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theme/theme2.xml" ContentType="application/vnd.openxmlformats-officedocument.theme+xml"/>
  <Override PartName="/ppt/ink/ink1.xml" ContentType="application/inkml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60" r:id="rId4"/>
  </p:sldMasterIdLst>
  <p:notesMasterIdLst>
    <p:notesMasterId r:id="rId21"/>
  </p:notesMasterIdLst>
  <p:sldIdLst>
    <p:sldId id="361" r:id="rId5"/>
    <p:sldId id="362" r:id="rId6"/>
    <p:sldId id="383" r:id="rId7"/>
    <p:sldId id="378" r:id="rId8"/>
    <p:sldId id="404" r:id="rId9"/>
    <p:sldId id="405" r:id="rId10"/>
    <p:sldId id="413" r:id="rId11"/>
    <p:sldId id="408" r:id="rId12"/>
    <p:sldId id="406" r:id="rId13"/>
    <p:sldId id="409" r:id="rId14"/>
    <p:sldId id="407" r:id="rId15"/>
    <p:sldId id="412" r:id="rId16"/>
    <p:sldId id="410" r:id="rId17"/>
    <p:sldId id="411" r:id="rId18"/>
    <p:sldId id="403" r:id="rId19"/>
    <p:sldId id="377" r:id="rId20"/>
  </p:sldIdLst>
  <p:sldSz cx="12192000" cy="6858000"/>
  <p:notesSz cx="6858000" cy="9144000"/>
  <p:embeddedFontLst>
    <p:embeddedFont>
      <p:font typeface="Trebuchet MS" panose="020B0603020202020204" pitchFamily="34" charset="0"/>
      <p:regular r:id="rId22"/>
      <p:bold r:id="rId23"/>
      <p:italic r:id="rId24"/>
      <p:boldItalic r:id="rId2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867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867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867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867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867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867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867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867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867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heresa Bicanic" initials="TB" lastIdx="1" clrIdx="0">
    <p:extLst>
      <p:ext uri="{19B8F6BF-5375-455C-9EA6-DF929625EA0E}">
        <p15:presenceInfo xmlns:p15="http://schemas.microsoft.com/office/powerpoint/2012/main" userId="ad67fc7491846bb4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14735AE-0A70-4C16-9F38-78CE4FA8D5F7}" v="15" dt="2021-04-20T22:26:44.840"/>
  </p1510:revLst>
</p1510:revInfo>
</file>

<file path=ppt/tableStyles.xml><?xml version="1.0" encoding="utf-8"?>
<a:tblStyleLst xmlns:a="http://schemas.openxmlformats.org/drawingml/2006/main" def="{6FB5569B-73B2-49CD-8401-3362C7048A53}">
  <a:tblStyle styleId="{6FB5569B-73B2-49CD-8401-3362C7048A53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373"/>
    <p:restoredTop sz="94694"/>
  </p:normalViewPr>
  <p:slideViewPr>
    <p:cSldViewPr snapToGrid="0" snapToObjects="1">
      <p:cViewPr varScale="1">
        <p:scale>
          <a:sx n="85" d="100"/>
          <a:sy n="85" d="100"/>
        </p:scale>
        <p:origin x="75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font" Target="fonts/font4.fntdata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3.fntdata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2.fntdata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1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04-20T21:30:47.065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0 131,'1'3,"-1"-1,1 0,0 1,0-1,0 0,0 0,0 0,0 0,0 0,1 0,-1 0,1 0,-1 0,1 0,0-1,0 1,0-1,0 1,0-1,0 0,0 0,0 0,0 0,1 0,-1 0,0-1,5 1,10 4,0-2,29 3,-36-5,407 6,-229-10,2285 3,-2437-2,1-2,40-9,12-1,172-35,-13 2,-209 40,59-18,-68 16,0 1,1 1,57-4,230 11,-128 2,-159-2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867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867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867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867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867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867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867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867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867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1.xml"/></Relationships>
</file>

<file path=ppt/slideLayouts/_rels/slideLayout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clock tower in front of a building&#10;&#10;Description automatically generated">
            <a:extLst>
              <a:ext uri="{FF2B5EF4-FFF2-40B4-BE49-F238E27FC236}">
                <a16:creationId xmlns:a16="http://schemas.microsoft.com/office/drawing/2014/main" id="{7BA2B1EA-F5A9-AE41-822E-C903FE5CECA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t="2717" b="12907"/>
          <a:stretch/>
        </p:blipFill>
        <p:spPr>
          <a:xfrm>
            <a:off x="5" y="0"/>
            <a:ext cx="12191999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92AD63B-EA47-AA48-91FC-904207E27EE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596896" y="774192"/>
            <a:ext cx="9144000" cy="609600"/>
          </a:xfrm>
        </p:spPr>
        <p:txBody>
          <a:bodyPr anchor="b">
            <a:noAutofit/>
          </a:bodyPr>
          <a:lstStyle>
            <a:lvl1pPr algn="l">
              <a:defRPr sz="48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TITLE NAME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5DD0E7B-E0A4-7D42-945B-710BAD40814F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2596896" y="1509764"/>
            <a:ext cx="9144000" cy="573024"/>
          </a:xfr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bg2"/>
                </a:solidFill>
              </a:defRPr>
            </a:lvl1pPr>
            <a:lvl2pPr marL="609539" indent="0" algn="ctr">
              <a:buNone/>
              <a:defRPr sz="2667"/>
            </a:lvl2pPr>
            <a:lvl3pPr marL="1219080" indent="0" algn="ctr">
              <a:buNone/>
              <a:defRPr sz="2400"/>
            </a:lvl3pPr>
            <a:lvl4pPr marL="1828618" indent="0" algn="ctr">
              <a:buNone/>
              <a:defRPr sz="2133"/>
            </a:lvl4pPr>
            <a:lvl5pPr marL="2438158" indent="0" algn="ctr">
              <a:buNone/>
              <a:defRPr sz="2133"/>
            </a:lvl5pPr>
            <a:lvl6pPr marL="3047696" indent="0" algn="ctr">
              <a:buNone/>
              <a:defRPr sz="2133"/>
            </a:lvl6pPr>
            <a:lvl7pPr marL="3657235" indent="0" algn="ctr">
              <a:buNone/>
              <a:defRPr sz="2133"/>
            </a:lvl7pPr>
            <a:lvl8pPr marL="4266773" indent="0" algn="ctr">
              <a:buNone/>
              <a:defRPr sz="2133"/>
            </a:lvl8pPr>
            <a:lvl9pPr marL="4876313" indent="0" algn="ctr">
              <a:buNone/>
              <a:defRPr sz="2133"/>
            </a:lvl9pPr>
          </a:lstStyle>
          <a:p>
            <a:r>
              <a:rPr lang="en-US" dirty="0"/>
              <a:t>Click to add subtitle</a:t>
            </a:r>
          </a:p>
        </p:txBody>
      </p:sp>
      <p:pic>
        <p:nvPicPr>
          <p:cNvPr id="10" name="Picture 9" descr="A picture containing drawing&#10;&#10;Description automatically generated">
            <a:extLst>
              <a:ext uri="{FF2B5EF4-FFF2-40B4-BE49-F238E27FC236}">
                <a16:creationId xmlns:a16="http://schemas.microsoft.com/office/drawing/2014/main" id="{121A4F63-E30F-554B-B102-CB5B4F8DAAE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614524" y="0"/>
            <a:ext cx="1548384" cy="1548384"/>
          </a:xfrm>
          <a:prstGeom prst="rect">
            <a:avLst/>
          </a:prstGeom>
          <a:solidFill>
            <a:schemeClr val="accent2"/>
          </a:solidFill>
        </p:spPr>
      </p:pic>
    </p:spTree>
    <p:extLst>
      <p:ext uri="{BB962C8B-B14F-4D97-AF65-F5344CB8AC3E}">
        <p14:creationId xmlns:p14="http://schemas.microsoft.com/office/powerpoint/2010/main" val="23608034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 Alternat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Shedd Logo.jpg">
            <a:extLst>
              <a:ext uri="{FF2B5EF4-FFF2-40B4-BE49-F238E27FC236}">
                <a16:creationId xmlns:a16="http://schemas.microsoft.com/office/drawing/2014/main" id="{E0DAB509-38AB-444C-9F46-27A9D156868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5203" y="3"/>
            <a:ext cx="1553308" cy="1553308"/>
          </a:xfrm>
          <a:prstGeom prst="rect">
            <a:avLst/>
          </a:prstGeom>
        </p:spPr>
      </p:pic>
      <p:pic>
        <p:nvPicPr>
          <p:cNvPr id="9" name="Picture 8" descr="A view of a city next to a body of water&#10;&#10;Description automatically generated">
            <a:extLst>
              <a:ext uri="{FF2B5EF4-FFF2-40B4-BE49-F238E27FC236}">
                <a16:creationId xmlns:a16="http://schemas.microsoft.com/office/drawing/2014/main" id="{F3A0344E-DE8C-8C45-989E-E323110AFE25}"/>
              </a:ext>
            </a:extLst>
          </p:cNvPr>
          <p:cNvPicPr preferRelativeResize="0">
            <a:picLocks noChangeAspect="1"/>
          </p:cNvPicPr>
          <p:nvPr userDrawn="1"/>
        </p:nvPicPr>
        <p:blipFill rotWithShape="1">
          <a:blip r:embed="rId3"/>
          <a:srcRect l="28432" t="11477" r="29193" b="11477"/>
          <a:stretch/>
        </p:blipFill>
        <p:spPr>
          <a:xfrm>
            <a:off x="0" y="6"/>
            <a:ext cx="6705600" cy="6857999"/>
          </a:xfrm>
          <a:prstGeom prst="rect">
            <a:avLst/>
          </a:prstGeom>
          <a:effectLst>
            <a:softEdge rad="0"/>
          </a:effectLst>
          <a:scene3d>
            <a:camera prst="orthographicFront"/>
            <a:lightRig rig="threePt" dir="t"/>
          </a:scene3d>
          <a:sp3d prstMaterial="matte"/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92AD63B-EA47-AA48-91FC-904207E27EE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315200" y="2535095"/>
            <a:ext cx="4108704" cy="1463881"/>
          </a:xfrm>
        </p:spPr>
        <p:txBody>
          <a:bodyPr anchor="b">
            <a:noAutofit/>
          </a:bodyPr>
          <a:lstStyle>
            <a:lvl1pPr algn="l">
              <a:defRPr sz="48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TITLE NAME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5DD0E7B-E0A4-7D42-945B-710BAD40814F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7315200" y="4209851"/>
            <a:ext cx="4108704" cy="573024"/>
          </a:xfr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bg2"/>
                </a:solidFill>
              </a:defRPr>
            </a:lvl1pPr>
            <a:lvl2pPr marL="609539" indent="0" algn="ctr">
              <a:buNone/>
              <a:defRPr sz="2667"/>
            </a:lvl2pPr>
            <a:lvl3pPr marL="1219080" indent="0" algn="ctr">
              <a:buNone/>
              <a:defRPr sz="2400"/>
            </a:lvl3pPr>
            <a:lvl4pPr marL="1828618" indent="0" algn="ctr">
              <a:buNone/>
              <a:defRPr sz="2133"/>
            </a:lvl4pPr>
            <a:lvl5pPr marL="2438158" indent="0" algn="ctr">
              <a:buNone/>
              <a:defRPr sz="2133"/>
            </a:lvl5pPr>
            <a:lvl6pPr marL="3047696" indent="0" algn="ctr">
              <a:buNone/>
              <a:defRPr sz="2133"/>
            </a:lvl6pPr>
            <a:lvl7pPr marL="3657235" indent="0" algn="ctr">
              <a:buNone/>
              <a:defRPr sz="2133"/>
            </a:lvl7pPr>
            <a:lvl8pPr marL="4266773" indent="0" algn="ctr">
              <a:buNone/>
              <a:defRPr sz="2133"/>
            </a:lvl8pPr>
            <a:lvl9pPr marL="4876313" indent="0" algn="ctr">
              <a:buNone/>
              <a:defRPr sz="2133"/>
            </a:lvl9pPr>
          </a:lstStyle>
          <a:p>
            <a:r>
              <a:rPr lang="en-US" dirty="0"/>
              <a:t>Click to add subtitle</a:t>
            </a:r>
          </a:p>
        </p:txBody>
      </p:sp>
    </p:spTree>
    <p:extLst>
      <p:ext uri="{BB962C8B-B14F-4D97-AF65-F5344CB8AC3E}">
        <p14:creationId xmlns:p14="http://schemas.microsoft.com/office/powerpoint/2010/main" val="15375702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p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5">
            <a:extLst>
              <a:ext uri="{FF2B5EF4-FFF2-40B4-BE49-F238E27FC236}">
                <a16:creationId xmlns:a16="http://schemas.microsoft.com/office/drawing/2014/main" id="{EAC08722-1E3F-5640-9E63-E3FDDB89670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2743200"/>
          </a:xfrm>
          <a:prstGeom prst="rect">
            <a:avLst/>
          </a:prstGeo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lIns="0" tIns="0" rIns="0" bIns="0" anchor="ctr" anchorCtr="0">
            <a:normAutofit/>
          </a:bodyPr>
          <a:lstStyle>
            <a:lvl1pPr algn="ctr">
              <a:lnSpc>
                <a:spcPct val="100000"/>
              </a:lnSpc>
              <a:spcBef>
                <a:spcPct val="0"/>
              </a:spcBef>
              <a:buNone/>
              <a:defRPr sz="1800" b="0" i="0">
                <a:solidFill>
                  <a:srgbClr val="FF0000"/>
                </a:solidFill>
                <a:latin typeface="Trebuchet MS" panose="020B0703020202090204" pitchFamily="34" charset="0"/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2" name="Slide Number Placeholder 6">
            <a:extLst>
              <a:ext uri="{FF2B5EF4-FFF2-40B4-BE49-F238E27FC236}">
                <a16:creationId xmlns:a16="http://schemas.microsoft.com/office/drawing/2014/main" id="{77E7F95D-C7EA-6947-AD0A-D245F737C5B2}"/>
              </a:ext>
            </a:extLst>
          </p:cNvPr>
          <p:cNvSpPr txBox="1">
            <a:spLocks/>
          </p:cNvSpPr>
          <p:nvPr userDrawn="1"/>
        </p:nvSpPr>
        <p:spPr>
          <a:xfrm>
            <a:off x="11155680" y="6333744"/>
            <a:ext cx="619391" cy="524256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900" b="0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9897FA4A-7BA9-9941-822A-AF08968373B9}" type="slidenum">
              <a:rPr lang="en-US" sz="1050" smtClean="0"/>
              <a:pPr/>
              <a:t>‹#›</a:t>
            </a:fld>
            <a:endParaRPr lang="en-US" sz="105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21B349-EA75-2B4C-ABA7-81B9CCF73737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914400" y="3111359"/>
            <a:ext cx="4754880" cy="3213106"/>
          </a:xfrm>
        </p:spPr>
        <p:txBody>
          <a:bodyPr/>
          <a:lstStyle/>
          <a:p>
            <a:pPr lvl="0"/>
            <a:r>
              <a:rPr lang="en-US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9C45AD2-C1AC-A543-9A6E-F2F67593B2B3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6522722" y="3112476"/>
            <a:ext cx="4754880" cy="3215171"/>
          </a:xfrm>
        </p:spPr>
        <p:txBody>
          <a:bodyPr/>
          <a:lstStyle/>
          <a:p>
            <a:pPr lvl="0"/>
            <a:r>
              <a:rPr lang="en-US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30F5AF24-A4D1-0044-B844-0659D9972338}"/>
              </a:ext>
            </a:extLst>
          </p:cNvPr>
          <p:cNvSpPr txBox="1">
            <a:spLocks/>
          </p:cNvSpPr>
          <p:nvPr userDrawn="1"/>
        </p:nvSpPr>
        <p:spPr>
          <a:xfrm>
            <a:off x="365760" y="6333744"/>
            <a:ext cx="1295347" cy="524256"/>
          </a:xfrm>
          <a:prstGeom prst="rect">
            <a:avLst/>
          </a:prstGeom>
        </p:spPr>
        <p:txBody>
          <a:bodyPr wrap="none" lIns="0" tIns="0" rIns="0" bIns="0" anchor="ctr" anchorCtr="0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00" b="1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1050" dirty="0"/>
              <a:t>SHEDD AQUARIUM</a:t>
            </a:r>
            <a:endParaRPr lang="en-US" sz="1050" b="0" dirty="0"/>
          </a:p>
        </p:txBody>
      </p:sp>
    </p:spTree>
    <p:extLst>
      <p:ext uri="{BB962C8B-B14F-4D97-AF65-F5344CB8AC3E}">
        <p14:creationId xmlns:p14="http://schemas.microsoft.com/office/powerpoint/2010/main" val="9941579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6">
            <a:extLst>
              <a:ext uri="{FF2B5EF4-FFF2-40B4-BE49-F238E27FC236}">
                <a16:creationId xmlns:a16="http://schemas.microsoft.com/office/drawing/2014/main" id="{2BE036D3-74F9-5446-8C55-0423D2CDD7A5}"/>
              </a:ext>
            </a:extLst>
          </p:cNvPr>
          <p:cNvSpPr txBox="1">
            <a:spLocks/>
          </p:cNvSpPr>
          <p:nvPr userDrawn="1"/>
        </p:nvSpPr>
        <p:spPr>
          <a:xfrm>
            <a:off x="11155685" y="6333744"/>
            <a:ext cx="619391" cy="524256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900" b="0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9897FA4A-7BA9-9941-822A-AF08968373B9}" type="slidenum">
              <a:rPr lang="en-US" sz="1050" smtClean="0"/>
              <a:pPr/>
              <a:t>‹#›</a:t>
            </a:fld>
            <a:endParaRPr lang="en-US" sz="1050" dirty="0"/>
          </a:p>
        </p:txBody>
      </p:sp>
    </p:spTree>
    <p:extLst>
      <p:ext uri="{BB962C8B-B14F-4D97-AF65-F5344CB8AC3E}">
        <p14:creationId xmlns:p14="http://schemas.microsoft.com/office/powerpoint/2010/main" val="19493370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15">
            <a:extLst>
              <a:ext uri="{FF2B5EF4-FFF2-40B4-BE49-F238E27FC236}">
                <a16:creationId xmlns:a16="http://schemas.microsoft.com/office/drawing/2014/main" id="{CD44B60C-C863-7E48-B3F8-4EE55A87B66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-7007" y="0"/>
            <a:ext cx="12192000" cy="6858000"/>
          </a:xfrm>
          <a:prstGeom prst="rect">
            <a:avLst/>
          </a:prstGeo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lIns="0" tIns="0" rIns="0" bIns="0" anchor="ctr" anchorCtr="0">
            <a:normAutofit/>
          </a:bodyPr>
          <a:lstStyle>
            <a:lvl1pPr algn="ctr">
              <a:lnSpc>
                <a:spcPct val="100000"/>
              </a:lnSpc>
              <a:spcBef>
                <a:spcPct val="0"/>
              </a:spcBef>
              <a:buNone/>
              <a:defRPr sz="1800" b="0" i="0">
                <a:solidFill>
                  <a:srgbClr val="FF0000"/>
                </a:solidFill>
                <a:latin typeface="Trebuchet MS" panose="020B0703020202090204" pitchFamily="34" charset="0"/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9FBB4D4A-FF84-BC47-8C27-721E9412D039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609605" y="5916047"/>
            <a:ext cx="7764737" cy="679828"/>
          </a:xfrm>
        </p:spPr>
        <p:txBody>
          <a:bodyPr>
            <a:normAutofit/>
          </a:bodyPr>
          <a:lstStyle>
            <a:lvl1pPr marL="0" indent="0">
              <a:buFontTx/>
              <a:buNone/>
              <a:defRPr sz="1867"/>
            </a:lvl1pPr>
          </a:lstStyle>
          <a:p>
            <a:pPr lvl="0"/>
            <a:r>
              <a:rPr lang="en-US" dirty="0"/>
              <a:t>Click to add caption</a:t>
            </a:r>
          </a:p>
        </p:txBody>
      </p:sp>
    </p:spTree>
    <p:extLst>
      <p:ext uri="{BB962C8B-B14F-4D97-AF65-F5344CB8AC3E}">
        <p14:creationId xmlns:p14="http://schemas.microsoft.com/office/powerpoint/2010/main" val="13951760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t 1-Transition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33699E28-5CF9-EC4D-B26F-7505AFDE2AA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14184" r="8768"/>
          <a:stretch/>
        </p:blipFill>
        <p:spPr>
          <a:xfrm>
            <a:off x="1" y="0"/>
            <a:ext cx="3874867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BF11560-0267-7949-8AF6-6C373C57D2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71999" y="2731008"/>
            <a:ext cx="6705600" cy="926592"/>
          </a:xfrm>
        </p:spPr>
        <p:txBody>
          <a:bodyPr anchor="b">
            <a:noAutofit/>
          </a:bodyPr>
          <a:lstStyle>
            <a:lvl1pPr>
              <a:defRPr sz="38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</a:t>
            </a:r>
            <a:br>
              <a:rPr lang="en-US" dirty="0"/>
            </a:br>
            <a:r>
              <a:rPr lang="en-US" dirty="0"/>
              <a:t>TRANSITION TITLE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8EB50A4-CCFA-0846-8F3A-C9CFAF0B88BE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4572003" y="3837892"/>
            <a:ext cx="6705599" cy="573024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bg2"/>
                </a:solidFill>
              </a:defRPr>
            </a:lvl1pPr>
            <a:lvl2pPr marL="609539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2pPr>
            <a:lvl3pPr marL="121908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182861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4pPr>
            <a:lvl5pPr marL="243815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5pPr>
            <a:lvl6pPr marL="3047696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6pPr>
            <a:lvl7pPr marL="3657235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7pPr>
            <a:lvl8pPr marL="4266773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8pPr>
            <a:lvl9pPr marL="4876313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add subtitle</a:t>
            </a:r>
          </a:p>
        </p:txBody>
      </p:sp>
      <p:sp>
        <p:nvSpPr>
          <p:cNvPr id="9" name="Slide Number Placeholder 6">
            <a:extLst>
              <a:ext uri="{FF2B5EF4-FFF2-40B4-BE49-F238E27FC236}">
                <a16:creationId xmlns:a16="http://schemas.microsoft.com/office/drawing/2014/main" id="{DB20007F-3385-F74E-8EA0-963DF684576B}"/>
              </a:ext>
            </a:extLst>
          </p:cNvPr>
          <p:cNvSpPr txBox="1">
            <a:spLocks/>
          </p:cNvSpPr>
          <p:nvPr userDrawn="1"/>
        </p:nvSpPr>
        <p:spPr>
          <a:xfrm>
            <a:off x="11155685" y="6333744"/>
            <a:ext cx="619391" cy="524256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900" b="0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9897FA4A-7BA9-9941-822A-AF08968373B9}" type="slidenum">
              <a:rPr lang="en-US" sz="1050" smtClean="0">
                <a:solidFill>
                  <a:schemeClr val="bg1"/>
                </a:solidFill>
              </a:rPr>
              <a:pPr/>
              <a:t>‹#›</a:t>
            </a:fld>
            <a:endParaRPr lang="en-US" sz="105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24291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t 1-On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5">
            <a:extLst>
              <a:ext uri="{FF2B5EF4-FFF2-40B4-BE49-F238E27FC236}">
                <a16:creationId xmlns:a16="http://schemas.microsoft.com/office/drawing/2014/main" id="{38CB1D6B-DCD6-9347-AB75-48929D22FB6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08232" y="975360"/>
            <a:ext cx="3883768" cy="5882640"/>
          </a:xfrm>
          <a:prstGeom prst="rect">
            <a:avLst/>
          </a:prstGeo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lIns="0" tIns="0" rIns="0" bIns="0" anchor="ctr" anchorCtr="0">
            <a:normAutofit/>
          </a:bodyPr>
          <a:lstStyle>
            <a:lvl1pPr marL="0" indent="0" algn="ctr">
              <a:buFontTx/>
              <a:buNone/>
              <a:defRPr sz="1800" b="0" i="0">
                <a:solidFill>
                  <a:srgbClr val="FF0000"/>
                </a:solidFill>
                <a:latin typeface="Trebuchet MS" panose="020B0703020202090204" pitchFamily="34" charset="0"/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21B349-EA75-2B4C-ABA7-81B9CCF73737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1219203" y="1371600"/>
            <a:ext cx="6715391" cy="4962144"/>
          </a:xfrm>
        </p:spPr>
        <p:txBody>
          <a:bodyPr/>
          <a:lstStyle/>
          <a:p>
            <a:pPr lvl="0"/>
            <a:r>
              <a:rPr lang="en-US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4" name="Slide Number Placeholder 6">
            <a:extLst>
              <a:ext uri="{FF2B5EF4-FFF2-40B4-BE49-F238E27FC236}">
                <a16:creationId xmlns:a16="http://schemas.microsoft.com/office/drawing/2014/main" id="{365DCC0D-E69D-8243-BCFC-846EDEAEB364}"/>
              </a:ext>
            </a:extLst>
          </p:cNvPr>
          <p:cNvSpPr txBox="1">
            <a:spLocks/>
          </p:cNvSpPr>
          <p:nvPr userDrawn="1"/>
        </p:nvSpPr>
        <p:spPr>
          <a:xfrm>
            <a:off x="7315205" y="6333744"/>
            <a:ext cx="619391" cy="524256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900" b="0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9897FA4A-7BA9-9941-822A-AF08968373B9}" type="slidenum">
              <a:rPr lang="en-US" sz="1050" smtClean="0"/>
              <a:pPr/>
              <a:t>‹#›</a:t>
            </a:fld>
            <a:endParaRPr lang="en-US" sz="1050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BC3D678-3E0C-FC48-93B8-C9A0FD5282DF}"/>
              </a:ext>
            </a:extLst>
          </p:cNvPr>
          <p:cNvSpPr/>
          <p:nvPr userDrawn="1"/>
        </p:nvSpPr>
        <p:spPr>
          <a:xfrm>
            <a:off x="975361" y="0"/>
            <a:ext cx="11216639" cy="9753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77F9BDB-5D7F-5A4E-9C4D-98E06B4FD77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16151" y="0"/>
            <a:ext cx="10607040" cy="975360"/>
          </a:xfrm>
        </p:spPr>
        <p:txBody>
          <a:bodyPr>
            <a:normAutofit/>
          </a:bodyPr>
          <a:lstStyle>
            <a:lvl1pPr>
              <a:defRPr sz="3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SLIDE TITLE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62AF8FA8-42A4-3D45-A408-DD9FD4785A0F}"/>
              </a:ext>
            </a:extLst>
          </p:cNvPr>
          <p:cNvGrpSpPr/>
          <p:nvPr userDrawn="1"/>
        </p:nvGrpSpPr>
        <p:grpSpPr>
          <a:xfrm>
            <a:off x="0" y="0"/>
            <a:ext cx="975360" cy="978408"/>
            <a:chOff x="0" y="438912"/>
            <a:chExt cx="731520" cy="731520"/>
          </a:xfrm>
        </p:grpSpPr>
        <p:sp>
          <p:nvSpPr>
            <p:cNvPr id="9" name="Google Shape;37;p5">
              <a:extLst>
                <a:ext uri="{FF2B5EF4-FFF2-40B4-BE49-F238E27FC236}">
                  <a16:creationId xmlns:a16="http://schemas.microsoft.com/office/drawing/2014/main" id="{3D6DC38B-547E-0A47-9953-A46A7FEDBAF3}"/>
                </a:ext>
              </a:extLst>
            </p:cNvPr>
            <p:cNvSpPr/>
            <p:nvPr/>
          </p:nvSpPr>
          <p:spPr>
            <a:xfrm rot="-5400000">
              <a:off x="0" y="438912"/>
              <a:ext cx="731520" cy="7315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pic>
          <p:nvPicPr>
            <p:cNvPr id="10" name="Picture 9" descr="A close up of a logo&#10;&#10;Description automatically generated">
              <a:extLst>
                <a:ext uri="{FF2B5EF4-FFF2-40B4-BE49-F238E27FC236}">
                  <a16:creationId xmlns:a16="http://schemas.microsoft.com/office/drawing/2014/main" id="{261C34ED-956A-3B49-97E9-53C939D99991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20126" y="554025"/>
              <a:ext cx="491269" cy="501295"/>
            </a:xfrm>
            <a:prstGeom prst="rect">
              <a:avLst/>
            </a:prstGeom>
          </p:spPr>
        </p:pic>
      </p:grpSp>
      <p:sp>
        <p:nvSpPr>
          <p:cNvPr id="12" name="Date Placeholder 5">
            <a:extLst>
              <a:ext uri="{FF2B5EF4-FFF2-40B4-BE49-F238E27FC236}">
                <a16:creationId xmlns:a16="http://schemas.microsoft.com/office/drawing/2014/main" id="{C0A2CC83-A7E4-FD48-A962-DA131E0DCC6E}"/>
              </a:ext>
            </a:extLst>
          </p:cNvPr>
          <p:cNvSpPr txBox="1">
            <a:spLocks/>
          </p:cNvSpPr>
          <p:nvPr userDrawn="1"/>
        </p:nvSpPr>
        <p:spPr>
          <a:xfrm>
            <a:off x="365760" y="6333744"/>
            <a:ext cx="1295347" cy="524256"/>
          </a:xfrm>
          <a:prstGeom prst="rect">
            <a:avLst/>
          </a:prstGeom>
        </p:spPr>
        <p:txBody>
          <a:bodyPr wrap="none" lIns="0" tIns="0" rIns="0" bIns="0" anchor="ctr" anchorCtr="0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00" b="1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1050" dirty="0"/>
              <a:t>SHEDD AQUARIUM</a:t>
            </a:r>
            <a:endParaRPr lang="en-US" sz="1050" b="0" dirty="0"/>
          </a:p>
        </p:txBody>
      </p:sp>
    </p:spTree>
    <p:extLst>
      <p:ext uri="{BB962C8B-B14F-4D97-AF65-F5344CB8AC3E}">
        <p14:creationId xmlns:p14="http://schemas.microsoft.com/office/powerpoint/2010/main" val="26600956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t 1-Two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5">
            <a:extLst>
              <a:ext uri="{FF2B5EF4-FFF2-40B4-BE49-F238E27FC236}">
                <a16:creationId xmlns:a16="http://schemas.microsoft.com/office/drawing/2014/main" id="{EAC08722-1E3F-5640-9E63-E3FDDB89670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08232" y="975360"/>
            <a:ext cx="3883768" cy="5882640"/>
          </a:xfrm>
          <a:prstGeom prst="rect">
            <a:avLst/>
          </a:prstGeo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lIns="0" tIns="0" rIns="0" bIns="0" anchor="ctr" anchorCtr="0">
            <a:normAutofit/>
          </a:bodyPr>
          <a:lstStyle>
            <a:lvl1pPr algn="ctr">
              <a:lnSpc>
                <a:spcPct val="100000"/>
              </a:lnSpc>
              <a:spcBef>
                <a:spcPct val="0"/>
              </a:spcBef>
              <a:buNone/>
              <a:defRPr sz="1800" b="0" i="0">
                <a:solidFill>
                  <a:srgbClr val="FF0000"/>
                </a:solidFill>
                <a:latin typeface="Trebuchet MS" panose="020B0703020202090204" pitchFamily="34" charset="0"/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2" name="Slide Number Placeholder 6">
            <a:extLst>
              <a:ext uri="{FF2B5EF4-FFF2-40B4-BE49-F238E27FC236}">
                <a16:creationId xmlns:a16="http://schemas.microsoft.com/office/drawing/2014/main" id="{77E7F95D-C7EA-6947-AD0A-D245F737C5B2}"/>
              </a:ext>
            </a:extLst>
          </p:cNvPr>
          <p:cNvSpPr txBox="1">
            <a:spLocks/>
          </p:cNvSpPr>
          <p:nvPr userDrawn="1"/>
        </p:nvSpPr>
        <p:spPr>
          <a:xfrm>
            <a:off x="7315205" y="6333744"/>
            <a:ext cx="619391" cy="524256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900" b="0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9897FA4A-7BA9-9941-822A-AF08968373B9}" type="slidenum">
              <a:rPr lang="en-US" sz="1050" smtClean="0"/>
              <a:pPr/>
              <a:t>‹#›</a:t>
            </a:fld>
            <a:endParaRPr lang="en-US" sz="105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21B349-EA75-2B4C-ABA7-81B9CCF73737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1219200" y="1371600"/>
            <a:ext cx="3291840" cy="4952865"/>
          </a:xfrm>
        </p:spPr>
        <p:txBody>
          <a:bodyPr/>
          <a:lstStyle/>
          <a:p>
            <a:pPr lvl="0"/>
            <a:r>
              <a:rPr lang="en-US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9C45AD2-C1AC-A543-9A6E-F2F67593B2B3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4742688" y="1371600"/>
            <a:ext cx="3291840" cy="4956048"/>
          </a:xfrm>
        </p:spPr>
        <p:txBody>
          <a:bodyPr/>
          <a:lstStyle/>
          <a:p>
            <a:pPr lvl="0"/>
            <a:r>
              <a:rPr lang="en-US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1839483-225E-A94B-9DE0-9A9E3771D7FE}"/>
              </a:ext>
            </a:extLst>
          </p:cNvPr>
          <p:cNvSpPr/>
          <p:nvPr userDrawn="1"/>
        </p:nvSpPr>
        <p:spPr>
          <a:xfrm>
            <a:off x="975361" y="0"/>
            <a:ext cx="11216639" cy="9753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80D567A0-3811-354B-8B8D-FF189866CF4A}"/>
              </a:ext>
            </a:extLst>
          </p:cNvPr>
          <p:cNvGrpSpPr/>
          <p:nvPr userDrawn="1"/>
        </p:nvGrpSpPr>
        <p:grpSpPr>
          <a:xfrm>
            <a:off x="0" y="0"/>
            <a:ext cx="975360" cy="978408"/>
            <a:chOff x="0" y="438912"/>
            <a:chExt cx="731520" cy="731520"/>
          </a:xfrm>
        </p:grpSpPr>
        <p:sp>
          <p:nvSpPr>
            <p:cNvPr id="15" name="Google Shape;37;p5">
              <a:extLst>
                <a:ext uri="{FF2B5EF4-FFF2-40B4-BE49-F238E27FC236}">
                  <a16:creationId xmlns:a16="http://schemas.microsoft.com/office/drawing/2014/main" id="{D2FFD19A-9DEE-8442-97D3-0CB0A143E13D}"/>
                </a:ext>
              </a:extLst>
            </p:cNvPr>
            <p:cNvSpPr/>
            <p:nvPr/>
          </p:nvSpPr>
          <p:spPr>
            <a:xfrm rot="-5400000">
              <a:off x="0" y="438912"/>
              <a:ext cx="731520" cy="7315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pic>
          <p:nvPicPr>
            <p:cNvPr id="17" name="Picture 16" descr="A close up of a logo&#10;&#10;Description automatically generated">
              <a:extLst>
                <a:ext uri="{FF2B5EF4-FFF2-40B4-BE49-F238E27FC236}">
                  <a16:creationId xmlns:a16="http://schemas.microsoft.com/office/drawing/2014/main" id="{5ECF651C-9018-0440-AC38-2A41545EE657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20126" y="554025"/>
              <a:ext cx="491269" cy="501295"/>
            </a:xfrm>
            <a:prstGeom prst="rect">
              <a:avLst/>
            </a:prstGeom>
          </p:spPr>
        </p:pic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77F9BDB-5D7F-5A4E-9C4D-98E06B4FD77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19200" y="0"/>
            <a:ext cx="10607040" cy="969264"/>
          </a:xfrm>
        </p:spPr>
        <p:txBody>
          <a:bodyPr>
            <a:normAutofit/>
          </a:bodyPr>
          <a:lstStyle>
            <a:lvl1pPr>
              <a:defRPr sz="3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SLIDE TITLE</a:t>
            </a:r>
          </a:p>
        </p:txBody>
      </p:sp>
      <p:sp>
        <p:nvSpPr>
          <p:cNvPr id="16" name="Date Placeholder 5">
            <a:extLst>
              <a:ext uri="{FF2B5EF4-FFF2-40B4-BE49-F238E27FC236}">
                <a16:creationId xmlns:a16="http://schemas.microsoft.com/office/drawing/2014/main" id="{3A084F47-D776-8341-8753-DD195A045DBB}"/>
              </a:ext>
            </a:extLst>
          </p:cNvPr>
          <p:cNvSpPr txBox="1">
            <a:spLocks/>
          </p:cNvSpPr>
          <p:nvPr userDrawn="1"/>
        </p:nvSpPr>
        <p:spPr>
          <a:xfrm>
            <a:off x="365760" y="6333744"/>
            <a:ext cx="1295347" cy="524256"/>
          </a:xfrm>
          <a:prstGeom prst="rect">
            <a:avLst/>
          </a:prstGeom>
        </p:spPr>
        <p:txBody>
          <a:bodyPr wrap="none" lIns="0" tIns="0" rIns="0" bIns="0" anchor="ctr" anchorCtr="0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00" b="1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1050" dirty="0"/>
              <a:t>SHEDD AQUARIUM</a:t>
            </a:r>
            <a:endParaRPr lang="en-US" sz="1050" b="0" dirty="0"/>
          </a:p>
        </p:txBody>
      </p:sp>
    </p:spTree>
    <p:extLst>
      <p:ext uri="{BB962C8B-B14F-4D97-AF65-F5344CB8AC3E}">
        <p14:creationId xmlns:p14="http://schemas.microsoft.com/office/powerpoint/2010/main" val="34953011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t 1-Thre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5">
            <a:extLst>
              <a:ext uri="{FF2B5EF4-FFF2-40B4-BE49-F238E27FC236}">
                <a16:creationId xmlns:a16="http://schemas.microsoft.com/office/drawing/2014/main" id="{EAC08722-1E3F-5640-9E63-E3FDDB89670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08232" y="975360"/>
            <a:ext cx="3883768" cy="5882640"/>
          </a:xfrm>
          <a:prstGeom prst="rect">
            <a:avLst/>
          </a:prstGeo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lIns="0" tIns="0" rIns="0" bIns="0" anchor="ctr" anchorCtr="0">
            <a:normAutofit/>
          </a:bodyPr>
          <a:lstStyle>
            <a:lvl1pPr algn="ctr">
              <a:lnSpc>
                <a:spcPct val="100000"/>
              </a:lnSpc>
              <a:spcBef>
                <a:spcPct val="0"/>
              </a:spcBef>
              <a:buNone/>
              <a:defRPr sz="1800" b="0" i="0">
                <a:solidFill>
                  <a:srgbClr val="FF0000"/>
                </a:solidFill>
                <a:latin typeface="Trebuchet MS" panose="020B0703020202090204" pitchFamily="34" charset="0"/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2" name="Slide Number Placeholder 6">
            <a:extLst>
              <a:ext uri="{FF2B5EF4-FFF2-40B4-BE49-F238E27FC236}">
                <a16:creationId xmlns:a16="http://schemas.microsoft.com/office/drawing/2014/main" id="{77E7F95D-C7EA-6947-AD0A-D245F737C5B2}"/>
              </a:ext>
            </a:extLst>
          </p:cNvPr>
          <p:cNvSpPr txBox="1">
            <a:spLocks/>
          </p:cNvSpPr>
          <p:nvPr userDrawn="1"/>
        </p:nvSpPr>
        <p:spPr>
          <a:xfrm>
            <a:off x="7315205" y="6333744"/>
            <a:ext cx="619391" cy="524256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900" b="0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9897FA4A-7BA9-9941-822A-AF08968373B9}" type="slidenum">
              <a:rPr lang="en-US" sz="1050" smtClean="0"/>
              <a:pPr/>
              <a:t>‹#›</a:t>
            </a:fld>
            <a:endParaRPr lang="en-US" sz="105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21B349-EA75-2B4C-ABA7-81B9CCF73737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1219200" y="1371600"/>
            <a:ext cx="2194560" cy="4958958"/>
          </a:xfrm>
        </p:spPr>
        <p:txBody>
          <a:bodyPr/>
          <a:lstStyle/>
          <a:p>
            <a:pPr lvl="0"/>
            <a:r>
              <a:rPr lang="en-US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9C45AD2-C1AC-A543-9A6E-F2F67593B2B3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3535680" y="1371600"/>
            <a:ext cx="2194560" cy="4962144"/>
          </a:xfrm>
        </p:spPr>
        <p:txBody>
          <a:bodyPr/>
          <a:lstStyle/>
          <a:p>
            <a:pPr lvl="0"/>
            <a:r>
              <a:rPr lang="en-US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4" name="Content Placeholder 3">
            <a:extLst>
              <a:ext uri="{FF2B5EF4-FFF2-40B4-BE49-F238E27FC236}">
                <a16:creationId xmlns:a16="http://schemas.microsoft.com/office/drawing/2014/main" id="{034437C7-7EB5-F549-B6E0-22E83D0E617C}"/>
              </a:ext>
            </a:extLst>
          </p:cNvPr>
          <p:cNvSpPr>
            <a:spLocks noGrp="1"/>
          </p:cNvSpPr>
          <p:nvPr>
            <p:ph sz="half" idx="14" hasCustomPrompt="1"/>
          </p:nvPr>
        </p:nvSpPr>
        <p:spPr>
          <a:xfrm>
            <a:off x="5852160" y="1371600"/>
            <a:ext cx="2194560" cy="4962144"/>
          </a:xfrm>
        </p:spPr>
        <p:txBody>
          <a:bodyPr/>
          <a:lstStyle/>
          <a:p>
            <a:pPr lvl="0"/>
            <a:r>
              <a:rPr lang="en-US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8228BD6-BF7F-D843-B7A2-45B0562519FB}"/>
              </a:ext>
            </a:extLst>
          </p:cNvPr>
          <p:cNvSpPr/>
          <p:nvPr userDrawn="1"/>
        </p:nvSpPr>
        <p:spPr>
          <a:xfrm>
            <a:off x="975361" y="0"/>
            <a:ext cx="11216639" cy="9753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3A1F1CC5-BB73-D34A-A622-097EE00762E2}"/>
              </a:ext>
            </a:extLst>
          </p:cNvPr>
          <p:cNvGrpSpPr/>
          <p:nvPr userDrawn="1"/>
        </p:nvGrpSpPr>
        <p:grpSpPr>
          <a:xfrm>
            <a:off x="0" y="0"/>
            <a:ext cx="975360" cy="978408"/>
            <a:chOff x="0" y="438912"/>
            <a:chExt cx="731520" cy="731520"/>
          </a:xfrm>
        </p:grpSpPr>
        <p:sp>
          <p:nvSpPr>
            <p:cNvPr id="16" name="Google Shape;37;p5">
              <a:extLst>
                <a:ext uri="{FF2B5EF4-FFF2-40B4-BE49-F238E27FC236}">
                  <a16:creationId xmlns:a16="http://schemas.microsoft.com/office/drawing/2014/main" id="{60383719-DBF5-3141-8AC0-E52902FF8E18}"/>
                </a:ext>
              </a:extLst>
            </p:cNvPr>
            <p:cNvSpPr/>
            <p:nvPr/>
          </p:nvSpPr>
          <p:spPr>
            <a:xfrm rot="-5400000">
              <a:off x="0" y="438912"/>
              <a:ext cx="731520" cy="7315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pic>
          <p:nvPicPr>
            <p:cNvPr id="18" name="Picture 17" descr="A close up of a logo&#10;&#10;Description automatically generated">
              <a:extLst>
                <a:ext uri="{FF2B5EF4-FFF2-40B4-BE49-F238E27FC236}">
                  <a16:creationId xmlns:a16="http://schemas.microsoft.com/office/drawing/2014/main" id="{0BD6DDE4-8F2F-4E47-B919-8B313F704695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20126" y="554025"/>
              <a:ext cx="491269" cy="501295"/>
            </a:xfrm>
            <a:prstGeom prst="rect">
              <a:avLst/>
            </a:prstGeom>
          </p:spPr>
        </p:pic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77F9BDB-5D7F-5A4E-9C4D-98E06B4FD77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19200" y="0"/>
            <a:ext cx="10607040" cy="969264"/>
          </a:xfrm>
        </p:spPr>
        <p:txBody>
          <a:bodyPr>
            <a:normAutofit/>
          </a:bodyPr>
          <a:lstStyle>
            <a:lvl1pPr>
              <a:defRPr sz="3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SLIDE TITLE</a:t>
            </a:r>
          </a:p>
        </p:txBody>
      </p:sp>
      <p:sp>
        <p:nvSpPr>
          <p:cNvPr id="17" name="Date Placeholder 5">
            <a:extLst>
              <a:ext uri="{FF2B5EF4-FFF2-40B4-BE49-F238E27FC236}">
                <a16:creationId xmlns:a16="http://schemas.microsoft.com/office/drawing/2014/main" id="{84DDA422-CDFC-0E42-9837-D633C733B971}"/>
              </a:ext>
            </a:extLst>
          </p:cNvPr>
          <p:cNvSpPr txBox="1">
            <a:spLocks/>
          </p:cNvSpPr>
          <p:nvPr userDrawn="1"/>
        </p:nvSpPr>
        <p:spPr>
          <a:xfrm>
            <a:off x="365760" y="6333744"/>
            <a:ext cx="1295347" cy="524256"/>
          </a:xfrm>
          <a:prstGeom prst="rect">
            <a:avLst/>
          </a:prstGeom>
        </p:spPr>
        <p:txBody>
          <a:bodyPr wrap="none" lIns="0" tIns="0" rIns="0" bIns="0" anchor="ctr" anchorCtr="0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00" b="1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1050" dirty="0"/>
              <a:t>SHEDD AQUARIUM</a:t>
            </a:r>
            <a:endParaRPr lang="en-US" sz="1050" b="0" dirty="0"/>
          </a:p>
        </p:txBody>
      </p:sp>
    </p:spTree>
    <p:extLst>
      <p:ext uri="{BB962C8B-B14F-4D97-AF65-F5344CB8AC3E}">
        <p14:creationId xmlns:p14="http://schemas.microsoft.com/office/powerpoint/2010/main" val="7362797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t 1-No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21B349-EA75-2B4C-ABA7-81B9CCF73737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1219204" y="1371600"/>
            <a:ext cx="10543697" cy="4962144"/>
          </a:xfrm>
        </p:spPr>
        <p:txBody>
          <a:bodyPr/>
          <a:lstStyle/>
          <a:p>
            <a:pPr lvl="0"/>
            <a:r>
              <a:rPr lang="en-US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2" name="Slide Number Placeholder 6">
            <a:extLst>
              <a:ext uri="{FF2B5EF4-FFF2-40B4-BE49-F238E27FC236}">
                <a16:creationId xmlns:a16="http://schemas.microsoft.com/office/drawing/2014/main" id="{F69FAC77-21E9-A04C-BC16-F39F5FB2AA73}"/>
              </a:ext>
            </a:extLst>
          </p:cNvPr>
          <p:cNvSpPr txBox="1">
            <a:spLocks/>
          </p:cNvSpPr>
          <p:nvPr userDrawn="1"/>
        </p:nvSpPr>
        <p:spPr>
          <a:xfrm>
            <a:off x="11155685" y="6333744"/>
            <a:ext cx="619391" cy="524256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900" b="0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9897FA4A-7BA9-9941-822A-AF08968373B9}" type="slidenum">
              <a:rPr lang="en-US" sz="1050" smtClean="0"/>
              <a:pPr/>
              <a:t>‹#›</a:t>
            </a:fld>
            <a:endParaRPr lang="en-US" sz="1050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06938C2-6536-E847-8FED-7F9DEBEBBB22}"/>
              </a:ext>
            </a:extLst>
          </p:cNvPr>
          <p:cNvSpPr/>
          <p:nvPr userDrawn="1"/>
        </p:nvSpPr>
        <p:spPr>
          <a:xfrm>
            <a:off x="975361" y="0"/>
            <a:ext cx="11216639" cy="9753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92ADAD82-474A-B94D-A8EB-BE315590F66A}"/>
              </a:ext>
            </a:extLst>
          </p:cNvPr>
          <p:cNvGrpSpPr/>
          <p:nvPr userDrawn="1"/>
        </p:nvGrpSpPr>
        <p:grpSpPr>
          <a:xfrm>
            <a:off x="0" y="0"/>
            <a:ext cx="975360" cy="978408"/>
            <a:chOff x="0" y="438912"/>
            <a:chExt cx="731520" cy="731520"/>
          </a:xfrm>
        </p:grpSpPr>
        <p:sp>
          <p:nvSpPr>
            <p:cNvPr id="13" name="Google Shape;37;p5">
              <a:extLst>
                <a:ext uri="{FF2B5EF4-FFF2-40B4-BE49-F238E27FC236}">
                  <a16:creationId xmlns:a16="http://schemas.microsoft.com/office/drawing/2014/main" id="{8671EC94-6F1D-E445-A5D3-F69EAA415D7A}"/>
                </a:ext>
              </a:extLst>
            </p:cNvPr>
            <p:cNvSpPr/>
            <p:nvPr/>
          </p:nvSpPr>
          <p:spPr>
            <a:xfrm rot="-5400000">
              <a:off x="0" y="438912"/>
              <a:ext cx="731520" cy="7315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pic>
          <p:nvPicPr>
            <p:cNvPr id="14" name="Picture 13" descr="A close up of a logo&#10;&#10;Description automatically generated">
              <a:extLst>
                <a:ext uri="{FF2B5EF4-FFF2-40B4-BE49-F238E27FC236}">
                  <a16:creationId xmlns:a16="http://schemas.microsoft.com/office/drawing/2014/main" id="{60B39891-A4CC-7041-9E7B-17D87CDFE43E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20126" y="554025"/>
              <a:ext cx="491269" cy="501295"/>
            </a:xfrm>
            <a:prstGeom prst="rect">
              <a:avLst/>
            </a:prstGeom>
          </p:spPr>
        </p:pic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77F9BDB-5D7F-5A4E-9C4D-98E06B4FD77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16152" y="0"/>
            <a:ext cx="10607040" cy="969264"/>
          </a:xfrm>
        </p:spPr>
        <p:txBody>
          <a:bodyPr>
            <a:normAutofit/>
          </a:bodyPr>
          <a:lstStyle>
            <a:lvl1pPr>
              <a:defRPr sz="3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SLIDE TITLE</a:t>
            </a:r>
          </a:p>
        </p:txBody>
      </p:sp>
      <p:sp>
        <p:nvSpPr>
          <p:cNvPr id="9" name="Date Placeholder 5">
            <a:extLst>
              <a:ext uri="{FF2B5EF4-FFF2-40B4-BE49-F238E27FC236}">
                <a16:creationId xmlns:a16="http://schemas.microsoft.com/office/drawing/2014/main" id="{3ED2F602-ACB0-E84C-9D44-8AB135E2AA6F}"/>
              </a:ext>
            </a:extLst>
          </p:cNvPr>
          <p:cNvSpPr txBox="1">
            <a:spLocks/>
          </p:cNvSpPr>
          <p:nvPr userDrawn="1"/>
        </p:nvSpPr>
        <p:spPr>
          <a:xfrm>
            <a:off x="365760" y="6333744"/>
            <a:ext cx="1295347" cy="524256"/>
          </a:xfrm>
          <a:prstGeom prst="rect">
            <a:avLst/>
          </a:prstGeom>
        </p:spPr>
        <p:txBody>
          <a:bodyPr wrap="none" lIns="0" tIns="0" rIns="0" bIns="0" anchor="ctr" anchorCtr="0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00" b="1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1050" dirty="0"/>
              <a:t>SHEDD AQUARIUM</a:t>
            </a:r>
            <a:endParaRPr lang="en-US" sz="1050" b="0" dirty="0"/>
          </a:p>
        </p:txBody>
      </p:sp>
    </p:spTree>
    <p:extLst>
      <p:ext uri="{BB962C8B-B14F-4D97-AF65-F5344CB8AC3E}">
        <p14:creationId xmlns:p14="http://schemas.microsoft.com/office/powerpoint/2010/main" val="40924393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t 1-Two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21B349-EA75-2B4C-ABA7-81B9CCF73737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1219200" y="1371600"/>
            <a:ext cx="6606661" cy="4952999"/>
          </a:xfrm>
        </p:spPr>
        <p:txBody>
          <a:bodyPr/>
          <a:lstStyle/>
          <a:p>
            <a:pPr lvl="0"/>
            <a:r>
              <a:rPr lang="en-US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2" name="Slide Number Placeholder 6">
            <a:extLst>
              <a:ext uri="{FF2B5EF4-FFF2-40B4-BE49-F238E27FC236}">
                <a16:creationId xmlns:a16="http://schemas.microsoft.com/office/drawing/2014/main" id="{F69FAC77-21E9-A04C-BC16-F39F5FB2AA73}"/>
              </a:ext>
            </a:extLst>
          </p:cNvPr>
          <p:cNvSpPr txBox="1">
            <a:spLocks/>
          </p:cNvSpPr>
          <p:nvPr userDrawn="1"/>
        </p:nvSpPr>
        <p:spPr>
          <a:xfrm>
            <a:off x="7315205" y="6333744"/>
            <a:ext cx="619391" cy="524256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900" b="0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9897FA4A-7BA9-9941-822A-AF08968373B9}" type="slidenum">
              <a:rPr lang="en-US" sz="1050" smtClean="0"/>
              <a:pPr/>
              <a:t>‹#›</a:t>
            </a:fld>
            <a:endParaRPr lang="en-US" sz="1050" dirty="0"/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003C9979-25FF-D74B-9BF1-D795C57C204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08232" y="978408"/>
            <a:ext cx="3883768" cy="2834640"/>
          </a:xfrm>
          <a:prstGeom prst="rect">
            <a:avLst/>
          </a:prstGeo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lIns="0" tIns="0" rIns="0" bIns="0" anchor="ctr" anchorCtr="0">
            <a:normAutofit/>
          </a:bodyPr>
          <a:lstStyle>
            <a:lvl1pPr algn="ctr">
              <a:lnSpc>
                <a:spcPct val="100000"/>
              </a:lnSpc>
              <a:spcBef>
                <a:spcPct val="0"/>
              </a:spcBef>
              <a:buNone/>
              <a:defRPr sz="1800" b="0" i="0">
                <a:solidFill>
                  <a:srgbClr val="FF0000"/>
                </a:solidFill>
                <a:latin typeface="Trebuchet MS" panose="020B0703020202090204" pitchFamily="34" charset="0"/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E2EB68-70EF-A348-B8E1-2262E19C0781}"/>
              </a:ext>
            </a:extLst>
          </p:cNvPr>
          <p:cNvSpPr/>
          <p:nvPr userDrawn="1"/>
        </p:nvSpPr>
        <p:spPr>
          <a:xfrm>
            <a:off x="975361" y="0"/>
            <a:ext cx="11216639" cy="9753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059E77A0-78B1-9546-89AE-51FA7F5D8A97}"/>
              </a:ext>
            </a:extLst>
          </p:cNvPr>
          <p:cNvGrpSpPr/>
          <p:nvPr userDrawn="1"/>
        </p:nvGrpSpPr>
        <p:grpSpPr>
          <a:xfrm>
            <a:off x="0" y="0"/>
            <a:ext cx="975360" cy="978408"/>
            <a:chOff x="0" y="438912"/>
            <a:chExt cx="731520" cy="731520"/>
          </a:xfrm>
        </p:grpSpPr>
        <p:sp>
          <p:nvSpPr>
            <p:cNvPr id="17" name="Google Shape;37;p5">
              <a:extLst>
                <a:ext uri="{FF2B5EF4-FFF2-40B4-BE49-F238E27FC236}">
                  <a16:creationId xmlns:a16="http://schemas.microsoft.com/office/drawing/2014/main" id="{A7127E0D-5ACC-6F48-87C8-3AE888D38E3A}"/>
                </a:ext>
              </a:extLst>
            </p:cNvPr>
            <p:cNvSpPr/>
            <p:nvPr/>
          </p:nvSpPr>
          <p:spPr>
            <a:xfrm rot="-5400000">
              <a:off x="0" y="438912"/>
              <a:ext cx="731520" cy="7315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pic>
          <p:nvPicPr>
            <p:cNvPr id="18" name="Picture 17" descr="A close up of a logo&#10;&#10;Description automatically generated">
              <a:extLst>
                <a:ext uri="{FF2B5EF4-FFF2-40B4-BE49-F238E27FC236}">
                  <a16:creationId xmlns:a16="http://schemas.microsoft.com/office/drawing/2014/main" id="{964C6E40-CD62-0C4D-8FAB-799D65F5DB01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20126" y="554025"/>
              <a:ext cx="491269" cy="501295"/>
            </a:xfrm>
            <a:prstGeom prst="rect">
              <a:avLst/>
            </a:prstGeom>
          </p:spPr>
        </p:pic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77F9BDB-5D7F-5A4E-9C4D-98E06B4FD77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16152" y="0"/>
            <a:ext cx="10607040" cy="969264"/>
          </a:xfrm>
        </p:spPr>
        <p:txBody>
          <a:bodyPr>
            <a:normAutofit/>
          </a:bodyPr>
          <a:lstStyle>
            <a:lvl1pPr>
              <a:defRPr sz="3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SLIDE TITLE</a:t>
            </a:r>
          </a:p>
        </p:txBody>
      </p:sp>
      <p:sp>
        <p:nvSpPr>
          <p:cNvPr id="19" name="Picture Placeholder 15">
            <a:extLst>
              <a:ext uri="{FF2B5EF4-FFF2-40B4-BE49-F238E27FC236}">
                <a16:creationId xmlns:a16="http://schemas.microsoft.com/office/drawing/2014/main" id="{409C9A89-472A-C34F-91EC-0A24D6940E29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8308232" y="4023360"/>
            <a:ext cx="3883768" cy="2834640"/>
          </a:xfrm>
          <a:prstGeom prst="rect">
            <a:avLst/>
          </a:prstGeo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lIns="0" tIns="0" rIns="0" bIns="0" anchor="ctr" anchorCtr="0">
            <a:normAutofit/>
          </a:bodyPr>
          <a:lstStyle>
            <a:lvl1pPr algn="ctr">
              <a:lnSpc>
                <a:spcPct val="100000"/>
              </a:lnSpc>
              <a:spcBef>
                <a:spcPct val="0"/>
              </a:spcBef>
              <a:buNone/>
              <a:defRPr sz="1800" b="0" i="0">
                <a:solidFill>
                  <a:srgbClr val="FF0000"/>
                </a:solidFill>
                <a:latin typeface="Trebuchet MS" panose="020B0703020202090204" pitchFamily="34" charset="0"/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Date Placeholder 5">
            <a:extLst>
              <a:ext uri="{FF2B5EF4-FFF2-40B4-BE49-F238E27FC236}">
                <a16:creationId xmlns:a16="http://schemas.microsoft.com/office/drawing/2014/main" id="{480F122F-A0E2-8341-8285-A9533AAF03FB}"/>
              </a:ext>
            </a:extLst>
          </p:cNvPr>
          <p:cNvSpPr txBox="1">
            <a:spLocks/>
          </p:cNvSpPr>
          <p:nvPr userDrawn="1"/>
        </p:nvSpPr>
        <p:spPr>
          <a:xfrm>
            <a:off x="365760" y="6333744"/>
            <a:ext cx="1295347" cy="524256"/>
          </a:xfrm>
          <a:prstGeom prst="rect">
            <a:avLst/>
          </a:prstGeom>
        </p:spPr>
        <p:txBody>
          <a:bodyPr wrap="none" lIns="0" tIns="0" rIns="0" bIns="0" anchor="ctr" anchorCtr="0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00" b="1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1050" dirty="0"/>
              <a:t>SHEDD AQUARIUM</a:t>
            </a:r>
            <a:endParaRPr lang="en-US" sz="1050" b="0" dirty="0"/>
          </a:p>
        </p:txBody>
      </p:sp>
    </p:spTree>
    <p:extLst>
      <p:ext uri="{BB962C8B-B14F-4D97-AF65-F5344CB8AC3E}">
        <p14:creationId xmlns:p14="http://schemas.microsoft.com/office/powerpoint/2010/main" val="31405295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t 1-Three Pictures-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lide Number Placeholder 6">
            <a:extLst>
              <a:ext uri="{FF2B5EF4-FFF2-40B4-BE49-F238E27FC236}">
                <a16:creationId xmlns:a16="http://schemas.microsoft.com/office/drawing/2014/main" id="{F69FAC77-21E9-A04C-BC16-F39F5FB2AA73}"/>
              </a:ext>
            </a:extLst>
          </p:cNvPr>
          <p:cNvSpPr txBox="1">
            <a:spLocks/>
          </p:cNvSpPr>
          <p:nvPr userDrawn="1"/>
        </p:nvSpPr>
        <p:spPr>
          <a:xfrm>
            <a:off x="11155685" y="6333744"/>
            <a:ext cx="619391" cy="524256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900" b="0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9897FA4A-7BA9-9941-822A-AF08968373B9}" type="slidenum">
              <a:rPr lang="en-US" sz="1050" smtClean="0"/>
              <a:pPr/>
              <a:t>‹#›</a:t>
            </a:fld>
            <a:endParaRPr lang="en-US" sz="1050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0B045DC-07F1-1445-9BBB-38CC58E96A98}"/>
              </a:ext>
            </a:extLst>
          </p:cNvPr>
          <p:cNvSpPr/>
          <p:nvPr userDrawn="1"/>
        </p:nvSpPr>
        <p:spPr>
          <a:xfrm>
            <a:off x="0" y="1371600"/>
            <a:ext cx="12188952" cy="2743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2489"/>
          </a:p>
        </p:txBody>
      </p:sp>
      <p:sp>
        <p:nvSpPr>
          <p:cNvPr id="11" name="Picture Placeholder 11">
            <a:extLst>
              <a:ext uri="{FF2B5EF4-FFF2-40B4-BE49-F238E27FC236}">
                <a16:creationId xmlns:a16="http://schemas.microsoft.com/office/drawing/2014/main" id="{9E10FEB4-3BF3-5A45-BA91-82A5E3B2818F}"/>
              </a:ext>
            </a:extLst>
          </p:cNvPr>
          <p:cNvSpPr>
            <a:spLocks noGrp="1"/>
          </p:cNvSpPr>
          <p:nvPr>
            <p:ph type="pic" sz="quarter" idx="49"/>
          </p:nvPr>
        </p:nvSpPr>
        <p:spPr>
          <a:xfrm>
            <a:off x="4632959" y="1371600"/>
            <a:ext cx="2926080" cy="2743200"/>
          </a:xfrm>
          <a:pattFill prst="pct30">
            <a:fgClr>
              <a:schemeClr val="tx1">
                <a:lumMod val="75000"/>
                <a:lumOff val="25000"/>
              </a:schemeClr>
            </a:fgClr>
            <a:bgClr>
              <a:schemeClr val="bg1"/>
            </a:bgClr>
          </a:pattFill>
        </p:spPr>
        <p:txBody>
          <a:bodyPr anchor="ctr" anchorCtr="0">
            <a:noAutofit/>
          </a:bodyPr>
          <a:lstStyle>
            <a:lvl1pPr marL="0" indent="0" algn="ctr">
              <a:lnSpc>
                <a:spcPct val="100000"/>
              </a:lnSpc>
              <a:spcBef>
                <a:spcPct val="0"/>
              </a:spcBef>
              <a:buNone/>
              <a:defRPr sz="1800">
                <a:solidFill>
                  <a:srgbClr val="FF0000"/>
                </a:solidFill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8A8D679E-C5A3-B249-AC6E-85AEE198E67E}"/>
              </a:ext>
            </a:extLst>
          </p:cNvPr>
          <p:cNvSpPr>
            <a:spLocks noGrp="1"/>
          </p:cNvSpPr>
          <p:nvPr>
            <p:ph type="pic" sz="quarter" idx="50"/>
          </p:nvPr>
        </p:nvSpPr>
        <p:spPr>
          <a:xfrm>
            <a:off x="1219199" y="1371600"/>
            <a:ext cx="2926080" cy="2743200"/>
          </a:xfrm>
          <a:pattFill prst="pct30">
            <a:fgClr>
              <a:schemeClr val="tx1">
                <a:lumMod val="75000"/>
                <a:lumOff val="25000"/>
              </a:schemeClr>
            </a:fgClr>
            <a:bgClr>
              <a:schemeClr val="bg1"/>
            </a:bgClr>
          </a:pattFill>
        </p:spPr>
        <p:txBody>
          <a:bodyPr anchor="ctr" anchorCtr="0">
            <a:noAutofit/>
          </a:bodyPr>
          <a:lstStyle>
            <a:lvl1pPr marL="0" indent="0" algn="ctr">
              <a:lnSpc>
                <a:spcPct val="100000"/>
              </a:lnSpc>
              <a:spcBef>
                <a:spcPct val="0"/>
              </a:spcBef>
              <a:buNone/>
              <a:defRPr sz="1800">
                <a:solidFill>
                  <a:srgbClr val="FF0000"/>
                </a:solidFill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3" name="Picture Placeholder 11">
            <a:extLst>
              <a:ext uri="{FF2B5EF4-FFF2-40B4-BE49-F238E27FC236}">
                <a16:creationId xmlns:a16="http://schemas.microsoft.com/office/drawing/2014/main" id="{C1257C68-1DFB-2742-9DD1-71563FC3FEA5}"/>
              </a:ext>
            </a:extLst>
          </p:cNvPr>
          <p:cNvSpPr>
            <a:spLocks noGrp="1"/>
          </p:cNvSpPr>
          <p:nvPr>
            <p:ph type="pic" sz="quarter" idx="51"/>
          </p:nvPr>
        </p:nvSpPr>
        <p:spPr>
          <a:xfrm>
            <a:off x="8046720" y="1371600"/>
            <a:ext cx="2926080" cy="2743200"/>
          </a:xfrm>
          <a:pattFill prst="pct30">
            <a:fgClr>
              <a:schemeClr val="tx1">
                <a:lumMod val="75000"/>
                <a:lumOff val="25000"/>
              </a:schemeClr>
            </a:fgClr>
            <a:bgClr>
              <a:schemeClr val="bg1"/>
            </a:bgClr>
          </a:pattFill>
        </p:spPr>
        <p:txBody>
          <a:bodyPr anchor="ctr" anchorCtr="0">
            <a:noAutofit/>
          </a:bodyPr>
          <a:lstStyle>
            <a:lvl1pPr marL="0" indent="0" algn="ctr">
              <a:lnSpc>
                <a:spcPct val="100000"/>
              </a:lnSpc>
              <a:spcBef>
                <a:spcPct val="0"/>
              </a:spcBef>
              <a:buNone/>
              <a:defRPr sz="1800">
                <a:solidFill>
                  <a:srgbClr val="FF0000"/>
                </a:solidFill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C69C0F01-8633-6A41-80E9-83508E563237}"/>
              </a:ext>
            </a:extLst>
          </p:cNvPr>
          <p:cNvSpPr>
            <a:spLocks noGrp="1"/>
          </p:cNvSpPr>
          <p:nvPr>
            <p:ph type="body" idx="32" hasCustomPrompt="1"/>
          </p:nvPr>
        </p:nvSpPr>
        <p:spPr>
          <a:xfrm>
            <a:off x="1728239" y="4343400"/>
            <a:ext cx="1908000" cy="1849582"/>
          </a:xfrm>
        </p:spPr>
        <p:txBody>
          <a:bodyPr lIns="36000" tIns="0" rIns="0" bIns="0" anchor="t" anchorCtr="0">
            <a:normAutofit/>
          </a:bodyPr>
          <a:lstStyle>
            <a:lvl1pPr marL="0" indent="0" algn="ctr">
              <a:buNone/>
              <a:defRPr sz="1400" b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dirty="0"/>
              <a:t>Click to add caption</a:t>
            </a:r>
          </a:p>
        </p:txBody>
      </p:sp>
      <p:sp>
        <p:nvSpPr>
          <p:cNvPr id="15" name="Text Placeholder 2">
            <a:extLst>
              <a:ext uri="{FF2B5EF4-FFF2-40B4-BE49-F238E27FC236}">
                <a16:creationId xmlns:a16="http://schemas.microsoft.com/office/drawing/2014/main" id="{E9F183FD-0179-5D4C-BD36-A9C33DB67DF9}"/>
              </a:ext>
            </a:extLst>
          </p:cNvPr>
          <p:cNvSpPr>
            <a:spLocks noGrp="1"/>
          </p:cNvSpPr>
          <p:nvPr>
            <p:ph type="body" idx="40" hasCustomPrompt="1"/>
          </p:nvPr>
        </p:nvSpPr>
        <p:spPr>
          <a:xfrm>
            <a:off x="5142000" y="4343400"/>
            <a:ext cx="1908000" cy="1849582"/>
          </a:xfrm>
        </p:spPr>
        <p:txBody>
          <a:bodyPr lIns="36000" tIns="0" rIns="0" bIns="0" anchor="t" anchorCtr="0">
            <a:normAutofit/>
          </a:bodyPr>
          <a:lstStyle>
            <a:lvl1pPr marL="0" indent="0" algn="ctr">
              <a:buNone/>
              <a:defRPr sz="1400" b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dirty="0"/>
              <a:t>Click to add caption</a:t>
            </a:r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8F875C31-A3CA-684F-BA36-05BD174C81B7}"/>
              </a:ext>
            </a:extLst>
          </p:cNvPr>
          <p:cNvSpPr>
            <a:spLocks noGrp="1"/>
          </p:cNvSpPr>
          <p:nvPr>
            <p:ph type="body" idx="44" hasCustomPrompt="1"/>
          </p:nvPr>
        </p:nvSpPr>
        <p:spPr>
          <a:xfrm>
            <a:off x="8555760" y="4343400"/>
            <a:ext cx="1908000" cy="1849582"/>
          </a:xfrm>
        </p:spPr>
        <p:txBody>
          <a:bodyPr lIns="36000" tIns="0" rIns="0" bIns="0" anchor="t" anchorCtr="0">
            <a:normAutofit/>
          </a:bodyPr>
          <a:lstStyle>
            <a:lvl1pPr marL="0" indent="0" algn="ctr">
              <a:buNone/>
              <a:defRPr sz="1400" b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dirty="0"/>
              <a:t>Click to add caption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1FC941E6-DDC7-264A-BECE-CDF8084BF629}"/>
              </a:ext>
            </a:extLst>
          </p:cNvPr>
          <p:cNvSpPr/>
          <p:nvPr userDrawn="1"/>
        </p:nvSpPr>
        <p:spPr>
          <a:xfrm>
            <a:off x="975361" y="0"/>
            <a:ext cx="11216639" cy="9753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2A47285F-B181-5B48-B1B6-106ADAD25AE9}"/>
              </a:ext>
            </a:extLst>
          </p:cNvPr>
          <p:cNvGrpSpPr/>
          <p:nvPr userDrawn="1"/>
        </p:nvGrpSpPr>
        <p:grpSpPr>
          <a:xfrm>
            <a:off x="0" y="0"/>
            <a:ext cx="975360" cy="978408"/>
            <a:chOff x="0" y="438912"/>
            <a:chExt cx="731520" cy="731520"/>
          </a:xfrm>
        </p:grpSpPr>
        <p:sp>
          <p:nvSpPr>
            <p:cNvPr id="19" name="Google Shape;37;p5">
              <a:extLst>
                <a:ext uri="{FF2B5EF4-FFF2-40B4-BE49-F238E27FC236}">
                  <a16:creationId xmlns:a16="http://schemas.microsoft.com/office/drawing/2014/main" id="{90169887-9956-FC48-B1F3-A22C5F0CE8AD}"/>
                </a:ext>
              </a:extLst>
            </p:cNvPr>
            <p:cNvSpPr/>
            <p:nvPr/>
          </p:nvSpPr>
          <p:spPr>
            <a:xfrm rot="-5400000">
              <a:off x="0" y="438912"/>
              <a:ext cx="731520" cy="7315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pic>
          <p:nvPicPr>
            <p:cNvPr id="20" name="Picture 19" descr="A close up of a logo&#10;&#10;Description automatically generated">
              <a:extLst>
                <a:ext uri="{FF2B5EF4-FFF2-40B4-BE49-F238E27FC236}">
                  <a16:creationId xmlns:a16="http://schemas.microsoft.com/office/drawing/2014/main" id="{3303BB42-6CAB-654B-9ED9-C89D2D990E46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20126" y="554025"/>
              <a:ext cx="491269" cy="501295"/>
            </a:xfrm>
            <a:prstGeom prst="rect">
              <a:avLst/>
            </a:prstGeom>
          </p:spPr>
        </p:pic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77F9BDB-5D7F-5A4E-9C4D-98E06B4FD77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16152" y="0"/>
            <a:ext cx="10607040" cy="969264"/>
          </a:xfrm>
        </p:spPr>
        <p:txBody>
          <a:bodyPr>
            <a:normAutofit/>
          </a:bodyPr>
          <a:lstStyle>
            <a:lvl1pPr>
              <a:defRPr sz="3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SLIDE TITLE</a:t>
            </a:r>
          </a:p>
        </p:txBody>
      </p:sp>
      <p:sp>
        <p:nvSpPr>
          <p:cNvPr id="21" name="Date Placeholder 5">
            <a:extLst>
              <a:ext uri="{FF2B5EF4-FFF2-40B4-BE49-F238E27FC236}">
                <a16:creationId xmlns:a16="http://schemas.microsoft.com/office/drawing/2014/main" id="{5EE67BB3-6488-5D46-8A1C-3519BAB2F649}"/>
              </a:ext>
            </a:extLst>
          </p:cNvPr>
          <p:cNvSpPr txBox="1">
            <a:spLocks/>
          </p:cNvSpPr>
          <p:nvPr userDrawn="1"/>
        </p:nvSpPr>
        <p:spPr>
          <a:xfrm>
            <a:off x="365760" y="6333744"/>
            <a:ext cx="1295347" cy="524256"/>
          </a:xfrm>
          <a:prstGeom prst="rect">
            <a:avLst/>
          </a:prstGeom>
        </p:spPr>
        <p:txBody>
          <a:bodyPr wrap="none" lIns="0" tIns="0" rIns="0" bIns="0" anchor="ctr" anchorCtr="0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00" b="1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1050" dirty="0"/>
              <a:t>SHEDD AQUARIUM</a:t>
            </a:r>
            <a:endParaRPr lang="en-US" sz="1050" b="0" dirty="0"/>
          </a:p>
        </p:txBody>
      </p:sp>
    </p:spTree>
    <p:extLst>
      <p:ext uri="{BB962C8B-B14F-4D97-AF65-F5344CB8AC3E}">
        <p14:creationId xmlns:p14="http://schemas.microsoft.com/office/powerpoint/2010/main" val="412750420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t 1-Three Pictures-Stagg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icture Placeholder 15">
            <a:extLst>
              <a:ext uri="{FF2B5EF4-FFF2-40B4-BE49-F238E27FC236}">
                <a16:creationId xmlns:a16="http://schemas.microsoft.com/office/drawing/2014/main" id="{6A722509-19B9-D248-AD8D-AACD1F8D24E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919754" y="978408"/>
            <a:ext cx="3430408" cy="2834640"/>
          </a:xfrm>
          <a:prstGeom prst="rect">
            <a:avLst/>
          </a:prstGeo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lIns="0" tIns="0" rIns="0" bIns="0" anchor="ctr" anchorCtr="0">
            <a:normAutofit/>
          </a:bodyPr>
          <a:lstStyle>
            <a:lvl1pPr algn="ctr">
              <a:lnSpc>
                <a:spcPct val="100000"/>
              </a:lnSpc>
              <a:spcBef>
                <a:spcPct val="0"/>
              </a:spcBef>
              <a:buNone/>
              <a:defRPr sz="1800" b="0" i="0">
                <a:solidFill>
                  <a:srgbClr val="FF0000"/>
                </a:solidFill>
                <a:latin typeface="Trebuchet MS" panose="020B0703020202090204" pitchFamily="34" charset="0"/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Picture Placeholder 15">
            <a:extLst>
              <a:ext uri="{FF2B5EF4-FFF2-40B4-BE49-F238E27FC236}">
                <a16:creationId xmlns:a16="http://schemas.microsoft.com/office/drawing/2014/main" id="{F0EE5CBE-D93C-DC4A-8AFD-A78F7ECF982A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5919754" y="4023360"/>
            <a:ext cx="3430408" cy="2834640"/>
          </a:xfrm>
          <a:prstGeom prst="rect">
            <a:avLst/>
          </a:prstGeo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lIns="0" tIns="0" rIns="0" bIns="0" anchor="ctr" anchorCtr="0">
            <a:normAutofit/>
          </a:bodyPr>
          <a:lstStyle>
            <a:lvl1pPr algn="ctr">
              <a:lnSpc>
                <a:spcPct val="100000"/>
              </a:lnSpc>
              <a:spcBef>
                <a:spcPct val="0"/>
              </a:spcBef>
              <a:buNone/>
              <a:defRPr sz="1800" b="0" i="0">
                <a:solidFill>
                  <a:srgbClr val="FF0000"/>
                </a:solidFill>
                <a:latin typeface="Trebuchet MS" panose="020B0703020202090204" pitchFamily="34" charset="0"/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21B349-EA75-2B4C-ABA7-81B9CCF73737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1219200" y="1371600"/>
            <a:ext cx="4296549" cy="4952999"/>
          </a:xfrm>
        </p:spPr>
        <p:txBody>
          <a:bodyPr/>
          <a:lstStyle/>
          <a:p>
            <a:pPr lvl="0"/>
            <a:r>
              <a:rPr lang="en-US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 </a:t>
            </a:r>
          </a:p>
        </p:txBody>
      </p:sp>
      <p:sp>
        <p:nvSpPr>
          <p:cNvPr id="22" name="Slide Number Placeholder 6">
            <a:extLst>
              <a:ext uri="{FF2B5EF4-FFF2-40B4-BE49-F238E27FC236}">
                <a16:creationId xmlns:a16="http://schemas.microsoft.com/office/drawing/2014/main" id="{F69FAC77-21E9-A04C-BC16-F39F5FB2AA73}"/>
              </a:ext>
            </a:extLst>
          </p:cNvPr>
          <p:cNvSpPr txBox="1">
            <a:spLocks/>
          </p:cNvSpPr>
          <p:nvPr userDrawn="1"/>
        </p:nvSpPr>
        <p:spPr>
          <a:xfrm>
            <a:off x="11155680" y="6333744"/>
            <a:ext cx="619391" cy="524256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900" b="0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9897FA4A-7BA9-9941-822A-AF08968373B9}" type="slidenum">
              <a:rPr lang="en-US" sz="1050" smtClean="0"/>
              <a:pPr/>
              <a:t>‹#›</a:t>
            </a:fld>
            <a:endParaRPr lang="en-US" sz="1050" dirty="0"/>
          </a:p>
        </p:txBody>
      </p:sp>
      <p:sp>
        <p:nvSpPr>
          <p:cNvPr id="14" name="Picture Placeholder 9">
            <a:extLst>
              <a:ext uri="{FF2B5EF4-FFF2-40B4-BE49-F238E27FC236}">
                <a16:creationId xmlns:a16="http://schemas.microsoft.com/office/drawing/2014/main" id="{97D31DCC-6ECC-5E47-A19E-7F70BE41D48F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9542186" y="1853209"/>
            <a:ext cx="2649814" cy="4114800"/>
          </a:xfr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lnSpc>
                <a:spcPct val="100000"/>
              </a:lnSpc>
              <a:spcBef>
                <a:spcPct val="0"/>
              </a:spcBef>
              <a:buNone/>
              <a:defRPr sz="1800">
                <a:solidFill>
                  <a:srgbClr val="FF0000"/>
                </a:solidFill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89FAE36-BCB8-5E48-90B8-13E81B6844B4}"/>
              </a:ext>
            </a:extLst>
          </p:cNvPr>
          <p:cNvSpPr/>
          <p:nvPr userDrawn="1"/>
        </p:nvSpPr>
        <p:spPr>
          <a:xfrm>
            <a:off x="975361" y="0"/>
            <a:ext cx="11216639" cy="9753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2C095133-A640-E94B-ABD1-343265C86CF6}"/>
              </a:ext>
            </a:extLst>
          </p:cNvPr>
          <p:cNvGrpSpPr/>
          <p:nvPr userDrawn="1"/>
        </p:nvGrpSpPr>
        <p:grpSpPr>
          <a:xfrm>
            <a:off x="0" y="0"/>
            <a:ext cx="975360" cy="978408"/>
            <a:chOff x="0" y="438912"/>
            <a:chExt cx="731520" cy="731520"/>
          </a:xfrm>
        </p:grpSpPr>
        <p:sp>
          <p:nvSpPr>
            <p:cNvPr id="16" name="Google Shape;37;p5">
              <a:extLst>
                <a:ext uri="{FF2B5EF4-FFF2-40B4-BE49-F238E27FC236}">
                  <a16:creationId xmlns:a16="http://schemas.microsoft.com/office/drawing/2014/main" id="{29A061E1-42E4-434A-9507-BE033E308110}"/>
                </a:ext>
              </a:extLst>
            </p:cNvPr>
            <p:cNvSpPr/>
            <p:nvPr/>
          </p:nvSpPr>
          <p:spPr>
            <a:xfrm rot="-5400000">
              <a:off x="0" y="438912"/>
              <a:ext cx="731520" cy="7315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pic>
          <p:nvPicPr>
            <p:cNvPr id="18" name="Picture 17" descr="A close up of a logo&#10;&#10;Description automatically generated">
              <a:extLst>
                <a:ext uri="{FF2B5EF4-FFF2-40B4-BE49-F238E27FC236}">
                  <a16:creationId xmlns:a16="http://schemas.microsoft.com/office/drawing/2014/main" id="{7991296A-2CD7-F145-A067-414FF0E0C687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20126" y="554025"/>
              <a:ext cx="491269" cy="501295"/>
            </a:xfrm>
            <a:prstGeom prst="rect">
              <a:avLst/>
            </a:prstGeom>
          </p:spPr>
        </p:pic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77F9BDB-5D7F-5A4E-9C4D-98E06B4FD77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16152" y="0"/>
            <a:ext cx="10607040" cy="969264"/>
          </a:xfrm>
        </p:spPr>
        <p:txBody>
          <a:bodyPr>
            <a:normAutofit/>
          </a:bodyPr>
          <a:lstStyle>
            <a:lvl1pPr>
              <a:defRPr sz="3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SLIDE TITLE</a:t>
            </a:r>
          </a:p>
        </p:txBody>
      </p:sp>
      <p:sp>
        <p:nvSpPr>
          <p:cNvPr id="12" name="Date Placeholder 5">
            <a:extLst>
              <a:ext uri="{FF2B5EF4-FFF2-40B4-BE49-F238E27FC236}">
                <a16:creationId xmlns:a16="http://schemas.microsoft.com/office/drawing/2014/main" id="{CA3A516C-678B-C14A-8908-9965D7C44E9B}"/>
              </a:ext>
            </a:extLst>
          </p:cNvPr>
          <p:cNvSpPr txBox="1">
            <a:spLocks/>
          </p:cNvSpPr>
          <p:nvPr userDrawn="1"/>
        </p:nvSpPr>
        <p:spPr>
          <a:xfrm>
            <a:off x="365760" y="6333744"/>
            <a:ext cx="1295347" cy="524256"/>
          </a:xfrm>
          <a:prstGeom prst="rect">
            <a:avLst/>
          </a:prstGeom>
        </p:spPr>
        <p:txBody>
          <a:bodyPr wrap="none" lIns="0" tIns="0" rIns="0" bIns="0" anchor="ctr" anchorCtr="0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00" b="1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1050" dirty="0"/>
              <a:t>SHEDD AQUARIUM</a:t>
            </a:r>
            <a:endParaRPr lang="en-US" sz="1050" b="0" dirty="0"/>
          </a:p>
        </p:txBody>
      </p:sp>
    </p:spTree>
    <p:extLst>
      <p:ext uri="{BB962C8B-B14F-4D97-AF65-F5344CB8AC3E}">
        <p14:creationId xmlns:p14="http://schemas.microsoft.com/office/powerpoint/2010/main" val="229412404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t 1-Five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lide Number Placeholder 6">
            <a:extLst>
              <a:ext uri="{FF2B5EF4-FFF2-40B4-BE49-F238E27FC236}">
                <a16:creationId xmlns:a16="http://schemas.microsoft.com/office/drawing/2014/main" id="{F69FAC77-21E9-A04C-BC16-F39F5FB2AA73}"/>
              </a:ext>
            </a:extLst>
          </p:cNvPr>
          <p:cNvSpPr txBox="1">
            <a:spLocks/>
          </p:cNvSpPr>
          <p:nvPr userDrawn="1"/>
        </p:nvSpPr>
        <p:spPr>
          <a:xfrm>
            <a:off x="11155685" y="6333744"/>
            <a:ext cx="619391" cy="524256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900" b="0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9897FA4A-7BA9-9941-822A-AF08968373B9}" type="slidenum">
              <a:rPr lang="en-US" sz="1050" smtClean="0"/>
              <a:pPr/>
              <a:t>‹#›</a:t>
            </a:fld>
            <a:endParaRPr lang="en-US" sz="1050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0B045DC-07F1-1445-9BBB-38CC58E96A98}"/>
              </a:ext>
            </a:extLst>
          </p:cNvPr>
          <p:cNvSpPr/>
          <p:nvPr userDrawn="1"/>
        </p:nvSpPr>
        <p:spPr>
          <a:xfrm>
            <a:off x="0" y="1371600"/>
            <a:ext cx="12188952" cy="19842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2489"/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C69C0F01-8633-6A41-80E9-83508E563237}"/>
              </a:ext>
            </a:extLst>
          </p:cNvPr>
          <p:cNvSpPr>
            <a:spLocks noGrp="1"/>
          </p:cNvSpPr>
          <p:nvPr>
            <p:ph type="body" idx="32" hasCustomPrompt="1"/>
          </p:nvPr>
        </p:nvSpPr>
        <p:spPr>
          <a:xfrm>
            <a:off x="431799" y="3566160"/>
            <a:ext cx="1979613" cy="2767584"/>
          </a:xfrm>
        </p:spPr>
        <p:txBody>
          <a:bodyPr lIns="36000" tIns="0" rIns="0" bIns="0" anchor="t" anchorCtr="0">
            <a:normAutofit/>
          </a:bodyPr>
          <a:lstStyle>
            <a:lvl1pPr marL="0" indent="0" algn="ctr">
              <a:buNone/>
              <a:defRPr sz="1400" b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dirty="0"/>
              <a:t>Click to add caption</a:t>
            </a:r>
          </a:p>
        </p:txBody>
      </p:sp>
      <p:sp>
        <p:nvSpPr>
          <p:cNvPr id="34" name="Picture Placeholder 15">
            <a:extLst>
              <a:ext uri="{FF2B5EF4-FFF2-40B4-BE49-F238E27FC236}">
                <a16:creationId xmlns:a16="http://schemas.microsoft.com/office/drawing/2014/main" id="{7D4422DA-5AA3-8246-9F24-7230C1591437}"/>
              </a:ext>
            </a:extLst>
          </p:cNvPr>
          <p:cNvSpPr>
            <a:spLocks noGrp="1"/>
          </p:cNvSpPr>
          <p:nvPr>
            <p:ph type="pic" sz="quarter" idx="41"/>
          </p:nvPr>
        </p:nvSpPr>
        <p:spPr>
          <a:xfrm>
            <a:off x="431800" y="1371600"/>
            <a:ext cx="1979613" cy="1981200"/>
          </a:xfrm>
          <a:pattFill prst="pct30">
            <a:fgClr>
              <a:schemeClr val="tx1"/>
            </a:fgClr>
            <a:bgClr>
              <a:schemeClr val="bg1"/>
            </a:bgClr>
          </a:pattFill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ctr">
              <a:lnSpc>
                <a:spcPct val="100000"/>
              </a:lnSpc>
              <a:spcBef>
                <a:spcPct val="0"/>
              </a:spcBef>
              <a:buNone/>
              <a:defRPr lang="en-ZA" sz="1400" b="0" i="0">
                <a:solidFill>
                  <a:srgbClr val="FF0000"/>
                </a:solidFill>
                <a:latin typeface="Trebuchet MS" panose="020B0703020202090204" pitchFamily="34" charset="0"/>
                <a:cs typeface="Times New Roman" panose="02020603050405020304" pitchFamily="18" charset="0"/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5" name="Picture Placeholder 15">
            <a:extLst>
              <a:ext uri="{FF2B5EF4-FFF2-40B4-BE49-F238E27FC236}">
                <a16:creationId xmlns:a16="http://schemas.microsoft.com/office/drawing/2014/main" id="{305BB51D-84B0-CB43-98BC-35E229AAE30A}"/>
              </a:ext>
            </a:extLst>
          </p:cNvPr>
          <p:cNvSpPr>
            <a:spLocks noGrp="1"/>
          </p:cNvSpPr>
          <p:nvPr>
            <p:ph type="pic" sz="quarter" idx="42"/>
          </p:nvPr>
        </p:nvSpPr>
        <p:spPr>
          <a:xfrm>
            <a:off x="2771850" y="1371600"/>
            <a:ext cx="1979613" cy="1981200"/>
          </a:xfrm>
          <a:pattFill prst="pct30">
            <a:fgClr>
              <a:schemeClr val="tx1"/>
            </a:fgClr>
            <a:bgClr>
              <a:schemeClr val="bg1"/>
            </a:bgClr>
          </a:pattFill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ctr">
              <a:lnSpc>
                <a:spcPct val="100000"/>
              </a:lnSpc>
              <a:spcBef>
                <a:spcPct val="0"/>
              </a:spcBef>
              <a:buNone/>
              <a:defRPr lang="en-ZA" sz="1400" b="0" i="0">
                <a:solidFill>
                  <a:srgbClr val="FF0000"/>
                </a:solidFill>
                <a:latin typeface="Trebuchet MS" panose="020B0703020202090204" pitchFamily="34" charset="0"/>
                <a:cs typeface="Times New Roman" panose="02020603050405020304" pitchFamily="18" charset="0"/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6" name="Picture Placeholder 15">
            <a:extLst>
              <a:ext uri="{FF2B5EF4-FFF2-40B4-BE49-F238E27FC236}">
                <a16:creationId xmlns:a16="http://schemas.microsoft.com/office/drawing/2014/main" id="{6AE1CB1C-AEB7-CF4C-97A5-9A757988622E}"/>
              </a:ext>
            </a:extLst>
          </p:cNvPr>
          <p:cNvSpPr>
            <a:spLocks noGrp="1"/>
          </p:cNvSpPr>
          <p:nvPr>
            <p:ph type="pic" sz="quarter" idx="43"/>
          </p:nvPr>
        </p:nvSpPr>
        <p:spPr>
          <a:xfrm>
            <a:off x="5112287" y="1371600"/>
            <a:ext cx="1979613" cy="1981200"/>
          </a:xfrm>
          <a:pattFill prst="pct30">
            <a:fgClr>
              <a:schemeClr val="tx1"/>
            </a:fgClr>
            <a:bgClr>
              <a:schemeClr val="bg1"/>
            </a:bgClr>
          </a:pattFill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ctr">
              <a:lnSpc>
                <a:spcPct val="100000"/>
              </a:lnSpc>
              <a:spcBef>
                <a:spcPct val="0"/>
              </a:spcBef>
              <a:buNone/>
              <a:defRPr lang="en-ZA" sz="1400" b="0" i="0">
                <a:solidFill>
                  <a:srgbClr val="FF0000"/>
                </a:solidFill>
                <a:latin typeface="Trebuchet MS" panose="020B0703020202090204" pitchFamily="34" charset="0"/>
                <a:cs typeface="Times New Roman" panose="02020603050405020304" pitchFamily="18" charset="0"/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7" name="Picture Placeholder 15">
            <a:extLst>
              <a:ext uri="{FF2B5EF4-FFF2-40B4-BE49-F238E27FC236}">
                <a16:creationId xmlns:a16="http://schemas.microsoft.com/office/drawing/2014/main" id="{233A5DDE-D7D6-EA45-92CE-AED04B436864}"/>
              </a:ext>
            </a:extLst>
          </p:cNvPr>
          <p:cNvSpPr>
            <a:spLocks noGrp="1"/>
          </p:cNvSpPr>
          <p:nvPr>
            <p:ph type="pic" sz="quarter" idx="45"/>
          </p:nvPr>
        </p:nvSpPr>
        <p:spPr>
          <a:xfrm>
            <a:off x="7451950" y="1371600"/>
            <a:ext cx="1979613" cy="1981200"/>
          </a:xfrm>
          <a:pattFill prst="pct30">
            <a:fgClr>
              <a:schemeClr val="tx1"/>
            </a:fgClr>
            <a:bgClr>
              <a:schemeClr val="bg1"/>
            </a:bgClr>
          </a:pattFill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ctr">
              <a:lnSpc>
                <a:spcPct val="100000"/>
              </a:lnSpc>
              <a:spcBef>
                <a:spcPct val="0"/>
              </a:spcBef>
              <a:buNone/>
              <a:defRPr lang="en-ZA" sz="1400" b="0" i="0">
                <a:solidFill>
                  <a:srgbClr val="FF0000"/>
                </a:solidFill>
                <a:latin typeface="Trebuchet MS" panose="020B0703020202090204" pitchFamily="34" charset="0"/>
                <a:cs typeface="Times New Roman" panose="02020603050405020304" pitchFamily="18" charset="0"/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8" name="Picture Placeholder 15">
            <a:extLst>
              <a:ext uri="{FF2B5EF4-FFF2-40B4-BE49-F238E27FC236}">
                <a16:creationId xmlns:a16="http://schemas.microsoft.com/office/drawing/2014/main" id="{250EF6AC-40A4-694D-B456-2AFBE292E0BC}"/>
              </a:ext>
            </a:extLst>
          </p:cNvPr>
          <p:cNvSpPr>
            <a:spLocks noGrp="1"/>
          </p:cNvSpPr>
          <p:nvPr>
            <p:ph type="pic" sz="quarter" idx="46"/>
          </p:nvPr>
        </p:nvSpPr>
        <p:spPr>
          <a:xfrm>
            <a:off x="9780587" y="1371600"/>
            <a:ext cx="1979613" cy="1981200"/>
          </a:xfrm>
          <a:pattFill prst="pct30">
            <a:fgClr>
              <a:schemeClr val="tx1"/>
            </a:fgClr>
            <a:bgClr>
              <a:schemeClr val="bg1"/>
            </a:bgClr>
          </a:pattFill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ctr">
              <a:lnSpc>
                <a:spcPct val="100000"/>
              </a:lnSpc>
              <a:spcBef>
                <a:spcPct val="0"/>
              </a:spcBef>
              <a:buNone/>
              <a:defRPr lang="en-ZA" sz="1400" b="0" i="0">
                <a:solidFill>
                  <a:srgbClr val="FF0000"/>
                </a:solidFill>
                <a:latin typeface="Trebuchet MS" panose="020B0703020202090204" pitchFamily="34" charset="0"/>
                <a:cs typeface="Times New Roman" panose="02020603050405020304" pitchFamily="18" charset="0"/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9" name="Text Placeholder 2">
            <a:extLst>
              <a:ext uri="{FF2B5EF4-FFF2-40B4-BE49-F238E27FC236}">
                <a16:creationId xmlns:a16="http://schemas.microsoft.com/office/drawing/2014/main" id="{21FD524C-4B89-774C-84CA-01D08C1384B2}"/>
              </a:ext>
            </a:extLst>
          </p:cNvPr>
          <p:cNvSpPr>
            <a:spLocks noGrp="1"/>
          </p:cNvSpPr>
          <p:nvPr>
            <p:ph type="body" idx="47" hasCustomPrompt="1"/>
          </p:nvPr>
        </p:nvSpPr>
        <p:spPr>
          <a:xfrm>
            <a:off x="2769869" y="3566160"/>
            <a:ext cx="1979613" cy="2767584"/>
          </a:xfrm>
        </p:spPr>
        <p:txBody>
          <a:bodyPr lIns="36000" tIns="0" rIns="0" bIns="0" anchor="t" anchorCtr="0">
            <a:normAutofit/>
          </a:bodyPr>
          <a:lstStyle>
            <a:lvl1pPr marL="0" indent="0" algn="ctr">
              <a:buNone/>
              <a:defRPr sz="1400" b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dirty="0"/>
              <a:t>Click to add caption</a:t>
            </a:r>
          </a:p>
        </p:txBody>
      </p:sp>
      <p:sp>
        <p:nvSpPr>
          <p:cNvPr id="40" name="Text Placeholder 2">
            <a:extLst>
              <a:ext uri="{FF2B5EF4-FFF2-40B4-BE49-F238E27FC236}">
                <a16:creationId xmlns:a16="http://schemas.microsoft.com/office/drawing/2014/main" id="{F541425C-F6D0-C348-B867-D5C83B362D90}"/>
              </a:ext>
            </a:extLst>
          </p:cNvPr>
          <p:cNvSpPr>
            <a:spLocks noGrp="1"/>
          </p:cNvSpPr>
          <p:nvPr>
            <p:ph type="body" idx="48" hasCustomPrompt="1"/>
          </p:nvPr>
        </p:nvSpPr>
        <p:spPr>
          <a:xfrm>
            <a:off x="5107939" y="3566160"/>
            <a:ext cx="1979613" cy="2767584"/>
          </a:xfrm>
        </p:spPr>
        <p:txBody>
          <a:bodyPr lIns="36000" tIns="0" rIns="0" bIns="0" anchor="t" anchorCtr="0">
            <a:normAutofit/>
          </a:bodyPr>
          <a:lstStyle>
            <a:lvl1pPr marL="0" indent="0" algn="ctr">
              <a:buNone/>
              <a:defRPr sz="1400" b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dirty="0"/>
              <a:t>Click to add caption</a:t>
            </a:r>
          </a:p>
        </p:txBody>
      </p:sp>
      <p:sp>
        <p:nvSpPr>
          <p:cNvPr id="41" name="Text Placeholder 2">
            <a:extLst>
              <a:ext uri="{FF2B5EF4-FFF2-40B4-BE49-F238E27FC236}">
                <a16:creationId xmlns:a16="http://schemas.microsoft.com/office/drawing/2014/main" id="{8DE4C80F-CD25-3E40-8D62-E80E70568851}"/>
              </a:ext>
            </a:extLst>
          </p:cNvPr>
          <p:cNvSpPr>
            <a:spLocks noGrp="1"/>
          </p:cNvSpPr>
          <p:nvPr>
            <p:ph type="body" idx="49" hasCustomPrompt="1"/>
          </p:nvPr>
        </p:nvSpPr>
        <p:spPr>
          <a:xfrm>
            <a:off x="7446009" y="3566160"/>
            <a:ext cx="1979613" cy="2767584"/>
          </a:xfrm>
        </p:spPr>
        <p:txBody>
          <a:bodyPr lIns="36000" tIns="0" rIns="0" bIns="0" anchor="t" anchorCtr="0">
            <a:normAutofit/>
          </a:bodyPr>
          <a:lstStyle>
            <a:lvl1pPr marL="0" indent="0" algn="ctr">
              <a:buNone/>
              <a:defRPr sz="1400" b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dirty="0"/>
              <a:t>Click to add caption</a:t>
            </a:r>
          </a:p>
        </p:txBody>
      </p:sp>
      <p:sp>
        <p:nvSpPr>
          <p:cNvPr id="42" name="Text Placeholder 2">
            <a:extLst>
              <a:ext uri="{FF2B5EF4-FFF2-40B4-BE49-F238E27FC236}">
                <a16:creationId xmlns:a16="http://schemas.microsoft.com/office/drawing/2014/main" id="{AE7438D0-66B7-2C4C-A497-9637AC692886}"/>
              </a:ext>
            </a:extLst>
          </p:cNvPr>
          <p:cNvSpPr>
            <a:spLocks noGrp="1"/>
          </p:cNvSpPr>
          <p:nvPr>
            <p:ph type="body" idx="50" hasCustomPrompt="1"/>
          </p:nvPr>
        </p:nvSpPr>
        <p:spPr>
          <a:xfrm>
            <a:off x="9784080" y="3566160"/>
            <a:ext cx="1979613" cy="2767584"/>
          </a:xfrm>
        </p:spPr>
        <p:txBody>
          <a:bodyPr lIns="36000" tIns="0" rIns="0" bIns="0" anchor="t" anchorCtr="0">
            <a:normAutofit/>
          </a:bodyPr>
          <a:lstStyle>
            <a:lvl1pPr marL="0" indent="0" algn="ctr">
              <a:buNone/>
              <a:defRPr sz="1400" b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dirty="0"/>
              <a:t>Click to add caption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DA181D31-7078-DE46-9E2A-F535C8D59523}"/>
              </a:ext>
            </a:extLst>
          </p:cNvPr>
          <p:cNvSpPr/>
          <p:nvPr userDrawn="1"/>
        </p:nvSpPr>
        <p:spPr>
          <a:xfrm>
            <a:off x="975361" y="0"/>
            <a:ext cx="11216639" cy="9753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6" name="Group 45">
            <a:extLst>
              <a:ext uri="{FF2B5EF4-FFF2-40B4-BE49-F238E27FC236}">
                <a16:creationId xmlns:a16="http://schemas.microsoft.com/office/drawing/2014/main" id="{A4BCEE19-0D28-5B49-A8C8-3A112D4C426D}"/>
              </a:ext>
            </a:extLst>
          </p:cNvPr>
          <p:cNvGrpSpPr/>
          <p:nvPr userDrawn="1"/>
        </p:nvGrpSpPr>
        <p:grpSpPr>
          <a:xfrm>
            <a:off x="0" y="0"/>
            <a:ext cx="975360" cy="978408"/>
            <a:chOff x="0" y="438912"/>
            <a:chExt cx="731520" cy="731520"/>
          </a:xfrm>
        </p:grpSpPr>
        <p:sp>
          <p:nvSpPr>
            <p:cNvPr id="47" name="Google Shape;37;p5">
              <a:extLst>
                <a:ext uri="{FF2B5EF4-FFF2-40B4-BE49-F238E27FC236}">
                  <a16:creationId xmlns:a16="http://schemas.microsoft.com/office/drawing/2014/main" id="{B85456E7-3C67-4949-A36F-58F8879A7786}"/>
                </a:ext>
              </a:extLst>
            </p:cNvPr>
            <p:cNvSpPr/>
            <p:nvPr/>
          </p:nvSpPr>
          <p:spPr>
            <a:xfrm rot="-5400000">
              <a:off x="0" y="438912"/>
              <a:ext cx="731520" cy="7315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pic>
          <p:nvPicPr>
            <p:cNvPr id="48" name="Picture 47" descr="A close up of a logo&#10;&#10;Description automatically generated">
              <a:extLst>
                <a:ext uri="{FF2B5EF4-FFF2-40B4-BE49-F238E27FC236}">
                  <a16:creationId xmlns:a16="http://schemas.microsoft.com/office/drawing/2014/main" id="{D5221536-CDF4-9E49-A252-24CA8FB724B1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20126" y="554025"/>
              <a:ext cx="491269" cy="501295"/>
            </a:xfrm>
            <a:prstGeom prst="rect">
              <a:avLst/>
            </a:prstGeom>
          </p:spPr>
        </p:pic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77F9BDB-5D7F-5A4E-9C4D-98E06B4FD77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16152" y="0"/>
            <a:ext cx="10607040" cy="969264"/>
          </a:xfrm>
        </p:spPr>
        <p:txBody>
          <a:bodyPr>
            <a:normAutofit/>
          </a:bodyPr>
          <a:lstStyle>
            <a:lvl1pPr>
              <a:defRPr sz="3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SLIDE TITLE</a:t>
            </a:r>
          </a:p>
        </p:txBody>
      </p:sp>
      <p:sp>
        <p:nvSpPr>
          <p:cNvPr id="19" name="Date Placeholder 5">
            <a:extLst>
              <a:ext uri="{FF2B5EF4-FFF2-40B4-BE49-F238E27FC236}">
                <a16:creationId xmlns:a16="http://schemas.microsoft.com/office/drawing/2014/main" id="{C3660BCB-F536-B845-9505-D49DF7816497}"/>
              </a:ext>
            </a:extLst>
          </p:cNvPr>
          <p:cNvSpPr txBox="1">
            <a:spLocks/>
          </p:cNvSpPr>
          <p:nvPr userDrawn="1"/>
        </p:nvSpPr>
        <p:spPr>
          <a:xfrm>
            <a:off x="365760" y="6333744"/>
            <a:ext cx="1295347" cy="524256"/>
          </a:xfrm>
          <a:prstGeom prst="rect">
            <a:avLst/>
          </a:prstGeom>
        </p:spPr>
        <p:txBody>
          <a:bodyPr wrap="none" lIns="0" tIns="0" rIns="0" bIns="0" anchor="ctr" anchorCtr="0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00" b="1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1050" dirty="0"/>
              <a:t>SHEDD AQUARIUM</a:t>
            </a:r>
            <a:endParaRPr lang="en-US" sz="1050" b="0" dirty="0"/>
          </a:p>
        </p:txBody>
      </p:sp>
    </p:spTree>
    <p:extLst>
      <p:ext uri="{BB962C8B-B14F-4D97-AF65-F5344CB8AC3E}">
        <p14:creationId xmlns:p14="http://schemas.microsoft.com/office/powerpoint/2010/main" val="52286392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t 1-Two Text Box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6">
            <a:extLst>
              <a:ext uri="{FF2B5EF4-FFF2-40B4-BE49-F238E27FC236}">
                <a16:creationId xmlns:a16="http://schemas.microsoft.com/office/drawing/2014/main" id="{2BE036D3-74F9-5446-8C55-0423D2CDD7A5}"/>
              </a:ext>
            </a:extLst>
          </p:cNvPr>
          <p:cNvSpPr txBox="1">
            <a:spLocks/>
          </p:cNvSpPr>
          <p:nvPr userDrawn="1"/>
        </p:nvSpPr>
        <p:spPr>
          <a:xfrm>
            <a:off x="11155685" y="6333744"/>
            <a:ext cx="619391" cy="524256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900" b="0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9897FA4A-7BA9-9941-822A-AF08968373B9}" type="slidenum">
              <a:rPr lang="en-US" sz="1050" smtClean="0"/>
              <a:pPr/>
              <a:t>‹#›</a:t>
            </a:fld>
            <a:endParaRPr lang="en-US" sz="1050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BA65503-6402-8C40-AF5B-3215EFACFC6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504708" y="731520"/>
            <a:ext cx="4772891" cy="54864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243815" indent="0">
              <a:buFontTx/>
              <a:buNone/>
              <a:defRPr sz="1800"/>
            </a:lvl2pPr>
            <a:lvl3pPr marL="487631" indent="0">
              <a:buFontTx/>
              <a:buNone/>
              <a:defRPr sz="1800"/>
            </a:lvl3pPr>
            <a:lvl4pPr marL="731447" indent="0">
              <a:buFontTx/>
              <a:buNone/>
              <a:defRPr sz="1800"/>
            </a:lvl4pPr>
            <a:lvl5pPr marL="975263" indent="0">
              <a:buFontTx/>
              <a:buNone/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87D49F4C-E3D8-6047-9C5E-5F2B71408A1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914400" y="731520"/>
            <a:ext cx="4572000" cy="5486400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FontTx/>
              <a:buNone/>
              <a:defRPr sz="6400" b="1" spc="0">
                <a:solidFill>
                  <a:schemeClr val="accent1"/>
                </a:solidFill>
              </a:defRPr>
            </a:lvl1pPr>
            <a:lvl2pPr marL="243815" indent="0">
              <a:buFontTx/>
              <a:buNone/>
              <a:defRPr sz="6400" b="1"/>
            </a:lvl2pPr>
            <a:lvl3pPr marL="487631" indent="0">
              <a:buFontTx/>
              <a:buNone/>
              <a:defRPr sz="6400" b="1"/>
            </a:lvl3pPr>
            <a:lvl4pPr marL="731447" indent="0">
              <a:buFontTx/>
              <a:buNone/>
              <a:defRPr sz="6400" b="1"/>
            </a:lvl4pPr>
            <a:lvl5pPr marL="975263" indent="0">
              <a:buFontTx/>
              <a:buNone/>
              <a:defRPr sz="6400" b="1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4397153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t 1-Half Pictur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15">
            <a:extLst>
              <a:ext uri="{FF2B5EF4-FFF2-40B4-BE49-F238E27FC236}">
                <a16:creationId xmlns:a16="http://schemas.microsoft.com/office/drawing/2014/main" id="{29E9207C-82A5-FB48-87FE-DCB1CD86E338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096000" y="0"/>
            <a:ext cx="6096000" cy="6857999"/>
          </a:xfrm>
          <a:prstGeom prst="rect">
            <a:avLst/>
          </a:prstGeo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lIns="0" tIns="0" rIns="0" bIns="0" anchor="ctr" anchorCtr="0">
            <a:normAutofit/>
          </a:bodyPr>
          <a:lstStyle>
            <a:lvl1pPr algn="ctr">
              <a:lnSpc>
                <a:spcPct val="100000"/>
              </a:lnSpc>
              <a:spcBef>
                <a:spcPct val="0"/>
              </a:spcBef>
              <a:buNone/>
              <a:defRPr sz="1800" b="0" i="0">
                <a:solidFill>
                  <a:srgbClr val="FF0000"/>
                </a:solidFill>
                <a:latin typeface="Trebuchet MS" panose="020B0703020202090204" pitchFamily="34" charset="0"/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7647DEBE-3250-5443-B1F2-054EF5A3D6D7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914400" y="640080"/>
            <a:ext cx="4389120" cy="54864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2400" b="0">
                <a:solidFill>
                  <a:schemeClr val="bg1"/>
                </a:solidFill>
              </a:defRPr>
            </a:lvl1pPr>
            <a:lvl2pPr marL="243815" indent="0">
              <a:buFontTx/>
              <a:buNone/>
              <a:defRPr>
                <a:solidFill>
                  <a:schemeClr val="bg1"/>
                </a:solidFill>
              </a:defRPr>
            </a:lvl2pPr>
            <a:lvl3pPr marL="487631" indent="0">
              <a:buFontTx/>
              <a:buNone/>
              <a:defRPr>
                <a:solidFill>
                  <a:schemeClr val="bg1"/>
                </a:solidFill>
              </a:defRPr>
            </a:lvl3pPr>
            <a:lvl4pPr marL="731447" indent="0">
              <a:buFontTx/>
              <a:buNone/>
              <a:defRPr>
                <a:solidFill>
                  <a:schemeClr val="bg1"/>
                </a:solidFill>
              </a:defRPr>
            </a:lvl4pPr>
            <a:lvl5pPr marL="975263" indent="0">
              <a:buFontTx/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type here</a:t>
            </a:r>
          </a:p>
        </p:txBody>
      </p:sp>
      <p:sp>
        <p:nvSpPr>
          <p:cNvPr id="17" name="Slide Number Placeholder 6">
            <a:extLst>
              <a:ext uri="{FF2B5EF4-FFF2-40B4-BE49-F238E27FC236}">
                <a16:creationId xmlns:a16="http://schemas.microsoft.com/office/drawing/2014/main" id="{D986552C-D402-9047-90E1-55376057DC94}"/>
              </a:ext>
            </a:extLst>
          </p:cNvPr>
          <p:cNvSpPr txBox="1">
            <a:spLocks/>
          </p:cNvSpPr>
          <p:nvPr userDrawn="1"/>
        </p:nvSpPr>
        <p:spPr>
          <a:xfrm>
            <a:off x="5120645" y="6333744"/>
            <a:ext cx="619391" cy="524256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900" b="0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9897FA4A-7BA9-9941-822A-AF08968373B9}" type="slidenum">
              <a:rPr lang="en-US" sz="1050" smtClean="0">
                <a:solidFill>
                  <a:schemeClr val="bg1"/>
                </a:solidFill>
              </a:rPr>
              <a:pPr/>
              <a:t>‹#›</a:t>
            </a:fld>
            <a:endParaRPr lang="en-US" sz="1050" dirty="0">
              <a:solidFill>
                <a:schemeClr val="bg1"/>
              </a:solidFill>
            </a:endParaRPr>
          </a:p>
        </p:txBody>
      </p:sp>
      <p:sp>
        <p:nvSpPr>
          <p:cNvPr id="5" name="Date Placeholder 5">
            <a:extLst>
              <a:ext uri="{FF2B5EF4-FFF2-40B4-BE49-F238E27FC236}">
                <a16:creationId xmlns:a16="http://schemas.microsoft.com/office/drawing/2014/main" id="{FCB66774-F79E-6040-9D0B-7DDD8A70BF09}"/>
              </a:ext>
            </a:extLst>
          </p:cNvPr>
          <p:cNvSpPr txBox="1">
            <a:spLocks/>
          </p:cNvSpPr>
          <p:nvPr userDrawn="1"/>
        </p:nvSpPr>
        <p:spPr>
          <a:xfrm>
            <a:off x="365760" y="6333744"/>
            <a:ext cx="1295347" cy="524256"/>
          </a:xfrm>
          <a:prstGeom prst="rect">
            <a:avLst/>
          </a:prstGeom>
        </p:spPr>
        <p:txBody>
          <a:bodyPr wrap="none" lIns="0" tIns="0" rIns="0" bIns="0" anchor="ctr" anchorCtr="0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00" b="1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1050" dirty="0">
                <a:solidFill>
                  <a:schemeClr val="bg1"/>
                </a:solidFill>
              </a:rPr>
              <a:t>SHEDD AQUARIUM</a:t>
            </a:r>
            <a:endParaRPr lang="en-US" sz="1050" b="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226492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t 1-Picture Collage 1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D877FAD-3A8F-6F45-858F-0A5B12C8EDC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5486400" cy="2194560"/>
          </a:xfr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lnSpc>
                <a:spcPct val="100000"/>
              </a:lnSpc>
              <a:spcBef>
                <a:spcPct val="0"/>
              </a:spcBef>
              <a:buNone/>
              <a:defRPr sz="1800">
                <a:solidFill>
                  <a:srgbClr val="FF0000"/>
                </a:solidFill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7" name="Picture Placeholder 3">
            <a:extLst>
              <a:ext uri="{FF2B5EF4-FFF2-40B4-BE49-F238E27FC236}">
                <a16:creationId xmlns:a16="http://schemas.microsoft.com/office/drawing/2014/main" id="{CB4091D0-E644-5B4F-B3D0-9C0EEA6FEB62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5614416" y="0"/>
            <a:ext cx="3502152" cy="2194560"/>
          </a:xfr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lnSpc>
                <a:spcPct val="100000"/>
              </a:lnSpc>
              <a:spcBef>
                <a:spcPct val="0"/>
              </a:spcBef>
              <a:buNone/>
              <a:defRPr sz="1800">
                <a:solidFill>
                  <a:srgbClr val="FF0000"/>
                </a:solidFill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Picture Placeholder 3">
            <a:extLst>
              <a:ext uri="{FF2B5EF4-FFF2-40B4-BE49-F238E27FC236}">
                <a16:creationId xmlns:a16="http://schemas.microsoft.com/office/drawing/2014/main" id="{A29E2193-20AE-6942-8BB7-1D47E8F54AA3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3079496" y="4663440"/>
            <a:ext cx="3502152" cy="2194560"/>
          </a:xfr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lnSpc>
                <a:spcPct val="100000"/>
              </a:lnSpc>
              <a:spcBef>
                <a:spcPct val="0"/>
              </a:spcBef>
              <a:buNone/>
              <a:defRPr sz="1800">
                <a:solidFill>
                  <a:srgbClr val="FF0000"/>
                </a:solidFill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8" name="Picture Placeholder 3">
            <a:extLst>
              <a:ext uri="{FF2B5EF4-FFF2-40B4-BE49-F238E27FC236}">
                <a16:creationId xmlns:a16="http://schemas.microsoft.com/office/drawing/2014/main" id="{4BD1E1DF-B0C6-FC4C-BB5F-186B5DF8AE19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" y="2331720"/>
            <a:ext cx="2953512" cy="4526280"/>
          </a:xfr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lnSpc>
                <a:spcPct val="100000"/>
              </a:lnSpc>
              <a:spcBef>
                <a:spcPct val="0"/>
              </a:spcBef>
              <a:buNone/>
              <a:defRPr sz="1800">
                <a:solidFill>
                  <a:srgbClr val="FF0000"/>
                </a:solidFill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9" name="Picture Placeholder 3">
            <a:extLst>
              <a:ext uri="{FF2B5EF4-FFF2-40B4-BE49-F238E27FC236}">
                <a16:creationId xmlns:a16="http://schemas.microsoft.com/office/drawing/2014/main" id="{84A933AA-07F9-DC46-A661-C7E2440558E7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9238487" y="0"/>
            <a:ext cx="2953512" cy="4526280"/>
          </a:xfr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lnSpc>
                <a:spcPct val="100000"/>
              </a:lnSpc>
              <a:spcBef>
                <a:spcPct val="0"/>
              </a:spcBef>
              <a:buNone/>
              <a:defRPr sz="1800">
                <a:solidFill>
                  <a:srgbClr val="FF0000"/>
                </a:solidFill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3DDA50B-792D-1C48-9DE3-A9FE7E6F1113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3395133" y="2599268"/>
            <a:ext cx="5418667" cy="1634596"/>
          </a:xfrm>
        </p:spPr>
        <p:txBody>
          <a:bodyPr anchor="ctr">
            <a:normAutofit/>
          </a:bodyPr>
          <a:lstStyle>
            <a:lvl1pPr marL="0" indent="0" algn="ctr">
              <a:buFontTx/>
              <a:buNone/>
              <a:defRPr sz="2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Add type here</a:t>
            </a:r>
          </a:p>
        </p:txBody>
      </p:sp>
      <p:sp>
        <p:nvSpPr>
          <p:cNvPr id="14" name="Picture Placeholder 3">
            <a:extLst>
              <a:ext uri="{FF2B5EF4-FFF2-40B4-BE49-F238E27FC236}">
                <a16:creationId xmlns:a16="http://schemas.microsoft.com/office/drawing/2014/main" id="{CFE173C8-3305-584C-A199-95834E76E89E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6711696" y="4663440"/>
            <a:ext cx="5486400" cy="2194560"/>
          </a:xfr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lnSpc>
                <a:spcPct val="100000"/>
              </a:lnSpc>
              <a:spcBef>
                <a:spcPct val="0"/>
              </a:spcBef>
              <a:buNone/>
              <a:defRPr sz="1800">
                <a:solidFill>
                  <a:srgbClr val="FF0000"/>
                </a:solidFill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89535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t 1-Picture Collage 2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3E12146-F03C-1149-9E38-0896CEB7834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-2" y="-1"/>
            <a:ext cx="4810505" cy="4529910"/>
          </a:xfr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lnSpc>
                <a:spcPct val="100000"/>
              </a:lnSpc>
              <a:spcBef>
                <a:spcPct val="0"/>
              </a:spcBef>
              <a:buFontTx/>
              <a:buNone/>
              <a:defRPr sz="1800">
                <a:solidFill>
                  <a:srgbClr val="FF0000"/>
                </a:solidFill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7" name="Picture Placeholder 2">
            <a:extLst>
              <a:ext uri="{FF2B5EF4-FFF2-40B4-BE49-F238E27FC236}">
                <a16:creationId xmlns:a16="http://schemas.microsoft.com/office/drawing/2014/main" id="{E988CBB4-D82F-A14E-A9D7-E5FD7015E7CE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4920995" y="0"/>
            <a:ext cx="2350008" cy="2194560"/>
          </a:xfr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lnSpc>
                <a:spcPct val="100000"/>
              </a:lnSpc>
              <a:spcBef>
                <a:spcPct val="0"/>
              </a:spcBef>
              <a:buFontTx/>
              <a:buNone/>
              <a:defRPr sz="1800">
                <a:solidFill>
                  <a:srgbClr val="FF0000"/>
                </a:solidFill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8" name="Picture Placeholder 2">
            <a:extLst>
              <a:ext uri="{FF2B5EF4-FFF2-40B4-BE49-F238E27FC236}">
                <a16:creationId xmlns:a16="http://schemas.microsoft.com/office/drawing/2014/main" id="{1E6B72E9-480C-0446-909E-05756B9D11D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381493" y="0"/>
            <a:ext cx="2350008" cy="2194560"/>
          </a:xfr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lnSpc>
                <a:spcPct val="100000"/>
              </a:lnSpc>
              <a:spcBef>
                <a:spcPct val="0"/>
              </a:spcBef>
              <a:buFontTx/>
              <a:buNone/>
              <a:defRPr sz="1800">
                <a:solidFill>
                  <a:srgbClr val="FF0000"/>
                </a:solidFill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9" name="Picture Placeholder 2">
            <a:extLst>
              <a:ext uri="{FF2B5EF4-FFF2-40B4-BE49-F238E27FC236}">
                <a16:creationId xmlns:a16="http://schemas.microsoft.com/office/drawing/2014/main" id="{0000F425-4BD9-654A-A07E-9E8A4F0D5350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9841992" y="7257"/>
            <a:ext cx="2350008" cy="2194560"/>
          </a:xfr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lnSpc>
                <a:spcPct val="100000"/>
              </a:lnSpc>
              <a:spcBef>
                <a:spcPct val="0"/>
              </a:spcBef>
              <a:buFontTx/>
              <a:buNone/>
              <a:defRPr sz="1800">
                <a:solidFill>
                  <a:srgbClr val="FF0000"/>
                </a:solidFill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Picture Placeholder 2">
            <a:extLst>
              <a:ext uri="{FF2B5EF4-FFF2-40B4-BE49-F238E27FC236}">
                <a16:creationId xmlns:a16="http://schemas.microsoft.com/office/drawing/2014/main" id="{11768D71-895D-6945-AEC3-6BD7B16010DC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0" y="4656183"/>
            <a:ext cx="2350008" cy="2194560"/>
          </a:xfr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lnSpc>
                <a:spcPct val="100000"/>
              </a:lnSpc>
              <a:spcBef>
                <a:spcPct val="0"/>
              </a:spcBef>
              <a:buFontTx/>
              <a:buNone/>
              <a:defRPr sz="1800">
                <a:solidFill>
                  <a:srgbClr val="FF0000"/>
                </a:solidFill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2" name="Picture Placeholder 2">
            <a:extLst>
              <a:ext uri="{FF2B5EF4-FFF2-40B4-BE49-F238E27FC236}">
                <a16:creationId xmlns:a16="http://schemas.microsoft.com/office/drawing/2014/main" id="{C653A7B1-FF03-5041-9E56-8C385B4FD844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2460498" y="4656183"/>
            <a:ext cx="2350008" cy="2194560"/>
          </a:xfr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lnSpc>
                <a:spcPct val="100000"/>
              </a:lnSpc>
              <a:spcBef>
                <a:spcPct val="0"/>
              </a:spcBef>
              <a:buFontTx/>
              <a:buNone/>
              <a:defRPr sz="1800">
                <a:solidFill>
                  <a:srgbClr val="FF0000"/>
                </a:solidFill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3" name="Picture Placeholder 2">
            <a:extLst>
              <a:ext uri="{FF2B5EF4-FFF2-40B4-BE49-F238E27FC236}">
                <a16:creationId xmlns:a16="http://schemas.microsoft.com/office/drawing/2014/main" id="{71D52409-4298-3D41-A38C-91EAE207F784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4920996" y="4656183"/>
            <a:ext cx="2350008" cy="2194560"/>
          </a:xfr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lnSpc>
                <a:spcPct val="100000"/>
              </a:lnSpc>
              <a:spcBef>
                <a:spcPct val="0"/>
              </a:spcBef>
              <a:buFontTx/>
              <a:buNone/>
              <a:defRPr sz="1800">
                <a:solidFill>
                  <a:srgbClr val="FF0000"/>
                </a:solidFill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8" name="Picture Placeholder 2">
            <a:extLst>
              <a:ext uri="{FF2B5EF4-FFF2-40B4-BE49-F238E27FC236}">
                <a16:creationId xmlns:a16="http://schemas.microsoft.com/office/drawing/2014/main" id="{DDC667A6-3878-0745-AFB1-D2C84A0B8BD4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4920996" y="2328092"/>
            <a:ext cx="2350008" cy="2194560"/>
          </a:xfr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lnSpc>
                <a:spcPct val="100000"/>
              </a:lnSpc>
              <a:spcBef>
                <a:spcPct val="0"/>
              </a:spcBef>
              <a:buFontTx/>
              <a:buNone/>
              <a:defRPr sz="1800">
                <a:solidFill>
                  <a:srgbClr val="FF0000"/>
                </a:solidFill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Picture Placeholder 2">
            <a:extLst>
              <a:ext uri="{FF2B5EF4-FFF2-40B4-BE49-F238E27FC236}">
                <a16:creationId xmlns:a16="http://schemas.microsoft.com/office/drawing/2014/main" id="{022281F2-F422-DC4E-865A-9682754BBE6E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7381493" y="2328090"/>
            <a:ext cx="4810507" cy="4529910"/>
          </a:xfr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lnSpc>
                <a:spcPct val="100000"/>
              </a:lnSpc>
              <a:spcBef>
                <a:spcPct val="0"/>
              </a:spcBef>
              <a:buFontTx/>
              <a:buNone/>
              <a:defRPr sz="1800">
                <a:solidFill>
                  <a:srgbClr val="FF0000"/>
                </a:solidFill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483848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Set 1-Solid Background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6">
            <a:extLst>
              <a:ext uri="{FF2B5EF4-FFF2-40B4-BE49-F238E27FC236}">
                <a16:creationId xmlns:a16="http://schemas.microsoft.com/office/drawing/2014/main" id="{74076853-B94C-8C45-A463-46DC6BA70102}"/>
              </a:ext>
            </a:extLst>
          </p:cNvPr>
          <p:cNvSpPr txBox="1">
            <a:spLocks/>
          </p:cNvSpPr>
          <p:nvPr userDrawn="1"/>
        </p:nvSpPr>
        <p:spPr>
          <a:xfrm>
            <a:off x="11155685" y="6333744"/>
            <a:ext cx="619391" cy="524256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900" b="0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9897FA4A-7BA9-9941-822A-AF08968373B9}" type="slidenum">
              <a:rPr lang="en-US" sz="1050" smtClean="0">
                <a:solidFill>
                  <a:schemeClr val="bg1"/>
                </a:solidFill>
              </a:rPr>
              <a:pPr/>
              <a:t>‹#›</a:t>
            </a:fld>
            <a:endParaRPr lang="en-US" sz="105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128758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t 2-Transition Slide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33699E28-5CF9-EC4D-B26F-7505AFDE2AA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13984" r="8968"/>
          <a:stretch/>
        </p:blipFill>
        <p:spPr>
          <a:xfrm>
            <a:off x="1" y="0"/>
            <a:ext cx="3874867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BF11560-0267-7949-8AF6-6C373C57D2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71999" y="2731008"/>
            <a:ext cx="6705600" cy="926592"/>
          </a:xfrm>
        </p:spPr>
        <p:txBody>
          <a:bodyPr anchor="b">
            <a:noAutofit/>
          </a:bodyPr>
          <a:lstStyle>
            <a:lvl1pPr>
              <a:defRPr sz="38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</a:t>
            </a:r>
            <a:br>
              <a:rPr lang="en-US" dirty="0"/>
            </a:br>
            <a:r>
              <a:rPr lang="en-US" dirty="0"/>
              <a:t>TRANSITION TITLE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8EB50A4-CCFA-0846-8F3A-C9CFAF0B88BE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4572003" y="3837892"/>
            <a:ext cx="6705599" cy="573024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bg2"/>
                </a:solidFill>
              </a:defRPr>
            </a:lvl1pPr>
            <a:lvl2pPr marL="609539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2pPr>
            <a:lvl3pPr marL="121908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182861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4pPr>
            <a:lvl5pPr marL="243815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5pPr>
            <a:lvl6pPr marL="3047696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6pPr>
            <a:lvl7pPr marL="3657235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7pPr>
            <a:lvl8pPr marL="4266773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8pPr>
            <a:lvl9pPr marL="4876313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add subtitle</a:t>
            </a:r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A5B24DA7-87F6-1244-B3FA-5C4F35B74EBD}"/>
              </a:ext>
            </a:extLst>
          </p:cNvPr>
          <p:cNvSpPr txBox="1">
            <a:spLocks/>
          </p:cNvSpPr>
          <p:nvPr userDrawn="1"/>
        </p:nvSpPr>
        <p:spPr>
          <a:xfrm>
            <a:off x="11155685" y="6333744"/>
            <a:ext cx="619391" cy="524256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900" b="0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9897FA4A-7BA9-9941-822A-AF08968373B9}" type="slidenum">
              <a:rPr lang="en-US" sz="1050" smtClean="0">
                <a:solidFill>
                  <a:schemeClr val="bg1"/>
                </a:solidFill>
              </a:rPr>
              <a:pPr/>
              <a:t>‹#›</a:t>
            </a:fld>
            <a:endParaRPr lang="en-US" sz="105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414138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t 2-On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5">
            <a:extLst>
              <a:ext uri="{FF2B5EF4-FFF2-40B4-BE49-F238E27FC236}">
                <a16:creationId xmlns:a16="http://schemas.microsoft.com/office/drawing/2014/main" id="{38CB1D6B-DCD6-9347-AB75-48929D22FB6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08232" y="975360"/>
            <a:ext cx="3883768" cy="5882640"/>
          </a:xfrm>
          <a:prstGeom prst="rect">
            <a:avLst/>
          </a:prstGeo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lIns="0" tIns="0" rIns="0" bIns="0" anchor="ctr" anchorCtr="0">
            <a:normAutofit/>
          </a:bodyPr>
          <a:lstStyle>
            <a:lvl1pPr algn="ctr">
              <a:defRPr sz="1800" b="0" i="0">
                <a:solidFill>
                  <a:srgbClr val="FF0000"/>
                </a:solidFill>
                <a:latin typeface="Trebuchet MS" panose="020B0703020202090204" pitchFamily="34" charset="0"/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21B349-EA75-2B4C-ABA7-81B9CCF73737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1219203" y="1371600"/>
            <a:ext cx="6715391" cy="4962144"/>
          </a:xfrm>
        </p:spPr>
        <p:txBody>
          <a:bodyPr/>
          <a:lstStyle/>
          <a:p>
            <a:pPr lvl="0"/>
            <a:r>
              <a:rPr lang="en-US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4" name="Slide Number Placeholder 6">
            <a:extLst>
              <a:ext uri="{FF2B5EF4-FFF2-40B4-BE49-F238E27FC236}">
                <a16:creationId xmlns:a16="http://schemas.microsoft.com/office/drawing/2014/main" id="{365DCC0D-E69D-8243-BCFC-846EDEAEB364}"/>
              </a:ext>
            </a:extLst>
          </p:cNvPr>
          <p:cNvSpPr txBox="1">
            <a:spLocks/>
          </p:cNvSpPr>
          <p:nvPr userDrawn="1"/>
        </p:nvSpPr>
        <p:spPr>
          <a:xfrm>
            <a:off x="7315205" y="6333744"/>
            <a:ext cx="619391" cy="524256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900" b="0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9897FA4A-7BA9-9941-822A-AF08968373B9}" type="slidenum">
              <a:rPr lang="en-US" sz="1050" smtClean="0"/>
              <a:pPr/>
              <a:t>‹#›</a:t>
            </a:fld>
            <a:endParaRPr lang="en-US" sz="1050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BC3D678-3E0C-FC48-93B8-C9A0FD5282DF}"/>
              </a:ext>
            </a:extLst>
          </p:cNvPr>
          <p:cNvSpPr/>
          <p:nvPr userDrawn="1"/>
        </p:nvSpPr>
        <p:spPr>
          <a:xfrm>
            <a:off x="975361" y="0"/>
            <a:ext cx="11216639" cy="97536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77F9BDB-5D7F-5A4E-9C4D-98E06B4FD77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16151" y="0"/>
            <a:ext cx="10607040" cy="97536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SLIDE TITLE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62AF8FA8-42A4-3D45-A408-DD9FD4785A0F}"/>
              </a:ext>
            </a:extLst>
          </p:cNvPr>
          <p:cNvGrpSpPr/>
          <p:nvPr userDrawn="1"/>
        </p:nvGrpSpPr>
        <p:grpSpPr>
          <a:xfrm>
            <a:off x="0" y="0"/>
            <a:ext cx="975360" cy="978408"/>
            <a:chOff x="0" y="438912"/>
            <a:chExt cx="731520" cy="731520"/>
          </a:xfrm>
        </p:grpSpPr>
        <p:sp>
          <p:nvSpPr>
            <p:cNvPr id="9" name="Google Shape;37;p5">
              <a:extLst>
                <a:ext uri="{FF2B5EF4-FFF2-40B4-BE49-F238E27FC236}">
                  <a16:creationId xmlns:a16="http://schemas.microsoft.com/office/drawing/2014/main" id="{3D6DC38B-547E-0A47-9953-A46A7FEDBAF3}"/>
                </a:ext>
              </a:extLst>
            </p:cNvPr>
            <p:cNvSpPr/>
            <p:nvPr/>
          </p:nvSpPr>
          <p:spPr>
            <a:xfrm rot="-5400000">
              <a:off x="0" y="438912"/>
              <a:ext cx="731520" cy="7315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pic>
          <p:nvPicPr>
            <p:cNvPr id="10" name="Picture 9" descr="A close up of a logo&#10;&#10;Description automatically generated">
              <a:extLst>
                <a:ext uri="{FF2B5EF4-FFF2-40B4-BE49-F238E27FC236}">
                  <a16:creationId xmlns:a16="http://schemas.microsoft.com/office/drawing/2014/main" id="{261C34ED-956A-3B49-97E9-53C939D99991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20126" y="554025"/>
              <a:ext cx="491269" cy="501295"/>
            </a:xfrm>
            <a:prstGeom prst="rect">
              <a:avLst/>
            </a:prstGeom>
          </p:spPr>
        </p:pic>
      </p:grpSp>
      <p:sp>
        <p:nvSpPr>
          <p:cNvPr id="12" name="Date Placeholder 5">
            <a:extLst>
              <a:ext uri="{FF2B5EF4-FFF2-40B4-BE49-F238E27FC236}">
                <a16:creationId xmlns:a16="http://schemas.microsoft.com/office/drawing/2014/main" id="{EDB6BF56-15E5-C143-A792-31E234EC53AB}"/>
              </a:ext>
            </a:extLst>
          </p:cNvPr>
          <p:cNvSpPr txBox="1">
            <a:spLocks/>
          </p:cNvSpPr>
          <p:nvPr userDrawn="1"/>
        </p:nvSpPr>
        <p:spPr>
          <a:xfrm>
            <a:off x="365760" y="6333744"/>
            <a:ext cx="1295347" cy="524256"/>
          </a:xfrm>
          <a:prstGeom prst="rect">
            <a:avLst/>
          </a:prstGeom>
        </p:spPr>
        <p:txBody>
          <a:bodyPr wrap="none" lIns="0" tIns="0" rIns="0" bIns="0" anchor="ctr" anchorCtr="0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00" b="1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1050" dirty="0"/>
              <a:t>SHEDD AQUARIUM</a:t>
            </a:r>
            <a:endParaRPr lang="en-US" sz="1050" b="0" dirty="0"/>
          </a:p>
        </p:txBody>
      </p:sp>
    </p:spTree>
    <p:extLst>
      <p:ext uri="{BB962C8B-B14F-4D97-AF65-F5344CB8AC3E}">
        <p14:creationId xmlns:p14="http://schemas.microsoft.com/office/powerpoint/2010/main" val="100890326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t 2-Two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5">
            <a:extLst>
              <a:ext uri="{FF2B5EF4-FFF2-40B4-BE49-F238E27FC236}">
                <a16:creationId xmlns:a16="http://schemas.microsoft.com/office/drawing/2014/main" id="{EAC08722-1E3F-5640-9E63-E3FDDB89670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08232" y="975360"/>
            <a:ext cx="3883768" cy="5882640"/>
          </a:xfrm>
          <a:prstGeom prst="rect">
            <a:avLst/>
          </a:prstGeo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lIns="0" tIns="0" rIns="0" bIns="0" anchor="ctr" anchorCtr="0">
            <a:normAutofit/>
          </a:bodyPr>
          <a:lstStyle>
            <a:lvl1pPr algn="ctr">
              <a:lnSpc>
                <a:spcPct val="100000"/>
              </a:lnSpc>
              <a:spcBef>
                <a:spcPct val="0"/>
              </a:spcBef>
              <a:buNone/>
              <a:defRPr sz="1800" b="0" i="0">
                <a:solidFill>
                  <a:srgbClr val="FF0000"/>
                </a:solidFill>
                <a:latin typeface="Trebuchet MS" panose="020B0703020202090204" pitchFamily="34" charset="0"/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2" name="Slide Number Placeholder 6">
            <a:extLst>
              <a:ext uri="{FF2B5EF4-FFF2-40B4-BE49-F238E27FC236}">
                <a16:creationId xmlns:a16="http://schemas.microsoft.com/office/drawing/2014/main" id="{77E7F95D-C7EA-6947-AD0A-D245F737C5B2}"/>
              </a:ext>
            </a:extLst>
          </p:cNvPr>
          <p:cNvSpPr txBox="1">
            <a:spLocks/>
          </p:cNvSpPr>
          <p:nvPr userDrawn="1"/>
        </p:nvSpPr>
        <p:spPr>
          <a:xfrm>
            <a:off x="7315205" y="6333744"/>
            <a:ext cx="619391" cy="524256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900" b="0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9897FA4A-7BA9-9941-822A-AF08968373B9}" type="slidenum">
              <a:rPr lang="en-US" sz="1050" smtClean="0"/>
              <a:pPr/>
              <a:t>‹#›</a:t>
            </a:fld>
            <a:endParaRPr lang="en-US" sz="105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21B349-EA75-2B4C-ABA7-81B9CCF73737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1219200" y="1371600"/>
            <a:ext cx="3291840" cy="4952865"/>
          </a:xfrm>
        </p:spPr>
        <p:txBody>
          <a:bodyPr/>
          <a:lstStyle/>
          <a:p>
            <a:pPr lvl="0"/>
            <a:r>
              <a:rPr lang="en-US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9C45AD2-C1AC-A543-9A6E-F2F67593B2B3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4742688" y="1371600"/>
            <a:ext cx="3291840" cy="4956048"/>
          </a:xfrm>
        </p:spPr>
        <p:txBody>
          <a:bodyPr/>
          <a:lstStyle/>
          <a:p>
            <a:pPr lvl="0"/>
            <a:r>
              <a:rPr lang="en-US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1839483-225E-A94B-9DE0-9A9E3771D7FE}"/>
              </a:ext>
            </a:extLst>
          </p:cNvPr>
          <p:cNvSpPr/>
          <p:nvPr userDrawn="1"/>
        </p:nvSpPr>
        <p:spPr>
          <a:xfrm>
            <a:off x="975361" y="0"/>
            <a:ext cx="11216639" cy="97536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80D567A0-3811-354B-8B8D-FF189866CF4A}"/>
              </a:ext>
            </a:extLst>
          </p:cNvPr>
          <p:cNvGrpSpPr/>
          <p:nvPr userDrawn="1"/>
        </p:nvGrpSpPr>
        <p:grpSpPr>
          <a:xfrm>
            <a:off x="0" y="0"/>
            <a:ext cx="975360" cy="978408"/>
            <a:chOff x="0" y="438912"/>
            <a:chExt cx="731520" cy="731520"/>
          </a:xfrm>
        </p:grpSpPr>
        <p:sp>
          <p:nvSpPr>
            <p:cNvPr id="15" name="Google Shape;37;p5">
              <a:extLst>
                <a:ext uri="{FF2B5EF4-FFF2-40B4-BE49-F238E27FC236}">
                  <a16:creationId xmlns:a16="http://schemas.microsoft.com/office/drawing/2014/main" id="{D2FFD19A-9DEE-8442-97D3-0CB0A143E13D}"/>
                </a:ext>
              </a:extLst>
            </p:cNvPr>
            <p:cNvSpPr/>
            <p:nvPr/>
          </p:nvSpPr>
          <p:spPr>
            <a:xfrm rot="-5400000">
              <a:off x="0" y="438912"/>
              <a:ext cx="731520" cy="7315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pic>
          <p:nvPicPr>
            <p:cNvPr id="17" name="Picture 16" descr="A close up of a logo&#10;&#10;Description automatically generated">
              <a:extLst>
                <a:ext uri="{FF2B5EF4-FFF2-40B4-BE49-F238E27FC236}">
                  <a16:creationId xmlns:a16="http://schemas.microsoft.com/office/drawing/2014/main" id="{5ECF651C-9018-0440-AC38-2A41545EE657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20126" y="554025"/>
              <a:ext cx="491269" cy="501295"/>
            </a:xfrm>
            <a:prstGeom prst="rect">
              <a:avLst/>
            </a:prstGeom>
          </p:spPr>
        </p:pic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77F9BDB-5D7F-5A4E-9C4D-98E06B4FD77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19200" y="0"/>
            <a:ext cx="10607040" cy="96926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SLIDE TITLE</a:t>
            </a:r>
          </a:p>
        </p:txBody>
      </p:sp>
      <p:sp>
        <p:nvSpPr>
          <p:cNvPr id="16" name="Date Placeholder 5">
            <a:extLst>
              <a:ext uri="{FF2B5EF4-FFF2-40B4-BE49-F238E27FC236}">
                <a16:creationId xmlns:a16="http://schemas.microsoft.com/office/drawing/2014/main" id="{A7133CCB-E411-0745-A17E-895840CDDB91}"/>
              </a:ext>
            </a:extLst>
          </p:cNvPr>
          <p:cNvSpPr txBox="1">
            <a:spLocks/>
          </p:cNvSpPr>
          <p:nvPr userDrawn="1"/>
        </p:nvSpPr>
        <p:spPr>
          <a:xfrm>
            <a:off x="365760" y="6333744"/>
            <a:ext cx="1295347" cy="524256"/>
          </a:xfrm>
          <a:prstGeom prst="rect">
            <a:avLst/>
          </a:prstGeom>
        </p:spPr>
        <p:txBody>
          <a:bodyPr wrap="none" lIns="0" tIns="0" rIns="0" bIns="0" anchor="ctr" anchorCtr="0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00" b="1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1050" dirty="0"/>
              <a:t>SHEDD AQUARIUM</a:t>
            </a:r>
            <a:endParaRPr lang="en-US" sz="1050" b="0" dirty="0"/>
          </a:p>
        </p:txBody>
      </p:sp>
    </p:spTree>
    <p:extLst>
      <p:ext uri="{BB962C8B-B14F-4D97-AF65-F5344CB8AC3E}">
        <p14:creationId xmlns:p14="http://schemas.microsoft.com/office/powerpoint/2010/main" val="125538853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t 2-Thre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5">
            <a:extLst>
              <a:ext uri="{FF2B5EF4-FFF2-40B4-BE49-F238E27FC236}">
                <a16:creationId xmlns:a16="http://schemas.microsoft.com/office/drawing/2014/main" id="{EAC08722-1E3F-5640-9E63-E3FDDB89670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08232" y="975360"/>
            <a:ext cx="3883768" cy="5882640"/>
          </a:xfrm>
          <a:prstGeom prst="rect">
            <a:avLst/>
          </a:prstGeo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lIns="0" tIns="0" rIns="0" bIns="0" anchor="ctr" anchorCtr="0">
            <a:normAutofit/>
          </a:bodyPr>
          <a:lstStyle>
            <a:lvl1pPr algn="ctr">
              <a:lnSpc>
                <a:spcPct val="100000"/>
              </a:lnSpc>
              <a:spcBef>
                <a:spcPct val="0"/>
              </a:spcBef>
              <a:buNone/>
              <a:defRPr sz="1800" b="0" i="0">
                <a:solidFill>
                  <a:srgbClr val="FF0000"/>
                </a:solidFill>
                <a:latin typeface="Trebuchet MS" panose="020B0703020202090204" pitchFamily="34" charset="0"/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2" name="Slide Number Placeholder 6">
            <a:extLst>
              <a:ext uri="{FF2B5EF4-FFF2-40B4-BE49-F238E27FC236}">
                <a16:creationId xmlns:a16="http://schemas.microsoft.com/office/drawing/2014/main" id="{77E7F95D-C7EA-6947-AD0A-D245F737C5B2}"/>
              </a:ext>
            </a:extLst>
          </p:cNvPr>
          <p:cNvSpPr txBox="1">
            <a:spLocks/>
          </p:cNvSpPr>
          <p:nvPr userDrawn="1"/>
        </p:nvSpPr>
        <p:spPr>
          <a:xfrm>
            <a:off x="7315205" y="6333744"/>
            <a:ext cx="619391" cy="524256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900" b="0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9897FA4A-7BA9-9941-822A-AF08968373B9}" type="slidenum">
              <a:rPr lang="en-US" sz="1050" smtClean="0"/>
              <a:pPr/>
              <a:t>‹#›</a:t>
            </a:fld>
            <a:endParaRPr lang="en-US" sz="105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21B349-EA75-2B4C-ABA7-81B9CCF73737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1219200" y="1371600"/>
            <a:ext cx="2194560" cy="4958958"/>
          </a:xfrm>
        </p:spPr>
        <p:txBody>
          <a:bodyPr/>
          <a:lstStyle/>
          <a:p>
            <a:pPr lvl="0"/>
            <a:r>
              <a:rPr lang="en-US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9C45AD2-C1AC-A543-9A6E-F2F67593B2B3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3535680" y="1371600"/>
            <a:ext cx="2194560" cy="4962144"/>
          </a:xfrm>
        </p:spPr>
        <p:txBody>
          <a:bodyPr/>
          <a:lstStyle/>
          <a:p>
            <a:pPr lvl="0"/>
            <a:r>
              <a:rPr lang="en-US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4" name="Content Placeholder 3">
            <a:extLst>
              <a:ext uri="{FF2B5EF4-FFF2-40B4-BE49-F238E27FC236}">
                <a16:creationId xmlns:a16="http://schemas.microsoft.com/office/drawing/2014/main" id="{034437C7-7EB5-F549-B6E0-22E83D0E617C}"/>
              </a:ext>
            </a:extLst>
          </p:cNvPr>
          <p:cNvSpPr>
            <a:spLocks noGrp="1"/>
          </p:cNvSpPr>
          <p:nvPr>
            <p:ph sz="half" idx="14" hasCustomPrompt="1"/>
          </p:nvPr>
        </p:nvSpPr>
        <p:spPr>
          <a:xfrm>
            <a:off x="5852160" y="1371600"/>
            <a:ext cx="2194560" cy="4962144"/>
          </a:xfrm>
        </p:spPr>
        <p:txBody>
          <a:bodyPr/>
          <a:lstStyle/>
          <a:p>
            <a:pPr lvl="0"/>
            <a:r>
              <a:rPr lang="en-US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8228BD6-BF7F-D843-B7A2-45B0562519FB}"/>
              </a:ext>
            </a:extLst>
          </p:cNvPr>
          <p:cNvSpPr/>
          <p:nvPr userDrawn="1"/>
        </p:nvSpPr>
        <p:spPr>
          <a:xfrm>
            <a:off x="975361" y="0"/>
            <a:ext cx="11216639" cy="97536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3A1F1CC5-BB73-D34A-A622-097EE00762E2}"/>
              </a:ext>
            </a:extLst>
          </p:cNvPr>
          <p:cNvGrpSpPr/>
          <p:nvPr userDrawn="1"/>
        </p:nvGrpSpPr>
        <p:grpSpPr>
          <a:xfrm>
            <a:off x="0" y="0"/>
            <a:ext cx="975360" cy="978408"/>
            <a:chOff x="0" y="438912"/>
            <a:chExt cx="731520" cy="731520"/>
          </a:xfrm>
        </p:grpSpPr>
        <p:sp>
          <p:nvSpPr>
            <p:cNvPr id="16" name="Google Shape;37;p5">
              <a:extLst>
                <a:ext uri="{FF2B5EF4-FFF2-40B4-BE49-F238E27FC236}">
                  <a16:creationId xmlns:a16="http://schemas.microsoft.com/office/drawing/2014/main" id="{60383719-DBF5-3141-8AC0-E52902FF8E18}"/>
                </a:ext>
              </a:extLst>
            </p:cNvPr>
            <p:cNvSpPr/>
            <p:nvPr/>
          </p:nvSpPr>
          <p:spPr>
            <a:xfrm rot="-5400000">
              <a:off x="0" y="438912"/>
              <a:ext cx="731520" cy="7315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pic>
          <p:nvPicPr>
            <p:cNvPr id="18" name="Picture 17" descr="A close up of a logo&#10;&#10;Description automatically generated">
              <a:extLst>
                <a:ext uri="{FF2B5EF4-FFF2-40B4-BE49-F238E27FC236}">
                  <a16:creationId xmlns:a16="http://schemas.microsoft.com/office/drawing/2014/main" id="{0BD6DDE4-8F2F-4E47-B919-8B313F704695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20126" y="554025"/>
              <a:ext cx="491269" cy="501295"/>
            </a:xfrm>
            <a:prstGeom prst="rect">
              <a:avLst/>
            </a:prstGeom>
          </p:spPr>
        </p:pic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77F9BDB-5D7F-5A4E-9C4D-98E06B4FD77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19200" y="0"/>
            <a:ext cx="10607040" cy="96926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SLIDE TITLE</a:t>
            </a:r>
          </a:p>
        </p:txBody>
      </p:sp>
      <p:sp>
        <p:nvSpPr>
          <p:cNvPr id="17" name="Date Placeholder 5">
            <a:extLst>
              <a:ext uri="{FF2B5EF4-FFF2-40B4-BE49-F238E27FC236}">
                <a16:creationId xmlns:a16="http://schemas.microsoft.com/office/drawing/2014/main" id="{C3032DC2-764B-3747-967A-011A8069187B}"/>
              </a:ext>
            </a:extLst>
          </p:cNvPr>
          <p:cNvSpPr txBox="1">
            <a:spLocks/>
          </p:cNvSpPr>
          <p:nvPr userDrawn="1"/>
        </p:nvSpPr>
        <p:spPr>
          <a:xfrm>
            <a:off x="365760" y="6333744"/>
            <a:ext cx="1295347" cy="524256"/>
          </a:xfrm>
          <a:prstGeom prst="rect">
            <a:avLst/>
          </a:prstGeom>
        </p:spPr>
        <p:txBody>
          <a:bodyPr wrap="none" lIns="0" tIns="0" rIns="0" bIns="0" anchor="ctr" anchorCtr="0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00" b="1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1050" dirty="0"/>
              <a:t>SHEDD AQUARIUM</a:t>
            </a:r>
            <a:endParaRPr lang="en-US" sz="1050" b="0" dirty="0"/>
          </a:p>
        </p:txBody>
      </p:sp>
    </p:spTree>
    <p:extLst>
      <p:ext uri="{BB962C8B-B14F-4D97-AF65-F5344CB8AC3E}">
        <p14:creationId xmlns:p14="http://schemas.microsoft.com/office/powerpoint/2010/main" val="150121443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t 2-No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21B349-EA75-2B4C-ABA7-81B9CCF73737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1219204" y="1371600"/>
            <a:ext cx="10543697" cy="4962144"/>
          </a:xfrm>
        </p:spPr>
        <p:txBody>
          <a:bodyPr/>
          <a:lstStyle/>
          <a:p>
            <a:pPr lvl="0"/>
            <a:r>
              <a:rPr lang="en-US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2" name="Slide Number Placeholder 6">
            <a:extLst>
              <a:ext uri="{FF2B5EF4-FFF2-40B4-BE49-F238E27FC236}">
                <a16:creationId xmlns:a16="http://schemas.microsoft.com/office/drawing/2014/main" id="{F69FAC77-21E9-A04C-BC16-F39F5FB2AA73}"/>
              </a:ext>
            </a:extLst>
          </p:cNvPr>
          <p:cNvSpPr txBox="1">
            <a:spLocks/>
          </p:cNvSpPr>
          <p:nvPr userDrawn="1"/>
        </p:nvSpPr>
        <p:spPr>
          <a:xfrm>
            <a:off x="11155685" y="6333744"/>
            <a:ext cx="619391" cy="524256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900" b="0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9897FA4A-7BA9-9941-822A-AF08968373B9}" type="slidenum">
              <a:rPr lang="en-US" sz="1050" smtClean="0"/>
              <a:pPr/>
              <a:t>‹#›</a:t>
            </a:fld>
            <a:endParaRPr lang="en-US" sz="1050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06938C2-6536-E847-8FED-7F9DEBEBBB22}"/>
              </a:ext>
            </a:extLst>
          </p:cNvPr>
          <p:cNvSpPr/>
          <p:nvPr userDrawn="1"/>
        </p:nvSpPr>
        <p:spPr>
          <a:xfrm>
            <a:off x="975361" y="0"/>
            <a:ext cx="11216639" cy="97536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92ADAD82-474A-B94D-A8EB-BE315590F66A}"/>
              </a:ext>
            </a:extLst>
          </p:cNvPr>
          <p:cNvGrpSpPr/>
          <p:nvPr userDrawn="1"/>
        </p:nvGrpSpPr>
        <p:grpSpPr>
          <a:xfrm>
            <a:off x="0" y="0"/>
            <a:ext cx="975360" cy="978408"/>
            <a:chOff x="0" y="438912"/>
            <a:chExt cx="731520" cy="731520"/>
          </a:xfrm>
        </p:grpSpPr>
        <p:sp>
          <p:nvSpPr>
            <p:cNvPr id="13" name="Google Shape;37;p5">
              <a:extLst>
                <a:ext uri="{FF2B5EF4-FFF2-40B4-BE49-F238E27FC236}">
                  <a16:creationId xmlns:a16="http://schemas.microsoft.com/office/drawing/2014/main" id="{8671EC94-6F1D-E445-A5D3-F69EAA415D7A}"/>
                </a:ext>
              </a:extLst>
            </p:cNvPr>
            <p:cNvSpPr/>
            <p:nvPr/>
          </p:nvSpPr>
          <p:spPr>
            <a:xfrm rot="-5400000">
              <a:off x="0" y="438912"/>
              <a:ext cx="731520" cy="7315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pic>
          <p:nvPicPr>
            <p:cNvPr id="14" name="Picture 13" descr="A close up of a logo&#10;&#10;Description automatically generated">
              <a:extLst>
                <a:ext uri="{FF2B5EF4-FFF2-40B4-BE49-F238E27FC236}">
                  <a16:creationId xmlns:a16="http://schemas.microsoft.com/office/drawing/2014/main" id="{60B39891-A4CC-7041-9E7B-17D87CDFE43E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20126" y="554025"/>
              <a:ext cx="491269" cy="501295"/>
            </a:xfrm>
            <a:prstGeom prst="rect">
              <a:avLst/>
            </a:prstGeom>
          </p:spPr>
        </p:pic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77F9BDB-5D7F-5A4E-9C4D-98E06B4FD77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16152" y="0"/>
            <a:ext cx="10607040" cy="96926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SLIDE TITLE</a:t>
            </a:r>
          </a:p>
        </p:txBody>
      </p:sp>
      <p:sp>
        <p:nvSpPr>
          <p:cNvPr id="9" name="Date Placeholder 5">
            <a:extLst>
              <a:ext uri="{FF2B5EF4-FFF2-40B4-BE49-F238E27FC236}">
                <a16:creationId xmlns:a16="http://schemas.microsoft.com/office/drawing/2014/main" id="{BC5DDA1F-BF4D-1F4E-AD70-58268FD7800A}"/>
              </a:ext>
            </a:extLst>
          </p:cNvPr>
          <p:cNvSpPr txBox="1">
            <a:spLocks/>
          </p:cNvSpPr>
          <p:nvPr userDrawn="1"/>
        </p:nvSpPr>
        <p:spPr>
          <a:xfrm>
            <a:off x="365760" y="6333744"/>
            <a:ext cx="1295347" cy="524256"/>
          </a:xfrm>
          <a:prstGeom prst="rect">
            <a:avLst/>
          </a:prstGeom>
        </p:spPr>
        <p:txBody>
          <a:bodyPr wrap="none" lIns="0" tIns="0" rIns="0" bIns="0" anchor="ctr" anchorCtr="0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00" b="1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1050" dirty="0"/>
              <a:t>SHEDD AQUARIUM</a:t>
            </a:r>
            <a:endParaRPr lang="en-US" sz="1050" b="0" dirty="0"/>
          </a:p>
        </p:txBody>
      </p:sp>
    </p:spTree>
    <p:extLst>
      <p:ext uri="{BB962C8B-B14F-4D97-AF65-F5344CB8AC3E}">
        <p14:creationId xmlns:p14="http://schemas.microsoft.com/office/powerpoint/2010/main" val="215171149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t 2-Two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21B349-EA75-2B4C-ABA7-81B9CCF73737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1219200" y="1371600"/>
            <a:ext cx="6606661" cy="4952999"/>
          </a:xfrm>
        </p:spPr>
        <p:txBody>
          <a:bodyPr/>
          <a:lstStyle/>
          <a:p>
            <a:pPr lvl="0"/>
            <a:r>
              <a:rPr lang="en-US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2" name="Slide Number Placeholder 6">
            <a:extLst>
              <a:ext uri="{FF2B5EF4-FFF2-40B4-BE49-F238E27FC236}">
                <a16:creationId xmlns:a16="http://schemas.microsoft.com/office/drawing/2014/main" id="{F69FAC77-21E9-A04C-BC16-F39F5FB2AA73}"/>
              </a:ext>
            </a:extLst>
          </p:cNvPr>
          <p:cNvSpPr txBox="1">
            <a:spLocks/>
          </p:cNvSpPr>
          <p:nvPr userDrawn="1"/>
        </p:nvSpPr>
        <p:spPr>
          <a:xfrm>
            <a:off x="7315205" y="6333744"/>
            <a:ext cx="619391" cy="524256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900" b="0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9897FA4A-7BA9-9941-822A-AF08968373B9}" type="slidenum">
              <a:rPr lang="en-US" sz="1050" smtClean="0"/>
              <a:pPr/>
              <a:t>‹#›</a:t>
            </a:fld>
            <a:endParaRPr lang="en-US" sz="1050" dirty="0"/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003C9979-25FF-D74B-9BF1-D795C57C204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08232" y="978408"/>
            <a:ext cx="3883768" cy="2834640"/>
          </a:xfrm>
          <a:prstGeom prst="rect">
            <a:avLst/>
          </a:prstGeo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lIns="0" tIns="0" rIns="0" bIns="0" anchor="ctr" anchorCtr="0">
            <a:normAutofit/>
          </a:bodyPr>
          <a:lstStyle>
            <a:lvl1pPr algn="ctr">
              <a:lnSpc>
                <a:spcPct val="100000"/>
              </a:lnSpc>
              <a:spcBef>
                <a:spcPct val="0"/>
              </a:spcBef>
              <a:buNone/>
              <a:defRPr sz="1800" b="0" i="0">
                <a:solidFill>
                  <a:srgbClr val="FF0000"/>
                </a:solidFill>
                <a:latin typeface="Trebuchet MS" panose="020B0703020202090204" pitchFamily="34" charset="0"/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E2EB68-70EF-A348-B8E1-2262E19C0781}"/>
              </a:ext>
            </a:extLst>
          </p:cNvPr>
          <p:cNvSpPr/>
          <p:nvPr userDrawn="1"/>
        </p:nvSpPr>
        <p:spPr>
          <a:xfrm>
            <a:off x="975361" y="0"/>
            <a:ext cx="11216639" cy="97536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059E77A0-78B1-9546-89AE-51FA7F5D8A97}"/>
              </a:ext>
            </a:extLst>
          </p:cNvPr>
          <p:cNvGrpSpPr/>
          <p:nvPr userDrawn="1"/>
        </p:nvGrpSpPr>
        <p:grpSpPr>
          <a:xfrm>
            <a:off x="0" y="0"/>
            <a:ext cx="975360" cy="978408"/>
            <a:chOff x="0" y="438912"/>
            <a:chExt cx="731520" cy="731520"/>
          </a:xfrm>
        </p:grpSpPr>
        <p:sp>
          <p:nvSpPr>
            <p:cNvPr id="17" name="Google Shape;37;p5">
              <a:extLst>
                <a:ext uri="{FF2B5EF4-FFF2-40B4-BE49-F238E27FC236}">
                  <a16:creationId xmlns:a16="http://schemas.microsoft.com/office/drawing/2014/main" id="{A7127E0D-5ACC-6F48-87C8-3AE888D38E3A}"/>
                </a:ext>
              </a:extLst>
            </p:cNvPr>
            <p:cNvSpPr/>
            <p:nvPr/>
          </p:nvSpPr>
          <p:spPr>
            <a:xfrm rot="-5400000">
              <a:off x="0" y="438912"/>
              <a:ext cx="731520" cy="7315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pic>
          <p:nvPicPr>
            <p:cNvPr id="18" name="Picture 17" descr="A close up of a logo&#10;&#10;Description automatically generated">
              <a:extLst>
                <a:ext uri="{FF2B5EF4-FFF2-40B4-BE49-F238E27FC236}">
                  <a16:creationId xmlns:a16="http://schemas.microsoft.com/office/drawing/2014/main" id="{964C6E40-CD62-0C4D-8FAB-799D65F5DB01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20126" y="554025"/>
              <a:ext cx="491269" cy="501295"/>
            </a:xfrm>
            <a:prstGeom prst="rect">
              <a:avLst/>
            </a:prstGeom>
          </p:spPr>
        </p:pic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77F9BDB-5D7F-5A4E-9C4D-98E06B4FD77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16152" y="0"/>
            <a:ext cx="10607040" cy="96926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SLIDE TITLE</a:t>
            </a:r>
          </a:p>
        </p:txBody>
      </p:sp>
      <p:sp>
        <p:nvSpPr>
          <p:cNvPr id="19" name="Picture Placeholder 15">
            <a:extLst>
              <a:ext uri="{FF2B5EF4-FFF2-40B4-BE49-F238E27FC236}">
                <a16:creationId xmlns:a16="http://schemas.microsoft.com/office/drawing/2014/main" id="{409C9A89-472A-C34F-91EC-0A24D6940E29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8308232" y="4023360"/>
            <a:ext cx="3883768" cy="2834640"/>
          </a:xfrm>
          <a:prstGeom prst="rect">
            <a:avLst/>
          </a:prstGeo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lIns="0" tIns="0" rIns="0" bIns="0" anchor="ctr" anchorCtr="0">
            <a:normAutofit/>
          </a:bodyPr>
          <a:lstStyle>
            <a:lvl1pPr algn="ctr">
              <a:lnSpc>
                <a:spcPct val="100000"/>
              </a:lnSpc>
              <a:spcBef>
                <a:spcPct val="0"/>
              </a:spcBef>
              <a:buNone/>
              <a:defRPr sz="1800" b="0" i="0">
                <a:solidFill>
                  <a:srgbClr val="FF0000"/>
                </a:solidFill>
                <a:latin typeface="Trebuchet MS" panose="020B0703020202090204" pitchFamily="34" charset="0"/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Date Placeholder 5">
            <a:extLst>
              <a:ext uri="{FF2B5EF4-FFF2-40B4-BE49-F238E27FC236}">
                <a16:creationId xmlns:a16="http://schemas.microsoft.com/office/drawing/2014/main" id="{61753CC7-E68A-1844-8830-68F51E37D3C5}"/>
              </a:ext>
            </a:extLst>
          </p:cNvPr>
          <p:cNvSpPr txBox="1">
            <a:spLocks/>
          </p:cNvSpPr>
          <p:nvPr userDrawn="1"/>
        </p:nvSpPr>
        <p:spPr>
          <a:xfrm>
            <a:off x="365760" y="6333744"/>
            <a:ext cx="1295347" cy="524256"/>
          </a:xfrm>
          <a:prstGeom prst="rect">
            <a:avLst/>
          </a:prstGeom>
        </p:spPr>
        <p:txBody>
          <a:bodyPr wrap="none" lIns="0" tIns="0" rIns="0" bIns="0" anchor="ctr" anchorCtr="0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00" b="1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1050" dirty="0"/>
              <a:t>SHEDD AQUARIUM</a:t>
            </a:r>
            <a:endParaRPr lang="en-US" sz="1050" b="0" dirty="0"/>
          </a:p>
        </p:txBody>
      </p:sp>
    </p:spTree>
    <p:extLst>
      <p:ext uri="{BB962C8B-B14F-4D97-AF65-F5344CB8AC3E}">
        <p14:creationId xmlns:p14="http://schemas.microsoft.com/office/powerpoint/2010/main" val="343482944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t 2-Three Pictures-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lide Number Placeholder 6">
            <a:extLst>
              <a:ext uri="{FF2B5EF4-FFF2-40B4-BE49-F238E27FC236}">
                <a16:creationId xmlns:a16="http://schemas.microsoft.com/office/drawing/2014/main" id="{F69FAC77-21E9-A04C-BC16-F39F5FB2AA73}"/>
              </a:ext>
            </a:extLst>
          </p:cNvPr>
          <p:cNvSpPr txBox="1">
            <a:spLocks/>
          </p:cNvSpPr>
          <p:nvPr userDrawn="1"/>
        </p:nvSpPr>
        <p:spPr>
          <a:xfrm>
            <a:off x="11155685" y="6333744"/>
            <a:ext cx="619391" cy="524256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900" b="0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9897FA4A-7BA9-9941-822A-AF08968373B9}" type="slidenum">
              <a:rPr lang="en-US" sz="1050" smtClean="0"/>
              <a:pPr/>
              <a:t>‹#›</a:t>
            </a:fld>
            <a:endParaRPr lang="en-US" sz="1050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0B045DC-07F1-1445-9BBB-38CC58E96A98}"/>
              </a:ext>
            </a:extLst>
          </p:cNvPr>
          <p:cNvSpPr/>
          <p:nvPr userDrawn="1"/>
        </p:nvSpPr>
        <p:spPr>
          <a:xfrm>
            <a:off x="0" y="1371600"/>
            <a:ext cx="12188952" cy="27432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2489"/>
          </a:p>
        </p:txBody>
      </p:sp>
      <p:sp>
        <p:nvSpPr>
          <p:cNvPr id="11" name="Picture Placeholder 11">
            <a:extLst>
              <a:ext uri="{FF2B5EF4-FFF2-40B4-BE49-F238E27FC236}">
                <a16:creationId xmlns:a16="http://schemas.microsoft.com/office/drawing/2014/main" id="{9E10FEB4-3BF3-5A45-BA91-82A5E3B2818F}"/>
              </a:ext>
            </a:extLst>
          </p:cNvPr>
          <p:cNvSpPr>
            <a:spLocks noGrp="1"/>
          </p:cNvSpPr>
          <p:nvPr>
            <p:ph type="pic" sz="quarter" idx="49"/>
          </p:nvPr>
        </p:nvSpPr>
        <p:spPr>
          <a:xfrm>
            <a:off x="4632959" y="1371600"/>
            <a:ext cx="2926080" cy="2743200"/>
          </a:xfrm>
          <a:pattFill prst="pct30">
            <a:fgClr>
              <a:schemeClr val="tx1">
                <a:lumMod val="75000"/>
                <a:lumOff val="25000"/>
              </a:schemeClr>
            </a:fgClr>
            <a:bgClr>
              <a:schemeClr val="bg1"/>
            </a:bgClr>
          </a:pattFill>
        </p:spPr>
        <p:txBody>
          <a:bodyPr anchor="ctr" anchorCtr="0">
            <a:noAutofit/>
          </a:bodyPr>
          <a:lstStyle>
            <a:lvl1pPr marL="0" indent="0" algn="ctr">
              <a:lnSpc>
                <a:spcPct val="100000"/>
              </a:lnSpc>
              <a:spcBef>
                <a:spcPct val="0"/>
              </a:spcBef>
              <a:buNone/>
              <a:defRPr sz="1800">
                <a:solidFill>
                  <a:srgbClr val="FF0000"/>
                </a:solidFill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8A8D679E-C5A3-B249-AC6E-85AEE198E67E}"/>
              </a:ext>
            </a:extLst>
          </p:cNvPr>
          <p:cNvSpPr>
            <a:spLocks noGrp="1"/>
          </p:cNvSpPr>
          <p:nvPr>
            <p:ph type="pic" sz="quarter" idx="50"/>
          </p:nvPr>
        </p:nvSpPr>
        <p:spPr>
          <a:xfrm>
            <a:off x="1219199" y="1371600"/>
            <a:ext cx="2926080" cy="2743200"/>
          </a:xfrm>
          <a:pattFill prst="pct30">
            <a:fgClr>
              <a:schemeClr val="tx1">
                <a:lumMod val="75000"/>
                <a:lumOff val="25000"/>
              </a:schemeClr>
            </a:fgClr>
            <a:bgClr>
              <a:schemeClr val="bg1"/>
            </a:bgClr>
          </a:pattFill>
        </p:spPr>
        <p:txBody>
          <a:bodyPr anchor="ctr" anchorCtr="0">
            <a:noAutofit/>
          </a:bodyPr>
          <a:lstStyle>
            <a:lvl1pPr marL="0" indent="0" algn="ctr">
              <a:lnSpc>
                <a:spcPct val="100000"/>
              </a:lnSpc>
              <a:spcBef>
                <a:spcPct val="0"/>
              </a:spcBef>
              <a:buNone/>
              <a:defRPr sz="1800">
                <a:solidFill>
                  <a:srgbClr val="FF0000"/>
                </a:solidFill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3" name="Picture Placeholder 11">
            <a:extLst>
              <a:ext uri="{FF2B5EF4-FFF2-40B4-BE49-F238E27FC236}">
                <a16:creationId xmlns:a16="http://schemas.microsoft.com/office/drawing/2014/main" id="{C1257C68-1DFB-2742-9DD1-71563FC3FEA5}"/>
              </a:ext>
            </a:extLst>
          </p:cNvPr>
          <p:cNvSpPr>
            <a:spLocks noGrp="1"/>
          </p:cNvSpPr>
          <p:nvPr>
            <p:ph type="pic" sz="quarter" idx="51"/>
          </p:nvPr>
        </p:nvSpPr>
        <p:spPr>
          <a:xfrm>
            <a:off x="8046720" y="1371600"/>
            <a:ext cx="2926080" cy="2743200"/>
          </a:xfrm>
          <a:pattFill prst="pct30">
            <a:fgClr>
              <a:schemeClr val="tx1">
                <a:lumMod val="75000"/>
                <a:lumOff val="25000"/>
              </a:schemeClr>
            </a:fgClr>
            <a:bgClr>
              <a:schemeClr val="bg1"/>
            </a:bgClr>
          </a:pattFill>
        </p:spPr>
        <p:txBody>
          <a:bodyPr anchor="ctr" anchorCtr="0">
            <a:noAutofit/>
          </a:bodyPr>
          <a:lstStyle>
            <a:lvl1pPr marL="0" indent="0" algn="ctr">
              <a:lnSpc>
                <a:spcPct val="100000"/>
              </a:lnSpc>
              <a:spcBef>
                <a:spcPct val="0"/>
              </a:spcBef>
              <a:buNone/>
              <a:defRPr sz="1800">
                <a:solidFill>
                  <a:srgbClr val="FF0000"/>
                </a:solidFill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C69C0F01-8633-6A41-80E9-83508E563237}"/>
              </a:ext>
            </a:extLst>
          </p:cNvPr>
          <p:cNvSpPr>
            <a:spLocks noGrp="1"/>
          </p:cNvSpPr>
          <p:nvPr>
            <p:ph type="body" idx="32" hasCustomPrompt="1"/>
          </p:nvPr>
        </p:nvSpPr>
        <p:spPr>
          <a:xfrm>
            <a:off x="1728239" y="4343400"/>
            <a:ext cx="1908000" cy="1849582"/>
          </a:xfrm>
        </p:spPr>
        <p:txBody>
          <a:bodyPr lIns="36000" tIns="0" rIns="0" bIns="0" anchor="t" anchorCtr="0">
            <a:normAutofit/>
          </a:bodyPr>
          <a:lstStyle>
            <a:lvl1pPr marL="0" indent="0" algn="ctr">
              <a:buNone/>
              <a:defRPr sz="1400" b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dirty="0"/>
              <a:t>Click to add caption</a:t>
            </a:r>
          </a:p>
        </p:txBody>
      </p:sp>
      <p:sp>
        <p:nvSpPr>
          <p:cNvPr id="15" name="Text Placeholder 2">
            <a:extLst>
              <a:ext uri="{FF2B5EF4-FFF2-40B4-BE49-F238E27FC236}">
                <a16:creationId xmlns:a16="http://schemas.microsoft.com/office/drawing/2014/main" id="{E9F183FD-0179-5D4C-BD36-A9C33DB67DF9}"/>
              </a:ext>
            </a:extLst>
          </p:cNvPr>
          <p:cNvSpPr>
            <a:spLocks noGrp="1"/>
          </p:cNvSpPr>
          <p:nvPr>
            <p:ph type="body" idx="40" hasCustomPrompt="1"/>
          </p:nvPr>
        </p:nvSpPr>
        <p:spPr>
          <a:xfrm>
            <a:off x="5142000" y="4343400"/>
            <a:ext cx="1908000" cy="1849582"/>
          </a:xfrm>
        </p:spPr>
        <p:txBody>
          <a:bodyPr lIns="36000" tIns="0" rIns="0" bIns="0" anchor="t" anchorCtr="0">
            <a:normAutofit/>
          </a:bodyPr>
          <a:lstStyle>
            <a:lvl1pPr marL="0" indent="0" algn="ctr">
              <a:buNone/>
              <a:defRPr sz="1400" b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dirty="0"/>
              <a:t>Click to add caption</a:t>
            </a:r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8F875C31-A3CA-684F-BA36-05BD174C81B7}"/>
              </a:ext>
            </a:extLst>
          </p:cNvPr>
          <p:cNvSpPr>
            <a:spLocks noGrp="1"/>
          </p:cNvSpPr>
          <p:nvPr>
            <p:ph type="body" idx="44" hasCustomPrompt="1"/>
          </p:nvPr>
        </p:nvSpPr>
        <p:spPr>
          <a:xfrm>
            <a:off x="8555760" y="4343400"/>
            <a:ext cx="1908000" cy="1849582"/>
          </a:xfrm>
        </p:spPr>
        <p:txBody>
          <a:bodyPr lIns="36000" tIns="0" rIns="0" bIns="0" anchor="t" anchorCtr="0">
            <a:normAutofit/>
          </a:bodyPr>
          <a:lstStyle>
            <a:lvl1pPr marL="0" indent="0" algn="ctr">
              <a:buNone/>
              <a:defRPr sz="1400" b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dirty="0"/>
              <a:t>Click to add caption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1FC941E6-DDC7-264A-BECE-CDF8084BF629}"/>
              </a:ext>
            </a:extLst>
          </p:cNvPr>
          <p:cNvSpPr/>
          <p:nvPr userDrawn="1"/>
        </p:nvSpPr>
        <p:spPr>
          <a:xfrm>
            <a:off x="975361" y="0"/>
            <a:ext cx="11216639" cy="97536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2A47285F-B181-5B48-B1B6-106ADAD25AE9}"/>
              </a:ext>
            </a:extLst>
          </p:cNvPr>
          <p:cNvGrpSpPr/>
          <p:nvPr userDrawn="1"/>
        </p:nvGrpSpPr>
        <p:grpSpPr>
          <a:xfrm>
            <a:off x="0" y="0"/>
            <a:ext cx="975360" cy="978408"/>
            <a:chOff x="0" y="438912"/>
            <a:chExt cx="731520" cy="731520"/>
          </a:xfrm>
        </p:grpSpPr>
        <p:sp>
          <p:nvSpPr>
            <p:cNvPr id="19" name="Google Shape;37;p5">
              <a:extLst>
                <a:ext uri="{FF2B5EF4-FFF2-40B4-BE49-F238E27FC236}">
                  <a16:creationId xmlns:a16="http://schemas.microsoft.com/office/drawing/2014/main" id="{90169887-9956-FC48-B1F3-A22C5F0CE8AD}"/>
                </a:ext>
              </a:extLst>
            </p:cNvPr>
            <p:cNvSpPr/>
            <p:nvPr/>
          </p:nvSpPr>
          <p:spPr>
            <a:xfrm rot="-5400000">
              <a:off x="0" y="438912"/>
              <a:ext cx="731520" cy="7315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pic>
          <p:nvPicPr>
            <p:cNvPr id="20" name="Picture 19" descr="A close up of a logo&#10;&#10;Description automatically generated">
              <a:extLst>
                <a:ext uri="{FF2B5EF4-FFF2-40B4-BE49-F238E27FC236}">
                  <a16:creationId xmlns:a16="http://schemas.microsoft.com/office/drawing/2014/main" id="{3303BB42-6CAB-654B-9ED9-C89D2D990E46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20126" y="554025"/>
              <a:ext cx="491269" cy="501295"/>
            </a:xfrm>
            <a:prstGeom prst="rect">
              <a:avLst/>
            </a:prstGeom>
          </p:spPr>
        </p:pic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77F9BDB-5D7F-5A4E-9C4D-98E06B4FD77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16152" y="0"/>
            <a:ext cx="10607040" cy="96926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SLIDE TITLE</a:t>
            </a:r>
          </a:p>
        </p:txBody>
      </p:sp>
      <p:sp>
        <p:nvSpPr>
          <p:cNvPr id="21" name="Date Placeholder 5">
            <a:extLst>
              <a:ext uri="{FF2B5EF4-FFF2-40B4-BE49-F238E27FC236}">
                <a16:creationId xmlns:a16="http://schemas.microsoft.com/office/drawing/2014/main" id="{9FB4F0DA-5CCA-854B-9F2B-B10CCFE1F00C}"/>
              </a:ext>
            </a:extLst>
          </p:cNvPr>
          <p:cNvSpPr txBox="1">
            <a:spLocks/>
          </p:cNvSpPr>
          <p:nvPr userDrawn="1"/>
        </p:nvSpPr>
        <p:spPr>
          <a:xfrm>
            <a:off x="365760" y="6333744"/>
            <a:ext cx="1295347" cy="524256"/>
          </a:xfrm>
          <a:prstGeom prst="rect">
            <a:avLst/>
          </a:prstGeom>
        </p:spPr>
        <p:txBody>
          <a:bodyPr wrap="none" lIns="0" tIns="0" rIns="0" bIns="0" anchor="ctr" anchorCtr="0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00" b="1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1050" dirty="0"/>
              <a:t>SHEDD AQUARIUM</a:t>
            </a:r>
            <a:endParaRPr lang="en-US" sz="1050" b="0" dirty="0"/>
          </a:p>
        </p:txBody>
      </p:sp>
    </p:spTree>
    <p:extLst>
      <p:ext uri="{BB962C8B-B14F-4D97-AF65-F5344CB8AC3E}">
        <p14:creationId xmlns:p14="http://schemas.microsoft.com/office/powerpoint/2010/main" val="274619410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t 2-Three Pictures-Stagg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icture Placeholder 15">
            <a:extLst>
              <a:ext uri="{FF2B5EF4-FFF2-40B4-BE49-F238E27FC236}">
                <a16:creationId xmlns:a16="http://schemas.microsoft.com/office/drawing/2014/main" id="{6A722509-19B9-D248-AD8D-AACD1F8D24E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919754" y="978408"/>
            <a:ext cx="3430408" cy="2834640"/>
          </a:xfrm>
          <a:prstGeom prst="rect">
            <a:avLst/>
          </a:prstGeo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lIns="0" tIns="0" rIns="0" bIns="0" anchor="ctr" anchorCtr="0">
            <a:normAutofit/>
          </a:bodyPr>
          <a:lstStyle>
            <a:lvl1pPr algn="ctr">
              <a:lnSpc>
                <a:spcPct val="100000"/>
              </a:lnSpc>
              <a:spcBef>
                <a:spcPct val="0"/>
              </a:spcBef>
              <a:buNone/>
              <a:defRPr sz="1800" b="0" i="0">
                <a:solidFill>
                  <a:srgbClr val="FF0000"/>
                </a:solidFill>
                <a:latin typeface="Trebuchet MS" panose="020B0703020202090204" pitchFamily="34" charset="0"/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Picture Placeholder 15">
            <a:extLst>
              <a:ext uri="{FF2B5EF4-FFF2-40B4-BE49-F238E27FC236}">
                <a16:creationId xmlns:a16="http://schemas.microsoft.com/office/drawing/2014/main" id="{F0EE5CBE-D93C-DC4A-8AFD-A78F7ECF982A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5919754" y="4023360"/>
            <a:ext cx="3430408" cy="2834640"/>
          </a:xfrm>
          <a:prstGeom prst="rect">
            <a:avLst/>
          </a:prstGeo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lIns="0" tIns="0" rIns="0" bIns="0" anchor="ctr" anchorCtr="0">
            <a:normAutofit/>
          </a:bodyPr>
          <a:lstStyle>
            <a:lvl1pPr algn="ctr">
              <a:lnSpc>
                <a:spcPct val="100000"/>
              </a:lnSpc>
              <a:spcBef>
                <a:spcPct val="0"/>
              </a:spcBef>
              <a:buNone/>
              <a:defRPr sz="1800" b="0" i="0">
                <a:solidFill>
                  <a:srgbClr val="FF0000"/>
                </a:solidFill>
                <a:latin typeface="Trebuchet MS" panose="020B0703020202090204" pitchFamily="34" charset="0"/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21B349-EA75-2B4C-ABA7-81B9CCF73737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1219200" y="1371600"/>
            <a:ext cx="4296549" cy="4952999"/>
          </a:xfrm>
        </p:spPr>
        <p:txBody>
          <a:bodyPr/>
          <a:lstStyle/>
          <a:p>
            <a:pPr lvl="0"/>
            <a:r>
              <a:rPr lang="en-US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 </a:t>
            </a:r>
          </a:p>
        </p:txBody>
      </p:sp>
      <p:sp>
        <p:nvSpPr>
          <p:cNvPr id="22" name="Slide Number Placeholder 6">
            <a:extLst>
              <a:ext uri="{FF2B5EF4-FFF2-40B4-BE49-F238E27FC236}">
                <a16:creationId xmlns:a16="http://schemas.microsoft.com/office/drawing/2014/main" id="{F69FAC77-21E9-A04C-BC16-F39F5FB2AA73}"/>
              </a:ext>
            </a:extLst>
          </p:cNvPr>
          <p:cNvSpPr txBox="1">
            <a:spLocks/>
          </p:cNvSpPr>
          <p:nvPr userDrawn="1"/>
        </p:nvSpPr>
        <p:spPr>
          <a:xfrm>
            <a:off x="11155680" y="6333744"/>
            <a:ext cx="619391" cy="524256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900" b="0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9897FA4A-7BA9-9941-822A-AF08968373B9}" type="slidenum">
              <a:rPr lang="en-US" sz="1050" smtClean="0"/>
              <a:pPr/>
              <a:t>‹#›</a:t>
            </a:fld>
            <a:endParaRPr lang="en-US" sz="1050" dirty="0"/>
          </a:p>
        </p:txBody>
      </p:sp>
      <p:sp>
        <p:nvSpPr>
          <p:cNvPr id="14" name="Picture Placeholder 9">
            <a:extLst>
              <a:ext uri="{FF2B5EF4-FFF2-40B4-BE49-F238E27FC236}">
                <a16:creationId xmlns:a16="http://schemas.microsoft.com/office/drawing/2014/main" id="{97D31DCC-6ECC-5E47-A19E-7F70BE41D48F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9542186" y="1853209"/>
            <a:ext cx="2649814" cy="4114800"/>
          </a:xfr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lnSpc>
                <a:spcPct val="100000"/>
              </a:lnSpc>
              <a:spcBef>
                <a:spcPct val="0"/>
              </a:spcBef>
              <a:buNone/>
              <a:defRPr sz="1800">
                <a:solidFill>
                  <a:srgbClr val="FF0000"/>
                </a:solidFill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89FAE36-BCB8-5E48-90B8-13E81B6844B4}"/>
              </a:ext>
            </a:extLst>
          </p:cNvPr>
          <p:cNvSpPr/>
          <p:nvPr userDrawn="1"/>
        </p:nvSpPr>
        <p:spPr>
          <a:xfrm>
            <a:off x="975361" y="0"/>
            <a:ext cx="11216639" cy="97536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2C095133-A640-E94B-ABD1-343265C86CF6}"/>
              </a:ext>
            </a:extLst>
          </p:cNvPr>
          <p:cNvGrpSpPr/>
          <p:nvPr userDrawn="1"/>
        </p:nvGrpSpPr>
        <p:grpSpPr>
          <a:xfrm>
            <a:off x="0" y="0"/>
            <a:ext cx="975360" cy="978408"/>
            <a:chOff x="0" y="438912"/>
            <a:chExt cx="731520" cy="731520"/>
          </a:xfrm>
        </p:grpSpPr>
        <p:sp>
          <p:nvSpPr>
            <p:cNvPr id="16" name="Google Shape;37;p5">
              <a:extLst>
                <a:ext uri="{FF2B5EF4-FFF2-40B4-BE49-F238E27FC236}">
                  <a16:creationId xmlns:a16="http://schemas.microsoft.com/office/drawing/2014/main" id="{29A061E1-42E4-434A-9507-BE033E308110}"/>
                </a:ext>
              </a:extLst>
            </p:cNvPr>
            <p:cNvSpPr/>
            <p:nvPr/>
          </p:nvSpPr>
          <p:spPr>
            <a:xfrm rot="-5400000">
              <a:off x="0" y="438912"/>
              <a:ext cx="731520" cy="7315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pic>
          <p:nvPicPr>
            <p:cNvPr id="18" name="Picture 17" descr="A close up of a logo&#10;&#10;Description automatically generated">
              <a:extLst>
                <a:ext uri="{FF2B5EF4-FFF2-40B4-BE49-F238E27FC236}">
                  <a16:creationId xmlns:a16="http://schemas.microsoft.com/office/drawing/2014/main" id="{7991296A-2CD7-F145-A067-414FF0E0C687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20126" y="554025"/>
              <a:ext cx="491269" cy="501295"/>
            </a:xfrm>
            <a:prstGeom prst="rect">
              <a:avLst/>
            </a:prstGeom>
          </p:spPr>
        </p:pic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77F9BDB-5D7F-5A4E-9C4D-98E06B4FD77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16152" y="0"/>
            <a:ext cx="10607040" cy="96926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SLIDE TITLE</a:t>
            </a:r>
          </a:p>
        </p:txBody>
      </p:sp>
      <p:sp>
        <p:nvSpPr>
          <p:cNvPr id="12" name="Date Placeholder 5">
            <a:extLst>
              <a:ext uri="{FF2B5EF4-FFF2-40B4-BE49-F238E27FC236}">
                <a16:creationId xmlns:a16="http://schemas.microsoft.com/office/drawing/2014/main" id="{84E82700-E9BD-D647-BDD3-8A01B6C0FFB9}"/>
              </a:ext>
            </a:extLst>
          </p:cNvPr>
          <p:cNvSpPr txBox="1">
            <a:spLocks/>
          </p:cNvSpPr>
          <p:nvPr userDrawn="1"/>
        </p:nvSpPr>
        <p:spPr>
          <a:xfrm>
            <a:off x="365760" y="6333744"/>
            <a:ext cx="1295347" cy="524256"/>
          </a:xfrm>
          <a:prstGeom prst="rect">
            <a:avLst/>
          </a:prstGeom>
        </p:spPr>
        <p:txBody>
          <a:bodyPr wrap="none" lIns="0" tIns="0" rIns="0" bIns="0" anchor="ctr" anchorCtr="0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00" b="1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1050" dirty="0"/>
              <a:t>SHEDD AQUARIUM</a:t>
            </a:r>
            <a:endParaRPr lang="en-US" sz="1050" b="0" dirty="0"/>
          </a:p>
        </p:txBody>
      </p:sp>
    </p:spTree>
    <p:extLst>
      <p:ext uri="{BB962C8B-B14F-4D97-AF65-F5344CB8AC3E}">
        <p14:creationId xmlns:p14="http://schemas.microsoft.com/office/powerpoint/2010/main" val="214805274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t 2-Five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lide Number Placeholder 6">
            <a:extLst>
              <a:ext uri="{FF2B5EF4-FFF2-40B4-BE49-F238E27FC236}">
                <a16:creationId xmlns:a16="http://schemas.microsoft.com/office/drawing/2014/main" id="{F69FAC77-21E9-A04C-BC16-F39F5FB2AA73}"/>
              </a:ext>
            </a:extLst>
          </p:cNvPr>
          <p:cNvSpPr txBox="1">
            <a:spLocks/>
          </p:cNvSpPr>
          <p:nvPr userDrawn="1"/>
        </p:nvSpPr>
        <p:spPr>
          <a:xfrm>
            <a:off x="11155685" y="6333744"/>
            <a:ext cx="619391" cy="524256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900" b="0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9897FA4A-7BA9-9941-822A-AF08968373B9}" type="slidenum">
              <a:rPr lang="en-US" sz="1050" smtClean="0"/>
              <a:pPr/>
              <a:t>‹#›</a:t>
            </a:fld>
            <a:endParaRPr lang="en-US" sz="1050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0B045DC-07F1-1445-9BBB-38CC58E96A98}"/>
              </a:ext>
            </a:extLst>
          </p:cNvPr>
          <p:cNvSpPr/>
          <p:nvPr userDrawn="1"/>
        </p:nvSpPr>
        <p:spPr>
          <a:xfrm>
            <a:off x="0" y="1371600"/>
            <a:ext cx="12188952" cy="198424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2489"/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C69C0F01-8633-6A41-80E9-83508E563237}"/>
              </a:ext>
            </a:extLst>
          </p:cNvPr>
          <p:cNvSpPr>
            <a:spLocks noGrp="1"/>
          </p:cNvSpPr>
          <p:nvPr>
            <p:ph type="body" idx="32" hasCustomPrompt="1"/>
          </p:nvPr>
        </p:nvSpPr>
        <p:spPr>
          <a:xfrm>
            <a:off x="431799" y="3566160"/>
            <a:ext cx="1979613" cy="2767584"/>
          </a:xfrm>
        </p:spPr>
        <p:txBody>
          <a:bodyPr lIns="36000" tIns="0" rIns="0" bIns="0" anchor="t" anchorCtr="0">
            <a:normAutofit/>
          </a:bodyPr>
          <a:lstStyle>
            <a:lvl1pPr marL="0" indent="0" algn="ctr">
              <a:buNone/>
              <a:defRPr sz="1400" b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dirty="0"/>
              <a:t>Click to add caption</a:t>
            </a:r>
          </a:p>
        </p:txBody>
      </p:sp>
      <p:sp>
        <p:nvSpPr>
          <p:cNvPr id="34" name="Picture Placeholder 15">
            <a:extLst>
              <a:ext uri="{FF2B5EF4-FFF2-40B4-BE49-F238E27FC236}">
                <a16:creationId xmlns:a16="http://schemas.microsoft.com/office/drawing/2014/main" id="{7D4422DA-5AA3-8246-9F24-7230C1591437}"/>
              </a:ext>
            </a:extLst>
          </p:cNvPr>
          <p:cNvSpPr>
            <a:spLocks noGrp="1"/>
          </p:cNvSpPr>
          <p:nvPr>
            <p:ph type="pic" sz="quarter" idx="41"/>
          </p:nvPr>
        </p:nvSpPr>
        <p:spPr>
          <a:xfrm>
            <a:off x="431800" y="1371600"/>
            <a:ext cx="1979613" cy="1981200"/>
          </a:xfrm>
          <a:pattFill prst="pct30">
            <a:fgClr>
              <a:schemeClr val="tx1"/>
            </a:fgClr>
            <a:bgClr>
              <a:schemeClr val="bg1"/>
            </a:bgClr>
          </a:pattFill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ctr">
              <a:lnSpc>
                <a:spcPct val="100000"/>
              </a:lnSpc>
              <a:spcBef>
                <a:spcPct val="0"/>
              </a:spcBef>
              <a:buNone/>
              <a:defRPr lang="en-ZA" sz="1400" b="0" i="0">
                <a:solidFill>
                  <a:srgbClr val="FF0000"/>
                </a:solidFill>
                <a:latin typeface="Trebuchet MS" panose="020B0703020202090204" pitchFamily="34" charset="0"/>
                <a:cs typeface="Times New Roman" panose="02020603050405020304" pitchFamily="18" charset="0"/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5" name="Picture Placeholder 15">
            <a:extLst>
              <a:ext uri="{FF2B5EF4-FFF2-40B4-BE49-F238E27FC236}">
                <a16:creationId xmlns:a16="http://schemas.microsoft.com/office/drawing/2014/main" id="{305BB51D-84B0-CB43-98BC-35E229AAE30A}"/>
              </a:ext>
            </a:extLst>
          </p:cNvPr>
          <p:cNvSpPr>
            <a:spLocks noGrp="1"/>
          </p:cNvSpPr>
          <p:nvPr>
            <p:ph type="pic" sz="quarter" idx="42"/>
          </p:nvPr>
        </p:nvSpPr>
        <p:spPr>
          <a:xfrm>
            <a:off x="2771850" y="1371600"/>
            <a:ext cx="1979613" cy="1981200"/>
          </a:xfrm>
          <a:pattFill prst="pct30">
            <a:fgClr>
              <a:schemeClr val="tx1"/>
            </a:fgClr>
            <a:bgClr>
              <a:schemeClr val="bg1"/>
            </a:bgClr>
          </a:pattFill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ctr">
              <a:lnSpc>
                <a:spcPct val="100000"/>
              </a:lnSpc>
              <a:spcBef>
                <a:spcPct val="0"/>
              </a:spcBef>
              <a:buNone/>
              <a:defRPr lang="en-ZA" sz="1400" b="0" i="0">
                <a:solidFill>
                  <a:srgbClr val="FF0000"/>
                </a:solidFill>
                <a:latin typeface="Trebuchet MS" panose="020B0703020202090204" pitchFamily="34" charset="0"/>
                <a:cs typeface="Times New Roman" panose="02020603050405020304" pitchFamily="18" charset="0"/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6" name="Picture Placeholder 15">
            <a:extLst>
              <a:ext uri="{FF2B5EF4-FFF2-40B4-BE49-F238E27FC236}">
                <a16:creationId xmlns:a16="http://schemas.microsoft.com/office/drawing/2014/main" id="{6AE1CB1C-AEB7-CF4C-97A5-9A757988622E}"/>
              </a:ext>
            </a:extLst>
          </p:cNvPr>
          <p:cNvSpPr>
            <a:spLocks noGrp="1"/>
          </p:cNvSpPr>
          <p:nvPr>
            <p:ph type="pic" sz="quarter" idx="43"/>
          </p:nvPr>
        </p:nvSpPr>
        <p:spPr>
          <a:xfrm>
            <a:off x="5112287" y="1371600"/>
            <a:ext cx="1979613" cy="1981200"/>
          </a:xfrm>
          <a:pattFill prst="pct30">
            <a:fgClr>
              <a:schemeClr val="tx1"/>
            </a:fgClr>
            <a:bgClr>
              <a:schemeClr val="bg1"/>
            </a:bgClr>
          </a:pattFill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ctr">
              <a:lnSpc>
                <a:spcPct val="100000"/>
              </a:lnSpc>
              <a:spcBef>
                <a:spcPct val="0"/>
              </a:spcBef>
              <a:buNone/>
              <a:defRPr lang="en-ZA" sz="1400" b="0" i="0">
                <a:solidFill>
                  <a:srgbClr val="FF0000"/>
                </a:solidFill>
                <a:latin typeface="Trebuchet MS" panose="020B0703020202090204" pitchFamily="34" charset="0"/>
                <a:cs typeface="Times New Roman" panose="02020603050405020304" pitchFamily="18" charset="0"/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7" name="Picture Placeholder 15">
            <a:extLst>
              <a:ext uri="{FF2B5EF4-FFF2-40B4-BE49-F238E27FC236}">
                <a16:creationId xmlns:a16="http://schemas.microsoft.com/office/drawing/2014/main" id="{233A5DDE-D7D6-EA45-92CE-AED04B436864}"/>
              </a:ext>
            </a:extLst>
          </p:cNvPr>
          <p:cNvSpPr>
            <a:spLocks noGrp="1"/>
          </p:cNvSpPr>
          <p:nvPr>
            <p:ph type="pic" sz="quarter" idx="45"/>
          </p:nvPr>
        </p:nvSpPr>
        <p:spPr>
          <a:xfrm>
            <a:off x="7451950" y="1371600"/>
            <a:ext cx="1979613" cy="1981200"/>
          </a:xfrm>
          <a:pattFill prst="pct30">
            <a:fgClr>
              <a:schemeClr val="tx1"/>
            </a:fgClr>
            <a:bgClr>
              <a:schemeClr val="bg1"/>
            </a:bgClr>
          </a:pattFill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ctr">
              <a:lnSpc>
                <a:spcPct val="100000"/>
              </a:lnSpc>
              <a:spcBef>
                <a:spcPct val="0"/>
              </a:spcBef>
              <a:buNone/>
              <a:defRPr lang="en-ZA" sz="1400" b="0" i="0">
                <a:solidFill>
                  <a:srgbClr val="FF0000"/>
                </a:solidFill>
                <a:latin typeface="Trebuchet MS" panose="020B0703020202090204" pitchFamily="34" charset="0"/>
                <a:cs typeface="Times New Roman" panose="02020603050405020304" pitchFamily="18" charset="0"/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8" name="Picture Placeholder 15">
            <a:extLst>
              <a:ext uri="{FF2B5EF4-FFF2-40B4-BE49-F238E27FC236}">
                <a16:creationId xmlns:a16="http://schemas.microsoft.com/office/drawing/2014/main" id="{250EF6AC-40A4-694D-B456-2AFBE292E0BC}"/>
              </a:ext>
            </a:extLst>
          </p:cNvPr>
          <p:cNvSpPr>
            <a:spLocks noGrp="1"/>
          </p:cNvSpPr>
          <p:nvPr>
            <p:ph type="pic" sz="quarter" idx="46"/>
          </p:nvPr>
        </p:nvSpPr>
        <p:spPr>
          <a:xfrm>
            <a:off x="9780587" y="1371600"/>
            <a:ext cx="1979613" cy="1981200"/>
          </a:xfrm>
          <a:pattFill prst="pct30">
            <a:fgClr>
              <a:schemeClr val="tx1"/>
            </a:fgClr>
            <a:bgClr>
              <a:schemeClr val="bg1"/>
            </a:bgClr>
          </a:pattFill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ctr">
              <a:lnSpc>
                <a:spcPct val="100000"/>
              </a:lnSpc>
              <a:spcBef>
                <a:spcPct val="0"/>
              </a:spcBef>
              <a:buNone/>
              <a:defRPr lang="en-ZA" sz="1400" b="0" i="0">
                <a:solidFill>
                  <a:srgbClr val="FF0000"/>
                </a:solidFill>
                <a:latin typeface="Trebuchet MS" panose="020B0703020202090204" pitchFamily="34" charset="0"/>
                <a:cs typeface="Times New Roman" panose="02020603050405020304" pitchFamily="18" charset="0"/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9" name="Text Placeholder 2">
            <a:extLst>
              <a:ext uri="{FF2B5EF4-FFF2-40B4-BE49-F238E27FC236}">
                <a16:creationId xmlns:a16="http://schemas.microsoft.com/office/drawing/2014/main" id="{21FD524C-4B89-774C-84CA-01D08C1384B2}"/>
              </a:ext>
            </a:extLst>
          </p:cNvPr>
          <p:cNvSpPr>
            <a:spLocks noGrp="1"/>
          </p:cNvSpPr>
          <p:nvPr>
            <p:ph type="body" idx="47" hasCustomPrompt="1"/>
          </p:nvPr>
        </p:nvSpPr>
        <p:spPr>
          <a:xfrm>
            <a:off x="2769869" y="3566160"/>
            <a:ext cx="1979613" cy="2767584"/>
          </a:xfrm>
        </p:spPr>
        <p:txBody>
          <a:bodyPr lIns="36000" tIns="0" rIns="0" bIns="0" anchor="t" anchorCtr="0">
            <a:normAutofit/>
          </a:bodyPr>
          <a:lstStyle>
            <a:lvl1pPr marL="0" indent="0" algn="ctr">
              <a:buNone/>
              <a:defRPr sz="1400" b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dirty="0"/>
              <a:t>Click to add caption</a:t>
            </a:r>
          </a:p>
        </p:txBody>
      </p:sp>
      <p:sp>
        <p:nvSpPr>
          <p:cNvPr id="40" name="Text Placeholder 2">
            <a:extLst>
              <a:ext uri="{FF2B5EF4-FFF2-40B4-BE49-F238E27FC236}">
                <a16:creationId xmlns:a16="http://schemas.microsoft.com/office/drawing/2014/main" id="{F541425C-F6D0-C348-B867-D5C83B362D90}"/>
              </a:ext>
            </a:extLst>
          </p:cNvPr>
          <p:cNvSpPr>
            <a:spLocks noGrp="1"/>
          </p:cNvSpPr>
          <p:nvPr>
            <p:ph type="body" idx="48" hasCustomPrompt="1"/>
          </p:nvPr>
        </p:nvSpPr>
        <p:spPr>
          <a:xfrm>
            <a:off x="5107939" y="3566160"/>
            <a:ext cx="1979613" cy="2767584"/>
          </a:xfrm>
        </p:spPr>
        <p:txBody>
          <a:bodyPr lIns="36000" tIns="0" rIns="0" bIns="0" anchor="t" anchorCtr="0">
            <a:normAutofit/>
          </a:bodyPr>
          <a:lstStyle>
            <a:lvl1pPr marL="0" indent="0" algn="ctr">
              <a:buNone/>
              <a:defRPr sz="1400" b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dirty="0"/>
              <a:t>Click to add caption</a:t>
            </a:r>
          </a:p>
        </p:txBody>
      </p:sp>
      <p:sp>
        <p:nvSpPr>
          <p:cNvPr id="41" name="Text Placeholder 2">
            <a:extLst>
              <a:ext uri="{FF2B5EF4-FFF2-40B4-BE49-F238E27FC236}">
                <a16:creationId xmlns:a16="http://schemas.microsoft.com/office/drawing/2014/main" id="{8DE4C80F-CD25-3E40-8D62-E80E70568851}"/>
              </a:ext>
            </a:extLst>
          </p:cNvPr>
          <p:cNvSpPr>
            <a:spLocks noGrp="1"/>
          </p:cNvSpPr>
          <p:nvPr>
            <p:ph type="body" idx="49" hasCustomPrompt="1"/>
          </p:nvPr>
        </p:nvSpPr>
        <p:spPr>
          <a:xfrm>
            <a:off x="7446009" y="3566160"/>
            <a:ext cx="1979613" cy="2767584"/>
          </a:xfrm>
        </p:spPr>
        <p:txBody>
          <a:bodyPr lIns="36000" tIns="0" rIns="0" bIns="0" anchor="t" anchorCtr="0">
            <a:normAutofit/>
          </a:bodyPr>
          <a:lstStyle>
            <a:lvl1pPr marL="0" indent="0" algn="ctr">
              <a:buNone/>
              <a:defRPr sz="1400" b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dirty="0"/>
              <a:t>Click to add caption</a:t>
            </a:r>
          </a:p>
        </p:txBody>
      </p:sp>
      <p:sp>
        <p:nvSpPr>
          <p:cNvPr id="42" name="Text Placeholder 2">
            <a:extLst>
              <a:ext uri="{FF2B5EF4-FFF2-40B4-BE49-F238E27FC236}">
                <a16:creationId xmlns:a16="http://schemas.microsoft.com/office/drawing/2014/main" id="{AE7438D0-66B7-2C4C-A497-9637AC692886}"/>
              </a:ext>
            </a:extLst>
          </p:cNvPr>
          <p:cNvSpPr>
            <a:spLocks noGrp="1"/>
          </p:cNvSpPr>
          <p:nvPr>
            <p:ph type="body" idx="50" hasCustomPrompt="1"/>
          </p:nvPr>
        </p:nvSpPr>
        <p:spPr>
          <a:xfrm>
            <a:off x="9784080" y="3566160"/>
            <a:ext cx="1979613" cy="2767584"/>
          </a:xfrm>
        </p:spPr>
        <p:txBody>
          <a:bodyPr lIns="36000" tIns="0" rIns="0" bIns="0" anchor="t" anchorCtr="0">
            <a:normAutofit/>
          </a:bodyPr>
          <a:lstStyle>
            <a:lvl1pPr marL="0" indent="0" algn="ctr">
              <a:buNone/>
              <a:defRPr sz="1400" b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dirty="0"/>
              <a:t>Click to add caption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DA181D31-7078-DE46-9E2A-F535C8D59523}"/>
              </a:ext>
            </a:extLst>
          </p:cNvPr>
          <p:cNvSpPr/>
          <p:nvPr userDrawn="1"/>
        </p:nvSpPr>
        <p:spPr>
          <a:xfrm>
            <a:off x="975361" y="0"/>
            <a:ext cx="11216639" cy="97536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6" name="Group 45">
            <a:extLst>
              <a:ext uri="{FF2B5EF4-FFF2-40B4-BE49-F238E27FC236}">
                <a16:creationId xmlns:a16="http://schemas.microsoft.com/office/drawing/2014/main" id="{A4BCEE19-0D28-5B49-A8C8-3A112D4C426D}"/>
              </a:ext>
            </a:extLst>
          </p:cNvPr>
          <p:cNvGrpSpPr/>
          <p:nvPr userDrawn="1"/>
        </p:nvGrpSpPr>
        <p:grpSpPr>
          <a:xfrm>
            <a:off x="0" y="0"/>
            <a:ext cx="975360" cy="978408"/>
            <a:chOff x="0" y="438912"/>
            <a:chExt cx="731520" cy="731520"/>
          </a:xfrm>
        </p:grpSpPr>
        <p:sp>
          <p:nvSpPr>
            <p:cNvPr id="47" name="Google Shape;37;p5">
              <a:extLst>
                <a:ext uri="{FF2B5EF4-FFF2-40B4-BE49-F238E27FC236}">
                  <a16:creationId xmlns:a16="http://schemas.microsoft.com/office/drawing/2014/main" id="{B85456E7-3C67-4949-A36F-58F8879A7786}"/>
                </a:ext>
              </a:extLst>
            </p:cNvPr>
            <p:cNvSpPr/>
            <p:nvPr/>
          </p:nvSpPr>
          <p:spPr>
            <a:xfrm rot="-5400000">
              <a:off x="0" y="438912"/>
              <a:ext cx="731520" cy="7315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pic>
          <p:nvPicPr>
            <p:cNvPr id="48" name="Picture 47" descr="A close up of a logo&#10;&#10;Description automatically generated">
              <a:extLst>
                <a:ext uri="{FF2B5EF4-FFF2-40B4-BE49-F238E27FC236}">
                  <a16:creationId xmlns:a16="http://schemas.microsoft.com/office/drawing/2014/main" id="{D5221536-CDF4-9E49-A252-24CA8FB724B1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20126" y="554025"/>
              <a:ext cx="491269" cy="501295"/>
            </a:xfrm>
            <a:prstGeom prst="rect">
              <a:avLst/>
            </a:prstGeom>
          </p:spPr>
        </p:pic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77F9BDB-5D7F-5A4E-9C4D-98E06B4FD77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16152" y="0"/>
            <a:ext cx="10607040" cy="96926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SLIDE TITLE</a:t>
            </a:r>
          </a:p>
        </p:txBody>
      </p:sp>
      <p:sp>
        <p:nvSpPr>
          <p:cNvPr id="19" name="Date Placeholder 5">
            <a:extLst>
              <a:ext uri="{FF2B5EF4-FFF2-40B4-BE49-F238E27FC236}">
                <a16:creationId xmlns:a16="http://schemas.microsoft.com/office/drawing/2014/main" id="{5652FC76-97EA-C84A-A739-DE96E7E9DE8B}"/>
              </a:ext>
            </a:extLst>
          </p:cNvPr>
          <p:cNvSpPr txBox="1">
            <a:spLocks/>
          </p:cNvSpPr>
          <p:nvPr userDrawn="1"/>
        </p:nvSpPr>
        <p:spPr>
          <a:xfrm>
            <a:off x="365760" y="6333744"/>
            <a:ext cx="1295347" cy="524256"/>
          </a:xfrm>
          <a:prstGeom prst="rect">
            <a:avLst/>
          </a:prstGeom>
        </p:spPr>
        <p:txBody>
          <a:bodyPr wrap="none" lIns="0" tIns="0" rIns="0" bIns="0" anchor="ctr" anchorCtr="0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00" b="1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1050" dirty="0"/>
              <a:t>SHEDD AQUARIUM</a:t>
            </a:r>
            <a:endParaRPr lang="en-US" sz="1050" b="0" dirty="0"/>
          </a:p>
        </p:txBody>
      </p:sp>
    </p:spTree>
    <p:extLst>
      <p:ext uri="{BB962C8B-B14F-4D97-AF65-F5344CB8AC3E}">
        <p14:creationId xmlns:p14="http://schemas.microsoft.com/office/powerpoint/2010/main" val="161870797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t 2-Two Text Box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6">
            <a:extLst>
              <a:ext uri="{FF2B5EF4-FFF2-40B4-BE49-F238E27FC236}">
                <a16:creationId xmlns:a16="http://schemas.microsoft.com/office/drawing/2014/main" id="{2BE036D3-74F9-5446-8C55-0423D2CDD7A5}"/>
              </a:ext>
            </a:extLst>
          </p:cNvPr>
          <p:cNvSpPr txBox="1">
            <a:spLocks/>
          </p:cNvSpPr>
          <p:nvPr userDrawn="1"/>
        </p:nvSpPr>
        <p:spPr>
          <a:xfrm>
            <a:off x="11155685" y="6333744"/>
            <a:ext cx="619391" cy="524256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900" b="0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9897FA4A-7BA9-9941-822A-AF08968373B9}" type="slidenum">
              <a:rPr lang="en-US" sz="1050" smtClean="0"/>
              <a:pPr/>
              <a:t>‹#›</a:t>
            </a:fld>
            <a:endParaRPr lang="en-US" sz="1050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BA65503-6402-8C40-AF5B-3215EFACFC6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504708" y="731520"/>
            <a:ext cx="4772891" cy="54864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243815" indent="0">
              <a:buFontTx/>
              <a:buNone/>
              <a:defRPr sz="1800"/>
            </a:lvl2pPr>
            <a:lvl3pPr marL="487631" indent="0">
              <a:buFontTx/>
              <a:buNone/>
              <a:defRPr sz="1800"/>
            </a:lvl3pPr>
            <a:lvl4pPr marL="731447" indent="0">
              <a:buFontTx/>
              <a:buNone/>
              <a:defRPr sz="1800"/>
            </a:lvl4pPr>
            <a:lvl5pPr marL="975263" indent="0">
              <a:buFontTx/>
              <a:buNone/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87D49F4C-E3D8-6047-9C5E-5F2B71408A1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914400" y="731520"/>
            <a:ext cx="4572000" cy="5486400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FontTx/>
              <a:buNone/>
              <a:defRPr sz="6400" b="1" spc="0">
                <a:solidFill>
                  <a:schemeClr val="accent3"/>
                </a:solidFill>
              </a:defRPr>
            </a:lvl1pPr>
            <a:lvl2pPr marL="243815" indent="0">
              <a:buFontTx/>
              <a:buNone/>
              <a:defRPr sz="6400" b="1"/>
            </a:lvl2pPr>
            <a:lvl3pPr marL="487631" indent="0">
              <a:buFontTx/>
              <a:buNone/>
              <a:defRPr sz="6400" b="1"/>
            </a:lvl3pPr>
            <a:lvl4pPr marL="731447" indent="0">
              <a:buFontTx/>
              <a:buNone/>
              <a:defRPr sz="6400" b="1"/>
            </a:lvl4pPr>
            <a:lvl5pPr marL="975263" indent="0">
              <a:buFontTx/>
              <a:buNone/>
              <a:defRPr sz="6400" b="1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8D77820B-82FE-DB49-BD2E-37E913966610}"/>
              </a:ext>
            </a:extLst>
          </p:cNvPr>
          <p:cNvSpPr txBox="1">
            <a:spLocks/>
          </p:cNvSpPr>
          <p:nvPr userDrawn="1"/>
        </p:nvSpPr>
        <p:spPr>
          <a:xfrm>
            <a:off x="365760" y="6333744"/>
            <a:ext cx="1295347" cy="524256"/>
          </a:xfrm>
          <a:prstGeom prst="rect">
            <a:avLst/>
          </a:prstGeom>
        </p:spPr>
        <p:txBody>
          <a:bodyPr wrap="none" lIns="0" tIns="0" rIns="0" bIns="0" anchor="ctr" anchorCtr="0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00" b="1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1050" dirty="0"/>
              <a:t>SHEDD AQUARIUM</a:t>
            </a:r>
            <a:endParaRPr lang="en-US" sz="1050" b="0" dirty="0"/>
          </a:p>
        </p:txBody>
      </p:sp>
    </p:spTree>
    <p:extLst>
      <p:ext uri="{BB962C8B-B14F-4D97-AF65-F5344CB8AC3E}">
        <p14:creationId xmlns:p14="http://schemas.microsoft.com/office/powerpoint/2010/main" val="221899268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t 2-Half Picture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15">
            <a:extLst>
              <a:ext uri="{FF2B5EF4-FFF2-40B4-BE49-F238E27FC236}">
                <a16:creationId xmlns:a16="http://schemas.microsoft.com/office/drawing/2014/main" id="{29E9207C-82A5-FB48-87FE-DCB1CD86E338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096000" y="0"/>
            <a:ext cx="6096000" cy="6858000"/>
          </a:xfrm>
          <a:prstGeom prst="rect">
            <a:avLst/>
          </a:prstGeo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lIns="0" tIns="0" rIns="0" bIns="0" anchor="ctr" anchorCtr="0">
            <a:normAutofit/>
          </a:bodyPr>
          <a:lstStyle>
            <a:lvl1pPr algn="ctr">
              <a:lnSpc>
                <a:spcPct val="100000"/>
              </a:lnSpc>
              <a:spcBef>
                <a:spcPct val="0"/>
              </a:spcBef>
              <a:buNone/>
              <a:defRPr sz="1800" b="0" i="0">
                <a:solidFill>
                  <a:srgbClr val="FF0000"/>
                </a:solidFill>
                <a:latin typeface="Trebuchet MS" panose="020B0703020202090204" pitchFamily="34" charset="0"/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7647DEBE-3250-5443-B1F2-054EF5A3D6D7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914400" y="640080"/>
            <a:ext cx="4389120" cy="54864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Add type here</a:t>
            </a:r>
          </a:p>
        </p:txBody>
      </p:sp>
      <p:sp>
        <p:nvSpPr>
          <p:cNvPr id="17" name="Slide Number Placeholder 6">
            <a:extLst>
              <a:ext uri="{FF2B5EF4-FFF2-40B4-BE49-F238E27FC236}">
                <a16:creationId xmlns:a16="http://schemas.microsoft.com/office/drawing/2014/main" id="{D986552C-D402-9047-90E1-55376057DC94}"/>
              </a:ext>
            </a:extLst>
          </p:cNvPr>
          <p:cNvSpPr txBox="1">
            <a:spLocks/>
          </p:cNvSpPr>
          <p:nvPr userDrawn="1"/>
        </p:nvSpPr>
        <p:spPr>
          <a:xfrm>
            <a:off x="5120645" y="6333744"/>
            <a:ext cx="619391" cy="524256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900" b="0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9897FA4A-7BA9-9941-822A-AF08968373B9}" type="slidenum">
              <a:rPr lang="en-US" sz="1050" smtClean="0">
                <a:solidFill>
                  <a:schemeClr val="bg1"/>
                </a:solidFill>
              </a:rPr>
              <a:pPr/>
              <a:t>‹#›</a:t>
            </a:fld>
            <a:endParaRPr lang="en-US" sz="1050" dirty="0">
              <a:solidFill>
                <a:schemeClr val="bg1"/>
              </a:solidFill>
            </a:endParaRPr>
          </a:p>
        </p:txBody>
      </p:sp>
      <p:sp>
        <p:nvSpPr>
          <p:cNvPr id="5" name="Date Placeholder 5">
            <a:extLst>
              <a:ext uri="{FF2B5EF4-FFF2-40B4-BE49-F238E27FC236}">
                <a16:creationId xmlns:a16="http://schemas.microsoft.com/office/drawing/2014/main" id="{BBCCFF86-3019-2848-97EC-174C6392964E}"/>
              </a:ext>
            </a:extLst>
          </p:cNvPr>
          <p:cNvSpPr txBox="1">
            <a:spLocks/>
          </p:cNvSpPr>
          <p:nvPr userDrawn="1"/>
        </p:nvSpPr>
        <p:spPr>
          <a:xfrm>
            <a:off x="365760" y="6333744"/>
            <a:ext cx="1295347" cy="524256"/>
          </a:xfrm>
          <a:prstGeom prst="rect">
            <a:avLst/>
          </a:prstGeom>
        </p:spPr>
        <p:txBody>
          <a:bodyPr wrap="none" lIns="0" tIns="0" rIns="0" bIns="0" anchor="ctr" anchorCtr="0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00" b="1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1050" dirty="0">
                <a:solidFill>
                  <a:schemeClr val="bg1"/>
                </a:solidFill>
              </a:rPr>
              <a:t>SHEDD AQUARIUM</a:t>
            </a:r>
            <a:endParaRPr lang="en-US" sz="1050" b="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488102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t 2-Picture Collage 1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D877FAD-3A8F-6F45-858F-0A5B12C8EDC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5486400" cy="2194560"/>
          </a:xfr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lnSpc>
                <a:spcPct val="100000"/>
              </a:lnSpc>
              <a:spcBef>
                <a:spcPct val="0"/>
              </a:spcBef>
              <a:buNone/>
              <a:defRPr sz="1800">
                <a:solidFill>
                  <a:srgbClr val="FF0000"/>
                </a:solidFill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7" name="Picture Placeholder 3">
            <a:extLst>
              <a:ext uri="{FF2B5EF4-FFF2-40B4-BE49-F238E27FC236}">
                <a16:creationId xmlns:a16="http://schemas.microsoft.com/office/drawing/2014/main" id="{CB4091D0-E644-5B4F-B3D0-9C0EEA6FEB62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5614416" y="0"/>
            <a:ext cx="3502152" cy="2194560"/>
          </a:xfr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lnSpc>
                <a:spcPct val="100000"/>
              </a:lnSpc>
              <a:spcBef>
                <a:spcPct val="0"/>
              </a:spcBef>
              <a:buNone/>
              <a:defRPr sz="1800">
                <a:solidFill>
                  <a:srgbClr val="FF0000"/>
                </a:solidFill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Picture Placeholder 3">
            <a:extLst>
              <a:ext uri="{FF2B5EF4-FFF2-40B4-BE49-F238E27FC236}">
                <a16:creationId xmlns:a16="http://schemas.microsoft.com/office/drawing/2014/main" id="{A29E2193-20AE-6942-8BB7-1D47E8F54AA3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3079496" y="4663440"/>
            <a:ext cx="3502152" cy="2194560"/>
          </a:xfr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lnSpc>
                <a:spcPct val="100000"/>
              </a:lnSpc>
              <a:spcBef>
                <a:spcPct val="0"/>
              </a:spcBef>
              <a:buNone/>
              <a:defRPr sz="1800">
                <a:solidFill>
                  <a:srgbClr val="FF0000"/>
                </a:solidFill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8" name="Picture Placeholder 3">
            <a:extLst>
              <a:ext uri="{FF2B5EF4-FFF2-40B4-BE49-F238E27FC236}">
                <a16:creationId xmlns:a16="http://schemas.microsoft.com/office/drawing/2014/main" id="{4BD1E1DF-B0C6-FC4C-BB5F-186B5DF8AE19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" y="2331720"/>
            <a:ext cx="2953512" cy="4526280"/>
          </a:xfr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lnSpc>
                <a:spcPct val="100000"/>
              </a:lnSpc>
              <a:spcBef>
                <a:spcPct val="0"/>
              </a:spcBef>
              <a:buNone/>
              <a:defRPr sz="1800">
                <a:solidFill>
                  <a:srgbClr val="FF0000"/>
                </a:solidFill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9" name="Picture Placeholder 3">
            <a:extLst>
              <a:ext uri="{FF2B5EF4-FFF2-40B4-BE49-F238E27FC236}">
                <a16:creationId xmlns:a16="http://schemas.microsoft.com/office/drawing/2014/main" id="{84A933AA-07F9-DC46-A661-C7E2440558E7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9238487" y="0"/>
            <a:ext cx="2953512" cy="4526280"/>
          </a:xfr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lnSpc>
                <a:spcPct val="100000"/>
              </a:lnSpc>
              <a:spcBef>
                <a:spcPct val="0"/>
              </a:spcBef>
              <a:buNone/>
              <a:defRPr sz="1800">
                <a:solidFill>
                  <a:srgbClr val="FF0000"/>
                </a:solidFill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3DDA50B-792D-1C48-9DE3-A9FE7E6F1113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3395133" y="2599268"/>
            <a:ext cx="5418667" cy="1634596"/>
          </a:xfrm>
        </p:spPr>
        <p:txBody>
          <a:bodyPr anchor="ctr">
            <a:normAutofit/>
          </a:bodyPr>
          <a:lstStyle>
            <a:lvl1pPr marL="0" indent="0" algn="ctr">
              <a:buFontTx/>
              <a:buNone/>
              <a:defRPr sz="2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Add type here</a:t>
            </a:r>
          </a:p>
        </p:txBody>
      </p:sp>
      <p:sp>
        <p:nvSpPr>
          <p:cNvPr id="14" name="Picture Placeholder 3">
            <a:extLst>
              <a:ext uri="{FF2B5EF4-FFF2-40B4-BE49-F238E27FC236}">
                <a16:creationId xmlns:a16="http://schemas.microsoft.com/office/drawing/2014/main" id="{CFE173C8-3305-584C-A199-95834E76E89E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6711696" y="4663440"/>
            <a:ext cx="5486400" cy="2194560"/>
          </a:xfr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lnSpc>
                <a:spcPct val="100000"/>
              </a:lnSpc>
              <a:spcBef>
                <a:spcPct val="0"/>
              </a:spcBef>
              <a:buNone/>
              <a:defRPr sz="1800">
                <a:solidFill>
                  <a:srgbClr val="FF0000"/>
                </a:solidFill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487182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t 2-Picture Collage 2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3E12146-F03C-1149-9E38-0896CEB7834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-2" y="-1"/>
            <a:ext cx="4810505" cy="4529910"/>
          </a:xfr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lnSpc>
                <a:spcPct val="100000"/>
              </a:lnSpc>
              <a:spcBef>
                <a:spcPct val="0"/>
              </a:spcBef>
              <a:buFontTx/>
              <a:buNone/>
              <a:defRPr sz="1800">
                <a:solidFill>
                  <a:srgbClr val="FF0000"/>
                </a:solidFill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7" name="Picture Placeholder 2">
            <a:extLst>
              <a:ext uri="{FF2B5EF4-FFF2-40B4-BE49-F238E27FC236}">
                <a16:creationId xmlns:a16="http://schemas.microsoft.com/office/drawing/2014/main" id="{E988CBB4-D82F-A14E-A9D7-E5FD7015E7CE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4920995" y="0"/>
            <a:ext cx="2350008" cy="2194560"/>
          </a:xfr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lnSpc>
                <a:spcPct val="100000"/>
              </a:lnSpc>
              <a:spcBef>
                <a:spcPct val="0"/>
              </a:spcBef>
              <a:buFontTx/>
              <a:buNone/>
              <a:defRPr sz="1800">
                <a:solidFill>
                  <a:srgbClr val="FF0000"/>
                </a:solidFill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8" name="Picture Placeholder 2">
            <a:extLst>
              <a:ext uri="{FF2B5EF4-FFF2-40B4-BE49-F238E27FC236}">
                <a16:creationId xmlns:a16="http://schemas.microsoft.com/office/drawing/2014/main" id="{1E6B72E9-480C-0446-909E-05756B9D11D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381493" y="0"/>
            <a:ext cx="2350008" cy="2194560"/>
          </a:xfr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lnSpc>
                <a:spcPct val="100000"/>
              </a:lnSpc>
              <a:spcBef>
                <a:spcPct val="0"/>
              </a:spcBef>
              <a:buFontTx/>
              <a:buNone/>
              <a:defRPr sz="1800">
                <a:solidFill>
                  <a:srgbClr val="FF0000"/>
                </a:solidFill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9" name="Picture Placeholder 2">
            <a:extLst>
              <a:ext uri="{FF2B5EF4-FFF2-40B4-BE49-F238E27FC236}">
                <a16:creationId xmlns:a16="http://schemas.microsoft.com/office/drawing/2014/main" id="{0000F425-4BD9-654A-A07E-9E8A4F0D5350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9841992" y="7257"/>
            <a:ext cx="2350008" cy="2194560"/>
          </a:xfr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lnSpc>
                <a:spcPct val="100000"/>
              </a:lnSpc>
              <a:spcBef>
                <a:spcPct val="0"/>
              </a:spcBef>
              <a:buFontTx/>
              <a:buNone/>
              <a:defRPr sz="1800">
                <a:solidFill>
                  <a:srgbClr val="FF0000"/>
                </a:solidFill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Picture Placeholder 2">
            <a:extLst>
              <a:ext uri="{FF2B5EF4-FFF2-40B4-BE49-F238E27FC236}">
                <a16:creationId xmlns:a16="http://schemas.microsoft.com/office/drawing/2014/main" id="{11768D71-895D-6945-AEC3-6BD7B16010DC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0" y="4656183"/>
            <a:ext cx="2350008" cy="2194560"/>
          </a:xfr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lnSpc>
                <a:spcPct val="100000"/>
              </a:lnSpc>
              <a:spcBef>
                <a:spcPct val="0"/>
              </a:spcBef>
              <a:buFontTx/>
              <a:buNone/>
              <a:defRPr sz="1800">
                <a:solidFill>
                  <a:srgbClr val="FF0000"/>
                </a:solidFill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2" name="Picture Placeholder 2">
            <a:extLst>
              <a:ext uri="{FF2B5EF4-FFF2-40B4-BE49-F238E27FC236}">
                <a16:creationId xmlns:a16="http://schemas.microsoft.com/office/drawing/2014/main" id="{C653A7B1-FF03-5041-9E56-8C385B4FD844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2460498" y="4656183"/>
            <a:ext cx="2350008" cy="2194560"/>
          </a:xfr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lnSpc>
                <a:spcPct val="100000"/>
              </a:lnSpc>
              <a:spcBef>
                <a:spcPct val="0"/>
              </a:spcBef>
              <a:buFontTx/>
              <a:buNone/>
              <a:defRPr sz="1800">
                <a:solidFill>
                  <a:srgbClr val="FF0000"/>
                </a:solidFill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3" name="Picture Placeholder 2">
            <a:extLst>
              <a:ext uri="{FF2B5EF4-FFF2-40B4-BE49-F238E27FC236}">
                <a16:creationId xmlns:a16="http://schemas.microsoft.com/office/drawing/2014/main" id="{71D52409-4298-3D41-A38C-91EAE207F784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4920996" y="4656183"/>
            <a:ext cx="2350008" cy="2194560"/>
          </a:xfr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lnSpc>
                <a:spcPct val="100000"/>
              </a:lnSpc>
              <a:spcBef>
                <a:spcPct val="0"/>
              </a:spcBef>
              <a:buFontTx/>
              <a:buNone/>
              <a:defRPr sz="1800">
                <a:solidFill>
                  <a:srgbClr val="FF0000"/>
                </a:solidFill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8" name="Picture Placeholder 2">
            <a:extLst>
              <a:ext uri="{FF2B5EF4-FFF2-40B4-BE49-F238E27FC236}">
                <a16:creationId xmlns:a16="http://schemas.microsoft.com/office/drawing/2014/main" id="{DDC667A6-3878-0745-AFB1-D2C84A0B8BD4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4920996" y="2328092"/>
            <a:ext cx="2350008" cy="2194560"/>
          </a:xfr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lnSpc>
                <a:spcPct val="100000"/>
              </a:lnSpc>
              <a:spcBef>
                <a:spcPct val="0"/>
              </a:spcBef>
              <a:buFontTx/>
              <a:buNone/>
              <a:defRPr sz="1800">
                <a:solidFill>
                  <a:srgbClr val="FF0000"/>
                </a:solidFill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Picture Placeholder 2">
            <a:extLst>
              <a:ext uri="{FF2B5EF4-FFF2-40B4-BE49-F238E27FC236}">
                <a16:creationId xmlns:a16="http://schemas.microsoft.com/office/drawing/2014/main" id="{022281F2-F422-DC4E-865A-9682754BBE6E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7381493" y="2328090"/>
            <a:ext cx="4810507" cy="4529910"/>
          </a:xfr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lnSpc>
                <a:spcPct val="100000"/>
              </a:lnSpc>
              <a:spcBef>
                <a:spcPct val="0"/>
              </a:spcBef>
              <a:buFontTx/>
              <a:buNone/>
              <a:defRPr sz="1800">
                <a:solidFill>
                  <a:srgbClr val="FF0000"/>
                </a:solidFill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080511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Set 2-Solid Background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6">
            <a:extLst>
              <a:ext uri="{FF2B5EF4-FFF2-40B4-BE49-F238E27FC236}">
                <a16:creationId xmlns:a16="http://schemas.microsoft.com/office/drawing/2014/main" id="{74076853-B94C-8C45-A463-46DC6BA70102}"/>
              </a:ext>
            </a:extLst>
          </p:cNvPr>
          <p:cNvSpPr txBox="1">
            <a:spLocks/>
          </p:cNvSpPr>
          <p:nvPr userDrawn="1"/>
        </p:nvSpPr>
        <p:spPr>
          <a:xfrm>
            <a:off x="11155685" y="6333744"/>
            <a:ext cx="619391" cy="524256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900" b="0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9897FA4A-7BA9-9941-822A-AF08968373B9}" type="slidenum">
              <a:rPr lang="en-US" sz="1050" smtClean="0">
                <a:solidFill>
                  <a:schemeClr val="bg1"/>
                </a:solidFill>
              </a:rPr>
              <a:pPr/>
              <a:t>‹#›</a:t>
            </a:fld>
            <a:endParaRPr lang="en-US" sz="105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520987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t 3-Transition Slide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33699E28-5CF9-EC4D-B26F-7505AFDE2AA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14541" r="8411"/>
          <a:stretch/>
        </p:blipFill>
        <p:spPr>
          <a:xfrm>
            <a:off x="1" y="0"/>
            <a:ext cx="3874867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BF11560-0267-7949-8AF6-6C373C57D2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71999" y="2731008"/>
            <a:ext cx="6705600" cy="926592"/>
          </a:xfrm>
        </p:spPr>
        <p:txBody>
          <a:bodyPr anchor="b">
            <a:noAutofit/>
          </a:bodyPr>
          <a:lstStyle>
            <a:lvl1pPr>
              <a:defRPr sz="38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</a:t>
            </a:r>
            <a:br>
              <a:rPr lang="en-US" dirty="0"/>
            </a:br>
            <a:r>
              <a:rPr lang="en-US" dirty="0"/>
              <a:t>TRANSITION TITLE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8EB50A4-CCFA-0846-8F3A-C9CFAF0B88BE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4572003" y="3837892"/>
            <a:ext cx="6705599" cy="573024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bg2"/>
                </a:solidFill>
              </a:defRPr>
            </a:lvl1pPr>
            <a:lvl2pPr marL="609539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2pPr>
            <a:lvl3pPr marL="121908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182861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4pPr>
            <a:lvl5pPr marL="243815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5pPr>
            <a:lvl6pPr marL="3047696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6pPr>
            <a:lvl7pPr marL="3657235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7pPr>
            <a:lvl8pPr marL="4266773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8pPr>
            <a:lvl9pPr marL="4876313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add subtitle</a:t>
            </a:r>
          </a:p>
        </p:txBody>
      </p:sp>
      <p:sp>
        <p:nvSpPr>
          <p:cNvPr id="11" name="Slide Number Placeholder 6">
            <a:extLst>
              <a:ext uri="{FF2B5EF4-FFF2-40B4-BE49-F238E27FC236}">
                <a16:creationId xmlns:a16="http://schemas.microsoft.com/office/drawing/2014/main" id="{3BA8F216-6E6F-6540-86A2-A52199D68C1A}"/>
              </a:ext>
            </a:extLst>
          </p:cNvPr>
          <p:cNvSpPr txBox="1">
            <a:spLocks/>
          </p:cNvSpPr>
          <p:nvPr userDrawn="1"/>
        </p:nvSpPr>
        <p:spPr>
          <a:xfrm>
            <a:off x="11155685" y="6333744"/>
            <a:ext cx="619391" cy="524256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900" b="0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9897FA4A-7BA9-9941-822A-AF08968373B9}" type="slidenum">
              <a:rPr lang="en-US" sz="1050" smtClean="0">
                <a:solidFill>
                  <a:schemeClr val="bg1"/>
                </a:solidFill>
              </a:rPr>
              <a:pPr/>
              <a:t>‹#›</a:t>
            </a:fld>
            <a:endParaRPr lang="en-US" sz="105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170690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t 3-On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5">
            <a:extLst>
              <a:ext uri="{FF2B5EF4-FFF2-40B4-BE49-F238E27FC236}">
                <a16:creationId xmlns:a16="http://schemas.microsoft.com/office/drawing/2014/main" id="{38CB1D6B-DCD6-9347-AB75-48929D22FB6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08232" y="975360"/>
            <a:ext cx="3883768" cy="5882640"/>
          </a:xfrm>
          <a:prstGeom prst="rect">
            <a:avLst/>
          </a:prstGeo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lIns="0" tIns="0" rIns="0" bIns="0" anchor="ctr" anchorCtr="0">
            <a:normAutofit/>
          </a:bodyPr>
          <a:lstStyle>
            <a:lvl1pPr algn="ctr">
              <a:defRPr sz="1800" b="0" i="0">
                <a:solidFill>
                  <a:srgbClr val="FF0000"/>
                </a:solidFill>
                <a:latin typeface="Trebuchet MS" panose="020B0703020202090204" pitchFamily="34" charset="0"/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21B349-EA75-2B4C-ABA7-81B9CCF73737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1219203" y="1371600"/>
            <a:ext cx="6715391" cy="4962144"/>
          </a:xfrm>
        </p:spPr>
        <p:txBody>
          <a:bodyPr/>
          <a:lstStyle/>
          <a:p>
            <a:pPr lvl="0"/>
            <a:r>
              <a:rPr lang="en-US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4" name="Slide Number Placeholder 6">
            <a:extLst>
              <a:ext uri="{FF2B5EF4-FFF2-40B4-BE49-F238E27FC236}">
                <a16:creationId xmlns:a16="http://schemas.microsoft.com/office/drawing/2014/main" id="{365DCC0D-E69D-8243-BCFC-846EDEAEB364}"/>
              </a:ext>
            </a:extLst>
          </p:cNvPr>
          <p:cNvSpPr txBox="1">
            <a:spLocks/>
          </p:cNvSpPr>
          <p:nvPr userDrawn="1"/>
        </p:nvSpPr>
        <p:spPr>
          <a:xfrm>
            <a:off x="7315205" y="6333744"/>
            <a:ext cx="619391" cy="524256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900" b="0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9897FA4A-7BA9-9941-822A-AF08968373B9}" type="slidenum">
              <a:rPr lang="en-US" sz="1050" smtClean="0"/>
              <a:pPr/>
              <a:t>‹#›</a:t>
            </a:fld>
            <a:endParaRPr lang="en-US" sz="1050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BC3D678-3E0C-FC48-93B8-C9A0FD5282DF}"/>
              </a:ext>
            </a:extLst>
          </p:cNvPr>
          <p:cNvSpPr/>
          <p:nvPr userDrawn="1"/>
        </p:nvSpPr>
        <p:spPr>
          <a:xfrm>
            <a:off x="975361" y="0"/>
            <a:ext cx="11216639" cy="97536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77F9BDB-5D7F-5A4E-9C4D-98E06B4FD77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16151" y="0"/>
            <a:ext cx="10607040" cy="97536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SLIDE TITLE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62AF8FA8-42A4-3D45-A408-DD9FD4785A0F}"/>
              </a:ext>
            </a:extLst>
          </p:cNvPr>
          <p:cNvGrpSpPr/>
          <p:nvPr userDrawn="1"/>
        </p:nvGrpSpPr>
        <p:grpSpPr>
          <a:xfrm>
            <a:off x="0" y="0"/>
            <a:ext cx="975360" cy="978408"/>
            <a:chOff x="0" y="438912"/>
            <a:chExt cx="731520" cy="731520"/>
          </a:xfrm>
        </p:grpSpPr>
        <p:sp>
          <p:nvSpPr>
            <p:cNvPr id="9" name="Google Shape;37;p5">
              <a:extLst>
                <a:ext uri="{FF2B5EF4-FFF2-40B4-BE49-F238E27FC236}">
                  <a16:creationId xmlns:a16="http://schemas.microsoft.com/office/drawing/2014/main" id="{3D6DC38B-547E-0A47-9953-A46A7FEDBAF3}"/>
                </a:ext>
              </a:extLst>
            </p:cNvPr>
            <p:cNvSpPr/>
            <p:nvPr/>
          </p:nvSpPr>
          <p:spPr>
            <a:xfrm rot="-5400000">
              <a:off x="0" y="438912"/>
              <a:ext cx="731520" cy="7315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pic>
          <p:nvPicPr>
            <p:cNvPr id="10" name="Picture 9" descr="A close up of a logo&#10;&#10;Description automatically generated">
              <a:extLst>
                <a:ext uri="{FF2B5EF4-FFF2-40B4-BE49-F238E27FC236}">
                  <a16:creationId xmlns:a16="http://schemas.microsoft.com/office/drawing/2014/main" id="{261C34ED-956A-3B49-97E9-53C939D99991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20126" y="554025"/>
              <a:ext cx="491269" cy="501295"/>
            </a:xfrm>
            <a:prstGeom prst="rect">
              <a:avLst/>
            </a:prstGeom>
          </p:spPr>
        </p:pic>
      </p:grpSp>
      <p:sp>
        <p:nvSpPr>
          <p:cNvPr id="12" name="Date Placeholder 5">
            <a:extLst>
              <a:ext uri="{FF2B5EF4-FFF2-40B4-BE49-F238E27FC236}">
                <a16:creationId xmlns:a16="http://schemas.microsoft.com/office/drawing/2014/main" id="{E5108B3E-4309-7C48-8C35-0C8B3E9C5F8C}"/>
              </a:ext>
            </a:extLst>
          </p:cNvPr>
          <p:cNvSpPr txBox="1">
            <a:spLocks/>
          </p:cNvSpPr>
          <p:nvPr userDrawn="1"/>
        </p:nvSpPr>
        <p:spPr>
          <a:xfrm>
            <a:off x="365760" y="6333744"/>
            <a:ext cx="1295347" cy="524256"/>
          </a:xfrm>
          <a:prstGeom prst="rect">
            <a:avLst/>
          </a:prstGeom>
        </p:spPr>
        <p:txBody>
          <a:bodyPr wrap="none" lIns="0" tIns="0" rIns="0" bIns="0" anchor="ctr" anchorCtr="0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00" b="1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1050" dirty="0"/>
              <a:t>SHEDD AQUARIUM</a:t>
            </a:r>
            <a:endParaRPr lang="en-US" sz="1050" b="0" dirty="0"/>
          </a:p>
        </p:txBody>
      </p:sp>
    </p:spTree>
    <p:extLst>
      <p:ext uri="{BB962C8B-B14F-4D97-AF65-F5344CB8AC3E}">
        <p14:creationId xmlns:p14="http://schemas.microsoft.com/office/powerpoint/2010/main" val="71187821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t 3-Two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5">
            <a:extLst>
              <a:ext uri="{FF2B5EF4-FFF2-40B4-BE49-F238E27FC236}">
                <a16:creationId xmlns:a16="http://schemas.microsoft.com/office/drawing/2014/main" id="{EAC08722-1E3F-5640-9E63-E3FDDB89670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08232" y="975360"/>
            <a:ext cx="3883768" cy="5882640"/>
          </a:xfrm>
          <a:prstGeom prst="rect">
            <a:avLst/>
          </a:prstGeo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lIns="0" tIns="0" rIns="0" bIns="0" anchor="ctr" anchorCtr="0">
            <a:normAutofit/>
          </a:bodyPr>
          <a:lstStyle>
            <a:lvl1pPr algn="ctr">
              <a:lnSpc>
                <a:spcPct val="100000"/>
              </a:lnSpc>
              <a:spcBef>
                <a:spcPct val="0"/>
              </a:spcBef>
              <a:buNone/>
              <a:defRPr sz="1800" b="0" i="0">
                <a:solidFill>
                  <a:srgbClr val="FF0000"/>
                </a:solidFill>
                <a:latin typeface="Trebuchet MS" panose="020B0703020202090204" pitchFamily="34" charset="0"/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2" name="Slide Number Placeholder 6">
            <a:extLst>
              <a:ext uri="{FF2B5EF4-FFF2-40B4-BE49-F238E27FC236}">
                <a16:creationId xmlns:a16="http://schemas.microsoft.com/office/drawing/2014/main" id="{77E7F95D-C7EA-6947-AD0A-D245F737C5B2}"/>
              </a:ext>
            </a:extLst>
          </p:cNvPr>
          <p:cNvSpPr txBox="1">
            <a:spLocks/>
          </p:cNvSpPr>
          <p:nvPr userDrawn="1"/>
        </p:nvSpPr>
        <p:spPr>
          <a:xfrm>
            <a:off x="7315205" y="6333744"/>
            <a:ext cx="619391" cy="524256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900" b="0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9897FA4A-7BA9-9941-822A-AF08968373B9}" type="slidenum">
              <a:rPr lang="en-US" sz="1050" smtClean="0"/>
              <a:pPr/>
              <a:t>‹#›</a:t>
            </a:fld>
            <a:endParaRPr lang="en-US" sz="105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21B349-EA75-2B4C-ABA7-81B9CCF73737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1219200" y="1371600"/>
            <a:ext cx="3291840" cy="4952865"/>
          </a:xfrm>
        </p:spPr>
        <p:txBody>
          <a:bodyPr/>
          <a:lstStyle/>
          <a:p>
            <a:pPr lvl="0"/>
            <a:r>
              <a:rPr lang="en-US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9C45AD2-C1AC-A543-9A6E-F2F67593B2B3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4742688" y="1371600"/>
            <a:ext cx="3291840" cy="4956048"/>
          </a:xfrm>
        </p:spPr>
        <p:txBody>
          <a:bodyPr/>
          <a:lstStyle/>
          <a:p>
            <a:pPr lvl="0"/>
            <a:r>
              <a:rPr lang="en-US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1839483-225E-A94B-9DE0-9A9E3771D7FE}"/>
              </a:ext>
            </a:extLst>
          </p:cNvPr>
          <p:cNvSpPr/>
          <p:nvPr userDrawn="1"/>
        </p:nvSpPr>
        <p:spPr>
          <a:xfrm>
            <a:off x="975361" y="0"/>
            <a:ext cx="11216639" cy="97536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80D567A0-3811-354B-8B8D-FF189866CF4A}"/>
              </a:ext>
            </a:extLst>
          </p:cNvPr>
          <p:cNvGrpSpPr/>
          <p:nvPr userDrawn="1"/>
        </p:nvGrpSpPr>
        <p:grpSpPr>
          <a:xfrm>
            <a:off x="0" y="0"/>
            <a:ext cx="975360" cy="978408"/>
            <a:chOff x="0" y="438912"/>
            <a:chExt cx="731520" cy="731520"/>
          </a:xfrm>
        </p:grpSpPr>
        <p:sp>
          <p:nvSpPr>
            <p:cNvPr id="15" name="Google Shape;37;p5">
              <a:extLst>
                <a:ext uri="{FF2B5EF4-FFF2-40B4-BE49-F238E27FC236}">
                  <a16:creationId xmlns:a16="http://schemas.microsoft.com/office/drawing/2014/main" id="{D2FFD19A-9DEE-8442-97D3-0CB0A143E13D}"/>
                </a:ext>
              </a:extLst>
            </p:cNvPr>
            <p:cNvSpPr/>
            <p:nvPr/>
          </p:nvSpPr>
          <p:spPr>
            <a:xfrm rot="-5400000">
              <a:off x="0" y="438912"/>
              <a:ext cx="731520" cy="7315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pic>
          <p:nvPicPr>
            <p:cNvPr id="17" name="Picture 16" descr="A close up of a logo&#10;&#10;Description automatically generated">
              <a:extLst>
                <a:ext uri="{FF2B5EF4-FFF2-40B4-BE49-F238E27FC236}">
                  <a16:creationId xmlns:a16="http://schemas.microsoft.com/office/drawing/2014/main" id="{5ECF651C-9018-0440-AC38-2A41545EE657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20126" y="554025"/>
              <a:ext cx="491269" cy="501295"/>
            </a:xfrm>
            <a:prstGeom prst="rect">
              <a:avLst/>
            </a:prstGeom>
          </p:spPr>
        </p:pic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77F9BDB-5D7F-5A4E-9C4D-98E06B4FD77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19200" y="0"/>
            <a:ext cx="10607040" cy="96926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SLIDE TITLE</a:t>
            </a:r>
          </a:p>
        </p:txBody>
      </p:sp>
      <p:sp>
        <p:nvSpPr>
          <p:cNvPr id="16" name="Date Placeholder 5">
            <a:extLst>
              <a:ext uri="{FF2B5EF4-FFF2-40B4-BE49-F238E27FC236}">
                <a16:creationId xmlns:a16="http://schemas.microsoft.com/office/drawing/2014/main" id="{F4E5FF54-A8A0-C240-8BA4-BD776B03906E}"/>
              </a:ext>
            </a:extLst>
          </p:cNvPr>
          <p:cNvSpPr txBox="1">
            <a:spLocks/>
          </p:cNvSpPr>
          <p:nvPr userDrawn="1"/>
        </p:nvSpPr>
        <p:spPr>
          <a:xfrm>
            <a:off x="365760" y="6333744"/>
            <a:ext cx="1295347" cy="524256"/>
          </a:xfrm>
          <a:prstGeom prst="rect">
            <a:avLst/>
          </a:prstGeom>
        </p:spPr>
        <p:txBody>
          <a:bodyPr wrap="none" lIns="0" tIns="0" rIns="0" bIns="0" anchor="ctr" anchorCtr="0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00" b="1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1050" dirty="0"/>
              <a:t>SHEDD AQUARIUM</a:t>
            </a:r>
            <a:endParaRPr lang="en-US" sz="1050" b="0" dirty="0"/>
          </a:p>
        </p:txBody>
      </p:sp>
    </p:spTree>
    <p:extLst>
      <p:ext uri="{BB962C8B-B14F-4D97-AF65-F5344CB8AC3E}">
        <p14:creationId xmlns:p14="http://schemas.microsoft.com/office/powerpoint/2010/main" val="43944863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t 3-Thre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5">
            <a:extLst>
              <a:ext uri="{FF2B5EF4-FFF2-40B4-BE49-F238E27FC236}">
                <a16:creationId xmlns:a16="http://schemas.microsoft.com/office/drawing/2014/main" id="{EAC08722-1E3F-5640-9E63-E3FDDB89670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08232" y="975360"/>
            <a:ext cx="3883768" cy="5882640"/>
          </a:xfrm>
          <a:prstGeom prst="rect">
            <a:avLst/>
          </a:prstGeo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lIns="0" tIns="0" rIns="0" bIns="0" anchor="ctr" anchorCtr="0">
            <a:normAutofit/>
          </a:bodyPr>
          <a:lstStyle>
            <a:lvl1pPr algn="ctr">
              <a:lnSpc>
                <a:spcPct val="100000"/>
              </a:lnSpc>
              <a:spcBef>
                <a:spcPct val="0"/>
              </a:spcBef>
              <a:buNone/>
              <a:defRPr sz="1800" b="0" i="0">
                <a:solidFill>
                  <a:srgbClr val="FF0000"/>
                </a:solidFill>
                <a:latin typeface="Trebuchet MS" panose="020B0703020202090204" pitchFamily="34" charset="0"/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2" name="Slide Number Placeholder 6">
            <a:extLst>
              <a:ext uri="{FF2B5EF4-FFF2-40B4-BE49-F238E27FC236}">
                <a16:creationId xmlns:a16="http://schemas.microsoft.com/office/drawing/2014/main" id="{77E7F95D-C7EA-6947-AD0A-D245F737C5B2}"/>
              </a:ext>
            </a:extLst>
          </p:cNvPr>
          <p:cNvSpPr txBox="1">
            <a:spLocks/>
          </p:cNvSpPr>
          <p:nvPr userDrawn="1"/>
        </p:nvSpPr>
        <p:spPr>
          <a:xfrm>
            <a:off x="7315205" y="6333744"/>
            <a:ext cx="619391" cy="524256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900" b="0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9897FA4A-7BA9-9941-822A-AF08968373B9}" type="slidenum">
              <a:rPr lang="en-US" sz="1050" smtClean="0"/>
              <a:pPr/>
              <a:t>‹#›</a:t>
            </a:fld>
            <a:endParaRPr lang="en-US" sz="105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21B349-EA75-2B4C-ABA7-81B9CCF73737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1219200" y="1371600"/>
            <a:ext cx="2194560" cy="4958958"/>
          </a:xfrm>
        </p:spPr>
        <p:txBody>
          <a:bodyPr/>
          <a:lstStyle/>
          <a:p>
            <a:pPr lvl="0"/>
            <a:r>
              <a:rPr lang="en-US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9C45AD2-C1AC-A543-9A6E-F2F67593B2B3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3535680" y="1371600"/>
            <a:ext cx="2194560" cy="4962144"/>
          </a:xfrm>
        </p:spPr>
        <p:txBody>
          <a:bodyPr/>
          <a:lstStyle/>
          <a:p>
            <a:pPr lvl="0"/>
            <a:r>
              <a:rPr lang="en-US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4" name="Content Placeholder 3">
            <a:extLst>
              <a:ext uri="{FF2B5EF4-FFF2-40B4-BE49-F238E27FC236}">
                <a16:creationId xmlns:a16="http://schemas.microsoft.com/office/drawing/2014/main" id="{034437C7-7EB5-F549-B6E0-22E83D0E617C}"/>
              </a:ext>
            </a:extLst>
          </p:cNvPr>
          <p:cNvSpPr>
            <a:spLocks noGrp="1"/>
          </p:cNvSpPr>
          <p:nvPr>
            <p:ph sz="half" idx="14" hasCustomPrompt="1"/>
          </p:nvPr>
        </p:nvSpPr>
        <p:spPr>
          <a:xfrm>
            <a:off x="5852160" y="1371600"/>
            <a:ext cx="2194560" cy="4962144"/>
          </a:xfrm>
        </p:spPr>
        <p:txBody>
          <a:bodyPr/>
          <a:lstStyle/>
          <a:p>
            <a:pPr lvl="0"/>
            <a:r>
              <a:rPr lang="en-US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8228BD6-BF7F-D843-B7A2-45B0562519FB}"/>
              </a:ext>
            </a:extLst>
          </p:cNvPr>
          <p:cNvSpPr/>
          <p:nvPr userDrawn="1"/>
        </p:nvSpPr>
        <p:spPr>
          <a:xfrm>
            <a:off x="975361" y="0"/>
            <a:ext cx="11216639" cy="97536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3A1F1CC5-BB73-D34A-A622-097EE00762E2}"/>
              </a:ext>
            </a:extLst>
          </p:cNvPr>
          <p:cNvGrpSpPr/>
          <p:nvPr userDrawn="1"/>
        </p:nvGrpSpPr>
        <p:grpSpPr>
          <a:xfrm>
            <a:off x="0" y="0"/>
            <a:ext cx="975360" cy="978408"/>
            <a:chOff x="0" y="438912"/>
            <a:chExt cx="731520" cy="731520"/>
          </a:xfrm>
        </p:grpSpPr>
        <p:sp>
          <p:nvSpPr>
            <p:cNvPr id="16" name="Google Shape;37;p5">
              <a:extLst>
                <a:ext uri="{FF2B5EF4-FFF2-40B4-BE49-F238E27FC236}">
                  <a16:creationId xmlns:a16="http://schemas.microsoft.com/office/drawing/2014/main" id="{60383719-DBF5-3141-8AC0-E52902FF8E18}"/>
                </a:ext>
              </a:extLst>
            </p:cNvPr>
            <p:cNvSpPr/>
            <p:nvPr/>
          </p:nvSpPr>
          <p:spPr>
            <a:xfrm rot="-5400000">
              <a:off x="0" y="438912"/>
              <a:ext cx="731520" cy="7315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pic>
          <p:nvPicPr>
            <p:cNvPr id="18" name="Picture 17" descr="A close up of a logo&#10;&#10;Description automatically generated">
              <a:extLst>
                <a:ext uri="{FF2B5EF4-FFF2-40B4-BE49-F238E27FC236}">
                  <a16:creationId xmlns:a16="http://schemas.microsoft.com/office/drawing/2014/main" id="{0BD6DDE4-8F2F-4E47-B919-8B313F704695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20126" y="554025"/>
              <a:ext cx="491269" cy="501295"/>
            </a:xfrm>
            <a:prstGeom prst="rect">
              <a:avLst/>
            </a:prstGeom>
          </p:spPr>
        </p:pic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77F9BDB-5D7F-5A4E-9C4D-98E06B4FD77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19200" y="0"/>
            <a:ext cx="10607040" cy="96926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SLIDE TITLE</a:t>
            </a:r>
          </a:p>
        </p:txBody>
      </p:sp>
      <p:sp>
        <p:nvSpPr>
          <p:cNvPr id="17" name="Date Placeholder 5">
            <a:extLst>
              <a:ext uri="{FF2B5EF4-FFF2-40B4-BE49-F238E27FC236}">
                <a16:creationId xmlns:a16="http://schemas.microsoft.com/office/drawing/2014/main" id="{348A660F-5ECF-2D43-ABA0-DF2D1CCCF88A}"/>
              </a:ext>
            </a:extLst>
          </p:cNvPr>
          <p:cNvSpPr txBox="1">
            <a:spLocks/>
          </p:cNvSpPr>
          <p:nvPr userDrawn="1"/>
        </p:nvSpPr>
        <p:spPr>
          <a:xfrm>
            <a:off x="365760" y="6333744"/>
            <a:ext cx="1295347" cy="524256"/>
          </a:xfrm>
          <a:prstGeom prst="rect">
            <a:avLst/>
          </a:prstGeom>
        </p:spPr>
        <p:txBody>
          <a:bodyPr wrap="none" lIns="0" tIns="0" rIns="0" bIns="0" anchor="ctr" anchorCtr="0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00" b="1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1050" dirty="0"/>
              <a:t>SHEDD AQUARIUM</a:t>
            </a:r>
            <a:endParaRPr lang="en-US" sz="1050" b="0" dirty="0"/>
          </a:p>
        </p:txBody>
      </p:sp>
    </p:spTree>
    <p:extLst>
      <p:ext uri="{BB962C8B-B14F-4D97-AF65-F5344CB8AC3E}">
        <p14:creationId xmlns:p14="http://schemas.microsoft.com/office/powerpoint/2010/main" val="321378416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t 3-No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21B349-EA75-2B4C-ABA7-81B9CCF73737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1219204" y="1371600"/>
            <a:ext cx="10543697" cy="4962144"/>
          </a:xfrm>
        </p:spPr>
        <p:txBody>
          <a:bodyPr/>
          <a:lstStyle/>
          <a:p>
            <a:pPr lvl="0"/>
            <a:r>
              <a:rPr lang="en-US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2" name="Slide Number Placeholder 6">
            <a:extLst>
              <a:ext uri="{FF2B5EF4-FFF2-40B4-BE49-F238E27FC236}">
                <a16:creationId xmlns:a16="http://schemas.microsoft.com/office/drawing/2014/main" id="{F69FAC77-21E9-A04C-BC16-F39F5FB2AA73}"/>
              </a:ext>
            </a:extLst>
          </p:cNvPr>
          <p:cNvSpPr txBox="1">
            <a:spLocks/>
          </p:cNvSpPr>
          <p:nvPr userDrawn="1"/>
        </p:nvSpPr>
        <p:spPr>
          <a:xfrm>
            <a:off x="11155685" y="6333744"/>
            <a:ext cx="619391" cy="524256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900" b="0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9897FA4A-7BA9-9941-822A-AF08968373B9}" type="slidenum">
              <a:rPr lang="en-US" sz="1050" smtClean="0"/>
              <a:pPr/>
              <a:t>‹#›</a:t>
            </a:fld>
            <a:endParaRPr lang="en-US" sz="1050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06938C2-6536-E847-8FED-7F9DEBEBBB22}"/>
              </a:ext>
            </a:extLst>
          </p:cNvPr>
          <p:cNvSpPr/>
          <p:nvPr userDrawn="1"/>
        </p:nvSpPr>
        <p:spPr>
          <a:xfrm>
            <a:off x="975361" y="0"/>
            <a:ext cx="11216639" cy="97536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92ADAD82-474A-B94D-A8EB-BE315590F66A}"/>
              </a:ext>
            </a:extLst>
          </p:cNvPr>
          <p:cNvGrpSpPr/>
          <p:nvPr userDrawn="1"/>
        </p:nvGrpSpPr>
        <p:grpSpPr>
          <a:xfrm>
            <a:off x="0" y="0"/>
            <a:ext cx="975360" cy="978408"/>
            <a:chOff x="0" y="438912"/>
            <a:chExt cx="731520" cy="731520"/>
          </a:xfrm>
        </p:grpSpPr>
        <p:sp>
          <p:nvSpPr>
            <p:cNvPr id="13" name="Google Shape;37;p5">
              <a:extLst>
                <a:ext uri="{FF2B5EF4-FFF2-40B4-BE49-F238E27FC236}">
                  <a16:creationId xmlns:a16="http://schemas.microsoft.com/office/drawing/2014/main" id="{8671EC94-6F1D-E445-A5D3-F69EAA415D7A}"/>
                </a:ext>
              </a:extLst>
            </p:cNvPr>
            <p:cNvSpPr/>
            <p:nvPr/>
          </p:nvSpPr>
          <p:spPr>
            <a:xfrm rot="-5400000">
              <a:off x="0" y="438912"/>
              <a:ext cx="731520" cy="7315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pic>
          <p:nvPicPr>
            <p:cNvPr id="14" name="Picture 13" descr="A close up of a logo&#10;&#10;Description automatically generated">
              <a:extLst>
                <a:ext uri="{FF2B5EF4-FFF2-40B4-BE49-F238E27FC236}">
                  <a16:creationId xmlns:a16="http://schemas.microsoft.com/office/drawing/2014/main" id="{60B39891-A4CC-7041-9E7B-17D87CDFE43E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20126" y="554025"/>
              <a:ext cx="491269" cy="501295"/>
            </a:xfrm>
            <a:prstGeom prst="rect">
              <a:avLst/>
            </a:prstGeom>
          </p:spPr>
        </p:pic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77F9BDB-5D7F-5A4E-9C4D-98E06B4FD77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16152" y="0"/>
            <a:ext cx="10607040" cy="96926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SLIDE TITLE</a:t>
            </a:r>
          </a:p>
        </p:txBody>
      </p:sp>
      <p:sp>
        <p:nvSpPr>
          <p:cNvPr id="9" name="Date Placeholder 5">
            <a:extLst>
              <a:ext uri="{FF2B5EF4-FFF2-40B4-BE49-F238E27FC236}">
                <a16:creationId xmlns:a16="http://schemas.microsoft.com/office/drawing/2014/main" id="{9D61C46A-E5E4-224F-84D7-04212FC83EED}"/>
              </a:ext>
            </a:extLst>
          </p:cNvPr>
          <p:cNvSpPr txBox="1">
            <a:spLocks/>
          </p:cNvSpPr>
          <p:nvPr userDrawn="1"/>
        </p:nvSpPr>
        <p:spPr>
          <a:xfrm>
            <a:off x="365760" y="6333744"/>
            <a:ext cx="1295347" cy="524256"/>
          </a:xfrm>
          <a:prstGeom prst="rect">
            <a:avLst/>
          </a:prstGeom>
        </p:spPr>
        <p:txBody>
          <a:bodyPr wrap="none" lIns="0" tIns="0" rIns="0" bIns="0" anchor="ctr" anchorCtr="0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00" b="1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1050" dirty="0"/>
              <a:t>SHEDD AQUARIUM</a:t>
            </a:r>
            <a:endParaRPr lang="en-US" sz="1050" b="0" dirty="0"/>
          </a:p>
        </p:txBody>
      </p:sp>
    </p:spTree>
    <p:extLst>
      <p:ext uri="{BB962C8B-B14F-4D97-AF65-F5344CB8AC3E}">
        <p14:creationId xmlns:p14="http://schemas.microsoft.com/office/powerpoint/2010/main" val="95908557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t 3-Two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21B349-EA75-2B4C-ABA7-81B9CCF73737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1219200" y="1371600"/>
            <a:ext cx="6606661" cy="4952999"/>
          </a:xfrm>
        </p:spPr>
        <p:txBody>
          <a:bodyPr/>
          <a:lstStyle/>
          <a:p>
            <a:pPr lvl="0"/>
            <a:r>
              <a:rPr lang="en-US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2" name="Slide Number Placeholder 6">
            <a:extLst>
              <a:ext uri="{FF2B5EF4-FFF2-40B4-BE49-F238E27FC236}">
                <a16:creationId xmlns:a16="http://schemas.microsoft.com/office/drawing/2014/main" id="{F69FAC77-21E9-A04C-BC16-F39F5FB2AA73}"/>
              </a:ext>
            </a:extLst>
          </p:cNvPr>
          <p:cNvSpPr txBox="1">
            <a:spLocks/>
          </p:cNvSpPr>
          <p:nvPr userDrawn="1"/>
        </p:nvSpPr>
        <p:spPr>
          <a:xfrm>
            <a:off x="7315205" y="6333744"/>
            <a:ext cx="619391" cy="524256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900" b="0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9897FA4A-7BA9-9941-822A-AF08968373B9}" type="slidenum">
              <a:rPr lang="en-US" sz="1050" smtClean="0"/>
              <a:pPr/>
              <a:t>‹#›</a:t>
            </a:fld>
            <a:endParaRPr lang="en-US" sz="1050" dirty="0"/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003C9979-25FF-D74B-9BF1-D795C57C204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08232" y="978408"/>
            <a:ext cx="3883768" cy="2834640"/>
          </a:xfrm>
          <a:prstGeom prst="rect">
            <a:avLst/>
          </a:prstGeo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lIns="0" tIns="0" rIns="0" bIns="0" anchor="ctr" anchorCtr="0">
            <a:normAutofit/>
          </a:bodyPr>
          <a:lstStyle>
            <a:lvl1pPr algn="ctr">
              <a:lnSpc>
                <a:spcPct val="100000"/>
              </a:lnSpc>
              <a:spcBef>
                <a:spcPct val="0"/>
              </a:spcBef>
              <a:buNone/>
              <a:defRPr sz="1800" b="0" i="0">
                <a:solidFill>
                  <a:srgbClr val="FF0000"/>
                </a:solidFill>
                <a:latin typeface="Trebuchet MS" panose="020B0703020202090204" pitchFamily="34" charset="0"/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E2EB68-70EF-A348-B8E1-2262E19C0781}"/>
              </a:ext>
            </a:extLst>
          </p:cNvPr>
          <p:cNvSpPr/>
          <p:nvPr userDrawn="1"/>
        </p:nvSpPr>
        <p:spPr>
          <a:xfrm>
            <a:off x="975361" y="0"/>
            <a:ext cx="11216639" cy="97536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059E77A0-78B1-9546-89AE-51FA7F5D8A97}"/>
              </a:ext>
            </a:extLst>
          </p:cNvPr>
          <p:cNvGrpSpPr/>
          <p:nvPr userDrawn="1"/>
        </p:nvGrpSpPr>
        <p:grpSpPr>
          <a:xfrm>
            <a:off x="0" y="0"/>
            <a:ext cx="975360" cy="978408"/>
            <a:chOff x="0" y="438912"/>
            <a:chExt cx="731520" cy="731520"/>
          </a:xfrm>
        </p:grpSpPr>
        <p:sp>
          <p:nvSpPr>
            <p:cNvPr id="17" name="Google Shape;37;p5">
              <a:extLst>
                <a:ext uri="{FF2B5EF4-FFF2-40B4-BE49-F238E27FC236}">
                  <a16:creationId xmlns:a16="http://schemas.microsoft.com/office/drawing/2014/main" id="{A7127E0D-5ACC-6F48-87C8-3AE888D38E3A}"/>
                </a:ext>
              </a:extLst>
            </p:cNvPr>
            <p:cNvSpPr/>
            <p:nvPr/>
          </p:nvSpPr>
          <p:spPr>
            <a:xfrm rot="-5400000">
              <a:off x="0" y="438912"/>
              <a:ext cx="731520" cy="7315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pic>
          <p:nvPicPr>
            <p:cNvPr id="18" name="Picture 17" descr="A close up of a logo&#10;&#10;Description automatically generated">
              <a:extLst>
                <a:ext uri="{FF2B5EF4-FFF2-40B4-BE49-F238E27FC236}">
                  <a16:creationId xmlns:a16="http://schemas.microsoft.com/office/drawing/2014/main" id="{964C6E40-CD62-0C4D-8FAB-799D65F5DB01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20126" y="554025"/>
              <a:ext cx="491269" cy="501295"/>
            </a:xfrm>
            <a:prstGeom prst="rect">
              <a:avLst/>
            </a:prstGeom>
          </p:spPr>
        </p:pic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77F9BDB-5D7F-5A4E-9C4D-98E06B4FD77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16152" y="0"/>
            <a:ext cx="10607040" cy="96926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SLIDE TITLE</a:t>
            </a:r>
          </a:p>
        </p:txBody>
      </p:sp>
      <p:sp>
        <p:nvSpPr>
          <p:cNvPr id="19" name="Picture Placeholder 15">
            <a:extLst>
              <a:ext uri="{FF2B5EF4-FFF2-40B4-BE49-F238E27FC236}">
                <a16:creationId xmlns:a16="http://schemas.microsoft.com/office/drawing/2014/main" id="{409C9A89-472A-C34F-91EC-0A24D6940E29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8308232" y="4023360"/>
            <a:ext cx="3883768" cy="2834640"/>
          </a:xfrm>
          <a:prstGeom prst="rect">
            <a:avLst/>
          </a:prstGeo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lIns="0" tIns="0" rIns="0" bIns="0" anchor="ctr" anchorCtr="0">
            <a:normAutofit/>
          </a:bodyPr>
          <a:lstStyle>
            <a:lvl1pPr algn="ctr">
              <a:lnSpc>
                <a:spcPct val="100000"/>
              </a:lnSpc>
              <a:spcBef>
                <a:spcPct val="0"/>
              </a:spcBef>
              <a:buNone/>
              <a:defRPr sz="1800" b="0" i="0">
                <a:solidFill>
                  <a:srgbClr val="FF0000"/>
                </a:solidFill>
                <a:latin typeface="Trebuchet MS" panose="020B0703020202090204" pitchFamily="34" charset="0"/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Date Placeholder 5">
            <a:extLst>
              <a:ext uri="{FF2B5EF4-FFF2-40B4-BE49-F238E27FC236}">
                <a16:creationId xmlns:a16="http://schemas.microsoft.com/office/drawing/2014/main" id="{9D352649-8F1B-8C42-B70B-F16F858FAA5F}"/>
              </a:ext>
            </a:extLst>
          </p:cNvPr>
          <p:cNvSpPr txBox="1">
            <a:spLocks/>
          </p:cNvSpPr>
          <p:nvPr userDrawn="1"/>
        </p:nvSpPr>
        <p:spPr>
          <a:xfrm>
            <a:off x="365760" y="6333744"/>
            <a:ext cx="1295347" cy="524256"/>
          </a:xfrm>
          <a:prstGeom prst="rect">
            <a:avLst/>
          </a:prstGeom>
        </p:spPr>
        <p:txBody>
          <a:bodyPr wrap="none" lIns="0" tIns="0" rIns="0" bIns="0" anchor="ctr" anchorCtr="0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00" b="1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1050" dirty="0"/>
              <a:t>SHEDD AQUARIUM</a:t>
            </a:r>
            <a:endParaRPr lang="en-US" sz="1050" b="0" dirty="0"/>
          </a:p>
        </p:txBody>
      </p:sp>
    </p:spTree>
    <p:extLst>
      <p:ext uri="{BB962C8B-B14F-4D97-AF65-F5344CB8AC3E}">
        <p14:creationId xmlns:p14="http://schemas.microsoft.com/office/powerpoint/2010/main" val="196922491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t 3-Three Pictures-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lide Number Placeholder 6">
            <a:extLst>
              <a:ext uri="{FF2B5EF4-FFF2-40B4-BE49-F238E27FC236}">
                <a16:creationId xmlns:a16="http://schemas.microsoft.com/office/drawing/2014/main" id="{F69FAC77-21E9-A04C-BC16-F39F5FB2AA73}"/>
              </a:ext>
            </a:extLst>
          </p:cNvPr>
          <p:cNvSpPr txBox="1">
            <a:spLocks/>
          </p:cNvSpPr>
          <p:nvPr userDrawn="1"/>
        </p:nvSpPr>
        <p:spPr>
          <a:xfrm>
            <a:off x="11155685" y="6333744"/>
            <a:ext cx="619391" cy="524256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900" b="0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9897FA4A-7BA9-9941-822A-AF08968373B9}" type="slidenum">
              <a:rPr lang="en-US" sz="1050" smtClean="0"/>
              <a:pPr/>
              <a:t>‹#›</a:t>
            </a:fld>
            <a:endParaRPr lang="en-US" sz="1050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0B045DC-07F1-1445-9BBB-38CC58E96A98}"/>
              </a:ext>
            </a:extLst>
          </p:cNvPr>
          <p:cNvSpPr/>
          <p:nvPr userDrawn="1"/>
        </p:nvSpPr>
        <p:spPr>
          <a:xfrm>
            <a:off x="0" y="1371600"/>
            <a:ext cx="12188952" cy="27432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2489"/>
          </a:p>
        </p:txBody>
      </p:sp>
      <p:sp>
        <p:nvSpPr>
          <p:cNvPr id="11" name="Picture Placeholder 11">
            <a:extLst>
              <a:ext uri="{FF2B5EF4-FFF2-40B4-BE49-F238E27FC236}">
                <a16:creationId xmlns:a16="http://schemas.microsoft.com/office/drawing/2014/main" id="{9E10FEB4-3BF3-5A45-BA91-82A5E3B2818F}"/>
              </a:ext>
            </a:extLst>
          </p:cNvPr>
          <p:cNvSpPr>
            <a:spLocks noGrp="1"/>
          </p:cNvSpPr>
          <p:nvPr>
            <p:ph type="pic" sz="quarter" idx="49"/>
          </p:nvPr>
        </p:nvSpPr>
        <p:spPr>
          <a:xfrm>
            <a:off x="4632959" y="1371600"/>
            <a:ext cx="2926080" cy="2743200"/>
          </a:xfrm>
          <a:pattFill prst="pct30">
            <a:fgClr>
              <a:schemeClr val="tx1">
                <a:lumMod val="75000"/>
                <a:lumOff val="25000"/>
              </a:schemeClr>
            </a:fgClr>
            <a:bgClr>
              <a:schemeClr val="bg1"/>
            </a:bgClr>
          </a:pattFill>
        </p:spPr>
        <p:txBody>
          <a:bodyPr anchor="ctr" anchorCtr="0">
            <a:noAutofit/>
          </a:bodyPr>
          <a:lstStyle>
            <a:lvl1pPr marL="0" indent="0" algn="ctr">
              <a:lnSpc>
                <a:spcPct val="100000"/>
              </a:lnSpc>
              <a:spcBef>
                <a:spcPct val="0"/>
              </a:spcBef>
              <a:buNone/>
              <a:defRPr sz="1800">
                <a:solidFill>
                  <a:srgbClr val="FF0000"/>
                </a:solidFill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8A8D679E-C5A3-B249-AC6E-85AEE198E67E}"/>
              </a:ext>
            </a:extLst>
          </p:cNvPr>
          <p:cNvSpPr>
            <a:spLocks noGrp="1"/>
          </p:cNvSpPr>
          <p:nvPr>
            <p:ph type="pic" sz="quarter" idx="50"/>
          </p:nvPr>
        </p:nvSpPr>
        <p:spPr>
          <a:xfrm>
            <a:off x="1219199" y="1371600"/>
            <a:ext cx="2926080" cy="2743200"/>
          </a:xfrm>
          <a:pattFill prst="pct30">
            <a:fgClr>
              <a:schemeClr val="tx1">
                <a:lumMod val="75000"/>
                <a:lumOff val="25000"/>
              </a:schemeClr>
            </a:fgClr>
            <a:bgClr>
              <a:schemeClr val="bg1"/>
            </a:bgClr>
          </a:pattFill>
        </p:spPr>
        <p:txBody>
          <a:bodyPr anchor="ctr" anchorCtr="0">
            <a:noAutofit/>
          </a:bodyPr>
          <a:lstStyle>
            <a:lvl1pPr marL="0" indent="0" algn="ctr">
              <a:lnSpc>
                <a:spcPct val="100000"/>
              </a:lnSpc>
              <a:spcBef>
                <a:spcPct val="0"/>
              </a:spcBef>
              <a:buNone/>
              <a:defRPr sz="1800">
                <a:solidFill>
                  <a:srgbClr val="FF0000"/>
                </a:solidFill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3" name="Picture Placeholder 11">
            <a:extLst>
              <a:ext uri="{FF2B5EF4-FFF2-40B4-BE49-F238E27FC236}">
                <a16:creationId xmlns:a16="http://schemas.microsoft.com/office/drawing/2014/main" id="{C1257C68-1DFB-2742-9DD1-71563FC3FEA5}"/>
              </a:ext>
            </a:extLst>
          </p:cNvPr>
          <p:cNvSpPr>
            <a:spLocks noGrp="1"/>
          </p:cNvSpPr>
          <p:nvPr>
            <p:ph type="pic" sz="quarter" idx="51"/>
          </p:nvPr>
        </p:nvSpPr>
        <p:spPr>
          <a:xfrm>
            <a:off x="8046720" y="1371600"/>
            <a:ext cx="2926080" cy="2743200"/>
          </a:xfrm>
          <a:pattFill prst="pct30">
            <a:fgClr>
              <a:schemeClr val="tx1">
                <a:lumMod val="75000"/>
                <a:lumOff val="25000"/>
              </a:schemeClr>
            </a:fgClr>
            <a:bgClr>
              <a:schemeClr val="bg1"/>
            </a:bgClr>
          </a:pattFill>
        </p:spPr>
        <p:txBody>
          <a:bodyPr anchor="ctr" anchorCtr="0">
            <a:noAutofit/>
          </a:bodyPr>
          <a:lstStyle>
            <a:lvl1pPr marL="0" indent="0" algn="ctr">
              <a:lnSpc>
                <a:spcPct val="100000"/>
              </a:lnSpc>
              <a:spcBef>
                <a:spcPct val="0"/>
              </a:spcBef>
              <a:buNone/>
              <a:defRPr sz="1800">
                <a:solidFill>
                  <a:srgbClr val="FF0000"/>
                </a:solidFill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C69C0F01-8633-6A41-80E9-83508E563237}"/>
              </a:ext>
            </a:extLst>
          </p:cNvPr>
          <p:cNvSpPr>
            <a:spLocks noGrp="1"/>
          </p:cNvSpPr>
          <p:nvPr>
            <p:ph type="body" idx="32" hasCustomPrompt="1"/>
          </p:nvPr>
        </p:nvSpPr>
        <p:spPr>
          <a:xfrm>
            <a:off x="1728239" y="4343400"/>
            <a:ext cx="1908000" cy="1849582"/>
          </a:xfrm>
        </p:spPr>
        <p:txBody>
          <a:bodyPr lIns="36000" tIns="0" rIns="0" bIns="0" anchor="t" anchorCtr="0">
            <a:normAutofit/>
          </a:bodyPr>
          <a:lstStyle>
            <a:lvl1pPr marL="0" indent="0" algn="ctr">
              <a:buNone/>
              <a:defRPr sz="1400" b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dirty="0"/>
              <a:t>Click to add caption</a:t>
            </a:r>
          </a:p>
        </p:txBody>
      </p:sp>
      <p:sp>
        <p:nvSpPr>
          <p:cNvPr id="15" name="Text Placeholder 2">
            <a:extLst>
              <a:ext uri="{FF2B5EF4-FFF2-40B4-BE49-F238E27FC236}">
                <a16:creationId xmlns:a16="http://schemas.microsoft.com/office/drawing/2014/main" id="{E9F183FD-0179-5D4C-BD36-A9C33DB67DF9}"/>
              </a:ext>
            </a:extLst>
          </p:cNvPr>
          <p:cNvSpPr>
            <a:spLocks noGrp="1"/>
          </p:cNvSpPr>
          <p:nvPr>
            <p:ph type="body" idx="40" hasCustomPrompt="1"/>
          </p:nvPr>
        </p:nvSpPr>
        <p:spPr>
          <a:xfrm>
            <a:off x="5142000" y="4343400"/>
            <a:ext cx="1908000" cy="1849582"/>
          </a:xfrm>
        </p:spPr>
        <p:txBody>
          <a:bodyPr lIns="36000" tIns="0" rIns="0" bIns="0" anchor="t" anchorCtr="0">
            <a:normAutofit/>
          </a:bodyPr>
          <a:lstStyle>
            <a:lvl1pPr marL="0" indent="0" algn="ctr">
              <a:buNone/>
              <a:defRPr sz="1400" b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dirty="0"/>
              <a:t>Click to add caption</a:t>
            </a:r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8F875C31-A3CA-684F-BA36-05BD174C81B7}"/>
              </a:ext>
            </a:extLst>
          </p:cNvPr>
          <p:cNvSpPr>
            <a:spLocks noGrp="1"/>
          </p:cNvSpPr>
          <p:nvPr>
            <p:ph type="body" idx="44" hasCustomPrompt="1"/>
          </p:nvPr>
        </p:nvSpPr>
        <p:spPr>
          <a:xfrm>
            <a:off x="8555760" y="4343400"/>
            <a:ext cx="1908000" cy="1849582"/>
          </a:xfrm>
        </p:spPr>
        <p:txBody>
          <a:bodyPr lIns="36000" tIns="0" rIns="0" bIns="0" anchor="t" anchorCtr="0">
            <a:normAutofit/>
          </a:bodyPr>
          <a:lstStyle>
            <a:lvl1pPr marL="0" indent="0" algn="ctr">
              <a:buNone/>
              <a:defRPr sz="1400" b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dirty="0"/>
              <a:t>Click to add caption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1FC941E6-DDC7-264A-BECE-CDF8084BF629}"/>
              </a:ext>
            </a:extLst>
          </p:cNvPr>
          <p:cNvSpPr/>
          <p:nvPr userDrawn="1"/>
        </p:nvSpPr>
        <p:spPr>
          <a:xfrm>
            <a:off x="975361" y="0"/>
            <a:ext cx="11216639" cy="97536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2A47285F-B181-5B48-B1B6-106ADAD25AE9}"/>
              </a:ext>
            </a:extLst>
          </p:cNvPr>
          <p:cNvGrpSpPr/>
          <p:nvPr userDrawn="1"/>
        </p:nvGrpSpPr>
        <p:grpSpPr>
          <a:xfrm>
            <a:off x="0" y="0"/>
            <a:ext cx="975360" cy="978408"/>
            <a:chOff x="0" y="438912"/>
            <a:chExt cx="731520" cy="731520"/>
          </a:xfrm>
        </p:grpSpPr>
        <p:sp>
          <p:nvSpPr>
            <p:cNvPr id="19" name="Google Shape;37;p5">
              <a:extLst>
                <a:ext uri="{FF2B5EF4-FFF2-40B4-BE49-F238E27FC236}">
                  <a16:creationId xmlns:a16="http://schemas.microsoft.com/office/drawing/2014/main" id="{90169887-9956-FC48-B1F3-A22C5F0CE8AD}"/>
                </a:ext>
              </a:extLst>
            </p:cNvPr>
            <p:cNvSpPr/>
            <p:nvPr/>
          </p:nvSpPr>
          <p:spPr>
            <a:xfrm rot="-5400000">
              <a:off x="0" y="438912"/>
              <a:ext cx="731520" cy="7315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pic>
          <p:nvPicPr>
            <p:cNvPr id="20" name="Picture 19" descr="A close up of a logo&#10;&#10;Description automatically generated">
              <a:extLst>
                <a:ext uri="{FF2B5EF4-FFF2-40B4-BE49-F238E27FC236}">
                  <a16:creationId xmlns:a16="http://schemas.microsoft.com/office/drawing/2014/main" id="{3303BB42-6CAB-654B-9ED9-C89D2D990E46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20126" y="554025"/>
              <a:ext cx="491269" cy="501295"/>
            </a:xfrm>
            <a:prstGeom prst="rect">
              <a:avLst/>
            </a:prstGeom>
          </p:spPr>
        </p:pic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77F9BDB-5D7F-5A4E-9C4D-98E06B4FD77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16152" y="0"/>
            <a:ext cx="10607040" cy="96926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SLIDE TITLE</a:t>
            </a:r>
          </a:p>
        </p:txBody>
      </p:sp>
      <p:sp>
        <p:nvSpPr>
          <p:cNvPr id="21" name="Date Placeholder 5">
            <a:extLst>
              <a:ext uri="{FF2B5EF4-FFF2-40B4-BE49-F238E27FC236}">
                <a16:creationId xmlns:a16="http://schemas.microsoft.com/office/drawing/2014/main" id="{08B980EE-3806-6144-866E-3C1A1804DA85}"/>
              </a:ext>
            </a:extLst>
          </p:cNvPr>
          <p:cNvSpPr txBox="1">
            <a:spLocks/>
          </p:cNvSpPr>
          <p:nvPr userDrawn="1"/>
        </p:nvSpPr>
        <p:spPr>
          <a:xfrm>
            <a:off x="365760" y="6333744"/>
            <a:ext cx="1295347" cy="524256"/>
          </a:xfrm>
          <a:prstGeom prst="rect">
            <a:avLst/>
          </a:prstGeom>
        </p:spPr>
        <p:txBody>
          <a:bodyPr wrap="none" lIns="0" tIns="0" rIns="0" bIns="0" anchor="ctr" anchorCtr="0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00" b="1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1050" dirty="0"/>
              <a:t>SHEDD AQUARIUM</a:t>
            </a:r>
            <a:endParaRPr lang="en-US" sz="1050" b="0" dirty="0"/>
          </a:p>
        </p:txBody>
      </p:sp>
    </p:spTree>
    <p:extLst>
      <p:ext uri="{BB962C8B-B14F-4D97-AF65-F5344CB8AC3E}">
        <p14:creationId xmlns:p14="http://schemas.microsoft.com/office/powerpoint/2010/main" val="385360597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t 3-Three Pictures-Stagg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icture Placeholder 15">
            <a:extLst>
              <a:ext uri="{FF2B5EF4-FFF2-40B4-BE49-F238E27FC236}">
                <a16:creationId xmlns:a16="http://schemas.microsoft.com/office/drawing/2014/main" id="{6A722509-19B9-D248-AD8D-AACD1F8D24E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919754" y="978408"/>
            <a:ext cx="3430408" cy="2834640"/>
          </a:xfrm>
          <a:prstGeom prst="rect">
            <a:avLst/>
          </a:prstGeo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lIns="0" tIns="0" rIns="0" bIns="0" anchor="ctr" anchorCtr="0">
            <a:normAutofit/>
          </a:bodyPr>
          <a:lstStyle>
            <a:lvl1pPr algn="ctr">
              <a:lnSpc>
                <a:spcPct val="100000"/>
              </a:lnSpc>
              <a:spcBef>
                <a:spcPct val="0"/>
              </a:spcBef>
              <a:buNone/>
              <a:defRPr sz="1800" b="0" i="0">
                <a:solidFill>
                  <a:srgbClr val="FF0000"/>
                </a:solidFill>
                <a:latin typeface="Trebuchet MS" panose="020B0703020202090204" pitchFamily="34" charset="0"/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Picture Placeholder 15">
            <a:extLst>
              <a:ext uri="{FF2B5EF4-FFF2-40B4-BE49-F238E27FC236}">
                <a16:creationId xmlns:a16="http://schemas.microsoft.com/office/drawing/2014/main" id="{F0EE5CBE-D93C-DC4A-8AFD-A78F7ECF982A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5919754" y="4023360"/>
            <a:ext cx="3430408" cy="2834640"/>
          </a:xfrm>
          <a:prstGeom prst="rect">
            <a:avLst/>
          </a:prstGeo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lIns="0" tIns="0" rIns="0" bIns="0" anchor="ctr" anchorCtr="0">
            <a:normAutofit/>
          </a:bodyPr>
          <a:lstStyle>
            <a:lvl1pPr algn="ctr">
              <a:lnSpc>
                <a:spcPct val="100000"/>
              </a:lnSpc>
              <a:spcBef>
                <a:spcPct val="0"/>
              </a:spcBef>
              <a:buNone/>
              <a:defRPr sz="1800" b="0" i="0">
                <a:solidFill>
                  <a:srgbClr val="FF0000"/>
                </a:solidFill>
                <a:latin typeface="Trebuchet MS" panose="020B0703020202090204" pitchFamily="34" charset="0"/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21B349-EA75-2B4C-ABA7-81B9CCF73737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1219200" y="1371600"/>
            <a:ext cx="4296549" cy="4952999"/>
          </a:xfrm>
        </p:spPr>
        <p:txBody>
          <a:bodyPr/>
          <a:lstStyle/>
          <a:p>
            <a:pPr lvl="0"/>
            <a:r>
              <a:rPr lang="en-US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 </a:t>
            </a:r>
          </a:p>
        </p:txBody>
      </p:sp>
      <p:sp>
        <p:nvSpPr>
          <p:cNvPr id="22" name="Slide Number Placeholder 6">
            <a:extLst>
              <a:ext uri="{FF2B5EF4-FFF2-40B4-BE49-F238E27FC236}">
                <a16:creationId xmlns:a16="http://schemas.microsoft.com/office/drawing/2014/main" id="{F69FAC77-21E9-A04C-BC16-F39F5FB2AA73}"/>
              </a:ext>
            </a:extLst>
          </p:cNvPr>
          <p:cNvSpPr txBox="1">
            <a:spLocks/>
          </p:cNvSpPr>
          <p:nvPr userDrawn="1"/>
        </p:nvSpPr>
        <p:spPr>
          <a:xfrm>
            <a:off x="11155680" y="6333744"/>
            <a:ext cx="619391" cy="524256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900" b="0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9897FA4A-7BA9-9941-822A-AF08968373B9}" type="slidenum">
              <a:rPr lang="en-US" sz="1050" smtClean="0"/>
              <a:pPr/>
              <a:t>‹#›</a:t>
            </a:fld>
            <a:endParaRPr lang="en-US" sz="1050" dirty="0"/>
          </a:p>
        </p:txBody>
      </p:sp>
      <p:sp>
        <p:nvSpPr>
          <p:cNvPr id="14" name="Picture Placeholder 9">
            <a:extLst>
              <a:ext uri="{FF2B5EF4-FFF2-40B4-BE49-F238E27FC236}">
                <a16:creationId xmlns:a16="http://schemas.microsoft.com/office/drawing/2014/main" id="{97D31DCC-6ECC-5E47-A19E-7F70BE41D48F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9542186" y="1853209"/>
            <a:ext cx="2649814" cy="4114800"/>
          </a:xfr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lnSpc>
                <a:spcPct val="100000"/>
              </a:lnSpc>
              <a:spcBef>
                <a:spcPct val="0"/>
              </a:spcBef>
              <a:buNone/>
              <a:defRPr sz="1800">
                <a:solidFill>
                  <a:srgbClr val="FF0000"/>
                </a:solidFill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89FAE36-BCB8-5E48-90B8-13E81B6844B4}"/>
              </a:ext>
            </a:extLst>
          </p:cNvPr>
          <p:cNvSpPr/>
          <p:nvPr userDrawn="1"/>
        </p:nvSpPr>
        <p:spPr>
          <a:xfrm>
            <a:off x="975361" y="0"/>
            <a:ext cx="11216639" cy="97536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2C095133-A640-E94B-ABD1-343265C86CF6}"/>
              </a:ext>
            </a:extLst>
          </p:cNvPr>
          <p:cNvGrpSpPr/>
          <p:nvPr userDrawn="1"/>
        </p:nvGrpSpPr>
        <p:grpSpPr>
          <a:xfrm>
            <a:off x="0" y="0"/>
            <a:ext cx="975360" cy="978408"/>
            <a:chOff x="0" y="438912"/>
            <a:chExt cx="731520" cy="731520"/>
          </a:xfrm>
        </p:grpSpPr>
        <p:sp>
          <p:nvSpPr>
            <p:cNvPr id="16" name="Google Shape;37;p5">
              <a:extLst>
                <a:ext uri="{FF2B5EF4-FFF2-40B4-BE49-F238E27FC236}">
                  <a16:creationId xmlns:a16="http://schemas.microsoft.com/office/drawing/2014/main" id="{29A061E1-42E4-434A-9507-BE033E308110}"/>
                </a:ext>
              </a:extLst>
            </p:cNvPr>
            <p:cNvSpPr/>
            <p:nvPr/>
          </p:nvSpPr>
          <p:spPr>
            <a:xfrm rot="-5400000">
              <a:off x="0" y="438912"/>
              <a:ext cx="731520" cy="7315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pic>
          <p:nvPicPr>
            <p:cNvPr id="18" name="Picture 17" descr="A close up of a logo&#10;&#10;Description automatically generated">
              <a:extLst>
                <a:ext uri="{FF2B5EF4-FFF2-40B4-BE49-F238E27FC236}">
                  <a16:creationId xmlns:a16="http://schemas.microsoft.com/office/drawing/2014/main" id="{7991296A-2CD7-F145-A067-414FF0E0C687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20126" y="554025"/>
              <a:ext cx="491269" cy="501295"/>
            </a:xfrm>
            <a:prstGeom prst="rect">
              <a:avLst/>
            </a:prstGeom>
          </p:spPr>
        </p:pic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77F9BDB-5D7F-5A4E-9C4D-98E06B4FD77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16152" y="0"/>
            <a:ext cx="10607040" cy="96926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SLIDE TITLE</a:t>
            </a:r>
          </a:p>
        </p:txBody>
      </p:sp>
      <p:sp>
        <p:nvSpPr>
          <p:cNvPr id="12" name="Date Placeholder 5">
            <a:extLst>
              <a:ext uri="{FF2B5EF4-FFF2-40B4-BE49-F238E27FC236}">
                <a16:creationId xmlns:a16="http://schemas.microsoft.com/office/drawing/2014/main" id="{DE5E9C40-E83C-194A-A69F-4E3DF80A248F}"/>
              </a:ext>
            </a:extLst>
          </p:cNvPr>
          <p:cNvSpPr txBox="1">
            <a:spLocks/>
          </p:cNvSpPr>
          <p:nvPr userDrawn="1"/>
        </p:nvSpPr>
        <p:spPr>
          <a:xfrm>
            <a:off x="365760" y="6333744"/>
            <a:ext cx="1295347" cy="524256"/>
          </a:xfrm>
          <a:prstGeom prst="rect">
            <a:avLst/>
          </a:prstGeom>
        </p:spPr>
        <p:txBody>
          <a:bodyPr wrap="none" lIns="0" tIns="0" rIns="0" bIns="0" anchor="ctr" anchorCtr="0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00" b="1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1050" dirty="0"/>
              <a:t>SHEDD AQUARIUM</a:t>
            </a:r>
            <a:endParaRPr lang="en-US" sz="1050" b="0" dirty="0"/>
          </a:p>
        </p:txBody>
      </p:sp>
    </p:spTree>
    <p:extLst>
      <p:ext uri="{BB962C8B-B14F-4D97-AF65-F5344CB8AC3E}">
        <p14:creationId xmlns:p14="http://schemas.microsoft.com/office/powerpoint/2010/main" val="390142673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t 3-Five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lide Number Placeholder 6">
            <a:extLst>
              <a:ext uri="{FF2B5EF4-FFF2-40B4-BE49-F238E27FC236}">
                <a16:creationId xmlns:a16="http://schemas.microsoft.com/office/drawing/2014/main" id="{F69FAC77-21E9-A04C-BC16-F39F5FB2AA73}"/>
              </a:ext>
            </a:extLst>
          </p:cNvPr>
          <p:cNvSpPr txBox="1">
            <a:spLocks/>
          </p:cNvSpPr>
          <p:nvPr userDrawn="1"/>
        </p:nvSpPr>
        <p:spPr>
          <a:xfrm>
            <a:off x="11155685" y="6333744"/>
            <a:ext cx="619391" cy="524256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900" b="0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9897FA4A-7BA9-9941-822A-AF08968373B9}" type="slidenum">
              <a:rPr lang="en-US" sz="1050" smtClean="0"/>
              <a:pPr/>
              <a:t>‹#›</a:t>
            </a:fld>
            <a:endParaRPr lang="en-US" sz="1050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0B045DC-07F1-1445-9BBB-38CC58E96A98}"/>
              </a:ext>
            </a:extLst>
          </p:cNvPr>
          <p:cNvSpPr/>
          <p:nvPr userDrawn="1"/>
        </p:nvSpPr>
        <p:spPr>
          <a:xfrm>
            <a:off x="0" y="1371600"/>
            <a:ext cx="12188952" cy="198424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2489"/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C69C0F01-8633-6A41-80E9-83508E563237}"/>
              </a:ext>
            </a:extLst>
          </p:cNvPr>
          <p:cNvSpPr>
            <a:spLocks noGrp="1"/>
          </p:cNvSpPr>
          <p:nvPr>
            <p:ph type="body" idx="32" hasCustomPrompt="1"/>
          </p:nvPr>
        </p:nvSpPr>
        <p:spPr>
          <a:xfrm>
            <a:off x="431799" y="3566160"/>
            <a:ext cx="1979613" cy="2767584"/>
          </a:xfrm>
        </p:spPr>
        <p:txBody>
          <a:bodyPr lIns="36000" tIns="0" rIns="0" bIns="0" anchor="t" anchorCtr="0">
            <a:normAutofit/>
          </a:bodyPr>
          <a:lstStyle>
            <a:lvl1pPr marL="0" indent="0" algn="ctr">
              <a:buNone/>
              <a:defRPr sz="1400" b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dirty="0"/>
              <a:t>Click to add caption</a:t>
            </a:r>
          </a:p>
        </p:txBody>
      </p:sp>
      <p:sp>
        <p:nvSpPr>
          <p:cNvPr id="34" name="Picture Placeholder 15">
            <a:extLst>
              <a:ext uri="{FF2B5EF4-FFF2-40B4-BE49-F238E27FC236}">
                <a16:creationId xmlns:a16="http://schemas.microsoft.com/office/drawing/2014/main" id="{7D4422DA-5AA3-8246-9F24-7230C1591437}"/>
              </a:ext>
            </a:extLst>
          </p:cNvPr>
          <p:cNvSpPr>
            <a:spLocks noGrp="1"/>
          </p:cNvSpPr>
          <p:nvPr>
            <p:ph type="pic" sz="quarter" idx="41"/>
          </p:nvPr>
        </p:nvSpPr>
        <p:spPr>
          <a:xfrm>
            <a:off x="431800" y="1371600"/>
            <a:ext cx="1979613" cy="1981200"/>
          </a:xfrm>
          <a:pattFill prst="pct30">
            <a:fgClr>
              <a:schemeClr val="tx1"/>
            </a:fgClr>
            <a:bgClr>
              <a:schemeClr val="bg1"/>
            </a:bgClr>
          </a:pattFill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ctr">
              <a:lnSpc>
                <a:spcPct val="100000"/>
              </a:lnSpc>
              <a:spcBef>
                <a:spcPct val="0"/>
              </a:spcBef>
              <a:buNone/>
              <a:defRPr lang="en-ZA" sz="1400" b="0" i="0">
                <a:solidFill>
                  <a:srgbClr val="FF0000"/>
                </a:solidFill>
                <a:latin typeface="Trebuchet MS" panose="020B0703020202090204" pitchFamily="34" charset="0"/>
                <a:cs typeface="Times New Roman" panose="02020603050405020304" pitchFamily="18" charset="0"/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5" name="Picture Placeholder 15">
            <a:extLst>
              <a:ext uri="{FF2B5EF4-FFF2-40B4-BE49-F238E27FC236}">
                <a16:creationId xmlns:a16="http://schemas.microsoft.com/office/drawing/2014/main" id="{305BB51D-84B0-CB43-98BC-35E229AAE30A}"/>
              </a:ext>
            </a:extLst>
          </p:cNvPr>
          <p:cNvSpPr>
            <a:spLocks noGrp="1"/>
          </p:cNvSpPr>
          <p:nvPr>
            <p:ph type="pic" sz="quarter" idx="42"/>
          </p:nvPr>
        </p:nvSpPr>
        <p:spPr>
          <a:xfrm>
            <a:off x="2771850" y="1371600"/>
            <a:ext cx="1979613" cy="1981200"/>
          </a:xfrm>
          <a:pattFill prst="pct30">
            <a:fgClr>
              <a:schemeClr val="tx1"/>
            </a:fgClr>
            <a:bgClr>
              <a:schemeClr val="bg1"/>
            </a:bgClr>
          </a:pattFill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ctr">
              <a:lnSpc>
                <a:spcPct val="100000"/>
              </a:lnSpc>
              <a:spcBef>
                <a:spcPct val="0"/>
              </a:spcBef>
              <a:buNone/>
              <a:defRPr lang="en-ZA" sz="1400" b="0" i="0">
                <a:solidFill>
                  <a:srgbClr val="FF0000"/>
                </a:solidFill>
                <a:latin typeface="Trebuchet MS" panose="020B0703020202090204" pitchFamily="34" charset="0"/>
                <a:cs typeface="Times New Roman" panose="02020603050405020304" pitchFamily="18" charset="0"/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6" name="Picture Placeholder 15">
            <a:extLst>
              <a:ext uri="{FF2B5EF4-FFF2-40B4-BE49-F238E27FC236}">
                <a16:creationId xmlns:a16="http://schemas.microsoft.com/office/drawing/2014/main" id="{6AE1CB1C-AEB7-CF4C-97A5-9A757988622E}"/>
              </a:ext>
            </a:extLst>
          </p:cNvPr>
          <p:cNvSpPr>
            <a:spLocks noGrp="1"/>
          </p:cNvSpPr>
          <p:nvPr>
            <p:ph type="pic" sz="quarter" idx="43"/>
          </p:nvPr>
        </p:nvSpPr>
        <p:spPr>
          <a:xfrm>
            <a:off x="5112287" y="1371600"/>
            <a:ext cx="1979613" cy="1981200"/>
          </a:xfrm>
          <a:pattFill prst="pct30">
            <a:fgClr>
              <a:schemeClr val="tx1"/>
            </a:fgClr>
            <a:bgClr>
              <a:schemeClr val="bg1"/>
            </a:bgClr>
          </a:pattFill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ctr">
              <a:lnSpc>
                <a:spcPct val="100000"/>
              </a:lnSpc>
              <a:spcBef>
                <a:spcPct val="0"/>
              </a:spcBef>
              <a:buNone/>
              <a:defRPr lang="en-ZA" sz="1400" b="0" i="0">
                <a:solidFill>
                  <a:srgbClr val="FF0000"/>
                </a:solidFill>
                <a:latin typeface="Trebuchet MS" panose="020B0703020202090204" pitchFamily="34" charset="0"/>
                <a:cs typeface="Times New Roman" panose="02020603050405020304" pitchFamily="18" charset="0"/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7" name="Picture Placeholder 15">
            <a:extLst>
              <a:ext uri="{FF2B5EF4-FFF2-40B4-BE49-F238E27FC236}">
                <a16:creationId xmlns:a16="http://schemas.microsoft.com/office/drawing/2014/main" id="{233A5DDE-D7D6-EA45-92CE-AED04B436864}"/>
              </a:ext>
            </a:extLst>
          </p:cNvPr>
          <p:cNvSpPr>
            <a:spLocks noGrp="1"/>
          </p:cNvSpPr>
          <p:nvPr>
            <p:ph type="pic" sz="quarter" idx="45"/>
          </p:nvPr>
        </p:nvSpPr>
        <p:spPr>
          <a:xfrm>
            <a:off x="7451950" y="1371600"/>
            <a:ext cx="1979613" cy="1981200"/>
          </a:xfrm>
          <a:pattFill prst="pct30">
            <a:fgClr>
              <a:schemeClr val="tx1"/>
            </a:fgClr>
            <a:bgClr>
              <a:schemeClr val="bg1"/>
            </a:bgClr>
          </a:pattFill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ctr">
              <a:lnSpc>
                <a:spcPct val="100000"/>
              </a:lnSpc>
              <a:spcBef>
                <a:spcPct val="0"/>
              </a:spcBef>
              <a:buNone/>
              <a:defRPr lang="en-ZA" sz="1400" b="0" i="0">
                <a:solidFill>
                  <a:srgbClr val="FF0000"/>
                </a:solidFill>
                <a:latin typeface="Trebuchet MS" panose="020B0703020202090204" pitchFamily="34" charset="0"/>
                <a:cs typeface="Times New Roman" panose="02020603050405020304" pitchFamily="18" charset="0"/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8" name="Picture Placeholder 15">
            <a:extLst>
              <a:ext uri="{FF2B5EF4-FFF2-40B4-BE49-F238E27FC236}">
                <a16:creationId xmlns:a16="http://schemas.microsoft.com/office/drawing/2014/main" id="{250EF6AC-40A4-694D-B456-2AFBE292E0BC}"/>
              </a:ext>
            </a:extLst>
          </p:cNvPr>
          <p:cNvSpPr>
            <a:spLocks noGrp="1"/>
          </p:cNvSpPr>
          <p:nvPr>
            <p:ph type="pic" sz="quarter" idx="46"/>
          </p:nvPr>
        </p:nvSpPr>
        <p:spPr>
          <a:xfrm>
            <a:off x="9780587" y="1371600"/>
            <a:ext cx="1979613" cy="1981200"/>
          </a:xfrm>
          <a:pattFill prst="pct30">
            <a:fgClr>
              <a:schemeClr val="tx1"/>
            </a:fgClr>
            <a:bgClr>
              <a:schemeClr val="bg1"/>
            </a:bgClr>
          </a:pattFill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ctr">
              <a:lnSpc>
                <a:spcPct val="100000"/>
              </a:lnSpc>
              <a:spcBef>
                <a:spcPct val="0"/>
              </a:spcBef>
              <a:buNone/>
              <a:defRPr lang="en-ZA" sz="1400" b="0" i="0">
                <a:solidFill>
                  <a:srgbClr val="FF0000"/>
                </a:solidFill>
                <a:latin typeface="Trebuchet MS" panose="020B0703020202090204" pitchFamily="34" charset="0"/>
                <a:cs typeface="Times New Roman" panose="02020603050405020304" pitchFamily="18" charset="0"/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9" name="Text Placeholder 2">
            <a:extLst>
              <a:ext uri="{FF2B5EF4-FFF2-40B4-BE49-F238E27FC236}">
                <a16:creationId xmlns:a16="http://schemas.microsoft.com/office/drawing/2014/main" id="{21FD524C-4B89-774C-84CA-01D08C1384B2}"/>
              </a:ext>
            </a:extLst>
          </p:cNvPr>
          <p:cNvSpPr>
            <a:spLocks noGrp="1"/>
          </p:cNvSpPr>
          <p:nvPr>
            <p:ph type="body" idx="47" hasCustomPrompt="1"/>
          </p:nvPr>
        </p:nvSpPr>
        <p:spPr>
          <a:xfrm>
            <a:off x="2769869" y="3566160"/>
            <a:ext cx="1979613" cy="2767584"/>
          </a:xfrm>
        </p:spPr>
        <p:txBody>
          <a:bodyPr lIns="36000" tIns="0" rIns="0" bIns="0" anchor="t" anchorCtr="0">
            <a:normAutofit/>
          </a:bodyPr>
          <a:lstStyle>
            <a:lvl1pPr marL="0" indent="0" algn="ctr">
              <a:buNone/>
              <a:defRPr sz="1400" b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dirty="0"/>
              <a:t>Click to add caption</a:t>
            </a:r>
          </a:p>
        </p:txBody>
      </p:sp>
      <p:sp>
        <p:nvSpPr>
          <p:cNvPr id="40" name="Text Placeholder 2">
            <a:extLst>
              <a:ext uri="{FF2B5EF4-FFF2-40B4-BE49-F238E27FC236}">
                <a16:creationId xmlns:a16="http://schemas.microsoft.com/office/drawing/2014/main" id="{F541425C-F6D0-C348-B867-D5C83B362D90}"/>
              </a:ext>
            </a:extLst>
          </p:cNvPr>
          <p:cNvSpPr>
            <a:spLocks noGrp="1"/>
          </p:cNvSpPr>
          <p:nvPr>
            <p:ph type="body" idx="48" hasCustomPrompt="1"/>
          </p:nvPr>
        </p:nvSpPr>
        <p:spPr>
          <a:xfrm>
            <a:off x="5107939" y="3566160"/>
            <a:ext cx="1979613" cy="2767584"/>
          </a:xfrm>
        </p:spPr>
        <p:txBody>
          <a:bodyPr lIns="36000" tIns="0" rIns="0" bIns="0" anchor="t" anchorCtr="0">
            <a:normAutofit/>
          </a:bodyPr>
          <a:lstStyle>
            <a:lvl1pPr marL="0" indent="0" algn="ctr">
              <a:buNone/>
              <a:defRPr sz="1400" b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dirty="0"/>
              <a:t>Click to add caption</a:t>
            </a:r>
          </a:p>
        </p:txBody>
      </p:sp>
      <p:sp>
        <p:nvSpPr>
          <p:cNvPr id="41" name="Text Placeholder 2">
            <a:extLst>
              <a:ext uri="{FF2B5EF4-FFF2-40B4-BE49-F238E27FC236}">
                <a16:creationId xmlns:a16="http://schemas.microsoft.com/office/drawing/2014/main" id="{8DE4C80F-CD25-3E40-8D62-E80E70568851}"/>
              </a:ext>
            </a:extLst>
          </p:cNvPr>
          <p:cNvSpPr>
            <a:spLocks noGrp="1"/>
          </p:cNvSpPr>
          <p:nvPr>
            <p:ph type="body" idx="49" hasCustomPrompt="1"/>
          </p:nvPr>
        </p:nvSpPr>
        <p:spPr>
          <a:xfrm>
            <a:off x="7446009" y="3566160"/>
            <a:ext cx="1979613" cy="2767584"/>
          </a:xfrm>
        </p:spPr>
        <p:txBody>
          <a:bodyPr lIns="36000" tIns="0" rIns="0" bIns="0" anchor="t" anchorCtr="0">
            <a:normAutofit/>
          </a:bodyPr>
          <a:lstStyle>
            <a:lvl1pPr marL="0" indent="0" algn="ctr">
              <a:buNone/>
              <a:defRPr sz="1400" b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dirty="0"/>
              <a:t>Click to add caption</a:t>
            </a:r>
          </a:p>
        </p:txBody>
      </p:sp>
      <p:sp>
        <p:nvSpPr>
          <p:cNvPr id="42" name="Text Placeholder 2">
            <a:extLst>
              <a:ext uri="{FF2B5EF4-FFF2-40B4-BE49-F238E27FC236}">
                <a16:creationId xmlns:a16="http://schemas.microsoft.com/office/drawing/2014/main" id="{AE7438D0-66B7-2C4C-A497-9637AC692886}"/>
              </a:ext>
            </a:extLst>
          </p:cNvPr>
          <p:cNvSpPr>
            <a:spLocks noGrp="1"/>
          </p:cNvSpPr>
          <p:nvPr>
            <p:ph type="body" idx="50" hasCustomPrompt="1"/>
          </p:nvPr>
        </p:nvSpPr>
        <p:spPr>
          <a:xfrm>
            <a:off x="9784080" y="3566160"/>
            <a:ext cx="1979613" cy="2767584"/>
          </a:xfrm>
        </p:spPr>
        <p:txBody>
          <a:bodyPr lIns="36000" tIns="0" rIns="0" bIns="0" anchor="t" anchorCtr="0">
            <a:normAutofit/>
          </a:bodyPr>
          <a:lstStyle>
            <a:lvl1pPr marL="0" indent="0" algn="ctr">
              <a:buNone/>
              <a:defRPr sz="1400" b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dirty="0"/>
              <a:t>Click to add caption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DA181D31-7078-DE46-9E2A-F535C8D59523}"/>
              </a:ext>
            </a:extLst>
          </p:cNvPr>
          <p:cNvSpPr/>
          <p:nvPr userDrawn="1"/>
        </p:nvSpPr>
        <p:spPr>
          <a:xfrm>
            <a:off x="975361" y="0"/>
            <a:ext cx="11216639" cy="97536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6" name="Group 45">
            <a:extLst>
              <a:ext uri="{FF2B5EF4-FFF2-40B4-BE49-F238E27FC236}">
                <a16:creationId xmlns:a16="http://schemas.microsoft.com/office/drawing/2014/main" id="{A4BCEE19-0D28-5B49-A8C8-3A112D4C426D}"/>
              </a:ext>
            </a:extLst>
          </p:cNvPr>
          <p:cNvGrpSpPr/>
          <p:nvPr userDrawn="1"/>
        </p:nvGrpSpPr>
        <p:grpSpPr>
          <a:xfrm>
            <a:off x="0" y="0"/>
            <a:ext cx="975360" cy="978408"/>
            <a:chOff x="0" y="438912"/>
            <a:chExt cx="731520" cy="731520"/>
          </a:xfrm>
        </p:grpSpPr>
        <p:sp>
          <p:nvSpPr>
            <p:cNvPr id="47" name="Google Shape;37;p5">
              <a:extLst>
                <a:ext uri="{FF2B5EF4-FFF2-40B4-BE49-F238E27FC236}">
                  <a16:creationId xmlns:a16="http://schemas.microsoft.com/office/drawing/2014/main" id="{B85456E7-3C67-4949-A36F-58F8879A7786}"/>
                </a:ext>
              </a:extLst>
            </p:cNvPr>
            <p:cNvSpPr/>
            <p:nvPr/>
          </p:nvSpPr>
          <p:spPr>
            <a:xfrm rot="-5400000">
              <a:off x="0" y="438912"/>
              <a:ext cx="731520" cy="7315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pic>
          <p:nvPicPr>
            <p:cNvPr id="48" name="Picture 47" descr="A close up of a logo&#10;&#10;Description automatically generated">
              <a:extLst>
                <a:ext uri="{FF2B5EF4-FFF2-40B4-BE49-F238E27FC236}">
                  <a16:creationId xmlns:a16="http://schemas.microsoft.com/office/drawing/2014/main" id="{D5221536-CDF4-9E49-A252-24CA8FB724B1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20126" y="554025"/>
              <a:ext cx="491269" cy="501295"/>
            </a:xfrm>
            <a:prstGeom prst="rect">
              <a:avLst/>
            </a:prstGeom>
          </p:spPr>
        </p:pic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77F9BDB-5D7F-5A4E-9C4D-98E06B4FD77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16152" y="0"/>
            <a:ext cx="10607040" cy="96926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SLIDE TITLE</a:t>
            </a:r>
          </a:p>
        </p:txBody>
      </p:sp>
      <p:sp>
        <p:nvSpPr>
          <p:cNvPr id="19" name="Date Placeholder 5">
            <a:extLst>
              <a:ext uri="{FF2B5EF4-FFF2-40B4-BE49-F238E27FC236}">
                <a16:creationId xmlns:a16="http://schemas.microsoft.com/office/drawing/2014/main" id="{DA3956B0-175D-E44B-A66F-460B650E3C9D}"/>
              </a:ext>
            </a:extLst>
          </p:cNvPr>
          <p:cNvSpPr txBox="1">
            <a:spLocks/>
          </p:cNvSpPr>
          <p:nvPr userDrawn="1"/>
        </p:nvSpPr>
        <p:spPr>
          <a:xfrm>
            <a:off x="365760" y="6333744"/>
            <a:ext cx="1295347" cy="524256"/>
          </a:xfrm>
          <a:prstGeom prst="rect">
            <a:avLst/>
          </a:prstGeom>
        </p:spPr>
        <p:txBody>
          <a:bodyPr wrap="none" lIns="0" tIns="0" rIns="0" bIns="0" anchor="ctr" anchorCtr="0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00" b="1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1050" dirty="0"/>
              <a:t>SHEDD AQUARIUM</a:t>
            </a:r>
            <a:endParaRPr lang="en-US" sz="1050" b="0" dirty="0"/>
          </a:p>
        </p:txBody>
      </p:sp>
    </p:spTree>
    <p:extLst>
      <p:ext uri="{BB962C8B-B14F-4D97-AF65-F5344CB8AC3E}">
        <p14:creationId xmlns:p14="http://schemas.microsoft.com/office/powerpoint/2010/main" val="426593482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t 3-Two Text Box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6">
            <a:extLst>
              <a:ext uri="{FF2B5EF4-FFF2-40B4-BE49-F238E27FC236}">
                <a16:creationId xmlns:a16="http://schemas.microsoft.com/office/drawing/2014/main" id="{2BE036D3-74F9-5446-8C55-0423D2CDD7A5}"/>
              </a:ext>
            </a:extLst>
          </p:cNvPr>
          <p:cNvSpPr txBox="1">
            <a:spLocks/>
          </p:cNvSpPr>
          <p:nvPr userDrawn="1"/>
        </p:nvSpPr>
        <p:spPr>
          <a:xfrm>
            <a:off x="11155685" y="6333744"/>
            <a:ext cx="619391" cy="524256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900" b="0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9897FA4A-7BA9-9941-822A-AF08968373B9}" type="slidenum">
              <a:rPr lang="en-US" sz="1050" smtClean="0"/>
              <a:pPr/>
              <a:t>‹#›</a:t>
            </a:fld>
            <a:endParaRPr lang="en-US" sz="1050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BA65503-6402-8C40-AF5B-3215EFACFC6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504708" y="731520"/>
            <a:ext cx="4772891" cy="54864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243815" indent="0">
              <a:buFontTx/>
              <a:buNone/>
              <a:defRPr sz="1800"/>
            </a:lvl2pPr>
            <a:lvl3pPr marL="487631" indent="0">
              <a:buFontTx/>
              <a:buNone/>
              <a:defRPr sz="1800"/>
            </a:lvl3pPr>
            <a:lvl4pPr marL="731447" indent="0">
              <a:buFontTx/>
              <a:buNone/>
              <a:defRPr sz="1800"/>
            </a:lvl4pPr>
            <a:lvl5pPr marL="975263" indent="0">
              <a:buFontTx/>
              <a:buNone/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87D49F4C-E3D8-6047-9C5E-5F2B71408A1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914400" y="731520"/>
            <a:ext cx="4572000" cy="5486400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FontTx/>
              <a:buNone/>
              <a:defRPr sz="6400" b="1" spc="0">
                <a:solidFill>
                  <a:schemeClr val="accent4"/>
                </a:solidFill>
              </a:defRPr>
            </a:lvl1pPr>
            <a:lvl2pPr marL="243815" indent="0">
              <a:buFontTx/>
              <a:buNone/>
              <a:defRPr sz="6400" b="1"/>
            </a:lvl2pPr>
            <a:lvl3pPr marL="487631" indent="0">
              <a:buFontTx/>
              <a:buNone/>
              <a:defRPr sz="6400" b="1"/>
            </a:lvl3pPr>
            <a:lvl4pPr marL="731447" indent="0">
              <a:buFontTx/>
              <a:buNone/>
              <a:defRPr sz="6400" b="1"/>
            </a:lvl4pPr>
            <a:lvl5pPr marL="975263" indent="0">
              <a:buFontTx/>
              <a:buNone/>
              <a:defRPr sz="6400" b="1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650EF1A-458D-6A42-B837-B28A12D775C0}"/>
              </a:ext>
            </a:extLst>
          </p:cNvPr>
          <p:cNvSpPr txBox="1">
            <a:spLocks/>
          </p:cNvSpPr>
          <p:nvPr userDrawn="1"/>
        </p:nvSpPr>
        <p:spPr>
          <a:xfrm>
            <a:off x="365760" y="6333744"/>
            <a:ext cx="1295347" cy="524256"/>
          </a:xfrm>
          <a:prstGeom prst="rect">
            <a:avLst/>
          </a:prstGeom>
        </p:spPr>
        <p:txBody>
          <a:bodyPr wrap="none" lIns="0" tIns="0" rIns="0" bIns="0" anchor="ctr" anchorCtr="0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00" b="1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1050" dirty="0"/>
              <a:t>SHEDD AQUARIUM</a:t>
            </a:r>
            <a:endParaRPr lang="en-US" sz="1050" b="0" dirty="0"/>
          </a:p>
        </p:txBody>
      </p:sp>
    </p:spTree>
    <p:extLst>
      <p:ext uri="{BB962C8B-B14F-4D97-AF65-F5344CB8AC3E}">
        <p14:creationId xmlns:p14="http://schemas.microsoft.com/office/powerpoint/2010/main" val="308489224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t 3-Half Picture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15">
            <a:extLst>
              <a:ext uri="{FF2B5EF4-FFF2-40B4-BE49-F238E27FC236}">
                <a16:creationId xmlns:a16="http://schemas.microsoft.com/office/drawing/2014/main" id="{29E9207C-82A5-FB48-87FE-DCB1CD86E338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096000" y="0"/>
            <a:ext cx="6096000" cy="6858000"/>
          </a:xfrm>
          <a:prstGeom prst="rect">
            <a:avLst/>
          </a:prstGeo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lIns="0" tIns="0" rIns="0" bIns="0" anchor="ctr" anchorCtr="0">
            <a:normAutofit/>
          </a:bodyPr>
          <a:lstStyle>
            <a:lvl1pPr algn="ctr">
              <a:lnSpc>
                <a:spcPct val="100000"/>
              </a:lnSpc>
              <a:spcBef>
                <a:spcPct val="0"/>
              </a:spcBef>
              <a:buNone/>
              <a:defRPr sz="1800" b="0" i="0">
                <a:solidFill>
                  <a:srgbClr val="FF0000"/>
                </a:solidFill>
                <a:latin typeface="Trebuchet MS" panose="020B0703020202090204" pitchFamily="34" charset="0"/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7647DEBE-3250-5443-B1F2-054EF5A3D6D7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914400" y="640080"/>
            <a:ext cx="4389120" cy="54864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2400">
                <a:solidFill>
                  <a:schemeClr val="bg1"/>
                </a:solidFill>
              </a:defRPr>
            </a:lvl1pPr>
            <a:lvl2pPr marL="243815" indent="0">
              <a:buFontTx/>
              <a:buNone/>
              <a:defRPr/>
            </a:lvl2pPr>
            <a:lvl3pPr marL="487631" indent="0">
              <a:buFontTx/>
              <a:buNone/>
              <a:defRPr/>
            </a:lvl3pPr>
            <a:lvl4pPr marL="731447" indent="0">
              <a:buFontTx/>
              <a:buNone/>
              <a:defRPr/>
            </a:lvl4pPr>
            <a:lvl5pPr marL="975263" indent="0">
              <a:buFontTx/>
              <a:buNone/>
              <a:defRPr/>
            </a:lvl5pPr>
          </a:lstStyle>
          <a:p>
            <a:pPr lvl="0"/>
            <a:r>
              <a:rPr lang="en-US" dirty="0"/>
              <a:t>Add type here</a:t>
            </a:r>
          </a:p>
        </p:txBody>
      </p:sp>
      <p:sp>
        <p:nvSpPr>
          <p:cNvPr id="17" name="Slide Number Placeholder 6">
            <a:extLst>
              <a:ext uri="{FF2B5EF4-FFF2-40B4-BE49-F238E27FC236}">
                <a16:creationId xmlns:a16="http://schemas.microsoft.com/office/drawing/2014/main" id="{D986552C-D402-9047-90E1-55376057DC94}"/>
              </a:ext>
            </a:extLst>
          </p:cNvPr>
          <p:cNvSpPr txBox="1">
            <a:spLocks/>
          </p:cNvSpPr>
          <p:nvPr userDrawn="1"/>
        </p:nvSpPr>
        <p:spPr>
          <a:xfrm>
            <a:off x="5120645" y="6333744"/>
            <a:ext cx="619391" cy="524256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900" b="0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9897FA4A-7BA9-9941-822A-AF08968373B9}" type="slidenum">
              <a:rPr lang="en-US" sz="1050" smtClean="0">
                <a:solidFill>
                  <a:schemeClr val="bg1"/>
                </a:solidFill>
              </a:rPr>
              <a:pPr/>
              <a:t>‹#›</a:t>
            </a:fld>
            <a:endParaRPr lang="en-US" sz="1050" dirty="0">
              <a:solidFill>
                <a:schemeClr val="bg1"/>
              </a:solidFill>
            </a:endParaRPr>
          </a:p>
        </p:txBody>
      </p:sp>
      <p:sp>
        <p:nvSpPr>
          <p:cNvPr id="5" name="Date Placeholder 5">
            <a:extLst>
              <a:ext uri="{FF2B5EF4-FFF2-40B4-BE49-F238E27FC236}">
                <a16:creationId xmlns:a16="http://schemas.microsoft.com/office/drawing/2014/main" id="{F056D931-CDED-8D42-8791-73194E7EE205}"/>
              </a:ext>
            </a:extLst>
          </p:cNvPr>
          <p:cNvSpPr txBox="1">
            <a:spLocks/>
          </p:cNvSpPr>
          <p:nvPr userDrawn="1"/>
        </p:nvSpPr>
        <p:spPr>
          <a:xfrm>
            <a:off x="365760" y="6333744"/>
            <a:ext cx="1295347" cy="524256"/>
          </a:xfrm>
          <a:prstGeom prst="rect">
            <a:avLst/>
          </a:prstGeom>
        </p:spPr>
        <p:txBody>
          <a:bodyPr wrap="none" lIns="0" tIns="0" rIns="0" bIns="0" anchor="ctr" anchorCtr="0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00" b="1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1050" dirty="0">
                <a:solidFill>
                  <a:schemeClr val="bg1"/>
                </a:solidFill>
              </a:rPr>
              <a:t>SHEDD AQUARIUM</a:t>
            </a:r>
            <a:endParaRPr lang="en-US" sz="1050" b="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8398710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t 3-Picture Collage 1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D877FAD-3A8F-6F45-858F-0A5B12C8EDC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5486400" cy="2194560"/>
          </a:xfr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lnSpc>
                <a:spcPct val="100000"/>
              </a:lnSpc>
              <a:spcBef>
                <a:spcPct val="0"/>
              </a:spcBef>
              <a:buNone/>
              <a:defRPr sz="1800">
                <a:solidFill>
                  <a:srgbClr val="FF0000"/>
                </a:solidFill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7" name="Picture Placeholder 3">
            <a:extLst>
              <a:ext uri="{FF2B5EF4-FFF2-40B4-BE49-F238E27FC236}">
                <a16:creationId xmlns:a16="http://schemas.microsoft.com/office/drawing/2014/main" id="{CB4091D0-E644-5B4F-B3D0-9C0EEA6FEB62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5614416" y="0"/>
            <a:ext cx="3502152" cy="2194560"/>
          </a:xfr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lnSpc>
                <a:spcPct val="100000"/>
              </a:lnSpc>
              <a:spcBef>
                <a:spcPct val="0"/>
              </a:spcBef>
              <a:buNone/>
              <a:defRPr sz="1800">
                <a:solidFill>
                  <a:srgbClr val="FF0000"/>
                </a:solidFill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Picture Placeholder 3">
            <a:extLst>
              <a:ext uri="{FF2B5EF4-FFF2-40B4-BE49-F238E27FC236}">
                <a16:creationId xmlns:a16="http://schemas.microsoft.com/office/drawing/2014/main" id="{A29E2193-20AE-6942-8BB7-1D47E8F54AA3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3079496" y="4663440"/>
            <a:ext cx="3502152" cy="2194560"/>
          </a:xfr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lnSpc>
                <a:spcPct val="100000"/>
              </a:lnSpc>
              <a:spcBef>
                <a:spcPct val="0"/>
              </a:spcBef>
              <a:buNone/>
              <a:defRPr sz="1800">
                <a:solidFill>
                  <a:srgbClr val="FF0000"/>
                </a:solidFill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8" name="Picture Placeholder 3">
            <a:extLst>
              <a:ext uri="{FF2B5EF4-FFF2-40B4-BE49-F238E27FC236}">
                <a16:creationId xmlns:a16="http://schemas.microsoft.com/office/drawing/2014/main" id="{4BD1E1DF-B0C6-FC4C-BB5F-186B5DF8AE19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" y="2331720"/>
            <a:ext cx="2953512" cy="4526280"/>
          </a:xfr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lnSpc>
                <a:spcPct val="100000"/>
              </a:lnSpc>
              <a:spcBef>
                <a:spcPct val="0"/>
              </a:spcBef>
              <a:buNone/>
              <a:defRPr sz="1800">
                <a:solidFill>
                  <a:srgbClr val="FF0000"/>
                </a:solidFill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9" name="Picture Placeholder 3">
            <a:extLst>
              <a:ext uri="{FF2B5EF4-FFF2-40B4-BE49-F238E27FC236}">
                <a16:creationId xmlns:a16="http://schemas.microsoft.com/office/drawing/2014/main" id="{84A933AA-07F9-DC46-A661-C7E2440558E7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9238487" y="0"/>
            <a:ext cx="2953512" cy="4526280"/>
          </a:xfr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lnSpc>
                <a:spcPct val="100000"/>
              </a:lnSpc>
              <a:spcBef>
                <a:spcPct val="0"/>
              </a:spcBef>
              <a:buNone/>
              <a:defRPr sz="1800">
                <a:solidFill>
                  <a:srgbClr val="FF0000"/>
                </a:solidFill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3DDA50B-792D-1C48-9DE3-A9FE7E6F1113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3395133" y="2599268"/>
            <a:ext cx="5418667" cy="1634596"/>
          </a:xfrm>
        </p:spPr>
        <p:txBody>
          <a:bodyPr anchor="ctr">
            <a:normAutofit/>
          </a:bodyPr>
          <a:lstStyle>
            <a:lvl1pPr marL="0" indent="0" algn="ctr">
              <a:buFontTx/>
              <a:buNone/>
              <a:defRPr sz="2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Add type here</a:t>
            </a:r>
          </a:p>
        </p:txBody>
      </p:sp>
      <p:sp>
        <p:nvSpPr>
          <p:cNvPr id="14" name="Picture Placeholder 3">
            <a:extLst>
              <a:ext uri="{FF2B5EF4-FFF2-40B4-BE49-F238E27FC236}">
                <a16:creationId xmlns:a16="http://schemas.microsoft.com/office/drawing/2014/main" id="{CFE173C8-3305-584C-A199-95834E76E89E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6711696" y="4663440"/>
            <a:ext cx="5486400" cy="2194560"/>
          </a:xfr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lnSpc>
                <a:spcPct val="100000"/>
              </a:lnSpc>
              <a:spcBef>
                <a:spcPct val="0"/>
              </a:spcBef>
              <a:buNone/>
              <a:defRPr sz="1800">
                <a:solidFill>
                  <a:srgbClr val="FF0000"/>
                </a:solidFill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5844769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t 3-Picture Collage 2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3E12146-F03C-1149-9E38-0896CEB7834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-2" y="-1"/>
            <a:ext cx="4810505" cy="4529910"/>
          </a:xfr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lnSpc>
                <a:spcPct val="100000"/>
              </a:lnSpc>
              <a:spcBef>
                <a:spcPct val="0"/>
              </a:spcBef>
              <a:buFontTx/>
              <a:buNone/>
              <a:defRPr sz="1800">
                <a:solidFill>
                  <a:srgbClr val="FF0000"/>
                </a:solidFill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7" name="Picture Placeholder 2">
            <a:extLst>
              <a:ext uri="{FF2B5EF4-FFF2-40B4-BE49-F238E27FC236}">
                <a16:creationId xmlns:a16="http://schemas.microsoft.com/office/drawing/2014/main" id="{E988CBB4-D82F-A14E-A9D7-E5FD7015E7CE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4920995" y="0"/>
            <a:ext cx="2350008" cy="2194560"/>
          </a:xfr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lnSpc>
                <a:spcPct val="100000"/>
              </a:lnSpc>
              <a:spcBef>
                <a:spcPct val="0"/>
              </a:spcBef>
              <a:buFontTx/>
              <a:buNone/>
              <a:defRPr sz="1800">
                <a:solidFill>
                  <a:srgbClr val="FF0000"/>
                </a:solidFill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8" name="Picture Placeholder 2">
            <a:extLst>
              <a:ext uri="{FF2B5EF4-FFF2-40B4-BE49-F238E27FC236}">
                <a16:creationId xmlns:a16="http://schemas.microsoft.com/office/drawing/2014/main" id="{1E6B72E9-480C-0446-909E-05756B9D11D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381493" y="0"/>
            <a:ext cx="2350008" cy="2194560"/>
          </a:xfr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lnSpc>
                <a:spcPct val="100000"/>
              </a:lnSpc>
              <a:spcBef>
                <a:spcPct val="0"/>
              </a:spcBef>
              <a:buFontTx/>
              <a:buNone/>
              <a:defRPr sz="1800">
                <a:solidFill>
                  <a:srgbClr val="FF0000"/>
                </a:solidFill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9" name="Picture Placeholder 2">
            <a:extLst>
              <a:ext uri="{FF2B5EF4-FFF2-40B4-BE49-F238E27FC236}">
                <a16:creationId xmlns:a16="http://schemas.microsoft.com/office/drawing/2014/main" id="{0000F425-4BD9-654A-A07E-9E8A4F0D5350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9841992" y="7257"/>
            <a:ext cx="2350008" cy="2194560"/>
          </a:xfr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lnSpc>
                <a:spcPct val="100000"/>
              </a:lnSpc>
              <a:spcBef>
                <a:spcPct val="0"/>
              </a:spcBef>
              <a:buFontTx/>
              <a:buNone/>
              <a:defRPr sz="1800">
                <a:solidFill>
                  <a:srgbClr val="FF0000"/>
                </a:solidFill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Picture Placeholder 2">
            <a:extLst>
              <a:ext uri="{FF2B5EF4-FFF2-40B4-BE49-F238E27FC236}">
                <a16:creationId xmlns:a16="http://schemas.microsoft.com/office/drawing/2014/main" id="{11768D71-895D-6945-AEC3-6BD7B16010DC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0" y="4656183"/>
            <a:ext cx="2350008" cy="2194560"/>
          </a:xfr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lnSpc>
                <a:spcPct val="100000"/>
              </a:lnSpc>
              <a:spcBef>
                <a:spcPct val="0"/>
              </a:spcBef>
              <a:buFontTx/>
              <a:buNone/>
              <a:defRPr sz="1800">
                <a:solidFill>
                  <a:srgbClr val="FF0000"/>
                </a:solidFill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2" name="Picture Placeholder 2">
            <a:extLst>
              <a:ext uri="{FF2B5EF4-FFF2-40B4-BE49-F238E27FC236}">
                <a16:creationId xmlns:a16="http://schemas.microsoft.com/office/drawing/2014/main" id="{C653A7B1-FF03-5041-9E56-8C385B4FD844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2460498" y="4656183"/>
            <a:ext cx="2350008" cy="2194560"/>
          </a:xfr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lnSpc>
                <a:spcPct val="100000"/>
              </a:lnSpc>
              <a:spcBef>
                <a:spcPct val="0"/>
              </a:spcBef>
              <a:buFontTx/>
              <a:buNone/>
              <a:defRPr sz="1800">
                <a:solidFill>
                  <a:srgbClr val="FF0000"/>
                </a:solidFill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3" name="Picture Placeholder 2">
            <a:extLst>
              <a:ext uri="{FF2B5EF4-FFF2-40B4-BE49-F238E27FC236}">
                <a16:creationId xmlns:a16="http://schemas.microsoft.com/office/drawing/2014/main" id="{71D52409-4298-3D41-A38C-91EAE207F784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4920996" y="4656183"/>
            <a:ext cx="2350008" cy="2194560"/>
          </a:xfr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lnSpc>
                <a:spcPct val="100000"/>
              </a:lnSpc>
              <a:spcBef>
                <a:spcPct val="0"/>
              </a:spcBef>
              <a:buFontTx/>
              <a:buNone/>
              <a:defRPr sz="1800">
                <a:solidFill>
                  <a:srgbClr val="FF0000"/>
                </a:solidFill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8" name="Picture Placeholder 2">
            <a:extLst>
              <a:ext uri="{FF2B5EF4-FFF2-40B4-BE49-F238E27FC236}">
                <a16:creationId xmlns:a16="http://schemas.microsoft.com/office/drawing/2014/main" id="{DDC667A6-3878-0745-AFB1-D2C84A0B8BD4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4920996" y="2328092"/>
            <a:ext cx="2350008" cy="2194560"/>
          </a:xfr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lnSpc>
                <a:spcPct val="100000"/>
              </a:lnSpc>
              <a:spcBef>
                <a:spcPct val="0"/>
              </a:spcBef>
              <a:buFontTx/>
              <a:buNone/>
              <a:defRPr sz="1800">
                <a:solidFill>
                  <a:srgbClr val="FF0000"/>
                </a:solidFill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Picture Placeholder 2">
            <a:extLst>
              <a:ext uri="{FF2B5EF4-FFF2-40B4-BE49-F238E27FC236}">
                <a16:creationId xmlns:a16="http://schemas.microsoft.com/office/drawing/2014/main" id="{022281F2-F422-DC4E-865A-9682754BBE6E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7381493" y="2328090"/>
            <a:ext cx="4810507" cy="4529910"/>
          </a:xfr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lnSpc>
                <a:spcPct val="100000"/>
              </a:lnSpc>
              <a:spcBef>
                <a:spcPct val="0"/>
              </a:spcBef>
              <a:buFontTx/>
              <a:buNone/>
              <a:defRPr sz="1800">
                <a:solidFill>
                  <a:srgbClr val="FF0000"/>
                </a:solidFill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4960576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Set 3-Solid Background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6">
            <a:extLst>
              <a:ext uri="{FF2B5EF4-FFF2-40B4-BE49-F238E27FC236}">
                <a16:creationId xmlns:a16="http://schemas.microsoft.com/office/drawing/2014/main" id="{74076853-B94C-8C45-A463-46DC6BA70102}"/>
              </a:ext>
            </a:extLst>
          </p:cNvPr>
          <p:cNvSpPr txBox="1">
            <a:spLocks/>
          </p:cNvSpPr>
          <p:nvPr userDrawn="1"/>
        </p:nvSpPr>
        <p:spPr>
          <a:xfrm>
            <a:off x="11155685" y="6333744"/>
            <a:ext cx="619391" cy="524256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900" b="0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9897FA4A-7BA9-9941-822A-AF08968373B9}" type="slidenum">
              <a:rPr lang="en-US" sz="1050" smtClean="0">
                <a:solidFill>
                  <a:schemeClr val="bg1"/>
                </a:solidFill>
              </a:rPr>
              <a:pPr/>
              <a:t>‹#›</a:t>
            </a:fld>
            <a:endParaRPr lang="en-US" sz="105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8301239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t 4-Transition Slide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33699E28-5CF9-EC4D-B26F-7505AFDE2AA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19439" r="3512"/>
          <a:stretch/>
        </p:blipFill>
        <p:spPr>
          <a:xfrm>
            <a:off x="1" y="0"/>
            <a:ext cx="3874867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BF11560-0267-7949-8AF6-6C373C57D2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71999" y="2731008"/>
            <a:ext cx="6705600" cy="926592"/>
          </a:xfrm>
        </p:spPr>
        <p:txBody>
          <a:bodyPr anchor="b">
            <a:noAutofit/>
          </a:bodyPr>
          <a:lstStyle>
            <a:lvl1pPr>
              <a:defRPr sz="38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</a:t>
            </a:r>
            <a:br>
              <a:rPr lang="en-US" dirty="0"/>
            </a:br>
            <a:r>
              <a:rPr lang="en-US" dirty="0"/>
              <a:t>TRANSITION TITLE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8EB50A4-CCFA-0846-8F3A-C9CFAF0B88BE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4572003" y="3837892"/>
            <a:ext cx="6705599" cy="573024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bg2"/>
                </a:solidFill>
              </a:defRPr>
            </a:lvl1pPr>
            <a:lvl2pPr marL="609539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2pPr>
            <a:lvl3pPr marL="121908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182861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4pPr>
            <a:lvl5pPr marL="243815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5pPr>
            <a:lvl6pPr marL="3047696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6pPr>
            <a:lvl7pPr marL="3657235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7pPr>
            <a:lvl8pPr marL="4266773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8pPr>
            <a:lvl9pPr marL="4876313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add subtitle</a:t>
            </a:r>
          </a:p>
        </p:txBody>
      </p:sp>
      <p:sp>
        <p:nvSpPr>
          <p:cNvPr id="11" name="Slide Number Placeholder 6">
            <a:extLst>
              <a:ext uri="{FF2B5EF4-FFF2-40B4-BE49-F238E27FC236}">
                <a16:creationId xmlns:a16="http://schemas.microsoft.com/office/drawing/2014/main" id="{AC1A7B77-74C1-F04E-8830-1F5C394CFFDD}"/>
              </a:ext>
            </a:extLst>
          </p:cNvPr>
          <p:cNvSpPr txBox="1">
            <a:spLocks/>
          </p:cNvSpPr>
          <p:nvPr userDrawn="1"/>
        </p:nvSpPr>
        <p:spPr>
          <a:xfrm>
            <a:off x="11155685" y="6333744"/>
            <a:ext cx="619391" cy="524256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900" b="0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9897FA4A-7BA9-9941-822A-AF08968373B9}" type="slidenum">
              <a:rPr lang="en-US" sz="1050" smtClean="0">
                <a:solidFill>
                  <a:schemeClr val="bg1"/>
                </a:solidFill>
              </a:rPr>
              <a:pPr/>
              <a:t>‹#›</a:t>
            </a:fld>
            <a:endParaRPr lang="en-US" sz="105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9390618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t 4-On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5">
            <a:extLst>
              <a:ext uri="{FF2B5EF4-FFF2-40B4-BE49-F238E27FC236}">
                <a16:creationId xmlns:a16="http://schemas.microsoft.com/office/drawing/2014/main" id="{38CB1D6B-DCD6-9347-AB75-48929D22FB6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08232" y="975360"/>
            <a:ext cx="3883768" cy="5882640"/>
          </a:xfrm>
          <a:prstGeom prst="rect">
            <a:avLst/>
          </a:prstGeo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lIns="0" tIns="0" rIns="0" bIns="0" anchor="ctr" anchorCtr="0">
            <a:normAutofit/>
          </a:bodyPr>
          <a:lstStyle>
            <a:lvl1pPr algn="ctr">
              <a:defRPr sz="1800" b="0" i="0">
                <a:solidFill>
                  <a:srgbClr val="FF0000"/>
                </a:solidFill>
                <a:latin typeface="Trebuchet MS" panose="020B0703020202090204" pitchFamily="34" charset="0"/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21B349-EA75-2B4C-ABA7-81B9CCF73737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1219203" y="1371600"/>
            <a:ext cx="6715391" cy="4962144"/>
          </a:xfrm>
        </p:spPr>
        <p:txBody>
          <a:bodyPr/>
          <a:lstStyle/>
          <a:p>
            <a:pPr lvl="0"/>
            <a:r>
              <a:rPr lang="en-US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4" name="Slide Number Placeholder 6">
            <a:extLst>
              <a:ext uri="{FF2B5EF4-FFF2-40B4-BE49-F238E27FC236}">
                <a16:creationId xmlns:a16="http://schemas.microsoft.com/office/drawing/2014/main" id="{365DCC0D-E69D-8243-BCFC-846EDEAEB364}"/>
              </a:ext>
            </a:extLst>
          </p:cNvPr>
          <p:cNvSpPr txBox="1">
            <a:spLocks/>
          </p:cNvSpPr>
          <p:nvPr userDrawn="1"/>
        </p:nvSpPr>
        <p:spPr>
          <a:xfrm>
            <a:off x="7315205" y="6333744"/>
            <a:ext cx="619391" cy="524256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900" b="0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9897FA4A-7BA9-9941-822A-AF08968373B9}" type="slidenum">
              <a:rPr lang="en-US" sz="1050" smtClean="0"/>
              <a:pPr/>
              <a:t>‹#›</a:t>
            </a:fld>
            <a:endParaRPr lang="en-US" sz="1050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BC3D678-3E0C-FC48-93B8-C9A0FD5282DF}"/>
              </a:ext>
            </a:extLst>
          </p:cNvPr>
          <p:cNvSpPr/>
          <p:nvPr userDrawn="1"/>
        </p:nvSpPr>
        <p:spPr>
          <a:xfrm>
            <a:off x="975361" y="0"/>
            <a:ext cx="11216639" cy="97536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77F9BDB-5D7F-5A4E-9C4D-98E06B4FD77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16151" y="0"/>
            <a:ext cx="10607040" cy="97536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SLIDE TITLE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62AF8FA8-42A4-3D45-A408-DD9FD4785A0F}"/>
              </a:ext>
            </a:extLst>
          </p:cNvPr>
          <p:cNvGrpSpPr/>
          <p:nvPr userDrawn="1"/>
        </p:nvGrpSpPr>
        <p:grpSpPr>
          <a:xfrm>
            <a:off x="0" y="0"/>
            <a:ext cx="975360" cy="978408"/>
            <a:chOff x="0" y="438912"/>
            <a:chExt cx="731520" cy="731520"/>
          </a:xfrm>
        </p:grpSpPr>
        <p:sp>
          <p:nvSpPr>
            <p:cNvPr id="9" name="Google Shape;37;p5">
              <a:extLst>
                <a:ext uri="{FF2B5EF4-FFF2-40B4-BE49-F238E27FC236}">
                  <a16:creationId xmlns:a16="http://schemas.microsoft.com/office/drawing/2014/main" id="{3D6DC38B-547E-0A47-9953-A46A7FEDBAF3}"/>
                </a:ext>
              </a:extLst>
            </p:cNvPr>
            <p:cNvSpPr/>
            <p:nvPr/>
          </p:nvSpPr>
          <p:spPr>
            <a:xfrm rot="-5400000">
              <a:off x="0" y="438912"/>
              <a:ext cx="731520" cy="7315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pic>
          <p:nvPicPr>
            <p:cNvPr id="10" name="Picture 9" descr="A close up of a logo&#10;&#10;Description automatically generated">
              <a:extLst>
                <a:ext uri="{FF2B5EF4-FFF2-40B4-BE49-F238E27FC236}">
                  <a16:creationId xmlns:a16="http://schemas.microsoft.com/office/drawing/2014/main" id="{261C34ED-956A-3B49-97E9-53C939D99991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20126" y="554025"/>
              <a:ext cx="491269" cy="501295"/>
            </a:xfrm>
            <a:prstGeom prst="rect">
              <a:avLst/>
            </a:prstGeom>
          </p:spPr>
        </p:pic>
      </p:grpSp>
      <p:sp>
        <p:nvSpPr>
          <p:cNvPr id="12" name="Date Placeholder 5">
            <a:extLst>
              <a:ext uri="{FF2B5EF4-FFF2-40B4-BE49-F238E27FC236}">
                <a16:creationId xmlns:a16="http://schemas.microsoft.com/office/drawing/2014/main" id="{72149761-C245-2448-B1CA-034A3EB41054}"/>
              </a:ext>
            </a:extLst>
          </p:cNvPr>
          <p:cNvSpPr txBox="1">
            <a:spLocks/>
          </p:cNvSpPr>
          <p:nvPr userDrawn="1"/>
        </p:nvSpPr>
        <p:spPr>
          <a:xfrm>
            <a:off x="365760" y="6333744"/>
            <a:ext cx="1295347" cy="524256"/>
          </a:xfrm>
          <a:prstGeom prst="rect">
            <a:avLst/>
          </a:prstGeom>
        </p:spPr>
        <p:txBody>
          <a:bodyPr wrap="none" lIns="0" tIns="0" rIns="0" bIns="0" anchor="ctr" anchorCtr="0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00" b="1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1050" dirty="0"/>
              <a:t>SHEDD AQUARIUM</a:t>
            </a:r>
            <a:endParaRPr lang="en-US" sz="1050" b="0" dirty="0"/>
          </a:p>
        </p:txBody>
      </p:sp>
    </p:spTree>
    <p:extLst>
      <p:ext uri="{BB962C8B-B14F-4D97-AF65-F5344CB8AC3E}">
        <p14:creationId xmlns:p14="http://schemas.microsoft.com/office/powerpoint/2010/main" val="845808954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t 4-Two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5">
            <a:extLst>
              <a:ext uri="{FF2B5EF4-FFF2-40B4-BE49-F238E27FC236}">
                <a16:creationId xmlns:a16="http://schemas.microsoft.com/office/drawing/2014/main" id="{EAC08722-1E3F-5640-9E63-E3FDDB89670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08232" y="975360"/>
            <a:ext cx="3883768" cy="5882640"/>
          </a:xfrm>
          <a:prstGeom prst="rect">
            <a:avLst/>
          </a:prstGeo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lIns="0" tIns="0" rIns="0" bIns="0" anchor="ctr" anchorCtr="0">
            <a:normAutofit/>
          </a:bodyPr>
          <a:lstStyle>
            <a:lvl1pPr algn="ctr">
              <a:lnSpc>
                <a:spcPct val="100000"/>
              </a:lnSpc>
              <a:spcBef>
                <a:spcPct val="0"/>
              </a:spcBef>
              <a:buNone/>
              <a:defRPr sz="1800" b="0" i="0">
                <a:solidFill>
                  <a:srgbClr val="FF0000"/>
                </a:solidFill>
                <a:latin typeface="Trebuchet MS" panose="020B0703020202090204" pitchFamily="34" charset="0"/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2" name="Slide Number Placeholder 6">
            <a:extLst>
              <a:ext uri="{FF2B5EF4-FFF2-40B4-BE49-F238E27FC236}">
                <a16:creationId xmlns:a16="http://schemas.microsoft.com/office/drawing/2014/main" id="{77E7F95D-C7EA-6947-AD0A-D245F737C5B2}"/>
              </a:ext>
            </a:extLst>
          </p:cNvPr>
          <p:cNvSpPr txBox="1">
            <a:spLocks/>
          </p:cNvSpPr>
          <p:nvPr userDrawn="1"/>
        </p:nvSpPr>
        <p:spPr>
          <a:xfrm>
            <a:off x="7315205" y="6333744"/>
            <a:ext cx="619391" cy="524256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900" b="0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9897FA4A-7BA9-9941-822A-AF08968373B9}" type="slidenum">
              <a:rPr lang="en-US" sz="1050" smtClean="0"/>
              <a:pPr/>
              <a:t>‹#›</a:t>
            </a:fld>
            <a:endParaRPr lang="en-US" sz="105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21B349-EA75-2B4C-ABA7-81B9CCF73737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1219200" y="1371600"/>
            <a:ext cx="3291840" cy="4952865"/>
          </a:xfrm>
        </p:spPr>
        <p:txBody>
          <a:bodyPr/>
          <a:lstStyle/>
          <a:p>
            <a:pPr lvl="0"/>
            <a:r>
              <a:rPr lang="en-US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9C45AD2-C1AC-A543-9A6E-F2F67593B2B3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4742688" y="1371600"/>
            <a:ext cx="3291840" cy="4956048"/>
          </a:xfrm>
        </p:spPr>
        <p:txBody>
          <a:bodyPr/>
          <a:lstStyle/>
          <a:p>
            <a:pPr lvl="0"/>
            <a:r>
              <a:rPr lang="en-US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1839483-225E-A94B-9DE0-9A9E3771D7FE}"/>
              </a:ext>
            </a:extLst>
          </p:cNvPr>
          <p:cNvSpPr/>
          <p:nvPr userDrawn="1"/>
        </p:nvSpPr>
        <p:spPr>
          <a:xfrm>
            <a:off x="975361" y="0"/>
            <a:ext cx="11216639" cy="97536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80D567A0-3811-354B-8B8D-FF189866CF4A}"/>
              </a:ext>
            </a:extLst>
          </p:cNvPr>
          <p:cNvGrpSpPr/>
          <p:nvPr userDrawn="1"/>
        </p:nvGrpSpPr>
        <p:grpSpPr>
          <a:xfrm>
            <a:off x="0" y="0"/>
            <a:ext cx="975360" cy="978408"/>
            <a:chOff x="0" y="438912"/>
            <a:chExt cx="731520" cy="731520"/>
          </a:xfrm>
        </p:grpSpPr>
        <p:sp>
          <p:nvSpPr>
            <p:cNvPr id="15" name="Google Shape;37;p5">
              <a:extLst>
                <a:ext uri="{FF2B5EF4-FFF2-40B4-BE49-F238E27FC236}">
                  <a16:creationId xmlns:a16="http://schemas.microsoft.com/office/drawing/2014/main" id="{D2FFD19A-9DEE-8442-97D3-0CB0A143E13D}"/>
                </a:ext>
              </a:extLst>
            </p:cNvPr>
            <p:cNvSpPr/>
            <p:nvPr/>
          </p:nvSpPr>
          <p:spPr>
            <a:xfrm rot="-5400000">
              <a:off x="0" y="438912"/>
              <a:ext cx="731520" cy="7315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pic>
          <p:nvPicPr>
            <p:cNvPr id="17" name="Picture 16" descr="A close up of a logo&#10;&#10;Description automatically generated">
              <a:extLst>
                <a:ext uri="{FF2B5EF4-FFF2-40B4-BE49-F238E27FC236}">
                  <a16:creationId xmlns:a16="http://schemas.microsoft.com/office/drawing/2014/main" id="{5ECF651C-9018-0440-AC38-2A41545EE657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20126" y="554025"/>
              <a:ext cx="491269" cy="501295"/>
            </a:xfrm>
            <a:prstGeom prst="rect">
              <a:avLst/>
            </a:prstGeom>
          </p:spPr>
        </p:pic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77F9BDB-5D7F-5A4E-9C4D-98E06B4FD77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19200" y="0"/>
            <a:ext cx="10607040" cy="96926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SLIDE TITLE</a:t>
            </a:r>
          </a:p>
        </p:txBody>
      </p:sp>
      <p:sp>
        <p:nvSpPr>
          <p:cNvPr id="16" name="Date Placeholder 5">
            <a:extLst>
              <a:ext uri="{FF2B5EF4-FFF2-40B4-BE49-F238E27FC236}">
                <a16:creationId xmlns:a16="http://schemas.microsoft.com/office/drawing/2014/main" id="{47B5E6AF-6EC0-0543-AD15-193B82F1B939}"/>
              </a:ext>
            </a:extLst>
          </p:cNvPr>
          <p:cNvSpPr txBox="1">
            <a:spLocks/>
          </p:cNvSpPr>
          <p:nvPr userDrawn="1"/>
        </p:nvSpPr>
        <p:spPr>
          <a:xfrm>
            <a:off x="365760" y="6333744"/>
            <a:ext cx="1295347" cy="524256"/>
          </a:xfrm>
          <a:prstGeom prst="rect">
            <a:avLst/>
          </a:prstGeom>
        </p:spPr>
        <p:txBody>
          <a:bodyPr wrap="none" lIns="0" tIns="0" rIns="0" bIns="0" anchor="ctr" anchorCtr="0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00" b="1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1050" dirty="0"/>
              <a:t>SHEDD AQUARIUM</a:t>
            </a:r>
            <a:endParaRPr lang="en-US" sz="1050" b="0" dirty="0"/>
          </a:p>
        </p:txBody>
      </p:sp>
    </p:spTree>
    <p:extLst>
      <p:ext uri="{BB962C8B-B14F-4D97-AF65-F5344CB8AC3E}">
        <p14:creationId xmlns:p14="http://schemas.microsoft.com/office/powerpoint/2010/main" val="2088576199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t 4-Thre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5">
            <a:extLst>
              <a:ext uri="{FF2B5EF4-FFF2-40B4-BE49-F238E27FC236}">
                <a16:creationId xmlns:a16="http://schemas.microsoft.com/office/drawing/2014/main" id="{EAC08722-1E3F-5640-9E63-E3FDDB89670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08232" y="975360"/>
            <a:ext cx="3883768" cy="5882640"/>
          </a:xfrm>
          <a:prstGeom prst="rect">
            <a:avLst/>
          </a:prstGeo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lIns="0" tIns="0" rIns="0" bIns="0" anchor="ctr" anchorCtr="0">
            <a:normAutofit/>
          </a:bodyPr>
          <a:lstStyle>
            <a:lvl1pPr algn="ctr">
              <a:lnSpc>
                <a:spcPct val="100000"/>
              </a:lnSpc>
              <a:spcBef>
                <a:spcPct val="0"/>
              </a:spcBef>
              <a:buNone/>
              <a:defRPr sz="1800" b="0" i="0">
                <a:solidFill>
                  <a:srgbClr val="FF0000"/>
                </a:solidFill>
                <a:latin typeface="Trebuchet MS" panose="020B0703020202090204" pitchFamily="34" charset="0"/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2" name="Slide Number Placeholder 6">
            <a:extLst>
              <a:ext uri="{FF2B5EF4-FFF2-40B4-BE49-F238E27FC236}">
                <a16:creationId xmlns:a16="http://schemas.microsoft.com/office/drawing/2014/main" id="{77E7F95D-C7EA-6947-AD0A-D245F737C5B2}"/>
              </a:ext>
            </a:extLst>
          </p:cNvPr>
          <p:cNvSpPr txBox="1">
            <a:spLocks/>
          </p:cNvSpPr>
          <p:nvPr userDrawn="1"/>
        </p:nvSpPr>
        <p:spPr>
          <a:xfrm>
            <a:off x="7315205" y="6333744"/>
            <a:ext cx="619391" cy="524256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900" b="0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9897FA4A-7BA9-9941-822A-AF08968373B9}" type="slidenum">
              <a:rPr lang="en-US" sz="1050" smtClean="0"/>
              <a:pPr/>
              <a:t>‹#›</a:t>
            </a:fld>
            <a:endParaRPr lang="en-US" sz="105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21B349-EA75-2B4C-ABA7-81B9CCF73737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1219200" y="1371600"/>
            <a:ext cx="2194560" cy="4958958"/>
          </a:xfrm>
        </p:spPr>
        <p:txBody>
          <a:bodyPr/>
          <a:lstStyle/>
          <a:p>
            <a:pPr lvl="0"/>
            <a:r>
              <a:rPr lang="en-US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9C45AD2-C1AC-A543-9A6E-F2F67593B2B3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3535680" y="1371600"/>
            <a:ext cx="2194560" cy="4962144"/>
          </a:xfrm>
        </p:spPr>
        <p:txBody>
          <a:bodyPr/>
          <a:lstStyle/>
          <a:p>
            <a:pPr lvl="0"/>
            <a:r>
              <a:rPr lang="en-US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4" name="Content Placeholder 3">
            <a:extLst>
              <a:ext uri="{FF2B5EF4-FFF2-40B4-BE49-F238E27FC236}">
                <a16:creationId xmlns:a16="http://schemas.microsoft.com/office/drawing/2014/main" id="{034437C7-7EB5-F549-B6E0-22E83D0E617C}"/>
              </a:ext>
            </a:extLst>
          </p:cNvPr>
          <p:cNvSpPr>
            <a:spLocks noGrp="1"/>
          </p:cNvSpPr>
          <p:nvPr>
            <p:ph sz="half" idx="14" hasCustomPrompt="1"/>
          </p:nvPr>
        </p:nvSpPr>
        <p:spPr>
          <a:xfrm>
            <a:off x="5852160" y="1371600"/>
            <a:ext cx="2194560" cy="4962144"/>
          </a:xfrm>
        </p:spPr>
        <p:txBody>
          <a:bodyPr/>
          <a:lstStyle/>
          <a:p>
            <a:pPr lvl="0"/>
            <a:r>
              <a:rPr lang="en-US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8228BD6-BF7F-D843-B7A2-45B0562519FB}"/>
              </a:ext>
            </a:extLst>
          </p:cNvPr>
          <p:cNvSpPr/>
          <p:nvPr userDrawn="1"/>
        </p:nvSpPr>
        <p:spPr>
          <a:xfrm>
            <a:off x="975361" y="0"/>
            <a:ext cx="11216639" cy="97536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3A1F1CC5-BB73-D34A-A622-097EE00762E2}"/>
              </a:ext>
            </a:extLst>
          </p:cNvPr>
          <p:cNvGrpSpPr/>
          <p:nvPr userDrawn="1"/>
        </p:nvGrpSpPr>
        <p:grpSpPr>
          <a:xfrm>
            <a:off x="0" y="0"/>
            <a:ext cx="975360" cy="978408"/>
            <a:chOff x="0" y="438912"/>
            <a:chExt cx="731520" cy="731520"/>
          </a:xfrm>
        </p:grpSpPr>
        <p:sp>
          <p:nvSpPr>
            <p:cNvPr id="16" name="Google Shape;37;p5">
              <a:extLst>
                <a:ext uri="{FF2B5EF4-FFF2-40B4-BE49-F238E27FC236}">
                  <a16:creationId xmlns:a16="http://schemas.microsoft.com/office/drawing/2014/main" id="{60383719-DBF5-3141-8AC0-E52902FF8E18}"/>
                </a:ext>
              </a:extLst>
            </p:cNvPr>
            <p:cNvSpPr/>
            <p:nvPr/>
          </p:nvSpPr>
          <p:spPr>
            <a:xfrm rot="-5400000">
              <a:off x="0" y="438912"/>
              <a:ext cx="731520" cy="7315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pic>
          <p:nvPicPr>
            <p:cNvPr id="18" name="Picture 17" descr="A close up of a logo&#10;&#10;Description automatically generated">
              <a:extLst>
                <a:ext uri="{FF2B5EF4-FFF2-40B4-BE49-F238E27FC236}">
                  <a16:creationId xmlns:a16="http://schemas.microsoft.com/office/drawing/2014/main" id="{0BD6DDE4-8F2F-4E47-B919-8B313F704695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20126" y="554025"/>
              <a:ext cx="491269" cy="501295"/>
            </a:xfrm>
            <a:prstGeom prst="rect">
              <a:avLst/>
            </a:prstGeom>
          </p:spPr>
        </p:pic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77F9BDB-5D7F-5A4E-9C4D-98E06B4FD77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19200" y="0"/>
            <a:ext cx="10607040" cy="96926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SLIDE TITLE</a:t>
            </a:r>
          </a:p>
        </p:txBody>
      </p:sp>
      <p:sp>
        <p:nvSpPr>
          <p:cNvPr id="17" name="Date Placeholder 5">
            <a:extLst>
              <a:ext uri="{FF2B5EF4-FFF2-40B4-BE49-F238E27FC236}">
                <a16:creationId xmlns:a16="http://schemas.microsoft.com/office/drawing/2014/main" id="{BA7395E4-51CB-A642-AA4B-51F21955242D}"/>
              </a:ext>
            </a:extLst>
          </p:cNvPr>
          <p:cNvSpPr txBox="1">
            <a:spLocks/>
          </p:cNvSpPr>
          <p:nvPr userDrawn="1"/>
        </p:nvSpPr>
        <p:spPr>
          <a:xfrm>
            <a:off x="365760" y="6333744"/>
            <a:ext cx="1295347" cy="524256"/>
          </a:xfrm>
          <a:prstGeom prst="rect">
            <a:avLst/>
          </a:prstGeom>
        </p:spPr>
        <p:txBody>
          <a:bodyPr wrap="none" lIns="0" tIns="0" rIns="0" bIns="0" anchor="ctr" anchorCtr="0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00" b="1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1050" dirty="0"/>
              <a:t>SHEDD AQUARIUM</a:t>
            </a:r>
            <a:endParaRPr lang="en-US" sz="1050" b="0" dirty="0"/>
          </a:p>
        </p:txBody>
      </p:sp>
    </p:spTree>
    <p:extLst>
      <p:ext uri="{BB962C8B-B14F-4D97-AF65-F5344CB8AC3E}">
        <p14:creationId xmlns:p14="http://schemas.microsoft.com/office/powerpoint/2010/main" val="3250931962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t 4-No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21B349-EA75-2B4C-ABA7-81B9CCF73737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1219204" y="1371600"/>
            <a:ext cx="10543697" cy="4962144"/>
          </a:xfrm>
        </p:spPr>
        <p:txBody>
          <a:bodyPr/>
          <a:lstStyle/>
          <a:p>
            <a:pPr lvl="0"/>
            <a:r>
              <a:rPr lang="en-US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2" name="Slide Number Placeholder 6">
            <a:extLst>
              <a:ext uri="{FF2B5EF4-FFF2-40B4-BE49-F238E27FC236}">
                <a16:creationId xmlns:a16="http://schemas.microsoft.com/office/drawing/2014/main" id="{F69FAC77-21E9-A04C-BC16-F39F5FB2AA73}"/>
              </a:ext>
            </a:extLst>
          </p:cNvPr>
          <p:cNvSpPr txBox="1">
            <a:spLocks/>
          </p:cNvSpPr>
          <p:nvPr userDrawn="1"/>
        </p:nvSpPr>
        <p:spPr>
          <a:xfrm>
            <a:off x="11155685" y="6333744"/>
            <a:ext cx="619391" cy="524256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900" b="0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9897FA4A-7BA9-9941-822A-AF08968373B9}" type="slidenum">
              <a:rPr lang="en-US" sz="1050" smtClean="0"/>
              <a:pPr/>
              <a:t>‹#›</a:t>
            </a:fld>
            <a:endParaRPr lang="en-US" sz="1050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06938C2-6536-E847-8FED-7F9DEBEBBB22}"/>
              </a:ext>
            </a:extLst>
          </p:cNvPr>
          <p:cNvSpPr/>
          <p:nvPr userDrawn="1"/>
        </p:nvSpPr>
        <p:spPr>
          <a:xfrm>
            <a:off x="975361" y="0"/>
            <a:ext cx="11216639" cy="97536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92ADAD82-474A-B94D-A8EB-BE315590F66A}"/>
              </a:ext>
            </a:extLst>
          </p:cNvPr>
          <p:cNvGrpSpPr/>
          <p:nvPr userDrawn="1"/>
        </p:nvGrpSpPr>
        <p:grpSpPr>
          <a:xfrm>
            <a:off x="0" y="0"/>
            <a:ext cx="975360" cy="978408"/>
            <a:chOff x="0" y="438912"/>
            <a:chExt cx="731520" cy="731520"/>
          </a:xfrm>
        </p:grpSpPr>
        <p:sp>
          <p:nvSpPr>
            <p:cNvPr id="13" name="Google Shape;37;p5">
              <a:extLst>
                <a:ext uri="{FF2B5EF4-FFF2-40B4-BE49-F238E27FC236}">
                  <a16:creationId xmlns:a16="http://schemas.microsoft.com/office/drawing/2014/main" id="{8671EC94-6F1D-E445-A5D3-F69EAA415D7A}"/>
                </a:ext>
              </a:extLst>
            </p:cNvPr>
            <p:cNvSpPr/>
            <p:nvPr/>
          </p:nvSpPr>
          <p:spPr>
            <a:xfrm rot="-5400000">
              <a:off x="0" y="438912"/>
              <a:ext cx="731520" cy="7315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pic>
          <p:nvPicPr>
            <p:cNvPr id="14" name="Picture 13" descr="A close up of a logo&#10;&#10;Description automatically generated">
              <a:extLst>
                <a:ext uri="{FF2B5EF4-FFF2-40B4-BE49-F238E27FC236}">
                  <a16:creationId xmlns:a16="http://schemas.microsoft.com/office/drawing/2014/main" id="{60B39891-A4CC-7041-9E7B-17D87CDFE43E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20126" y="554025"/>
              <a:ext cx="491269" cy="501295"/>
            </a:xfrm>
            <a:prstGeom prst="rect">
              <a:avLst/>
            </a:prstGeom>
          </p:spPr>
        </p:pic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77F9BDB-5D7F-5A4E-9C4D-98E06B4FD77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16152" y="0"/>
            <a:ext cx="10607040" cy="96926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SLIDE TITLE</a:t>
            </a:r>
          </a:p>
        </p:txBody>
      </p:sp>
      <p:sp>
        <p:nvSpPr>
          <p:cNvPr id="9" name="Date Placeholder 5">
            <a:extLst>
              <a:ext uri="{FF2B5EF4-FFF2-40B4-BE49-F238E27FC236}">
                <a16:creationId xmlns:a16="http://schemas.microsoft.com/office/drawing/2014/main" id="{E9DF217D-E0D8-4549-B062-12AEA260556B}"/>
              </a:ext>
            </a:extLst>
          </p:cNvPr>
          <p:cNvSpPr txBox="1">
            <a:spLocks/>
          </p:cNvSpPr>
          <p:nvPr userDrawn="1"/>
        </p:nvSpPr>
        <p:spPr>
          <a:xfrm>
            <a:off x="365760" y="6333744"/>
            <a:ext cx="1295347" cy="524256"/>
          </a:xfrm>
          <a:prstGeom prst="rect">
            <a:avLst/>
          </a:prstGeom>
        </p:spPr>
        <p:txBody>
          <a:bodyPr wrap="none" lIns="0" tIns="0" rIns="0" bIns="0" anchor="ctr" anchorCtr="0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00" b="1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1050" dirty="0"/>
              <a:t>SHEDD AQUARIUM</a:t>
            </a:r>
            <a:endParaRPr lang="en-US" sz="1050" b="0" dirty="0"/>
          </a:p>
        </p:txBody>
      </p:sp>
    </p:spTree>
    <p:extLst>
      <p:ext uri="{BB962C8B-B14F-4D97-AF65-F5344CB8AC3E}">
        <p14:creationId xmlns:p14="http://schemas.microsoft.com/office/powerpoint/2010/main" val="1190395663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t 4-Two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21B349-EA75-2B4C-ABA7-81B9CCF73737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1219200" y="1371600"/>
            <a:ext cx="6606661" cy="4952999"/>
          </a:xfrm>
        </p:spPr>
        <p:txBody>
          <a:bodyPr/>
          <a:lstStyle/>
          <a:p>
            <a:pPr lvl="0"/>
            <a:r>
              <a:rPr lang="en-US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2" name="Slide Number Placeholder 6">
            <a:extLst>
              <a:ext uri="{FF2B5EF4-FFF2-40B4-BE49-F238E27FC236}">
                <a16:creationId xmlns:a16="http://schemas.microsoft.com/office/drawing/2014/main" id="{F69FAC77-21E9-A04C-BC16-F39F5FB2AA73}"/>
              </a:ext>
            </a:extLst>
          </p:cNvPr>
          <p:cNvSpPr txBox="1">
            <a:spLocks/>
          </p:cNvSpPr>
          <p:nvPr userDrawn="1"/>
        </p:nvSpPr>
        <p:spPr>
          <a:xfrm>
            <a:off x="7315205" y="6333744"/>
            <a:ext cx="619391" cy="524256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900" b="0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9897FA4A-7BA9-9941-822A-AF08968373B9}" type="slidenum">
              <a:rPr lang="en-US" sz="1050" smtClean="0"/>
              <a:pPr/>
              <a:t>‹#›</a:t>
            </a:fld>
            <a:endParaRPr lang="en-US" sz="1050" dirty="0"/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003C9979-25FF-D74B-9BF1-D795C57C204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08232" y="978408"/>
            <a:ext cx="3883768" cy="2834640"/>
          </a:xfrm>
          <a:prstGeom prst="rect">
            <a:avLst/>
          </a:prstGeo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lIns="0" tIns="0" rIns="0" bIns="0" anchor="ctr" anchorCtr="0">
            <a:normAutofit/>
          </a:bodyPr>
          <a:lstStyle>
            <a:lvl1pPr algn="ctr">
              <a:lnSpc>
                <a:spcPct val="100000"/>
              </a:lnSpc>
              <a:spcBef>
                <a:spcPct val="0"/>
              </a:spcBef>
              <a:buNone/>
              <a:defRPr sz="1800" b="0" i="0">
                <a:solidFill>
                  <a:srgbClr val="FF0000"/>
                </a:solidFill>
                <a:latin typeface="Trebuchet MS" panose="020B0703020202090204" pitchFamily="34" charset="0"/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E2EB68-70EF-A348-B8E1-2262E19C0781}"/>
              </a:ext>
            </a:extLst>
          </p:cNvPr>
          <p:cNvSpPr/>
          <p:nvPr userDrawn="1"/>
        </p:nvSpPr>
        <p:spPr>
          <a:xfrm>
            <a:off x="975361" y="0"/>
            <a:ext cx="11216639" cy="97536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059E77A0-78B1-9546-89AE-51FA7F5D8A97}"/>
              </a:ext>
            </a:extLst>
          </p:cNvPr>
          <p:cNvGrpSpPr/>
          <p:nvPr userDrawn="1"/>
        </p:nvGrpSpPr>
        <p:grpSpPr>
          <a:xfrm>
            <a:off x="0" y="0"/>
            <a:ext cx="975360" cy="978408"/>
            <a:chOff x="0" y="438912"/>
            <a:chExt cx="731520" cy="731520"/>
          </a:xfrm>
        </p:grpSpPr>
        <p:sp>
          <p:nvSpPr>
            <p:cNvPr id="17" name="Google Shape;37;p5">
              <a:extLst>
                <a:ext uri="{FF2B5EF4-FFF2-40B4-BE49-F238E27FC236}">
                  <a16:creationId xmlns:a16="http://schemas.microsoft.com/office/drawing/2014/main" id="{A7127E0D-5ACC-6F48-87C8-3AE888D38E3A}"/>
                </a:ext>
              </a:extLst>
            </p:cNvPr>
            <p:cNvSpPr/>
            <p:nvPr/>
          </p:nvSpPr>
          <p:spPr>
            <a:xfrm rot="-5400000">
              <a:off x="0" y="438912"/>
              <a:ext cx="731520" cy="7315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pic>
          <p:nvPicPr>
            <p:cNvPr id="18" name="Picture 17" descr="A close up of a logo&#10;&#10;Description automatically generated">
              <a:extLst>
                <a:ext uri="{FF2B5EF4-FFF2-40B4-BE49-F238E27FC236}">
                  <a16:creationId xmlns:a16="http://schemas.microsoft.com/office/drawing/2014/main" id="{964C6E40-CD62-0C4D-8FAB-799D65F5DB01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20126" y="554025"/>
              <a:ext cx="491269" cy="501295"/>
            </a:xfrm>
            <a:prstGeom prst="rect">
              <a:avLst/>
            </a:prstGeom>
          </p:spPr>
        </p:pic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77F9BDB-5D7F-5A4E-9C4D-98E06B4FD77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16152" y="0"/>
            <a:ext cx="10607040" cy="96926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SLIDE TITLE</a:t>
            </a:r>
          </a:p>
        </p:txBody>
      </p:sp>
      <p:sp>
        <p:nvSpPr>
          <p:cNvPr id="19" name="Picture Placeholder 15">
            <a:extLst>
              <a:ext uri="{FF2B5EF4-FFF2-40B4-BE49-F238E27FC236}">
                <a16:creationId xmlns:a16="http://schemas.microsoft.com/office/drawing/2014/main" id="{409C9A89-472A-C34F-91EC-0A24D6940E29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8308232" y="4023360"/>
            <a:ext cx="3883768" cy="2834640"/>
          </a:xfrm>
          <a:prstGeom prst="rect">
            <a:avLst/>
          </a:prstGeo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lIns="0" tIns="0" rIns="0" bIns="0" anchor="ctr" anchorCtr="0">
            <a:normAutofit/>
          </a:bodyPr>
          <a:lstStyle>
            <a:lvl1pPr algn="ctr">
              <a:lnSpc>
                <a:spcPct val="100000"/>
              </a:lnSpc>
              <a:spcBef>
                <a:spcPct val="0"/>
              </a:spcBef>
              <a:buNone/>
              <a:defRPr sz="1800" b="0" i="0">
                <a:solidFill>
                  <a:srgbClr val="FF0000"/>
                </a:solidFill>
                <a:latin typeface="Trebuchet MS" panose="020B0703020202090204" pitchFamily="34" charset="0"/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Date Placeholder 5">
            <a:extLst>
              <a:ext uri="{FF2B5EF4-FFF2-40B4-BE49-F238E27FC236}">
                <a16:creationId xmlns:a16="http://schemas.microsoft.com/office/drawing/2014/main" id="{C081C05A-4FAC-6E41-B8C3-968FAC81EADB}"/>
              </a:ext>
            </a:extLst>
          </p:cNvPr>
          <p:cNvSpPr txBox="1">
            <a:spLocks/>
          </p:cNvSpPr>
          <p:nvPr userDrawn="1"/>
        </p:nvSpPr>
        <p:spPr>
          <a:xfrm>
            <a:off x="365760" y="6333744"/>
            <a:ext cx="1295347" cy="524256"/>
          </a:xfrm>
          <a:prstGeom prst="rect">
            <a:avLst/>
          </a:prstGeom>
        </p:spPr>
        <p:txBody>
          <a:bodyPr wrap="none" lIns="0" tIns="0" rIns="0" bIns="0" anchor="ctr" anchorCtr="0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00" b="1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1050" dirty="0"/>
              <a:t>SHEDD AQUARIUM</a:t>
            </a:r>
            <a:endParaRPr lang="en-US" sz="1050" b="0" dirty="0"/>
          </a:p>
        </p:txBody>
      </p:sp>
    </p:spTree>
    <p:extLst>
      <p:ext uri="{BB962C8B-B14F-4D97-AF65-F5344CB8AC3E}">
        <p14:creationId xmlns:p14="http://schemas.microsoft.com/office/powerpoint/2010/main" val="1982205042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t 4-Three Pictures-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lide Number Placeholder 6">
            <a:extLst>
              <a:ext uri="{FF2B5EF4-FFF2-40B4-BE49-F238E27FC236}">
                <a16:creationId xmlns:a16="http://schemas.microsoft.com/office/drawing/2014/main" id="{F69FAC77-21E9-A04C-BC16-F39F5FB2AA73}"/>
              </a:ext>
            </a:extLst>
          </p:cNvPr>
          <p:cNvSpPr txBox="1">
            <a:spLocks/>
          </p:cNvSpPr>
          <p:nvPr userDrawn="1"/>
        </p:nvSpPr>
        <p:spPr>
          <a:xfrm>
            <a:off x="11155685" y="6333744"/>
            <a:ext cx="619391" cy="524256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900" b="0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9897FA4A-7BA9-9941-822A-AF08968373B9}" type="slidenum">
              <a:rPr lang="en-US" sz="1050" smtClean="0"/>
              <a:pPr/>
              <a:t>‹#›</a:t>
            </a:fld>
            <a:endParaRPr lang="en-US" sz="1050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0B045DC-07F1-1445-9BBB-38CC58E96A98}"/>
              </a:ext>
            </a:extLst>
          </p:cNvPr>
          <p:cNvSpPr/>
          <p:nvPr userDrawn="1"/>
        </p:nvSpPr>
        <p:spPr>
          <a:xfrm>
            <a:off x="0" y="1371600"/>
            <a:ext cx="12188952" cy="27432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2489"/>
          </a:p>
        </p:txBody>
      </p:sp>
      <p:sp>
        <p:nvSpPr>
          <p:cNvPr id="11" name="Picture Placeholder 11">
            <a:extLst>
              <a:ext uri="{FF2B5EF4-FFF2-40B4-BE49-F238E27FC236}">
                <a16:creationId xmlns:a16="http://schemas.microsoft.com/office/drawing/2014/main" id="{9E10FEB4-3BF3-5A45-BA91-82A5E3B2818F}"/>
              </a:ext>
            </a:extLst>
          </p:cNvPr>
          <p:cNvSpPr>
            <a:spLocks noGrp="1"/>
          </p:cNvSpPr>
          <p:nvPr>
            <p:ph type="pic" sz="quarter" idx="49"/>
          </p:nvPr>
        </p:nvSpPr>
        <p:spPr>
          <a:xfrm>
            <a:off x="4632959" y="1371600"/>
            <a:ext cx="2926080" cy="2743200"/>
          </a:xfrm>
          <a:pattFill prst="pct30">
            <a:fgClr>
              <a:schemeClr val="tx1">
                <a:lumMod val="75000"/>
                <a:lumOff val="25000"/>
              </a:schemeClr>
            </a:fgClr>
            <a:bgClr>
              <a:schemeClr val="bg1"/>
            </a:bgClr>
          </a:pattFill>
        </p:spPr>
        <p:txBody>
          <a:bodyPr anchor="ctr" anchorCtr="0">
            <a:noAutofit/>
          </a:bodyPr>
          <a:lstStyle>
            <a:lvl1pPr marL="0" indent="0" algn="ctr">
              <a:lnSpc>
                <a:spcPct val="100000"/>
              </a:lnSpc>
              <a:spcBef>
                <a:spcPct val="0"/>
              </a:spcBef>
              <a:buNone/>
              <a:defRPr sz="1800">
                <a:solidFill>
                  <a:srgbClr val="FF0000"/>
                </a:solidFill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8A8D679E-C5A3-B249-AC6E-85AEE198E67E}"/>
              </a:ext>
            </a:extLst>
          </p:cNvPr>
          <p:cNvSpPr>
            <a:spLocks noGrp="1"/>
          </p:cNvSpPr>
          <p:nvPr>
            <p:ph type="pic" sz="quarter" idx="50"/>
          </p:nvPr>
        </p:nvSpPr>
        <p:spPr>
          <a:xfrm>
            <a:off x="1219199" y="1371600"/>
            <a:ext cx="2926080" cy="2743200"/>
          </a:xfrm>
          <a:pattFill prst="pct30">
            <a:fgClr>
              <a:schemeClr val="tx1">
                <a:lumMod val="75000"/>
                <a:lumOff val="25000"/>
              </a:schemeClr>
            </a:fgClr>
            <a:bgClr>
              <a:schemeClr val="bg1"/>
            </a:bgClr>
          </a:pattFill>
        </p:spPr>
        <p:txBody>
          <a:bodyPr anchor="ctr" anchorCtr="0">
            <a:noAutofit/>
          </a:bodyPr>
          <a:lstStyle>
            <a:lvl1pPr marL="0" indent="0" algn="ctr">
              <a:lnSpc>
                <a:spcPct val="100000"/>
              </a:lnSpc>
              <a:spcBef>
                <a:spcPct val="0"/>
              </a:spcBef>
              <a:buNone/>
              <a:defRPr sz="1800">
                <a:solidFill>
                  <a:srgbClr val="FF0000"/>
                </a:solidFill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3" name="Picture Placeholder 11">
            <a:extLst>
              <a:ext uri="{FF2B5EF4-FFF2-40B4-BE49-F238E27FC236}">
                <a16:creationId xmlns:a16="http://schemas.microsoft.com/office/drawing/2014/main" id="{C1257C68-1DFB-2742-9DD1-71563FC3FEA5}"/>
              </a:ext>
            </a:extLst>
          </p:cNvPr>
          <p:cNvSpPr>
            <a:spLocks noGrp="1"/>
          </p:cNvSpPr>
          <p:nvPr>
            <p:ph type="pic" sz="quarter" idx="51"/>
          </p:nvPr>
        </p:nvSpPr>
        <p:spPr>
          <a:xfrm>
            <a:off x="8046720" y="1371600"/>
            <a:ext cx="2926080" cy="2743200"/>
          </a:xfrm>
          <a:pattFill prst="pct30">
            <a:fgClr>
              <a:schemeClr val="tx1">
                <a:lumMod val="75000"/>
                <a:lumOff val="25000"/>
              </a:schemeClr>
            </a:fgClr>
            <a:bgClr>
              <a:schemeClr val="bg1"/>
            </a:bgClr>
          </a:pattFill>
        </p:spPr>
        <p:txBody>
          <a:bodyPr anchor="ctr" anchorCtr="0">
            <a:noAutofit/>
          </a:bodyPr>
          <a:lstStyle>
            <a:lvl1pPr marL="0" indent="0" algn="ctr">
              <a:lnSpc>
                <a:spcPct val="100000"/>
              </a:lnSpc>
              <a:spcBef>
                <a:spcPct val="0"/>
              </a:spcBef>
              <a:buNone/>
              <a:defRPr sz="1800">
                <a:solidFill>
                  <a:srgbClr val="FF0000"/>
                </a:solidFill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C69C0F01-8633-6A41-80E9-83508E563237}"/>
              </a:ext>
            </a:extLst>
          </p:cNvPr>
          <p:cNvSpPr>
            <a:spLocks noGrp="1"/>
          </p:cNvSpPr>
          <p:nvPr>
            <p:ph type="body" idx="32" hasCustomPrompt="1"/>
          </p:nvPr>
        </p:nvSpPr>
        <p:spPr>
          <a:xfrm>
            <a:off x="1728239" y="4343400"/>
            <a:ext cx="1908000" cy="1849582"/>
          </a:xfrm>
        </p:spPr>
        <p:txBody>
          <a:bodyPr lIns="36000" tIns="0" rIns="0" bIns="0" anchor="t" anchorCtr="0">
            <a:normAutofit/>
          </a:bodyPr>
          <a:lstStyle>
            <a:lvl1pPr marL="0" indent="0" algn="ctr">
              <a:buNone/>
              <a:defRPr sz="1400" b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dirty="0"/>
              <a:t>Click to add caption</a:t>
            </a:r>
          </a:p>
        </p:txBody>
      </p:sp>
      <p:sp>
        <p:nvSpPr>
          <p:cNvPr id="15" name="Text Placeholder 2">
            <a:extLst>
              <a:ext uri="{FF2B5EF4-FFF2-40B4-BE49-F238E27FC236}">
                <a16:creationId xmlns:a16="http://schemas.microsoft.com/office/drawing/2014/main" id="{E9F183FD-0179-5D4C-BD36-A9C33DB67DF9}"/>
              </a:ext>
            </a:extLst>
          </p:cNvPr>
          <p:cNvSpPr>
            <a:spLocks noGrp="1"/>
          </p:cNvSpPr>
          <p:nvPr>
            <p:ph type="body" idx="40" hasCustomPrompt="1"/>
          </p:nvPr>
        </p:nvSpPr>
        <p:spPr>
          <a:xfrm>
            <a:off x="5142000" y="4343400"/>
            <a:ext cx="1908000" cy="1849582"/>
          </a:xfrm>
        </p:spPr>
        <p:txBody>
          <a:bodyPr lIns="36000" tIns="0" rIns="0" bIns="0" anchor="t" anchorCtr="0">
            <a:normAutofit/>
          </a:bodyPr>
          <a:lstStyle>
            <a:lvl1pPr marL="0" indent="0" algn="ctr">
              <a:buNone/>
              <a:defRPr sz="1400" b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dirty="0"/>
              <a:t>Click to add caption</a:t>
            </a:r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8F875C31-A3CA-684F-BA36-05BD174C81B7}"/>
              </a:ext>
            </a:extLst>
          </p:cNvPr>
          <p:cNvSpPr>
            <a:spLocks noGrp="1"/>
          </p:cNvSpPr>
          <p:nvPr>
            <p:ph type="body" idx="44" hasCustomPrompt="1"/>
          </p:nvPr>
        </p:nvSpPr>
        <p:spPr>
          <a:xfrm>
            <a:off x="8555760" y="4343400"/>
            <a:ext cx="1908000" cy="1849582"/>
          </a:xfrm>
        </p:spPr>
        <p:txBody>
          <a:bodyPr lIns="36000" tIns="0" rIns="0" bIns="0" anchor="t" anchorCtr="0">
            <a:normAutofit/>
          </a:bodyPr>
          <a:lstStyle>
            <a:lvl1pPr marL="0" indent="0" algn="ctr">
              <a:buNone/>
              <a:defRPr sz="1400" b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dirty="0"/>
              <a:t>Click to add caption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1FC941E6-DDC7-264A-BECE-CDF8084BF629}"/>
              </a:ext>
            </a:extLst>
          </p:cNvPr>
          <p:cNvSpPr/>
          <p:nvPr userDrawn="1"/>
        </p:nvSpPr>
        <p:spPr>
          <a:xfrm>
            <a:off x="975361" y="0"/>
            <a:ext cx="11216639" cy="97536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2A47285F-B181-5B48-B1B6-106ADAD25AE9}"/>
              </a:ext>
            </a:extLst>
          </p:cNvPr>
          <p:cNvGrpSpPr/>
          <p:nvPr userDrawn="1"/>
        </p:nvGrpSpPr>
        <p:grpSpPr>
          <a:xfrm>
            <a:off x="0" y="0"/>
            <a:ext cx="975360" cy="978408"/>
            <a:chOff x="0" y="438912"/>
            <a:chExt cx="731520" cy="731520"/>
          </a:xfrm>
        </p:grpSpPr>
        <p:sp>
          <p:nvSpPr>
            <p:cNvPr id="19" name="Google Shape;37;p5">
              <a:extLst>
                <a:ext uri="{FF2B5EF4-FFF2-40B4-BE49-F238E27FC236}">
                  <a16:creationId xmlns:a16="http://schemas.microsoft.com/office/drawing/2014/main" id="{90169887-9956-FC48-B1F3-A22C5F0CE8AD}"/>
                </a:ext>
              </a:extLst>
            </p:cNvPr>
            <p:cNvSpPr/>
            <p:nvPr/>
          </p:nvSpPr>
          <p:spPr>
            <a:xfrm rot="-5400000">
              <a:off x="0" y="438912"/>
              <a:ext cx="731520" cy="7315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pic>
          <p:nvPicPr>
            <p:cNvPr id="20" name="Picture 19" descr="A close up of a logo&#10;&#10;Description automatically generated">
              <a:extLst>
                <a:ext uri="{FF2B5EF4-FFF2-40B4-BE49-F238E27FC236}">
                  <a16:creationId xmlns:a16="http://schemas.microsoft.com/office/drawing/2014/main" id="{3303BB42-6CAB-654B-9ED9-C89D2D990E46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20126" y="554025"/>
              <a:ext cx="491269" cy="501295"/>
            </a:xfrm>
            <a:prstGeom prst="rect">
              <a:avLst/>
            </a:prstGeom>
          </p:spPr>
        </p:pic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77F9BDB-5D7F-5A4E-9C4D-98E06B4FD77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16152" y="0"/>
            <a:ext cx="10607040" cy="96926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SLIDE TITLE</a:t>
            </a:r>
          </a:p>
        </p:txBody>
      </p:sp>
      <p:sp>
        <p:nvSpPr>
          <p:cNvPr id="21" name="Date Placeholder 5">
            <a:extLst>
              <a:ext uri="{FF2B5EF4-FFF2-40B4-BE49-F238E27FC236}">
                <a16:creationId xmlns:a16="http://schemas.microsoft.com/office/drawing/2014/main" id="{40E7A45F-285A-A34A-9BDE-B6E72B233593}"/>
              </a:ext>
            </a:extLst>
          </p:cNvPr>
          <p:cNvSpPr txBox="1">
            <a:spLocks/>
          </p:cNvSpPr>
          <p:nvPr userDrawn="1"/>
        </p:nvSpPr>
        <p:spPr>
          <a:xfrm>
            <a:off x="365760" y="6333744"/>
            <a:ext cx="1295347" cy="524256"/>
          </a:xfrm>
          <a:prstGeom prst="rect">
            <a:avLst/>
          </a:prstGeom>
        </p:spPr>
        <p:txBody>
          <a:bodyPr wrap="none" lIns="0" tIns="0" rIns="0" bIns="0" anchor="ctr" anchorCtr="0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00" b="1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1050" dirty="0"/>
              <a:t>SHEDD AQUARIUM</a:t>
            </a:r>
            <a:endParaRPr lang="en-US" sz="1050" b="0" dirty="0"/>
          </a:p>
        </p:txBody>
      </p:sp>
    </p:spTree>
    <p:extLst>
      <p:ext uri="{BB962C8B-B14F-4D97-AF65-F5344CB8AC3E}">
        <p14:creationId xmlns:p14="http://schemas.microsoft.com/office/powerpoint/2010/main" val="2913075385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t 4-Three Pictures-Stagg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icture Placeholder 15">
            <a:extLst>
              <a:ext uri="{FF2B5EF4-FFF2-40B4-BE49-F238E27FC236}">
                <a16:creationId xmlns:a16="http://schemas.microsoft.com/office/drawing/2014/main" id="{6A722509-19B9-D248-AD8D-AACD1F8D24E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919754" y="978408"/>
            <a:ext cx="3430408" cy="2834640"/>
          </a:xfrm>
          <a:prstGeom prst="rect">
            <a:avLst/>
          </a:prstGeo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lIns="0" tIns="0" rIns="0" bIns="0" anchor="ctr" anchorCtr="0">
            <a:normAutofit/>
          </a:bodyPr>
          <a:lstStyle>
            <a:lvl1pPr algn="ctr">
              <a:lnSpc>
                <a:spcPct val="100000"/>
              </a:lnSpc>
              <a:spcBef>
                <a:spcPct val="0"/>
              </a:spcBef>
              <a:buNone/>
              <a:defRPr sz="1800" b="0" i="0">
                <a:solidFill>
                  <a:srgbClr val="FF0000"/>
                </a:solidFill>
                <a:latin typeface="Trebuchet MS" panose="020B0703020202090204" pitchFamily="34" charset="0"/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Picture Placeholder 15">
            <a:extLst>
              <a:ext uri="{FF2B5EF4-FFF2-40B4-BE49-F238E27FC236}">
                <a16:creationId xmlns:a16="http://schemas.microsoft.com/office/drawing/2014/main" id="{F0EE5CBE-D93C-DC4A-8AFD-A78F7ECF982A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5919754" y="4023360"/>
            <a:ext cx="3430408" cy="2834640"/>
          </a:xfrm>
          <a:prstGeom prst="rect">
            <a:avLst/>
          </a:prstGeo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lIns="0" tIns="0" rIns="0" bIns="0" anchor="ctr" anchorCtr="0">
            <a:normAutofit/>
          </a:bodyPr>
          <a:lstStyle>
            <a:lvl1pPr algn="ctr">
              <a:lnSpc>
                <a:spcPct val="100000"/>
              </a:lnSpc>
              <a:spcBef>
                <a:spcPct val="0"/>
              </a:spcBef>
              <a:buNone/>
              <a:defRPr sz="1800" b="0" i="0">
                <a:solidFill>
                  <a:srgbClr val="FF0000"/>
                </a:solidFill>
                <a:latin typeface="Trebuchet MS" panose="020B0703020202090204" pitchFamily="34" charset="0"/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21B349-EA75-2B4C-ABA7-81B9CCF73737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1219200" y="1371600"/>
            <a:ext cx="4296549" cy="4952999"/>
          </a:xfrm>
        </p:spPr>
        <p:txBody>
          <a:bodyPr/>
          <a:lstStyle/>
          <a:p>
            <a:pPr lvl="0"/>
            <a:r>
              <a:rPr lang="en-US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 </a:t>
            </a:r>
          </a:p>
        </p:txBody>
      </p:sp>
      <p:sp>
        <p:nvSpPr>
          <p:cNvPr id="22" name="Slide Number Placeholder 6">
            <a:extLst>
              <a:ext uri="{FF2B5EF4-FFF2-40B4-BE49-F238E27FC236}">
                <a16:creationId xmlns:a16="http://schemas.microsoft.com/office/drawing/2014/main" id="{F69FAC77-21E9-A04C-BC16-F39F5FB2AA73}"/>
              </a:ext>
            </a:extLst>
          </p:cNvPr>
          <p:cNvSpPr txBox="1">
            <a:spLocks/>
          </p:cNvSpPr>
          <p:nvPr userDrawn="1"/>
        </p:nvSpPr>
        <p:spPr>
          <a:xfrm>
            <a:off x="11155680" y="6333744"/>
            <a:ext cx="619391" cy="524256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900" b="0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9897FA4A-7BA9-9941-822A-AF08968373B9}" type="slidenum">
              <a:rPr lang="en-US" sz="1050" smtClean="0"/>
              <a:pPr/>
              <a:t>‹#›</a:t>
            </a:fld>
            <a:endParaRPr lang="en-US" sz="1050" dirty="0"/>
          </a:p>
        </p:txBody>
      </p:sp>
      <p:sp>
        <p:nvSpPr>
          <p:cNvPr id="14" name="Picture Placeholder 9">
            <a:extLst>
              <a:ext uri="{FF2B5EF4-FFF2-40B4-BE49-F238E27FC236}">
                <a16:creationId xmlns:a16="http://schemas.microsoft.com/office/drawing/2014/main" id="{97D31DCC-6ECC-5E47-A19E-7F70BE41D48F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9542186" y="1853209"/>
            <a:ext cx="2649814" cy="4114800"/>
          </a:xfr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lnSpc>
                <a:spcPct val="100000"/>
              </a:lnSpc>
              <a:spcBef>
                <a:spcPct val="0"/>
              </a:spcBef>
              <a:buNone/>
              <a:defRPr sz="1800">
                <a:solidFill>
                  <a:srgbClr val="FF0000"/>
                </a:solidFill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89FAE36-BCB8-5E48-90B8-13E81B6844B4}"/>
              </a:ext>
            </a:extLst>
          </p:cNvPr>
          <p:cNvSpPr/>
          <p:nvPr userDrawn="1"/>
        </p:nvSpPr>
        <p:spPr>
          <a:xfrm>
            <a:off x="975361" y="0"/>
            <a:ext cx="11216639" cy="97536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2C095133-A640-E94B-ABD1-343265C86CF6}"/>
              </a:ext>
            </a:extLst>
          </p:cNvPr>
          <p:cNvGrpSpPr/>
          <p:nvPr userDrawn="1"/>
        </p:nvGrpSpPr>
        <p:grpSpPr>
          <a:xfrm>
            <a:off x="0" y="0"/>
            <a:ext cx="975360" cy="978408"/>
            <a:chOff x="0" y="438912"/>
            <a:chExt cx="731520" cy="731520"/>
          </a:xfrm>
        </p:grpSpPr>
        <p:sp>
          <p:nvSpPr>
            <p:cNvPr id="16" name="Google Shape;37;p5">
              <a:extLst>
                <a:ext uri="{FF2B5EF4-FFF2-40B4-BE49-F238E27FC236}">
                  <a16:creationId xmlns:a16="http://schemas.microsoft.com/office/drawing/2014/main" id="{29A061E1-42E4-434A-9507-BE033E308110}"/>
                </a:ext>
              </a:extLst>
            </p:cNvPr>
            <p:cNvSpPr/>
            <p:nvPr/>
          </p:nvSpPr>
          <p:spPr>
            <a:xfrm rot="-5400000">
              <a:off x="0" y="438912"/>
              <a:ext cx="731520" cy="7315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pic>
          <p:nvPicPr>
            <p:cNvPr id="18" name="Picture 17" descr="A close up of a logo&#10;&#10;Description automatically generated">
              <a:extLst>
                <a:ext uri="{FF2B5EF4-FFF2-40B4-BE49-F238E27FC236}">
                  <a16:creationId xmlns:a16="http://schemas.microsoft.com/office/drawing/2014/main" id="{7991296A-2CD7-F145-A067-414FF0E0C687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20126" y="554025"/>
              <a:ext cx="491269" cy="501295"/>
            </a:xfrm>
            <a:prstGeom prst="rect">
              <a:avLst/>
            </a:prstGeom>
          </p:spPr>
        </p:pic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77F9BDB-5D7F-5A4E-9C4D-98E06B4FD77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16152" y="0"/>
            <a:ext cx="10607040" cy="96926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SLIDE TITLE</a:t>
            </a:r>
          </a:p>
        </p:txBody>
      </p:sp>
      <p:sp>
        <p:nvSpPr>
          <p:cNvPr id="12" name="Date Placeholder 5">
            <a:extLst>
              <a:ext uri="{FF2B5EF4-FFF2-40B4-BE49-F238E27FC236}">
                <a16:creationId xmlns:a16="http://schemas.microsoft.com/office/drawing/2014/main" id="{A0F49785-D4DC-8145-99F0-45231EDD6165}"/>
              </a:ext>
            </a:extLst>
          </p:cNvPr>
          <p:cNvSpPr txBox="1">
            <a:spLocks/>
          </p:cNvSpPr>
          <p:nvPr userDrawn="1"/>
        </p:nvSpPr>
        <p:spPr>
          <a:xfrm>
            <a:off x="365760" y="6333744"/>
            <a:ext cx="1295347" cy="524256"/>
          </a:xfrm>
          <a:prstGeom prst="rect">
            <a:avLst/>
          </a:prstGeom>
        </p:spPr>
        <p:txBody>
          <a:bodyPr wrap="none" lIns="0" tIns="0" rIns="0" bIns="0" anchor="ctr" anchorCtr="0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00" b="1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1050" dirty="0"/>
              <a:t>SHEDD AQUARIUM</a:t>
            </a:r>
            <a:endParaRPr lang="en-US" sz="1050" b="0" dirty="0"/>
          </a:p>
        </p:txBody>
      </p:sp>
    </p:spTree>
    <p:extLst>
      <p:ext uri="{BB962C8B-B14F-4D97-AF65-F5344CB8AC3E}">
        <p14:creationId xmlns:p14="http://schemas.microsoft.com/office/powerpoint/2010/main" val="2149358566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t 4-Five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lide Number Placeholder 6">
            <a:extLst>
              <a:ext uri="{FF2B5EF4-FFF2-40B4-BE49-F238E27FC236}">
                <a16:creationId xmlns:a16="http://schemas.microsoft.com/office/drawing/2014/main" id="{F69FAC77-21E9-A04C-BC16-F39F5FB2AA73}"/>
              </a:ext>
            </a:extLst>
          </p:cNvPr>
          <p:cNvSpPr txBox="1">
            <a:spLocks/>
          </p:cNvSpPr>
          <p:nvPr userDrawn="1"/>
        </p:nvSpPr>
        <p:spPr>
          <a:xfrm>
            <a:off x="11155685" y="6333744"/>
            <a:ext cx="619391" cy="524256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900" b="0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9897FA4A-7BA9-9941-822A-AF08968373B9}" type="slidenum">
              <a:rPr lang="en-US" sz="1050" smtClean="0"/>
              <a:pPr/>
              <a:t>‹#›</a:t>
            </a:fld>
            <a:endParaRPr lang="en-US" sz="1050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0B045DC-07F1-1445-9BBB-38CC58E96A98}"/>
              </a:ext>
            </a:extLst>
          </p:cNvPr>
          <p:cNvSpPr/>
          <p:nvPr userDrawn="1"/>
        </p:nvSpPr>
        <p:spPr>
          <a:xfrm>
            <a:off x="0" y="1371600"/>
            <a:ext cx="12188952" cy="198424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2489"/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C69C0F01-8633-6A41-80E9-83508E563237}"/>
              </a:ext>
            </a:extLst>
          </p:cNvPr>
          <p:cNvSpPr>
            <a:spLocks noGrp="1"/>
          </p:cNvSpPr>
          <p:nvPr>
            <p:ph type="body" idx="32" hasCustomPrompt="1"/>
          </p:nvPr>
        </p:nvSpPr>
        <p:spPr>
          <a:xfrm>
            <a:off x="431799" y="3566160"/>
            <a:ext cx="1979613" cy="2767584"/>
          </a:xfrm>
        </p:spPr>
        <p:txBody>
          <a:bodyPr lIns="36000" tIns="0" rIns="0" bIns="0" anchor="t" anchorCtr="0">
            <a:normAutofit/>
          </a:bodyPr>
          <a:lstStyle>
            <a:lvl1pPr marL="0" indent="0" algn="ctr">
              <a:buNone/>
              <a:defRPr sz="1400" b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dirty="0"/>
              <a:t>Click to add caption</a:t>
            </a:r>
          </a:p>
        </p:txBody>
      </p:sp>
      <p:sp>
        <p:nvSpPr>
          <p:cNvPr id="34" name="Picture Placeholder 15">
            <a:extLst>
              <a:ext uri="{FF2B5EF4-FFF2-40B4-BE49-F238E27FC236}">
                <a16:creationId xmlns:a16="http://schemas.microsoft.com/office/drawing/2014/main" id="{7D4422DA-5AA3-8246-9F24-7230C1591437}"/>
              </a:ext>
            </a:extLst>
          </p:cNvPr>
          <p:cNvSpPr>
            <a:spLocks noGrp="1"/>
          </p:cNvSpPr>
          <p:nvPr>
            <p:ph type="pic" sz="quarter" idx="41"/>
          </p:nvPr>
        </p:nvSpPr>
        <p:spPr>
          <a:xfrm>
            <a:off x="431800" y="1371600"/>
            <a:ext cx="1979613" cy="1981200"/>
          </a:xfrm>
          <a:pattFill prst="pct30">
            <a:fgClr>
              <a:schemeClr val="tx1"/>
            </a:fgClr>
            <a:bgClr>
              <a:schemeClr val="bg1"/>
            </a:bgClr>
          </a:pattFill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ctr">
              <a:lnSpc>
                <a:spcPct val="100000"/>
              </a:lnSpc>
              <a:spcBef>
                <a:spcPct val="0"/>
              </a:spcBef>
              <a:buNone/>
              <a:defRPr lang="en-ZA" sz="1400" b="0" i="0">
                <a:solidFill>
                  <a:srgbClr val="FF0000"/>
                </a:solidFill>
                <a:latin typeface="Trebuchet MS" panose="020B0703020202090204" pitchFamily="34" charset="0"/>
                <a:cs typeface="Times New Roman" panose="02020603050405020304" pitchFamily="18" charset="0"/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5" name="Picture Placeholder 15">
            <a:extLst>
              <a:ext uri="{FF2B5EF4-FFF2-40B4-BE49-F238E27FC236}">
                <a16:creationId xmlns:a16="http://schemas.microsoft.com/office/drawing/2014/main" id="{305BB51D-84B0-CB43-98BC-35E229AAE30A}"/>
              </a:ext>
            </a:extLst>
          </p:cNvPr>
          <p:cNvSpPr>
            <a:spLocks noGrp="1"/>
          </p:cNvSpPr>
          <p:nvPr>
            <p:ph type="pic" sz="quarter" idx="42"/>
          </p:nvPr>
        </p:nvSpPr>
        <p:spPr>
          <a:xfrm>
            <a:off x="2771850" y="1371600"/>
            <a:ext cx="1979613" cy="1981200"/>
          </a:xfrm>
          <a:pattFill prst="pct30">
            <a:fgClr>
              <a:schemeClr val="tx1"/>
            </a:fgClr>
            <a:bgClr>
              <a:schemeClr val="bg1"/>
            </a:bgClr>
          </a:pattFill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ctr">
              <a:lnSpc>
                <a:spcPct val="100000"/>
              </a:lnSpc>
              <a:spcBef>
                <a:spcPct val="0"/>
              </a:spcBef>
              <a:buNone/>
              <a:defRPr lang="en-ZA" sz="1400" b="0" i="0">
                <a:solidFill>
                  <a:srgbClr val="FF0000"/>
                </a:solidFill>
                <a:latin typeface="Trebuchet MS" panose="020B0703020202090204" pitchFamily="34" charset="0"/>
                <a:cs typeface="Times New Roman" panose="02020603050405020304" pitchFamily="18" charset="0"/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6" name="Picture Placeholder 15">
            <a:extLst>
              <a:ext uri="{FF2B5EF4-FFF2-40B4-BE49-F238E27FC236}">
                <a16:creationId xmlns:a16="http://schemas.microsoft.com/office/drawing/2014/main" id="{6AE1CB1C-AEB7-CF4C-97A5-9A757988622E}"/>
              </a:ext>
            </a:extLst>
          </p:cNvPr>
          <p:cNvSpPr>
            <a:spLocks noGrp="1"/>
          </p:cNvSpPr>
          <p:nvPr>
            <p:ph type="pic" sz="quarter" idx="43"/>
          </p:nvPr>
        </p:nvSpPr>
        <p:spPr>
          <a:xfrm>
            <a:off x="5112287" y="1371600"/>
            <a:ext cx="1979613" cy="1981200"/>
          </a:xfrm>
          <a:pattFill prst="pct30">
            <a:fgClr>
              <a:schemeClr val="tx1"/>
            </a:fgClr>
            <a:bgClr>
              <a:schemeClr val="bg1"/>
            </a:bgClr>
          </a:pattFill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ctr">
              <a:lnSpc>
                <a:spcPct val="100000"/>
              </a:lnSpc>
              <a:spcBef>
                <a:spcPct val="0"/>
              </a:spcBef>
              <a:buNone/>
              <a:defRPr lang="en-ZA" sz="1400" b="0" i="0">
                <a:solidFill>
                  <a:srgbClr val="FF0000"/>
                </a:solidFill>
                <a:latin typeface="Trebuchet MS" panose="020B0703020202090204" pitchFamily="34" charset="0"/>
                <a:cs typeface="Times New Roman" panose="02020603050405020304" pitchFamily="18" charset="0"/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7" name="Picture Placeholder 15">
            <a:extLst>
              <a:ext uri="{FF2B5EF4-FFF2-40B4-BE49-F238E27FC236}">
                <a16:creationId xmlns:a16="http://schemas.microsoft.com/office/drawing/2014/main" id="{233A5DDE-D7D6-EA45-92CE-AED04B436864}"/>
              </a:ext>
            </a:extLst>
          </p:cNvPr>
          <p:cNvSpPr>
            <a:spLocks noGrp="1"/>
          </p:cNvSpPr>
          <p:nvPr>
            <p:ph type="pic" sz="quarter" idx="45"/>
          </p:nvPr>
        </p:nvSpPr>
        <p:spPr>
          <a:xfrm>
            <a:off x="7451950" y="1371600"/>
            <a:ext cx="1979613" cy="1981200"/>
          </a:xfrm>
          <a:pattFill prst="pct30">
            <a:fgClr>
              <a:schemeClr val="tx1"/>
            </a:fgClr>
            <a:bgClr>
              <a:schemeClr val="bg1"/>
            </a:bgClr>
          </a:pattFill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ctr">
              <a:lnSpc>
                <a:spcPct val="100000"/>
              </a:lnSpc>
              <a:spcBef>
                <a:spcPct val="0"/>
              </a:spcBef>
              <a:buNone/>
              <a:defRPr lang="en-ZA" sz="1400" b="0" i="0">
                <a:solidFill>
                  <a:srgbClr val="FF0000"/>
                </a:solidFill>
                <a:latin typeface="Trebuchet MS" panose="020B0703020202090204" pitchFamily="34" charset="0"/>
                <a:cs typeface="Times New Roman" panose="02020603050405020304" pitchFamily="18" charset="0"/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8" name="Picture Placeholder 15">
            <a:extLst>
              <a:ext uri="{FF2B5EF4-FFF2-40B4-BE49-F238E27FC236}">
                <a16:creationId xmlns:a16="http://schemas.microsoft.com/office/drawing/2014/main" id="{250EF6AC-40A4-694D-B456-2AFBE292E0BC}"/>
              </a:ext>
            </a:extLst>
          </p:cNvPr>
          <p:cNvSpPr>
            <a:spLocks noGrp="1"/>
          </p:cNvSpPr>
          <p:nvPr>
            <p:ph type="pic" sz="quarter" idx="46"/>
          </p:nvPr>
        </p:nvSpPr>
        <p:spPr>
          <a:xfrm>
            <a:off x="9780587" y="1371600"/>
            <a:ext cx="1979613" cy="1981200"/>
          </a:xfrm>
          <a:pattFill prst="pct30">
            <a:fgClr>
              <a:schemeClr val="tx1"/>
            </a:fgClr>
            <a:bgClr>
              <a:schemeClr val="bg1"/>
            </a:bgClr>
          </a:pattFill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ctr">
              <a:lnSpc>
                <a:spcPct val="100000"/>
              </a:lnSpc>
              <a:spcBef>
                <a:spcPct val="0"/>
              </a:spcBef>
              <a:buNone/>
              <a:defRPr lang="en-ZA" sz="1400" b="0" i="0">
                <a:solidFill>
                  <a:srgbClr val="FF0000"/>
                </a:solidFill>
                <a:latin typeface="Trebuchet MS" panose="020B0703020202090204" pitchFamily="34" charset="0"/>
                <a:cs typeface="Times New Roman" panose="02020603050405020304" pitchFamily="18" charset="0"/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9" name="Text Placeholder 2">
            <a:extLst>
              <a:ext uri="{FF2B5EF4-FFF2-40B4-BE49-F238E27FC236}">
                <a16:creationId xmlns:a16="http://schemas.microsoft.com/office/drawing/2014/main" id="{21FD524C-4B89-774C-84CA-01D08C1384B2}"/>
              </a:ext>
            </a:extLst>
          </p:cNvPr>
          <p:cNvSpPr>
            <a:spLocks noGrp="1"/>
          </p:cNvSpPr>
          <p:nvPr>
            <p:ph type="body" idx="47" hasCustomPrompt="1"/>
          </p:nvPr>
        </p:nvSpPr>
        <p:spPr>
          <a:xfrm>
            <a:off x="2769869" y="3566160"/>
            <a:ext cx="1979613" cy="2767584"/>
          </a:xfrm>
        </p:spPr>
        <p:txBody>
          <a:bodyPr lIns="36000" tIns="0" rIns="0" bIns="0" anchor="t" anchorCtr="0">
            <a:normAutofit/>
          </a:bodyPr>
          <a:lstStyle>
            <a:lvl1pPr marL="0" indent="0" algn="ctr">
              <a:buNone/>
              <a:defRPr sz="1400" b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dirty="0"/>
              <a:t>Click to add caption</a:t>
            </a:r>
          </a:p>
        </p:txBody>
      </p:sp>
      <p:sp>
        <p:nvSpPr>
          <p:cNvPr id="40" name="Text Placeholder 2">
            <a:extLst>
              <a:ext uri="{FF2B5EF4-FFF2-40B4-BE49-F238E27FC236}">
                <a16:creationId xmlns:a16="http://schemas.microsoft.com/office/drawing/2014/main" id="{F541425C-F6D0-C348-B867-D5C83B362D90}"/>
              </a:ext>
            </a:extLst>
          </p:cNvPr>
          <p:cNvSpPr>
            <a:spLocks noGrp="1"/>
          </p:cNvSpPr>
          <p:nvPr>
            <p:ph type="body" idx="48" hasCustomPrompt="1"/>
          </p:nvPr>
        </p:nvSpPr>
        <p:spPr>
          <a:xfrm>
            <a:off x="5107939" y="3566160"/>
            <a:ext cx="1979613" cy="2767584"/>
          </a:xfrm>
        </p:spPr>
        <p:txBody>
          <a:bodyPr lIns="36000" tIns="0" rIns="0" bIns="0" anchor="t" anchorCtr="0">
            <a:normAutofit/>
          </a:bodyPr>
          <a:lstStyle>
            <a:lvl1pPr marL="0" indent="0" algn="ctr">
              <a:buNone/>
              <a:defRPr sz="1400" b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dirty="0"/>
              <a:t>Click to add caption</a:t>
            </a:r>
          </a:p>
        </p:txBody>
      </p:sp>
      <p:sp>
        <p:nvSpPr>
          <p:cNvPr id="41" name="Text Placeholder 2">
            <a:extLst>
              <a:ext uri="{FF2B5EF4-FFF2-40B4-BE49-F238E27FC236}">
                <a16:creationId xmlns:a16="http://schemas.microsoft.com/office/drawing/2014/main" id="{8DE4C80F-CD25-3E40-8D62-E80E70568851}"/>
              </a:ext>
            </a:extLst>
          </p:cNvPr>
          <p:cNvSpPr>
            <a:spLocks noGrp="1"/>
          </p:cNvSpPr>
          <p:nvPr>
            <p:ph type="body" idx="49" hasCustomPrompt="1"/>
          </p:nvPr>
        </p:nvSpPr>
        <p:spPr>
          <a:xfrm>
            <a:off x="7446009" y="3566160"/>
            <a:ext cx="1979613" cy="2767584"/>
          </a:xfrm>
        </p:spPr>
        <p:txBody>
          <a:bodyPr lIns="36000" tIns="0" rIns="0" bIns="0" anchor="t" anchorCtr="0">
            <a:normAutofit/>
          </a:bodyPr>
          <a:lstStyle>
            <a:lvl1pPr marL="0" indent="0" algn="ctr">
              <a:buNone/>
              <a:defRPr sz="1400" b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dirty="0"/>
              <a:t>Click to add caption</a:t>
            </a:r>
          </a:p>
        </p:txBody>
      </p:sp>
      <p:sp>
        <p:nvSpPr>
          <p:cNvPr id="42" name="Text Placeholder 2">
            <a:extLst>
              <a:ext uri="{FF2B5EF4-FFF2-40B4-BE49-F238E27FC236}">
                <a16:creationId xmlns:a16="http://schemas.microsoft.com/office/drawing/2014/main" id="{AE7438D0-66B7-2C4C-A497-9637AC692886}"/>
              </a:ext>
            </a:extLst>
          </p:cNvPr>
          <p:cNvSpPr>
            <a:spLocks noGrp="1"/>
          </p:cNvSpPr>
          <p:nvPr>
            <p:ph type="body" idx="50" hasCustomPrompt="1"/>
          </p:nvPr>
        </p:nvSpPr>
        <p:spPr>
          <a:xfrm>
            <a:off x="9784080" y="3566160"/>
            <a:ext cx="1979613" cy="2767584"/>
          </a:xfrm>
        </p:spPr>
        <p:txBody>
          <a:bodyPr lIns="36000" tIns="0" rIns="0" bIns="0" anchor="t" anchorCtr="0">
            <a:normAutofit/>
          </a:bodyPr>
          <a:lstStyle>
            <a:lvl1pPr marL="0" indent="0" algn="ctr">
              <a:buNone/>
              <a:defRPr sz="1400" b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dirty="0"/>
              <a:t>Click to add caption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DA181D31-7078-DE46-9E2A-F535C8D59523}"/>
              </a:ext>
            </a:extLst>
          </p:cNvPr>
          <p:cNvSpPr/>
          <p:nvPr userDrawn="1"/>
        </p:nvSpPr>
        <p:spPr>
          <a:xfrm>
            <a:off x="975361" y="0"/>
            <a:ext cx="11216639" cy="97536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6" name="Group 45">
            <a:extLst>
              <a:ext uri="{FF2B5EF4-FFF2-40B4-BE49-F238E27FC236}">
                <a16:creationId xmlns:a16="http://schemas.microsoft.com/office/drawing/2014/main" id="{A4BCEE19-0D28-5B49-A8C8-3A112D4C426D}"/>
              </a:ext>
            </a:extLst>
          </p:cNvPr>
          <p:cNvGrpSpPr/>
          <p:nvPr userDrawn="1"/>
        </p:nvGrpSpPr>
        <p:grpSpPr>
          <a:xfrm>
            <a:off x="0" y="0"/>
            <a:ext cx="975360" cy="978408"/>
            <a:chOff x="0" y="438912"/>
            <a:chExt cx="731520" cy="731520"/>
          </a:xfrm>
        </p:grpSpPr>
        <p:sp>
          <p:nvSpPr>
            <p:cNvPr id="47" name="Google Shape;37;p5">
              <a:extLst>
                <a:ext uri="{FF2B5EF4-FFF2-40B4-BE49-F238E27FC236}">
                  <a16:creationId xmlns:a16="http://schemas.microsoft.com/office/drawing/2014/main" id="{B85456E7-3C67-4949-A36F-58F8879A7786}"/>
                </a:ext>
              </a:extLst>
            </p:cNvPr>
            <p:cNvSpPr/>
            <p:nvPr/>
          </p:nvSpPr>
          <p:spPr>
            <a:xfrm rot="-5400000">
              <a:off x="0" y="438912"/>
              <a:ext cx="731520" cy="7315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pic>
          <p:nvPicPr>
            <p:cNvPr id="48" name="Picture 47" descr="A close up of a logo&#10;&#10;Description automatically generated">
              <a:extLst>
                <a:ext uri="{FF2B5EF4-FFF2-40B4-BE49-F238E27FC236}">
                  <a16:creationId xmlns:a16="http://schemas.microsoft.com/office/drawing/2014/main" id="{D5221536-CDF4-9E49-A252-24CA8FB724B1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20126" y="554025"/>
              <a:ext cx="491269" cy="501295"/>
            </a:xfrm>
            <a:prstGeom prst="rect">
              <a:avLst/>
            </a:prstGeom>
          </p:spPr>
        </p:pic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77F9BDB-5D7F-5A4E-9C4D-98E06B4FD77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16152" y="0"/>
            <a:ext cx="10607040" cy="96926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SLIDE TITLE</a:t>
            </a:r>
          </a:p>
        </p:txBody>
      </p:sp>
      <p:sp>
        <p:nvSpPr>
          <p:cNvPr id="19" name="Date Placeholder 5">
            <a:extLst>
              <a:ext uri="{FF2B5EF4-FFF2-40B4-BE49-F238E27FC236}">
                <a16:creationId xmlns:a16="http://schemas.microsoft.com/office/drawing/2014/main" id="{5F05D414-7483-5648-9F6F-2C404767F50E}"/>
              </a:ext>
            </a:extLst>
          </p:cNvPr>
          <p:cNvSpPr txBox="1">
            <a:spLocks/>
          </p:cNvSpPr>
          <p:nvPr userDrawn="1"/>
        </p:nvSpPr>
        <p:spPr>
          <a:xfrm>
            <a:off x="365760" y="6333744"/>
            <a:ext cx="1295347" cy="524256"/>
          </a:xfrm>
          <a:prstGeom prst="rect">
            <a:avLst/>
          </a:prstGeom>
        </p:spPr>
        <p:txBody>
          <a:bodyPr wrap="none" lIns="0" tIns="0" rIns="0" bIns="0" anchor="ctr" anchorCtr="0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00" b="1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1050" dirty="0"/>
              <a:t>SHEDD AQUARIUM</a:t>
            </a:r>
            <a:endParaRPr lang="en-US" sz="1050" b="0" dirty="0"/>
          </a:p>
        </p:txBody>
      </p:sp>
    </p:spTree>
    <p:extLst>
      <p:ext uri="{BB962C8B-B14F-4D97-AF65-F5344CB8AC3E}">
        <p14:creationId xmlns:p14="http://schemas.microsoft.com/office/powerpoint/2010/main" val="2793663397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t 4-Two Text Box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6">
            <a:extLst>
              <a:ext uri="{FF2B5EF4-FFF2-40B4-BE49-F238E27FC236}">
                <a16:creationId xmlns:a16="http://schemas.microsoft.com/office/drawing/2014/main" id="{2BE036D3-74F9-5446-8C55-0423D2CDD7A5}"/>
              </a:ext>
            </a:extLst>
          </p:cNvPr>
          <p:cNvSpPr txBox="1">
            <a:spLocks/>
          </p:cNvSpPr>
          <p:nvPr userDrawn="1"/>
        </p:nvSpPr>
        <p:spPr>
          <a:xfrm>
            <a:off x="11155685" y="6333744"/>
            <a:ext cx="619391" cy="524256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900" b="0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9897FA4A-7BA9-9941-822A-AF08968373B9}" type="slidenum">
              <a:rPr lang="en-US" sz="1050" smtClean="0"/>
              <a:pPr/>
              <a:t>‹#›</a:t>
            </a:fld>
            <a:endParaRPr lang="en-US" sz="1050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BA65503-6402-8C40-AF5B-3215EFACFC6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504708" y="731520"/>
            <a:ext cx="4772891" cy="54864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243815" indent="0">
              <a:buFontTx/>
              <a:buNone/>
              <a:defRPr sz="1800"/>
            </a:lvl2pPr>
            <a:lvl3pPr marL="487631" indent="0">
              <a:buFontTx/>
              <a:buNone/>
              <a:defRPr sz="1800"/>
            </a:lvl3pPr>
            <a:lvl4pPr marL="731447" indent="0">
              <a:buFontTx/>
              <a:buNone/>
              <a:defRPr sz="1800"/>
            </a:lvl4pPr>
            <a:lvl5pPr marL="975263" indent="0">
              <a:buFontTx/>
              <a:buNone/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87D49F4C-E3D8-6047-9C5E-5F2B71408A1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914400" y="731520"/>
            <a:ext cx="4572000" cy="5486400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FontTx/>
              <a:buNone/>
              <a:defRPr sz="6400" b="1" spc="0">
                <a:solidFill>
                  <a:schemeClr val="accent5"/>
                </a:solidFill>
              </a:defRPr>
            </a:lvl1pPr>
            <a:lvl2pPr marL="243815" indent="0">
              <a:buFontTx/>
              <a:buNone/>
              <a:defRPr sz="6400" b="1"/>
            </a:lvl2pPr>
            <a:lvl3pPr marL="487631" indent="0">
              <a:buFontTx/>
              <a:buNone/>
              <a:defRPr sz="6400" b="1"/>
            </a:lvl3pPr>
            <a:lvl4pPr marL="731447" indent="0">
              <a:buFontTx/>
              <a:buNone/>
              <a:defRPr sz="6400" b="1"/>
            </a:lvl4pPr>
            <a:lvl5pPr marL="975263" indent="0">
              <a:buFontTx/>
              <a:buNone/>
              <a:defRPr sz="6400" b="1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4FC4A010-8A30-D346-BA4C-3860ED0E904F}"/>
              </a:ext>
            </a:extLst>
          </p:cNvPr>
          <p:cNvSpPr txBox="1">
            <a:spLocks/>
          </p:cNvSpPr>
          <p:nvPr userDrawn="1"/>
        </p:nvSpPr>
        <p:spPr>
          <a:xfrm>
            <a:off x="365760" y="6333744"/>
            <a:ext cx="1295347" cy="524256"/>
          </a:xfrm>
          <a:prstGeom prst="rect">
            <a:avLst/>
          </a:prstGeom>
        </p:spPr>
        <p:txBody>
          <a:bodyPr wrap="none" lIns="0" tIns="0" rIns="0" bIns="0" anchor="ctr" anchorCtr="0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00" b="1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1050" dirty="0"/>
              <a:t>SHEDD AQUARIUM</a:t>
            </a:r>
            <a:endParaRPr lang="en-US" sz="1050" b="0" dirty="0"/>
          </a:p>
        </p:txBody>
      </p:sp>
    </p:spTree>
    <p:extLst>
      <p:ext uri="{BB962C8B-B14F-4D97-AF65-F5344CB8AC3E}">
        <p14:creationId xmlns:p14="http://schemas.microsoft.com/office/powerpoint/2010/main" val="1962868009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t 4-Half Picture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15">
            <a:extLst>
              <a:ext uri="{FF2B5EF4-FFF2-40B4-BE49-F238E27FC236}">
                <a16:creationId xmlns:a16="http://schemas.microsoft.com/office/drawing/2014/main" id="{29E9207C-82A5-FB48-87FE-DCB1CD86E338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096000" y="0"/>
            <a:ext cx="6096000" cy="6858000"/>
          </a:xfrm>
          <a:prstGeom prst="rect">
            <a:avLst/>
          </a:prstGeo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lIns="0" tIns="0" rIns="0" bIns="0" anchor="ctr" anchorCtr="0">
            <a:normAutofit/>
          </a:bodyPr>
          <a:lstStyle>
            <a:lvl1pPr algn="ctr">
              <a:lnSpc>
                <a:spcPct val="100000"/>
              </a:lnSpc>
              <a:spcBef>
                <a:spcPct val="0"/>
              </a:spcBef>
              <a:buNone/>
              <a:defRPr sz="1800" b="0" i="0">
                <a:solidFill>
                  <a:srgbClr val="FF0000"/>
                </a:solidFill>
                <a:latin typeface="Trebuchet MS" panose="020B0703020202090204" pitchFamily="34" charset="0"/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7647DEBE-3250-5443-B1F2-054EF5A3D6D7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914400" y="640080"/>
            <a:ext cx="4389120" cy="54864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Add type here</a:t>
            </a:r>
          </a:p>
        </p:txBody>
      </p:sp>
      <p:sp>
        <p:nvSpPr>
          <p:cNvPr id="17" name="Slide Number Placeholder 6">
            <a:extLst>
              <a:ext uri="{FF2B5EF4-FFF2-40B4-BE49-F238E27FC236}">
                <a16:creationId xmlns:a16="http://schemas.microsoft.com/office/drawing/2014/main" id="{D986552C-D402-9047-90E1-55376057DC94}"/>
              </a:ext>
            </a:extLst>
          </p:cNvPr>
          <p:cNvSpPr txBox="1">
            <a:spLocks/>
          </p:cNvSpPr>
          <p:nvPr userDrawn="1"/>
        </p:nvSpPr>
        <p:spPr>
          <a:xfrm>
            <a:off x="5120645" y="6333744"/>
            <a:ext cx="619391" cy="524256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900" b="0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9897FA4A-7BA9-9941-822A-AF08968373B9}" type="slidenum">
              <a:rPr lang="en-US" sz="1050" smtClean="0">
                <a:solidFill>
                  <a:schemeClr val="bg1"/>
                </a:solidFill>
              </a:rPr>
              <a:pPr/>
              <a:t>‹#›</a:t>
            </a:fld>
            <a:endParaRPr lang="en-US" sz="1050" dirty="0">
              <a:solidFill>
                <a:schemeClr val="bg1"/>
              </a:solidFill>
            </a:endParaRPr>
          </a:p>
        </p:txBody>
      </p:sp>
      <p:sp>
        <p:nvSpPr>
          <p:cNvPr id="5" name="Date Placeholder 5">
            <a:extLst>
              <a:ext uri="{FF2B5EF4-FFF2-40B4-BE49-F238E27FC236}">
                <a16:creationId xmlns:a16="http://schemas.microsoft.com/office/drawing/2014/main" id="{358963E2-18E0-3D47-A9D4-3A51E63CD767}"/>
              </a:ext>
            </a:extLst>
          </p:cNvPr>
          <p:cNvSpPr txBox="1">
            <a:spLocks/>
          </p:cNvSpPr>
          <p:nvPr userDrawn="1"/>
        </p:nvSpPr>
        <p:spPr>
          <a:xfrm>
            <a:off x="365760" y="6333744"/>
            <a:ext cx="1295347" cy="524256"/>
          </a:xfrm>
          <a:prstGeom prst="rect">
            <a:avLst/>
          </a:prstGeom>
        </p:spPr>
        <p:txBody>
          <a:bodyPr wrap="none" lIns="0" tIns="0" rIns="0" bIns="0" anchor="ctr" anchorCtr="0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00" b="1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1050" dirty="0">
                <a:solidFill>
                  <a:schemeClr val="bg1"/>
                </a:solidFill>
              </a:rPr>
              <a:t>SHEDD AQUARIUM</a:t>
            </a:r>
            <a:endParaRPr lang="en-US" sz="1050" b="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5758173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t 4-Picture Collage 1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D877FAD-3A8F-6F45-858F-0A5B12C8EDC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5486400" cy="2194560"/>
          </a:xfr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lnSpc>
                <a:spcPct val="100000"/>
              </a:lnSpc>
              <a:spcBef>
                <a:spcPct val="0"/>
              </a:spcBef>
              <a:buNone/>
              <a:defRPr sz="1800">
                <a:solidFill>
                  <a:srgbClr val="FF0000"/>
                </a:solidFill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7" name="Picture Placeholder 3">
            <a:extLst>
              <a:ext uri="{FF2B5EF4-FFF2-40B4-BE49-F238E27FC236}">
                <a16:creationId xmlns:a16="http://schemas.microsoft.com/office/drawing/2014/main" id="{CB4091D0-E644-5B4F-B3D0-9C0EEA6FEB62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5614416" y="0"/>
            <a:ext cx="3502152" cy="2194560"/>
          </a:xfr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lnSpc>
                <a:spcPct val="100000"/>
              </a:lnSpc>
              <a:spcBef>
                <a:spcPct val="0"/>
              </a:spcBef>
              <a:buNone/>
              <a:defRPr sz="1800">
                <a:solidFill>
                  <a:srgbClr val="FF0000"/>
                </a:solidFill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Picture Placeholder 3">
            <a:extLst>
              <a:ext uri="{FF2B5EF4-FFF2-40B4-BE49-F238E27FC236}">
                <a16:creationId xmlns:a16="http://schemas.microsoft.com/office/drawing/2014/main" id="{A29E2193-20AE-6942-8BB7-1D47E8F54AA3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3079496" y="4663440"/>
            <a:ext cx="3502152" cy="2194560"/>
          </a:xfr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lnSpc>
                <a:spcPct val="100000"/>
              </a:lnSpc>
              <a:spcBef>
                <a:spcPct val="0"/>
              </a:spcBef>
              <a:buNone/>
              <a:defRPr sz="1800">
                <a:solidFill>
                  <a:srgbClr val="FF0000"/>
                </a:solidFill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8" name="Picture Placeholder 3">
            <a:extLst>
              <a:ext uri="{FF2B5EF4-FFF2-40B4-BE49-F238E27FC236}">
                <a16:creationId xmlns:a16="http://schemas.microsoft.com/office/drawing/2014/main" id="{4BD1E1DF-B0C6-FC4C-BB5F-186B5DF8AE19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" y="2331720"/>
            <a:ext cx="2953512" cy="4526280"/>
          </a:xfr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lnSpc>
                <a:spcPct val="100000"/>
              </a:lnSpc>
              <a:spcBef>
                <a:spcPct val="0"/>
              </a:spcBef>
              <a:buNone/>
              <a:defRPr sz="1800">
                <a:solidFill>
                  <a:srgbClr val="FF0000"/>
                </a:solidFill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9" name="Picture Placeholder 3">
            <a:extLst>
              <a:ext uri="{FF2B5EF4-FFF2-40B4-BE49-F238E27FC236}">
                <a16:creationId xmlns:a16="http://schemas.microsoft.com/office/drawing/2014/main" id="{84A933AA-07F9-DC46-A661-C7E2440558E7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9238487" y="0"/>
            <a:ext cx="2953512" cy="4526280"/>
          </a:xfr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lnSpc>
                <a:spcPct val="100000"/>
              </a:lnSpc>
              <a:spcBef>
                <a:spcPct val="0"/>
              </a:spcBef>
              <a:buNone/>
              <a:defRPr sz="1800">
                <a:solidFill>
                  <a:srgbClr val="FF0000"/>
                </a:solidFill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3DDA50B-792D-1C48-9DE3-A9FE7E6F1113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3395133" y="2599268"/>
            <a:ext cx="5418667" cy="1634596"/>
          </a:xfrm>
        </p:spPr>
        <p:txBody>
          <a:bodyPr anchor="ctr">
            <a:normAutofit/>
          </a:bodyPr>
          <a:lstStyle>
            <a:lvl1pPr marL="0" indent="0" algn="ctr">
              <a:buFontTx/>
              <a:buNone/>
              <a:defRPr sz="2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Add type here</a:t>
            </a:r>
          </a:p>
        </p:txBody>
      </p:sp>
      <p:sp>
        <p:nvSpPr>
          <p:cNvPr id="14" name="Picture Placeholder 3">
            <a:extLst>
              <a:ext uri="{FF2B5EF4-FFF2-40B4-BE49-F238E27FC236}">
                <a16:creationId xmlns:a16="http://schemas.microsoft.com/office/drawing/2014/main" id="{CFE173C8-3305-584C-A199-95834E76E89E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6711696" y="4663440"/>
            <a:ext cx="5486400" cy="2194560"/>
          </a:xfr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lnSpc>
                <a:spcPct val="100000"/>
              </a:lnSpc>
              <a:spcBef>
                <a:spcPct val="0"/>
              </a:spcBef>
              <a:buNone/>
              <a:defRPr sz="1800">
                <a:solidFill>
                  <a:srgbClr val="FF0000"/>
                </a:solidFill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4192107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t 4-Picture Collage 2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3E12146-F03C-1149-9E38-0896CEB7834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-2" y="-1"/>
            <a:ext cx="4810505" cy="4529910"/>
          </a:xfr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lnSpc>
                <a:spcPct val="100000"/>
              </a:lnSpc>
              <a:spcBef>
                <a:spcPct val="0"/>
              </a:spcBef>
              <a:buFontTx/>
              <a:buNone/>
              <a:defRPr sz="1800">
                <a:solidFill>
                  <a:srgbClr val="FF0000"/>
                </a:solidFill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7" name="Picture Placeholder 2">
            <a:extLst>
              <a:ext uri="{FF2B5EF4-FFF2-40B4-BE49-F238E27FC236}">
                <a16:creationId xmlns:a16="http://schemas.microsoft.com/office/drawing/2014/main" id="{E988CBB4-D82F-A14E-A9D7-E5FD7015E7CE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4920995" y="0"/>
            <a:ext cx="2350008" cy="2194560"/>
          </a:xfr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lnSpc>
                <a:spcPct val="100000"/>
              </a:lnSpc>
              <a:spcBef>
                <a:spcPct val="0"/>
              </a:spcBef>
              <a:buFontTx/>
              <a:buNone/>
              <a:defRPr sz="1800">
                <a:solidFill>
                  <a:srgbClr val="FF0000"/>
                </a:solidFill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8" name="Picture Placeholder 2">
            <a:extLst>
              <a:ext uri="{FF2B5EF4-FFF2-40B4-BE49-F238E27FC236}">
                <a16:creationId xmlns:a16="http://schemas.microsoft.com/office/drawing/2014/main" id="{1E6B72E9-480C-0446-909E-05756B9D11D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381493" y="0"/>
            <a:ext cx="2350008" cy="2194560"/>
          </a:xfr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lnSpc>
                <a:spcPct val="100000"/>
              </a:lnSpc>
              <a:spcBef>
                <a:spcPct val="0"/>
              </a:spcBef>
              <a:buFontTx/>
              <a:buNone/>
              <a:defRPr sz="1800">
                <a:solidFill>
                  <a:srgbClr val="FF0000"/>
                </a:solidFill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9" name="Picture Placeholder 2">
            <a:extLst>
              <a:ext uri="{FF2B5EF4-FFF2-40B4-BE49-F238E27FC236}">
                <a16:creationId xmlns:a16="http://schemas.microsoft.com/office/drawing/2014/main" id="{0000F425-4BD9-654A-A07E-9E8A4F0D5350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9841992" y="7257"/>
            <a:ext cx="2350008" cy="2194560"/>
          </a:xfr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lnSpc>
                <a:spcPct val="100000"/>
              </a:lnSpc>
              <a:spcBef>
                <a:spcPct val="0"/>
              </a:spcBef>
              <a:buFontTx/>
              <a:buNone/>
              <a:defRPr sz="1800">
                <a:solidFill>
                  <a:srgbClr val="FF0000"/>
                </a:solidFill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Picture Placeholder 2">
            <a:extLst>
              <a:ext uri="{FF2B5EF4-FFF2-40B4-BE49-F238E27FC236}">
                <a16:creationId xmlns:a16="http://schemas.microsoft.com/office/drawing/2014/main" id="{11768D71-895D-6945-AEC3-6BD7B16010DC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0" y="4656183"/>
            <a:ext cx="2350008" cy="2194560"/>
          </a:xfr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lnSpc>
                <a:spcPct val="100000"/>
              </a:lnSpc>
              <a:spcBef>
                <a:spcPct val="0"/>
              </a:spcBef>
              <a:buFontTx/>
              <a:buNone/>
              <a:defRPr sz="1800">
                <a:solidFill>
                  <a:srgbClr val="FF0000"/>
                </a:solidFill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2" name="Picture Placeholder 2">
            <a:extLst>
              <a:ext uri="{FF2B5EF4-FFF2-40B4-BE49-F238E27FC236}">
                <a16:creationId xmlns:a16="http://schemas.microsoft.com/office/drawing/2014/main" id="{C653A7B1-FF03-5041-9E56-8C385B4FD844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2460498" y="4656183"/>
            <a:ext cx="2350008" cy="2194560"/>
          </a:xfr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lnSpc>
                <a:spcPct val="100000"/>
              </a:lnSpc>
              <a:spcBef>
                <a:spcPct val="0"/>
              </a:spcBef>
              <a:buFontTx/>
              <a:buNone/>
              <a:defRPr sz="1800">
                <a:solidFill>
                  <a:srgbClr val="FF0000"/>
                </a:solidFill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3" name="Picture Placeholder 2">
            <a:extLst>
              <a:ext uri="{FF2B5EF4-FFF2-40B4-BE49-F238E27FC236}">
                <a16:creationId xmlns:a16="http://schemas.microsoft.com/office/drawing/2014/main" id="{71D52409-4298-3D41-A38C-91EAE207F784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4920996" y="4656183"/>
            <a:ext cx="2350008" cy="2194560"/>
          </a:xfr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lnSpc>
                <a:spcPct val="100000"/>
              </a:lnSpc>
              <a:spcBef>
                <a:spcPct val="0"/>
              </a:spcBef>
              <a:buFontTx/>
              <a:buNone/>
              <a:defRPr sz="1800">
                <a:solidFill>
                  <a:srgbClr val="FF0000"/>
                </a:solidFill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8" name="Picture Placeholder 2">
            <a:extLst>
              <a:ext uri="{FF2B5EF4-FFF2-40B4-BE49-F238E27FC236}">
                <a16:creationId xmlns:a16="http://schemas.microsoft.com/office/drawing/2014/main" id="{DDC667A6-3878-0745-AFB1-D2C84A0B8BD4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4920996" y="2328092"/>
            <a:ext cx="2350008" cy="2194560"/>
          </a:xfr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lnSpc>
                <a:spcPct val="100000"/>
              </a:lnSpc>
              <a:spcBef>
                <a:spcPct val="0"/>
              </a:spcBef>
              <a:buFontTx/>
              <a:buNone/>
              <a:defRPr sz="1800">
                <a:solidFill>
                  <a:srgbClr val="FF0000"/>
                </a:solidFill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Picture Placeholder 2">
            <a:extLst>
              <a:ext uri="{FF2B5EF4-FFF2-40B4-BE49-F238E27FC236}">
                <a16:creationId xmlns:a16="http://schemas.microsoft.com/office/drawing/2014/main" id="{022281F2-F422-DC4E-865A-9682754BBE6E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7381493" y="2328090"/>
            <a:ext cx="4810507" cy="4529910"/>
          </a:xfr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lnSpc>
                <a:spcPct val="100000"/>
              </a:lnSpc>
              <a:spcBef>
                <a:spcPct val="0"/>
              </a:spcBef>
              <a:buFontTx/>
              <a:buNone/>
              <a:defRPr sz="1800">
                <a:solidFill>
                  <a:srgbClr val="FF0000"/>
                </a:solidFill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9858749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Set 4-Solid Background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6">
            <a:extLst>
              <a:ext uri="{FF2B5EF4-FFF2-40B4-BE49-F238E27FC236}">
                <a16:creationId xmlns:a16="http://schemas.microsoft.com/office/drawing/2014/main" id="{74076853-B94C-8C45-A463-46DC6BA70102}"/>
              </a:ext>
            </a:extLst>
          </p:cNvPr>
          <p:cNvSpPr txBox="1">
            <a:spLocks/>
          </p:cNvSpPr>
          <p:nvPr userDrawn="1"/>
        </p:nvSpPr>
        <p:spPr>
          <a:xfrm>
            <a:off x="11155685" y="6333744"/>
            <a:ext cx="619391" cy="524256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900" b="0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9897FA4A-7BA9-9941-822A-AF08968373B9}" type="slidenum">
              <a:rPr lang="en-US" sz="1050" smtClean="0">
                <a:solidFill>
                  <a:schemeClr val="bg1"/>
                </a:solidFill>
              </a:rPr>
              <a:pPr/>
              <a:t>‹#›</a:t>
            </a:fld>
            <a:endParaRPr lang="en-US" sz="105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8231693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t 5-Transition Slide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33699E28-5CF9-EC4D-B26F-7505AFDE2AA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10343" r="12609"/>
          <a:stretch/>
        </p:blipFill>
        <p:spPr>
          <a:xfrm>
            <a:off x="1" y="0"/>
            <a:ext cx="3874867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BF11560-0267-7949-8AF6-6C373C57D2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71999" y="2731008"/>
            <a:ext cx="6705600" cy="926592"/>
          </a:xfrm>
        </p:spPr>
        <p:txBody>
          <a:bodyPr anchor="b">
            <a:noAutofit/>
          </a:bodyPr>
          <a:lstStyle>
            <a:lvl1pPr>
              <a:defRPr sz="38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</a:t>
            </a:r>
            <a:br>
              <a:rPr lang="en-US" dirty="0"/>
            </a:br>
            <a:r>
              <a:rPr lang="en-US" dirty="0"/>
              <a:t>TRANSITION TITLE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8EB50A4-CCFA-0846-8F3A-C9CFAF0B88BE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4572003" y="3837892"/>
            <a:ext cx="6705599" cy="573024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bg2"/>
                </a:solidFill>
              </a:defRPr>
            </a:lvl1pPr>
            <a:lvl2pPr marL="609539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2pPr>
            <a:lvl3pPr marL="121908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182861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4pPr>
            <a:lvl5pPr marL="243815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5pPr>
            <a:lvl6pPr marL="3047696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6pPr>
            <a:lvl7pPr marL="3657235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7pPr>
            <a:lvl8pPr marL="4266773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8pPr>
            <a:lvl9pPr marL="4876313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add subtitle</a:t>
            </a:r>
          </a:p>
        </p:txBody>
      </p:sp>
      <p:sp>
        <p:nvSpPr>
          <p:cNvPr id="11" name="Slide Number Placeholder 6">
            <a:extLst>
              <a:ext uri="{FF2B5EF4-FFF2-40B4-BE49-F238E27FC236}">
                <a16:creationId xmlns:a16="http://schemas.microsoft.com/office/drawing/2014/main" id="{DD276D4E-D421-0747-886E-4088E0EA67FD}"/>
              </a:ext>
            </a:extLst>
          </p:cNvPr>
          <p:cNvSpPr txBox="1">
            <a:spLocks/>
          </p:cNvSpPr>
          <p:nvPr userDrawn="1"/>
        </p:nvSpPr>
        <p:spPr>
          <a:xfrm>
            <a:off x="11155685" y="6333744"/>
            <a:ext cx="619391" cy="524256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900" b="0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9897FA4A-7BA9-9941-822A-AF08968373B9}" type="slidenum">
              <a:rPr lang="en-US" sz="1050" smtClean="0">
                <a:solidFill>
                  <a:schemeClr val="bg1"/>
                </a:solidFill>
              </a:rPr>
              <a:pPr/>
              <a:t>‹#›</a:t>
            </a:fld>
            <a:endParaRPr lang="en-US" sz="105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8464094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t 5-On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5">
            <a:extLst>
              <a:ext uri="{FF2B5EF4-FFF2-40B4-BE49-F238E27FC236}">
                <a16:creationId xmlns:a16="http://schemas.microsoft.com/office/drawing/2014/main" id="{38CB1D6B-DCD6-9347-AB75-48929D22FB6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08232" y="975360"/>
            <a:ext cx="3883768" cy="5882640"/>
          </a:xfrm>
          <a:prstGeom prst="rect">
            <a:avLst/>
          </a:prstGeo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lIns="0" tIns="0" rIns="0" bIns="0" anchor="ctr" anchorCtr="0">
            <a:normAutofit/>
          </a:bodyPr>
          <a:lstStyle>
            <a:lvl1pPr algn="ctr">
              <a:defRPr sz="1800" b="0" i="0">
                <a:solidFill>
                  <a:srgbClr val="FF0000"/>
                </a:solidFill>
                <a:latin typeface="Trebuchet MS" panose="020B0703020202090204" pitchFamily="34" charset="0"/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21B349-EA75-2B4C-ABA7-81B9CCF73737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1219203" y="1371600"/>
            <a:ext cx="6715391" cy="4962144"/>
          </a:xfrm>
        </p:spPr>
        <p:txBody>
          <a:bodyPr/>
          <a:lstStyle/>
          <a:p>
            <a:pPr lvl="0"/>
            <a:r>
              <a:rPr lang="en-US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4" name="Slide Number Placeholder 6">
            <a:extLst>
              <a:ext uri="{FF2B5EF4-FFF2-40B4-BE49-F238E27FC236}">
                <a16:creationId xmlns:a16="http://schemas.microsoft.com/office/drawing/2014/main" id="{365DCC0D-E69D-8243-BCFC-846EDEAEB364}"/>
              </a:ext>
            </a:extLst>
          </p:cNvPr>
          <p:cNvSpPr txBox="1">
            <a:spLocks/>
          </p:cNvSpPr>
          <p:nvPr userDrawn="1"/>
        </p:nvSpPr>
        <p:spPr>
          <a:xfrm>
            <a:off x="7315205" y="6333744"/>
            <a:ext cx="619391" cy="524256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900" b="0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9897FA4A-7BA9-9941-822A-AF08968373B9}" type="slidenum">
              <a:rPr lang="en-US" sz="1050" smtClean="0"/>
              <a:pPr/>
              <a:t>‹#›</a:t>
            </a:fld>
            <a:endParaRPr lang="en-US" sz="1050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BC3D678-3E0C-FC48-93B8-C9A0FD5282DF}"/>
              </a:ext>
            </a:extLst>
          </p:cNvPr>
          <p:cNvSpPr/>
          <p:nvPr userDrawn="1"/>
        </p:nvSpPr>
        <p:spPr>
          <a:xfrm>
            <a:off x="975361" y="0"/>
            <a:ext cx="11216639" cy="9753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77F9BDB-5D7F-5A4E-9C4D-98E06B4FD77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16151" y="0"/>
            <a:ext cx="10607040" cy="97536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SLIDE TITLE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62AF8FA8-42A4-3D45-A408-DD9FD4785A0F}"/>
              </a:ext>
            </a:extLst>
          </p:cNvPr>
          <p:cNvGrpSpPr/>
          <p:nvPr userDrawn="1"/>
        </p:nvGrpSpPr>
        <p:grpSpPr>
          <a:xfrm>
            <a:off x="0" y="0"/>
            <a:ext cx="975360" cy="978408"/>
            <a:chOff x="0" y="438912"/>
            <a:chExt cx="731520" cy="731520"/>
          </a:xfrm>
        </p:grpSpPr>
        <p:sp>
          <p:nvSpPr>
            <p:cNvPr id="9" name="Google Shape;37;p5">
              <a:extLst>
                <a:ext uri="{FF2B5EF4-FFF2-40B4-BE49-F238E27FC236}">
                  <a16:creationId xmlns:a16="http://schemas.microsoft.com/office/drawing/2014/main" id="{3D6DC38B-547E-0A47-9953-A46A7FEDBAF3}"/>
                </a:ext>
              </a:extLst>
            </p:cNvPr>
            <p:cNvSpPr/>
            <p:nvPr/>
          </p:nvSpPr>
          <p:spPr>
            <a:xfrm rot="-5400000">
              <a:off x="0" y="438912"/>
              <a:ext cx="731520" cy="7315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pic>
          <p:nvPicPr>
            <p:cNvPr id="10" name="Picture 9" descr="A close up of a logo&#10;&#10;Description automatically generated">
              <a:extLst>
                <a:ext uri="{FF2B5EF4-FFF2-40B4-BE49-F238E27FC236}">
                  <a16:creationId xmlns:a16="http://schemas.microsoft.com/office/drawing/2014/main" id="{261C34ED-956A-3B49-97E9-53C939D99991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20126" y="554025"/>
              <a:ext cx="491269" cy="501295"/>
            </a:xfrm>
            <a:prstGeom prst="rect">
              <a:avLst/>
            </a:prstGeom>
          </p:spPr>
        </p:pic>
      </p:grpSp>
      <p:sp>
        <p:nvSpPr>
          <p:cNvPr id="12" name="Date Placeholder 5">
            <a:extLst>
              <a:ext uri="{FF2B5EF4-FFF2-40B4-BE49-F238E27FC236}">
                <a16:creationId xmlns:a16="http://schemas.microsoft.com/office/drawing/2014/main" id="{460E0EB0-605C-BD4C-B834-E304C200BF35}"/>
              </a:ext>
            </a:extLst>
          </p:cNvPr>
          <p:cNvSpPr txBox="1">
            <a:spLocks/>
          </p:cNvSpPr>
          <p:nvPr userDrawn="1"/>
        </p:nvSpPr>
        <p:spPr>
          <a:xfrm>
            <a:off x="365760" y="6333744"/>
            <a:ext cx="1295347" cy="524256"/>
          </a:xfrm>
          <a:prstGeom prst="rect">
            <a:avLst/>
          </a:prstGeom>
        </p:spPr>
        <p:txBody>
          <a:bodyPr wrap="none" lIns="0" tIns="0" rIns="0" bIns="0" anchor="ctr" anchorCtr="0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00" b="1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1050" dirty="0"/>
              <a:t>SHEDD AQUARIUM</a:t>
            </a:r>
            <a:endParaRPr lang="en-US" sz="1050" b="0" dirty="0"/>
          </a:p>
        </p:txBody>
      </p:sp>
    </p:spTree>
    <p:extLst>
      <p:ext uri="{BB962C8B-B14F-4D97-AF65-F5344CB8AC3E}">
        <p14:creationId xmlns:p14="http://schemas.microsoft.com/office/powerpoint/2010/main" val="1088867425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t 5-Two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5">
            <a:extLst>
              <a:ext uri="{FF2B5EF4-FFF2-40B4-BE49-F238E27FC236}">
                <a16:creationId xmlns:a16="http://schemas.microsoft.com/office/drawing/2014/main" id="{EAC08722-1E3F-5640-9E63-E3FDDB89670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08232" y="975360"/>
            <a:ext cx="3883768" cy="5882640"/>
          </a:xfrm>
          <a:prstGeom prst="rect">
            <a:avLst/>
          </a:prstGeo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lIns="0" tIns="0" rIns="0" bIns="0" anchor="ctr" anchorCtr="0">
            <a:normAutofit/>
          </a:bodyPr>
          <a:lstStyle>
            <a:lvl1pPr algn="ctr">
              <a:lnSpc>
                <a:spcPct val="100000"/>
              </a:lnSpc>
              <a:spcBef>
                <a:spcPct val="0"/>
              </a:spcBef>
              <a:buNone/>
              <a:defRPr sz="1800" b="0" i="0">
                <a:solidFill>
                  <a:srgbClr val="FF0000"/>
                </a:solidFill>
                <a:latin typeface="Trebuchet MS" panose="020B0703020202090204" pitchFamily="34" charset="0"/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2" name="Slide Number Placeholder 6">
            <a:extLst>
              <a:ext uri="{FF2B5EF4-FFF2-40B4-BE49-F238E27FC236}">
                <a16:creationId xmlns:a16="http://schemas.microsoft.com/office/drawing/2014/main" id="{77E7F95D-C7EA-6947-AD0A-D245F737C5B2}"/>
              </a:ext>
            </a:extLst>
          </p:cNvPr>
          <p:cNvSpPr txBox="1">
            <a:spLocks/>
          </p:cNvSpPr>
          <p:nvPr userDrawn="1"/>
        </p:nvSpPr>
        <p:spPr>
          <a:xfrm>
            <a:off x="7315205" y="6333744"/>
            <a:ext cx="619391" cy="524256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900" b="0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9897FA4A-7BA9-9941-822A-AF08968373B9}" type="slidenum">
              <a:rPr lang="en-US" sz="1050" smtClean="0"/>
              <a:pPr/>
              <a:t>‹#›</a:t>
            </a:fld>
            <a:endParaRPr lang="en-US" sz="105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21B349-EA75-2B4C-ABA7-81B9CCF73737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1219200" y="1371600"/>
            <a:ext cx="3291840" cy="4952865"/>
          </a:xfrm>
        </p:spPr>
        <p:txBody>
          <a:bodyPr/>
          <a:lstStyle/>
          <a:p>
            <a:pPr lvl="0"/>
            <a:r>
              <a:rPr lang="en-US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9C45AD2-C1AC-A543-9A6E-F2F67593B2B3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4742688" y="1371600"/>
            <a:ext cx="3291840" cy="4956048"/>
          </a:xfrm>
        </p:spPr>
        <p:txBody>
          <a:bodyPr/>
          <a:lstStyle/>
          <a:p>
            <a:pPr lvl="0"/>
            <a:r>
              <a:rPr lang="en-US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1839483-225E-A94B-9DE0-9A9E3771D7FE}"/>
              </a:ext>
            </a:extLst>
          </p:cNvPr>
          <p:cNvSpPr/>
          <p:nvPr userDrawn="1"/>
        </p:nvSpPr>
        <p:spPr>
          <a:xfrm>
            <a:off x="975361" y="0"/>
            <a:ext cx="11216639" cy="9753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80D567A0-3811-354B-8B8D-FF189866CF4A}"/>
              </a:ext>
            </a:extLst>
          </p:cNvPr>
          <p:cNvGrpSpPr/>
          <p:nvPr userDrawn="1"/>
        </p:nvGrpSpPr>
        <p:grpSpPr>
          <a:xfrm>
            <a:off x="0" y="0"/>
            <a:ext cx="975360" cy="978408"/>
            <a:chOff x="0" y="438912"/>
            <a:chExt cx="731520" cy="731520"/>
          </a:xfrm>
        </p:grpSpPr>
        <p:sp>
          <p:nvSpPr>
            <p:cNvPr id="15" name="Google Shape;37;p5">
              <a:extLst>
                <a:ext uri="{FF2B5EF4-FFF2-40B4-BE49-F238E27FC236}">
                  <a16:creationId xmlns:a16="http://schemas.microsoft.com/office/drawing/2014/main" id="{D2FFD19A-9DEE-8442-97D3-0CB0A143E13D}"/>
                </a:ext>
              </a:extLst>
            </p:cNvPr>
            <p:cNvSpPr/>
            <p:nvPr/>
          </p:nvSpPr>
          <p:spPr>
            <a:xfrm rot="-5400000">
              <a:off x="0" y="438912"/>
              <a:ext cx="731520" cy="7315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pic>
          <p:nvPicPr>
            <p:cNvPr id="17" name="Picture 16" descr="A close up of a logo&#10;&#10;Description automatically generated">
              <a:extLst>
                <a:ext uri="{FF2B5EF4-FFF2-40B4-BE49-F238E27FC236}">
                  <a16:creationId xmlns:a16="http://schemas.microsoft.com/office/drawing/2014/main" id="{5ECF651C-9018-0440-AC38-2A41545EE657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20126" y="554025"/>
              <a:ext cx="491269" cy="501295"/>
            </a:xfrm>
            <a:prstGeom prst="rect">
              <a:avLst/>
            </a:prstGeom>
          </p:spPr>
        </p:pic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77F9BDB-5D7F-5A4E-9C4D-98E06B4FD77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19200" y="0"/>
            <a:ext cx="10607040" cy="96926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SLIDE TITLE</a:t>
            </a:r>
          </a:p>
        </p:txBody>
      </p:sp>
      <p:sp>
        <p:nvSpPr>
          <p:cNvPr id="16" name="Date Placeholder 5">
            <a:extLst>
              <a:ext uri="{FF2B5EF4-FFF2-40B4-BE49-F238E27FC236}">
                <a16:creationId xmlns:a16="http://schemas.microsoft.com/office/drawing/2014/main" id="{30C2B041-92B1-4245-88E0-F8A9A7ACFE67}"/>
              </a:ext>
            </a:extLst>
          </p:cNvPr>
          <p:cNvSpPr txBox="1">
            <a:spLocks/>
          </p:cNvSpPr>
          <p:nvPr userDrawn="1"/>
        </p:nvSpPr>
        <p:spPr>
          <a:xfrm>
            <a:off x="365760" y="6333744"/>
            <a:ext cx="1295347" cy="524256"/>
          </a:xfrm>
          <a:prstGeom prst="rect">
            <a:avLst/>
          </a:prstGeom>
        </p:spPr>
        <p:txBody>
          <a:bodyPr wrap="none" lIns="0" tIns="0" rIns="0" bIns="0" anchor="ctr" anchorCtr="0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00" b="1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1050" dirty="0"/>
              <a:t>SHEDD AQUARIUM</a:t>
            </a:r>
            <a:endParaRPr lang="en-US" sz="1050" b="0" dirty="0"/>
          </a:p>
        </p:txBody>
      </p:sp>
    </p:spTree>
    <p:extLst>
      <p:ext uri="{BB962C8B-B14F-4D97-AF65-F5344CB8AC3E}">
        <p14:creationId xmlns:p14="http://schemas.microsoft.com/office/powerpoint/2010/main" val="3847102666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t 5-Thre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5">
            <a:extLst>
              <a:ext uri="{FF2B5EF4-FFF2-40B4-BE49-F238E27FC236}">
                <a16:creationId xmlns:a16="http://schemas.microsoft.com/office/drawing/2014/main" id="{EAC08722-1E3F-5640-9E63-E3FDDB89670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08232" y="975360"/>
            <a:ext cx="3883768" cy="5882640"/>
          </a:xfrm>
          <a:prstGeom prst="rect">
            <a:avLst/>
          </a:prstGeo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lIns="0" tIns="0" rIns="0" bIns="0" anchor="ctr" anchorCtr="0">
            <a:normAutofit/>
          </a:bodyPr>
          <a:lstStyle>
            <a:lvl1pPr algn="ctr">
              <a:lnSpc>
                <a:spcPct val="100000"/>
              </a:lnSpc>
              <a:spcBef>
                <a:spcPct val="0"/>
              </a:spcBef>
              <a:buNone/>
              <a:defRPr sz="1800" b="0" i="0">
                <a:solidFill>
                  <a:srgbClr val="FF0000"/>
                </a:solidFill>
                <a:latin typeface="Trebuchet MS" panose="020B0703020202090204" pitchFamily="34" charset="0"/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2" name="Slide Number Placeholder 6">
            <a:extLst>
              <a:ext uri="{FF2B5EF4-FFF2-40B4-BE49-F238E27FC236}">
                <a16:creationId xmlns:a16="http://schemas.microsoft.com/office/drawing/2014/main" id="{77E7F95D-C7EA-6947-AD0A-D245F737C5B2}"/>
              </a:ext>
            </a:extLst>
          </p:cNvPr>
          <p:cNvSpPr txBox="1">
            <a:spLocks/>
          </p:cNvSpPr>
          <p:nvPr userDrawn="1"/>
        </p:nvSpPr>
        <p:spPr>
          <a:xfrm>
            <a:off x="7315205" y="6333744"/>
            <a:ext cx="619391" cy="524256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900" b="0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9897FA4A-7BA9-9941-822A-AF08968373B9}" type="slidenum">
              <a:rPr lang="en-US" sz="1050" smtClean="0"/>
              <a:pPr/>
              <a:t>‹#›</a:t>
            </a:fld>
            <a:endParaRPr lang="en-US" sz="105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21B349-EA75-2B4C-ABA7-81B9CCF73737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1219200" y="1371600"/>
            <a:ext cx="2194560" cy="4958958"/>
          </a:xfrm>
        </p:spPr>
        <p:txBody>
          <a:bodyPr/>
          <a:lstStyle/>
          <a:p>
            <a:pPr lvl="0"/>
            <a:r>
              <a:rPr lang="en-US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9C45AD2-C1AC-A543-9A6E-F2F67593B2B3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3535680" y="1371600"/>
            <a:ext cx="2194560" cy="4962144"/>
          </a:xfrm>
        </p:spPr>
        <p:txBody>
          <a:bodyPr/>
          <a:lstStyle/>
          <a:p>
            <a:pPr lvl="0"/>
            <a:r>
              <a:rPr lang="en-US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4" name="Content Placeholder 3">
            <a:extLst>
              <a:ext uri="{FF2B5EF4-FFF2-40B4-BE49-F238E27FC236}">
                <a16:creationId xmlns:a16="http://schemas.microsoft.com/office/drawing/2014/main" id="{034437C7-7EB5-F549-B6E0-22E83D0E617C}"/>
              </a:ext>
            </a:extLst>
          </p:cNvPr>
          <p:cNvSpPr>
            <a:spLocks noGrp="1"/>
          </p:cNvSpPr>
          <p:nvPr>
            <p:ph sz="half" idx="14" hasCustomPrompt="1"/>
          </p:nvPr>
        </p:nvSpPr>
        <p:spPr>
          <a:xfrm>
            <a:off x="5852160" y="1371600"/>
            <a:ext cx="2194560" cy="4962144"/>
          </a:xfrm>
        </p:spPr>
        <p:txBody>
          <a:bodyPr/>
          <a:lstStyle/>
          <a:p>
            <a:pPr lvl="0"/>
            <a:r>
              <a:rPr lang="en-US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8228BD6-BF7F-D843-B7A2-45B0562519FB}"/>
              </a:ext>
            </a:extLst>
          </p:cNvPr>
          <p:cNvSpPr/>
          <p:nvPr userDrawn="1"/>
        </p:nvSpPr>
        <p:spPr>
          <a:xfrm>
            <a:off x="975361" y="0"/>
            <a:ext cx="11216639" cy="9753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3A1F1CC5-BB73-D34A-A622-097EE00762E2}"/>
              </a:ext>
            </a:extLst>
          </p:cNvPr>
          <p:cNvGrpSpPr/>
          <p:nvPr userDrawn="1"/>
        </p:nvGrpSpPr>
        <p:grpSpPr>
          <a:xfrm>
            <a:off x="0" y="0"/>
            <a:ext cx="975360" cy="978408"/>
            <a:chOff x="0" y="438912"/>
            <a:chExt cx="731520" cy="731520"/>
          </a:xfrm>
        </p:grpSpPr>
        <p:sp>
          <p:nvSpPr>
            <p:cNvPr id="16" name="Google Shape;37;p5">
              <a:extLst>
                <a:ext uri="{FF2B5EF4-FFF2-40B4-BE49-F238E27FC236}">
                  <a16:creationId xmlns:a16="http://schemas.microsoft.com/office/drawing/2014/main" id="{60383719-DBF5-3141-8AC0-E52902FF8E18}"/>
                </a:ext>
              </a:extLst>
            </p:cNvPr>
            <p:cNvSpPr/>
            <p:nvPr/>
          </p:nvSpPr>
          <p:spPr>
            <a:xfrm rot="-5400000">
              <a:off x="0" y="438912"/>
              <a:ext cx="731520" cy="7315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pic>
          <p:nvPicPr>
            <p:cNvPr id="18" name="Picture 17" descr="A close up of a logo&#10;&#10;Description automatically generated">
              <a:extLst>
                <a:ext uri="{FF2B5EF4-FFF2-40B4-BE49-F238E27FC236}">
                  <a16:creationId xmlns:a16="http://schemas.microsoft.com/office/drawing/2014/main" id="{0BD6DDE4-8F2F-4E47-B919-8B313F704695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20126" y="554025"/>
              <a:ext cx="491269" cy="501295"/>
            </a:xfrm>
            <a:prstGeom prst="rect">
              <a:avLst/>
            </a:prstGeom>
          </p:spPr>
        </p:pic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77F9BDB-5D7F-5A4E-9C4D-98E06B4FD77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19200" y="0"/>
            <a:ext cx="10607040" cy="96926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SLIDE TITLE</a:t>
            </a:r>
          </a:p>
        </p:txBody>
      </p:sp>
      <p:sp>
        <p:nvSpPr>
          <p:cNvPr id="17" name="Date Placeholder 5">
            <a:extLst>
              <a:ext uri="{FF2B5EF4-FFF2-40B4-BE49-F238E27FC236}">
                <a16:creationId xmlns:a16="http://schemas.microsoft.com/office/drawing/2014/main" id="{5564E93F-1F60-8B42-A4AE-7D923510ACD2}"/>
              </a:ext>
            </a:extLst>
          </p:cNvPr>
          <p:cNvSpPr txBox="1">
            <a:spLocks/>
          </p:cNvSpPr>
          <p:nvPr userDrawn="1"/>
        </p:nvSpPr>
        <p:spPr>
          <a:xfrm>
            <a:off x="365760" y="6333744"/>
            <a:ext cx="1295347" cy="524256"/>
          </a:xfrm>
          <a:prstGeom prst="rect">
            <a:avLst/>
          </a:prstGeom>
        </p:spPr>
        <p:txBody>
          <a:bodyPr wrap="none" lIns="0" tIns="0" rIns="0" bIns="0" anchor="ctr" anchorCtr="0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00" b="1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1050" dirty="0"/>
              <a:t>SHEDD AQUARIUM</a:t>
            </a:r>
            <a:endParaRPr lang="en-US" sz="1050" b="0" dirty="0"/>
          </a:p>
        </p:txBody>
      </p:sp>
    </p:spTree>
    <p:extLst>
      <p:ext uri="{BB962C8B-B14F-4D97-AF65-F5344CB8AC3E}">
        <p14:creationId xmlns:p14="http://schemas.microsoft.com/office/powerpoint/2010/main" val="2614709616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t 5-No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21B349-EA75-2B4C-ABA7-81B9CCF73737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1219204" y="1371600"/>
            <a:ext cx="10543697" cy="4962144"/>
          </a:xfrm>
        </p:spPr>
        <p:txBody>
          <a:bodyPr/>
          <a:lstStyle/>
          <a:p>
            <a:pPr lvl="0"/>
            <a:r>
              <a:rPr lang="en-US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2" name="Slide Number Placeholder 6">
            <a:extLst>
              <a:ext uri="{FF2B5EF4-FFF2-40B4-BE49-F238E27FC236}">
                <a16:creationId xmlns:a16="http://schemas.microsoft.com/office/drawing/2014/main" id="{F69FAC77-21E9-A04C-BC16-F39F5FB2AA73}"/>
              </a:ext>
            </a:extLst>
          </p:cNvPr>
          <p:cNvSpPr txBox="1">
            <a:spLocks/>
          </p:cNvSpPr>
          <p:nvPr userDrawn="1"/>
        </p:nvSpPr>
        <p:spPr>
          <a:xfrm>
            <a:off x="11155685" y="6333744"/>
            <a:ext cx="619391" cy="524256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900" b="0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9897FA4A-7BA9-9941-822A-AF08968373B9}" type="slidenum">
              <a:rPr lang="en-US" sz="1050" smtClean="0"/>
              <a:pPr/>
              <a:t>‹#›</a:t>
            </a:fld>
            <a:endParaRPr lang="en-US" sz="1050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06938C2-6536-E847-8FED-7F9DEBEBBB22}"/>
              </a:ext>
            </a:extLst>
          </p:cNvPr>
          <p:cNvSpPr/>
          <p:nvPr userDrawn="1"/>
        </p:nvSpPr>
        <p:spPr>
          <a:xfrm>
            <a:off x="975361" y="0"/>
            <a:ext cx="11216639" cy="9753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92ADAD82-474A-B94D-A8EB-BE315590F66A}"/>
              </a:ext>
            </a:extLst>
          </p:cNvPr>
          <p:cNvGrpSpPr/>
          <p:nvPr userDrawn="1"/>
        </p:nvGrpSpPr>
        <p:grpSpPr>
          <a:xfrm>
            <a:off x="0" y="0"/>
            <a:ext cx="975360" cy="978408"/>
            <a:chOff x="0" y="438912"/>
            <a:chExt cx="731520" cy="731520"/>
          </a:xfrm>
        </p:grpSpPr>
        <p:sp>
          <p:nvSpPr>
            <p:cNvPr id="13" name="Google Shape;37;p5">
              <a:extLst>
                <a:ext uri="{FF2B5EF4-FFF2-40B4-BE49-F238E27FC236}">
                  <a16:creationId xmlns:a16="http://schemas.microsoft.com/office/drawing/2014/main" id="{8671EC94-6F1D-E445-A5D3-F69EAA415D7A}"/>
                </a:ext>
              </a:extLst>
            </p:cNvPr>
            <p:cNvSpPr/>
            <p:nvPr/>
          </p:nvSpPr>
          <p:spPr>
            <a:xfrm rot="-5400000">
              <a:off x="0" y="438912"/>
              <a:ext cx="731520" cy="7315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pic>
          <p:nvPicPr>
            <p:cNvPr id="14" name="Picture 13" descr="A close up of a logo&#10;&#10;Description automatically generated">
              <a:extLst>
                <a:ext uri="{FF2B5EF4-FFF2-40B4-BE49-F238E27FC236}">
                  <a16:creationId xmlns:a16="http://schemas.microsoft.com/office/drawing/2014/main" id="{60B39891-A4CC-7041-9E7B-17D87CDFE43E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20126" y="554025"/>
              <a:ext cx="491269" cy="501295"/>
            </a:xfrm>
            <a:prstGeom prst="rect">
              <a:avLst/>
            </a:prstGeom>
          </p:spPr>
        </p:pic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77F9BDB-5D7F-5A4E-9C4D-98E06B4FD77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16152" y="0"/>
            <a:ext cx="10607040" cy="96926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SLIDE TITLE</a:t>
            </a:r>
          </a:p>
        </p:txBody>
      </p:sp>
      <p:sp>
        <p:nvSpPr>
          <p:cNvPr id="9" name="Date Placeholder 5">
            <a:extLst>
              <a:ext uri="{FF2B5EF4-FFF2-40B4-BE49-F238E27FC236}">
                <a16:creationId xmlns:a16="http://schemas.microsoft.com/office/drawing/2014/main" id="{2B5CC2F6-B06B-9747-9280-CF98F465C3E9}"/>
              </a:ext>
            </a:extLst>
          </p:cNvPr>
          <p:cNvSpPr txBox="1">
            <a:spLocks/>
          </p:cNvSpPr>
          <p:nvPr userDrawn="1"/>
        </p:nvSpPr>
        <p:spPr>
          <a:xfrm>
            <a:off x="365760" y="6333744"/>
            <a:ext cx="1295347" cy="524256"/>
          </a:xfrm>
          <a:prstGeom prst="rect">
            <a:avLst/>
          </a:prstGeom>
        </p:spPr>
        <p:txBody>
          <a:bodyPr wrap="none" lIns="0" tIns="0" rIns="0" bIns="0" anchor="ctr" anchorCtr="0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00" b="1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1050" dirty="0"/>
              <a:t>SHEDD AQUARIUM</a:t>
            </a:r>
            <a:endParaRPr lang="en-US" sz="1050" b="0" dirty="0"/>
          </a:p>
        </p:txBody>
      </p:sp>
    </p:spTree>
    <p:extLst>
      <p:ext uri="{BB962C8B-B14F-4D97-AF65-F5344CB8AC3E}">
        <p14:creationId xmlns:p14="http://schemas.microsoft.com/office/powerpoint/2010/main" val="1158702174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t 5-Two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21B349-EA75-2B4C-ABA7-81B9CCF73737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1219200" y="1371600"/>
            <a:ext cx="6606661" cy="4952999"/>
          </a:xfrm>
        </p:spPr>
        <p:txBody>
          <a:bodyPr/>
          <a:lstStyle/>
          <a:p>
            <a:pPr lvl="0"/>
            <a:r>
              <a:rPr lang="en-US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2" name="Slide Number Placeholder 6">
            <a:extLst>
              <a:ext uri="{FF2B5EF4-FFF2-40B4-BE49-F238E27FC236}">
                <a16:creationId xmlns:a16="http://schemas.microsoft.com/office/drawing/2014/main" id="{F69FAC77-21E9-A04C-BC16-F39F5FB2AA73}"/>
              </a:ext>
            </a:extLst>
          </p:cNvPr>
          <p:cNvSpPr txBox="1">
            <a:spLocks/>
          </p:cNvSpPr>
          <p:nvPr userDrawn="1"/>
        </p:nvSpPr>
        <p:spPr>
          <a:xfrm>
            <a:off x="7315205" y="6333744"/>
            <a:ext cx="619391" cy="524256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900" b="0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9897FA4A-7BA9-9941-822A-AF08968373B9}" type="slidenum">
              <a:rPr lang="en-US" sz="1050" smtClean="0"/>
              <a:pPr/>
              <a:t>‹#›</a:t>
            </a:fld>
            <a:endParaRPr lang="en-US" sz="1050" dirty="0"/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003C9979-25FF-D74B-9BF1-D795C57C204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08232" y="978408"/>
            <a:ext cx="3883768" cy="2834640"/>
          </a:xfrm>
          <a:prstGeom prst="rect">
            <a:avLst/>
          </a:prstGeo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lIns="0" tIns="0" rIns="0" bIns="0" anchor="ctr" anchorCtr="0">
            <a:normAutofit/>
          </a:bodyPr>
          <a:lstStyle>
            <a:lvl1pPr algn="ctr">
              <a:lnSpc>
                <a:spcPct val="100000"/>
              </a:lnSpc>
              <a:spcBef>
                <a:spcPct val="0"/>
              </a:spcBef>
              <a:buNone/>
              <a:defRPr sz="1800" b="0" i="0">
                <a:solidFill>
                  <a:srgbClr val="FF0000"/>
                </a:solidFill>
                <a:latin typeface="Trebuchet MS" panose="020B0703020202090204" pitchFamily="34" charset="0"/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E2EB68-70EF-A348-B8E1-2262E19C0781}"/>
              </a:ext>
            </a:extLst>
          </p:cNvPr>
          <p:cNvSpPr/>
          <p:nvPr userDrawn="1"/>
        </p:nvSpPr>
        <p:spPr>
          <a:xfrm>
            <a:off x="975361" y="0"/>
            <a:ext cx="11216639" cy="9753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059E77A0-78B1-9546-89AE-51FA7F5D8A97}"/>
              </a:ext>
            </a:extLst>
          </p:cNvPr>
          <p:cNvGrpSpPr/>
          <p:nvPr userDrawn="1"/>
        </p:nvGrpSpPr>
        <p:grpSpPr>
          <a:xfrm>
            <a:off x="0" y="0"/>
            <a:ext cx="975360" cy="978408"/>
            <a:chOff x="0" y="438912"/>
            <a:chExt cx="731520" cy="731520"/>
          </a:xfrm>
        </p:grpSpPr>
        <p:sp>
          <p:nvSpPr>
            <p:cNvPr id="17" name="Google Shape;37;p5">
              <a:extLst>
                <a:ext uri="{FF2B5EF4-FFF2-40B4-BE49-F238E27FC236}">
                  <a16:creationId xmlns:a16="http://schemas.microsoft.com/office/drawing/2014/main" id="{A7127E0D-5ACC-6F48-87C8-3AE888D38E3A}"/>
                </a:ext>
              </a:extLst>
            </p:cNvPr>
            <p:cNvSpPr/>
            <p:nvPr/>
          </p:nvSpPr>
          <p:spPr>
            <a:xfrm rot="-5400000">
              <a:off x="0" y="438912"/>
              <a:ext cx="731520" cy="7315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pic>
          <p:nvPicPr>
            <p:cNvPr id="18" name="Picture 17" descr="A close up of a logo&#10;&#10;Description automatically generated">
              <a:extLst>
                <a:ext uri="{FF2B5EF4-FFF2-40B4-BE49-F238E27FC236}">
                  <a16:creationId xmlns:a16="http://schemas.microsoft.com/office/drawing/2014/main" id="{964C6E40-CD62-0C4D-8FAB-799D65F5DB01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20126" y="554025"/>
              <a:ext cx="491269" cy="501295"/>
            </a:xfrm>
            <a:prstGeom prst="rect">
              <a:avLst/>
            </a:prstGeom>
          </p:spPr>
        </p:pic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77F9BDB-5D7F-5A4E-9C4D-98E06B4FD77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16152" y="0"/>
            <a:ext cx="10607040" cy="96926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SLIDE TITLE</a:t>
            </a:r>
          </a:p>
        </p:txBody>
      </p:sp>
      <p:sp>
        <p:nvSpPr>
          <p:cNvPr id="19" name="Picture Placeholder 15">
            <a:extLst>
              <a:ext uri="{FF2B5EF4-FFF2-40B4-BE49-F238E27FC236}">
                <a16:creationId xmlns:a16="http://schemas.microsoft.com/office/drawing/2014/main" id="{409C9A89-472A-C34F-91EC-0A24D6940E29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8308232" y="4023360"/>
            <a:ext cx="3883768" cy="2834640"/>
          </a:xfrm>
          <a:prstGeom prst="rect">
            <a:avLst/>
          </a:prstGeo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lIns="0" tIns="0" rIns="0" bIns="0" anchor="ctr" anchorCtr="0">
            <a:normAutofit/>
          </a:bodyPr>
          <a:lstStyle>
            <a:lvl1pPr algn="ctr">
              <a:lnSpc>
                <a:spcPct val="100000"/>
              </a:lnSpc>
              <a:spcBef>
                <a:spcPct val="0"/>
              </a:spcBef>
              <a:buNone/>
              <a:defRPr sz="1800" b="0" i="0">
                <a:solidFill>
                  <a:srgbClr val="FF0000"/>
                </a:solidFill>
                <a:latin typeface="Trebuchet MS" panose="020B0703020202090204" pitchFamily="34" charset="0"/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Date Placeholder 5">
            <a:extLst>
              <a:ext uri="{FF2B5EF4-FFF2-40B4-BE49-F238E27FC236}">
                <a16:creationId xmlns:a16="http://schemas.microsoft.com/office/drawing/2014/main" id="{3E344690-CA65-A944-8787-2B289A97AF5F}"/>
              </a:ext>
            </a:extLst>
          </p:cNvPr>
          <p:cNvSpPr txBox="1">
            <a:spLocks/>
          </p:cNvSpPr>
          <p:nvPr userDrawn="1"/>
        </p:nvSpPr>
        <p:spPr>
          <a:xfrm>
            <a:off x="365760" y="6333744"/>
            <a:ext cx="1295347" cy="524256"/>
          </a:xfrm>
          <a:prstGeom prst="rect">
            <a:avLst/>
          </a:prstGeom>
        </p:spPr>
        <p:txBody>
          <a:bodyPr wrap="none" lIns="0" tIns="0" rIns="0" bIns="0" anchor="ctr" anchorCtr="0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00" b="1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1050" dirty="0"/>
              <a:t>SHEDD AQUARIUM</a:t>
            </a:r>
            <a:endParaRPr lang="en-US" sz="1050" b="0" dirty="0"/>
          </a:p>
        </p:txBody>
      </p:sp>
    </p:spTree>
    <p:extLst>
      <p:ext uri="{BB962C8B-B14F-4D97-AF65-F5344CB8AC3E}">
        <p14:creationId xmlns:p14="http://schemas.microsoft.com/office/powerpoint/2010/main" val="1204161668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t 5-Three Pictures-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lide Number Placeholder 6">
            <a:extLst>
              <a:ext uri="{FF2B5EF4-FFF2-40B4-BE49-F238E27FC236}">
                <a16:creationId xmlns:a16="http://schemas.microsoft.com/office/drawing/2014/main" id="{F69FAC77-21E9-A04C-BC16-F39F5FB2AA73}"/>
              </a:ext>
            </a:extLst>
          </p:cNvPr>
          <p:cNvSpPr txBox="1">
            <a:spLocks/>
          </p:cNvSpPr>
          <p:nvPr userDrawn="1"/>
        </p:nvSpPr>
        <p:spPr>
          <a:xfrm>
            <a:off x="11155685" y="6333744"/>
            <a:ext cx="619391" cy="524256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900" b="0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9897FA4A-7BA9-9941-822A-AF08968373B9}" type="slidenum">
              <a:rPr lang="en-US" sz="1050" smtClean="0"/>
              <a:pPr/>
              <a:t>‹#›</a:t>
            </a:fld>
            <a:endParaRPr lang="en-US" sz="1050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0B045DC-07F1-1445-9BBB-38CC58E96A98}"/>
              </a:ext>
            </a:extLst>
          </p:cNvPr>
          <p:cNvSpPr/>
          <p:nvPr userDrawn="1"/>
        </p:nvSpPr>
        <p:spPr>
          <a:xfrm>
            <a:off x="0" y="1371600"/>
            <a:ext cx="12188952" cy="27432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2489"/>
          </a:p>
        </p:txBody>
      </p:sp>
      <p:sp>
        <p:nvSpPr>
          <p:cNvPr id="11" name="Picture Placeholder 11">
            <a:extLst>
              <a:ext uri="{FF2B5EF4-FFF2-40B4-BE49-F238E27FC236}">
                <a16:creationId xmlns:a16="http://schemas.microsoft.com/office/drawing/2014/main" id="{9E10FEB4-3BF3-5A45-BA91-82A5E3B2818F}"/>
              </a:ext>
            </a:extLst>
          </p:cNvPr>
          <p:cNvSpPr>
            <a:spLocks noGrp="1"/>
          </p:cNvSpPr>
          <p:nvPr>
            <p:ph type="pic" sz="quarter" idx="49"/>
          </p:nvPr>
        </p:nvSpPr>
        <p:spPr>
          <a:xfrm>
            <a:off x="4632959" y="1371600"/>
            <a:ext cx="2926080" cy="2743200"/>
          </a:xfrm>
          <a:pattFill prst="pct30">
            <a:fgClr>
              <a:schemeClr val="tx1">
                <a:lumMod val="75000"/>
                <a:lumOff val="25000"/>
              </a:schemeClr>
            </a:fgClr>
            <a:bgClr>
              <a:schemeClr val="bg1"/>
            </a:bgClr>
          </a:pattFill>
        </p:spPr>
        <p:txBody>
          <a:bodyPr anchor="ctr" anchorCtr="0">
            <a:noAutofit/>
          </a:bodyPr>
          <a:lstStyle>
            <a:lvl1pPr marL="0" indent="0" algn="ctr">
              <a:lnSpc>
                <a:spcPct val="100000"/>
              </a:lnSpc>
              <a:spcBef>
                <a:spcPct val="0"/>
              </a:spcBef>
              <a:buNone/>
              <a:defRPr sz="1800">
                <a:solidFill>
                  <a:srgbClr val="FF0000"/>
                </a:solidFill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8A8D679E-C5A3-B249-AC6E-85AEE198E67E}"/>
              </a:ext>
            </a:extLst>
          </p:cNvPr>
          <p:cNvSpPr>
            <a:spLocks noGrp="1"/>
          </p:cNvSpPr>
          <p:nvPr>
            <p:ph type="pic" sz="quarter" idx="50"/>
          </p:nvPr>
        </p:nvSpPr>
        <p:spPr>
          <a:xfrm>
            <a:off x="1219199" y="1371600"/>
            <a:ext cx="2926080" cy="2743200"/>
          </a:xfrm>
          <a:pattFill prst="pct30">
            <a:fgClr>
              <a:schemeClr val="tx1">
                <a:lumMod val="75000"/>
                <a:lumOff val="25000"/>
              </a:schemeClr>
            </a:fgClr>
            <a:bgClr>
              <a:schemeClr val="bg1"/>
            </a:bgClr>
          </a:pattFill>
        </p:spPr>
        <p:txBody>
          <a:bodyPr anchor="ctr" anchorCtr="0">
            <a:noAutofit/>
          </a:bodyPr>
          <a:lstStyle>
            <a:lvl1pPr marL="0" indent="0" algn="ctr">
              <a:lnSpc>
                <a:spcPct val="100000"/>
              </a:lnSpc>
              <a:spcBef>
                <a:spcPct val="0"/>
              </a:spcBef>
              <a:buNone/>
              <a:defRPr sz="1800">
                <a:solidFill>
                  <a:srgbClr val="FF0000"/>
                </a:solidFill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3" name="Picture Placeholder 11">
            <a:extLst>
              <a:ext uri="{FF2B5EF4-FFF2-40B4-BE49-F238E27FC236}">
                <a16:creationId xmlns:a16="http://schemas.microsoft.com/office/drawing/2014/main" id="{C1257C68-1DFB-2742-9DD1-71563FC3FEA5}"/>
              </a:ext>
            </a:extLst>
          </p:cNvPr>
          <p:cNvSpPr>
            <a:spLocks noGrp="1"/>
          </p:cNvSpPr>
          <p:nvPr>
            <p:ph type="pic" sz="quarter" idx="51"/>
          </p:nvPr>
        </p:nvSpPr>
        <p:spPr>
          <a:xfrm>
            <a:off x="8046720" y="1371600"/>
            <a:ext cx="2926080" cy="2743200"/>
          </a:xfrm>
          <a:pattFill prst="pct30">
            <a:fgClr>
              <a:schemeClr val="tx1">
                <a:lumMod val="75000"/>
                <a:lumOff val="25000"/>
              </a:schemeClr>
            </a:fgClr>
            <a:bgClr>
              <a:schemeClr val="bg1"/>
            </a:bgClr>
          </a:pattFill>
        </p:spPr>
        <p:txBody>
          <a:bodyPr anchor="ctr" anchorCtr="0">
            <a:noAutofit/>
          </a:bodyPr>
          <a:lstStyle>
            <a:lvl1pPr marL="0" indent="0" algn="ctr">
              <a:lnSpc>
                <a:spcPct val="100000"/>
              </a:lnSpc>
              <a:spcBef>
                <a:spcPct val="0"/>
              </a:spcBef>
              <a:buNone/>
              <a:defRPr sz="1800">
                <a:solidFill>
                  <a:srgbClr val="FF0000"/>
                </a:solidFill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C69C0F01-8633-6A41-80E9-83508E563237}"/>
              </a:ext>
            </a:extLst>
          </p:cNvPr>
          <p:cNvSpPr>
            <a:spLocks noGrp="1"/>
          </p:cNvSpPr>
          <p:nvPr>
            <p:ph type="body" idx="32" hasCustomPrompt="1"/>
          </p:nvPr>
        </p:nvSpPr>
        <p:spPr>
          <a:xfrm>
            <a:off x="1728239" y="4343400"/>
            <a:ext cx="1908000" cy="1849582"/>
          </a:xfrm>
        </p:spPr>
        <p:txBody>
          <a:bodyPr lIns="36000" tIns="0" rIns="0" bIns="0" anchor="t" anchorCtr="0">
            <a:normAutofit/>
          </a:bodyPr>
          <a:lstStyle>
            <a:lvl1pPr marL="0" indent="0" algn="ctr">
              <a:buNone/>
              <a:defRPr sz="1400" b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dirty="0"/>
              <a:t>Click to add caption</a:t>
            </a:r>
          </a:p>
        </p:txBody>
      </p:sp>
      <p:sp>
        <p:nvSpPr>
          <p:cNvPr id="15" name="Text Placeholder 2">
            <a:extLst>
              <a:ext uri="{FF2B5EF4-FFF2-40B4-BE49-F238E27FC236}">
                <a16:creationId xmlns:a16="http://schemas.microsoft.com/office/drawing/2014/main" id="{E9F183FD-0179-5D4C-BD36-A9C33DB67DF9}"/>
              </a:ext>
            </a:extLst>
          </p:cNvPr>
          <p:cNvSpPr>
            <a:spLocks noGrp="1"/>
          </p:cNvSpPr>
          <p:nvPr>
            <p:ph type="body" idx="40" hasCustomPrompt="1"/>
          </p:nvPr>
        </p:nvSpPr>
        <p:spPr>
          <a:xfrm>
            <a:off x="5142000" y="4343400"/>
            <a:ext cx="1908000" cy="1849582"/>
          </a:xfrm>
        </p:spPr>
        <p:txBody>
          <a:bodyPr lIns="36000" tIns="0" rIns="0" bIns="0" anchor="t" anchorCtr="0">
            <a:normAutofit/>
          </a:bodyPr>
          <a:lstStyle>
            <a:lvl1pPr marL="0" indent="0" algn="ctr">
              <a:buNone/>
              <a:defRPr sz="1400" b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dirty="0"/>
              <a:t>Click to add caption</a:t>
            </a:r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8F875C31-A3CA-684F-BA36-05BD174C81B7}"/>
              </a:ext>
            </a:extLst>
          </p:cNvPr>
          <p:cNvSpPr>
            <a:spLocks noGrp="1"/>
          </p:cNvSpPr>
          <p:nvPr>
            <p:ph type="body" idx="44" hasCustomPrompt="1"/>
          </p:nvPr>
        </p:nvSpPr>
        <p:spPr>
          <a:xfrm>
            <a:off x="8555760" y="4343400"/>
            <a:ext cx="1908000" cy="1849582"/>
          </a:xfrm>
        </p:spPr>
        <p:txBody>
          <a:bodyPr lIns="36000" tIns="0" rIns="0" bIns="0" anchor="t" anchorCtr="0">
            <a:normAutofit/>
          </a:bodyPr>
          <a:lstStyle>
            <a:lvl1pPr marL="0" indent="0" algn="ctr">
              <a:buNone/>
              <a:defRPr sz="1400" b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dirty="0"/>
              <a:t>Click to add caption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1FC941E6-DDC7-264A-BECE-CDF8084BF629}"/>
              </a:ext>
            </a:extLst>
          </p:cNvPr>
          <p:cNvSpPr/>
          <p:nvPr userDrawn="1"/>
        </p:nvSpPr>
        <p:spPr>
          <a:xfrm>
            <a:off x="975361" y="0"/>
            <a:ext cx="11216639" cy="9753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2A47285F-B181-5B48-B1B6-106ADAD25AE9}"/>
              </a:ext>
            </a:extLst>
          </p:cNvPr>
          <p:cNvGrpSpPr/>
          <p:nvPr userDrawn="1"/>
        </p:nvGrpSpPr>
        <p:grpSpPr>
          <a:xfrm>
            <a:off x="0" y="0"/>
            <a:ext cx="975360" cy="978408"/>
            <a:chOff x="0" y="438912"/>
            <a:chExt cx="731520" cy="731520"/>
          </a:xfrm>
        </p:grpSpPr>
        <p:sp>
          <p:nvSpPr>
            <p:cNvPr id="19" name="Google Shape;37;p5">
              <a:extLst>
                <a:ext uri="{FF2B5EF4-FFF2-40B4-BE49-F238E27FC236}">
                  <a16:creationId xmlns:a16="http://schemas.microsoft.com/office/drawing/2014/main" id="{90169887-9956-FC48-B1F3-A22C5F0CE8AD}"/>
                </a:ext>
              </a:extLst>
            </p:cNvPr>
            <p:cNvSpPr/>
            <p:nvPr/>
          </p:nvSpPr>
          <p:spPr>
            <a:xfrm rot="-5400000">
              <a:off x="0" y="438912"/>
              <a:ext cx="731520" cy="7315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pic>
          <p:nvPicPr>
            <p:cNvPr id="20" name="Picture 19" descr="A close up of a logo&#10;&#10;Description automatically generated">
              <a:extLst>
                <a:ext uri="{FF2B5EF4-FFF2-40B4-BE49-F238E27FC236}">
                  <a16:creationId xmlns:a16="http://schemas.microsoft.com/office/drawing/2014/main" id="{3303BB42-6CAB-654B-9ED9-C89D2D990E46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20126" y="554025"/>
              <a:ext cx="491269" cy="501295"/>
            </a:xfrm>
            <a:prstGeom prst="rect">
              <a:avLst/>
            </a:prstGeom>
          </p:spPr>
        </p:pic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77F9BDB-5D7F-5A4E-9C4D-98E06B4FD77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16152" y="0"/>
            <a:ext cx="10607040" cy="96926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SLIDE TITLE</a:t>
            </a:r>
          </a:p>
        </p:txBody>
      </p:sp>
      <p:sp>
        <p:nvSpPr>
          <p:cNvPr id="21" name="Date Placeholder 5">
            <a:extLst>
              <a:ext uri="{FF2B5EF4-FFF2-40B4-BE49-F238E27FC236}">
                <a16:creationId xmlns:a16="http://schemas.microsoft.com/office/drawing/2014/main" id="{CBF37903-BA7D-6B40-B503-DBA34B14B30E}"/>
              </a:ext>
            </a:extLst>
          </p:cNvPr>
          <p:cNvSpPr txBox="1">
            <a:spLocks/>
          </p:cNvSpPr>
          <p:nvPr userDrawn="1"/>
        </p:nvSpPr>
        <p:spPr>
          <a:xfrm>
            <a:off x="365760" y="6333744"/>
            <a:ext cx="1295347" cy="524256"/>
          </a:xfrm>
          <a:prstGeom prst="rect">
            <a:avLst/>
          </a:prstGeom>
        </p:spPr>
        <p:txBody>
          <a:bodyPr wrap="none" lIns="0" tIns="0" rIns="0" bIns="0" anchor="ctr" anchorCtr="0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00" b="1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1050" dirty="0"/>
              <a:t>SHEDD AQUARIUM</a:t>
            </a:r>
            <a:endParaRPr lang="en-US" sz="1050" b="0" dirty="0"/>
          </a:p>
        </p:txBody>
      </p:sp>
    </p:spTree>
    <p:extLst>
      <p:ext uri="{BB962C8B-B14F-4D97-AF65-F5344CB8AC3E}">
        <p14:creationId xmlns:p14="http://schemas.microsoft.com/office/powerpoint/2010/main" val="359106675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t 5-Three Pictures-Stagg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icture Placeholder 15">
            <a:extLst>
              <a:ext uri="{FF2B5EF4-FFF2-40B4-BE49-F238E27FC236}">
                <a16:creationId xmlns:a16="http://schemas.microsoft.com/office/drawing/2014/main" id="{6A722509-19B9-D248-AD8D-AACD1F8D24E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919754" y="978408"/>
            <a:ext cx="3430408" cy="2834640"/>
          </a:xfrm>
          <a:prstGeom prst="rect">
            <a:avLst/>
          </a:prstGeo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lIns="0" tIns="0" rIns="0" bIns="0" anchor="ctr" anchorCtr="0">
            <a:normAutofit/>
          </a:bodyPr>
          <a:lstStyle>
            <a:lvl1pPr algn="ctr">
              <a:lnSpc>
                <a:spcPct val="100000"/>
              </a:lnSpc>
              <a:spcBef>
                <a:spcPct val="0"/>
              </a:spcBef>
              <a:buNone/>
              <a:defRPr sz="1800" b="0" i="0">
                <a:solidFill>
                  <a:srgbClr val="FF0000"/>
                </a:solidFill>
                <a:latin typeface="Trebuchet MS" panose="020B0703020202090204" pitchFamily="34" charset="0"/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Picture Placeholder 15">
            <a:extLst>
              <a:ext uri="{FF2B5EF4-FFF2-40B4-BE49-F238E27FC236}">
                <a16:creationId xmlns:a16="http://schemas.microsoft.com/office/drawing/2014/main" id="{F0EE5CBE-D93C-DC4A-8AFD-A78F7ECF982A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5919754" y="4023360"/>
            <a:ext cx="3430408" cy="2834640"/>
          </a:xfrm>
          <a:prstGeom prst="rect">
            <a:avLst/>
          </a:prstGeo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lIns="0" tIns="0" rIns="0" bIns="0" anchor="ctr" anchorCtr="0">
            <a:normAutofit/>
          </a:bodyPr>
          <a:lstStyle>
            <a:lvl1pPr algn="ctr">
              <a:lnSpc>
                <a:spcPct val="100000"/>
              </a:lnSpc>
              <a:spcBef>
                <a:spcPct val="0"/>
              </a:spcBef>
              <a:buNone/>
              <a:defRPr sz="1800" b="0" i="0">
                <a:solidFill>
                  <a:srgbClr val="FF0000"/>
                </a:solidFill>
                <a:latin typeface="Trebuchet MS" panose="020B0703020202090204" pitchFamily="34" charset="0"/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21B349-EA75-2B4C-ABA7-81B9CCF73737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1219200" y="1371600"/>
            <a:ext cx="4296549" cy="4952999"/>
          </a:xfrm>
        </p:spPr>
        <p:txBody>
          <a:bodyPr/>
          <a:lstStyle/>
          <a:p>
            <a:pPr lvl="0"/>
            <a:r>
              <a:rPr lang="en-US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 </a:t>
            </a:r>
          </a:p>
        </p:txBody>
      </p:sp>
      <p:sp>
        <p:nvSpPr>
          <p:cNvPr id="22" name="Slide Number Placeholder 6">
            <a:extLst>
              <a:ext uri="{FF2B5EF4-FFF2-40B4-BE49-F238E27FC236}">
                <a16:creationId xmlns:a16="http://schemas.microsoft.com/office/drawing/2014/main" id="{F69FAC77-21E9-A04C-BC16-F39F5FB2AA73}"/>
              </a:ext>
            </a:extLst>
          </p:cNvPr>
          <p:cNvSpPr txBox="1">
            <a:spLocks/>
          </p:cNvSpPr>
          <p:nvPr userDrawn="1"/>
        </p:nvSpPr>
        <p:spPr>
          <a:xfrm>
            <a:off x="11155680" y="6333744"/>
            <a:ext cx="619391" cy="524256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900" b="0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9897FA4A-7BA9-9941-822A-AF08968373B9}" type="slidenum">
              <a:rPr lang="en-US" sz="1050" smtClean="0"/>
              <a:pPr/>
              <a:t>‹#›</a:t>
            </a:fld>
            <a:endParaRPr lang="en-US" sz="1050" dirty="0"/>
          </a:p>
        </p:txBody>
      </p:sp>
      <p:sp>
        <p:nvSpPr>
          <p:cNvPr id="14" name="Picture Placeholder 9">
            <a:extLst>
              <a:ext uri="{FF2B5EF4-FFF2-40B4-BE49-F238E27FC236}">
                <a16:creationId xmlns:a16="http://schemas.microsoft.com/office/drawing/2014/main" id="{97D31DCC-6ECC-5E47-A19E-7F70BE41D48F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9542186" y="1853209"/>
            <a:ext cx="2649814" cy="4114800"/>
          </a:xfr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lnSpc>
                <a:spcPct val="100000"/>
              </a:lnSpc>
              <a:spcBef>
                <a:spcPct val="0"/>
              </a:spcBef>
              <a:buNone/>
              <a:defRPr sz="1800">
                <a:solidFill>
                  <a:srgbClr val="FF0000"/>
                </a:solidFill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89FAE36-BCB8-5E48-90B8-13E81B6844B4}"/>
              </a:ext>
            </a:extLst>
          </p:cNvPr>
          <p:cNvSpPr/>
          <p:nvPr userDrawn="1"/>
        </p:nvSpPr>
        <p:spPr>
          <a:xfrm>
            <a:off x="975361" y="0"/>
            <a:ext cx="11216639" cy="9753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2C095133-A640-E94B-ABD1-343265C86CF6}"/>
              </a:ext>
            </a:extLst>
          </p:cNvPr>
          <p:cNvGrpSpPr/>
          <p:nvPr userDrawn="1"/>
        </p:nvGrpSpPr>
        <p:grpSpPr>
          <a:xfrm>
            <a:off x="0" y="0"/>
            <a:ext cx="975360" cy="978408"/>
            <a:chOff x="0" y="438912"/>
            <a:chExt cx="731520" cy="731520"/>
          </a:xfrm>
        </p:grpSpPr>
        <p:sp>
          <p:nvSpPr>
            <p:cNvPr id="16" name="Google Shape;37;p5">
              <a:extLst>
                <a:ext uri="{FF2B5EF4-FFF2-40B4-BE49-F238E27FC236}">
                  <a16:creationId xmlns:a16="http://schemas.microsoft.com/office/drawing/2014/main" id="{29A061E1-42E4-434A-9507-BE033E308110}"/>
                </a:ext>
              </a:extLst>
            </p:cNvPr>
            <p:cNvSpPr/>
            <p:nvPr/>
          </p:nvSpPr>
          <p:spPr>
            <a:xfrm rot="-5400000">
              <a:off x="0" y="438912"/>
              <a:ext cx="731520" cy="7315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pic>
          <p:nvPicPr>
            <p:cNvPr id="18" name="Picture 17" descr="A close up of a logo&#10;&#10;Description automatically generated">
              <a:extLst>
                <a:ext uri="{FF2B5EF4-FFF2-40B4-BE49-F238E27FC236}">
                  <a16:creationId xmlns:a16="http://schemas.microsoft.com/office/drawing/2014/main" id="{7991296A-2CD7-F145-A067-414FF0E0C687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20126" y="554025"/>
              <a:ext cx="491269" cy="501295"/>
            </a:xfrm>
            <a:prstGeom prst="rect">
              <a:avLst/>
            </a:prstGeom>
          </p:spPr>
        </p:pic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77F9BDB-5D7F-5A4E-9C4D-98E06B4FD77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16152" y="0"/>
            <a:ext cx="10607040" cy="96926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SLIDE TITLE</a:t>
            </a:r>
          </a:p>
        </p:txBody>
      </p:sp>
      <p:sp>
        <p:nvSpPr>
          <p:cNvPr id="12" name="Date Placeholder 5">
            <a:extLst>
              <a:ext uri="{FF2B5EF4-FFF2-40B4-BE49-F238E27FC236}">
                <a16:creationId xmlns:a16="http://schemas.microsoft.com/office/drawing/2014/main" id="{3F3BFE72-540B-2548-9638-BC298763DCF5}"/>
              </a:ext>
            </a:extLst>
          </p:cNvPr>
          <p:cNvSpPr txBox="1">
            <a:spLocks/>
          </p:cNvSpPr>
          <p:nvPr userDrawn="1"/>
        </p:nvSpPr>
        <p:spPr>
          <a:xfrm>
            <a:off x="365760" y="6333744"/>
            <a:ext cx="1295347" cy="524256"/>
          </a:xfrm>
          <a:prstGeom prst="rect">
            <a:avLst/>
          </a:prstGeom>
        </p:spPr>
        <p:txBody>
          <a:bodyPr wrap="none" lIns="0" tIns="0" rIns="0" bIns="0" anchor="ctr" anchorCtr="0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00" b="1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1050" dirty="0"/>
              <a:t>SHEDD AQUARIUM</a:t>
            </a:r>
            <a:endParaRPr lang="en-US" sz="1050" b="0" dirty="0"/>
          </a:p>
        </p:txBody>
      </p:sp>
    </p:spTree>
    <p:extLst>
      <p:ext uri="{BB962C8B-B14F-4D97-AF65-F5344CB8AC3E}">
        <p14:creationId xmlns:p14="http://schemas.microsoft.com/office/powerpoint/2010/main" val="2987312622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t 5-Five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lide Number Placeholder 6">
            <a:extLst>
              <a:ext uri="{FF2B5EF4-FFF2-40B4-BE49-F238E27FC236}">
                <a16:creationId xmlns:a16="http://schemas.microsoft.com/office/drawing/2014/main" id="{F69FAC77-21E9-A04C-BC16-F39F5FB2AA73}"/>
              </a:ext>
            </a:extLst>
          </p:cNvPr>
          <p:cNvSpPr txBox="1">
            <a:spLocks/>
          </p:cNvSpPr>
          <p:nvPr userDrawn="1"/>
        </p:nvSpPr>
        <p:spPr>
          <a:xfrm>
            <a:off x="11155685" y="6333744"/>
            <a:ext cx="619391" cy="524256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900" b="0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9897FA4A-7BA9-9941-822A-AF08968373B9}" type="slidenum">
              <a:rPr lang="en-US" sz="1050" smtClean="0"/>
              <a:pPr/>
              <a:t>‹#›</a:t>
            </a:fld>
            <a:endParaRPr lang="en-US" sz="1050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0B045DC-07F1-1445-9BBB-38CC58E96A98}"/>
              </a:ext>
            </a:extLst>
          </p:cNvPr>
          <p:cNvSpPr/>
          <p:nvPr userDrawn="1"/>
        </p:nvSpPr>
        <p:spPr>
          <a:xfrm>
            <a:off x="0" y="1371600"/>
            <a:ext cx="12188952" cy="1984248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2489"/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C69C0F01-8633-6A41-80E9-83508E563237}"/>
              </a:ext>
            </a:extLst>
          </p:cNvPr>
          <p:cNvSpPr>
            <a:spLocks noGrp="1"/>
          </p:cNvSpPr>
          <p:nvPr>
            <p:ph type="body" idx="32" hasCustomPrompt="1"/>
          </p:nvPr>
        </p:nvSpPr>
        <p:spPr>
          <a:xfrm>
            <a:off x="431799" y="3566160"/>
            <a:ext cx="1979613" cy="2767584"/>
          </a:xfrm>
        </p:spPr>
        <p:txBody>
          <a:bodyPr lIns="36000" tIns="0" rIns="0" bIns="0" anchor="t" anchorCtr="0">
            <a:normAutofit/>
          </a:bodyPr>
          <a:lstStyle>
            <a:lvl1pPr marL="0" indent="0" algn="ctr">
              <a:buNone/>
              <a:defRPr sz="1400" b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dirty="0"/>
              <a:t>Click to add caption</a:t>
            </a:r>
          </a:p>
        </p:txBody>
      </p:sp>
      <p:sp>
        <p:nvSpPr>
          <p:cNvPr id="34" name="Picture Placeholder 15">
            <a:extLst>
              <a:ext uri="{FF2B5EF4-FFF2-40B4-BE49-F238E27FC236}">
                <a16:creationId xmlns:a16="http://schemas.microsoft.com/office/drawing/2014/main" id="{7D4422DA-5AA3-8246-9F24-7230C1591437}"/>
              </a:ext>
            </a:extLst>
          </p:cNvPr>
          <p:cNvSpPr>
            <a:spLocks noGrp="1"/>
          </p:cNvSpPr>
          <p:nvPr>
            <p:ph type="pic" sz="quarter" idx="41"/>
          </p:nvPr>
        </p:nvSpPr>
        <p:spPr>
          <a:xfrm>
            <a:off x="431800" y="1371600"/>
            <a:ext cx="1979613" cy="1981200"/>
          </a:xfrm>
          <a:pattFill prst="pct30">
            <a:fgClr>
              <a:schemeClr val="tx1"/>
            </a:fgClr>
            <a:bgClr>
              <a:schemeClr val="bg1"/>
            </a:bgClr>
          </a:pattFill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ctr">
              <a:lnSpc>
                <a:spcPct val="100000"/>
              </a:lnSpc>
              <a:spcBef>
                <a:spcPct val="0"/>
              </a:spcBef>
              <a:buNone/>
              <a:defRPr lang="en-ZA" sz="1400" b="0" i="0">
                <a:solidFill>
                  <a:srgbClr val="FF0000"/>
                </a:solidFill>
                <a:latin typeface="Trebuchet MS" panose="020B0703020202090204" pitchFamily="34" charset="0"/>
                <a:cs typeface="Times New Roman" panose="02020603050405020304" pitchFamily="18" charset="0"/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5" name="Picture Placeholder 15">
            <a:extLst>
              <a:ext uri="{FF2B5EF4-FFF2-40B4-BE49-F238E27FC236}">
                <a16:creationId xmlns:a16="http://schemas.microsoft.com/office/drawing/2014/main" id="{305BB51D-84B0-CB43-98BC-35E229AAE30A}"/>
              </a:ext>
            </a:extLst>
          </p:cNvPr>
          <p:cNvSpPr>
            <a:spLocks noGrp="1"/>
          </p:cNvSpPr>
          <p:nvPr>
            <p:ph type="pic" sz="quarter" idx="42"/>
          </p:nvPr>
        </p:nvSpPr>
        <p:spPr>
          <a:xfrm>
            <a:off x="2771850" y="1371600"/>
            <a:ext cx="1979613" cy="1981200"/>
          </a:xfrm>
          <a:pattFill prst="pct30">
            <a:fgClr>
              <a:schemeClr val="tx1"/>
            </a:fgClr>
            <a:bgClr>
              <a:schemeClr val="bg1"/>
            </a:bgClr>
          </a:pattFill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ctr">
              <a:lnSpc>
                <a:spcPct val="100000"/>
              </a:lnSpc>
              <a:spcBef>
                <a:spcPct val="0"/>
              </a:spcBef>
              <a:buNone/>
              <a:defRPr lang="en-ZA" sz="1400" b="0" i="0">
                <a:solidFill>
                  <a:srgbClr val="FF0000"/>
                </a:solidFill>
                <a:latin typeface="Trebuchet MS" panose="020B0703020202090204" pitchFamily="34" charset="0"/>
                <a:cs typeface="Times New Roman" panose="02020603050405020304" pitchFamily="18" charset="0"/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6" name="Picture Placeholder 15">
            <a:extLst>
              <a:ext uri="{FF2B5EF4-FFF2-40B4-BE49-F238E27FC236}">
                <a16:creationId xmlns:a16="http://schemas.microsoft.com/office/drawing/2014/main" id="{6AE1CB1C-AEB7-CF4C-97A5-9A757988622E}"/>
              </a:ext>
            </a:extLst>
          </p:cNvPr>
          <p:cNvSpPr>
            <a:spLocks noGrp="1"/>
          </p:cNvSpPr>
          <p:nvPr>
            <p:ph type="pic" sz="quarter" idx="43"/>
          </p:nvPr>
        </p:nvSpPr>
        <p:spPr>
          <a:xfrm>
            <a:off x="5112287" y="1371600"/>
            <a:ext cx="1979613" cy="1981200"/>
          </a:xfrm>
          <a:pattFill prst="pct30">
            <a:fgClr>
              <a:schemeClr val="tx1"/>
            </a:fgClr>
            <a:bgClr>
              <a:schemeClr val="bg1"/>
            </a:bgClr>
          </a:pattFill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ctr">
              <a:lnSpc>
                <a:spcPct val="100000"/>
              </a:lnSpc>
              <a:spcBef>
                <a:spcPct val="0"/>
              </a:spcBef>
              <a:buNone/>
              <a:defRPr lang="en-ZA" sz="1400" b="0" i="0">
                <a:solidFill>
                  <a:srgbClr val="FF0000"/>
                </a:solidFill>
                <a:latin typeface="Trebuchet MS" panose="020B0703020202090204" pitchFamily="34" charset="0"/>
                <a:cs typeface="Times New Roman" panose="02020603050405020304" pitchFamily="18" charset="0"/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7" name="Picture Placeholder 15">
            <a:extLst>
              <a:ext uri="{FF2B5EF4-FFF2-40B4-BE49-F238E27FC236}">
                <a16:creationId xmlns:a16="http://schemas.microsoft.com/office/drawing/2014/main" id="{233A5DDE-D7D6-EA45-92CE-AED04B436864}"/>
              </a:ext>
            </a:extLst>
          </p:cNvPr>
          <p:cNvSpPr>
            <a:spLocks noGrp="1"/>
          </p:cNvSpPr>
          <p:nvPr>
            <p:ph type="pic" sz="quarter" idx="45"/>
          </p:nvPr>
        </p:nvSpPr>
        <p:spPr>
          <a:xfrm>
            <a:off x="7451950" y="1371600"/>
            <a:ext cx="1979613" cy="1981200"/>
          </a:xfrm>
          <a:pattFill prst="pct30">
            <a:fgClr>
              <a:schemeClr val="tx1"/>
            </a:fgClr>
            <a:bgClr>
              <a:schemeClr val="bg1"/>
            </a:bgClr>
          </a:pattFill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ctr">
              <a:lnSpc>
                <a:spcPct val="100000"/>
              </a:lnSpc>
              <a:spcBef>
                <a:spcPct val="0"/>
              </a:spcBef>
              <a:buNone/>
              <a:defRPr lang="en-ZA" sz="1400" b="0" i="0">
                <a:solidFill>
                  <a:srgbClr val="FF0000"/>
                </a:solidFill>
                <a:latin typeface="Trebuchet MS" panose="020B0703020202090204" pitchFamily="34" charset="0"/>
                <a:cs typeface="Times New Roman" panose="02020603050405020304" pitchFamily="18" charset="0"/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8" name="Picture Placeholder 15">
            <a:extLst>
              <a:ext uri="{FF2B5EF4-FFF2-40B4-BE49-F238E27FC236}">
                <a16:creationId xmlns:a16="http://schemas.microsoft.com/office/drawing/2014/main" id="{250EF6AC-40A4-694D-B456-2AFBE292E0BC}"/>
              </a:ext>
            </a:extLst>
          </p:cNvPr>
          <p:cNvSpPr>
            <a:spLocks noGrp="1"/>
          </p:cNvSpPr>
          <p:nvPr>
            <p:ph type="pic" sz="quarter" idx="46"/>
          </p:nvPr>
        </p:nvSpPr>
        <p:spPr>
          <a:xfrm>
            <a:off x="9780587" y="1371600"/>
            <a:ext cx="1979613" cy="1981200"/>
          </a:xfrm>
          <a:pattFill prst="pct30">
            <a:fgClr>
              <a:schemeClr val="tx1"/>
            </a:fgClr>
            <a:bgClr>
              <a:schemeClr val="bg1"/>
            </a:bgClr>
          </a:pattFill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ctr">
              <a:lnSpc>
                <a:spcPct val="100000"/>
              </a:lnSpc>
              <a:spcBef>
                <a:spcPct val="0"/>
              </a:spcBef>
              <a:buNone/>
              <a:defRPr lang="en-ZA" sz="1400" b="0" i="0">
                <a:solidFill>
                  <a:srgbClr val="FF0000"/>
                </a:solidFill>
                <a:latin typeface="Trebuchet MS" panose="020B0703020202090204" pitchFamily="34" charset="0"/>
                <a:cs typeface="Times New Roman" panose="02020603050405020304" pitchFamily="18" charset="0"/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9" name="Text Placeholder 2">
            <a:extLst>
              <a:ext uri="{FF2B5EF4-FFF2-40B4-BE49-F238E27FC236}">
                <a16:creationId xmlns:a16="http://schemas.microsoft.com/office/drawing/2014/main" id="{21FD524C-4B89-774C-84CA-01D08C1384B2}"/>
              </a:ext>
            </a:extLst>
          </p:cNvPr>
          <p:cNvSpPr>
            <a:spLocks noGrp="1"/>
          </p:cNvSpPr>
          <p:nvPr>
            <p:ph type="body" idx="47" hasCustomPrompt="1"/>
          </p:nvPr>
        </p:nvSpPr>
        <p:spPr>
          <a:xfrm>
            <a:off x="2769869" y="3566160"/>
            <a:ext cx="1979613" cy="2767584"/>
          </a:xfrm>
        </p:spPr>
        <p:txBody>
          <a:bodyPr lIns="36000" tIns="0" rIns="0" bIns="0" anchor="t" anchorCtr="0">
            <a:normAutofit/>
          </a:bodyPr>
          <a:lstStyle>
            <a:lvl1pPr marL="0" indent="0" algn="ctr">
              <a:buNone/>
              <a:defRPr sz="1400" b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dirty="0"/>
              <a:t>Click to add caption</a:t>
            </a:r>
          </a:p>
        </p:txBody>
      </p:sp>
      <p:sp>
        <p:nvSpPr>
          <p:cNvPr id="40" name="Text Placeholder 2">
            <a:extLst>
              <a:ext uri="{FF2B5EF4-FFF2-40B4-BE49-F238E27FC236}">
                <a16:creationId xmlns:a16="http://schemas.microsoft.com/office/drawing/2014/main" id="{F541425C-F6D0-C348-B867-D5C83B362D90}"/>
              </a:ext>
            </a:extLst>
          </p:cNvPr>
          <p:cNvSpPr>
            <a:spLocks noGrp="1"/>
          </p:cNvSpPr>
          <p:nvPr>
            <p:ph type="body" idx="48" hasCustomPrompt="1"/>
          </p:nvPr>
        </p:nvSpPr>
        <p:spPr>
          <a:xfrm>
            <a:off x="5107939" y="3566160"/>
            <a:ext cx="1979613" cy="2767584"/>
          </a:xfrm>
        </p:spPr>
        <p:txBody>
          <a:bodyPr lIns="36000" tIns="0" rIns="0" bIns="0" anchor="t" anchorCtr="0">
            <a:normAutofit/>
          </a:bodyPr>
          <a:lstStyle>
            <a:lvl1pPr marL="0" indent="0" algn="ctr">
              <a:buNone/>
              <a:defRPr sz="1400" b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dirty="0"/>
              <a:t>Click to add caption</a:t>
            </a:r>
          </a:p>
        </p:txBody>
      </p:sp>
      <p:sp>
        <p:nvSpPr>
          <p:cNvPr id="41" name="Text Placeholder 2">
            <a:extLst>
              <a:ext uri="{FF2B5EF4-FFF2-40B4-BE49-F238E27FC236}">
                <a16:creationId xmlns:a16="http://schemas.microsoft.com/office/drawing/2014/main" id="{8DE4C80F-CD25-3E40-8D62-E80E70568851}"/>
              </a:ext>
            </a:extLst>
          </p:cNvPr>
          <p:cNvSpPr>
            <a:spLocks noGrp="1"/>
          </p:cNvSpPr>
          <p:nvPr>
            <p:ph type="body" idx="49" hasCustomPrompt="1"/>
          </p:nvPr>
        </p:nvSpPr>
        <p:spPr>
          <a:xfrm>
            <a:off x="7446009" y="3566160"/>
            <a:ext cx="1979613" cy="2767584"/>
          </a:xfrm>
        </p:spPr>
        <p:txBody>
          <a:bodyPr lIns="36000" tIns="0" rIns="0" bIns="0" anchor="t" anchorCtr="0">
            <a:normAutofit/>
          </a:bodyPr>
          <a:lstStyle>
            <a:lvl1pPr marL="0" indent="0" algn="ctr">
              <a:buNone/>
              <a:defRPr sz="1400" b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dirty="0"/>
              <a:t>Click to add caption</a:t>
            </a:r>
          </a:p>
        </p:txBody>
      </p:sp>
      <p:sp>
        <p:nvSpPr>
          <p:cNvPr id="42" name="Text Placeholder 2">
            <a:extLst>
              <a:ext uri="{FF2B5EF4-FFF2-40B4-BE49-F238E27FC236}">
                <a16:creationId xmlns:a16="http://schemas.microsoft.com/office/drawing/2014/main" id="{AE7438D0-66B7-2C4C-A497-9637AC692886}"/>
              </a:ext>
            </a:extLst>
          </p:cNvPr>
          <p:cNvSpPr>
            <a:spLocks noGrp="1"/>
          </p:cNvSpPr>
          <p:nvPr>
            <p:ph type="body" idx="50" hasCustomPrompt="1"/>
          </p:nvPr>
        </p:nvSpPr>
        <p:spPr>
          <a:xfrm>
            <a:off x="9784080" y="3566160"/>
            <a:ext cx="1979613" cy="2767584"/>
          </a:xfrm>
        </p:spPr>
        <p:txBody>
          <a:bodyPr lIns="36000" tIns="0" rIns="0" bIns="0" anchor="t" anchorCtr="0">
            <a:normAutofit/>
          </a:bodyPr>
          <a:lstStyle>
            <a:lvl1pPr marL="0" indent="0" algn="ctr">
              <a:buNone/>
              <a:defRPr sz="1400" b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dirty="0"/>
              <a:t>Click to add caption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DA181D31-7078-DE46-9E2A-F535C8D59523}"/>
              </a:ext>
            </a:extLst>
          </p:cNvPr>
          <p:cNvSpPr/>
          <p:nvPr userDrawn="1"/>
        </p:nvSpPr>
        <p:spPr>
          <a:xfrm>
            <a:off x="975361" y="0"/>
            <a:ext cx="11216639" cy="9753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6" name="Group 45">
            <a:extLst>
              <a:ext uri="{FF2B5EF4-FFF2-40B4-BE49-F238E27FC236}">
                <a16:creationId xmlns:a16="http://schemas.microsoft.com/office/drawing/2014/main" id="{A4BCEE19-0D28-5B49-A8C8-3A112D4C426D}"/>
              </a:ext>
            </a:extLst>
          </p:cNvPr>
          <p:cNvGrpSpPr/>
          <p:nvPr userDrawn="1"/>
        </p:nvGrpSpPr>
        <p:grpSpPr>
          <a:xfrm>
            <a:off x="0" y="0"/>
            <a:ext cx="975360" cy="978408"/>
            <a:chOff x="0" y="438912"/>
            <a:chExt cx="731520" cy="731520"/>
          </a:xfrm>
        </p:grpSpPr>
        <p:sp>
          <p:nvSpPr>
            <p:cNvPr id="47" name="Google Shape;37;p5">
              <a:extLst>
                <a:ext uri="{FF2B5EF4-FFF2-40B4-BE49-F238E27FC236}">
                  <a16:creationId xmlns:a16="http://schemas.microsoft.com/office/drawing/2014/main" id="{B85456E7-3C67-4949-A36F-58F8879A7786}"/>
                </a:ext>
              </a:extLst>
            </p:cNvPr>
            <p:cNvSpPr/>
            <p:nvPr/>
          </p:nvSpPr>
          <p:spPr>
            <a:xfrm rot="-5400000">
              <a:off x="0" y="438912"/>
              <a:ext cx="731520" cy="7315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pic>
          <p:nvPicPr>
            <p:cNvPr id="48" name="Picture 47" descr="A close up of a logo&#10;&#10;Description automatically generated">
              <a:extLst>
                <a:ext uri="{FF2B5EF4-FFF2-40B4-BE49-F238E27FC236}">
                  <a16:creationId xmlns:a16="http://schemas.microsoft.com/office/drawing/2014/main" id="{D5221536-CDF4-9E49-A252-24CA8FB724B1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20126" y="554025"/>
              <a:ext cx="491269" cy="501295"/>
            </a:xfrm>
            <a:prstGeom prst="rect">
              <a:avLst/>
            </a:prstGeom>
          </p:spPr>
        </p:pic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77F9BDB-5D7F-5A4E-9C4D-98E06B4FD77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16152" y="0"/>
            <a:ext cx="10607040" cy="96926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SLIDE TITLE</a:t>
            </a:r>
          </a:p>
        </p:txBody>
      </p:sp>
      <p:sp>
        <p:nvSpPr>
          <p:cNvPr id="19" name="Date Placeholder 5">
            <a:extLst>
              <a:ext uri="{FF2B5EF4-FFF2-40B4-BE49-F238E27FC236}">
                <a16:creationId xmlns:a16="http://schemas.microsoft.com/office/drawing/2014/main" id="{326E40BF-2555-4547-80B8-83BB250EE638}"/>
              </a:ext>
            </a:extLst>
          </p:cNvPr>
          <p:cNvSpPr txBox="1">
            <a:spLocks/>
          </p:cNvSpPr>
          <p:nvPr userDrawn="1"/>
        </p:nvSpPr>
        <p:spPr>
          <a:xfrm>
            <a:off x="365760" y="6333744"/>
            <a:ext cx="1295347" cy="524256"/>
          </a:xfrm>
          <a:prstGeom prst="rect">
            <a:avLst/>
          </a:prstGeom>
        </p:spPr>
        <p:txBody>
          <a:bodyPr wrap="none" lIns="0" tIns="0" rIns="0" bIns="0" anchor="ctr" anchorCtr="0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00" b="1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1050" dirty="0"/>
              <a:t>SHEDD AQUARIUM</a:t>
            </a:r>
            <a:endParaRPr lang="en-US" sz="1050" b="0" dirty="0"/>
          </a:p>
        </p:txBody>
      </p:sp>
    </p:spTree>
    <p:extLst>
      <p:ext uri="{BB962C8B-B14F-4D97-AF65-F5344CB8AC3E}">
        <p14:creationId xmlns:p14="http://schemas.microsoft.com/office/powerpoint/2010/main" val="1172518152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t 5-Two Text Box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6">
            <a:extLst>
              <a:ext uri="{FF2B5EF4-FFF2-40B4-BE49-F238E27FC236}">
                <a16:creationId xmlns:a16="http://schemas.microsoft.com/office/drawing/2014/main" id="{2BE036D3-74F9-5446-8C55-0423D2CDD7A5}"/>
              </a:ext>
            </a:extLst>
          </p:cNvPr>
          <p:cNvSpPr txBox="1">
            <a:spLocks/>
          </p:cNvSpPr>
          <p:nvPr userDrawn="1"/>
        </p:nvSpPr>
        <p:spPr>
          <a:xfrm>
            <a:off x="11155685" y="6333744"/>
            <a:ext cx="619391" cy="524256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900" b="0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9897FA4A-7BA9-9941-822A-AF08968373B9}" type="slidenum">
              <a:rPr lang="en-US" sz="1050" smtClean="0"/>
              <a:pPr/>
              <a:t>‹#›</a:t>
            </a:fld>
            <a:endParaRPr lang="en-US" sz="1050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BA65503-6402-8C40-AF5B-3215EFACFC6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504708" y="731520"/>
            <a:ext cx="4772891" cy="54864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243815" indent="0">
              <a:buFontTx/>
              <a:buNone/>
              <a:defRPr sz="1800"/>
            </a:lvl2pPr>
            <a:lvl3pPr marL="487631" indent="0">
              <a:buFontTx/>
              <a:buNone/>
              <a:defRPr sz="1800"/>
            </a:lvl3pPr>
            <a:lvl4pPr marL="731447" indent="0">
              <a:buFontTx/>
              <a:buNone/>
              <a:defRPr sz="1800"/>
            </a:lvl4pPr>
            <a:lvl5pPr marL="975263" indent="0">
              <a:buFontTx/>
              <a:buNone/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87D49F4C-E3D8-6047-9C5E-5F2B71408A1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914400" y="731520"/>
            <a:ext cx="4572000" cy="5486400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FontTx/>
              <a:buNone/>
              <a:defRPr sz="6400" b="1" spc="0">
                <a:solidFill>
                  <a:schemeClr val="accent6"/>
                </a:solidFill>
              </a:defRPr>
            </a:lvl1pPr>
            <a:lvl2pPr marL="243815" indent="0">
              <a:buFontTx/>
              <a:buNone/>
              <a:defRPr sz="6400" b="1"/>
            </a:lvl2pPr>
            <a:lvl3pPr marL="487631" indent="0">
              <a:buFontTx/>
              <a:buNone/>
              <a:defRPr sz="6400" b="1"/>
            </a:lvl3pPr>
            <a:lvl4pPr marL="731447" indent="0">
              <a:buFontTx/>
              <a:buNone/>
              <a:defRPr sz="6400" b="1"/>
            </a:lvl4pPr>
            <a:lvl5pPr marL="975263" indent="0">
              <a:buFontTx/>
              <a:buNone/>
              <a:defRPr sz="6400" b="1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5BF51C2-08AA-6246-9020-F8FB85745DFE}"/>
              </a:ext>
            </a:extLst>
          </p:cNvPr>
          <p:cNvSpPr txBox="1">
            <a:spLocks/>
          </p:cNvSpPr>
          <p:nvPr userDrawn="1"/>
        </p:nvSpPr>
        <p:spPr>
          <a:xfrm>
            <a:off x="365760" y="6333744"/>
            <a:ext cx="1295347" cy="524256"/>
          </a:xfrm>
          <a:prstGeom prst="rect">
            <a:avLst/>
          </a:prstGeom>
        </p:spPr>
        <p:txBody>
          <a:bodyPr wrap="none" lIns="0" tIns="0" rIns="0" bIns="0" anchor="ctr" anchorCtr="0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00" b="1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1050" dirty="0"/>
              <a:t>SHEDD AQUARIUM</a:t>
            </a:r>
            <a:endParaRPr lang="en-US" sz="1050" b="0" dirty="0"/>
          </a:p>
        </p:txBody>
      </p:sp>
    </p:spTree>
    <p:extLst>
      <p:ext uri="{BB962C8B-B14F-4D97-AF65-F5344CB8AC3E}">
        <p14:creationId xmlns:p14="http://schemas.microsoft.com/office/powerpoint/2010/main" val="2801005574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t 5-Half Picture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15">
            <a:extLst>
              <a:ext uri="{FF2B5EF4-FFF2-40B4-BE49-F238E27FC236}">
                <a16:creationId xmlns:a16="http://schemas.microsoft.com/office/drawing/2014/main" id="{29E9207C-82A5-FB48-87FE-DCB1CD86E338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096000" y="0"/>
            <a:ext cx="6096000" cy="6858000"/>
          </a:xfrm>
          <a:prstGeom prst="rect">
            <a:avLst/>
          </a:prstGeo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lIns="0" tIns="0" rIns="0" bIns="0" anchor="ctr" anchorCtr="0">
            <a:normAutofit/>
          </a:bodyPr>
          <a:lstStyle>
            <a:lvl1pPr algn="ctr">
              <a:lnSpc>
                <a:spcPct val="100000"/>
              </a:lnSpc>
              <a:spcBef>
                <a:spcPct val="0"/>
              </a:spcBef>
              <a:buNone/>
              <a:defRPr sz="1800" b="0" i="0">
                <a:solidFill>
                  <a:srgbClr val="FF0000"/>
                </a:solidFill>
                <a:latin typeface="Trebuchet MS" panose="020B0703020202090204" pitchFamily="34" charset="0"/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7647DEBE-3250-5443-B1F2-054EF5A3D6D7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914400" y="640080"/>
            <a:ext cx="4389120" cy="54864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Add type here</a:t>
            </a:r>
          </a:p>
        </p:txBody>
      </p:sp>
      <p:sp>
        <p:nvSpPr>
          <p:cNvPr id="17" name="Slide Number Placeholder 6">
            <a:extLst>
              <a:ext uri="{FF2B5EF4-FFF2-40B4-BE49-F238E27FC236}">
                <a16:creationId xmlns:a16="http://schemas.microsoft.com/office/drawing/2014/main" id="{D986552C-D402-9047-90E1-55376057DC94}"/>
              </a:ext>
            </a:extLst>
          </p:cNvPr>
          <p:cNvSpPr txBox="1">
            <a:spLocks/>
          </p:cNvSpPr>
          <p:nvPr userDrawn="1"/>
        </p:nvSpPr>
        <p:spPr>
          <a:xfrm>
            <a:off x="5120645" y="6333744"/>
            <a:ext cx="619391" cy="524256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900" b="0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9897FA4A-7BA9-9941-822A-AF08968373B9}" type="slidenum">
              <a:rPr lang="en-US" sz="1050" smtClean="0">
                <a:solidFill>
                  <a:schemeClr val="bg1"/>
                </a:solidFill>
              </a:rPr>
              <a:pPr/>
              <a:t>‹#›</a:t>
            </a:fld>
            <a:endParaRPr lang="en-US" sz="1050" dirty="0">
              <a:solidFill>
                <a:schemeClr val="bg1"/>
              </a:solidFill>
            </a:endParaRPr>
          </a:p>
        </p:txBody>
      </p:sp>
      <p:sp>
        <p:nvSpPr>
          <p:cNvPr id="5" name="Date Placeholder 5">
            <a:extLst>
              <a:ext uri="{FF2B5EF4-FFF2-40B4-BE49-F238E27FC236}">
                <a16:creationId xmlns:a16="http://schemas.microsoft.com/office/drawing/2014/main" id="{E0892861-7A08-984B-B814-1CAEBE2047C4}"/>
              </a:ext>
            </a:extLst>
          </p:cNvPr>
          <p:cNvSpPr txBox="1">
            <a:spLocks/>
          </p:cNvSpPr>
          <p:nvPr userDrawn="1"/>
        </p:nvSpPr>
        <p:spPr>
          <a:xfrm>
            <a:off x="365760" y="6333744"/>
            <a:ext cx="1295347" cy="524256"/>
          </a:xfrm>
          <a:prstGeom prst="rect">
            <a:avLst/>
          </a:prstGeom>
        </p:spPr>
        <p:txBody>
          <a:bodyPr wrap="none" lIns="0" tIns="0" rIns="0" bIns="0" anchor="ctr" anchorCtr="0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00" b="1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1050" dirty="0">
                <a:solidFill>
                  <a:schemeClr val="bg1"/>
                </a:solidFill>
              </a:rPr>
              <a:t>SHEDD AQUARIUM</a:t>
            </a:r>
            <a:endParaRPr lang="en-US" sz="1050" b="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1832798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t 5-Picture Collage 1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D877FAD-3A8F-6F45-858F-0A5B12C8EDC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5486400" cy="2194560"/>
          </a:xfr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lnSpc>
                <a:spcPct val="100000"/>
              </a:lnSpc>
              <a:spcBef>
                <a:spcPct val="0"/>
              </a:spcBef>
              <a:buNone/>
              <a:defRPr sz="1800">
                <a:solidFill>
                  <a:srgbClr val="FF0000"/>
                </a:solidFill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7" name="Picture Placeholder 3">
            <a:extLst>
              <a:ext uri="{FF2B5EF4-FFF2-40B4-BE49-F238E27FC236}">
                <a16:creationId xmlns:a16="http://schemas.microsoft.com/office/drawing/2014/main" id="{CB4091D0-E644-5B4F-B3D0-9C0EEA6FEB62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5614416" y="0"/>
            <a:ext cx="3502152" cy="2194560"/>
          </a:xfr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lnSpc>
                <a:spcPct val="100000"/>
              </a:lnSpc>
              <a:spcBef>
                <a:spcPct val="0"/>
              </a:spcBef>
              <a:buNone/>
              <a:defRPr sz="1800">
                <a:solidFill>
                  <a:srgbClr val="FF0000"/>
                </a:solidFill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Picture Placeholder 3">
            <a:extLst>
              <a:ext uri="{FF2B5EF4-FFF2-40B4-BE49-F238E27FC236}">
                <a16:creationId xmlns:a16="http://schemas.microsoft.com/office/drawing/2014/main" id="{A29E2193-20AE-6942-8BB7-1D47E8F54AA3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3079496" y="4663440"/>
            <a:ext cx="3502152" cy="2194560"/>
          </a:xfr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lnSpc>
                <a:spcPct val="100000"/>
              </a:lnSpc>
              <a:spcBef>
                <a:spcPct val="0"/>
              </a:spcBef>
              <a:buNone/>
              <a:defRPr sz="1800">
                <a:solidFill>
                  <a:srgbClr val="FF0000"/>
                </a:solidFill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8" name="Picture Placeholder 3">
            <a:extLst>
              <a:ext uri="{FF2B5EF4-FFF2-40B4-BE49-F238E27FC236}">
                <a16:creationId xmlns:a16="http://schemas.microsoft.com/office/drawing/2014/main" id="{4BD1E1DF-B0C6-FC4C-BB5F-186B5DF8AE19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" y="2331720"/>
            <a:ext cx="2953512" cy="4526280"/>
          </a:xfr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lnSpc>
                <a:spcPct val="100000"/>
              </a:lnSpc>
              <a:spcBef>
                <a:spcPct val="0"/>
              </a:spcBef>
              <a:buNone/>
              <a:defRPr sz="1800">
                <a:solidFill>
                  <a:srgbClr val="FF0000"/>
                </a:solidFill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9" name="Picture Placeholder 3">
            <a:extLst>
              <a:ext uri="{FF2B5EF4-FFF2-40B4-BE49-F238E27FC236}">
                <a16:creationId xmlns:a16="http://schemas.microsoft.com/office/drawing/2014/main" id="{84A933AA-07F9-DC46-A661-C7E2440558E7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9238487" y="0"/>
            <a:ext cx="2953512" cy="4526280"/>
          </a:xfr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lnSpc>
                <a:spcPct val="100000"/>
              </a:lnSpc>
              <a:spcBef>
                <a:spcPct val="0"/>
              </a:spcBef>
              <a:buNone/>
              <a:defRPr sz="1800">
                <a:solidFill>
                  <a:srgbClr val="FF0000"/>
                </a:solidFill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3DDA50B-792D-1C48-9DE3-A9FE7E6F1113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3395133" y="2599268"/>
            <a:ext cx="5418667" cy="1634596"/>
          </a:xfrm>
        </p:spPr>
        <p:txBody>
          <a:bodyPr anchor="ctr">
            <a:normAutofit/>
          </a:bodyPr>
          <a:lstStyle>
            <a:lvl1pPr marL="0" indent="0" algn="ctr">
              <a:buFontTx/>
              <a:buNone/>
              <a:defRPr sz="2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Add type here</a:t>
            </a:r>
          </a:p>
        </p:txBody>
      </p:sp>
      <p:sp>
        <p:nvSpPr>
          <p:cNvPr id="14" name="Picture Placeholder 3">
            <a:extLst>
              <a:ext uri="{FF2B5EF4-FFF2-40B4-BE49-F238E27FC236}">
                <a16:creationId xmlns:a16="http://schemas.microsoft.com/office/drawing/2014/main" id="{CFE173C8-3305-584C-A199-95834E76E89E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6711696" y="4663440"/>
            <a:ext cx="5486400" cy="2194560"/>
          </a:xfr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algn="ctr">
              <a:lnSpc>
                <a:spcPct val="100000"/>
              </a:lnSpc>
              <a:spcBef>
                <a:spcPct val="0"/>
              </a:spcBef>
              <a:buNone/>
              <a:defRPr sz="1800">
                <a:solidFill>
                  <a:srgbClr val="FF0000"/>
                </a:solidFill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2089792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t 5-Picture Collage 2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3E12146-F03C-1149-9E38-0896CEB7834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-2" y="-1"/>
            <a:ext cx="4810505" cy="4529910"/>
          </a:xfr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lnSpc>
                <a:spcPct val="100000"/>
              </a:lnSpc>
              <a:spcBef>
                <a:spcPct val="0"/>
              </a:spcBef>
              <a:buFontTx/>
              <a:buNone/>
              <a:defRPr sz="1800">
                <a:solidFill>
                  <a:srgbClr val="FF0000"/>
                </a:solidFill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7" name="Picture Placeholder 2">
            <a:extLst>
              <a:ext uri="{FF2B5EF4-FFF2-40B4-BE49-F238E27FC236}">
                <a16:creationId xmlns:a16="http://schemas.microsoft.com/office/drawing/2014/main" id="{E988CBB4-D82F-A14E-A9D7-E5FD7015E7CE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4920995" y="0"/>
            <a:ext cx="2350008" cy="2194560"/>
          </a:xfr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lnSpc>
                <a:spcPct val="100000"/>
              </a:lnSpc>
              <a:spcBef>
                <a:spcPct val="0"/>
              </a:spcBef>
              <a:buFontTx/>
              <a:buNone/>
              <a:defRPr sz="1800">
                <a:solidFill>
                  <a:srgbClr val="FF0000"/>
                </a:solidFill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8" name="Picture Placeholder 2">
            <a:extLst>
              <a:ext uri="{FF2B5EF4-FFF2-40B4-BE49-F238E27FC236}">
                <a16:creationId xmlns:a16="http://schemas.microsoft.com/office/drawing/2014/main" id="{1E6B72E9-480C-0446-909E-05756B9D11D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381493" y="0"/>
            <a:ext cx="2350008" cy="2194560"/>
          </a:xfr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lnSpc>
                <a:spcPct val="100000"/>
              </a:lnSpc>
              <a:spcBef>
                <a:spcPct val="0"/>
              </a:spcBef>
              <a:buFontTx/>
              <a:buNone/>
              <a:defRPr sz="1800">
                <a:solidFill>
                  <a:srgbClr val="FF0000"/>
                </a:solidFill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9" name="Picture Placeholder 2">
            <a:extLst>
              <a:ext uri="{FF2B5EF4-FFF2-40B4-BE49-F238E27FC236}">
                <a16:creationId xmlns:a16="http://schemas.microsoft.com/office/drawing/2014/main" id="{0000F425-4BD9-654A-A07E-9E8A4F0D5350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9841992" y="7257"/>
            <a:ext cx="2350008" cy="2194560"/>
          </a:xfr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lnSpc>
                <a:spcPct val="100000"/>
              </a:lnSpc>
              <a:spcBef>
                <a:spcPct val="0"/>
              </a:spcBef>
              <a:buFontTx/>
              <a:buNone/>
              <a:defRPr sz="1800">
                <a:solidFill>
                  <a:srgbClr val="FF0000"/>
                </a:solidFill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Picture Placeholder 2">
            <a:extLst>
              <a:ext uri="{FF2B5EF4-FFF2-40B4-BE49-F238E27FC236}">
                <a16:creationId xmlns:a16="http://schemas.microsoft.com/office/drawing/2014/main" id="{11768D71-895D-6945-AEC3-6BD7B16010DC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0" y="4656183"/>
            <a:ext cx="2350008" cy="2194560"/>
          </a:xfr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lnSpc>
                <a:spcPct val="100000"/>
              </a:lnSpc>
              <a:spcBef>
                <a:spcPct val="0"/>
              </a:spcBef>
              <a:buFontTx/>
              <a:buNone/>
              <a:defRPr sz="1800">
                <a:solidFill>
                  <a:srgbClr val="FF0000"/>
                </a:solidFill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2" name="Picture Placeholder 2">
            <a:extLst>
              <a:ext uri="{FF2B5EF4-FFF2-40B4-BE49-F238E27FC236}">
                <a16:creationId xmlns:a16="http://schemas.microsoft.com/office/drawing/2014/main" id="{C653A7B1-FF03-5041-9E56-8C385B4FD844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2460498" y="4656183"/>
            <a:ext cx="2350008" cy="2194560"/>
          </a:xfr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lnSpc>
                <a:spcPct val="100000"/>
              </a:lnSpc>
              <a:spcBef>
                <a:spcPct val="0"/>
              </a:spcBef>
              <a:buFontTx/>
              <a:buNone/>
              <a:defRPr sz="1800">
                <a:solidFill>
                  <a:srgbClr val="FF0000"/>
                </a:solidFill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3" name="Picture Placeholder 2">
            <a:extLst>
              <a:ext uri="{FF2B5EF4-FFF2-40B4-BE49-F238E27FC236}">
                <a16:creationId xmlns:a16="http://schemas.microsoft.com/office/drawing/2014/main" id="{71D52409-4298-3D41-A38C-91EAE207F784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4920996" y="4656183"/>
            <a:ext cx="2350008" cy="2194560"/>
          </a:xfr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lnSpc>
                <a:spcPct val="100000"/>
              </a:lnSpc>
              <a:spcBef>
                <a:spcPct val="0"/>
              </a:spcBef>
              <a:buFontTx/>
              <a:buNone/>
              <a:defRPr sz="1800">
                <a:solidFill>
                  <a:srgbClr val="FF0000"/>
                </a:solidFill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8" name="Picture Placeholder 2">
            <a:extLst>
              <a:ext uri="{FF2B5EF4-FFF2-40B4-BE49-F238E27FC236}">
                <a16:creationId xmlns:a16="http://schemas.microsoft.com/office/drawing/2014/main" id="{DDC667A6-3878-0745-AFB1-D2C84A0B8BD4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4920996" y="2328092"/>
            <a:ext cx="2350008" cy="2194560"/>
          </a:xfr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lnSpc>
                <a:spcPct val="100000"/>
              </a:lnSpc>
              <a:spcBef>
                <a:spcPct val="0"/>
              </a:spcBef>
              <a:buFontTx/>
              <a:buNone/>
              <a:defRPr sz="1800">
                <a:solidFill>
                  <a:srgbClr val="FF0000"/>
                </a:solidFill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Picture Placeholder 2">
            <a:extLst>
              <a:ext uri="{FF2B5EF4-FFF2-40B4-BE49-F238E27FC236}">
                <a16:creationId xmlns:a16="http://schemas.microsoft.com/office/drawing/2014/main" id="{022281F2-F422-DC4E-865A-9682754BBE6E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7381493" y="2328090"/>
            <a:ext cx="4810507" cy="4529910"/>
          </a:xfrm>
          <a:pattFill prst="pct3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lnSpc>
                <a:spcPct val="100000"/>
              </a:lnSpc>
              <a:spcBef>
                <a:spcPct val="0"/>
              </a:spcBef>
              <a:buFontTx/>
              <a:buNone/>
              <a:defRPr sz="1800">
                <a:solidFill>
                  <a:srgbClr val="FF0000"/>
                </a:solidFill>
              </a:defRPr>
            </a:lvl1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0791160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Set 5-Solid Background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6">
            <a:extLst>
              <a:ext uri="{FF2B5EF4-FFF2-40B4-BE49-F238E27FC236}">
                <a16:creationId xmlns:a16="http://schemas.microsoft.com/office/drawing/2014/main" id="{74076853-B94C-8C45-A463-46DC6BA70102}"/>
              </a:ext>
            </a:extLst>
          </p:cNvPr>
          <p:cNvSpPr txBox="1">
            <a:spLocks/>
          </p:cNvSpPr>
          <p:nvPr userDrawn="1"/>
        </p:nvSpPr>
        <p:spPr>
          <a:xfrm>
            <a:off x="11155685" y="6333744"/>
            <a:ext cx="619391" cy="524256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900" b="0" i="0" u="none" strike="noStrike" cap="none">
                <a:solidFill>
                  <a:schemeClr val="accent1"/>
                </a:solidFill>
                <a:latin typeface="+mn-lt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9897FA4A-7BA9-9941-822A-AF08968373B9}" type="slidenum">
              <a:rPr lang="en-US" sz="1050" smtClean="0">
                <a:solidFill>
                  <a:schemeClr val="bg1"/>
                </a:solidFill>
              </a:rPr>
              <a:pPr/>
              <a:t>‹#›</a:t>
            </a:fld>
            <a:endParaRPr lang="en-US" sz="105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76651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6" Type="http://schemas.openxmlformats.org/officeDocument/2006/relationships/slideLayout" Target="../slideLayouts/slideLayout26.xml"/><Relationship Id="rId21" Type="http://schemas.openxmlformats.org/officeDocument/2006/relationships/slideLayout" Target="../slideLayouts/slideLayout21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63" Type="http://schemas.openxmlformats.org/officeDocument/2006/relationships/slideLayout" Target="../slideLayouts/slideLayout63.xml"/><Relationship Id="rId68" Type="http://schemas.openxmlformats.org/officeDocument/2006/relationships/slideLayout" Target="../slideLayouts/slideLayout68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3" Type="http://schemas.openxmlformats.org/officeDocument/2006/relationships/slideLayout" Target="../slideLayouts/slideLayout53.xml"/><Relationship Id="rId58" Type="http://schemas.openxmlformats.org/officeDocument/2006/relationships/slideLayout" Target="../slideLayouts/slideLayout58.xml"/><Relationship Id="rId66" Type="http://schemas.openxmlformats.org/officeDocument/2006/relationships/slideLayout" Target="../slideLayouts/slideLayout66.xml"/><Relationship Id="rId74" Type="http://schemas.openxmlformats.org/officeDocument/2006/relationships/slideLayout" Target="../slideLayouts/slideLayout74.xml"/><Relationship Id="rId5" Type="http://schemas.openxmlformats.org/officeDocument/2006/relationships/slideLayout" Target="../slideLayouts/slideLayout5.xml"/><Relationship Id="rId61" Type="http://schemas.openxmlformats.org/officeDocument/2006/relationships/slideLayout" Target="../slideLayouts/slideLayout61.xml"/><Relationship Id="rId19" Type="http://schemas.openxmlformats.org/officeDocument/2006/relationships/slideLayout" Target="../slideLayouts/slideLayout1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56" Type="http://schemas.openxmlformats.org/officeDocument/2006/relationships/slideLayout" Target="../slideLayouts/slideLayout56.xml"/><Relationship Id="rId64" Type="http://schemas.openxmlformats.org/officeDocument/2006/relationships/slideLayout" Target="../slideLayouts/slideLayout64.xml"/><Relationship Id="rId69" Type="http://schemas.openxmlformats.org/officeDocument/2006/relationships/slideLayout" Target="../slideLayouts/slideLayout69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72" Type="http://schemas.openxmlformats.org/officeDocument/2006/relationships/slideLayout" Target="../slideLayouts/slideLayout72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59" Type="http://schemas.openxmlformats.org/officeDocument/2006/relationships/slideLayout" Target="../slideLayouts/slideLayout59.xml"/><Relationship Id="rId67" Type="http://schemas.openxmlformats.org/officeDocument/2006/relationships/slideLayout" Target="../slideLayouts/slideLayout67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54" Type="http://schemas.openxmlformats.org/officeDocument/2006/relationships/slideLayout" Target="../slideLayouts/slideLayout54.xml"/><Relationship Id="rId62" Type="http://schemas.openxmlformats.org/officeDocument/2006/relationships/slideLayout" Target="../slideLayouts/slideLayout62.xml"/><Relationship Id="rId70" Type="http://schemas.openxmlformats.org/officeDocument/2006/relationships/slideLayout" Target="../slideLayouts/slideLayout70.xml"/><Relationship Id="rId75" Type="http://schemas.openxmlformats.org/officeDocument/2006/relationships/slideLayout" Target="../slideLayouts/slideLayout75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57" Type="http://schemas.openxmlformats.org/officeDocument/2006/relationships/slideLayout" Target="../slideLayouts/slideLayout57.xml"/><Relationship Id="rId10" Type="http://schemas.openxmlformats.org/officeDocument/2006/relationships/slideLayout" Target="../slideLayouts/slideLayout10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slideLayout" Target="../slideLayouts/slideLayout52.xml"/><Relationship Id="rId60" Type="http://schemas.openxmlformats.org/officeDocument/2006/relationships/slideLayout" Target="../slideLayouts/slideLayout60.xml"/><Relationship Id="rId65" Type="http://schemas.openxmlformats.org/officeDocument/2006/relationships/slideLayout" Target="../slideLayouts/slideLayout65.xml"/><Relationship Id="rId73" Type="http://schemas.openxmlformats.org/officeDocument/2006/relationships/slideLayout" Target="../slideLayouts/slideLayout7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9" Type="http://schemas.openxmlformats.org/officeDocument/2006/relationships/slideLayout" Target="../slideLayouts/slideLayout39.xml"/><Relationship Id="rId34" Type="http://schemas.openxmlformats.org/officeDocument/2006/relationships/slideLayout" Target="../slideLayouts/slideLayout34.xml"/><Relationship Id="rId50" Type="http://schemas.openxmlformats.org/officeDocument/2006/relationships/slideLayout" Target="../slideLayouts/slideLayout50.xml"/><Relationship Id="rId55" Type="http://schemas.openxmlformats.org/officeDocument/2006/relationships/slideLayout" Target="../slideLayouts/slideLayout55.xml"/><Relationship Id="rId76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71" Type="http://schemas.openxmlformats.org/officeDocument/2006/relationships/slideLayout" Target="../slideLayouts/slideLayout7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408B742-CB52-0C4D-B7BF-1FC38FE0C9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9200" y="463296"/>
            <a:ext cx="10363200" cy="975360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/>
          <a:p>
            <a:r>
              <a:rPr lang="en-US" dirty="0"/>
              <a:t>CLICK TO EDIT SLIDE TITLE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F3C9D9E-8F79-B249-A419-6AC52E68FF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19200" y="1828800"/>
            <a:ext cx="10363200" cy="4349749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 dirty="0"/>
              <a:t>Bullets Level 1</a:t>
            </a:r>
          </a:p>
          <a:p>
            <a:pPr lvl="1"/>
            <a:r>
              <a:rPr lang="en-US" dirty="0"/>
              <a:t>Bullets Level 2</a:t>
            </a:r>
          </a:p>
          <a:p>
            <a:pPr lvl="2"/>
            <a:r>
              <a:rPr lang="en-US" dirty="0"/>
              <a:t>Bullets Level 3</a:t>
            </a:r>
          </a:p>
          <a:p>
            <a:pPr lvl="3"/>
            <a:r>
              <a:rPr lang="en-US" dirty="0"/>
              <a:t>Bullets Level 4</a:t>
            </a:r>
          </a:p>
          <a:p>
            <a:pPr lvl="4"/>
            <a:r>
              <a:rPr lang="en-US" dirty="0"/>
              <a:t>Bullets Level 5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608DD5-7F05-B34E-9736-C80013BC85A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50111" y="6333744"/>
            <a:ext cx="619391" cy="524256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1050">
                <a:solidFill>
                  <a:schemeClr val="accent1"/>
                </a:solidFill>
                <a:latin typeface="+mn-lt"/>
              </a:defRPr>
            </a:lvl1pPr>
          </a:lstStyle>
          <a:p>
            <a:fld id="{9897FA4A-7BA9-9941-822A-AF08968373B9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7294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82" r:id="rId2"/>
    <p:sldLayoutId id="2147483738" r:id="rId3"/>
    <p:sldLayoutId id="2147483689" r:id="rId4"/>
    <p:sldLayoutId id="2147483666" r:id="rId5"/>
    <p:sldLayoutId id="2147483663" r:id="rId6"/>
    <p:sldLayoutId id="2147483674" r:id="rId7"/>
    <p:sldLayoutId id="2147483664" r:id="rId8"/>
    <p:sldLayoutId id="2147483675" r:id="rId9"/>
    <p:sldLayoutId id="2147483677" r:id="rId10"/>
    <p:sldLayoutId id="2147483683" r:id="rId11"/>
    <p:sldLayoutId id="2147483686" r:id="rId12"/>
    <p:sldLayoutId id="2147483687" r:id="rId13"/>
    <p:sldLayoutId id="2147483688" r:id="rId14"/>
    <p:sldLayoutId id="2147483739" r:id="rId15"/>
    <p:sldLayoutId id="2147483665" r:id="rId16"/>
    <p:sldLayoutId id="2147483685" r:id="rId17"/>
    <p:sldLayoutId id="2147483737" r:id="rId18"/>
    <p:sldLayoutId id="2147483676" r:id="rId19"/>
    <p:sldLayoutId id="2147483678" r:id="rId20"/>
    <p:sldLayoutId id="2147483690" r:id="rId21"/>
    <p:sldLayoutId id="2147483691" r:id="rId22"/>
    <p:sldLayoutId id="2147483692" r:id="rId23"/>
    <p:sldLayoutId id="2147483694" r:id="rId24"/>
    <p:sldLayoutId id="2147483695" r:id="rId25"/>
    <p:sldLayoutId id="2147483696" r:id="rId26"/>
    <p:sldLayoutId id="2147483697" r:id="rId27"/>
    <p:sldLayoutId id="2147483698" r:id="rId28"/>
    <p:sldLayoutId id="2147483740" r:id="rId29"/>
    <p:sldLayoutId id="2147483693" r:id="rId30"/>
    <p:sldLayoutId id="2147483699" r:id="rId31"/>
    <p:sldLayoutId id="2147483736" r:id="rId32"/>
    <p:sldLayoutId id="2147483700" r:id="rId33"/>
    <p:sldLayoutId id="2147483679" r:id="rId34"/>
    <p:sldLayoutId id="2147483701" r:id="rId35"/>
    <p:sldLayoutId id="2147483702" r:id="rId36"/>
    <p:sldLayoutId id="2147483703" r:id="rId37"/>
    <p:sldLayoutId id="2147483705" r:id="rId38"/>
    <p:sldLayoutId id="2147483706" r:id="rId39"/>
    <p:sldLayoutId id="2147483707" r:id="rId40"/>
    <p:sldLayoutId id="2147483708" r:id="rId41"/>
    <p:sldLayoutId id="2147483709" r:id="rId42"/>
    <p:sldLayoutId id="2147483741" r:id="rId43"/>
    <p:sldLayoutId id="2147483704" r:id="rId44"/>
    <p:sldLayoutId id="2147483710" r:id="rId45"/>
    <p:sldLayoutId id="2147483735" r:id="rId46"/>
    <p:sldLayoutId id="2147483711" r:id="rId47"/>
    <p:sldLayoutId id="2147483680" r:id="rId48"/>
    <p:sldLayoutId id="2147483712" r:id="rId49"/>
    <p:sldLayoutId id="2147483713" r:id="rId50"/>
    <p:sldLayoutId id="2147483714" r:id="rId51"/>
    <p:sldLayoutId id="2147483716" r:id="rId52"/>
    <p:sldLayoutId id="2147483717" r:id="rId53"/>
    <p:sldLayoutId id="2147483718" r:id="rId54"/>
    <p:sldLayoutId id="2147483719" r:id="rId55"/>
    <p:sldLayoutId id="2147483720" r:id="rId56"/>
    <p:sldLayoutId id="2147483742" r:id="rId57"/>
    <p:sldLayoutId id="2147483715" r:id="rId58"/>
    <p:sldLayoutId id="2147483721" r:id="rId59"/>
    <p:sldLayoutId id="2147483734" r:id="rId60"/>
    <p:sldLayoutId id="2147483722" r:id="rId61"/>
    <p:sldLayoutId id="2147483681" r:id="rId62"/>
    <p:sldLayoutId id="2147483723" r:id="rId63"/>
    <p:sldLayoutId id="2147483724" r:id="rId64"/>
    <p:sldLayoutId id="2147483725" r:id="rId65"/>
    <p:sldLayoutId id="2147483726" r:id="rId66"/>
    <p:sldLayoutId id="2147483728" r:id="rId67"/>
    <p:sldLayoutId id="2147483729" r:id="rId68"/>
    <p:sldLayoutId id="2147483730" r:id="rId69"/>
    <p:sldLayoutId id="2147483731" r:id="rId70"/>
    <p:sldLayoutId id="2147483743" r:id="rId71"/>
    <p:sldLayoutId id="2147483727" r:id="rId72"/>
    <p:sldLayoutId id="2147483732" r:id="rId73"/>
    <p:sldLayoutId id="2147483667" r:id="rId74"/>
    <p:sldLayoutId id="2147483733" r:id="rId75"/>
  </p:sldLayoutIdLst>
  <p:hf sldNum="0" hdr="0" ftr="0" dt="0"/>
  <p:txStyles>
    <p:titleStyle>
      <a:lvl1pPr algn="l" defTabSz="1219080" rtl="0" eaLnBrk="1" latinLnBrk="0" hangingPunct="1">
        <a:lnSpc>
          <a:spcPct val="90000"/>
        </a:lnSpc>
        <a:spcBef>
          <a:spcPct val="0"/>
        </a:spcBef>
        <a:buNone/>
        <a:defRPr sz="30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3817" indent="-243817" algn="l" defTabSz="1219080" rtl="0" eaLnBrk="1" latinLnBrk="0" hangingPunct="1">
        <a:lnSpc>
          <a:spcPct val="100000"/>
        </a:lnSpc>
        <a:spcBef>
          <a:spcPts val="1200"/>
        </a:spcBef>
        <a:buClr>
          <a:schemeClr val="accent1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87632" indent="-243817" algn="l" defTabSz="1219080" rtl="0" eaLnBrk="1" latinLnBrk="0" hangingPunct="1">
        <a:lnSpc>
          <a:spcPct val="100000"/>
        </a:lnSpc>
        <a:spcBef>
          <a:spcPts val="1200"/>
        </a:spcBef>
        <a:buClr>
          <a:schemeClr val="accent1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448" indent="-243817" algn="l" defTabSz="1219080" rtl="0" eaLnBrk="1" latinLnBrk="0" hangingPunct="1">
        <a:lnSpc>
          <a:spcPct val="100000"/>
        </a:lnSpc>
        <a:spcBef>
          <a:spcPts val="1200"/>
        </a:spcBef>
        <a:buClr>
          <a:schemeClr val="accent1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75264" indent="-243817" algn="l" defTabSz="1219080" rtl="0" eaLnBrk="1" latinLnBrk="0" hangingPunct="1">
        <a:lnSpc>
          <a:spcPct val="100000"/>
        </a:lnSpc>
        <a:spcBef>
          <a:spcPts val="1200"/>
        </a:spcBef>
        <a:buClr>
          <a:schemeClr val="accent1"/>
        </a:buClr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19080" indent="-243817" algn="l" defTabSz="1219080" rtl="0" eaLnBrk="1" latinLnBrk="0" hangingPunct="1">
        <a:lnSpc>
          <a:spcPct val="100000"/>
        </a:lnSpc>
        <a:spcBef>
          <a:spcPts val="1200"/>
        </a:spcBef>
        <a:buClr>
          <a:schemeClr val="accent1"/>
        </a:buClr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464" indent="-304768" algn="l" defTabSz="121908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005" indent="-304768" algn="l" defTabSz="121908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544" indent="-304768" algn="l" defTabSz="121908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082" indent="-304768" algn="l" defTabSz="121908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08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39" algn="l" defTabSz="121908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080" algn="l" defTabSz="121908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618" algn="l" defTabSz="121908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158" algn="l" defTabSz="121908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696" algn="l" defTabSz="121908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235" algn="l" defTabSz="121908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773" algn="l" defTabSz="121908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313" algn="l" defTabSz="121908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3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openxmlformats.org/officeDocument/2006/relationships/customXml" Target="../ink/ink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30CC8E-AD78-E34F-9C05-F0D57A38A4D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Shedd Aquarium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CBA48E3-85C5-D44F-BBE6-E5C49257EB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596896" y="1509763"/>
            <a:ext cx="9144000" cy="1267303"/>
          </a:xfrm>
        </p:spPr>
        <p:txBody>
          <a:bodyPr>
            <a:normAutofit/>
          </a:bodyPr>
          <a:lstStyle/>
          <a:p>
            <a:r>
              <a:rPr lang="en-US" dirty="0"/>
              <a:t>Things That Made Life Easier </a:t>
            </a:r>
          </a:p>
          <a:p>
            <a:r>
              <a:rPr lang="en-US" sz="2000" dirty="0"/>
              <a:t>Featuring </a:t>
            </a:r>
            <a:r>
              <a:rPr lang="en-US" sz="2000" dirty="0" err="1"/>
              <a:t>Wordfly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4420079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502EBD-D7BA-5E42-8973-D1A01C421D5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991350" y="2206752"/>
            <a:ext cx="4432554" cy="1836801"/>
          </a:xfrm>
        </p:spPr>
        <p:txBody>
          <a:bodyPr/>
          <a:lstStyle/>
          <a:p>
            <a:r>
              <a:rPr lang="en-US" sz="3200" dirty="0"/>
              <a:t>Unprecedented</a:t>
            </a:r>
            <a:br>
              <a:rPr lang="en-US" sz="3200" dirty="0"/>
            </a:br>
            <a:r>
              <a:rPr lang="en-US" sz="3200" dirty="0"/>
              <a:t>new normal with an abundance of caution during these trying times…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A8F90AB-8A4C-944D-9D08-1ABE4C9362A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991350" y="4319651"/>
            <a:ext cx="4657725" cy="2097024"/>
          </a:xfrm>
        </p:spPr>
        <p:txBody>
          <a:bodyPr>
            <a:normAutofit fontScale="85000" lnSpcReduction="20000"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Closed: Mar 13-Jul 3</a:t>
            </a:r>
          </a:p>
          <a:p>
            <a:r>
              <a:rPr lang="en-US" dirty="0"/>
              <a:t>	Mid Nov-Jan 27</a:t>
            </a:r>
            <a:r>
              <a:rPr lang="en-US" baseline="30000" dirty="0"/>
              <a:t>th</a:t>
            </a:r>
            <a:endParaRPr lang="en-US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25% Capacity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Virtual Encounters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V15.1.17, Custom Website, Self-hosted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39128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Placeholder 11">
            <a:extLst>
              <a:ext uri="{FF2B5EF4-FFF2-40B4-BE49-F238E27FC236}">
                <a16:creationId xmlns:a16="http://schemas.microsoft.com/office/drawing/2014/main" id="{D4851546-75DE-4D1C-A4BD-CD31CD6A1F32}"/>
              </a:ext>
            </a:extLst>
          </p:cNvPr>
          <p:cNvPicPr>
            <a:picLocks noGrp="1" noChangeAspect="1"/>
          </p:cNvPicPr>
          <p:nvPr>
            <p:ph type="pic" sz="quarter" idx="49"/>
          </p:nvPr>
        </p:nvPicPr>
        <p:blipFill>
          <a:blip r:embed="rId2"/>
          <a:srcRect t="983" b="983"/>
          <a:stretch>
            <a:fillRect/>
          </a:stretch>
        </p:blipFill>
        <p:spPr/>
      </p:pic>
      <p:pic>
        <p:nvPicPr>
          <p:cNvPr id="10" name="Picture Placeholder 9" descr="Graphical user interface, text, application, email&#10;&#10;Description automatically generated">
            <a:extLst>
              <a:ext uri="{FF2B5EF4-FFF2-40B4-BE49-F238E27FC236}">
                <a16:creationId xmlns:a16="http://schemas.microsoft.com/office/drawing/2014/main" id="{68B271B0-8635-4068-A519-EAE1E64A8CB1}"/>
              </a:ext>
            </a:extLst>
          </p:cNvPr>
          <p:cNvPicPr>
            <a:picLocks noGrp="1" noChangeAspect="1"/>
          </p:cNvPicPr>
          <p:nvPr>
            <p:ph type="pic" sz="quarter" idx="50"/>
          </p:nvPr>
        </p:nvPicPr>
        <p:blipFill>
          <a:blip r:embed="rId3"/>
          <a:srcRect t="3120" b="3120"/>
          <a:stretch>
            <a:fillRect/>
          </a:stretch>
        </p:blipFill>
        <p:spPr/>
      </p:pic>
      <p:pic>
        <p:nvPicPr>
          <p:cNvPr id="14" name="Picture Placeholder 13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EEE16E3E-600E-4ABE-AE73-81EFE3DF1BD4}"/>
              </a:ext>
            </a:extLst>
          </p:cNvPr>
          <p:cNvPicPr>
            <a:picLocks noGrp="1" noChangeAspect="1"/>
          </p:cNvPicPr>
          <p:nvPr>
            <p:ph type="pic" sz="quarter" idx="51"/>
          </p:nvPr>
        </p:nvPicPr>
        <p:blipFill>
          <a:blip r:embed="rId4"/>
          <a:srcRect l="2293" r="2293"/>
          <a:stretch>
            <a:fillRect/>
          </a:stretch>
        </p:blipFill>
        <p:spPr/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8BA07AE-3DD8-B347-81FF-9477FC3C69A2}"/>
              </a:ext>
            </a:extLst>
          </p:cNvPr>
          <p:cNvSpPr>
            <a:spLocks noGrp="1"/>
          </p:cNvSpPr>
          <p:nvPr>
            <p:ph type="body" idx="32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Cancellation Surveys/CSIs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60D059FE-FBDB-F843-832D-51CB3C05AB57}"/>
              </a:ext>
            </a:extLst>
          </p:cNvPr>
          <p:cNvSpPr>
            <a:spLocks noGrp="1"/>
          </p:cNvSpPr>
          <p:nvPr>
            <p:ph type="body" idx="40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Pre-program surveys and triggered zoom links 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A943910D-1E27-8A43-B615-9BF139F54600}"/>
              </a:ext>
            </a:extLst>
          </p:cNvPr>
          <p:cNvSpPr>
            <a:spLocks noGrp="1"/>
          </p:cNvSpPr>
          <p:nvPr>
            <p:ph type="body" idx="44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Dynamic Pre-visit emails</a:t>
            </a:r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B33B4586-9488-0A4C-B5FB-2156464B55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Wordfly</a:t>
            </a:r>
            <a:r>
              <a:rPr lang="en-US" dirty="0"/>
              <a:t> Tools</a:t>
            </a:r>
          </a:p>
        </p:txBody>
      </p:sp>
    </p:spTree>
    <p:extLst>
      <p:ext uri="{BB962C8B-B14F-4D97-AF65-F5344CB8AC3E}">
        <p14:creationId xmlns:p14="http://schemas.microsoft.com/office/powerpoint/2010/main" val="37239884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Placeholder 7">
            <a:extLst>
              <a:ext uri="{FF2B5EF4-FFF2-40B4-BE49-F238E27FC236}">
                <a16:creationId xmlns:a16="http://schemas.microsoft.com/office/drawing/2014/main" id="{54D077E2-3FF7-4E91-8385-B9376B46FEB9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2"/>
          <a:srcRect l="12454" r="12454"/>
          <a:stretch/>
        </p:blipFill>
        <p:spPr>
          <a:xfrm>
            <a:off x="5613400" y="974725"/>
            <a:ext cx="6578600" cy="5883275"/>
          </a:xfrm>
        </p:spPr>
      </p:pic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D2D0B47-C3B1-A64A-AE77-D0489B2B44A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81078" y="1490133"/>
            <a:ext cx="3695697" cy="5053161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Closures, Cancelled events and conversion to free days</a:t>
            </a:r>
          </a:p>
          <a:p>
            <a:endParaRPr lang="en-US" dirty="0"/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Create Pages template in WF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Map CSI fields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Link to Pages survey in an email body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Send to a Tessitura List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Check CSIs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View CSIs on records with integration</a:t>
            </a:r>
          </a:p>
          <a:p>
            <a:endParaRPr lang="en-US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94124D2B-5933-184A-8DF4-653309304F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Cancellation Surveys</a:t>
            </a:r>
          </a:p>
        </p:txBody>
      </p:sp>
    </p:spTree>
    <p:extLst>
      <p:ext uri="{BB962C8B-B14F-4D97-AF65-F5344CB8AC3E}">
        <p14:creationId xmlns:p14="http://schemas.microsoft.com/office/powerpoint/2010/main" val="42063984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08CADDBE-BBF8-4AAB-A671-25BB50E8C9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640711"/>
            <a:ext cx="12192000" cy="1786627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B57AE79-9ADF-4CB0-8265-7AD038809E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0124" y="114301"/>
            <a:ext cx="9782175" cy="4353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62716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AC3BB229-B4FF-4ECD-8288-207E87E075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5114" y="140521"/>
            <a:ext cx="5690886" cy="4597117"/>
          </a:xfrm>
          <a:prstGeom prst="rect">
            <a:avLst/>
          </a:prstGeom>
          <a:noFill/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98589F7-762F-484B-A59E-163EC0D51C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94234" y="1656144"/>
            <a:ext cx="7249609" cy="4712246"/>
          </a:xfrm>
          <a:prstGeom prst="rect">
            <a:avLst/>
          </a:prstGeom>
          <a:noFill/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81DAC06-B857-415F-9A9D-1E612DD47251}"/>
              </a:ext>
            </a:extLst>
          </p:cNvPr>
          <p:cNvSpPr txBox="1"/>
          <p:nvPr/>
        </p:nvSpPr>
        <p:spPr>
          <a:xfrm>
            <a:off x="405114" y="4737638"/>
            <a:ext cx="81144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3600" dirty="0">
                <a:solidFill>
                  <a:schemeClr val="bg1"/>
                </a:solidFill>
                <a:latin typeface="+mn-lt"/>
              </a:rPr>
              <a:t>CSI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461D273-217F-4E2A-BAEE-5F3EA9B35AC7}"/>
              </a:ext>
            </a:extLst>
          </p:cNvPr>
          <p:cNvSpPr txBox="1"/>
          <p:nvPr/>
        </p:nvSpPr>
        <p:spPr>
          <a:xfrm>
            <a:off x="8802931" y="1113362"/>
            <a:ext cx="338906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3600" dirty="0">
                <a:solidFill>
                  <a:schemeClr val="bg1"/>
                </a:solidFill>
                <a:latin typeface="+mn-lt"/>
              </a:rPr>
              <a:t>Integrated Tab </a:t>
            </a:r>
          </a:p>
        </p:txBody>
      </p:sp>
    </p:spTree>
    <p:extLst>
      <p:ext uri="{BB962C8B-B14F-4D97-AF65-F5344CB8AC3E}">
        <p14:creationId xmlns:p14="http://schemas.microsoft.com/office/powerpoint/2010/main" val="20289832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94124D2B-5933-184A-8DF4-653309304F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Virtual Teen Workshops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2576ABC-CD80-4255-BC01-E52D676461C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36518"/>
          <a:stretch/>
        </p:blipFill>
        <p:spPr>
          <a:xfrm>
            <a:off x="4626643" y="975360"/>
            <a:ext cx="7565357" cy="5687219"/>
          </a:xfrm>
          <a:prstGeom prst="rect">
            <a:avLst/>
          </a:prstGeom>
        </p:spPr>
      </p:pic>
      <p:sp>
        <p:nvSpPr>
          <p:cNvPr id="9" name="Content Placeholder 5">
            <a:extLst>
              <a:ext uri="{FF2B5EF4-FFF2-40B4-BE49-F238E27FC236}">
                <a16:creationId xmlns:a16="http://schemas.microsoft.com/office/drawing/2014/main" id="{08326230-3C7E-480D-A559-1B60467EB79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27381" y="1337897"/>
            <a:ext cx="3894664" cy="4962144"/>
          </a:xfrm>
        </p:spPr>
        <p:txBody>
          <a:bodyPr>
            <a:normAutofit lnSpcReduction="10000"/>
          </a:bodyPr>
          <a:lstStyle/>
          <a:p>
            <a:endParaRPr lang="en-US" dirty="0"/>
          </a:p>
          <a:p>
            <a:r>
              <a:rPr lang="en-US" dirty="0"/>
              <a:t>Pre-Event Survey </a:t>
            </a:r>
          </a:p>
          <a:p>
            <a:pPr lvl="1"/>
            <a:r>
              <a:rPr lang="en-US" dirty="0"/>
              <a:t>Emailed hourly to buyers</a:t>
            </a:r>
          </a:p>
          <a:p>
            <a:endParaRPr lang="en-US" dirty="0"/>
          </a:p>
          <a:p>
            <a:r>
              <a:rPr lang="en-US" dirty="0"/>
              <a:t>Waivers</a:t>
            </a:r>
          </a:p>
          <a:p>
            <a:pPr lvl="1"/>
            <a:r>
              <a:rPr lang="en-US" dirty="0"/>
              <a:t>Attached to confirmation</a:t>
            </a:r>
          </a:p>
          <a:p>
            <a:pPr lvl="1"/>
            <a:r>
              <a:rPr lang="en-US" dirty="0"/>
              <a:t>Uploaded to documents</a:t>
            </a:r>
          </a:p>
          <a:p>
            <a:pPr lvl="1"/>
            <a:endParaRPr lang="en-US" dirty="0"/>
          </a:p>
          <a:p>
            <a:r>
              <a:rPr lang="en-US" dirty="0"/>
              <a:t>Zoom Links</a:t>
            </a:r>
          </a:p>
          <a:p>
            <a:pPr lvl="1"/>
            <a:r>
              <a:rPr lang="en-US" dirty="0"/>
              <a:t>Only email links to those that have waivers</a:t>
            </a:r>
          </a:p>
          <a:p>
            <a:pPr lvl="1"/>
            <a:r>
              <a:rPr lang="en-US" dirty="0"/>
              <a:t>Can now override unsubscribes</a:t>
            </a:r>
          </a:p>
        </p:txBody>
      </p:sp>
    </p:spTree>
    <p:extLst>
      <p:ext uri="{BB962C8B-B14F-4D97-AF65-F5344CB8AC3E}">
        <p14:creationId xmlns:p14="http://schemas.microsoft.com/office/powerpoint/2010/main" val="14529461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94124D2B-5933-184A-8DF4-653309304F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Virtual Teen Workshops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662D44-EC5C-4424-9ED6-F692471D55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63507" y="2012923"/>
            <a:ext cx="7747334" cy="3551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69002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D2D0B47-C3B1-A64A-AE77-D0489B2B44A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76278" y="1414563"/>
            <a:ext cx="3695697" cy="4025537"/>
          </a:xfrm>
        </p:spPr>
        <p:txBody>
          <a:bodyPr>
            <a:normAutofit/>
          </a:bodyPr>
          <a:lstStyle/>
          <a:p>
            <a:r>
              <a:rPr lang="en-US" dirty="0"/>
              <a:t>Send survey every hour to new buyers</a:t>
            </a:r>
          </a:p>
          <a:p>
            <a:endParaRPr lang="en-US" dirty="0"/>
          </a:p>
          <a:p>
            <a:r>
              <a:rPr lang="en-US" dirty="0"/>
              <a:t>Writes back to CSI and WF pages custom tab</a:t>
            </a:r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94124D2B-5933-184A-8DF4-653309304F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Teen Programs: Surveys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CC37555-E8A3-42F6-9615-FED701AD25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2784" y="1083438"/>
            <a:ext cx="6847037" cy="496214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64007D7-DEA5-4B98-B85F-433D74D026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82174" y="3070272"/>
            <a:ext cx="4902122" cy="3631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39916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E645EC2B-1340-374C-9344-92E0CEC854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Teen Programs: Waiver Uploads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268BEE61-048F-41DE-9238-6FB839209527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566175" y="1595122"/>
            <a:ext cx="9850225" cy="4515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00740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D2D0B47-C3B1-A64A-AE77-D0489B2B44A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81696" y="1462569"/>
            <a:ext cx="4143019" cy="1267428"/>
          </a:xfrm>
        </p:spPr>
        <p:txBody>
          <a:bodyPr/>
          <a:lstStyle/>
          <a:p>
            <a:r>
              <a:rPr lang="en-US" dirty="0"/>
              <a:t>Create a view</a:t>
            </a:r>
          </a:p>
          <a:p>
            <a:r>
              <a:rPr lang="en-US" dirty="0"/>
              <a:t>Select customer # from view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94124D2B-5933-184A-8DF4-653309304F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Teen Programs: Triggered Zoom Emails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8F03A7D-D039-47A4-B3F8-B9876E04B7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0150" y="3178541"/>
            <a:ext cx="5106113" cy="233395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27247C3-BC28-4EFB-B5E9-A0DD5E1782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50844" y="1459724"/>
            <a:ext cx="5998959" cy="3938551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4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E86316C5-364F-41D8-9656-B91812AB582B}"/>
                  </a:ext>
                </a:extLst>
              </p14:cNvPr>
              <p14:cNvContentPartPr/>
              <p14:nvPr/>
            </p14:nvContentPartPr>
            <p14:xfrm>
              <a:off x="2210496" y="4675252"/>
              <a:ext cx="1735560" cy="72000"/>
            </p14:xfrm>
          </p:contentPart>
        </mc:Choice>
        <mc:Fallback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E86316C5-364F-41D8-9656-B91812AB582B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156496" y="4567252"/>
                <a:ext cx="1843200" cy="2876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0766122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E645EC2B-1340-374C-9344-92E0CEC854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Dynamic Pre-Visit Emails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FBF471D-2160-4E6D-B0F8-D653306F34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8505" y="1114102"/>
            <a:ext cx="6211167" cy="462979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9A3CAF5-94BE-461D-893D-07EDB90E51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06402" y="1998684"/>
            <a:ext cx="6058746" cy="4734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40414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E645EC2B-1340-374C-9344-92E0CEC854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Dynamic Pre-Visit Emails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026198AA-1F73-EE4F-A6BE-566CA63D45C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41871" y="1354667"/>
            <a:ext cx="4063996" cy="4962144"/>
          </a:xfrm>
        </p:spPr>
        <p:txBody>
          <a:bodyPr/>
          <a:lstStyle/>
          <a:p>
            <a:r>
              <a:rPr lang="en-US" dirty="0"/>
              <a:t>Pre-Visit emails with blocks of content triggered by member status and 4D</a:t>
            </a:r>
          </a:p>
          <a:p>
            <a:pPr lvl="1"/>
            <a:r>
              <a:rPr lang="en-US" dirty="0" err="1"/>
              <a:t>NonMem</a:t>
            </a:r>
            <a:endParaRPr lang="en-US" dirty="0"/>
          </a:p>
          <a:p>
            <a:pPr lvl="1"/>
            <a:r>
              <a:rPr lang="en-US" dirty="0"/>
              <a:t>NonMem4D</a:t>
            </a:r>
          </a:p>
          <a:p>
            <a:pPr lvl="1"/>
            <a:r>
              <a:rPr lang="en-US" dirty="0"/>
              <a:t>Mem</a:t>
            </a:r>
          </a:p>
          <a:p>
            <a:pPr lvl="1"/>
            <a:r>
              <a:rPr lang="en-US" dirty="0"/>
              <a:t>Mem4D</a:t>
            </a:r>
          </a:p>
          <a:p>
            <a:endParaRPr lang="en-US" dirty="0"/>
          </a:p>
          <a:p>
            <a:r>
              <a:rPr lang="en-US" dirty="0"/>
              <a:t>Tracking clicks</a:t>
            </a:r>
          </a:p>
          <a:p>
            <a:pPr lvl="1"/>
            <a:r>
              <a:rPr lang="en-US" dirty="0"/>
              <a:t>Maps and mask guidelines get clicked!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1685C4D-9CF7-453B-A213-EBF8241C6C8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0309"/>
          <a:stretch/>
        </p:blipFill>
        <p:spPr>
          <a:xfrm>
            <a:off x="4829328" y="1987426"/>
            <a:ext cx="7091739" cy="3419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41541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C90EB79F-A2E6-49B8-8AB2-8778414A41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56892" y="2461242"/>
            <a:ext cx="7954485" cy="3924848"/>
          </a:xfrm>
          <a:prstGeom prst="rect">
            <a:avLst/>
          </a:prstGeom>
        </p:spPr>
      </p:pic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026198AA-1F73-EE4F-A6BE-566CA63D45C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96716" y="1934464"/>
            <a:ext cx="4063996" cy="1653822"/>
          </a:xfrm>
        </p:spPr>
        <p:txBody>
          <a:bodyPr/>
          <a:lstStyle/>
          <a:p>
            <a:r>
              <a:rPr lang="en-US" dirty="0"/>
              <a:t>Add a block that goes to members with 9am and 10am tickets to invite them to Animal Chat</a:t>
            </a:r>
          </a:p>
          <a:p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645EC2B-1340-374C-9344-92E0CEC854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Dynamic Pre-Visit Emails: Next Step</a:t>
            </a:r>
          </a:p>
        </p:txBody>
      </p:sp>
    </p:spTree>
    <p:extLst>
      <p:ext uri="{BB962C8B-B14F-4D97-AF65-F5344CB8AC3E}">
        <p14:creationId xmlns:p14="http://schemas.microsoft.com/office/powerpoint/2010/main" val="271005319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D2D0B47-C3B1-A64A-AE77-D0489B2B44A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175025" y="1296647"/>
            <a:ext cx="6715391" cy="1190978"/>
          </a:xfrm>
        </p:spPr>
        <p:txBody>
          <a:bodyPr>
            <a:normAutofit lnSpcReduction="10000"/>
          </a:bodyPr>
          <a:lstStyle/>
          <a:p>
            <a:r>
              <a:rPr lang="en-US" dirty="0"/>
              <a:t>Created a view </a:t>
            </a:r>
          </a:p>
          <a:p>
            <a:r>
              <a:rPr lang="en-US" dirty="0"/>
              <a:t>Calculate member status and 4D status</a:t>
            </a:r>
          </a:p>
          <a:p>
            <a:r>
              <a:rPr lang="en-US" dirty="0"/>
              <a:t>Made output element for version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94124D2B-5933-184A-8DF4-653309304F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Pre-Visit Emails: Output Elements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0353D1-8D7D-4508-A812-12413B28E1F4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0000"/>
          </a:blip>
          <a:stretch>
            <a:fillRect/>
          </a:stretch>
        </p:blipFill>
        <p:spPr>
          <a:xfrm>
            <a:off x="46782" y="1128444"/>
            <a:ext cx="5691274" cy="526106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9739C06-4602-41C8-AA8C-67FAA0A900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40017" y="2910036"/>
            <a:ext cx="5929044" cy="153415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0E33505-330F-4009-9EF4-BE9653C3EFE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11603"/>
          <a:stretch/>
        </p:blipFill>
        <p:spPr>
          <a:xfrm>
            <a:off x="6040018" y="4483269"/>
            <a:ext cx="6105200" cy="186716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96D8495-685C-472E-9AA3-0848AA74E3B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2939" y="4388006"/>
            <a:ext cx="5639587" cy="19624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9164886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090F18-CBDA-3348-A410-4346842625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Amanda Abernathy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4D578A-6ABD-B74A-A70D-576FBF628C1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aabernathy@sheddaquarium.org</a:t>
            </a:r>
          </a:p>
        </p:txBody>
      </p:sp>
    </p:spTree>
    <p:extLst>
      <p:ext uri="{BB962C8B-B14F-4D97-AF65-F5344CB8AC3E}">
        <p14:creationId xmlns:p14="http://schemas.microsoft.com/office/powerpoint/2010/main" val="4032414702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Shedd Brand Colors">
      <a:dk1>
        <a:srgbClr val="000000"/>
      </a:dk1>
      <a:lt1>
        <a:srgbClr val="FFFFFF"/>
      </a:lt1>
      <a:dk2>
        <a:srgbClr val="383736"/>
      </a:dk2>
      <a:lt2>
        <a:srgbClr val="FFCD3E"/>
      </a:lt2>
      <a:accent1>
        <a:srgbClr val="013265"/>
      </a:accent1>
      <a:accent2>
        <a:srgbClr val="0075CA"/>
      </a:accent2>
      <a:accent3>
        <a:srgbClr val="008666"/>
      </a:accent3>
      <a:accent4>
        <a:srgbClr val="CF402A"/>
      </a:accent4>
      <a:accent5>
        <a:srgbClr val="B30F71"/>
      </a:accent5>
      <a:accent6>
        <a:srgbClr val="7B2B82"/>
      </a:accent6>
      <a:hlink>
        <a:srgbClr val="0067A4"/>
      </a:hlink>
      <a:folHlink>
        <a:srgbClr val="AE5592"/>
      </a:folHlink>
    </a:clrScheme>
    <a:fontScheme name="Trebuchet MS">
      <a:majorFont>
        <a:latin typeface="Trebuchet MS" panose="020B0603020202020204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sz="1800" dirty="0" smtClean="0">
            <a:latin typeface="+mn-lt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Shedd General PPT Template_08-18-2020" id="{7BA9F822-5D20-4D4C-B4B8-FB6135C43514}" vid="{6F53B26F-4079-0E4F-8CFB-27F9A6B2EFAC}"/>
    </a:ext>
  </a:extLst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_ip_UnifiedCompliancePolicyProperties xmlns="http://schemas.microsoft.com/sharepoint/v3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FC39B596283F4409823EEDF10B7EE72" ma:contentTypeVersion="15" ma:contentTypeDescription="Create a new document." ma:contentTypeScope="" ma:versionID="4d7dea925006e1a2d680592273150024">
  <xsd:schema xmlns:xsd="http://www.w3.org/2001/XMLSchema" xmlns:xs="http://www.w3.org/2001/XMLSchema" xmlns:p="http://schemas.microsoft.com/office/2006/metadata/properties" xmlns:ns1="http://schemas.microsoft.com/sharepoint/v3" xmlns:ns3="f9152c44-7b8d-4a02-80df-842c1822f5b6" xmlns:ns4="006f94d7-244c-4b33-a3ee-9a8246fcbb58" targetNamespace="http://schemas.microsoft.com/office/2006/metadata/properties" ma:root="true" ma:fieldsID="e062165c0df9a29777890fb1e7860c07" ns1:_="" ns3:_="" ns4:_="">
    <xsd:import namespace="http://schemas.microsoft.com/sharepoint/v3"/>
    <xsd:import namespace="f9152c44-7b8d-4a02-80df-842c1822f5b6"/>
    <xsd:import namespace="006f94d7-244c-4b33-a3ee-9a8246fcbb58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1:_ip_UnifiedCompliancePolicyProperties" minOccurs="0"/>
                <xsd:element ref="ns1:_ip_UnifiedCompliancePolicyUIActio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Locatio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13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14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9152c44-7b8d-4a02-80df-842c1822f5b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9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MediaServiceAutoKeyPoints" ma:index="21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2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06f94d7-244c-4b33-a3ee-9a8246fcbb58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0DF3F39-AFD3-45D4-B496-5B752279612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375A3CF-E55C-40FD-B16A-AD4DFF3FDD59}">
  <ds:schemaRefs>
    <ds:schemaRef ds:uri="http://www.w3.org/XML/1998/namespace"/>
    <ds:schemaRef ds:uri="http://purl.org/dc/terms/"/>
    <ds:schemaRef ds:uri="http://schemas.microsoft.com/sharepoint/v3"/>
    <ds:schemaRef ds:uri="http://purl.org/dc/dcmitype/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http://schemas.microsoft.com/office/2006/metadata/properties"/>
    <ds:schemaRef ds:uri="http://schemas.openxmlformats.org/package/2006/metadata/core-properties"/>
    <ds:schemaRef ds:uri="006f94d7-244c-4b33-a3ee-9a8246fcbb58"/>
    <ds:schemaRef ds:uri="f9152c44-7b8d-4a02-80df-842c1822f5b6"/>
  </ds:schemaRefs>
</ds:datastoreItem>
</file>

<file path=customXml/itemProps3.xml><?xml version="1.0" encoding="utf-8"?>
<ds:datastoreItem xmlns:ds="http://schemas.openxmlformats.org/officeDocument/2006/customXml" ds:itemID="{70533B45-AE8E-4439-8BE4-8A48A54F86F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f9152c44-7b8d-4a02-80df-842c1822f5b6"/>
    <ds:schemaRef ds:uri="006f94d7-244c-4b33-a3ee-9a8246fcbb5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194</TotalTime>
  <Words>254</Words>
  <Application>Microsoft Office PowerPoint</Application>
  <PresentationFormat>Widescreen</PresentationFormat>
  <Paragraphs>63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9" baseType="lpstr">
      <vt:lpstr>Arial</vt:lpstr>
      <vt:lpstr>Trebuchet MS</vt:lpstr>
      <vt:lpstr>Custom Design</vt:lpstr>
      <vt:lpstr>Shedd Aquarium</vt:lpstr>
      <vt:lpstr>Unprecedented new normal with an abundance of caution during these trying times… </vt:lpstr>
      <vt:lpstr>Wordfly Tools</vt:lpstr>
      <vt:lpstr>Cancellation Surveys</vt:lpstr>
      <vt:lpstr>PowerPoint Presentation</vt:lpstr>
      <vt:lpstr>PowerPoint Presentation</vt:lpstr>
      <vt:lpstr>Virtual Teen Workshops</vt:lpstr>
      <vt:lpstr>Virtual Teen Workshops</vt:lpstr>
      <vt:lpstr>Teen Programs: Surveys</vt:lpstr>
      <vt:lpstr>Teen Programs: Waiver Uploads</vt:lpstr>
      <vt:lpstr>Teen Programs: Triggered Zoom Emails</vt:lpstr>
      <vt:lpstr>Dynamic Pre-Visit Emails</vt:lpstr>
      <vt:lpstr>Dynamic Pre-Visit Emails</vt:lpstr>
      <vt:lpstr>Dynamic Pre-Visit Emails: Next Step</vt:lpstr>
      <vt:lpstr>Pre-Visit Emails: Output Elements</vt:lpstr>
      <vt:lpstr>Amanda Abernathy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Shedd Aquarium</dc:title>
  <dc:creator>Abernathy, Amanda</dc:creator>
  <cp:lastModifiedBy>Abernathy, Amanda</cp:lastModifiedBy>
  <cp:revision>1</cp:revision>
  <dcterms:created xsi:type="dcterms:W3CDTF">2021-04-20T19:13:06Z</dcterms:created>
  <dcterms:modified xsi:type="dcterms:W3CDTF">2021-04-20T22:27:20Z</dcterms:modified>
</cp:coreProperties>
</file>