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7" r:id="rId2"/>
  </p:sldMasterIdLst>
  <p:notesMasterIdLst>
    <p:notesMasterId r:id="rId13"/>
  </p:notesMasterIdLst>
  <p:sldIdLst>
    <p:sldId id="781" r:id="rId3"/>
    <p:sldId id="850" r:id="rId4"/>
    <p:sldId id="846" r:id="rId5"/>
    <p:sldId id="851" r:id="rId6"/>
    <p:sldId id="849" r:id="rId7"/>
    <p:sldId id="813" r:id="rId8"/>
    <p:sldId id="828" r:id="rId9"/>
    <p:sldId id="826" r:id="rId10"/>
    <p:sldId id="816" r:id="rId11"/>
    <p:sldId id="78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03" autoAdjust="0"/>
    <p:restoredTop sz="48794" autoAdjust="0"/>
  </p:normalViewPr>
  <p:slideViewPr>
    <p:cSldViewPr snapToGrid="0" showGuides="1">
      <p:cViewPr varScale="1">
        <p:scale>
          <a:sx n="35" d="100"/>
          <a:sy n="35" d="100"/>
        </p:scale>
        <p:origin x="1974" y="48"/>
      </p:cViewPr>
      <p:guideLst>
        <p:guide orient="horz" pos="2160"/>
        <p:guide pos="3840"/>
      </p:guideLst>
    </p:cSldViewPr>
  </p:slideViewPr>
  <p:notesTextViewPr>
    <p:cViewPr>
      <p:scale>
        <a:sx n="1" d="1"/>
        <a:sy n="1" d="1"/>
      </p:scale>
      <p:origin x="0" y="0"/>
    </p:cViewPr>
  </p:notesTextViewPr>
  <p:sorterViewPr>
    <p:cViewPr>
      <p:scale>
        <a:sx n="100" d="100"/>
        <a:sy n="100" d="100"/>
      </p:scale>
      <p:origin x="0" y="-699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1C6CD3-4C42-4C25-9594-5844509619CA}" type="datetimeFigureOut">
              <a:rPr lang="en-US" smtClean="0"/>
              <a:t>9/18/2019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65CEF6-F504-4E23-AF1B-4B46C6BED45C}" type="slidenum">
              <a:rPr lang="en-US" smtClean="0"/>
              <a:t>‹#›</a:t>
            </a:fld>
            <a:endParaRPr lang="en-US"/>
          </a:p>
        </p:txBody>
      </p:sp>
    </p:spTree>
    <p:extLst>
      <p:ext uri="{BB962C8B-B14F-4D97-AF65-F5344CB8AC3E}">
        <p14:creationId xmlns:p14="http://schemas.microsoft.com/office/powerpoint/2010/main" val="21108647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When I was asked to talk at this TUG, I initially thought about a presentation I’d seen a colleague do around defining insight….and then I realized I was talking to a room full of people who could probably define insight a damn sight better than I could so I changed the title of the presentation to...[CLICK]</a:t>
            </a:r>
          </a:p>
        </p:txBody>
      </p:sp>
      <p:sp>
        <p:nvSpPr>
          <p:cNvPr id="4" name="Slide Number Placeholder 3"/>
          <p:cNvSpPr>
            <a:spLocks noGrp="1"/>
          </p:cNvSpPr>
          <p:nvPr>
            <p:ph type="sldNum" sz="quarter" idx="5"/>
          </p:nvPr>
        </p:nvSpPr>
        <p:spPr/>
        <p:txBody>
          <a:bodyPr/>
          <a:lstStyle/>
          <a:p>
            <a:fld id="{3A65CEF6-F504-4E23-AF1B-4B46C6BED45C}" type="slidenum">
              <a:rPr lang="en-US" smtClean="0"/>
              <a:t>1</a:t>
            </a:fld>
            <a:endParaRPr lang="en-US"/>
          </a:p>
        </p:txBody>
      </p:sp>
    </p:spTree>
    <p:extLst>
      <p:ext uri="{BB962C8B-B14F-4D97-AF65-F5344CB8AC3E}">
        <p14:creationId xmlns:p14="http://schemas.microsoft.com/office/powerpoint/2010/main" val="3887859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Am I relevant?</a:t>
            </a:r>
          </a:p>
          <a:p>
            <a:endParaRPr lang="en-US" dirty="0"/>
          </a:p>
          <a:p>
            <a:r>
              <a:rPr lang="en-US" dirty="0"/>
              <a:t>Now, I don’t want this to sound too self </a:t>
            </a:r>
            <a:r>
              <a:rPr lang="en-US" dirty="0" err="1"/>
              <a:t>depricating</a:t>
            </a:r>
            <a:r>
              <a:rPr lang="en-US" dirty="0"/>
              <a:t>….but as I got thinking about my relevancy with regards to defining insight, I started to see that actually a brief session on data relevancy might be more insightful for all of us so that’s what I’d like us to look at over the next 20 minutes or so.</a:t>
            </a:r>
          </a:p>
        </p:txBody>
      </p:sp>
      <p:sp>
        <p:nvSpPr>
          <p:cNvPr id="4" name="Slide Number Placeholder 3"/>
          <p:cNvSpPr>
            <a:spLocks noGrp="1"/>
          </p:cNvSpPr>
          <p:nvPr>
            <p:ph type="sldNum" sz="quarter" idx="5"/>
          </p:nvPr>
        </p:nvSpPr>
        <p:spPr/>
        <p:txBody>
          <a:bodyPr/>
          <a:lstStyle/>
          <a:p>
            <a:fld id="{3A65CEF6-F504-4E23-AF1B-4B46C6BED45C}" type="slidenum">
              <a:rPr lang="en-US" smtClean="0"/>
              <a:t>2</a:t>
            </a:fld>
            <a:endParaRPr lang="en-US"/>
          </a:p>
        </p:txBody>
      </p:sp>
    </p:spTree>
    <p:extLst>
      <p:ext uri="{BB962C8B-B14F-4D97-AF65-F5344CB8AC3E}">
        <p14:creationId xmlns:p14="http://schemas.microsoft.com/office/powerpoint/2010/main" val="5055162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want to start off with a saying  that I’m sure we’re all familiar with – yes?</a:t>
            </a:r>
          </a:p>
          <a:p>
            <a:endParaRPr lang="en-US" dirty="0"/>
          </a:p>
          <a:p>
            <a:r>
              <a:rPr lang="en-GB" sz="1200" b="0" i="0" kern="1200" dirty="0">
                <a:solidFill>
                  <a:schemeClr val="tx1"/>
                </a:solidFill>
                <a:effectLst/>
                <a:latin typeface="+mn-lt"/>
                <a:ea typeface="+mn-ea"/>
                <a:cs typeface="+mn-cs"/>
              </a:rPr>
              <a:t>If someone </a:t>
            </a:r>
            <a:r>
              <a:rPr lang="en-GB" sz="1200" b="1" i="0" kern="1200" dirty="0">
                <a:solidFill>
                  <a:schemeClr val="tx1"/>
                </a:solidFill>
                <a:effectLst/>
                <a:latin typeface="+mn-lt"/>
                <a:ea typeface="+mn-ea"/>
                <a:cs typeface="+mn-cs"/>
              </a:rPr>
              <a:t>can't see the wood for the trees,</a:t>
            </a:r>
            <a:r>
              <a:rPr lang="en-GB" sz="1200" b="0" i="0" kern="1200" dirty="0">
                <a:solidFill>
                  <a:schemeClr val="tx1"/>
                </a:solidFill>
                <a:effectLst/>
                <a:latin typeface="+mn-lt"/>
                <a:ea typeface="+mn-ea"/>
                <a:cs typeface="+mn-cs"/>
              </a:rPr>
              <a:t> they are very involved in the details of something and so they don’t notice what is important about the thing as a whole.</a:t>
            </a:r>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r>
              <a:rPr lang="en-US" dirty="0"/>
              <a:t>We can loosely apply this to data and insight whereby the trees represent the data available to us and the wood represents insight -  b</a:t>
            </a:r>
            <a:r>
              <a:rPr lang="en-GB" sz="1200" b="0" i="0" kern="1200" dirty="0">
                <a:solidFill>
                  <a:schemeClr val="tx1"/>
                </a:solidFill>
                <a:effectLst/>
                <a:latin typeface="+mn-lt"/>
                <a:ea typeface="+mn-ea"/>
                <a:cs typeface="+mn-cs"/>
              </a:rPr>
              <a:t>y focussing too much on the detail of the data available to us or by focussing on collecting large volumes of data we can lose perspective and miss sharing those actionable insights with our colleagues.</a:t>
            </a: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1F2BB6-8BFE-447A-8126-E3570150BA9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26887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But I want to take this analogy one step further…well actually I want to flip it on its head….think about this wood as being all of the data you currently have access to (and for most of you that will be a lot)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Then I want you to think about what makes up that wood - it’s not just made up of trees is it? Think about the spaces between the trees. I want you to think of these spaces as the clutter data or the noise – the data that you need to drown out in order to find those actionable insights.</a:t>
            </a:r>
          </a:p>
          <a:p>
            <a:endParaRPr lang="en-US" dirty="0"/>
          </a:p>
          <a:p>
            <a:r>
              <a:rPr lang="en-US" dirty="0"/>
              <a:t> </a:t>
            </a:r>
          </a:p>
          <a:p>
            <a:endParaRPr lang="en-GB"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1F2BB6-8BFE-447A-8126-E3570150BA9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91765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dirty="0">
                <a:solidFill>
                  <a:schemeClr val="tx1"/>
                </a:solidFill>
                <a:effectLst/>
                <a:latin typeface="+mn-lt"/>
                <a:ea typeface="+mn-ea"/>
                <a:cs typeface="+mn-cs"/>
              </a:rPr>
              <a:t>Then, I want you to picture the trees as the quality data you have access to. By quality data I mean the data </a:t>
            </a:r>
            <a:r>
              <a:rPr lang="en-US" sz="1200" b="0" i="0" kern="1200" dirty="0">
                <a:solidFill>
                  <a:schemeClr val="tx1"/>
                </a:solidFill>
                <a:effectLst/>
                <a:latin typeface="+mn-lt"/>
                <a:ea typeface="+mn-ea"/>
                <a:cs typeface="+mn-cs"/>
              </a:rPr>
              <a:t>that can help solve a problem or contribute to a solution. What makes an impact.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Now, I want you to think about the amount of light that can get into your forest as data relevancy. The more light in your woods, the healthier your trees, the more relevant your data and the more actionable insights you can leverage to share with colleagues. Therefore you don’t want your woods to be too dense and so your focus should be on collecting smaller amounts of quality data.</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That was a bit of a long winded way of saying that when the quantity and quality of data you’re collecting is in the right balance, you have RELEVANCY from which actionable insight can be leveraged.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This is what I want to explore with you today. How relevant is your data?</a:t>
            </a:r>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1F2BB6-8BFE-447A-8126-E3570150BA9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8127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I want to do that by asking some questions which you can score yourself against using a score card like this – so go ahead and draw yourself a line, mark it 1 – 4 where 1 is rarely and 4 is consistently.</a:t>
            </a:r>
          </a:p>
          <a:p>
            <a:endParaRPr lang="en-US" dirty="0"/>
          </a:p>
          <a:p>
            <a:r>
              <a:rPr lang="en-US" dirty="0"/>
              <a:t>Here are the questions…[CLICK]</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A657F02-EA5C-4CD2-91E6-5C4E1CBFB57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89169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 questions from screen]</a:t>
            </a:r>
          </a:p>
          <a:p>
            <a:endParaRPr lang="en-US" dirty="0"/>
          </a:p>
          <a:p>
            <a:endParaRPr lang="en-US" dirty="0"/>
          </a:p>
          <a:p>
            <a:r>
              <a:rPr lang="en-US" dirty="0"/>
              <a:t>How did you score?</a:t>
            </a:r>
          </a:p>
          <a:p>
            <a:endParaRPr lang="en-US" dirty="0"/>
          </a:p>
          <a:p>
            <a:r>
              <a:rPr lang="en-US" dirty="0"/>
              <a:t>Specific feedback? </a:t>
            </a:r>
          </a:p>
          <a:p>
            <a:r>
              <a:rPr lang="en-US" dirty="0"/>
              <a:t>Any particularly poorly scoring areas? </a:t>
            </a:r>
          </a:p>
          <a:p>
            <a:r>
              <a:rPr lang="en-US" dirty="0"/>
              <a:t>Any high scoring areas?</a:t>
            </a:r>
          </a:p>
          <a:p>
            <a:r>
              <a:rPr lang="en-US" dirty="0"/>
              <a:t>Anything that surprised you?</a:t>
            </a:r>
          </a:p>
          <a:p>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8A657F02-EA5C-4CD2-91E6-5C4E1CBFB57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785289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770589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a:buFont typeface="Arial" panose="020B0604020202020204" pitchFamily="34" charset="0"/>
              <a:buNone/>
            </a:pPr>
            <a:r>
              <a:rPr lang="en-US" baseline="0" dirty="0"/>
              <a:t>What we’ve been talking about today is all part of the Data Decide Do theory utilized by Tessitura Enterprise Consulting which states that if you want to increase the relevancy of your data, then you need to think about reducing the quantity and increasing the quality.</a:t>
            </a:r>
          </a:p>
          <a:p>
            <a:pPr marL="457200" lvl="1" indent="0">
              <a:buFont typeface="Arial" panose="020B0604020202020204" pitchFamily="34" charset="0"/>
              <a:buNone/>
            </a:pPr>
            <a:endParaRPr lang="en-US" baseline="0" dirty="0"/>
          </a:p>
          <a:p>
            <a:pPr marL="457200" lvl="1" indent="0">
              <a:buFont typeface="Arial" panose="020B0604020202020204" pitchFamily="34" charset="0"/>
              <a:buNone/>
            </a:pPr>
            <a:r>
              <a:rPr lang="en-US" baseline="0" dirty="0"/>
              <a:t>Because, as we all know…</a:t>
            </a:r>
          </a:p>
          <a:p>
            <a:pPr marL="457200" lvl="1" indent="0">
              <a:buFont typeface="Arial" panose="020B0604020202020204" pitchFamily="34" charset="0"/>
              <a:buNone/>
            </a:pPr>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C76DBC-A113-8845-96E5-E59B8C4A41F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977347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we all know having data does not mean having insight</a:t>
            </a:r>
          </a:p>
          <a:p>
            <a:r>
              <a:rPr lang="en-US" dirty="0"/>
              <a:t>BUT</a:t>
            </a:r>
          </a:p>
          <a:p>
            <a:r>
              <a:rPr lang="en-US" dirty="0"/>
              <a:t>Having relevant data leverages </a:t>
            </a:r>
            <a:r>
              <a:rPr lang="en-US"/>
              <a:t>actionable insight</a:t>
            </a:r>
          </a:p>
          <a:p>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baseline="0" dirty="0"/>
              <a:t>Perhaps you can take those questions that we’ve just answered back to your organization</a:t>
            </a:r>
          </a:p>
          <a:p>
            <a:endParaRPr lang="en-US" dirty="0"/>
          </a:p>
        </p:txBody>
      </p:sp>
      <p:sp>
        <p:nvSpPr>
          <p:cNvPr id="4" name="Slide Number Placeholder 3"/>
          <p:cNvSpPr>
            <a:spLocks noGrp="1"/>
          </p:cNvSpPr>
          <p:nvPr>
            <p:ph type="sldNum" sz="quarter" idx="5"/>
          </p:nvPr>
        </p:nvSpPr>
        <p:spPr/>
        <p:txBody>
          <a:bodyPr/>
          <a:lstStyle/>
          <a:p>
            <a:fld id="{3A65CEF6-F504-4E23-AF1B-4B46C6BED45C}" type="slidenum">
              <a:rPr lang="en-US" smtClean="0"/>
              <a:t>10</a:t>
            </a:fld>
            <a:endParaRPr lang="en-US"/>
          </a:p>
        </p:txBody>
      </p:sp>
    </p:spTree>
    <p:extLst>
      <p:ext uri="{BB962C8B-B14F-4D97-AF65-F5344CB8AC3E}">
        <p14:creationId xmlns:p14="http://schemas.microsoft.com/office/powerpoint/2010/main" val="161477990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1.xml"/><Relationship Id="rId1" Type="http://schemas.openxmlformats.org/officeDocument/2006/relationships/tags" Target="../tags/tag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3.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4.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5.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6.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3.jpe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2.xml"/><Relationship Id="rId1" Type="http://schemas.openxmlformats.org/officeDocument/2006/relationships/tags" Target="../tags/tag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2.xml"/><Relationship Id="rId1" Type="http://schemas.openxmlformats.org/officeDocument/2006/relationships/tags" Target="../tags/tag9.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2.xml"/><Relationship Id="rId1" Type="http://schemas.openxmlformats.org/officeDocument/2006/relationships/tags" Target="../tags/tag10.xml"/></Relationships>
</file>

<file path=ppt/slideLayouts/_rels/slideLayout2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2.xml"/><Relationship Id="rId1" Type="http://schemas.openxmlformats.org/officeDocument/2006/relationships/tags" Target="../tags/tag1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2.xml"/><Relationship Id="rId1" Type="http://schemas.openxmlformats.org/officeDocument/2006/relationships/tags" Target="../tags/tag13.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Master" Target="../slideMasters/slideMaster2.xml"/><Relationship Id="rId1" Type="http://schemas.openxmlformats.org/officeDocument/2006/relationships/tags" Target="../tags/tag1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51353" y="441402"/>
            <a:ext cx="2339754" cy="959299"/>
          </a:xfrm>
          <a:prstGeom prst="rect">
            <a:avLst/>
          </a:prstGeom>
        </p:spPr>
      </p:pic>
      <p:sp>
        <p:nvSpPr>
          <p:cNvPr id="5" name="Text Placeholder 14"/>
          <p:cNvSpPr>
            <a:spLocks noGrp="1"/>
          </p:cNvSpPr>
          <p:nvPr>
            <p:ph type="body" sz="quarter" idx="14" hasCustomPrompt="1"/>
          </p:nvPr>
        </p:nvSpPr>
        <p:spPr>
          <a:xfrm>
            <a:off x="1353287" y="2336418"/>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Insert presentation title</a:t>
            </a:r>
          </a:p>
        </p:txBody>
      </p:sp>
      <p:sp>
        <p:nvSpPr>
          <p:cNvPr id="6" name="Text Placeholder 16"/>
          <p:cNvSpPr>
            <a:spLocks noGrp="1"/>
          </p:cNvSpPr>
          <p:nvPr>
            <p:ph type="body" sz="quarter" idx="15" hasCustomPrompt="1"/>
          </p:nvPr>
        </p:nvSpPr>
        <p:spPr>
          <a:xfrm>
            <a:off x="1353287" y="3107845"/>
            <a:ext cx="9535886" cy="400110"/>
          </a:xfrm>
          <a:prstGeom prst="rect">
            <a:avLst/>
          </a:prstGeom>
        </p:spPr>
        <p:txBody>
          <a:bodyPr wrap="square">
            <a:spAutoFit/>
          </a:bodyPr>
          <a:lstStyle>
            <a:lvl1pPr algn="ctr">
              <a:lnSpc>
                <a:spcPct val="100000"/>
              </a:lnSpc>
              <a:defRPr sz="2000" baseline="0">
                <a:solidFill>
                  <a:schemeClr val="bg1"/>
                </a:solidFill>
                <a:latin typeface="Montserrat Light" charset="0"/>
              </a:defRPr>
            </a:lvl1pPr>
          </a:lstStyle>
          <a:p>
            <a:pPr lvl="0"/>
            <a:r>
              <a:rPr lang="en-US" dirty="0"/>
              <a:t>More info can go here</a:t>
            </a:r>
          </a:p>
        </p:txBody>
      </p:sp>
      <p:sp>
        <p:nvSpPr>
          <p:cNvPr id="7" name="Text Placeholder 16"/>
          <p:cNvSpPr>
            <a:spLocks noGrp="1"/>
          </p:cNvSpPr>
          <p:nvPr>
            <p:ph type="body" sz="quarter" idx="16" hasCustomPrompt="1"/>
          </p:nvPr>
        </p:nvSpPr>
        <p:spPr>
          <a:xfrm>
            <a:off x="4488873" y="4416601"/>
            <a:ext cx="6293422" cy="307777"/>
          </a:xfrm>
          <a:prstGeom prst="rect">
            <a:avLst/>
          </a:prstGeom>
        </p:spPr>
        <p:txBody>
          <a:bodyPr wrap="square">
            <a:spAutoFit/>
          </a:bodyPr>
          <a:lstStyle>
            <a:lvl1pPr algn="l">
              <a:lnSpc>
                <a:spcPct val="100000"/>
              </a:lnSpc>
              <a:spcBef>
                <a:spcPts val="0"/>
              </a:spcBef>
              <a:defRPr sz="1400" baseline="0">
                <a:solidFill>
                  <a:schemeClr val="bg1"/>
                </a:solidFill>
                <a:latin typeface="Montserrat Bold" panose="00000800000000000000" pitchFamily="2" charset="0"/>
              </a:defRPr>
            </a:lvl1pPr>
          </a:lstStyle>
          <a:p>
            <a:pPr lvl="0"/>
            <a:r>
              <a:rPr lang="en-US" dirty="0"/>
              <a:t>NAME</a:t>
            </a:r>
          </a:p>
        </p:txBody>
      </p:sp>
      <p:sp>
        <p:nvSpPr>
          <p:cNvPr id="8" name="Picture Placeholder 3"/>
          <p:cNvSpPr>
            <a:spLocks noGrp="1"/>
          </p:cNvSpPr>
          <p:nvPr>
            <p:ph type="pic" sz="quarter" idx="17"/>
          </p:nvPr>
        </p:nvSpPr>
        <p:spPr>
          <a:xfrm>
            <a:off x="2538275" y="4187654"/>
            <a:ext cx="1560191" cy="1560191"/>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p:spPr>
        <p:txBody>
          <a:bodyPr/>
          <a:lstStyle>
            <a:lvl1pPr algn="ctr">
              <a:defRPr sz="1200">
                <a:solidFill>
                  <a:schemeClr val="tx1"/>
                </a:solidFill>
              </a:defRPr>
            </a:lvl1pPr>
          </a:lstStyle>
          <a:p>
            <a:endParaRPr lang="en-US" dirty="0"/>
          </a:p>
        </p:txBody>
      </p:sp>
    </p:spTree>
    <p:extLst>
      <p:ext uri="{BB962C8B-B14F-4D97-AF65-F5344CB8AC3E}">
        <p14:creationId xmlns:p14="http://schemas.microsoft.com/office/powerpoint/2010/main" val="1227041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4"/>
          <p:cNvSpPr>
            <a:spLocks noGrp="1"/>
          </p:cNvSpPr>
          <p:nvPr>
            <p:ph type="body" sz="quarter" idx="14" hasCustomPrompt="1"/>
          </p:nvPr>
        </p:nvSpPr>
        <p:spPr>
          <a:xfrm>
            <a:off x="1353287" y="2775805"/>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Full-screen image</a:t>
            </a:r>
          </a:p>
        </p:txBody>
      </p:sp>
    </p:spTree>
    <p:extLst>
      <p:ext uri="{BB962C8B-B14F-4D97-AF65-F5344CB8AC3E}">
        <p14:creationId xmlns:p14="http://schemas.microsoft.com/office/powerpoint/2010/main" val="1880716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Title - Production Purple">
    <p:bg>
      <p:bgPr>
        <a:solidFill>
          <a:schemeClr val="accent2"/>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custDataLst>
      <p:tags r:id="rId1"/>
    </p:custDataLst>
    <p:extLst>
      <p:ext uri="{BB962C8B-B14F-4D97-AF65-F5344CB8AC3E}">
        <p14:creationId xmlns:p14="http://schemas.microsoft.com/office/powerpoint/2010/main" val="2436443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Title - Curtain Red">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201595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Title - Aquarium Green">
    <p:bg>
      <p:bgPr>
        <a:solidFill>
          <a:schemeClr val="accent3"/>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15938672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ge Layout 1">
    <p:spTree>
      <p:nvGrpSpPr>
        <p:cNvPr id="1" name=""/>
        <p:cNvGrpSpPr/>
        <p:nvPr/>
      </p:nvGrpSpPr>
      <p:grpSpPr>
        <a:xfrm>
          <a:off x="0" y="0"/>
          <a:ext cx="0" cy="0"/>
          <a:chOff x="0" y="0"/>
          <a:chExt cx="0" cy="0"/>
        </a:xfrm>
      </p:grpSpPr>
      <p:sp>
        <p:nvSpPr>
          <p:cNvPr id="6" name="Text Placeholder 5"/>
          <p:cNvSpPr>
            <a:spLocks noGrp="1"/>
          </p:cNvSpPr>
          <p:nvPr>
            <p:ph type="body" sz="quarter" idx="12" hasCustomPrompt="1"/>
          </p:nvPr>
        </p:nvSpPr>
        <p:spPr>
          <a:xfrm>
            <a:off x="753816" y="3598368"/>
            <a:ext cx="3378341"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5"/>
          <p:cNvSpPr>
            <a:spLocks noGrp="1"/>
          </p:cNvSpPr>
          <p:nvPr>
            <p:ph type="body" sz="quarter" idx="14" hasCustomPrompt="1"/>
          </p:nvPr>
        </p:nvSpPr>
        <p:spPr>
          <a:xfrm>
            <a:off x="4333499" y="3598368"/>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11" name="Text Placeholder 8"/>
          <p:cNvSpPr>
            <a:spLocks noGrp="1"/>
          </p:cNvSpPr>
          <p:nvPr>
            <p:ph type="body" sz="quarter" idx="15" hasCustomPrompt="1"/>
          </p:nvPr>
        </p:nvSpPr>
        <p:spPr>
          <a:xfrm>
            <a:off x="753817" y="4272090"/>
            <a:ext cx="3378341" cy="338554"/>
          </a:xfrm>
          <a:prstGeom prst="rect">
            <a:avLst/>
          </a:prstGeom>
        </p:spPr>
        <p:txBody>
          <a:bodyPr>
            <a:spAutoFit/>
          </a:bodyPr>
          <a:lstStyle>
            <a:lvl1pPr>
              <a:lnSpc>
                <a:spcPct val="100000"/>
              </a:lnSpc>
              <a:spcBef>
                <a:spcPts val="1000"/>
              </a:spcBef>
              <a:defRPr sz="1600" baseline="0">
                <a:solidFill>
                  <a:schemeClr val="tx2"/>
                </a:solidFill>
              </a:defRPr>
            </a:lvl1pPr>
          </a:lstStyle>
          <a:p>
            <a:pPr lvl="0"/>
            <a:r>
              <a:rPr lang="en-US" dirty="0"/>
              <a:t>Copy</a:t>
            </a:r>
          </a:p>
        </p:txBody>
      </p:sp>
      <p:sp>
        <p:nvSpPr>
          <p:cNvPr id="15" name="Rectangle 14"/>
          <p:cNvSpPr/>
          <p:nvPr userDrawn="1"/>
        </p:nvSpPr>
        <p:spPr>
          <a:xfrm>
            <a:off x="7017024" y="1"/>
            <a:ext cx="5174974" cy="2910467"/>
          </a:xfrm>
          <a:prstGeom prst="rect">
            <a:avLst/>
          </a:prstGeom>
          <a:solidFill>
            <a:srgbClr val="535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6" name="Text Placeholder 14"/>
          <p:cNvSpPr>
            <a:spLocks noGrp="1"/>
          </p:cNvSpPr>
          <p:nvPr>
            <p:ph type="body" sz="quarter" idx="19" hasCustomPrompt="1"/>
          </p:nvPr>
        </p:nvSpPr>
        <p:spPr>
          <a:xfrm>
            <a:off x="7553325" y="457201"/>
            <a:ext cx="4137106"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17" name="Text Placeholder 16"/>
          <p:cNvSpPr>
            <a:spLocks noGrp="1"/>
          </p:cNvSpPr>
          <p:nvPr>
            <p:ph type="body" sz="quarter" idx="20" hasCustomPrompt="1"/>
          </p:nvPr>
        </p:nvSpPr>
        <p:spPr>
          <a:xfrm>
            <a:off x="7553325" y="1212850"/>
            <a:ext cx="4137106"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20" name="Picture Placeholder 49"/>
          <p:cNvSpPr>
            <a:spLocks noGrp="1"/>
          </p:cNvSpPr>
          <p:nvPr>
            <p:ph type="pic" sz="quarter" idx="26" hasCustomPrompt="1"/>
          </p:nvPr>
        </p:nvSpPr>
        <p:spPr>
          <a:xfrm>
            <a:off x="4333499" y="302012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21" name="Picture Placeholder 49"/>
          <p:cNvSpPr>
            <a:spLocks noGrp="1"/>
          </p:cNvSpPr>
          <p:nvPr>
            <p:ph type="pic" sz="quarter" idx="27" hasCustomPrompt="1"/>
          </p:nvPr>
        </p:nvSpPr>
        <p:spPr>
          <a:xfrm>
            <a:off x="7967699" y="3017251"/>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3" name="Picture Placeholder 2"/>
          <p:cNvSpPr>
            <a:spLocks noGrp="1"/>
          </p:cNvSpPr>
          <p:nvPr>
            <p:ph type="pic" sz="quarter" idx="28" hasCustomPrompt="1"/>
          </p:nvPr>
        </p:nvSpPr>
        <p:spPr>
          <a:xfrm>
            <a:off x="753816" y="3025818"/>
            <a:ext cx="457200" cy="457200"/>
          </a:xfrm>
          <a:prstGeom prst="rect">
            <a:avLst/>
          </a:prstGeom>
        </p:spPr>
        <p:txBody>
          <a:bodyPr>
            <a:normAutofit/>
          </a:bodyPr>
          <a:lstStyle>
            <a:lvl1pPr>
              <a:defRPr sz="1000" baseline="0"/>
            </a:lvl1pPr>
          </a:lstStyle>
          <a:p>
            <a:r>
              <a:rPr lang="en-US" sz="1000" baseline="0" dirty="0"/>
              <a:t>Icon</a:t>
            </a:r>
            <a:endParaRPr lang="en-US" dirty="0"/>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257287" y="6123007"/>
            <a:ext cx="1689240" cy="501067"/>
          </a:xfrm>
          <a:prstGeom prst="rect">
            <a:avLst/>
          </a:prstGeom>
        </p:spPr>
      </p:pic>
      <p:sp>
        <p:nvSpPr>
          <p:cNvPr id="18" name="Text Placeholder 8"/>
          <p:cNvSpPr>
            <a:spLocks noGrp="1"/>
          </p:cNvSpPr>
          <p:nvPr>
            <p:ph type="body" sz="quarter" idx="30" hasCustomPrompt="1"/>
          </p:nvPr>
        </p:nvSpPr>
        <p:spPr>
          <a:xfrm>
            <a:off x="4342684"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9" name="Text Placeholder 8"/>
          <p:cNvSpPr>
            <a:spLocks noGrp="1"/>
          </p:cNvSpPr>
          <p:nvPr>
            <p:ph type="body" sz="quarter" idx="31" hasCustomPrompt="1"/>
          </p:nvPr>
        </p:nvSpPr>
        <p:spPr>
          <a:xfrm>
            <a:off x="7975458"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22" name="Text Placeholder 5"/>
          <p:cNvSpPr>
            <a:spLocks noGrp="1"/>
          </p:cNvSpPr>
          <p:nvPr>
            <p:ph type="body" sz="quarter" idx="32" hasCustomPrompt="1"/>
          </p:nvPr>
        </p:nvSpPr>
        <p:spPr>
          <a:xfrm>
            <a:off x="7975458" y="3602371"/>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8" name="Picture Placeholder 7"/>
          <p:cNvSpPr>
            <a:spLocks noGrp="1"/>
          </p:cNvSpPr>
          <p:nvPr>
            <p:ph type="pic" sz="quarter" idx="33"/>
          </p:nvPr>
        </p:nvSpPr>
        <p:spPr>
          <a:xfrm>
            <a:off x="0" y="0"/>
            <a:ext cx="7016750" cy="2909888"/>
          </a:xfrm>
          <a:prstGeom prst="rect">
            <a:avLst/>
          </a:prstGeom>
          <a:blipFill>
            <a:blip r:embed="rId3"/>
            <a:stretch>
              <a:fillRect/>
            </a:stretch>
          </a:blipFill>
        </p:spPr>
        <p:txBody>
          <a:bodyPr>
            <a:normAutofit/>
          </a:bodyPr>
          <a:lstStyle>
            <a:lvl1pPr>
              <a:defRPr sz="1400">
                <a:solidFill>
                  <a:schemeClr val="bg1"/>
                </a:solidFill>
                <a:latin typeface="Montserrat Regular" panose="00000500000000000000" pitchFamily="2" charset="0"/>
              </a:defRPr>
            </a:lvl1pPr>
          </a:lstStyle>
          <a:p>
            <a:endParaRPr lang="en-US" dirty="0"/>
          </a:p>
        </p:txBody>
      </p:sp>
    </p:spTree>
    <p:extLst>
      <p:ext uri="{BB962C8B-B14F-4D97-AF65-F5344CB8AC3E}">
        <p14:creationId xmlns:p14="http://schemas.microsoft.com/office/powerpoint/2010/main" val="26702785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age Layout 2">
    <p:spTree>
      <p:nvGrpSpPr>
        <p:cNvPr id="1" name=""/>
        <p:cNvGrpSpPr/>
        <p:nvPr/>
      </p:nvGrpSpPr>
      <p:grpSpPr>
        <a:xfrm>
          <a:off x="0" y="0"/>
          <a:ext cx="0" cy="0"/>
          <a:chOff x="0" y="0"/>
          <a:chExt cx="0" cy="0"/>
        </a:xfrm>
      </p:grpSpPr>
      <p:sp>
        <p:nvSpPr>
          <p:cNvPr id="6" name="Rectangle 5"/>
          <p:cNvSpPr/>
          <p:nvPr userDrawn="1"/>
        </p:nvSpPr>
        <p:spPr>
          <a:xfrm>
            <a:off x="-2" y="0"/>
            <a:ext cx="4482790" cy="30172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7" name="Text Placeholder 14"/>
          <p:cNvSpPr>
            <a:spLocks noGrp="1"/>
          </p:cNvSpPr>
          <p:nvPr>
            <p:ph type="body" sz="quarter" idx="14" hasCustomPrompt="1"/>
          </p:nvPr>
        </p:nvSpPr>
        <p:spPr>
          <a:xfrm>
            <a:off x="364794" y="339991"/>
            <a:ext cx="3753201"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endParaRPr lang="en-US"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81340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ge Layout 3">
    <p:spTree>
      <p:nvGrpSpPr>
        <p:cNvPr id="1" name=""/>
        <p:cNvGrpSpPr/>
        <p:nvPr/>
      </p:nvGrpSpPr>
      <p:grpSpPr>
        <a:xfrm>
          <a:off x="0" y="0"/>
          <a:ext cx="0" cy="0"/>
          <a:chOff x="0" y="0"/>
          <a:chExt cx="0" cy="0"/>
        </a:xfrm>
      </p:grpSpPr>
      <p:sp>
        <p:nvSpPr>
          <p:cNvPr id="6" name="Rectangle 5"/>
          <p:cNvSpPr/>
          <p:nvPr userDrawn="1"/>
        </p:nvSpPr>
        <p:spPr>
          <a:xfrm>
            <a:off x="-3" y="0"/>
            <a:ext cx="5852159" cy="23666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7" name="Text Placeholder 14"/>
          <p:cNvSpPr>
            <a:spLocks noGrp="1"/>
          </p:cNvSpPr>
          <p:nvPr>
            <p:ph type="body" sz="quarter" idx="14" hasCustomPrompt="1"/>
          </p:nvPr>
        </p:nvSpPr>
        <p:spPr>
          <a:xfrm>
            <a:off x="364794" y="339991"/>
            <a:ext cx="5067818"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5067818"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6333565" y="385168"/>
            <a:ext cx="5287417"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6333565" y="1166331"/>
            <a:ext cx="5287417"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3" name="Picture Placeholder 2"/>
          <p:cNvSpPr>
            <a:spLocks noGrp="1"/>
          </p:cNvSpPr>
          <p:nvPr>
            <p:ph type="pic" sz="quarter" idx="18"/>
          </p:nvPr>
        </p:nvSpPr>
        <p:spPr>
          <a:xfrm>
            <a:off x="0" y="2366963"/>
            <a:ext cx="5851525" cy="449103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normAutofit/>
          </a:bodyPr>
          <a:lstStyle>
            <a:lvl1pPr>
              <a:defRPr sz="1400">
                <a:solidFill>
                  <a:schemeClr val="bg1"/>
                </a:solidFill>
              </a:defRPr>
            </a:lvl1pPr>
          </a:lstStyle>
          <a:p>
            <a:endParaRPr lang="en-US"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36324492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242493458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_Blank">
    <p:bg>
      <p:bgPr>
        <a:solidFill>
          <a:schemeClr val="tx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solidFill>
                  <a:schemeClr val="bg1"/>
                </a:solidFill>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280809970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Text Placeholder 5"/>
          <p:cNvSpPr>
            <a:spLocks noGrp="1"/>
          </p:cNvSpPr>
          <p:nvPr>
            <p:ph type="body" sz="quarter" idx="16" hasCustomPrompt="1"/>
          </p:nvPr>
        </p:nvSpPr>
        <p:spPr>
          <a:xfrm>
            <a:off x="2673389" y="3198167"/>
            <a:ext cx="6845221" cy="830997"/>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(with no favicon) for you to play with.</a:t>
            </a:r>
          </a:p>
        </p:txBody>
      </p:sp>
    </p:spTree>
    <p:custDataLst>
      <p:tags r:id="rId1"/>
    </p:custDataLst>
    <p:extLst>
      <p:ext uri="{BB962C8B-B14F-4D97-AF65-F5344CB8AC3E}">
        <p14:creationId xmlns:p14="http://schemas.microsoft.com/office/powerpoint/2010/main" val="419245284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FAQ Layout 1">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7"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9"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26247256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AQ Layout 2">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13964853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AQ Layout 3">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380160774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3"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Tree>
    <p:extLst>
      <p:ext uri="{BB962C8B-B14F-4D97-AF65-F5344CB8AC3E}">
        <p14:creationId xmlns:p14="http://schemas.microsoft.com/office/powerpoint/2010/main" val="12732391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51353" y="441402"/>
            <a:ext cx="2339754" cy="959299"/>
          </a:xfrm>
          <a:prstGeom prst="rect">
            <a:avLst/>
          </a:prstGeom>
        </p:spPr>
      </p:pic>
      <p:sp>
        <p:nvSpPr>
          <p:cNvPr id="5" name="Text Placeholder 14"/>
          <p:cNvSpPr>
            <a:spLocks noGrp="1"/>
          </p:cNvSpPr>
          <p:nvPr>
            <p:ph type="body" sz="quarter" idx="14" hasCustomPrompt="1"/>
          </p:nvPr>
        </p:nvSpPr>
        <p:spPr>
          <a:xfrm>
            <a:off x="1353287" y="2336418"/>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Insert presentation title</a:t>
            </a:r>
          </a:p>
        </p:txBody>
      </p:sp>
      <p:sp>
        <p:nvSpPr>
          <p:cNvPr id="6" name="Text Placeholder 16"/>
          <p:cNvSpPr>
            <a:spLocks noGrp="1"/>
          </p:cNvSpPr>
          <p:nvPr>
            <p:ph type="body" sz="quarter" idx="15" hasCustomPrompt="1"/>
          </p:nvPr>
        </p:nvSpPr>
        <p:spPr>
          <a:xfrm>
            <a:off x="1353287" y="3107845"/>
            <a:ext cx="9535886" cy="400110"/>
          </a:xfrm>
          <a:prstGeom prst="rect">
            <a:avLst/>
          </a:prstGeom>
        </p:spPr>
        <p:txBody>
          <a:bodyPr wrap="square">
            <a:spAutoFit/>
          </a:bodyPr>
          <a:lstStyle>
            <a:lvl1pPr algn="ctr">
              <a:lnSpc>
                <a:spcPct val="100000"/>
              </a:lnSpc>
              <a:defRPr sz="2000" baseline="0">
                <a:solidFill>
                  <a:schemeClr val="bg1"/>
                </a:solidFill>
                <a:latin typeface="Montserrat Light" charset="0"/>
              </a:defRPr>
            </a:lvl1pPr>
          </a:lstStyle>
          <a:p>
            <a:pPr lvl="0"/>
            <a:r>
              <a:rPr lang="en-US" dirty="0"/>
              <a:t>More info can go here</a:t>
            </a:r>
          </a:p>
        </p:txBody>
      </p:sp>
      <p:sp>
        <p:nvSpPr>
          <p:cNvPr id="7" name="Text Placeholder 16"/>
          <p:cNvSpPr>
            <a:spLocks noGrp="1"/>
          </p:cNvSpPr>
          <p:nvPr>
            <p:ph type="body" sz="quarter" idx="16" hasCustomPrompt="1"/>
          </p:nvPr>
        </p:nvSpPr>
        <p:spPr>
          <a:xfrm>
            <a:off x="4488873" y="4416601"/>
            <a:ext cx="6293422" cy="307777"/>
          </a:xfrm>
          <a:prstGeom prst="rect">
            <a:avLst/>
          </a:prstGeom>
        </p:spPr>
        <p:txBody>
          <a:bodyPr wrap="square">
            <a:spAutoFit/>
          </a:bodyPr>
          <a:lstStyle>
            <a:lvl1pPr algn="l">
              <a:lnSpc>
                <a:spcPct val="100000"/>
              </a:lnSpc>
              <a:spcBef>
                <a:spcPts val="0"/>
              </a:spcBef>
              <a:defRPr sz="1400" baseline="0">
                <a:solidFill>
                  <a:schemeClr val="bg1"/>
                </a:solidFill>
                <a:latin typeface="Montserrat Bold" panose="00000800000000000000" pitchFamily="2" charset="0"/>
              </a:defRPr>
            </a:lvl1pPr>
          </a:lstStyle>
          <a:p>
            <a:pPr lvl="0"/>
            <a:r>
              <a:rPr lang="en-US" dirty="0"/>
              <a:t>NAME</a:t>
            </a:r>
          </a:p>
        </p:txBody>
      </p:sp>
      <p:sp>
        <p:nvSpPr>
          <p:cNvPr id="8" name="Picture Placeholder 3"/>
          <p:cNvSpPr>
            <a:spLocks noGrp="1"/>
          </p:cNvSpPr>
          <p:nvPr>
            <p:ph type="pic" sz="quarter" idx="17"/>
          </p:nvPr>
        </p:nvSpPr>
        <p:spPr>
          <a:xfrm>
            <a:off x="2538275" y="4187654"/>
            <a:ext cx="1560191" cy="1560191"/>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p:spPr>
        <p:txBody>
          <a:bodyPr/>
          <a:lstStyle>
            <a:lvl1pPr algn="ctr">
              <a:defRPr sz="1200">
                <a:solidFill>
                  <a:schemeClr val="tx1"/>
                </a:solidFill>
              </a:defRPr>
            </a:lvl1pPr>
          </a:lstStyle>
          <a:p>
            <a:endParaRPr lang="en-US" dirty="0"/>
          </a:p>
        </p:txBody>
      </p:sp>
    </p:spTree>
    <p:extLst>
      <p:ext uri="{BB962C8B-B14F-4D97-AF65-F5344CB8AC3E}">
        <p14:creationId xmlns:p14="http://schemas.microsoft.com/office/powerpoint/2010/main" val="7905889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4"/>
          <p:cNvSpPr>
            <a:spLocks noGrp="1"/>
          </p:cNvSpPr>
          <p:nvPr>
            <p:ph type="body" sz="quarter" idx="14" hasCustomPrompt="1"/>
          </p:nvPr>
        </p:nvSpPr>
        <p:spPr>
          <a:xfrm>
            <a:off x="1353287" y="2775805"/>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Regular" panose="00000500000000000000" pitchFamily="2" charset="0"/>
              </a:defRPr>
            </a:lvl1pPr>
          </a:lstStyle>
          <a:p>
            <a:pPr lvl="0"/>
            <a:r>
              <a:rPr lang="en-US" dirty="0"/>
              <a:t>Full-screen image</a:t>
            </a:r>
          </a:p>
        </p:txBody>
      </p:sp>
    </p:spTree>
    <p:extLst>
      <p:ext uri="{BB962C8B-B14F-4D97-AF65-F5344CB8AC3E}">
        <p14:creationId xmlns:p14="http://schemas.microsoft.com/office/powerpoint/2010/main" val="7090359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Title - Production Purple">
    <p:bg>
      <p:bgPr>
        <a:solidFill>
          <a:schemeClr val="accent2"/>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3"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custDataLst>
      <p:tags r:id="rId1"/>
    </p:custDataLst>
    <p:extLst>
      <p:ext uri="{BB962C8B-B14F-4D97-AF65-F5344CB8AC3E}">
        <p14:creationId xmlns:p14="http://schemas.microsoft.com/office/powerpoint/2010/main" val="1073448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Section Title - Curtain Red">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61063276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ection Title - Aquarium Green">
    <p:bg>
      <p:bgPr>
        <a:solidFill>
          <a:schemeClr val="accent3"/>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42696539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Page Layout 1">
    <p:spTree>
      <p:nvGrpSpPr>
        <p:cNvPr id="1" name=""/>
        <p:cNvGrpSpPr/>
        <p:nvPr/>
      </p:nvGrpSpPr>
      <p:grpSpPr>
        <a:xfrm>
          <a:off x="0" y="0"/>
          <a:ext cx="0" cy="0"/>
          <a:chOff x="0" y="0"/>
          <a:chExt cx="0" cy="0"/>
        </a:xfrm>
      </p:grpSpPr>
      <p:sp>
        <p:nvSpPr>
          <p:cNvPr id="6" name="Text Placeholder 5"/>
          <p:cNvSpPr>
            <a:spLocks noGrp="1"/>
          </p:cNvSpPr>
          <p:nvPr>
            <p:ph type="body" sz="quarter" idx="12" hasCustomPrompt="1"/>
          </p:nvPr>
        </p:nvSpPr>
        <p:spPr>
          <a:xfrm>
            <a:off x="753816" y="3598368"/>
            <a:ext cx="3378341"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5"/>
          <p:cNvSpPr>
            <a:spLocks noGrp="1"/>
          </p:cNvSpPr>
          <p:nvPr>
            <p:ph type="body" sz="quarter" idx="14" hasCustomPrompt="1"/>
          </p:nvPr>
        </p:nvSpPr>
        <p:spPr>
          <a:xfrm>
            <a:off x="4333499" y="3598368"/>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11" name="Text Placeholder 8"/>
          <p:cNvSpPr>
            <a:spLocks noGrp="1"/>
          </p:cNvSpPr>
          <p:nvPr>
            <p:ph type="body" sz="quarter" idx="15" hasCustomPrompt="1"/>
          </p:nvPr>
        </p:nvSpPr>
        <p:spPr>
          <a:xfrm>
            <a:off x="753817" y="4272090"/>
            <a:ext cx="3378341" cy="338554"/>
          </a:xfrm>
          <a:prstGeom prst="rect">
            <a:avLst/>
          </a:prstGeom>
        </p:spPr>
        <p:txBody>
          <a:bodyPr>
            <a:spAutoFit/>
          </a:bodyPr>
          <a:lstStyle>
            <a:lvl1pPr>
              <a:lnSpc>
                <a:spcPct val="100000"/>
              </a:lnSpc>
              <a:spcBef>
                <a:spcPts val="1000"/>
              </a:spcBef>
              <a:defRPr sz="1600" baseline="0">
                <a:solidFill>
                  <a:schemeClr val="tx2"/>
                </a:solidFill>
              </a:defRPr>
            </a:lvl1pPr>
          </a:lstStyle>
          <a:p>
            <a:pPr lvl="0"/>
            <a:r>
              <a:rPr lang="en-US" dirty="0"/>
              <a:t>Copy</a:t>
            </a:r>
          </a:p>
        </p:txBody>
      </p:sp>
      <p:sp>
        <p:nvSpPr>
          <p:cNvPr id="15" name="Rectangle 14"/>
          <p:cNvSpPr/>
          <p:nvPr userDrawn="1"/>
        </p:nvSpPr>
        <p:spPr>
          <a:xfrm>
            <a:off x="7017024" y="1"/>
            <a:ext cx="5174974" cy="2910467"/>
          </a:xfrm>
          <a:prstGeom prst="rect">
            <a:avLst/>
          </a:prstGeom>
          <a:solidFill>
            <a:srgbClr val="535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Text Placeholder 14"/>
          <p:cNvSpPr>
            <a:spLocks noGrp="1"/>
          </p:cNvSpPr>
          <p:nvPr>
            <p:ph type="body" sz="quarter" idx="19" hasCustomPrompt="1"/>
          </p:nvPr>
        </p:nvSpPr>
        <p:spPr>
          <a:xfrm>
            <a:off x="7553325" y="457201"/>
            <a:ext cx="4137106"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17" name="Text Placeholder 16"/>
          <p:cNvSpPr>
            <a:spLocks noGrp="1"/>
          </p:cNvSpPr>
          <p:nvPr>
            <p:ph type="body" sz="quarter" idx="20" hasCustomPrompt="1"/>
          </p:nvPr>
        </p:nvSpPr>
        <p:spPr>
          <a:xfrm>
            <a:off x="7553325" y="1212850"/>
            <a:ext cx="4137106"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20" name="Picture Placeholder 49"/>
          <p:cNvSpPr>
            <a:spLocks noGrp="1"/>
          </p:cNvSpPr>
          <p:nvPr>
            <p:ph type="pic" sz="quarter" idx="26" hasCustomPrompt="1"/>
          </p:nvPr>
        </p:nvSpPr>
        <p:spPr>
          <a:xfrm>
            <a:off x="4333499" y="302012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21" name="Picture Placeholder 49"/>
          <p:cNvSpPr>
            <a:spLocks noGrp="1"/>
          </p:cNvSpPr>
          <p:nvPr>
            <p:ph type="pic" sz="quarter" idx="27" hasCustomPrompt="1"/>
          </p:nvPr>
        </p:nvSpPr>
        <p:spPr>
          <a:xfrm>
            <a:off x="7967699" y="3017251"/>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3" name="Picture Placeholder 2"/>
          <p:cNvSpPr>
            <a:spLocks noGrp="1"/>
          </p:cNvSpPr>
          <p:nvPr>
            <p:ph type="pic" sz="quarter" idx="28" hasCustomPrompt="1"/>
          </p:nvPr>
        </p:nvSpPr>
        <p:spPr>
          <a:xfrm>
            <a:off x="753816" y="3025818"/>
            <a:ext cx="457200" cy="457200"/>
          </a:xfrm>
          <a:prstGeom prst="rect">
            <a:avLst/>
          </a:prstGeom>
        </p:spPr>
        <p:txBody>
          <a:bodyPr>
            <a:normAutofit/>
          </a:bodyPr>
          <a:lstStyle>
            <a:lvl1pPr>
              <a:defRPr sz="1000" baseline="0"/>
            </a:lvl1pPr>
          </a:lstStyle>
          <a:p>
            <a:r>
              <a:rPr lang="en-US" sz="1000" baseline="0" dirty="0"/>
              <a:t>Icon</a:t>
            </a:r>
            <a:endParaRPr lang="en-US" dirty="0"/>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257287" y="6123007"/>
            <a:ext cx="1689240" cy="501067"/>
          </a:xfrm>
          <a:prstGeom prst="rect">
            <a:avLst/>
          </a:prstGeom>
        </p:spPr>
      </p:pic>
      <p:sp>
        <p:nvSpPr>
          <p:cNvPr id="18" name="Text Placeholder 8"/>
          <p:cNvSpPr>
            <a:spLocks noGrp="1"/>
          </p:cNvSpPr>
          <p:nvPr>
            <p:ph type="body" sz="quarter" idx="30" hasCustomPrompt="1"/>
          </p:nvPr>
        </p:nvSpPr>
        <p:spPr>
          <a:xfrm>
            <a:off x="4342684"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9" name="Text Placeholder 8"/>
          <p:cNvSpPr>
            <a:spLocks noGrp="1"/>
          </p:cNvSpPr>
          <p:nvPr>
            <p:ph type="body" sz="quarter" idx="31" hasCustomPrompt="1"/>
          </p:nvPr>
        </p:nvSpPr>
        <p:spPr>
          <a:xfrm>
            <a:off x="7975458"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22" name="Text Placeholder 5"/>
          <p:cNvSpPr>
            <a:spLocks noGrp="1"/>
          </p:cNvSpPr>
          <p:nvPr>
            <p:ph type="body" sz="quarter" idx="32" hasCustomPrompt="1"/>
          </p:nvPr>
        </p:nvSpPr>
        <p:spPr>
          <a:xfrm>
            <a:off x="7975458" y="3602371"/>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8" name="Picture Placeholder 7"/>
          <p:cNvSpPr>
            <a:spLocks noGrp="1"/>
          </p:cNvSpPr>
          <p:nvPr>
            <p:ph type="pic" sz="quarter" idx="33"/>
          </p:nvPr>
        </p:nvSpPr>
        <p:spPr>
          <a:xfrm>
            <a:off x="0" y="0"/>
            <a:ext cx="7016750" cy="2909888"/>
          </a:xfrm>
          <a:prstGeom prst="rect">
            <a:avLst/>
          </a:prstGeom>
          <a:blipFill>
            <a:blip r:embed="rId3"/>
            <a:stretch>
              <a:fillRect/>
            </a:stretch>
          </a:blipFill>
        </p:spPr>
        <p:txBody>
          <a:bodyPr>
            <a:normAutofit/>
          </a:bodyPr>
          <a:lstStyle>
            <a:lvl1pPr>
              <a:defRPr sz="1400">
                <a:solidFill>
                  <a:schemeClr val="bg1"/>
                </a:solidFill>
                <a:latin typeface="Montserrat Regular" panose="00000500000000000000" pitchFamily="2" charset="0"/>
              </a:defRPr>
            </a:lvl1pPr>
          </a:lstStyle>
          <a:p>
            <a:endParaRPr lang="en-US" dirty="0"/>
          </a:p>
        </p:txBody>
      </p:sp>
    </p:spTree>
    <p:extLst>
      <p:ext uri="{BB962C8B-B14F-4D97-AF65-F5344CB8AC3E}">
        <p14:creationId xmlns:p14="http://schemas.microsoft.com/office/powerpoint/2010/main" val="25162800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age Layout 2">
    <p:spTree>
      <p:nvGrpSpPr>
        <p:cNvPr id="1" name=""/>
        <p:cNvGrpSpPr/>
        <p:nvPr/>
      </p:nvGrpSpPr>
      <p:grpSpPr>
        <a:xfrm>
          <a:off x="0" y="0"/>
          <a:ext cx="0" cy="0"/>
          <a:chOff x="0" y="0"/>
          <a:chExt cx="0" cy="0"/>
        </a:xfrm>
      </p:grpSpPr>
      <p:sp>
        <p:nvSpPr>
          <p:cNvPr id="6" name="Rectangle 5"/>
          <p:cNvSpPr/>
          <p:nvPr userDrawn="1"/>
        </p:nvSpPr>
        <p:spPr>
          <a:xfrm>
            <a:off x="-1" y="587"/>
            <a:ext cx="4482790" cy="30172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3753201" cy="584775"/>
          </a:xfrm>
          <a:prstGeom prst="rect">
            <a:avLst/>
          </a:prstGeom>
        </p:spPr>
        <p:txBody>
          <a:bodyPr>
            <a:spAutoFit/>
          </a:bodyPr>
          <a:lstStyle>
            <a:lvl1pPr>
              <a:lnSpc>
                <a:spcPct val="100000"/>
              </a:lnSpc>
              <a:defRPr sz="3200" b="0" cap="none"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endParaRPr lang="en-US"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88234906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age Layout 3">
    <p:spTree>
      <p:nvGrpSpPr>
        <p:cNvPr id="1" name=""/>
        <p:cNvGrpSpPr/>
        <p:nvPr/>
      </p:nvGrpSpPr>
      <p:grpSpPr>
        <a:xfrm>
          <a:off x="0" y="0"/>
          <a:ext cx="0" cy="0"/>
          <a:chOff x="0" y="0"/>
          <a:chExt cx="0" cy="0"/>
        </a:xfrm>
      </p:grpSpPr>
      <p:sp>
        <p:nvSpPr>
          <p:cNvPr id="6" name="Rectangle 5"/>
          <p:cNvSpPr/>
          <p:nvPr userDrawn="1"/>
        </p:nvSpPr>
        <p:spPr>
          <a:xfrm>
            <a:off x="-3" y="0"/>
            <a:ext cx="5852159" cy="23666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5067818"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5067818"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6333565" y="385168"/>
            <a:ext cx="5287417"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6333565" y="1166331"/>
            <a:ext cx="5287417"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3" name="Picture Placeholder 2"/>
          <p:cNvSpPr>
            <a:spLocks noGrp="1"/>
          </p:cNvSpPr>
          <p:nvPr>
            <p:ph type="pic" sz="quarter" idx="18"/>
          </p:nvPr>
        </p:nvSpPr>
        <p:spPr>
          <a:xfrm>
            <a:off x="0" y="2366963"/>
            <a:ext cx="5851525" cy="449103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normAutofit/>
          </a:bodyPr>
          <a:lstStyle>
            <a:lvl1pPr>
              <a:defRPr sz="1400">
                <a:solidFill>
                  <a:schemeClr val="bg1"/>
                </a:solidFill>
              </a:defRPr>
            </a:lvl1pPr>
          </a:lstStyle>
          <a:p>
            <a:endParaRPr lang="en-US"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30463411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273053814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3_Blank">
    <p:bg>
      <p:bgPr>
        <a:solidFill>
          <a:schemeClr val="tx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solidFill>
                  <a:schemeClr val="bg1"/>
                </a:solidFill>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38597755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Text Placeholder 5"/>
          <p:cNvSpPr>
            <a:spLocks noGrp="1"/>
          </p:cNvSpPr>
          <p:nvPr>
            <p:ph type="body" sz="quarter" idx="16" hasCustomPrompt="1"/>
          </p:nvPr>
        </p:nvSpPr>
        <p:spPr>
          <a:xfrm>
            <a:off x="2673389" y="3198167"/>
            <a:ext cx="6845221" cy="830997"/>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(with no favicon) for you to play with.</a:t>
            </a:r>
          </a:p>
        </p:txBody>
      </p:sp>
    </p:spTree>
    <p:custDataLst>
      <p:tags r:id="rId1"/>
    </p:custDataLst>
    <p:extLst>
      <p:ext uri="{BB962C8B-B14F-4D97-AF65-F5344CB8AC3E}">
        <p14:creationId xmlns:p14="http://schemas.microsoft.com/office/powerpoint/2010/main" val="40289356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FAQ Layout 1">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9"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400834746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FAQ Layout 2">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9362372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FAQ Layout 3">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39651022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3"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Tree>
    <p:extLst>
      <p:ext uri="{BB962C8B-B14F-4D97-AF65-F5344CB8AC3E}">
        <p14:creationId xmlns:p14="http://schemas.microsoft.com/office/powerpoint/2010/main" val="267129464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A72CB-815D-410D-9E15-7417DF7C1B0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FE1878BD-0BB1-4005-8EA0-B308EDE8B4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1CCC7FBC-0C15-4961-B831-A60F5DC463F1}"/>
              </a:ext>
            </a:extLst>
          </p:cNvPr>
          <p:cNvSpPr>
            <a:spLocks noGrp="1"/>
          </p:cNvSpPr>
          <p:nvPr>
            <p:ph type="dt" sz="half" idx="10"/>
          </p:nvPr>
        </p:nvSpPr>
        <p:spPr/>
        <p:txBody>
          <a:bodyPr/>
          <a:lstStyle/>
          <a:p>
            <a:fld id="{24849E68-10AE-488D-AB03-EB2BFB1E5B46}" type="datetimeFigureOut">
              <a:rPr lang="en-AU" smtClean="0"/>
              <a:t>18/09/2019</a:t>
            </a:fld>
            <a:endParaRPr lang="en-AU"/>
          </a:p>
        </p:txBody>
      </p:sp>
      <p:sp>
        <p:nvSpPr>
          <p:cNvPr id="5" name="Footer Placeholder 4">
            <a:extLst>
              <a:ext uri="{FF2B5EF4-FFF2-40B4-BE49-F238E27FC236}">
                <a16:creationId xmlns:a16="http://schemas.microsoft.com/office/drawing/2014/main" id="{1A4AE6C9-1923-4065-A8F3-BA06E70EC68F}"/>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E25FD1A2-9E1F-4BE6-8C1A-7C17199335DD}"/>
              </a:ext>
            </a:extLst>
          </p:cNvPr>
          <p:cNvSpPr>
            <a:spLocks noGrp="1"/>
          </p:cNvSpPr>
          <p:nvPr>
            <p:ph type="sldNum" sz="quarter" idx="12"/>
          </p:nvPr>
        </p:nvSpPr>
        <p:spPr/>
        <p:txBody>
          <a:bodyPr/>
          <a:lstStyle/>
          <a:p>
            <a:fld id="{ED629C45-037D-4DB8-9C26-7D9E2483D4B7}" type="slidenum">
              <a:rPr lang="en-AU" smtClean="0"/>
              <a:t>‹#›</a:t>
            </a:fld>
            <a:endParaRPr lang="en-AU"/>
          </a:p>
        </p:txBody>
      </p:sp>
    </p:spTree>
    <p:extLst>
      <p:ext uri="{BB962C8B-B14F-4D97-AF65-F5344CB8AC3E}">
        <p14:creationId xmlns:p14="http://schemas.microsoft.com/office/powerpoint/2010/main" val="208696023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_Single Word">
    <p:spTree>
      <p:nvGrpSpPr>
        <p:cNvPr id="1" name=""/>
        <p:cNvGrpSpPr/>
        <p:nvPr/>
      </p:nvGrpSpPr>
      <p:grpSpPr>
        <a:xfrm>
          <a:off x="0" y="0"/>
          <a:ext cx="0" cy="0"/>
          <a:chOff x="0" y="0"/>
          <a:chExt cx="0" cy="0"/>
        </a:xfrm>
      </p:grpSpPr>
      <p:sp>
        <p:nvSpPr>
          <p:cNvPr id="5" name="Rectangle 4"/>
          <p:cNvSpPr/>
          <p:nvPr userDrawn="1"/>
        </p:nvSpPr>
        <p:spPr>
          <a:xfrm>
            <a:off x="0" y="0"/>
            <a:ext cx="12192000" cy="6858000"/>
          </a:xfrm>
          <a:prstGeom prst="rect">
            <a:avLst/>
          </a:prstGeom>
          <a:solidFill>
            <a:srgbClr val="2021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dirty="0">
              <a:solidFill>
                <a:srgbClr val="202120"/>
              </a:solidFill>
            </a:endParaRPr>
          </a:p>
        </p:txBody>
      </p:sp>
      <p:sp>
        <p:nvSpPr>
          <p:cNvPr id="6" name="Title 1"/>
          <p:cNvSpPr>
            <a:spLocks noGrp="1"/>
          </p:cNvSpPr>
          <p:nvPr>
            <p:ph type="ctrTitle" hasCustomPrompt="1"/>
          </p:nvPr>
        </p:nvSpPr>
        <p:spPr>
          <a:xfrm>
            <a:off x="914400" y="2334770"/>
            <a:ext cx="10363200" cy="1470025"/>
          </a:xfrm>
        </p:spPr>
        <p:txBody>
          <a:bodyPr>
            <a:noAutofit/>
          </a:bodyPr>
          <a:lstStyle>
            <a:lvl1pPr>
              <a:defRPr sz="8000" baseline="0">
                <a:solidFill>
                  <a:schemeClr val="bg1"/>
                </a:solidFill>
                <a:latin typeface="Arial"/>
                <a:cs typeface="Arial"/>
              </a:defRPr>
            </a:lvl1pPr>
          </a:lstStyle>
          <a:p>
            <a:r>
              <a:rPr lang="en-US" dirty="0"/>
              <a:t>Single Word.</a:t>
            </a:r>
          </a:p>
        </p:txBody>
      </p:sp>
    </p:spTree>
    <p:extLst>
      <p:ext uri="{BB962C8B-B14F-4D97-AF65-F5344CB8AC3E}">
        <p14:creationId xmlns:p14="http://schemas.microsoft.com/office/powerpoint/2010/main" val="18642646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Graph">
    <p:spTree>
      <p:nvGrpSpPr>
        <p:cNvPr id="1" name=""/>
        <p:cNvGrpSpPr/>
        <p:nvPr/>
      </p:nvGrpSpPr>
      <p:grpSpPr>
        <a:xfrm>
          <a:off x="0" y="0"/>
          <a:ext cx="0" cy="0"/>
          <a:chOff x="0" y="0"/>
          <a:chExt cx="0" cy="0"/>
        </a:xfrm>
      </p:grpSpPr>
      <p:pic>
        <p:nvPicPr>
          <p:cNvPr id="7" name="Picture 6" descr="Tessitura_Logo.pdf"/>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761905" y="6179253"/>
            <a:ext cx="1191507" cy="486009"/>
          </a:xfrm>
          <a:prstGeom prst="rect">
            <a:avLst/>
          </a:prstGeom>
        </p:spPr>
      </p:pic>
    </p:spTree>
    <p:extLst>
      <p:ext uri="{BB962C8B-B14F-4D97-AF65-F5344CB8AC3E}">
        <p14:creationId xmlns:p14="http://schemas.microsoft.com/office/powerpoint/2010/main" val="5360010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theme" Target="../theme/theme2.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6757816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3200" kern="1200" cap="all" spc="200" baseline="0">
          <a:solidFill>
            <a:schemeClr val="tx1"/>
          </a:solidFill>
          <a:latin typeface="Montserrat Bold" charset="0"/>
          <a:ea typeface="+mj-ea"/>
          <a:cs typeface="+mj-cs"/>
        </a:defRPr>
      </a:lvl1pPr>
    </p:titleStyle>
    <p:body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55744399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4" r:id="rId16"/>
    <p:sldLayoutId id="2147483695" r:id="rId17"/>
    <p:sldLayoutId id="2147483697" r:id="rId18"/>
  </p:sldLayoutIdLst>
  <p:txStyles>
    <p:titleStyle>
      <a:lvl1pPr algn="l" defTabSz="914400" rtl="0" eaLnBrk="1" latinLnBrk="0" hangingPunct="1">
        <a:lnSpc>
          <a:spcPct val="90000"/>
        </a:lnSpc>
        <a:spcBef>
          <a:spcPct val="0"/>
        </a:spcBef>
        <a:buNone/>
        <a:defRPr sz="3200" kern="1200" cap="all" spc="200" baseline="0">
          <a:solidFill>
            <a:schemeClr val="tx1"/>
          </a:solidFill>
          <a:latin typeface="Montserrat Bold" charset="0"/>
          <a:ea typeface="+mj-ea"/>
          <a:cs typeface="+mj-cs"/>
        </a:defRPr>
      </a:lvl1pPr>
    </p:titleStyle>
    <p:body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C799EF6-9675-4237-95E2-0E268A4171B0}"/>
              </a:ext>
            </a:extLst>
          </p:cNvPr>
          <p:cNvSpPr>
            <a:spLocks noGrp="1"/>
          </p:cNvSpPr>
          <p:nvPr>
            <p:ph type="body" sz="quarter" idx="14"/>
          </p:nvPr>
        </p:nvSpPr>
        <p:spPr>
          <a:xfrm>
            <a:off x="1328057" y="2875002"/>
            <a:ext cx="9535886" cy="1107996"/>
          </a:xfrm>
        </p:spPr>
        <p:txBody>
          <a:bodyPr/>
          <a:lstStyle/>
          <a:p>
            <a:r>
              <a:rPr lang="en-US" sz="6600" dirty="0"/>
              <a:t>Defining Insight</a:t>
            </a:r>
          </a:p>
        </p:txBody>
      </p:sp>
      <p:sp>
        <p:nvSpPr>
          <p:cNvPr id="4" name="Text Placeholder 3">
            <a:extLst>
              <a:ext uri="{FF2B5EF4-FFF2-40B4-BE49-F238E27FC236}">
                <a16:creationId xmlns:a16="http://schemas.microsoft.com/office/drawing/2014/main" id="{F2D71D8C-C45C-4590-AD03-DCCCD10564CB}"/>
              </a:ext>
            </a:extLst>
          </p:cNvPr>
          <p:cNvSpPr>
            <a:spLocks noGrp="1"/>
          </p:cNvSpPr>
          <p:nvPr>
            <p:ph type="body" sz="quarter" idx="15"/>
          </p:nvPr>
        </p:nvSpPr>
        <p:spPr>
          <a:xfrm>
            <a:off x="1328057" y="6015389"/>
            <a:ext cx="9535886" cy="400110"/>
          </a:xfrm>
        </p:spPr>
        <p:txBody>
          <a:bodyPr/>
          <a:lstStyle/>
          <a:p>
            <a:r>
              <a:rPr lang="en-US" dirty="0"/>
              <a:t>Laura Wakelin| Enterprise Consultant| Tessitura Network</a:t>
            </a:r>
          </a:p>
        </p:txBody>
      </p:sp>
    </p:spTree>
    <p:extLst>
      <p:ext uri="{BB962C8B-B14F-4D97-AF65-F5344CB8AC3E}">
        <p14:creationId xmlns:p14="http://schemas.microsoft.com/office/powerpoint/2010/main" val="14551715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C799EF6-9675-4237-95E2-0E268A4171B0}"/>
              </a:ext>
            </a:extLst>
          </p:cNvPr>
          <p:cNvSpPr>
            <a:spLocks noGrp="1"/>
          </p:cNvSpPr>
          <p:nvPr>
            <p:ph type="body" sz="quarter" idx="14"/>
          </p:nvPr>
        </p:nvSpPr>
        <p:spPr>
          <a:xfrm>
            <a:off x="1328057" y="2875002"/>
            <a:ext cx="9535886" cy="1107996"/>
          </a:xfrm>
        </p:spPr>
        <p:txBody>
          <a:bodyPr/>
          <a:lstStyle/>
          <a:p>
            <a:r>
              <a:rPr lang="en-US" sz="6600" dirty="0"/>
              <a:t>Am I Relevant?</a:t>
            </a:r>
          </a:p>
        </p:txBody>
      </p:sp>
      <p:sp>
        <p:nvSpPr>
          <p:cNvPr id="4" name="Text Placeholder 3">
            <a:extLst>
              <a:ext uri="{FF2B5EF4-FFF2-40B4-BE49-F238E27FC236}">
                <a16:creationId xmlns:a16="http://schemas.microsoft.com/office/drawing/2014/main" id="{F2D71D8C-C45C-4590-AD03-DCCCD10564CB}"/>
              </a:ext>
            </a:extLst>
          </p:cNvPr>
          <p:cNvSpPr>
            <a:spLocks noGrp="1"/>
          </p:cNvSpPr>
          <p:nvPr>
            <p:ph type="body" sz="quarter" idx="15"/>
          </p:nvPr>
        </p:nvSpPr>
        <p:spPr>
          <a:xfrm>
            <a:off x="1328057" y="6015389"/>
            <a:ext cx="9535886" cy="400110"/>
          </a:xfrm>
        </p:spPr>
        <p:txBody>
          <a:bodyPr/>
          <a:lstStyle/>
          <a:p>
            <a:r>
              <a:rPr lang="en-US" dirty="0"/>
              <a:t>Laura Wakelin| Enterprise Consultant| Tessitura Network</a:t>
            </a:r>
          </a:p>
        </p:txBody>
      </p:sp>
    </p:spTree>
    <p:extLst>
      <p:ext uri="{BB962C8B-B14F-4D97-AF65-F5344CB8AC3E}">
        <p14:creationId xmlns:p14="http://schemas.microsoft.com/office/powerpoint/2010/main" val="41229026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sp>
        <p:nvSpPr>
          <p:cNvPr id="5" name="CountdownTimer"/>
          <p:cNvSpPr txBox="1"/>
          <p:nvPr/>
        </p:nvSpPr>
        <p:spPr>
          <a:xfrm>
            <a:off x="228600" y="152400"/>
            <a:ext cx="1524000" cy="553998"/>
          </a:xfrm>
          <a:prstGeom prst="rect">
            <a:avLst/>
          </a:prstGeom>
          <a:noFill/>
        </p:spPr>
        <p:txBody>
          <a:bodyPr wrap="square" lIns="91440" tIns="45720" rIns="91440" bIns="45720">
            <a:spAutoFit/>
          </a:bodyPr>
          <a:lstStyle>
            <a:defPPr>
              <a:defRPr lang="es-ES"/>
            </a:defPPr>
            <a:lvl1pPr algn="ctr">
              <a:defRPr sz="5400" b="1" cap="none" spc="0">
                <a:ln w="22225">
                  <a:solidFill>
                    <a:schemeClr val="accent2"/>
                  </a:solidFill>
                  <a:prstDash val="solid"/>
                </a:ln>
                <a:solidFill>
                  <a:schemeClr val="accent2">
                    <a:lumMod val="40000"/>
                    <a:lumOff val="60000"/>
                  </a:schemeClr>
                </a:solidFill>
                <a:effectLst/>
                <a:latin typeface="Arial" charset="0"/>
                <a:cs typeface="Arial" charset="0"/>
              </a:defRPr>
            </a:lvl1pPr>
            <a:lvl2pPr>
              <a:defRPr>
                <a:solidFill>
                  <a:schemeClr val="tx1"/>
                </a:solidFill>
                <a:latin typeface="Arial" charset="0"/>
                <a:cs typeface="Arial" charset="0"/>
              </a:defRPr>
            </a:lvl2pPr>
            <a:lvl3pPr>
              <a:defRPr>
                <a:solidFill>
                  <a:schemeClr val="tx1"/>
                </a:solidFill>
                <a:latin typeface="Arial" charset="0"/>
                <a:cs typeface="Arial" charset="0"/>
              </a:defRPr>
            </a:lvl3pPr>
            <a:lvl4pPr>
              <a:defRPr>
                <a:solidFill>
                  <a:schemeClr val="tx1"/>
                </a:solidFill>
                <a:latin typeface="Arial" charset="0"/>
                <a:cs typeface="Arial" charset="0"/>
              </a:defRPr>
            </a:lvl4pPr>
            <a:lvl5pPr>
              <a:defRPr>
                <a:solidFill>
                  <a:schemeClr val="tx1"/>
                </a:solidFill>
                <a:latin typeface="Arial" charset="0"/>
                <a:cs typeface="Arial" charset="0"/>
              </a:defRPr>
            </a:lvl5pPr>
            <a:lvl6pPr>
              <a:defRPr>
                <a:solidFill>
                  <a:schemeClr val="tx1"/>
                </a:solidFill>
                <a:latin typeface="Arial" charset="0"/>
                <a:cs typeface="Arial" charset="0"/>
              </a:defRPr>
            </a:lvl6pPr>
            <a:lvl7pPr>
              <a:defRPr>
                <a:solidFill>
                  <a:schemeClr val="tx1"/>
                </a:solidFill>
                <a:latin typeface="Arial" charset="0"/>
                <a:cs typeface="Arial" charset="0"/>
              </a:defRPr>
            </a:lvl7pPr>
            <a:lvl8pPr>
              <a:defRPr>
                <a:solidFill>
                  <a:schemeClr val="tx1"/>
                </a:solidFill>
                <a:latin typeface="Arial" charset="0"/>
                <a:cs typeface="Arial" charset="0"/>
              </a:defRPr>
            </a:lvl8pPr>
            <a:lvl9pPr>
              <a:defRPr>
                <a:solidFill>
                  <a:schemeClr val="tx1"/>
                </a:solidFill>
                <a:latin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w="22225">
                <a:noFill/>
                <a:prstDash val="solid"/>
              </a:ln>
              <a:solidFill>
                <a:srgbClr val="FFFFFF"/>
              </a:solidFill>
              <a:effectLst/>
              <a:uLnTx/>
              <a:uFillTx/>
              <a:latin typeface="Montserrat" panose="00000500000000000000" pitchFamily="2" charset="0"/>
              <a:ea typeface="+mn-ea"/>
              <a:cs typeface="Arial" charset="0"/>
            </a:endParaRPr>
          </a:p>
        </p:txBody>
      </p:sp>
      <p:sp>
        <p:nvSpPr>
          <p:cNvPr id="3" name="Text Placeholder 2">
            <a:extLst>
              <a:ext uri="{FF2B5EF4-FFF2-40B4-BE49-F238E27FC236}">
                <a16:creationId xmlns:a16="http://schemas.microsoft.com/office/drawing/2014/main" id="{C8BAD2F2-E09B-4CFD-9D68-05D88539E1C9}"/>
              </a:ext>
            </a:extLst>
          </p:cNvPr>
          <p:cNvSpPr>
            <a:spLocks noGrp="1"/>
          </p:cNvSpPr>
          <p:nvPr>
            <p:ph type="body" sz="quarter" idx="16"/>
          </p:nvPr>
        </p:nvSpPr>
        <p:spPr>
          <a:xfrm>
            <a:off x="0" y="4719245"/>
            <a:ext cx="11904921" cy="923330"/>
          </a:xfrm>
        </p:spPr>
        <p:txBody>
          <a:bodyPr/>
          <a:lstStyle/>
          <a:p>
            <a:r>
              <a:rPr lang="en-US" sz="5400" dirty="0">
                <a:solidFill>
                  <a:schemeClr val="bg1"/>
                </a:solidFill>
              </a:rPr>
              <a:t>“I can’t see the wood for the trees”</a:t>
            </a:r>
          </a:p>
        </p:txBody>
      </p:sp>
    </p:spTree>
    <p:extLst>
      <p:ext uri="{BB962C8B-B14F-4D97-AF65-F5344CB8AC3E}">
        <p14:creationId xmlns:p14="http://schemas.microsoft.com/office/powerpoint/2010/main" val="36089763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sp>
        <p:nvSpPr>
          <p:cNvPr id="5" name="CountdownTimer"/>
          <p:cNvSpPr txBox="1"/>
          <p:nvPr/>
        </p:nvSpPr>
        <p:spPr>
          <a:xfrm>
            <a:off x="228600" y="152400"/>
            <a:ext cx="1524000" cy="553998"/>
          </a:xfrm>
          <a:prstGeom prst="rect">
            <a:avLst/>
          </a:prstGeom>
          <a:noFill/>
        </p:spPr>
        <p:txBody>
          <a:bodyPr wrap="square" lIns="91440" tIns="45720" rIns="91440" bIns="45720">
            <a:spAutoFit/>
          </a:bodyPr>
          <a:lstStyle>
            <a:defPPr>
              <a:defRPr lang="es-ES"/>
            </a:defPPr>
            <a:lvl1pPr algn="ctr">
              <a:defRPr sz="5400" b="1" cap="none" spc="0">
                <a:ln w="22225">
                  <a:solidFill>
                    <a:schemeClr val="accent2"/>
                  </a:solidFill>
                  <a:prstDash val="solid"/>
                </a:ln>
                <a:solidFill>
                  <a:schemeClr val="accent2">
                    <a:lumMod val="40000"/>
                    <a:lumOff val="60000"/>
                  </a:schemeClr>
                </a:solidFill>
                <a:effectLst/>
                <a:latin typeface="Arial" charset="0"/>
                <a:cs typeface="Arial" charset="0"/>
              </a:defRPr>
            </a:lvl1pPr>
            <a:lvl2pPr>
              <a:defRPr>
                <a:solidFill>
                  <a:schemeClr val="tx1"/>
                </a:solidFill>
                <a:latin typeface="Arial" charset="0"/>
                <a:cs typeface="Arial" charset="0"/>
              </a:defRPr>
            </a:lvl2pPr>
            <a:lvl3pPr>
              <a:defRPr>
                <a:solidFill>
                  <a:schemeClr val="tx1"/>
                </a:solidFill>
                <a:latin typeface="Arial" charset="0"/>
                <a:cs typeface="Arial" charset="0"/>
              </a:defRPr>
            </a:lvl3pPr>
            <a:lvl4pPr>
              <a:defRPr>
                <a:solidFill>
                  <a:schemeClr val="tx1"/>
                </a:solidFill>
                <a:latin typeface="Arial" charset="0"/>
                <a:cs typeface="Arial" charset="0"/>
              </a:defRPr>
            </a:lvl4pPr>
            <a:lvl5pPr>
              <a:defRPr>
                <a:solidFill>
                  <a:schemeClr val="tx1"/>
                </a:solidFill>
                <a:latin typeface="Arial" charset="0"/>
                <a:cs typeface="Arial" charset="0"/>
              </a:defRPr>
            </a:lvl5pPr>
            <a:lvl6pPr>
              <a:defRPr>
                <a:solidFill>
                  <a:schemeClr val="tx1"/>
                </a:solidFill>
                <a:latin typeface="Arial" charset="0"/>
                <a:cs typeface="Arial" charset="0"/>
              </a:defRPr>
            </a:lvl6pPr>
            <a:lvl7pPr>
              <a:defRPr>
                <a:solidFill>
                  <a:schemeClr val="tx1"/>
                </a:solidFill>
                <a:latin typeface="Arial" charset="0"/>
                <a:cs typeface="Arial" charset="0"/>
              </a:defRPr>
            </a:lvl7pPr>
            <a:lvl8pPr>
              <a:defRPr>
                <a:solidFill>
                  <a:schemeClr val="tx1"/>
                </a:solidFill>
                <a:latin typeface="Arial" charset="0"/>
                <a:cs typeface="Arial" charset="0"/>
              </a:defRPr>
            </a:lvl8pPr>
            <a:lvl9pPr>
              <a:defRPr>
                <a:solidFill>
                  <a:schemeClr val="tx1"/>
                </a:solidFill>
                <a:latin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w="22225">
                <a:noFill/>
                <a:prstDash val="solid"/>
              </a:ln>
              <a:solidFill>
                <a:srgbClr val="FFFFFF"/>
              </a:solidFill>
              <a:effectLst/>
              <a:uLnTx/>
              <a:uFillTx/>
              <a:latin typeface="Montserrat" panose="00000500000000000000" pitchFamily="2" charset="0"/>
              <a:ea typeface="+mn-ea"/>
              <a:cs typeface="Arial" charset="0"/>
            </a:endParaRPr>
          </a:p>
        </p:txBody>
      </p:sp>
      <p:sp>
        <p:nvSpPr>
          <p:cNvPr id="3" name="Text Placeholder 2">
            <a:extLst>
              <a:ext uri="{FF2B5EF4-FFF2-40B4-BE49-F238E27FC236}">
                <a16:creationId xmlns:a16="http://schemas.microsoft.com/office/drawing/2014/main" id="{C8BAD2F2-E09B-4CFD-9D68-05D88539E1C9}"/>
              </a:ext>
            </a:extLst>
          </p:cNvPr>
          <p:cNvSpPr>
            <a:spLocks noGrp="1"/>
          </p:cNvSpPr>
          <p:nvPr>
            <p:ph type="body" sz="quarter" idx="16"/>
          </p:nvPr>
        </p:nvSpPr>
        <p:spPr>
          <a:xfrm>
            <a:off x="0" y="4719245"/>
            <a:ext cx="11904921" cy="923330"/>
          </a:xfrm>
        </p:spPr>
        <p:txBody>
          <a:bodyPr/>
          <a:lstStyle/>
          <a:p>
            <a:r>
              <a:rPr lang="en-US" sz="5400" dirty="0">
                <a:solidFill>
                  <a:schemeClr val="bg1"/>
                </a:solidFill>
              </a:rPr>
              <a:t>“I can’t see the wood for the trees”</a:t>
            </a:r>
          </a:p>
        </p:txBody>
      </p:sp>
    </p:spTree>
    <p:extLst>
      <p:ext uri="{BB962C8B-B14F-4D97-AF65-F5344CB8AC3E}">
        <p14:creationId xmlns:p14="http://schemas.microsoft.com/office/powerpoint/2010/main" val="1307893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4000" r="-4000"/>
          </a:stretch>
        </a:blipFill>
        <a:effectLst/>
      </p:bgPr>
    </p:bg>
    <p:spTree>
      <p:nvGrpSpPr>
        <p:cNvPr id="1" name=""/>
        <p:cNvGrpSpPr/>
        <p:nvPr/>
      </p:nvGrpSpPr>
      <p:grpSpPr>
        <a:xfrm>
          <a:off x="0" y="0"/>
          <a:ext cx="0" cy="0"/>
          <a:chOff x="0" y="0"/>
          <a:chExt cx="0" cy="0"/>
        </a:xfrm>
      </p:grpSpPr>
      <p:sp>
        <p:nvSpPr>
          <p:cNvPr id="5" name="CountdownTimer"/>
          <p:cNvSpPr txBox="1"/>
          <p:nvPr/>
        </p:nvSpPr>
        <p:spPr>
          <a:xfrm>
            <a:off x="228600" y="152400"/>
            <a:ext cx="1524000" cy="553998"/>
          </a:xfrm>
          <a:prstGeom prst="rect">
            <a:avLst/>
          </a:prstGeom>
          <a:noFill/>
        </p:spPr>
        <p:txBody>
          <a:bodyPr wrap="square" lIns="91440" tIns="45720" rIns="91440" bIns="45720">
            <a:spAutoFit/>
          </a:bodyPr>
          <a:lstStyle>
            <a:defPPr>
              <a:defRPr lang="es-ES"/>
            </a:defPPr>
            <a:lvl1pPr algn="ctr">
              <a:defRPr sz="5400" b="1" cap="none" spc="0">
                <a:ln w="22225">
                  <a:solidFill>
                    <a:schemeClr val="accent2"/>
                  </a:solidFill>
                  <a:prstDash val="solid"/>
                </a:ln>
                <a:solidFill>
                  <a:schemeClr val="accent2">
                    <a:lumMod val="40000"/>
                    <a:lumOff val="60000"/>
                  </a:schemeClr>
                </a:solidFill>
                <a:effectLst/>
                <a:latin typeface="Arial" charset="0"/>
                <a:cs typeface="Arial" charset="0"/>
              </a:defRPr>
            </a:lvl1pPr>
            <a:lvl2pPr>
              <a:defRPr>
                <a:solidFill>
                  <a:schemeClr val="tx1"/>
                </a:solidFill>
                <a:latin typeface="Arial" charset="0"/>
                <a:cs typeface="Arial" charset="0"/>
              </a:defRPr>
            </a:lvl2pPr>
            <a:lvl3pPr>
              <a:defRPr>
                <a:solidFill>
                  <a:schemeClr val="tx1"/>
                </a:solidFill>
                <a:latin typeface="Arial" charset="0"/>
                <a:cs typeface="Arial" charset="0"/>
              </a:defRPr>
            </a:lvl3pPr>
            <a:lvl4pPr>
              <a:defRPr>
                <a:solidFill>
                  <a:schemeClr val="tx1"/>
                </a:solidFill>
                <a:latin typeface="Arial" charset="0"/>
                <a:cs typeface="Arial" charset="0"/>
              </a:defRPr>
            </a:lvl4pPr>
            <a:lvl5pPr>
              <a:defRPr>
                <a:solidFill>
                  <a:schemeClr val="tx1"/>
                </a:solidFill>
                <a:latin typeface="Arial" charset="0"/>
                <a:cs typeface="Arial" charset="0"/>
              </a:defRPr>
            </a:lvl5pPr>
            <a:lvl6pPr>
              <a:defRPr>
                <a:solidFill>
                  <a:schemeClr val="tx1"/>
                </a:solidFill>
                <a:latin typeface="Arial" charset="0"/>
                <a:cs typeface="Arial" charset="0"/>
              </a:defRPr>
            </a:lvl6pPr>
            <a:lvl7pPr>
              <a:defRPr>
                <a:solidFill>
                  <a:schemeClr val="tx1"/>
                </a:solidFill>
                <a:latin typeface="Arial" charset="0"/>
                <a:cs typeface="Arial" charset="0"/>
              </a:defRPr>
            </a:lvl7pPr>
            <a:lvl8pPr>
              <a:defRPr>
                <a:solidFill>
                  <a:schemeClr val="tx1"/>
                </a:solidFill>
                <a:latin typeface="Arial" charset="0"/>
                <a:cs typeface="Arial" charset="0"/>
              </a:defRPr>
            </a:lvl8pPr>
            <a:lvl9pPr>
              <a:defRPr>
                <a:solidFill>
                  <a:schemeClr val="tx1"/>
                </a:solidFill>
                <a:latin typeface="Arial" charset="0"/>
                <a:cs typeface="Arial"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a:ln w="22225">
                <a:noFill/>
                <a:prstDash val="solid"/>
              </a:ln>
              <a:solidFill>
                <a:srgbClr val="FFFFFF"/>
              </a:solidFill>
              <a:effectLst/>
              <a:uLnTx/>
              <a:uFillTx/>
              <a:latin typeface="Montserrat" panose="00000500000000000000" pitchFamily="2" charset="0"/>
              <a:ea typeface="+mn-ea"/>
              <a:cs typeface="Arial" charset="0"/>
            </a:endParaRPr>
          </a:p>
        </p:txBody>
      </p:sp>
      <p:sp>
        <p:nvSpPr>
          <p:cNvPr id="3" name="Text Placeholder 2">
            <a:extLst>
              <a:ext uri="{FF2B5EF4-FFF2-40B4-BE49-F238E27FC236}">
                <a16:creationId xmlns:a16="http://schemas.microsoft.com/office/drawing/2014/main" id="{C8BAD2F2-E09B-4CFD-9D68-05D88539E1C9}"/>
              </a:ext>
            </a:extLst>
          </p:cNvPr>
          <p:cNvSpPr>
            <a:spLocks noGrp="1"/>
          </p:cNvSpPr>
          <p:nvPr>
            <p:ph type="body" sz="quarter" idx="16"/>
          </p:nvPr>
        </p:nvSpPr>
        <p:spPr>
          <a:xfrm>
            <a:off x="0" y="4719245"/>
            <a:ext cx="11904921" cy="923330"/>
          </a:xfrm>
        </p:spPr>
        <p:txBody>
          <a:bodyPr/>
          <a:lstStyle/>
          <a:p>
            <a:r>
              <a:rPr lang="en-US" sz="5400" dirty="0">
                <a:solidFill>
                  <a:schemeClr val="bg1"/>
                </a:solidFill>
              </a:rPr>
              <a:t>“I can’t see the wood for the trees”</a:t>
            </a:r>
          </a:p>
        </p:txBody>
      </p:sp>
    </p:spTree>
    <p:extLst>
      <p:ext uri="{BB962C8B-B14F-4D97-AF65-F5344CB8AC3E}">
        <p14:creationId xmlns:p14="http://schemas.microsoft.com/office/powerpoint/2010/main" val="25101804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Arrow Connector 1"/>
          <p:cNvCxnSpPr/>
          <p:nvPr/>
        </p:nvCxnSpPr>
        <p:spPr>
          <a:xfrm>
            <a:off x="1489025" y="2186059"/>
            <a:ext cx="9245580" cy="0"/>
          </a:xfrm>
          <a:prstGeom prst="straightConnector1">
            <a:avLst/>
          </a:prstGeom>
          <a:ln w="38100">
            <a:solidFill>
              <a:schemeClr val="accent4"/>
            </a:solidFill>
            <a:prstDash val="solid"/>
            <a:headEnd type="arrow" w="lg" len="sm"/>
            <a:tailEnd type="arrow" w="lg" len="sm"/>
          </a:ln>
          <a:effectLst/>
        </p:spPr>
        <p:style>
          <a:lnRef idx="2">
            <a:schemeClr val="accent1"/>
          </a:lnRef>
          <a:fillRef idx="0">
            <a:schemeClr val="accent1"/>
          </a:fillRef>
          <a:effectRef idx="1">
            <a:schemeClr val="accent1"/>
          </a:effectRef>
          <a:fontRef idx="minor">
            <a:schemeClr val="tx1"/>
          </a:fontRef>
        </p:style>
      </p:cxnSp>
      <p:sp>
        <p:nvSpPr>
          <p:cNvPr id="3" name="Oval 2"/>
          <p:cNvSpPr/>
          <p:nvPr/>
        </p:nvSpPr>
        <p:spPr>
          <a:xfrm>
            <a:off x="10914546" y="1931558"/>
            <a:ext cx="525480" cy="525480"/>
          </a:xfrm>
          <a:prstGeom prst="ellipse">
            <a:avLst/>
          </a:prstGeom>
          <a:noFill/>
          <a:ln>
            <a:solidFill>
              <a:srgbClr val="6E6F7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Times New Roman"/>
              <a:ea typeface="+mn-ea"/>
              <a:cs typeface="+mn-cs"/>
            </a:endParaRPr>
          </a:p>
        </p:txBody>
      </p:sp>
      <p:sp>
        <p:nvSpPr>
          <p:cNvPr id="4" name="Oval 3"/>
          <p:cNvSpPr/>
          <p:nvPr/>
        </p:nvSpPr>
        <p:spPr>
          <a:xfrm>
            <a:off x="759140" y="1931558"/>
            <a:ext cx="525480" cy="525480"/>
          </a:xfrm>
          <a:prstGeom prst="ellipse">
            <a:avLst/>
          </a:prstGeom>
          <a:noFill/>
          <a:ln>
            <a:solidFill>
              <a:srgbClr val="6E6F7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Times New Roman"/>
              <a:ea typeface="+mn-ea"/>
              <a:cs typeface="+mn-cs"/>
            </a:endParaRPr>
          </a:p>
        </p:txBody>
      </p:sp>
      <p:sp>
        <p:nvSpPr>
          <p:cNvPr id="5" name="TextBox 4"/>
          <p:cNvSpPr txBox="1"/>
          <p:nvPr/>
        </p:nvSpPr>
        <p:spPr>
          <a:xfrm>
            <a:off x="836967" y="1907704"/>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a:t>
            </a:r>
          </a:p>
        </p:txBody>
      </p:sp>
      <p:sp>
        <p:nvSpPr>
          <p:cNvPr id="6" name="TextBox 5"/>
          <p:cNvSpPr txBox="1"/>
          <p:nvPr/>
        </p:nvSpPr>
        <p:spPr>
          <a:xfrm>
            <a:off x="10992264" y="1936896"/>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a:t>
            </a:r>
          </a:p>
        </p:txBody>
      </p:sp>
      <p:sp>
        <p:nvSpPr>
          <p:cNvPr id="7" name="TextBox 6"/>
          <p:cNvSpPr txBox="1"/>
          <p:nvPr/>
        </p:nvSpPr>
        <p:spPr>
          <a:xfrm>
            <a:off x="2123868" y="2388630"/>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1</a:t>
            </a:r>
          </a:p>
        </p:txBody>
      </p:sp>
      <p:sp>
        <p:nvSpPr>
          <p:cNvPr id="8" name="TextBox 7"/>
          <p:cNvSpPr txBox="1"/>
          <p:nvPr/>
        </p:nvSpPr>
        <p:spPr>
          <a:xfrm>
            <a:off x="4623806" y="2448799"/>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2</a:t>
            </a:r>
          </a:p>
        </p:txBody>
      </p:sp>
      <p:sp>
        <p:nvSpPr>
          <p:cNvPr id="9" name="TextBox 8"/>
          <p:cNvSpPr txBox="1"/>
          <p:nvPr/>
        </p:nvSpPr>
        <p:spPr>
          <a:xfrm>
            <a:off x="7123744" y="2448799"/>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3</a:t>
            </a:r>
          </a:p>
        </p:txBody>
      </p:sp>
      <p:sp>
        <p:nvSpPr>
          <p:cNvPr id="10" name="TextBox 9"/>
          <p:cNvSpPr txBox="1"/>
          <p:nvPr/>
        </p:nvSpPr>
        <p:spPr>
          <a:xfrm>
            <a:off x="9623682" y="2448799"/>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4</a:t>
            </a:r>
          </a:p>
        </p:txBody>
      </p:sp>
      <p:sp>
        <p:nvSpPr>
          <p:cNvPr id="12" name="Title Placeholder 1"/>
          <p:cNvSpPr txBox="1">
            <a:spLocks/>
          </p:cNvSpPr>
          <p:nvPr/>
        </p:nvSpPr>
        <p:spPr>
          <a:xfrm>
            <a:off x="609600" y="340190"/>
            <a:ext cx="10972800" cy="1143000"/>
          </a:xfrm>
          <a:prstGeom prst="rect">
            <a:avLst/>
          </a:prstGeom>
        </p:spPr>
        <p:txBody>
          <a:bodyPr vert="horz" lIns="121920" tIns="60960" rIns="121920" bIns="60960" rtlCol="0" anchor="ctr">
            <a:normAutofit/>
          </a:bodyPr>
          <a:lstStyle>
            <a:lvl1pPr algn="ctr" defTabSz="457200" rtl="0" eaLnBrk="1" latinLnBrk="0" hangingPunct="1">
              <a:spcBef>
                <a:spcPct val="0"/>
              </a:spcBef>
              <a:buNone/>
              <a:defRPr sz="4400" kern="1200">
                <a:solidFill>
                  <a:srgbClr val="202120"/>
                </a:solidFill>
                <a:latin typeface="Arial"/>
                <a:ea typeface="+mj-ea"/>
                <a:cs typeface="Arial"/>
              </a:defRPr>
            </a:lvl1pPr>
          </a:lstStyle>
          <a:p>
            <a:pPr marL="0" marR="0" lvl="0" indent="0" algn="ctr" defTabSz="609585" rtl="0" eaLnBrk="1" fontAlgn="auto" latinLnBrk="0" hangingPunct="1">
              <a:lnSpc>
                <a:spcPct val="100000"/>
              </a:lnSpc>
              <a:spcBef>
                <a:spcPct val="0"/>
              </a:spcBef>
              <a:spcAft>
                <a:spcPts val="0"/>
              </a:spcAft>
              <a:buClrTx/>
              <a:buSzTx/>
              <a:buFontTx/>
              <a:buNone/>
              <a:tabLst/>
              <a:defRPr/>
            </a:pPr>
            <a:r>
              <a:rPr lang="en-US" sz="5867" dirty="0">
                <a:latin typeface="Montserrat Light"/>
              </a:rPr>
              <a:t>d</a:t>
            </a:r>
            <a:r>
              <a:rPr kumimoji="0" lang="en-US" sz="5867" b="0" i="0" u="none" strike="noStrike" kern="1200" cap="none" spc="0" normalizeH="0" baseline="0" noProof="0" dirty="0" err="1">
                <a:ln>
                  <a:noFill/>
                </a:ln>
                <a:solidFill>
                  <a:srgbClr val="202120"/>
                </a:solidFill>
                <a:effectLst/>
                <a:uLnTx/>
                <a:uFillTx/>
                <a:latin typeface="Montserrat Light"/>
                <a:ea typeface="+mj-ea"/>
                <a:cs typeface="Arial"/>
              </a:rPr>
              <a:t>ata</a:t>
            </a:r>
            <a:r>
              <a:rPr kumimoji="0" lang="en-US" sz="5867" b="0" i="0" u="none" strike="noStrike" kern="1200" cap="none" spc="0" normalizeH="0" baseline="0" noProof="0" dirty="0">
                <a:ln>
                  <a:noFill/>
                </a:ln>
                <a:solidFill>
                  <a:srgbClr val="202120"/>
                </a:solidFill>
                <a:effectLst/>
                <a:uLnTx/>
                <a:uFillTx/>
                <a:latin typeface="Montserrat Light"/>
                <a:ea typeface="+mj-ea"/>
                <a:cs typeface="Arial"/>
              </a:rPr>
              <a:t> relevancy</a:t>
            </a:r>
          </a:p>
        </p:txBody>
      </p:sp>
      <p:sp>
        <p:nvSpPr>
          <p:cNvPr id="13" name="TextBox 12">
            <a:extLst>
              <a:ext uri="{FF2B5EF4-FFF2-40B4-BE49-F238E27FC236}">
                <a16:creationId xmlns:a16="http://schemas.microsoft.com/office/drawing/2014/main" id="{3B98905D-737F-40E2-A53C-CC1359FFCBA5}"/>
              </a:ext>
            </a:extLst>
          </p:cNvPr>
          <p:cNvSpPr txBox="1"/>
          <p:nvPr/>
        </p:nvSpPr>
        <p:spPr>
          <a:xfrm>
            <a:off x="1784438" y="3560474"/>
            <a:ext cx="1048685"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rarely</a:t>
            </a:r>
            <a:endParaRPr kumimoji="0" lang="en-AU" sz="2400" b="0" i="0" u="none" strike="noStrike" kern="1200" cap="none" spc="0" normalizeH="0" baseline="0" noProof="0" dirty="0">
              <a:ln>
                <a:noFill/>
              </a:ln>
              <a:solidFill>
                <a:srgbClr val="000000"/>
              </a:solidFill>
              <a:effectLst/>
              <a:uLnTx/>
              <a:uFillTx/>
              <a:latin typeface="Montserrat Regular"/>
              <a:ea typeface="+mn-ea"/>
              <a:cs typeface="+mn-cs"/>
            </a:endParaRPr>
          </a:p>
        </p:txBody>
      </p:sp>
      <p:sp>
        <p:nvSpPr>
          <p:cNvPr id="14" name="TextBox 13">
            <a:extLst>
              <a:ext uri="{FF2B5EF4-FFF2-40B4-BE49-F238E27FC236}">
                <a16:creationId xmlns:a16="http://schemas.microsoft.com/office/drawing/2014/main" id="{6230E2DC-9237-4786-9294-06B0CD2132D0}"/>
              </a:ext>
            </a:extLst>
          </p:cNvPr>
          <p:cNvSpPr txBox="1"/>
          <p:nvPr/>
        </p:nvSpPr>
        <p:spPr>
          <a:xfrm>
            <a:off x="3852367" y="3608601"/>
            <a:ext cx="1912703"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sometimes</a:t>
            </a:r>
            <a:endParaRPr kumimoji="0" lang="en-AU" sz="2400" b="0" i="0" u="none" strike="noStrike" kern="1200" cap="none" spc="0" normalizeH="0" baseline="0" noProof="0" dirty="0">
              <a:ln>
                <a:noFill/>
              </a:ln>
              <a:solidFill>
                <a:srgbClr val="000000"/>
              </a:solidFill>
              <a:effectLst/>
              <a:uLnTx/>
              <a:uFillTx/>
              <a:latin typeface="Montserrat Regular"/>
              <a:ea typeface="+mn-ea"/>
              <a:cs typeface="+mn-cs"/>
            </a:endParaRPr>
          </a:p>
        </p:txBody>
      </p:sp>
      <p:sp>
        <p:nvSpPr>
          <p:cNvPr id="15" name="TextBox 14">
            <a:extLst>
              <a:ext uri="{FF2B5EF4-FFF2-40B4-BE49-F238E27FC236}">
                <a16:creationId xmlns:a16="http://schemas.microsoft.com/office/drawing/2014/main" id="{AD03A24E-646E-446F-9FF9-AE7682BC5B68}"/>
              </a:ext>
            </a:extLst>
          </p:cNvPr>
          <p:cNvSpPr txBox="1"/>
          <p:nvPr/>
        </p:nvSpPr>
        <p:spPr>
          <a:xfrm>
            <a:off x="6693745" y="3568495"/>
            <a:ext cx="1229824"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mostly</a:t>
            </a:r>
            <a:endParaRPr kumimoji="0" lang="en-AU" sz="2400" b="0" i="0" u="none" strike="noStrike" kern="1200" cap="none" spc="0" normalizeH="0" baseline="0" noProof="0" dirty="0">
              <a:ln>
                <a:noFill/>
              </a:ln>
              <a:solidFill>
                <a:srgbClr val="000000"/>
              </a:solidFill>
              <a:effectLst/>
              <a:uLnTx/>
              <a:uFillTx/>
              <a:latin typeface="Montserrat Regular"/>
              <a:ea typeface="+mn-ea"/>
              <a:cs typeface="+mn-cs"/>
            </a:endParaRPr>
          </a:p>
        </p:txBody>
      </p:sp>
      <p:sp>
        <p:nvSpPr>
          <p:cNvPr id="16" name="TextBox 15">
            <a:extLst>
              <a:ext uri="{FF2B5EF4-FFF2-40B4-BE49-F238E27FC236}">
                <a16:creationId xmlns:a16="http://schemas.microsoft.com/office/drawing/2014/main" id="{5927325C-D116-46F1-BA85-B731F0EC16FF}"/>
              </a:ext>
            </a:extLst>
          </p:cNvPr>
          <p:cNvSpPr txBox="1"/>
          <p:nvPr/>
        </p:nvSpPr>
        <p:spPr>
          <a:xfrm>
            <a:off x="8792130" y="3572961"/>
            <a:ext cx="2032929" cy="4616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Montserrat Regular"/>
                <a:ea typeface="+mn-ea"/>
                <a:cs typeface="+mn-cs"/>
              </a:rPr>
              <a:t>consistently</a:t>
            </a:r>
            <a:endParaRPr kumimoji="0" lang="en-AU" sz="2400" b="0" i="0" u="none" strike="noStrike" kern="1200" cap="none" spc="0" normalizeH="0" baseline="0" noProof="0" dirty="0">
              <a:ln>
                <a:noFill/>
              </a:ln>
              <a:solidFill>
                <a:srgbClr val="000000"/>
              </a:solidFill>
              <a:effectLst/>
              <a:uLnTx/>
              <a:uFillTx/>
              <a:latin typeface="Montserrat Regular"/>
              <a:ea typeface="+mn-ea"/>
              <a:cs typeface="+mn-cs"/>
            </a:endParaRPr>
          </a:p>
        </p:txBody>
      </p:sp>
      <p:sp>
        <p:nvSpPr>
          <p:cNvPr id="17" name="TextBox 16">
            <a:extLst>
              <a:ext uri="{FF2B5EF4-FFF2-40B4-BE49-F238E27FC236}">
                <a16:creationId xmlns:a16="http://schemas.microsoft.com/office/drawing/2014/main" id="{4C677AF9-9CEF-47D5-BE27-7C114E46F987}"/>
              </a:ext>
            </a:extLst>
          </p:cNvPr>
          <p:cNvSpPr txBox="1"/>
          <p:nvPr/>
        </p:nvSpPr>
        <p:spPr>
          <a:xfrm>
            <a:off x="119640" y="6404142"/>
            <a:ext cx="67169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Montserrat Regular"/>
                <a:ea typeface="+mn-ea"/>
                <a:cs typeface="+mn-cs"/>
              </a:rPr>
              <a:t>©</a:t>
            </a:r>
            <a:r>
              <a:rPr kumimoji="0" lang="en-US" sz="1400" b="0" i="0" u="none" strike="noStrike" kern="1200" cap="none" spc="0" normalizeH="0" baseline="0" noProof="0" dirty="0">
                <a:ln>
                  <a:noFill/>
                </a:ln>
                <a:solidFill>
                  <a:srgbClr val="000000"/>
                </a:solidFill>
                <a:effectLst/>
                <a:uLnTx/>
                <a:uFillTx/>
                <a:latin typeface="Montserrat Regular"/>
                <a:ea typeface="+mn-ea"/>
                <a:cs typeface="+mn-cs"/>
              </a:rPr>
              <a:t> 2019 Tessitura Network Enterprise Consulting</a:t>
            </a:r>
          </a:p>
        </p:txBody>
      </p:sp>
    </p:spTree>
    <p:extLst>
      <p:ext uri="{BB962C8B-B14F-4D97-AF65-F5344CB8AC3E}">
        <p14:creationId xmlns:p14="http://schemas.microsoft.com/office/powerpoint/2010/main" val="2435545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Arrow Connector 1"/>
          <p:cNvCxnSpPr/>
          <p:nvPr/>
        </p:nvCxnSpPr>
        <p:spPr>
          <a:xfrm>
            <a:off x="1489025" y="2186059"/>
            <a:ext cx="9245580" cy="0"/>
          </a:xfrm>
          <a:prstGeom prst="straightConnector1">
            <a:avLst/>
          </a:prstGeom>
          <a:ln w="38100">
            <a:solidFill>
              <a:schemeClr val="accent4"/>
            </a:solidFill>
            <a:prstDash val="solid"/>
            <a:headEnd type="arrow" w="lg" len="sm"/>
            <a:tailEnd type="arrow" w="lg" len="sm"/>
          </a:ln>
          <a:effectLst/>
        </p:spPr>
        <p:style>
          <a:lnRef idx="2">
            <a:schemeClr val="accent1"/>
          </a:lnRef>
          <a:fillRef idx="0">
            <a:schemeClr val="accent1"/>
          </a:fillRef>
          <a:effectRef idx="1">
            <a:schemeClr val="accent1"/>
          </a:effectRef>
          <a:fontRef idx="minor">
            <a:schemeClr val="tx1"/>
          </a:fontRef>
        </p:style>
      </p:cxnSp>
      <p:sp>
        <p:nvSpPr>
          <p:cNvPr id="3" name="Oval 2"/>
          <p:cNvSpPr/>
          <p:nvPr/>
        </p:nvSpPr>
        <p:spPr>
          <a:xfrm>
            <a:off x="10914546" y="1931558"/>
            <a:ext cx="525480" cy="525480"/>
          </a:xfrm>
          <a:prstGeom prst="ellipse">
            <a:avLst/>
          </a:prstGeom>
          <a:noFill/>
          <a:ln>
            <a:solidFill>
              <a:srgbClr val="6E6F7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Times New Roman"/>
              <a:ea typeface="+mn-ea"/>
              <a:cs typeface="+mn-cs"/>
            </a:endParaRPr>
          </a:p>
        </p:txBody>
      </p:sp>
      <p:sp>
        <p:nvSpPr>
          <p:cNvPr id="4" name="Oval 3"/>
          <p:cNvSpPr/>
          <p:nvPr/>
        </p:nvSpPr>
        <p:spPr>
          <a:xfrm>
            <a:off x="759140" y="1931558"/>
            <a:ext cx="525480" cy="525480"/>
          </a:xfrm>
          <a:prstGeom prst="ellipse">
            <a:avLst/>
          </a:prstGeom>
          <a:noFill/>
          <a:ln>
            <a:solidFill>
              <a:srgbClr val="6E6F7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prstClr val="white"/>
              </a:solidFill>
              <a:effectLst/>
              <a:uLnTx/>
              <a:uFillTx/>
              <a:latin typeface="Times New Roman"/>
              <a:ea typeface="+mn-ea"/>
              <a:cs typeface="+mn-cs"/>
            </a:endParaRPr>
          </a:p>
        </p:txBody>
      </p:sp>
      <p:sp>
        <p:nvSpPr>
          <p:cNvPr id="5" name="TextBox 4"/>
          <p:cNvSpPr txBox="1"/>
          <p:nvPr/>
        </p:nvSpPr>
        <p:spPr>
          <a:xfrm>
            <a:off x="836967" y="1907704"/>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a:t>
            </a:r>
          </a:p>
        </p:txBody>
      </p:sp>
      <p:sp>
        <p:nvSpPr>
          <p:cNvPr id="6" name="TextBox 5"/>
          <p:cNvSpPr txBox="1"/>
          <p:nvPr/>
        </p:nvSpPr>
        <p:spPr>
          <a:xfrm>
            <a:off x="10992264" y="1936896"/>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a:t>
            </a:r>
          </a:p>
        </p:txBody>
      </p:sp>
      <p:sp>
        <p:nvSpPr>
          <p:cNvPr id="7" name="TextBox 6"/>
          <p:cNvSpPr txBox="1"/>
          <p:nvPr/>
        </p:nvSpPr>
        <p:spPr>
          <a:xfrm>
            <a:off x="2123868" y="2388630"/>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1</a:t>
            </a:r>
          </a:p>
        </p:txBody>
      </p:sp>
      <p:sp>
        <p:nvSpPr>
          <p:cNvPr id="8" name="TextBox 7"/>
          <p:cNvSpPr txBox="1"/>
          <p:nvPr/>
        </p:nvSpPr>
        <p:spPr>
          <a:xfrm>
            <a:off x="4623806" y="2448799"/>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2</a:t>
            </a:r>
          </a:p>
        </p:txBody>
      </p:sp>
      <p:sp>
        <p:nvSpPr>
          <p:cNvPr id="9" name="TextBox 8"/>
          <p:cNvSpPr txBox="1"/>
          <p:nvPr/>
        </p:nvSpPr>
        <p:spPr>
          <a:xfrm>
            <a:off x="7123744" y="2448799"/>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3</a:t>
            </a:r>
          </a:p>
        </p:txBody>
      </p:sp>
      <p:sp>
        <p:nvSpPr>
          <p:cNvPr id="10" name="TextBox 9"/>
          <p:cNvSpPr txBox="1"/>
          <p:nvPr/>
        </p:nvSpPr>
        <p:spPr>
          <a:xfrm>
            <a:off x="9623682" y="2448799"/>
            <a:ext cx="369827" cy="461665"/>
          </a:xfrm>
          <a:prstGeom prst="rect">
            <a:avLst/>
          </a:prstGeom>
          <a:noFill/>
        </p:spPr>
        <p:txBody>
          <a:bodyPr wrap="square" rtlCol="0">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6E6F72"/>
                </a:solidFill>
                <a:effectLst/>
                <a:uLnTx/>
                <a:uFillTx/>
                <a:latin typeface="Arial"/>
                <a:ea typeface="+mn-ea"/>
                <a:cs typeface="Arial"/>
              </a:rPr>
              <a:t>4</a:t>
            </a:r>
          </a:p>
        </p:txBody>
      </p:sp>
      <p:sp>
        <p:nvSpPr>
          <p:cNvPr id="12" name="Title Placeholder 1"/>
          <p:cNvSpPr txBox="1">
            <a:spLocks/>
          </p:cNvSpPr>
          <p:nvPr/>
        </p:nvSpPr>
        <p:spPr>
          <a:xfrm>
            <a:off x="609600" y="340190"/>
            <a:ext cx="10972800" cy="1143000"/>
          </a:xfrm>
          <a:prstGeom prst="rect">
            <a:avLst/>
          </a:prstGeom>
        </p:spPr>
        <p:txBody>
          <a:bodyPr vert="horz" lIns="121920" tIns="60960" rIns="121920" bIns="60960" rtlCol="0" anchor="ctr">
            <a:normAutofit/>
          </a:bodyPr>
          <a:lstStyle>
            <a:lvl1pPr algn="ctr" defTabSz="457200" rtl="0" eaLnBrk="1" latinLnBrk="0" hangingPunct="1">
              <a:spcBef>
                <a:spcPct val="0"/>
              </a:spcBef>
              <a:buNone/>
              <a:defRPr sz="4400" kern="1200">
                <a:solidFill>
                  <a:srgbClr val="202120"/>
                </a:solidFill>
                <a:latin typeface="Arial"/>
                <a:ea typeface="+mj-ea"/>
                <a:cs typeface="Arial"/>
              </a:defRPr>
            </a:lvl1pPr>
          </a:lstStyle>
          <a:p>
            <a:pPr marL="0" marR="0" lvl="0" indent="0" algn="ctr" defTabSz="609585" rtl="0" eaLnBrk="1" fontAlgn="auto" latinLnBrk="0" hangingPunct="1">
              <a:lnSpc>
                <a:spcPct val="100000"/>
              </a:lnSpc>
              <a:spcBef>
                <a:spcPct val="0"/>
              </a:spcBef>
              <a:spcAft>
                <a:spcPts val="0"/>
              </a:spcAft>
              <a:buClrTx/>
              <a:buSzTx/>
              <a:buFontTx/>
              <a:buNone/>
              <a:tabLst/>
              <a:defRPr/>
            </a:pPr>
            <a:r>
              <a:rPr lang="en-US" sz="5867" dirty="0">
                <a:latin typeface="Montserrat Light"/>
              </a:rPr>
              <a:t>d</a:t>
            </a:r>
            <a:r>
              <a:rPr kumimoji="0" lang="en-US" sz="5867" b="0" i="0" u="none" strike="noStrike" kern="1200" cap="none" spc="0" normalizeH="0" baseline="0" noProof="0" dirty="0" err="1">
                <a:ln>
                  <a:noFill/>
                </a:ln>
                <a:solidFill>
                  <a:srgbClr val="202120"/>
                </a:solidFill>
                <a:effectLst/>
                <a:uLnTx/>
                <a:uFillTx/>
                <a:latin typeface="Montserrat Light"/>
                <a:ea typeface="+mj-ea"/>
                <a:cs typeface="Arial"/>
              </a:rPr>
              <a:t>ata</a:t>
            </a:r>
            <a:r>
              <a:rPr kumimoji="0" lang="en-US" sz="5867" b="0" i="0" u="none" strike="noStrike" kern="1200" cap="none" spc="0" normalizeH="0" baseline="0" noProof="0" dirty="0">
                <a:ln>
                  <a:noFill/>
                </a:ln>
                <a:solidFill>
                  <a:srgbClr val="202120"/>
                </a:solidFill>
                <a:effectLst/>
                <a:uLnTx/>
                <a:uFillTx/>
                <a:latin typeface="Montserrat Light"/>
                <a:ea typeface="+mj-ea"/>
                <a:cs typeface="Arial"/>
              </a:rPr>
              <a:t> relevancy</a:t>
            </a:r>
          </a:p>
        </p:txBody>
      </p:sp>
      <p:sp>
        <p:nvSpPr>
          <p:cNvPr id="17" name="TextBox 16">
            <a:extLst>
              <a:ext uri="{FF2B5EF4-FFF2-40B4-BE49-F238E27FC236}">
                <a16:creationId xmlns:a16="http://schemas.microsoft.com/office/drawing/2014/main" id="{4C677AF9-9CEF-47D5-BE27-7C114E46F987}"/>
              </a:ext>
            </a:extLst>
          </p:cNvPr>
          <p:cNvSpPr txBox="1"/>
          <p:nvPr/>
        </p:nvSpPr>
        <p:spPr>
          <a:xfrm>
            <a:off x="119640" y="6404142"/>
            <a:ext cx="67169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Montserrat Regular"/>
                <a:ea typeface="+mn-ea"/>
                <a:cs typeface="+mn-cs"/>
              </a:rPr>
              <a:t>©</a:t>
            </a:r>
            <a:r>
              <a:rPr kumimoji="0" lang="en-US" sz="1400" b="0" i="0" u="none" strike="noStrike" kern="1200" cap="none" spc="0" normalizeH="0" baseline="0" noProof="0" dirty="0">
                <a:ln>
                  <a:noFill/>
                </a:ln>
                <a:solidFill>
                  <a:srgbClr val="000000"/>
                </a:solidFill>
                <a:effectLst/>
                <a:uLnTx/>
                <a:uFillTx/>
                <a:latin typeface="Montserrat Regular"/>
                <a:ea typeface="+mn-ea"/>
                <a:cs typeface="+mn-cs"/>
              </a:rPr>
              <a:t> 2019 Tessitura Network Enterprise Consulting</a:t>
            </a:r>
          </a:p>
        </p:txBody>
      </p:sp>
      <p:sp>
        <p:nvSpPr>
          <p:cNvPr id="18" name="Rectangle 17">
            <a:extLst>
              <a:ext uri="{FF2B5EF4-FFF2-40B4-BE49-F238E27FC236}">
                <a16:creationId xmlns:a16="http://schemas.microsoft.com/office/drawing/2014/main" id="{513A09B6-EECD-4724-918A-036B421CB7D3}"/>
              </a:ext>
            </a:extLst>
          </p:cNvPr>
          <p:cNvSpPr/>
          <p:nvPr/>
        </p:nvSpPr>
        <p:spPr>
          <a:xfrm>
            <a:off x="428123" y="2902621"/>
            <a:ext cx="11335754" cy="1913720"/>
          </a:xfrm>
          <a:prstGeom prst="rect">
            <a:avLst/>
          </a:prstGeom>
        </p:spPr>
        <p:txBody>
          <a:bodyPr wrap="square">
            <a:spAutoFit/>
          </a:bodyPr>
          <a:lstStyle/>
          <a:p>
            <a:pPr marL="457200" marR="0" lvl="0" indent="-457200" algn="l" defTabSz="914400" rtl="0" eaLnBrk="1" fontAlgn="auto" latinLnBrk="0" hangingPunct="1">
              <a:lnSpc>
                <a:spcPct val="150000"/>
              </a:lnSpc>
              <a:spcBef>
                <a:spcPts val="0"/>
              </a:spcBef>
              <a:spcAft>
                <a:spcPts val="0"/>
              </a:spcAft>
              <a:buClrTx/>
              <a:buSzTx/>
              <a:buFontTx/>
              <a:buAutoNum type="arabicPeriod"/>
              <a:tabLst/>
              <a:defRPr/>
            </a:pPr>
            <a:r>
              <a:rPr kumimoji="0" lang="en-US" sz="2200" b="0" i="0" u="none" strike="noStrike" kern="1200" cap="none" spc="0" normalizeH="0" baseline="0" noProof="0" dirty="0">
                <a:ln>
                  <a:noFill/>
                </a:ln>
                <a:solidFill>
                  <a:srgbClr val="000000"/>
                </a:solidFill>
                <a:effectLst/>
                <a:uLnTx/>
                <a:uFillTx/>
                <a:latin typeface="Montserrat Regular"/>
                <a:ea typeface="+mn-ea"/>
                <a:cs typeface="+mn-cs"/>
              </a:rPr>
              <a:t>Our data supports </a:t>
            </a:r>
            <a:r>
              <a:rPr kumimoji="0" lang="en-US" sz="2200" b="0" i="0" u="none" strike="noStrike" kern="1200" cap="none" spc="0" normalizeH="0" noProof="0" dirty="0">
                <a:ln>
                  <a:noFill/>
                </a:ln>
                <a:solidFill>
                  <a:srgbClr val="000000"/>
                </a:solidFill>
                <a:effectLst/>
                <a:uLnTx/>
                <a:uFillTx/>
                <a:latin typeface="Montserrat Regular"/>
                <a:ea typeface="+mn-ea"/>
                <a:cs typeface="+mn-cs"/>
              </a:rPr>
              <a:t>our business goals.</a:t>
            </a:r>
            <a:endParaRPr kumimoji="0" lang="en-US" sz="2200" b="0" i="0" u="none" strike="noStrike" kern="1200" cap="none" spc="0" normalizeH="0" baseline="0" noProof="0" dirty="0">
              <a:ln>
                <a:noFill/>
              </a:ln>
              <a:solidFill>
                <a:srgbClr val="000000"/>
              </a:solidFill>
              <a:effectLst/>
              <a:uLnTx/>
              <a:uFillTx/>
              <a:latin typeface="Montserrat Regular"/>
              <a:ea typeface="+mn-ea"/>
              <a:cs typeface="+mn-cs"/>
            </a:endParaRPr>
          </a:p>
          <a:p>
            <a:pPr marL="457200" marR="0" lvl="0" indent="-457200" algn="l" defTabSz="914400" rtl="0" eaLnBrk="1" fontAlgn="auto" latinLnBrk="0" hangingPunct="1">
              <a:lnSpc>
                <a:spcPct val="150000"/>
              </a:lnSpc>
              <a:spcBef>
                <a:spcPts val="0"/>
              </a:spcBef>
              <a:spcAft>
                <a:spcPts val="0"/>
              </a:spcAft>
              <a:buClrTx/>
              <a:buSzTx/>
              <a:buFontTx/>
              <a:buAutoNum type="arabicPeriod"/>
              <a:tabLst/>
              <a:defRPr/>
            </a:pPr>
            <a:r>
              <a:rPr kumimoji="0" lang="en-US" sz="2200" b="0" i="0" u="none" strike="noStrike" kern="1200" cap="none" spc="0" normalizeH="0" baseline="0" noProof="0" dirty="0">
                <a:ln>
                  <a:noFill/>
                </a:ln>
                <a:solidFill>
                  <a:srgbClr val="000000"/>
                </a:solidFill>
                <a:effectLst/>
                <a:uLnTx/>
                <a:uFillTx/>
                <a:latin typeface="Montserrat Regular"/>
                <a:ea typeface="+mn-ea"/>
                <a:cs typeface="+mn-cs"/>
              </a:rPr>
              <a:t>Our data collection was architected in partnership with our decision makers,</a:t>
            </a:r>
            <a:r>
              <a:rPr kumimoji="0" lang="en-US" sz="2200" b="0" i="0" u="none" strike="noStrike" kern="1200" cap="none" spc="0" normalizeH="0" noProof="0" dirty="0">
                <a:ln>
                  <a:noFill/>
                </a:ln>
                <a:solidFill>
                  <a:srgbClr val="000000"/>
                </a:solidFill>
                <a:effectLst/>
                <a:uLnTx/>
                <a:uFillTx/>
                <a:latin typeface="Montserrat Regular"/>
                <a:ea typeface="+mn-ea"/>
                <a:cs typeface="+mn-cs"/>
              </a:rPr>
              <a:t> </a:t>
            </a:r>
            <a:r>
              <a:rPr kumimoji="0" lang="en-US" sz="2200" b="0" i="0" u="none" strike="noStrike" kern="1200" cap="none" spc="0" normalizeH="0" baseline="0" noProof="0" dirty="0">
                <a:ln>
                  <a:noFill/>
                </a:ln>
                <a:solidFill>
                  <a:srgbClr val="000000"/>
                </a:solidFill>
                <a:effectLst/>
                <a:uLnTx/>
                <a:uFillTx/>
                <a:latin typeface="Montserrat Regular"/>
                <a:ea typeface="+mn-ea"/>
                <a:cs typeface="+mn-cs"/>
              </a:rPr>
              <a:t>with important measures and metrics in mind</a:t>
            </a:r>
          </a:p>
          <a:p>
            <a:pPr marL="457200" marR="0" lvl="0" indent="-457200" algn="l" defTabSz="914400" rtl="0" eaLnBrk="1" fontAlgn="auto" latinLnBrk="0" hangingPunct="1">
              <a:lnSpc>
                <a:spcPct val="150000"/>
              </a:lnSpc>
              <a:spcBef>
                <a:spcPts val="0"/>
              </a:spcBef>
              <a:spcAft>
                <a:spcPts val="0"/>
              </a:spcAft>
              <a:buClrTx/>
              <a:buSzTx/>
              <a:buFontTx/>
              <a:buAutoNum type="arabicPeriod"/>
              <a:tabLst/>
              <a:defRPr/>
            </a:pPr>
            <a:r>
              <a:rPr lang="en-US" sz="2200" noProof="0" dirty="0">
                <a:solidFill>
                  <a:srgbClr val="000000"/>
                </a:solidFill>
                <a:latin typeface="Montserrat Regular"/>
              </a:rPr>
              <a:t>Our data is used to help identify friction and solve problems in our organisation.</a:t>
            </a:r>
          </a:p>
          <a:p>
            <a:pPr marL="457200" marR="0" lvl="0" indent="-457200" algn="l" defTabSz="914400" rtl="0" eaLnBrk="1" fontAlgn="auto" latinLnBrk="0" hangingPunct="1">
              <a:lnSpc>
                <a:spcPct val="150000"/>
              </a:lnSpc>
              <a:spcBef>
                <a:spcPts val="0"/>
              </a:spcBef>
              <a:spcAft>
                <a:spcPts val="0"/>
              </a:spcAft>
              <a:buClrTx/>
              <a:buSzTx/>
              <a:buFontTx/>
              <a:buAutoNum type="arabicPeriod"/>
              <a:tabLst/>
              <a:defRPr/>
            </a:pPr>
            <a:r>
              <a:rPr lang="en-US" sz="2200" dirty="0">
                <a:solidFill>
                  <a:srgbClr val="000000"/>
                </a:solidFill>
                <a:latin typeface="Montserrat Regular"/>
              </a:rPr>
              <a:t>We work to reduce unnecessary or distracting data in our organisation.</a:t>
            </a:r>
            <a:endParaRPr kumimoji="0" lang="en-AU" sz="2200" b="0" i="0" u="none" strike="noStrike" kern="1200" cap="none" spc="0" normalizeH="0" baseline="0" noProof="0" dirty="0">
              <a:ln>
                <a:noFill/>
              </a:ln>
              <a:solidFill>
                <a:srgbClr val="000000"/>
              </a:solidFill>
              <a:effectLst/>
              <a:uLnTx/>
              <a:uFillTx/>
              <a:latin typeface="Montserrat Regular"/>
              <a:ea typeface="+mn-ea"/>
              <a:cs typeface="+mn-cs"/>
            </a:endParaRPr>
          </a:p>
        </p:txBody>
      </p:sp>
    </p:spTree>
    <p:extLst>
      <p:ext uri="{BB962C8B-B14F-4D97-AF65-F5344CB8AC3E}">
        <p14:creationId xmlns:p14="http://schemas.microsoft.com/office/powerpoint/2010/main" val="2202157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fade">
                                      <p:cBhvr>
                                        <p:cTn id="7" dur="500"/>
                                        <p:tgtEl>
                                          <p:spTgt spid="1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xEl>
                                              <p:pRg st="1" end="1"/>
                                            </p:txEl>
                                          </p:spTgt>
                                        </p:tgtEl>
                                        <p:attrNameLst>
                                          <p:attrName>style.visibility</p:attrName>
                                        </p:attrNameLst>
                                      </p:cBhvr>
                                      <p:to>
                                        <p:strVal val="visible"/>
                                      </p:to>
                                    </p:set>
                                    <p:animEffect transition="in" filter="fade">
                                      <p:cBhvr>
                                        <p:cTn id="12" dur="500"/>
                                        <p:tgtEl>
                                          <p:spTgt spid="1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xEl>
                                              <p:pRg st="2" end="2"/>
                                            </p:txEl>
                                          </p:spTgt>
                                        </p:tgtEl>
                                        <p:attrNameLst>
                                          <p:attrName>style.visibility</p:attrName>
                                        </p:attrNameLst>
                                      </p:cBhvr>
                                      <p:to>
                                        <p:strVal val="visible"/>
                                      </p:to>
                                    </p:set>
                                    <p:animEffect transition="in" filter="fade">
                                      <p:cBhvr>
                                        <p:cTn id="17" dur="500"/>
                                        <p:tgtEl>
                                          <p:spTgt spid="1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xEl>
                                              <p:pRg st="3" end="3"/>
                                            </p:txEl>
                                          </p:spTgt>
                                        </p:tgtEl>
                                        <p:attrNameLst>
                                          <p:attrName>style.visibility</p:attrName>
                                        </p:attrNameLst>
                                      </p:cBhvr>
                                      <p:to>
                                        <p:strVal val="visible"/>
                                      </p:to>
                                    </p:set>
                                    <p:animEffect transition="in" filter="fade">
                                      <p:cBhvr>
                                        <p:cTn id="22" dur="500"/>
                                        <p:tgtEl>
                                          <p:spTgt spid="18">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FE9AD54-1D61-4307-9F90-54AB68C9D58B}"/>
              </a:ext>
            </a:extLst>
          </p:cNvPr>
          <p:cNvSpPr/>
          <p:nvPr/>
        </p:nvSpPr>
        <p:spPr>
          <a:xfrm>
            <a:off x="0" y="0"/>
            <a:ext cx="12192000" cy="7772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Montserrat Bold" panose="00000800000000000000" pitchFamily="2" charset="0"/>
                <a:ea typeface="+mn-ea"/>
                <a:cs typeface="+mn-cs"/>
              </a:rPr>
              <a:t>Data | Decide | Do</a:t>
            </a:r>
          </a:p>
        </p:txBody>
      </p:sp>
      <p:sp>
        <p:nvSpPr>
          <p:cNvPr id="5" name="Rectangle 4">
            <a:extLst>
              <a:ext uri="{FF2B5EF4-FFF2-40B4-BE49-F238E27FC236}">
                <a16:creationId xmlns:a16="http://schemas.microsoft.com/office/drawing/2014/main" id="{3CC62A81-47C6-4815-90D0-9AC6283BF8BA}"/>
              </a:ext>
            </a:extLst>
          </p:cNvPr>
          <p:cNvSpPr/>
          <p:nvPr/>
        </p:nvSpPr>
        <p:spPr>
          <a:xfrm>
            <a:off x="8077200" y="1828800"/>
            <a:ext cx="1600199" cy="878840"/>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FFFF"/>
                </a:solidFill>
                <a:latin typeface="Montserrat Regular"/>
              </a:rPr>
              <a:t>Data</a:t>
            </a:r>
          </a:p>
        </p:txBody>
      </p:sp>
      <p:cxnSp>
        <p:nvCxnSpPr>
          <p:cNvPr id="6" name="Straight Arrow Connector 5">
            <a:extLst>
              <a:ext uri="{FF2B5EF4-FFF2-40B4-BE49-F238E27FC236}">
                <a16:creationId xmlns:a16="http://schemas.microsoft.com/office/drawing/2014/main" id="{C4ACD288-0E68-43B1-9462-C4386E2124BE}"/>
              </a:ext>
            </a:extLst>
          </p:cNvPr>
          <p:cNvCxnSpPr>
            <a:cxnSpLocks/>
          </p:cNvCxnSpPr>
          <p:nvPr/>
        </p:nvCxnSpPr>
        <p:spPr>
          <a:xfrm>
            <a:off x="1355123" y="5244737"/>
            <a:ext cx="3578578" cy="0"/>
          </a:xfrm>
          <a:prstGeom prst="straightConnector1">
            <a:avLst/>
          </a:prstGeom>
          <a:ln w="57150">
            <a:solidFill>
              <a:schemeClr val="accent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1C4D753-C35F-4559-A0F2-F978A36F0E67}"/>
              </a:ext>
            </a:extLst>
          </p:cNvPr>
          <p:cNvCxnSpPr>
            <a:cxnSpLocks/>
          </p:cNvCxnSpPr>
          <p:nvPr/>
        </p:nvCxnSpPr>
        <p:spPr>
          <a:xfrm>
            <a:off x="1349667" y="2015657"/>
            <a:ext cx="0" cy="3245556"/>
          </a:xfrm>
          <a:prstGeom prst="straightConnector1">
            <a:avLst/>
          </a:prstGeom>
          <a:ln w="57150">
            <a:solidFill>
              <a:schemeClr val="accent1"/>
            </a:solidFill>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0B3DF73D-C3A9-456F-87C1-BBFADDDC7AF5}"/>
              </a:ext>
            </a:extLst>
          </p:cNvPr>
          <p:cNvSpPr txBox="1"/>
          <p:nvPr/>
        </p:nvSpPr>
        <p:spPr>
          <a:xfrm rot="16200000">
            <a:off x="-222357" y="3256776"/>
            <a:ext cx="240827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Montserrat Regular"/>
                <a:ea typeface="+mn-ea"/>
                <a:cs typeface="+mn-cs"/>
              </a:rPr>
              <a:t>Quantity</a:t>
            </a:r>
          </a:p>
        </p:txBody>
      </p:sp>
      <p:sp>
        <p:nvSpPr>
          <p:cNvPr id="27" name="TextBox 26">
            <a:extLst>
              <a:ext uri="{FF2B5EF4-FFF2-40B4-BE49-F238E27FC236}">
                <a16:creationId xmlns:a16="http://schemas.microsoft.com/office/drawing/2014/main" id="{89F4DB3A-0835-4E74-9D2D-320E950ACCF0}"/>
              </a:ext>
            </a:extLst>
          </p:cNvPr>
          <p:cNvSpPr txBox="1"/>
          <p:nvPr/>
        </p:nvSpPr>
        <p:spPr>
          <a:xfrm>
            <a:off x="2090813" y="5244737"/>
            <a:ext cx="2073496"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Montserrat Regular"/>
                <a:ea typeface="+mn-ea"/>
                <a:cs typeface="+mn-cs"/>
              </a:rPr>
              <a:t>Quality</a:t>
            </a:r>
          </a:p>
        </p:txBody>
      </p:sp>
      <p:sp>
        <p:nvSpPr>
          <p:cNvPr id="15" name="TextBox 14">
            <a:extLst>
              <a:ext uri="{FF2B5EF4-FFF2-40B4-BE49-F238E27FC236}">
                <a16:creationId xmlns:a16="http://schemas.microsoft.com/office/drawing/2014/main" id="{EF23D3E7-8C2B-4DB2-8C78-6817F5376FDC}"/>
              </a:ext>
            </a:extLst>
          </p:cNvPr>
          <p:cNvSpPr txBox="1"/>
          <p:nvPr/>
        </p:nvSpPr>
        <p:spPr>
          <a:xfrm>
            <a:off x="119640" y="6404142"/>
            <a:ext cx="67169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00000"/>
                </a:solidFill>
                <a:effectLst/>
                <a:uLnTx/>
                <a:uFillTx/>
                <a:latin typeface="Montserrat Regular"/>
                <a:ea typeface="+mn-ea"/>
                <a:cs typeface="+mn-cs"/>
              </a:rPr>
              <a:t>©</a:t>
            </a:r>
            <a:r>
              <a:rPr kumimoji="0" lang="en-US" sz="1400" b="0" i="0" u="none" strike="noStrike" kern="1200" cap="none" spc="0" normalizeH="0" baseline="0" noProof="0" dirty="0">
                <a:ln>
                  <a:noFill/>
                </a:ln>
                <a:solidFill>
                  <a:srgbClr val="000000"/>
                </a:solidFill>
                <a:effectLst/>
                <a:uLnTx/>
                <a:uFillTx/>
                <a:latin typeface="Montserrat Regular"/>
                <a:ea typeface="+mn-ea"/>
                <a:cs typeface="+mn-cs"/>
              </a:rPr>
              <a:t> 2019 Tessitura Network Enterprise Consulting</a:t>
            </a:r>
          </a:p>
        </p:txBody>
      </p:sp>
    </p:spTree>
    <p:extLst>
      <p:ext uri="{BB962C8B-B14F-4D97-AF65-F5344CB8AC3E}">
        <p14:creationId xmlns:p14="http://schemas.microsoft.com/office/powerpoint/2010/main" val="457874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FE9AD54-1D61-4307-9F90-54AB68C9D58B}"/>
              </a:ext>
            </a:extLst>
          </p:cNvPr>
          <p:cNvSpPr/>
          <p:nvPr/>
        </p:nvSpPr>
        <p:spPr>
          <a:xfrm>
            <a:off x="0" y="0"/>
            <a:ext cx="12192000" cy="7772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Montserrat Bold" panose="00000800000000000000" pitchFamily="2" charset="0"/>
                <a:ea typeface="+mn-ea"/>
                <a:cs typeface="+mn-cs"/>
              </a:rPr>
              <a:t>Data | Decide | Do</a:t>
            </a:r>
          </a:p>
        </p:txBody>
      </p:sp>
      <p:sp>
        <p:nvSpPr>
          <p:cNvPr id="5" name="Rectangle 4">
            <a:extLst>
              <a:ext uri="{FF2B5EF4-FFF2-40B4-BE49-F238E27FC236}">
                <a16:creationId xmlns:a16="http://schemas.microsoft.com/office/drawing/2014/main" id="{3CC62A81-47C6-4815-90D0-9AC6283BF8BA}"/>
              </a:ext>
            </a:extLst>
          </p:cNvPr>
          <p:cNvSpPr/>
          <p:nvPr/>
        </p:nvSpPr>
        <p:spPr>
          <a:xfrm>
            <a:off x="8077200" y="1828800"/>
            <a:ext cx="1600199" cy="878840"/>
          </a:xfrm>
          <a:prstGeom prst="rect">
            <a:avLst/>
          </a:prstGeom>
          <a:solidFill>
            <a:schemeClr val="accent1"/>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rgbClr val="FFFFFF"/>
                </a:solidFill>
                <a:latin typeface="Montserrat Regular"/>
              </a:rPr>
              <a:t>Data</a:t>
            </a:r>
          </a:p>
        </p:txBody>
      </p:sp>
      <p:cxnSp>
        <p:nvCxnSpPr>
          <p:cNvPr id="6" name="Straight Arrow Connector 5">
            <a:extLst>
              <a:ext uri="{FF2B5EF4-FFF2-40B4-BE49-F238E27FC236}">
                <a16:creationId xmlns:a16="http://schemas.microsoft.com/office/drawing/2014/main" id="{C4ACD288-0E68-43B1-9462-C4386E2124BE}"/>
              </a:ext>
            </a:extLst>
          </p:cNvPr>
          <p:cNvCxnSpPr>
            <a:cxnSpLocks/>
          </p:cNvCxnSpPr>
          <p:nvPr/>
        </p:nvCxnSpPr>
        <p:spPr>
          <a:xfrm>
            <a:off x="1371599" y="5244737"/>
            <a:ext cx="3578578" cy="0"/>
          </a:xfrm>
          <a:prstGeom prst="straightConnector1">
            <a:avLst/>
          </a:prstGeom>
          <a:ln w="571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91C4D753-C35F-4559-A0F2-F978A36F0E67}"/>
              </a:ext>
            </a:extLst>
          </p:cNvPr>
          <p:cNvCxnSpPr>
            <a:cxnSpLocks/>
          </p:cNvCxnSpPr>
          <p:nvPr/>
        </p:nvCxnSpPr>
        <p:spPr>
          <a:xfrm>
            <a:off x="1349667" y="1999181"/>
            <a:ext cx="0" cy="3245556"/>
          </a:xfrm>
          <a:prstGeom prst="straightConnector1">
            <a:avLst/>
          </a:prstGeom>
          <a:ln w="57150">
            <a:solidFill>
              <a:schemeClr val="accent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0B3DF73D-C3A9-456F-87C1-BBFADDDC7AF5}"/>
              </a:ext>
            </a:extLst>
          </p:cNvPr>
          <p:cNvSpPr txBox="1"/>
          <p:nvPr/>
        </p:nvSpPr>
        <p:spPr>
          <a:xfrm rot="16200000">
            <a:off x="-222357" y="3256776"/>
            <a:ext cx="2408274"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Montserrat Regular"/>
                <a:ea typeface="+mn-ea"/>
                <a:cs typeface="+mn-cs"/>
              </a:rPr>
              <a:t>Quantity</a:t>
            </a:r>
          </a:p>
        </p:txBody>
      </p:sp>
      <p:sp>
        <p:nvSpPr>
          <p:cNvPr id="27" name="TextBox 26">
            <a:extLst>
              <a:ext uri="{FF2B5EF4-FFF2-40B4-BE49-F238E27FC236}">
                <a16:creationId xmlns:a16="http://schemas.microsoft.com/office/drawing/2014/main" id="{89F4DB3A-0835-4E74-9D2D-320E950ACCF0}"/>
              </a:ext>
            </a:extLst>
          </p:cNvPr>
          <p:cNvSpPr txBox="1"/>
          <p:nvPr/>
        </p:nvSpPr>
        <p:spPr>
          <a:xfrm>
            <a:off x="2090813" y="5244737"/>
            <a:ext cx="2073496"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00000"/>
                </a:solidFill>
                <a:effectLst/>
                <a:uLnTx/>
                <a:uFillTx/>
                <a:latin typeface="Montserrat Regular"/>
                <a:ea typeface="+mn-ea"/>
                <a:cs typeface="+mn-cs"/>
              </a:rPr>
              <a:t>Quality</a:t>
            </a:r>
          </a:p>
        </p:txBody>
      </p:sp>
      <p:sp>
        <p:nvSpPr>
          <p:cNvPr id="15" name="TextBox 14">
            <a:extLst>
              <a:ext uri="{FF2B5EF4-FFF2-40B4-BE49-F238E27FC236}">
                <a16:creationId xmlns:a16="http://schemas.microsoft.com/office/drawing/2014/main" id="{EF23D3E7-8C2B-4DB2-8C78-6817F5376FDC}"/>
              </a:ext>
            </a:extLst>
          </p:cNvPr>
          <p:cNvSpPr txBox="1"/>
          <p:nvPr/>
        </p:nvSpPr>
        <p:spPr>
          <a:xfrm>
            <a:off x="119640" y="6404142"/>
            <a:ext cx="67169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2"/>
                </a:solidFill>
                <a:effectLst/>
                <a:uLnTx/>
                <a:uFillTx/>
                <a:latin typeface="Montserrat Regular"/>
                <a:ea typeface="+mn-ea"/>
                <a:cs typeface="+mn-cs"/>
              </a:rPr>
              <a:t>©</a:t>
            </a:r>
            <a:r>
              <a:rPr kumimoji="0" lang="en-US" sz="1400" b="0" i="0" u="none" strike="noStrike" kern="1200" cap="none" spc="0" normalizeH="0" baseline="0" noProof="0" dirty="0">
                <a:ln>
                  <a:noFill/>
                </a:ln>
                <a:solidFill>
                  <a:schemeClr val="tx2"/>
                </a:solidFill>
                <a:effectLst/>
                <a:uLnTx/>
                <a:uFillTx/>
                <a:latin typeface="Montserrat Regular"/>
                <a:ea typeface="+mn-ea"/>
                <a:cs typeface="+mn-cs"/>
              </a:rPr>
              <a:t> 2019 Tessitura Network Enterprise Consulting</a:t>
            </a:r>
          </a:p>
        </p:txBody>
      </p:sp>
      <p:sp>
        <p:nvSpPr>
          <p:cNvPr id="18" name="TextBox 17">
            <a:extLst>
              <a:ext uri="{FF2B5EF4-FFF2-40B4-BE49-F238E27FC236}">
                <a16:creationId xmlns:a16="http://schemas.microsoft.com/office/drawing/2014/main" id="{083628F3-F637-46FD-A4AC-6453CDD56070}"/>
              </a:ext>
            </a:extLst>
          </p:cNvPr>
          <p:cNvSpPr txBox="1"/>
          <p:nvPr/>
        </p:nvSpPr>
        <p:spPr>
          <a:xfrm>
            <a:off x="2401167" y="4038613"/>
            <a:ext cx="2708715" cy="646331"/>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LnTx/>
                <a:uFillTx/>
                <a:latin typeface="Montserrat Regular"/>
              </a:defRPr>
            </a:lvl1pPr>
          </a:lstStyle>
          <a:p>
            <a:r>
              <a:rPr lang="en-US" dirty="0"/>
              <a:t>Relevance</a:t>
            </a:r>
          </a:p>
        </p:txBody>
      </p:sp>
      <p:sp>
        <p:nvSpPr>
          <p:cNvPr id="10" name="TextBox 9">
            <a:extLst>
              <a:ext uri="{FF2B5EF4-FFF2-40B4-BE49-F238E27FC236}">
                <a16:creationId xmlns:a16="http://schemas.microsoft.com/office/drawing/2014/main" id="{554A01F3-CDAF-4E9F-96C7-6129608934BA}"/>
              </a:ext>
            </a:extLst>
          </p:cNvPr>
          <p:cNvSpPr txBox="1"/>
          <p:nvPr/>
        </p:nvSpPr>
        <p:spPr>
          <a:xfrm>
            <a:off x="7251235" y="3159035"/>
            <a:ext cx="3994937" cy="1754326"/>
          </a:xfrm>
          <a:prstGeom prst="rect">
            <a:avLst/>
          </a:prstGeom>
          <a:noFill/>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3600" b="0" i="0" u="none" strike="noStrike" cap="none" spc="0" normalizeH="0" baseline="0">
                <a:ln>
                  <a:noFill/>
                </a:ln>
                <a:solidFill>
                  <a:srgbClr val="000000"/>
                </a:solidFill>
                <a:effectLst/>
                <a:uLnTx/>
                <a:uFillTx/>
                <a:latin typeface="Montserrat Regular"/>
              </a:defRPr>
            </a:lvl1pPr>
          </a:lstStyle>
          <a:p>
            <a:r>
              <a:rPr lang="en-US" dirty="0"/>
              <a:t>Want to increase relevancy of your </a:t>
            </a:r>
          </a:p>
          <a:p>
            <a:r>
              <a:rPr lang="en-US" dirty="0"/>
              <a:t>data?</a:t>
            </a:r>
          </a:p>
        </p:txBody>
      </p:sp>
      <p:cxnSp>
        <p:nvCxnSpPr>
          <p:cNvPr id="11" name="Straight Arrow Connector 10">
            <a:extLst>
              <a:ext uri="{FF2B5EF4-FFF2-40B4-BE49-F238E27FC236}">
                <a16:creationId xmlns:a16="http://schemas.microsoft.com/office/drawing/2014/main" id="{6063CACB-B838-4A4F-AD29-0FF7F4A7DB48}"/>
              </a:ext>
            </a:extLst>
          </p:cNvPr>
          <p:cNvCxnSpPr>
            <a:cxnSpLocks/>
          </p:cNvCxnSpPr>
          <p:nvPr/>
        </p:nvCxnSpPr>
        <p:spPr>
          <a:xfrm>
            <a:off x="1728310" y="1999181"/>
            <a:ext cx="0" cy="2226023"/>
          </a:xfrm>
          <a:prstGeom prst="straightConnector1">
            <a:avLst/>
          </a:prstGeom>
          <a:ln w="57150">
            <a:solidFill>
              <a:schemeClr val="accent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3AFAC35B-4990-4F63-A57E-7AA9A3361B6C}"/>
              </a:ext>
            </a:extLst>
          </p:cNvPr>
          <p:cNvCxnSpPr>
            <a:cxnSpLocks/>
          </p:cNvCxnSpPr>
          <p:nvPr/>
        </p:nvCxnSpPr>
        <p:spPr>
          <a:xfrm>
            <a:off x="2331626" y="4883352"/>
            <a:ext cx="2513752" cy="0"/>
          </a:xfrm>
          <a:prstGeom prst="straightConnector1">
            <a:avLst/>
          </a:prstGeom>
          <a:ln w="57150">
            <a:solidFill>
              <a:schemeClr val="accent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7114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3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3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4254DE3-1402-41CB-8638-DD8BF8AFA327}"/>
              </a:ext>
            </a:extLst>
          </p:cNvPr>
          <p:cNvSpPr>
            <a:spLocks noGrp="1"/>
          </p:cNvSpPr>
          <p:nvPr>
            <p:ph type="body" sz="quarter" idx="16"/>
          </p:nvPr>
        </p:nvSpPr>
        <p:spPr>
          <a:xfrm>
            <a:off x="3478137" y="3506150"/>
            <a:ext cx="7910886" cy="1697901"/>
          </a:xfrm>
        </p:spPr>
        <p:txBody>
          <a:bodyPr/>
          <a:lstStyle/>
          <a:p>
            <a:pPr marL="514350" indent="-514350" algn="l">
              <a:buFont typeface="+mj-lt"/>
              <a:buAutoNum type="arabicPeriod"/>
            </a:pPr>
            <a:r>
              <a:rPr lang="en-US" sz="3200" dirty="0"/>
              <a:t>Having data ≠ insight</a:t>
            </a:r>
          </a:p>
          <a:p>
            <a:pPr marL="514350" indent="-514350" algn="l">
              <a:buFont typeface="+mj-lt"/>
              <a:buAutoNum type="arabicPeriod"/>
            </a:pPr>
            <a:r>
              <a:rPr lang="en-US" sz="3200" dirty="0"/>
              <a:t>Having relevant data leverages actionable insight</a:t>
            </a:r>
          </a:p>
        </p:txBody>
      </p:sp>
      <p:sp>
        <p:nvSpPr>
          <p:cNvPr id="4" name="TextBox 3">
            <a:extLst>
              <a:ext uri="{FF2B5EF4-FFF2-40B4-BE49-F238E27FC236}">
                <a16:creationId xmlns:a16="http://schemas.microsoft.com/office/drawing/2014/main" id="{4EDEB224-689D-4ED5-8E3F-EB861DC26481}"/>
              </a:ext>
            </a:extLst>
          </p:cNvPr>
          <p:cNvSpPr txBox="1"/>
          <p:nvPr/>
        </p:nvSpPr>
        <p:spPr>
          <a:xfrm>
            <a:off x="119640" y="6404142"/>
            <a:ext cx="6716995"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2"/>
                </a:solidFill>
                <a:effectLst/>
                <a:uLnTx/>
                <a:uFillTx/>
                <a:latin typeface="Montserrat Regular"/>
                <a:ea typeface="+mn-ea"/>
                <a:cs typeface="+mn-cs"/>
              </a:rPr>
              <a:t>©</a:t>
            </a:r>
            <a:r>
              <a:rPr kumimoji="0" lang="en-US" sz="1400" b="0" i="0" u="none" strike="noStrike" kern="1200" cap="none" spc="0" normalizeH="0" baseline="0" noProof="0" dirty="0">
                <a:ln>
                  <a:noFill/>
                </a:ln>
                <a:solidFill>
                  <a:schemeClr val="tx2"/>
                </a:solidFill>
                <a:effectLst/>
                <a:uLnTx/>
                <a:uFillTx/>
                <a:latin typeface="Montserrat Regular"/>
                <a:ea typeface="+mn-ea"/>
                <a:cs typeface="+mn-cs"/>
              </a:rPr>
              <a:t> 2019 Tessitura Network Enterprise Consulting</a:t>
            </a:r>
          </a:p>
        </p:txBody>
      </p:sp>
      <p:pic>
        <p:nvPicPr>
          <p:cNvPr id="5" name="Picture Placeholder 21">
            <a:extLst>
              <a:ext uri="{FF2B5EF4-FFF2-40B4-BE49-F238E27FC236}">
                <a16:creationId xmlns:a16="http://schemas.microsoft.com/office/drawing/2014/main" id="{4376DE90-7233-46BA-AA0B-BB87854215BE}"/>
              </a:ext>
            </a:extLst>
          </p:cNvPr>
          <p:cNvPicPr>
            <a:picLocks noChangeAspect="1"/>
          </p:cNvPicPr>
          <p:nvPr/>
        </p:nvPicPr>
        <p:blipFill>
          <a:blip r:embed="rId3">
            <a:extLst>
              <a:ext uri="{28A0092B-C50C-407E-A947-70E740481C1C}">
                <a14:useLocalDpi xmlns:a14="http://schemas.microsoft.com/office/drawing/2010/main" val="0"/>
              </a:ext>
            </a:extLst>
          </a:blip>
          <a:srcRect t="10025" b="10025"/>
          <a:stretch>
            <a:fillRect/>
          </a:stretch>
        </p:blipFill>
        <p:spPr>
          <a:xfrm>
            <a:off x="0" y="0"/>
            <a:ext cx="7016750" cy="2909888"/>
          </a:xfrm>
          <a:prstGeom prst="rect">
            <a:avLst/>
          </a:prstGeom>
          <a:solidFill>
            <a:schemeClr val="accent2"/>
          </a:solidFill>
        </p:spPr>
      </p:pic>
      <p:sp>
        <p:nvSpPr>
          <p:cNvPr id="6" name="TextBox 5">
            <a:extLst>
              <a:ext uri="{FF2B5EF4-FFF2-40B4-BE49-F238E27FC236}">
                <a16:creationId xmlns:a16="http://schemas.microsoft.com/office/drawing/2014/main" id="{A3F48DAF-3F4C-4223-8770-DC8A049BB3EB}"/>
              </a:ext>
            </a:extLst>
          </p:cNvPr>
          <p:cNvSpPr txBox="1"/>
          <p:nvPr/>
        </p:nvSpPr>
        <p:spPr>
          <a:xfrm>
            <a:off x="7889631" y="919239"/>
            <a:ext cx="3810000" cy="769441"/>
          </a:xfrm>
          <a:prstGeom prst="rect">
            <a:avLst/>
          </a:prstGeom>
          <a:noFill/>
        </p:spPr>
        <p:txBody>
          <a:bodyPr wrap="square" rtlCol="0">
            <a:spAutoFit/>
          </a:bodyPr>
          <a:lstStyle/>
          <a:p>
            <a:r>
              <a:rPr lang="en-US" sz="4400" dirty="0"/>
              <a:t>Key Insights</a:t>
            </a:r>
          </a:p>
        </p:txBody>
      </p:sp>
    </p:spTree>
    <p:extLst>
      <p:ext uri="{BB962C8B-B14F-4D97-AF65-F5344CB8AC3E}">
        <p14:creationId xmlns:p14="http://schemas.microsoft.com/office/powerpoint/2010/main" val="1893827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3_Office Theme">
  <a:themeElements>
    <a:clrScheme name="Tess Brand">
      <a:dk1>
        <a:srgbClr val="000000"/>
      </a:dk1>
      <a:lt1>
        <a:srgbClr val="FFFFFF"/>
      </a:lt1>
      <a:dk2>
        <a:srgbClr val="6F746A"/>
      </a:dk2>
      <a:lt2>
        <a:srgbClr val="EBEBE6"/>
      </a:lt2>
      <a:accent1>
        <a:srgbClr val="E3463B"/>
      </a:accent1>
      <a:accent2>
        <a:srgbClr val="5351A3"/>
      </a:accent2>
      <a:accent3>
        <a:srgbClr val="48AFA5"/>
      </a:accent3>
      <a:accent4>
        <a:srgbClr val="6F7477"/>
      </a:accent4>
      <a:accent5>
        <a:srgbClr val="EABD22"/>
      </a:accent5>
      <a:accent6>
        <a:srgbClr val="1F6CE0"/>
      </a:accent6>
      <a:hlink>
        <a:srgbClr val="E3463B"/>
      </a:hlink>
      <a:folHlink>
        <a:srgbClr val="C3C5C6"/>
      </a:folHlink>
    </a:clrScheme>
    <a:fontScheme name="TN 2018 template">
      <a:majorFont>
        <a:latin typeface="Montserrat Regular"/>
        <a:ea typeface=""/>
        <a:cs typeface=""/>
      </a:majorFont>
      <a:minorFont>
        <a:latin typeface="Montserrat Regula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4_Office Theme">
  <a:themeElements>
    <a:clrScheme name="Tess Brand">
      <a:dk1>
        <a:srgbClr val="000000"/>
      </a:dk1>
      <a:lt1>
        <a:srgbClr val="FFFFFF"/>
      </a:lt1>
      <a:dk2>
        <a:srgbClr val="6F746A"/>
      </a:dk2>
      <a:lt2>
        <a:srgbClr val="EBEBE6"/>
      </a:lt2>
      <a:accent1>
        <a:srgbClr val="E3463B"/>
      </a:accent1>
      <a:accent2>
        <a:srgbClr val="5351A3"/>
      </a:accent2>
      <a:accent3>
        <a:srgbClr val="48AFA5"/>
      </a:accent3>
      <a:accent4>
        <a:srgbClr val="6F7477"/>
      </a:accent4>
      <a:accent5>
        <a:srgbClr val="EABD22"/>
      </a:accent5>
      <a:accent6>
        <a:srgbClr val="1F6CE0"/>
      </a:accent6>
      <a:hlink>
        <a:srgbClr val="E3463B"/>
      </a:hlink>
      <a:folHlink>
        <a:srgbClr val="C3C5C6"/>
      </a:folHlink>
    </a:clrScheme>
    <a:fontScheme name="TN 2018 template">
      <a:majorFont>
        <a:latin typeface="Montserrat Regular"/>
        <a:ea typeface=""/>
        <a:cs typeface=""/>
      </a:majorFont>
      <a:minorFont>
        <a:latin typeface="Montserrat Regula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545</TotalTime>
  <Words>807</Words>
  <Application>Microsoft Office PowerPoint</Application>
  <PresentationFormat>Widescreen</PresentationFormat>
  <Paragraphs>101</Paragraphs>
  <Slides>10</Slides>
  <Notes>10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10</vt:i4>
      </vt:variant>
    </vt:vector>
  </HeadingPairs>
  <TitlesOfParts>
    <vt:vector size="20" baseType="lpstr">
      <vt:lpstr>Arial</vt:lpstr>
      <vt:lpstr>Calibri</vt:lpstr>
      <vt:lpstr>Domine</vt:lpstr>
      <vt:lpstr>Montserrat</vt:lpstr>
      <vt:lpstr>Montserrat Bold</vt:lpstr>
      <vt:lpstr>Montserrat Light</vt:lpstr>
      <vt:lpstr>Montserrat Regular</vt:lpstr>
      <vt:lpstr>Times New Roman</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Erin Koppel</dc:creator>
  <cp:lastModifiedBy>Laura</cp:lastModifiedBy>
  <cp:revision>55</cp:revision>
  <dcterms:created xsi:type="dcterms:W3CDTF">2019-07-10T23:07:47Z</dcterms:created>
  <dcterms:modified xsi:type="dcterms:W3CDTF">2019-09-18T08:46:08Z</dcterms:modified>
</cp:coreProperties>
</file>