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ags/tag12.xml" ContentType="application/vnd.openxmlformats-officedocument.presentationml.tags+xml"/>
  <Override PartName="/ppt/tags/tag13.xml" ContentType="application/vnd.openxmlformats-officedocument.presentationml.tags+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5.xml" ContentType="application/vnd.openxmlformats-officedocument.them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6.xml" ContentType="application/vnd.openxmlformats-officedocument.theme+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7.xml" ContentType="application/vnd.openxmlformats-officedocument.them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theme/theme8.xml" ContentType="application/vnd.openxmlformats-officedocument.theme+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 id="2147483697" r:id="rId3"/>
    <p:sldMasterId id="2147483712" r:id="rId4"/>
    <p:sldMasterId id="2147483722" r:id="rId5"/>
    <p:sldMasterId id="2147483735" r:id="rId6"/>
    <p:sldMasterId id="2147483750" r:id="rId7"/>
    <p:sldMasterId id="2147483761" r:id="rId8"/>
    <p:sldMasterId id="2147483797" r:id="rId9"/>
  </p:sldMasterIdLst>
  <p:notesMasterIdLst>
    <p:notesMasterId r:id="rId27"/>
  </p:notesMasterIdLst>
  <p:sldIdLst>
    <p:sldId id="2595" r:id="rId10"/>
    <p:sldId id="346" r:id="rId11"/>
    <p:sldId id="2648" r:id="rId12"/>
    <p:sldId id="2649" r:id="rId13"/>
    <p:sldId id="2650" r:id="rId14"/>
    <p:sldId id="2651" r:id="rId15"/>
    <p:sldId id="2652" r:id="rId16"/>
    <p:sldId id="2653" r:id="rId17"/>
    <p:sldId id="2654" r:id="rId18"/>
    <p:sldId id="2655" r:id="rId19"/>
    <p:sldId id="2656" r:id="rId20"/>
    <p:sldId id="2657" r:id="rId21"/>
    <p:sldId id="2658" r:id="rId22"/>
    <p:sldId id="2659" r:id="rId23"/>
    <p:sldId id="2661" r:id="rId24"/>
    <p:sldId id="348" r:id="rId25"/>
    <p:sldId id="2660"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775B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78559" autoAdjust="0"/>
  </p:normalViewPr>
  <p:slideViewPr>
    <p:cSldViewPr snapToGrid="0">
      <p:cViewPr varScale="1">
        <p:scale>
          <a:sx n="81" d="100"/>
          <a:sy n="81" d="100"/>
        </p:scale>
        <p:origin x="60" y="1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slide" Target="slides/slide15.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presProps" Target="presProps.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88C06A-2CC9-458F-8BE9-B356B5D14D3F}" type="datetimeFigureOut">
              <a:rPr lang="en-GB" smtClean="0"/>
              <a:t>15/06/2023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7617A9-FE48-48BB-B667-FDE9B3A5562C}" type="slidenum">
              <a:rPr lang="en-GB" smtClean="0"/>
              <a:t>‹#›</a:t>
            </a:fld>
            <a:endParaRPr lang="en-GB"/>
          </a:p>
        </p:txBody>
      </p:sp>
    </p:spTree>
    <p:extLst>
      <p:ext uri="{BB962C8B-B14F-4D97-AF65-F5344CB8AC3E}">
        <p14:creationId xmlns:p14="http://schemas.microsoft.com/office/powerpoint/2010/main" val="11507141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dirty="0"/>
              <a:t>Reporting and Reconciliation is a tricky topic. I would say that between some of you and most of you will have custom finance reporting to make your accounting processes easier.</a:t>
            </a:r>
          </a:p>
          <a:p>
            <a:pPr algn="l"/>
            <a:r>
              <a:rPr lang="en-US" dirty="0"/>
              <a:t>But sometimes things go awry with those – perhaps you’re processing income in a different way or are trading with new income streams that haven’t been accounted for.</a:t>
            </a:r>
          </a:p>
          <a:p>
            <a:pPr algn="l"/>
            <a:r>
              <a:rPr lang="en-US" dirty="0"/>
              <a:t>When getting used to these processes – or when you’re starting out with Tessitura for the first time – first principles will always be useful.</a:t>
            </a:r>
          </a:p>
          <a:p>
            <a:pPr algn="l"/>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F2DC6DB-56E9-F948-A85E-A32005A3847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6601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Both"/>
            </a:pPr>
            <a:r>
              <a:rPr lang="en-GB" dirty="0"/>
              <a:t>Highlights the importance of rigorous process. </a:t>
            </a:r>
            <a:r>
              <a:rPr lang="en-US" dirty="0"/>
              <a:t>Users should open new batches every day. Closed at the end of the day. Postings should be dated (or backdated) to match those transaction dates. </a:t>
            </a:r>
          </a:p>
          <a:p>
            <a:pPr marL="228600" indent="-228600">
              <a:buAutoNum type="arabicParenBoth"/>
            </a:pPr>
            <a:r>
              <a:rPr lang="en-GB" dirty="0"/>
              <a:t>You’ll see in my examples</a:t>
            </a:r>
          </a:p>
          <a:p>
            <a:pPr marL="228600" indent="-228600">
              <a:buAutoNum type="arabicParenBoth"/>
            </a:pPr>
            <a:r>
              <a:rPr lang="en-GB" dirty="0"/>
              <a:t>The point of optional parameters on reports is to filter (or hide!) data. Only ever set required fields. Any optional fields should either match, or only affect how the reports renders.</a:t>
            </a:r>
          </a:p>
        </p:txBody>
      </p:sp>
      <p:sp>
        <p:nvSpPr>
          <p:cNvPr id="4" name="Slide Number Placeholder 3"/>
          <p:cNvSpPr>
            <a:spLocks noGrp="1"/>
          </p:cNvSpPr>
          <p:nvPr>
            <p:ph type="sldNum" sz="quarter" idx="5"/>
          </p:nvPr>
        </p:nvSpPr>
        <p:spPr/>
        <p:txBody>
          <a:bodyPr/>
          <a:lstStyle/>
          <a:p>
            <a:fld id="{FE7617A9-FE48-48BB-B667-FDE9B3A5562C}" type="slidenum">
              <a:rPr lang="en-GB" smtClean="0"/>
              <a:t>2</a:t>
            </a:fld>
            <a:endParaRPr lang="en-GB"/>
          </a:p>
        </p:txBody>
      </p:sp>
    </p:spTree>
    <p:extLst>
      <p:ext uri="{BB962C8B-B14F-4D97-AF65-F5344CB8AC3E}">
        <p14:creationId xmlns:p14="http://schemas.microsoft.com/office/powerpoint/2010/main" val="35224261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lgn="l" defTabSz="914400" rtl="0" eaLnBrk="1" fontAlgn="auto" latinLnBrk="0" hangingPunct="1">
              <a:lnSpc>
                <a:spcPct val="100000"/>
              </a:lnSpc>
              <a:spcBef>
                <a:spcPts val="0"/>
              </a:spcBef>
              <a:spcAft>
                <a:spcPts val="0"/>
              </a:spcAft>
              <a:buClrTx/>
              <a:buSzTx/>
              <a:buFontTx/>
              <a:buAutoNum type="arabicParenBoth"/>
              <a:tabLst/>
              <a:defRPr/>
            </a:pPr>
            <a:r>
              <a:rPr lang="en-US" sz="1800" b="0" i="0" dirty="0">
                <a:effectLst/>
                <a:latin typeface="var(--BaseFont)"/>
              </a:rPr>
              <a:t>This report provides a GL distribution summary, detailing the posted debit and credit amounts to each GL number, for a range of posting dates.</a:t>
            </a:r>
          </a:p>
          <a:p>
            <a:pPr marL="342900" marR="0" lvl="0" indent="-342900" algn="l" defTabSz="914400" rtl="0" eaLnBrk="1" fontAlgn="auto" latinLnBrk="0" hangingPunct="1">
              <a:lnSpc>
                <a:spcPct val="100000"/>
              </a:lnSpc>
              <a:spcBef>
                <a:spcPts val="0"/>
              </a:spcBef>
              <a:spcAft>
                <a:spcPts val="0"/>
              </a:spcAft>
              <a:buClrTx/>
              <a:buSzTx/>
              <a:buFontTx/>
              <a:buAutoNum type="arabicParenBoth"/>
              <a:tabLst/>
              <a:defRPr/>
            </a:pPr>
            <a:r>
              <a:rPr lang="en-US" sz="1800" b="0" dirty="0">
                <a:effectLst/>
                <a:latin typeface="var(--BaseFont)"/>
              </a:rPr>
              <a:t>Useful for finding details underlying the GL Summary report or Posting Report for a given posting number or date. The results can be filtered by GL account numbers, transaction type, batch type group, fiscal year, and/or a list.</a:t>
            </a:r>
          </a:p>
          <a:p>
            <a:pPr marL="342900" marR="0" lvl="0" indent="-342900" algn="l" defTabSz="914400" rtl="0" eaLnBrk="1" fontAlgn="auto" latinLnBrk="0" hangingPunct="1">
              <a:lnSpc>
                <a:spcPct val="100000"/>
              </a:lnSpc>
              <a:spcBef>
                <a:spcPts val="0"/>
              </a:spcBef>
              <a:spcAft>
                <a:spcPts val="0"/>
              </a:spcAft>
              <a:buClrTx/>
              <a:buSzTx/>
              <a:buFontTx/>
              <a:buAutoNum type="arabicParenBoth"/>
              <a:tabLst/>
              <a:defRPr/>
            </a:pPr>
            <a:r>
              <a:rPr lang="en-US" sz="2800" b="0" i="0" dirty="0">
                <a:solidFill>
                  <a:srgbClr val="000000"/>
                </a:solidFill>
                <a:effectLst/>
                <a:latin typeface="Montserrat" panose="00000500000000000000" pitchFamily="2" charset="0"/>
              </a:rPr>
              <a:t>Shows all payment method activity over a date range.</a:t>
            </a:r>
            <a:endParaRPr lang="en-US" sz="1800" b="0" i="0" dirty="0">
              <a:solidFill>
                <a:srgbClr val="000000"/>
              </a:solidFill>
              <a:effectLst/>
              <a:latin typeface="var(--BaseFont)"/>
            </a:endParaRPr>
          </a:p>
          <a:p>
            <a:pPr marL="342900" marR="0" lvl="0" indent="-342900" algn="l" defTabSz="914400" rtl="0" eaLnBrk="1" fontAlgn="auto" latinLnBrk="0" hangingPunct="1">
              <a:lnSpc>
                <a:spcPct val="100000"/>
              </a:lnSpc>
              <a:spcBef>
                <a:spcPts val="0"/>
              </a:spcBef>
              <a:spcAft>
                <a:spcPts val="0"/>
              </a:spcAft>
              <a:buClrTx/>
              <a:buSzTx/>
              <a:buFontTx/>
              <a:buAutoNum type="arabicParenBoth"/>
              <a:tabLst/>
              <a:defRPr/>
            </a:pPr>
            <a:r>
              <a:rPr lang="en-US" sz="2800" b="0" i="0" dirty="0">
                <a:solidFill>
                  <a:srgbClr val="000000"/>
                </a:solidFill>
                <a:effectLst/>
                <a:latin typeface="Montserrat" panose="00000500000000000000" pitchFamily="2" charset="0"/>
              </a:rPr>
              <a:t>The posting report details or summarizes financial transactions, debits and credits to GL accounts contained in a posting.</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800" b="0" i="0" dirty="0">
                <a:solidFill>
                  <a:srgbClr val="000000"/>
                </a:solidFill>
                <a:effectLst/>
                <a:latin typeface="Montserrat" panose="00000500000000000000" pitchFamily="2" charset="0"/>
              </a:rPr>
              <a:t>These four reports are the beginnings of Tessitura acting as a sub ledger to your main finance system, showing the detail or your summary financial data</a:t>
            </a:r>
            <a:endParaRPr lang="en-US" sz="1800" b="0" i="0" dirty="0">
              <a:effectLst/>
              <a:latin typeface="var(--BaseFont)"/>
            </a:endParaRPr>
          </a:p>
          <a:p>
            <a:endParaRPr lang="en-GB" dirty="0"/>
          </a:p>
          <a:p>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3</a:t>
            </a:fld>
            <a:endParaRPr lang="en-GB"/>
          </a:p>
        </p:txBody>
      </p:sp>
    </p:spTree>
    <p:extLst>
      <p:ext uri="{BB962C8B-B14F-4D97-AF65-F5344CB8AC3E}">
        <p14:creationId xmlns:p14="http://schemas.microsoft.com/office/powerpoint/2010/main" val="34355036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Both"/>
            </a:pPr>
            <a:r>
              <a:rPr lang="en-GB" dirty="0"/>
              <a:t>Performance Transaction Detail</a:t>
            </a:r>
          </a:p>
          <a:p>
            <a:pPr marL="228600" indent="-228600">
              <a:buAutoNum type="arabicParenBoth"/>
            </a:pPr>
            <a:endParaRPr lang="en-GB" dirty="0"/>
          </a:p>
          <a:p>
            <a:pPr marL="228600" indent="-228600">
              <a:buAutoNum type="arabicParenBoth"/>
            </a:pPr>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4</a:t>
            </a:fld>
            <a:endParaRPr lang="en-GB"/>
          </a:p>
        </p:txBody>
      </p:sp>
    </p:spTree>
    <p:extLst>
      <p:ext uri="{BB962C8B-B14F-4D97-AF65-F5344CB8AC3E}">
        <p14:creationId xmlns:p14="http://schemas.microsoft.com/office/powerpoint/2010/main" val="25489758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Sub-ledger level details to pick apart credit and debit activity taking place in your General Ledger</a:t>
            </a:r>
          </a:p>
          <a:p>
            <a:pPr marL="171450" indent="-171450">
              <a:buFont typeface="Arial" panose="020B0604020202020204" pitchFamily="34" charset="0"/>
              <a:buChar char="•"/>
            </a:pPr>
            <a:r>
              <a:rPr lang="en-US" dirty="0"/>
              <a:t>Also useful when researching returns and exchanges</a:t>
            </a:r>
          </a:p>
          <a:p>
            <a:pPr marL="171450" indent="-171450">
              <a:buFont typeface="Arial" panose="020B0604020202020204" pitchFamily="34" charset="0"/>
              <a:buChar char="•"/>
            </a:pPr>
            <a:r>
              <a:rPr lang="en-US" dirty="0"/>
              <a:t>Season is a required parameter, to help narrow down the events being </a:t>
            </a:r>
            <a:r>
              <a:rPr lang="en-US" dirty="0" err="1"/>
              <a:t>analysed</a:t>
            </a:r>
            <a:endParaRPr lang="en-US" dirty="0"/>
          </a:p>
          <a:p>
            <a:pPr marL="171450" indent="-171450">
              <a:buFont typeface="Arial" panose="020B0604020202020204" pitchFamily="34" charset="0"/>
              <a:buChar char="•"/>
            </a:pPr>
            <a:r>
              <a:rPr lang="en-US" dirty="0"/>
              <a:t>‘Group by’ section define how the report will look, and how the transactions will be grouped together</a:t>
            </a:r>
          </a:p>
          <a:p>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5</a:t>
            </a:fld>
            <a:endParaRPr lang="en-GB"/>
          </a:p>
        </p:txBody>
      </p:sp>
    </p:spTree>
    <p:extLst>
      <p:ext uri="{BB962C8B-B14F-4D97-AF65-F5344CB8AC3E}">
        <p14:creationId xmlns:p14="http://schemas.microsoft.com/office/powerpoint/2010/main" val="257365126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Because we’re reconciling, posting date (transaction date) are crucial</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dirty="0"/>
              <a:t>Because I remember the three keys to reconciliation, everything else is blank</a:t>
            </a:r>
          </a:p>
          <a:p>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6</a:t>
            </a:fld>
            <a:endParaRPr lang="en-GB"/>
          </a:p>
        </p:txBody>
      </p:sp>
    </p:spTree>
    <p:extLst>
      <p:ext uri="{BB962C8B-B14F-4D97-AF65-F5344CB8AC3E}">
        <p14:creationId xmlns:p14="http://schemas.microsoft.com/office/powerpoint/2010/main" val="712518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GB" dirty="0"/>
              <a:t>This is the result, and we can se that it matches</a:t>
            </a:r>
          </a:p>
          <a:p>
            <a:pPr marL="171450" indent="-171450">
              <a:buFontTx/>
              <a:buChar char="-"/>
            </a:pPr>
            <a:r>
              <a:rPr lang="en-GB" dirty="0"/>
              <a:t>When we look at the detail, we can see the payment methods that were used. I only used cash on my order, but if I had split payment methods, each part of the transaction would have its own line. Very useful for seeing how Tessitura has applied payments</a:t>
            </a:r>
          </a:p>
          <a:p>
            <a:pPr marL="171450" indent="-171450">
              <a:buFontTx/>
              <a:buChar char="-"/>
            </a:pPr>
            <a:r>
              <a:rPr lang="en-GB" dirty="0"/>
              <a:t>Negative amounts are helpfully shown in red, and in brackets. That’s useful for seeing revenue debited from that event (refunds or exchanges)</a:t>
            </a:r>
          </a:p>
          <a:p>
            <a:pPr marL="171450" indent="-171450">
              <a:buFontTx/>
              <a:buChar char="-"/>
            </a:pPr>
            <a:r>
              <a:rPr lang="en-GB" dirty="0"/>
              <a:t>‘Ticket Change’ section will show revenue credited to that event from other sources than payment methods. Exchanges, overriding fees or </a:t>
            </a:r>
            <a:r>
              <a:rPr lang="en-GB" dirty="0" err="1"/>
              <a:t>contrbutions</a:t>
            </a:r>
            <a:r>
              <a:rPr lang="en-GB" dirty="0"/>
              <a:t>.</a:t>
            </a:r>
          </a:p>
        </p:txBody>
      </p:sp>
      <p:sp>
        <p:nvSpPr>
          <p:cNvPr id="4" name="Slide Number Placeholder 3"/>
          <p:cNvSpPr>
            <a:spLocks noGrp="1"/>
          </p:cNvSpPr>
          <p:nvPr>
            <p:ph type="sldNum" sz="quarter" idx="5"/>
          </p:nvPr>
        </p:nvSpPr>
        <p:spPr/>
        <p:txBody>
          <a:bodyPr/>
          <a:lstStyle/>
          <a:p>
            <a:fld id="{FE7617A9-FE48-48BB-B667-FDE9B3A5562C}" type="slidenum">
              <a:rPr lang="en-GB" smtClean="0"/>
              <a:t>7</a:t>
            </a:fld>
            <a:endParaRPr lang="en-GB"/>
          </a:p>
        </p:txBody>
      </p:sp>
    </p:spTree>
    <p:extLst>
      <p:ext uri="{BB962C8B-B14F-4D97-AF65-F5344CB8AC3E}">
        <p14:creationId xmlns:p14="http://schemas.microsoft.com/office/powerpoint/2010/main" val="941056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8</a:t>
            </a:fld>
            <a:endParaRPr lang="en-GB"/>
          </a:p>
        </p:txBody>
      </p:sp>
    </p:spTree>
    <p:extLst>
      <p:ext uri="{BB962C8B-B14F-4D97-AF65-F5344CB8AC3E}">
        <p14:creationId xmlns:p14="http://schemas.microsoft.com/office/powerpoint/2010/main" val="42347179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Ticketing Fee Revenue Report</a:t>
            </a:r>
          </a:p>
          <a:p>
            <a:r>
              <a:rPr lang="en-GB" dirty="0"/>
              <a:t>Provides sub ledger level details for fee revenue. Fees</a:t>
            </a:r>
            <a:r>
              <a:rPr lang="en-US" dirty="0"/>
              <a:t> added for delivery, service fees, processing fees, sometimes for taxes</a:t>
            </a:r>
          </a:p>
          <a:p>
            <a:r>
              <a:rPr lang="en-US" dirty="0"/>
              <a:t>Doesn't have posting, but does have transaction start and end</a:t>
            </a:r>
          </a:p>
          <a:p>
            <a:r>
              <a:rPr lang="en-US"/>
              <a:t>Consistent Data Entry - you'll have the posting date and transaction dates the same</a:t>
            </a:r>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9</a:t>
            </a:fld>
            <a:endParaRPr lang="en-GB"/>
          </a:p>
        </p:txBody>
      </p:sp>
    </p:spTree>
    <p:extLst>
      <p:ext uri="{BB962C8B-B14F-4D97-AF65-F5344CB8AC3E}">
        <p14:creationId xmlns:p14="http://schemas.microsoft.com/office/powerpoint/2010/main" val="35417879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10</a:t>
            </a:fld>
            <a:endParaRPr lang="en-GB"/>
          </a:p>
        </p:txBody>
      </p:sp>
    </p:spTree>
    <p:extLst>
      <p:ext uri="{BB962C8B-B14F-4D97-AF65-F5344CB8AC3E}">
        <p14:creationId xmlns:p14="http://schemas.microsoft.com/office/powerpoint/2010/main" val="21070521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Fund Activity Report</a:t>
            </a:r>
          </a:p>
          <a:p>
            <a:r>
              <a:rPr lang="en-GB" dirty="0"/>
              <a:t>The ultimate workhouse for fundraising-related revenue. Pledges, Gifts, Payments. Future to Current. Date-restricted giving. Pledge write-offs.</a:t>
            </a:r>
          </a:p>
        </p:txBody>
      </p:sp>
      <p:sp>
        <p:nvSpPr>
          <p:cNvPr id="4" name="Slide Number Placeholder 3"/>
          <p:cNvSpPr>
            <a:spLocks noGrp="1"/>
          </p:cNvSpPr>
          <p:nvPr>
            <p:ph type="sldNum" sz="quarter" idx="5"/>
          </p:nvPr>
        </p:nvSpPr>
        <p:spPr/>
        <p:txBody>
          <a:bodyPr/>
          <a:lstStyle/>
          <a:p>
            <a:fld id="{FE7617A9-FE48-48BB-B667-FDE9B3A5562C}" type="slidenum">
              <a:rPr lang="en-GB" smtClean="0"/>
              <a:t>11</a:t>
            </a:fld>
            <a:endParaRPr lang="en-GB"/>
          </a:p>
        </p:txBody>
      </p:sp>
    </p:spTree>
    <p:extLst>
      <p:ext uri="{BB962C8B-B14F-4D97-AF65-F5344CB8AC3E}">
        <p14:creationId xmlns:p14="http://schemas.microsoft.com/office/powerpoint/2010/main" val="42438478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Groupings offered by payment method, or by contribution-related coding</a:t>
            </a:r>
          </a:p>
          <a:p>
            <a:pPr marL="171450" indent="-171450">
              <a:buFont typeface="Arial" panose="020B0604020202020204" pitchFamily="34" charset="0"/>
              <a:buChar char="•"/>
            </a:pPr>
            <a:r>
              <a:rPr lang="en-GB" dirty="0"/>
              <a:t>Ability to show detail down to the constituent level</a:t>
            </a:r>
          </a:p>
          <a:p>
            <a:pPr marL="171450" indent="-171450">
              <a:buFont typeface="Arial" panose="020B0604020202020204" pitchFamily="34" charset="0"/>
              <a:buChar char="•"/>
            </a:pPr>
            <a:r>
              <a:rPr lang="en-GB" dirty="0"/>
              <a:t>Remember that contribution date is next to useless in finance land. You might have a membership that’s paid for monthly, but all those transactions are linked to a single contribution date. </a:t>
            </a:r>
          </a:p>
          <a:p>
            <a:pPr marL="171450" indent="-171450">
              <a:buFont typeface="Arial" panose="020B0604020202020204" pitchFamily="34" charset="0"/>
              <a:buChar char="•"/>
            </a:pPr>
            <a:r>
              <a:rPr lang="en-GB" dirty="0"/>
              <a:t>That’s why there are separate rows – multiple transactions for scheduled contributions</a:t>
            </a:r>
          </a:p>
          <a:p>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12</a:t>
            </a:fld>
            <a:endParaRPr lang="en-GB"/>
          </a:p>
        </p:txBody>
      </p:sp>
    </p:spTree>
    <p:extLst>
      <p:ext uri="{BB962C8B-B14F-4D97-AF65-F5344CB8AC3E}">
        <p14:creationId xmlns:p14="http://schemas.microsoft.com/office/powerpoint/2010/main" val="9817641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Campaign, Financial Year, Fund, Designation, Constituent, Channel</a:t>
            </a:r>
          </a:p>
          <a:p>
            <a:r>
              <a:rPr lang="en-GB" dirty="0"/>
              <a:t>Breaks down Pledge, Payment, Gift, Received, Restricted, Write-off</a:t>
            </a:r>
          </a:p>
          <a:p>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13</a:t>
            </a:fld>
            <a:endParaRPr lang="en-GB"/>
          </a:p>
        </p:txBody>
      </p:sp>
    </p:spTree>
    <p:extLst>
      <p:ext uri="{BB962C8B-B14F-4D97-AF65-F5344CB8AC3E}">
        <p14:creationId xmlns:p14="http://schemas.microsoft.com/office/powerpoint/2010/main" val="27550641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--Pledge Balance Detail</a:t>
            </a:r>
          </a:p>
          <a:p>
            <a:r>
              <a:rPr lang="en-US" dirty="0"/>
              <a:t>Great for the future</a:t>
            </a:r>
          </a:p>
          <a:p>
            <a:r>
              <a:rPr lang="en-US" dirty="0"/>
              <a:t>How outstanding pledge balances are broken down by fund, and from whom</a:t>
            </a:r>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14</a:t>
            </a:fld>
            <a:endParaRPr lang="en-GB"/>
          </a:p>
        </p:txBody>
      </p:sp>
    </p:spTree>
    <p:extLst>
      <p:ext uri="{BB962C8B-B14F-4D97-AF65-F5344CB8AC3E}">
        <p14:creationId xmlns:p14="http://schemas.microsoft.com/office/powerpoint/2010/main" val="21249967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E7617A9-FE48-48BB-B667-FDE9B3A5562C}" type="slidenum">
              <a:rPr lang="en-GB" smtClean="0"/>
              <a:t>15</a:t>
            </a:fld>
            <a:endParaRPr lang="en-GB"/>
          </a:p>
        </p:txBody>
      </p:sp>
    </p:spTree>
    <p:extLst>
      <p:ext uri="{BB962C8B-B14F-4D97-AF65-F5344CB8AC3E}">
        <p14:creationId xmlns:p14="http://schemas.microsoft.com/office/powerpoint/2010/main" val="12891479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Excellent resource for the basics, with follow-on deep dives into Ticketing and Fundraising</a:t>
            </a:r>
          </a:p>
        </p:txBody>
      </p:sp>
      <p:sp>
        <p:nvSpPr>
          <p:cNvPr id="4" name="Slide Number Placeholder 3"/>
          <p:cNvSpPr>
            <a:spLocks noGrp="1"/>
          </p:cNvSpPr>
          <p:nvPr>
            <p:ph type="sldNum" sz="quarter" idx="5"/>
          </p:nvPr>
        </p:nvSpPr>
        <p:spPr/>
        <p:txBody>
          <a:bodyPr/>
          <a:lstStyle/>
          <a:p>
            <a:fld id="{FE7617A9-FE48-48BB-B667-FDE9B3A5562C}" type="slidenum">
              <a:rPr lang="en-GB" smtClean="0"/>
              <a:t>16</a:t>
            </a:fld>
            <a:endParaRPr lang="en-GB"/>
          </a:p>
        </p:txBody>
      </p:sp>
    </p:spTree>
    <p:extLst>
      <p:ext uri="{BB962C8B-B14F-4D97-AF65-F5344CB8AC3E}">
        <p14:creationId xmlns:p14="http://schemas.microsoft.com/office/powerpoint/2010/main" val="29765619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Top reports based on the following criteria:</a:t>
            </a:r>
          </a:p>
          <a:p>
            <a:pPr marL="171450" indent="-171450">
              <a:buFontTx/>
              <a:buChar char="-"/>
            </a:pPr>
            <a:r>
              <a:rPr lang="en-GB" dirty="0"/>
              <a:t>Ease of use</a:t>
            </a:r>
          </a:p>
          <a:p>
            <a:pPr marL="171450" indent="-171450">
              <a:buFontTx/>
              <a:buChar char="-"/>
            </a:pPr>
            <a:r>
              <a:rPr lang="en-GB" dirty="0"/>
              <a:t>Focus on the identified reporting need</a:t>
            </a:r>
          </a:p>
          <a:p>
            <a:pPr marL="171450" indent="-171450">
              <a:buFontTx/>
              <a:buChar char="-"/>
            </a:pPr>
            <a:r>
              <a:rPr lang="en-GB" dirty="0"/>
              <a:t>Low level of reliance on specific business practices</a:t>
            </a:r>
          </a:p>
        </p:txBody>
      </p:sp>
      <p:sp>
        <p:nvSpPr>
          <p:cNvPr id="4" name="Slide Number Placeholder 3"/>
          <p:cNvSpPr>
            <a:spLocks noGrp="1"/>
          </p:cNvSpPr>
          <p:nvPr>
            <p:ph type="sldNum" sz="quarter" idx="5"/>
          </p:nvPr>
        </p:nvSpPr>
        <p:spPr/>
        <p:txBody>
          <a:bodyPr/>
          <a:lstStyle/>
          <a:p>
            <a:fld id="{FE7617A9-FE48-48BB-B667-FDE9B3A5562C}" type="slidenum">
              <a:rPr lang="en-GB" smtClean="0"/>
              <a:t>17</a:t>
            </a:fld>
            <a:endParaRPr lang="en-GB"/>
          </a:p>
        </p:txBody>
      </p:sp>
    </p:spTree>
    <p:extLst>
      <p:ext uri="{BB962C8B-B14F-4D97-AF65-F5344CB8AC3E}">
        <p14:creationId xmlns:p14="http://schemas.microsoft.com/office/powerpoint/2010/main" val="20124589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2.xml"/></Relationships>
</file>

<file path=ppt/slideLayouts/_rels/slideLayout13.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3.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4.xml"/></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5.xml"/></Relationships>
</file>

<file path=ppt/slideLayouts/_rels/slideLayout16.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6.xml"/></Relationships>
</file>

<file path=ppt/slideLayouts/_rels/slideLayout17.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7.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8.xml"/></Relationships>
</file>

<file path=ppt/slideLayouts/_rels/slideLayout19.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9.xml"/></Relationships>
</file>

<file path=ppt/slideLayouts/_rels/slideLayout20.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0.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2.xml"/><Relationship Id="rId1" Type="http://schemas.openxmlformats.org/officeDocument/2006/relationships/tags" Target="../tags/tag1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jp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3.xml"/><Relationship Id="rId1" Type="http://schemas.openxmlformats.org/officeDocument/2006/relationships/tags" Target="../tags/tag1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Master" Target="../slideMasters/slideMaster3.xml"/><Relationship Id="rId1" Type="http://schemas.openxmlformats.org/officeDocument/2006/relationships/tags" Target="../tags/tag13.xml"/></Relationships>
</file>

<file path=ppt/slideLayouts/_rels/slideLayout37.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5.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Master" Target="../slideMasters/slideMaster4.xml"/><Relationship Id="rId1" Type="http://schemas.openxmlformats.org/officeDocument/2006/relationships/tags" Target="../tags/tag16.xml"/><Relationship Id="rId4" Type="http://schemas.openxmlformats.org/officeDocument/2006/relationships/image" Target="../media/image5.png"/></Relationships>
</file>

<file path=ppt/slideLayouts/_rels/slideLayout39.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7.xml"/></Relationships>
</file>

<file path=ppt/slideLayouts/_rels/slideLayout40.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8.xml"/></Relationships>
</file>

<file path=ppt/slideLayouts/_rels/slideLayout41.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19.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Master" Target="../slideMasters/slideMaster4.xml"/><Relationship Id="rId1" Type="http://schemas.openxmlformats.org/officeDocument/2006/relationships/tags" Target="../tags/tag20.xml"/><Relationship Id="rId4" Type="http://schemas.openxmlformats.org/officeDocument/2006/relationships/image" Target="../media/image4.png"/></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Master" Target="../slideMasters/slideMaster4.xml"/><Relationship Id="rId1" Type="http://schemas.openxmlformats.org/officeDocument/2006/relationships/tags" Target="../tags/tag21.xml"/></Relationships>
</file>

<file path=ppt/slideLayouts/_rels/slideLayout44.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2.xml"/></Relationships>
</file>

<file path=ppt/slideLayouts/_rels/slideLayout45.xml.rels><?xml version="1.0" encoding="UTF-8" standalone="yes"?>
<Relationships xmlns="http://schemas.openxmlformats.org/package/2006/relationships"><Relationship Id="rId2" Type="http://schemas.openxmlformats.org/officeDocument/2006/relationships/slideMaster" Target="../slideMasters/slideMaster4.xml"/><Relationship Id="rId1" Type="http://schemas.openxmlformats.org/officeDocument/2006/relationships/tags" Target="../tags/tag2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Master" Target="../slideMasters/slideMaster5.xml"/><Relationship Id="rId1" Type="http://schemas.openxmlformats.org/officeDocument/2006/relationships/tags" Target="../tags/tag25.xml"/><Relationship Id="rId5" Type="http://schemas.openxmlformats.org/officeDocument/2006/relationships/image" Target="../media/image16.png"/><Relationship Id="rId4" Type="http://schemas.microsoft.com/office/2007/relationships/hdphoto" Target="../media/hdphoto1.wdp"/></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Master" Target="../slideMasters/slideMaster5.xml"/><Relationship Id="rId1" Type="http://schemas.openxmlformats.org/officeDocument/2006/relationships/tags" Target="../tags/tag26.xml"/><Relationship Id="rId5" Type="http://schemas.openxmlformats.org/officeDocument/2006/relationships/image" Target="../media/image18.png"/><Relationship Id="rId4" Type="http://schemas.microsoft.com/office/2007/relationships/hdphoto" Target="../media/hdphoto2.wdp"/></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Master" Target="../slideMasters/slideMaster5.xml"/><Relationship Id="rId1" Type="http://schemas.openxmlformats.org/officeDocument/2006/relationships/tags" Target="../tags/tag27.xml"/></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Master" Target="../slideMasters/slideMaster5.xml"/><Relationship Id="rId1" Type="http://schemas.openxmlformats.org/officeDocument/2006/relationships/tags" Target="../tags/tag28.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Master" Target="../slideMasters/slideMaster5.xml"/><Relationship Id="rId1" Type="http://schemas.openxmlformats.org/officeDocument/2006/relationships/tags" Target="../tags/tag29.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slideMaster" Target="../slideMasters/slideMaster5.xml"/><Relationship Id="rId1" Type="http://schemas.openxmlformats.org/officeDocument/2006/relationships/tags" Target="../tags/tag30.xml"/><Relationship Id="rId4" Type="http://schemas.openxmlformats.org/officeDocument/2006/relationships/image" Target="../media/image20.pn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Master" Target="../slideMasters/slideMaster5.xml"/><Relationship Id="rId1" Type="http://schemas.openxmlformats.org/officeDocument/2006/relationships/tags" Target="../tags/tag31.xml"/><Relationship Id="rId4" Type="http://schemas.openxmlformats.org/officeDocument/2006/relationships/image" Target="../media/image20.pn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slideMaster" Target="../slideMasters/slideMaster5.xml"/><Relationship Id="rId1" Type="http://schemas.openxmlformats.org/officeDocument/2006/relationships/tags" Target="../tags/tag32.xml"/><Relationship Id="rId4" Type="http://schemas.openxmlformats.org/officeDocument/2006/relationships/image" Target="../media/image20.pn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Master" Target="../slideMasters/slideMaster5.xml"/><Relationship Id="rId1" Type="http://schemas.openxmlformats.org/officeDocument/2006/relationships/tags" Target="../tags/tag33.xml"/><Relationship Id="rId4" Type="http://schemas.openxmlformats.org/officeDocument/2006/relationships/image" Target="../media/image24.pn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Master" Target="../slideMasters/slideMaster5.xml"/><Relationship Id="rId1" Type="http://schemas.openxmlformats.org/officeDocument/2006/relationships/tags" Target="../tags/tag34.xml"/><Relationship Id="rId4" Type="http://schemas.openxmlformats.org/officeDocument/2006/relationships/image" Target="../media/image24.png"/></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Master" Target="../slideMasters/slideMaster5.xml"/><Relationship Id="rId1" Type="http://schemas.openxmlformats.org/officeDocument/2006/relationships/tags" Target="../tags/tag35.xml"/><Relationship Id="rId4" Type="http://schemas.openxmlformats.org/officeDocument/2006/relationships/image" Target="../media/image24.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slideMaster" Target="../slideMasters/slideMaster5.xml"/><Relationship Id="rId1" Type="http://schemas.openxmlformats.org/officeDocument/2006/relationships/tags" Target="../tags/tag36.xml"/><Relationship Id="rId4" Type="http://schemas.openxmlformats.org/officeDocument/2006/relationships/image" Target="../media/image24.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9.jpeg"/><Relationship Id="rId1" Type="http://schemas.openxmlformats.org/officeDocument/2006/relationships/slideMaster" Target="../slideMasters/slideMaster6.xml"/><Relationship Id="rId4" Type="http://schemas.openxmlformats.org/officeDocument/2006/relationships/image" Target="../media/image26.jpeg"/></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png"/><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pn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6.xml"/><Relationship Id="rId1" Type="http://schemas.openxmlformats.org/officeDocument/2006/relationships/tags" Target="../tags/tag37.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6.xml"/><Relationship Id="rId1" Type="http://schemas.openxmlformats.org/officeDocument/2006/relationships/tags" Target="../tags/tag38.xml"/></Relationships>
</file>

<file path=ppt/slideLayouts/_rels/slideLayout68.xml.rels><?xml version="1.0" encoding="UTF-8" standalone="yes"?>
<Relationships xmlns="http://schemas.openxmlformats.org/package/2006/relationships"><Relationship Id="rId2" Type="http://schemas.openxmlformats.org/officeDocument/2006/relationships/slideMaster" Target="../slideMasters/slideMaster6.xml"/><Relationship Id="rId1" Type="http://schemas.openxmlformats.org/officeDocument/2006/relationships/tags" Target="../tags/tag39.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6.xml"/><Relationship Id="rId1" Type="http://schemas.openxmlformats.org/officeDocument/2006/relationships/tags" Target="../tags/tag40.xml"/></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6.xml"/><Relationship Id="rId1" Type="http://schemas.openxmlformats.org/officeDocument/2006/relationships/tags" Target="../tags/tag41.xml"/></Relationships>
</file>

<file path=ppt/slideLayouts/_rels/slideLayout7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6.xml"/><Relationship Id="rId1" Type="http://schemas.openxmlformats.org/officeDocument/2006/relationships/tags" Target="../tags/tag42.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7.xml"/><Relationship Id="rId1" Type="http://schemas.openxmlformats.org/officeDocument/2006/relationships/tags" Target="../tags/tag44.xml"/></Relationships>
</file>

<file path=ppt/slideLayouts/_rels/slideLayout7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Master" Target="../slideMasters/slideMaster7.xml"/><Relationship Id="rId1" Type="http://schemas.openxmlformats.org/officeDocument/2006/relationships/tags" Target="../tags/tag45.xml"/></Relationships>
</file>

<file path=ppt/slideLayouts/_rels/slideLayout7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7.xml"/><Relationship Id="rId1" Type="http://schemas.openxmlformats.org/officeDocument/2006/relationships/tags" Target="../tags/tag46.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Master" Target="../slideMasters/slideMaster7.xml"/><Relationship Id="rId1" Type="http://schemas.openxmlformats.org/officeDocument/2006/relationships/tags" Target="../tags/tag47.xml"/></Relationships>
</file>

<file path=ppt/slideLayouts/_rels/slideLayout7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Master" Target="../slideMasters/slideMaster7.xml"/><Relationship Id="rId1" Type="http://schemas.openxmlformats.org/officeDocument/2006/relationships/tags" Target="../tags/tag48.xml"/><Relationship Id="rId5" Type="http://schemas.openxmlformats.org/officeDocument/2006/relationships/image" Target="../media/image1.png"/><Relationship Id="rId4" Type="http://schemas.microsoft.com/office/2007/relationships/hdphoto" Target="../media/hdphoto2.wdp"/></Relationships>
</file>

<file path=ppt/slideLayouts/_rels/slideLayout7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Master" Target="../slideMasters/slideMaster7.xml"/><Relationship Id="rId1" Type="http://schemas.openxmlformats.org/officeDocument/2006/relationships/tags" Target="../tags/tag49.xml"/><Relationship Id="rId5" Type="http://schemas.openxmlformats.org/officeDocument/2006/relationships/image" Target="../media/image20.png"/><Relationship Id="rId4" Type="http://schemas.microsoft.com/office/2007/relationships/hdphoto" Target="../media/hdphoto1.wdp"/></Relationships>
</file>

<file path=ppt/slideLayouts/_rels/slideLayout78.xml.rels><?xml version="1.0" encoding="UTF-8" standalone="yes"?>
<Relationships xmlns="http://schemas.openxmlformats.org/package/2006/relationships"><Relationship Id="rId2" Type="http://schemas.openxmlformats.org/officeDocument/2006/relationships/slideMaster" Target="../slideMasters/slideMaster7.xml"/><Relationship Id="rId1" Type="http://schemas.openxmlformats.org/officeDocument/2006/relationships/tags" Target="../tags/tag50.xml"/></Relationships>
</file>

<file path=ppt/slideLayouts/_rels/slideLayout7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Master" Target="../slideMasters/slideMaster7.xml"/><Relationship Id="rId1" Type="http://schemas.openxmlformats.org/officeDocument/2006/relationships/tags" Target="../tags/tag51.xml"/></Relationships>
</file>

<file path=ppt/slideLayouts/_rels/slideLayout8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Master" Target="../slideMasters/slideMaster7.xml"/><Relationship Id="rId1" Type="http://schemas.openxmlformats.org/officeDocument/2006/relationships/tags" Target="../tags/tag52.xml"/></Relationships>
</file>

<file path=ppt/slideLayouts/_rels/slideLayout8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Master" Target="../slideMasters/slideMaster7.xml"/><Relationship Id="rId1" Type="http://schemas.openxmlformats.org/officeDocument/2006/relationships/tags" Target="../tags/tag53.xml"/></Relationships>
</file>

<file path=ppt/slideLayouts/_rels/slideLayout8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8.xml"/><Relationship Id="rId1" Type="http://schemas.openxmlformats.org/officeDocument/2006/relationships/tags" Target="../tags/tag55.xml"/></Relationships>
</file>

<file path=ppt/slideLayouts/_rels/slideLayout8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Master" Target="../slideMasters/slideMaster8.xml"/><Relationship Id="rId1" Type="http://schemas.openxmlformats.org/officeDocument/2006/relationships/tags" Target="../tags/tag56.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8.xml"/><Relationship Id="rId1" Type="http://schemas.openxmlformats.org/officeDocument/2006/relationships/tags" Target="../tags/tag57.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slideMaster" Target="../slideMasters/slideMaster8.xml"/><Relationship Id="rId1" Type="http://schemas.openxmlformats.org/officeDocument/2006/relationships/tags" Target="../tags/tag58.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Master" Target="../slideMasters/slideMaster8.xml"/><Relationship Id="rId1" Type="http://schemas.openxmlformats.org/officeDocument/2006/relationships/tags" Target="../tags/tag59.xml"/><Relationship Id="rId5" Type="http://schemas.openxmlformats.org/officeDocument/2006/relationships/image" Target="../media/image1.png"/><Relationship Id="rId4" Type="http://schemas.microsoft.com/office/2007/relationships/hdphoto" Target="../media/hdphoto2.wdp"/></Relationships>
</file>

<file path=ppt/slideLayouts/_rels/slideLayout8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Master" Target="../slideMasters/slideMaster8.xml"/><Relationship Id="rId1" Type="http://schemas.openxmlformats.org/officeDocument/2006/relationships/tags" Target="../tags/tag60.xml"/><Relationship Id="rId5" Type="http://schemas.openxmlformats.org/officeDocument/2006/relationships/image" Target="../media/image20.png"/><Relationship Id="rId4" Type="http://schemas.microsoft.com/office/2007/relationships/hdphoto" Target="../media/hdphoto1.wdp"/></Relationships>
</file>

<file path=ppt/slideLayouts/_rels/slideLayout88.xml.rels><?xml version="1.0" encoding="UTF-8" standalone="yes"?>
<Relationships xmlns="http://schemas.openxmlformats.org/package/2006/relationships"><Relationship Id="rId2" Type="http://schemas.openxmlformats.org/officeDocument/2006/relationships/slideMaster" Target="../slideMasters/slideMaster8.xml"/><Relationship Id="rId1" Type="http://schemas.openxmlformats.org/officeDocument/2006/relationships/tags" Target="../tags/tag61.xml"/></Relationships>
</file>

<file path=ppt/slideLayouts/_rels/slideLayout8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Master" Target="../slideMasters/slideMaster8.xml"/><Relationship Id="rId1" Type="http://schemas.openxmlformats.org/officeDocument/2006/relationships/tags" Target="../tags/tag62.xml"/></Relationships>
</file>

<file path=ppt/slideLayouts/_rels/slideLayout9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Master" Target="../slideMasters/slideMaster8.xml"/><Relationship Id="rId1" Type="http://schemas.openxmlformats.org/officeDocument/2006/relationships/tags" Target="../tags/tag63.xml"/></Relationships>
</file>

<file path=ppt/slideLayouts/_rels/slideLayout9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slideMaster" Target="../slideMasters/slideMaster8.xml"/><Relationship Id="rId1" Type="http://schemas.openxmlformats.org/officeDocument/2006/relationships/tags" Target="../tags/tag64.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png"/><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png"/><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2.png"/><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1.png"/><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6/15/2023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31119876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6/15/2023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133624483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049769-FACB-7A45-BB45-0EC0E550C645}" type="datetimeFigureOut">
              <a:rPr lang="en-US" smtClean="0"/>
              <a:t>6/15/2023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353397864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0049769-FACB-7A45-BB45-0EC0E550C645}" type="datetimeFigureOut">
              <a:rPr lang="en-US" smtClean="0"/>
              <a:t>6/15/2023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304188842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049769-FACB-7A45-BB45-0EC0E550C645}" type="datetimeFigureOut">
              <a:rPr lang="en-US" smtClean="0"/>
              <a:t>6/15/2023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202217460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049769-FACB-7A45-BB45-0EC0E550C645}" type="datetimeFigureOut">
              <a:rPr lang="en-US" smtClean="0"/>
              <a:t>6/15/2023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227409023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049769-FACB-7A45-BB45-0EC0E550C645}" type="datetimeFigureOut">
              <a:rPr lang="en-US" smtClean="0"/>
              <a:t>6/15/2023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336301907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0049769-FACB-7A45-BB45-0EC0E550C645}" type="datetimeFigureOut">
              <a:rPr lang="en-US" smtClean="0"/>
              <a:t>6/15/2023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339247974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0049769-FACB-7A45-BB45-0EC0E550C645}" type="datetimeFigureOut">
              <a:rPr lang="en-US" smtClean="0"/>
              <a:t>6/15/2023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208170330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6/15/2023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355196454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049769-FACB-7A45-BB45-0EC0E550C645}" type="datetimeFigureOut">
              <a:rPr lang="en-US" smtClean="0"/>
              <a:t>6/15/2023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639675-3E31-6B4A-BD6F-370CA9D23C79}" type="slidenum">
              <a:rPr lang="en-US" smtClean="0"/>
              <a:t>‹#›</a:t>
            </a:fld>
            <a:endParaRPr lang="en-US"/>
          </a:p>
        </p:txBody>
      </p:sp>
    </p:spTree>
    <p:extLst>
      <p:ext uri="{BB962C8B-B14F-4D97-AF65-F5344CB8AC3E}">
        <p14:creationId xmlns:p14="http://schemas.microsoft.com/office/powerpoint/2010/main" val="47612556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ullets - Red">
    <p:spTree>
      <p:nvGrpSpPr>
        <p:cNvPr id="1" name=""/>
        <p:cNvGrpSpPr/>
        <p:nvPr/>
      </p:nvGrpSpPr>
      <p:grpSpPr>
        <a:xfrm>
          <a:off x="0" y="0"/>
          <a:ext cx="0" cy="0"/>
          <a:chOff x="0" y="0"/>
          <a:chExt cx="0" cy="0"/>
        </a:xfrm>
      </p:grpSpPr>
      <p:sp>
        <p:nvSpPr>
          <p:cNvPr id="7" name="Color Block"/>
          <p:cNvSpPr/>
          <p:nvPr userDrawn="1"/>
        </p:nvSpPr>
        <p:spPr>
          <a:xfrm>
            <a:off x="-2" y="0"/>
            <a:ext cx="448056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latin typeface="Montserrat" panose="00000500000000000000" pitchFamily="2" charset="0"/>
            </a:endParaRPr>
          </a:p>
        </p:txBody>
      </p:sp>
      <p:sp>
        <p:nvSpPr>
          <p:cNvPr id="10" name="Title"/>
          <p:cNvSpPr>
            <a:spLocks noGrp="1"/>
          </p:cNvSpPr>
          <p:nvPr>
            <p:ph type="title"/>
          </p:nvPr>
        </p:nvSpPr>
        <p:spPr>
          <a:xfrm>
            <a:off x="257175" y="1472491"/>
            <a:ext cx="3940752" cy="1233318"/>
          </a:xfrm>
        </p:spPr>
        <p:txBody>
          <a:bodyPr/>
          <a:lstStyle>
            <a:lvl1pPr algn="ctr">
              <a:defRPr>
                <a:solidFill>
                  <a:schemeClr val="bg1"/>
                </a:solidFill>
              </a:defRPr>
            </a:lvl1pPr>
          </a:lstStyle>
          <a:p>
            <a:r>
              <a:rPr lang="en-US" dirty="0"/>
              <a:t>Click to edit Master title style</a:t>
            </a:r>
          </a:p>
        </p:txBody>
      </p:sp>
      <p:sp>
        <p:nvSpPr>
          <p:cNvPr id="9" name="Text Content"/>
          <p:cNvSpPr>
            <a:spLocks noGrp="1"/>
          </p:cNvSpPr>
          <p:nvPr>
            <p:ph type="body" sz="quarter" idx="15" hasCustomPrompt="1"/>
          </p:nvPr>
        </p:nvSpPr>
        <p:spPr>
          <a:xfrm>
            <a:off x="4873192" y="379269"/>
            <a:ext cx="7014007" cy="6104658"/>
          </a:xfrm>
        </p:spPr>
        <p:txBody>
          <a:bodyPr/>
          <a:lstStyle>
            <a:lvl1pPr marL="457200" indent="-457200">
              <a:buFont typeface="Arial" panose="020B0604020202020204" pitchFamily="34" charset="0"/>
              <a:buChar char="•"/>
              <a:defRPr/>
            </a:lvl1pPr>
          </a:lstStyle>
          <a:p>
            <a:pPr lvl="0"/>
            <a:r>
              <a:rPr lang="en-US" dirty="0"/>
              <a:t>Click to add text</a:t>
            </a:r>
          </a:p>
        </p:txBody>
      </p:sp>
    </p:spTree>
    <p:custDataLst>
      <p:tags r:id="rId1"/>
    </p:custDataLst>
    <p:extLst>
      <p:ext uri="{BB962C8B-B14F-4D97-AF65-F5344CB8AC3E}">
        <p14:creationId xmlns:p14="http://schemas.microsoft.com/office/powerpoint/2010/main" val="301178689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ullets - Green">
    <p:spTree>
      <p:nvGrpSpPr>
        <p:cNvPr id="1" name=""/>
        <p:cNvGrpSpPr/>
        <p:nvPr/>
      </p:nvGrpSpPr>
      <p:grpSpPr>
        <a:xfrm>
          <a:off x="0" y="0"/>
          <a:ext cx="0" cy="0"/>
          <a:chOff x="0" y="0"/>
          <a:chExt cx="0" cy="0"/>
        </a:xfrm>
      </p:grpSpPr>
      <p:sp>
        <p:nvSpPr>
          <p:cNvPr id="7" name="Color Block"/>
          <p:cNvSpPr/>
          <p:nvPr userDrawn="1"/>
        </p:nvSpPr>
        <p:spPr>
          <a:xfrm>
            <a:off x="-2" y="0"/>
            <a:ext cx="448056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latin typeface="Montserrat" panose="00000500000000000000" pitchFamily="2" charset="0"/>
            </a:endParaRPr>
          </a:p>
        </p:txBody>
      </p:sp>
      <p:sp>
        <p:nvSpPr>
          <p:cNvPr id="10" name="Title"/>
          <p:cNvSpPr>
            <a:spLocks noGrp="1"/>
          </p:cNvSpPr>
          <p:nvPr>
            <p:ph type="title"/>
          </p:nvPr>
        </p:nvSpPr>
        <p:spPr>
          <a:xfrm>
            <a:off x="257175" y="1472491"/>
            <a:ext cx="3940752" cy="1233318"/>
          </a:xfrm>
        </p:spPr>
        <p:txBody>
          <a:bodyPr/>
          <a:lstStyle>
            <a:lvl1pPr algn="ctr">
              <a:defRPr>
                <a:solidFill>
                  <a:schemeClr val="bg1"/>
                </a:solidFill>
              </a:defRPr>
            </a:lvl1pPr>
          </a:lstStyle>
          <a:p>
            <a:r>
              <a:rPr lang="en-US" dirty="0"/>
              <a:t>Click to edit Master title style</a:t>
            </a:r>
          </a:p>
        </p:txBody>
      </p:sp>
      <p:sp>
        <p:nvSpPr>
          <p:cNvPr id="9" name="Text Content"/>
          <p:cNvSpPr>
            <a:spLocks noGrp="1"/>
          </p:cNvSpPr>
          <p:nvPr>
            <p:ph type="body" sz="quarter" idx="15"/>
          </p:nvPr>
        </p:nvSpPr>
        <p:spPr>
          <a:xfrm>
            <a:off x="4873192" y="379269"/>
            <a:ext cx="7014007" cy="6104658"/>
          </a:xfrm>
        </p:spPr>
        <p:txBody>
          <a:bodyPr/>
          <a:lstStyle>
            <a:lvl1pPr marL="457200" indent="-457200">
              <a:buClr>
                <a:schemeClr val="accent2"/>
              </a:buClr>
              <a:buFont typeface="Arial" panose="020B0604020202020204" pitchFamily="34" charset="0"/>
              <a:buChar char="•"/>
              <a:defRPr/>
            </a:lvl1pPr>
            <a:lvl2pPr>
              <a:defRPr/>
            </a:lvl2pPr>
            <a:lvl3pPr>
              <a:defRPr/>
            </a:lvl3pPr>
          </a:lstStyle>
          <a:p>
            <a:pPr lvl="0"/>
            <a:endParaRPr lang="en-US" dirty="0"/>
          </a:p>
        </p:txBody>
      </p:sp>
    </p:spTree>
    <p:custDataLst>
      <p:tags r:id="rId1"/>
    </p:custDataLst>
    <p:extLst>
      <p:ext uri="{BB962C8B-B14F-4D97-AF65-F5344CB8AC3E}">
        <p14:creationId xmlns:p14="http://schemas.microsoft.com/office/powerpoint/2010/main" val="272540496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ullets - Purple">
    <p:spTree>
      <p:nvGrpSpPr>
        <p:cNvPr id="1" name=""/>
        <p:cNvGrpSpPr/>
        <p:nvPr/>
      </p:nvGrpSpPr>
      <p:grpSpPr>
        <a:xfrm>
          <a:off x="0" y="0"/>
          <a:ext cx="0" cy="0"/>
          <a:chOff x="0" y="0"/>
          <a:chExt cx="0" cy="0"/>
        </a:xfrm>
      </p:grpSpPr>
      <p:sp>
        <p:nvSpPr>
          <p:cNvPr id="7" name="Color Block"/>
          <p:cNvSpPr/>
          <p:nvPr userDrawn="1"/>
        </p:nvSpPr>
        <p:spPr>
          <a:xfrm>
            <a:off x="-2" y="0"/>
            <a:ext cx="448056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FFFF"/>
              </a:solidFill>
              <a:latin typeface="Montserrat" panose="00000500000000000000" pitchFamily="2" charset="0"/>
            </a:endParaRPr>
          </a:p>
        </p:txBody>
      </p:sp>
      <p:sp>
        <p:nvSpPr>
          <p:cNvPr id="10" name="Title"/>
          <p:cNvSpPr>
            <a:spLocks noGrp="1"/>
          </p:cNvSpPr>
          <p:nvPr>
            <p:ph type="title"/>
          </p:nvPr>
        </p:nvSpPr>
        <p:spPr>
          <a:xfrm>
            <a:off x="257175" y="1472491"/>
            <a:ext cx="3940752" cy="1233318"/>
          </a:xfrm>
        </p:spPr>
        <p:txBody>
          <a:bodyPr/>
          <a:lstStyle>
            <a:lvl1pPr algn="ctr">
              <a:defRPr>
                <a:solidFill>
                  <a:schemeClr val="bg1"/>
                </a:solidFill>
              </a:defRPr>
            </a:lvl1pPr>
          </a:lstStyle>
          <a:p>
            <a:r>
              <a:rPr lang="en-US" dirty="0"/>
              <a:t>Click to edit Master title style</a:t>
            </a:r>
          </a:p>
        </p:txBody>
      </p:sp>
      <p:sp>
        <p:nvSpPr>
          <p:cNvPr id="9" name="Text Content"/>
          <p:cNvSpPr>
            <a:spLocks noGrp="1"/>
          </p:cNvSpPr>
          <p:nvPr>
            <p:ph type="body" sz="quarter" idx="15" hasCustomPrompt="1"/>
          </p:nvPr>
        </p:nvSpPr>
        <p:spPr>
          <a:xfrm>
            <a:off x="4873192" y="379269"/>
            <a:ext cx="7014007" cy="6104658"/>
          </a:xfrm>
        </p:spPr>
        <p:txBody>
          <a:bodyPr/>
          <a:lstStyle>
            <a:lvl1pPr marL="457200" indent="-457200">
              <a:buClr>
                <a:schemeClr val="accent3"/>
              </a:buClr>
              <a:buFont typeface="Arial" panose="020B0604020202020204" pitchFamily="34" charset="0"/>
              <a:buChar char="•"/>
              <a:defRPr/>
            </a:lvl1pPr>
          </a:lstStyle>
          <a:p>
            <a:pPr lvl="0"/>
            <a:r>
              <a:rPr lang="en-US" dirty="0"/>
              <a:t>Click to add text</a:t>
            </a:r>
          </a:p>
        </p:txBody>
      </p:sp>
    </p:spTree>
    <p:custDataLst>
      <p:tags r:id="rId1"/>
    </p:custDataLst>
    <p:extLst>
      <p:ext uri="{BB962C8B-B14F-4D97-AF65-F5344CB8AC3E}">
        <p14:creationId xmlns:p14="http://schemas.microsoft.com/office/powerpoint/2010/main" val="202171053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Full Screen Image, no favicon">
    <p:spTree>
      <p:nvGrpSpPr>
        <p:cNvPr id="1" name=""/>
        <p:cNvGrpSpPr/>
        <p:nvPr/>
      </p:nvGrpSpPr>
      <p:grpSpPr>
        <a:xfrm>
          <a:off x="0" y="0"/>
          <a:ext cx="0" cy="0"/>
          <a:chOff x="0" y="0"/>
          <a:chExt cx="0" cy="0"/>
        </a:xfrm>
      </p:grpSpPr>
      <p:sp>
        <p:nvSpPr>
          <p:cNvPr id="7" name="Title"/>
          <p:cNvSpPr>
            <a:spLocks noGrp="1"/>
          </p:cNvSpPr>
          <p:nvPr>
            <p:ph type="title"/>
          </p:nvPr>
        </p:nvSpPr>
        <p:spPr>
          <a:xfrm>
            <a:off x="381000" y="-1467389"/>
            <a:ext cx="11430000" cy="1233318"/>
          </a:xfrm>
        </p:spPr>
        <p:txBody>
          <a:bodyPr/>
          <a:lstStyle/>
          <a:p>
            <a:r>
              <a:rPr lang="en-US"/>
              <a:t>Click to edit Master title style</a:t>
            </a:r>
          </a:p>
        </p:txBody>
      </p:sp>
      <p:sp>
        <p:nvSpPr>
          <p:cNvPr id="6" name="Full Screen Image"/>
          <p:cNvSpPr>
            <a:spLocks noGrp="1"/>
          </p:cNvSpPr>
          <p:nvPr>
            <p:ph type="pic" sz="quarter" idx="13"/>
          </p:nvPr>
        </p:nvSpPr>
        <p:spPr>
          <a:xfrm>
            <a:off x="0" y="0"/>
            <a:ext cx="12192000" cy="6858000"/>
          </a:xfrm>
        </p:spPr>
        <p:txBody>
          <a:bodyPr/>
          <a:lstStyle>
            <a:lvl1pPr>
              <a:defRPr/>
            </a:lvl1pPr>
          </a:lstStyle>
          <a:p>
            <a:endParaRPr lang="en-US" dirty="0"/>
          </a:p>
        </p:txBody>
      </p:sp>
      <p:sp>
        <p:nvSpPr>
          <p:cNvPr id="4" name="Text Placeholder 11">
            <a:extLst>
              <a:ext uri="{FF2B5EF4-FFF2-40B4-BE49-F238E27FC236}">
                <a16:creationId xmlns:a16="http://schemas.microsoft.com/office/drawing/2014/main" id="{51B95359-48F6-40C3-A3BA-42BE709389D2}"/>
              </a:ext>
            </a:extLst>
          </p:cNvPr>
          <p:cNvSpPr>
            <a:spLocks noGrp="1"/>
          </p:cNvSpPr>
          <p:nvPr>
            <p:ph type="body" sz="quarter" idx="11" hasCustomPrompt="1"/>
          </p:nvPr>
        </p:nvSpPr>
        <p:spPr>
          <a:xfrm>
            <a:off x="0" y="6594237"/>
            <a:ext cx="4273550" cy="263525"/>
          </a:xfrm>
        </p:spPr>
        <p:txBody>
          <a:bodyPr>
            <a:noAutofit/>
          </a:bodyPr>
          <a:lstStyle>
            <a:lvl1pPr>
              <a:defRPr sz="1200">
                <a:solidFill>
                  <a:schemeClr val="accent5">
                    <a:lumMod val="90000"/>
                    <a:lumOff val="10000"/>
                  </a:schemeClr>
                </a:solidFill>
                <a:latin typeface="+mj-lt"/>
              </a:defRPr>
            </a:lvl1pPr>
          </a:lstStyle>
          <a:p>
            <a:pPr lvl="0"/>
            <a:r>
              <a:rPr lang="en-US" dirty="0"/>
              <a:t>Image: [[[insert source here]]] </a:t>
            </a:r>
          </a:p>
        </p:txBody>
      </p:sp>
    </p:spTree>
    <p:custDataLst>
      <p:tags r:id="rId1"/>
    </p:custDataLst>
    <p:extLst>
      <p:ext uri="{BB962C8B-B14F-4D97-AF65-F5344CB8AC3E}">
        <p14:creationId xmlns:p14="http://schemas.microsoft.com/office/powerpoint/2010/main" val="122491510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Text w/Logo - Dark">
    <p:bg>
      <p:bgPr>
        <a:solidFill>
          <a:srgbClr val="222B2D"/>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381000" y="-1394653"/>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97274"/>
            <a:ext cx="10972800" cy="66345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spTree>
    <p:custDataLst>
      <p:tags r:id="rId1"/>
    </p:custDataLst>
    <p:extLst>
      <p:ext uri="{BB962C8B-B14F-4D97-AF65-F5344CB8AC3E}">
        <p14:creationId xmlns:p14="http://schemas.microsoft.com/office/powerpoint/2010/main" val="355815854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Text w/Favicon - Light">
    <p:spTree>
      <p:nvGrpSpPr>
        <p:cNvPr id="1" name=""/>
        <p:cNvGrpSpPr/>
        <p:nvPr/>
      </p:nvGrpSpPr>
      <p:grpSpPr>
        <a:xfrm>
          <a:off x="0" y="0"/>
          <a:ext cx="0" cy="0"/>
          <a:chOff x="0" y="0"/>
          <a:chExt cx="0" cy="0"/>
        </a:xfrm>
      </p:grpSpPr>
      <p:sp>
        <p:nvSpPr>
          <p:cNvPr id="2" name="Title"/>
          <p:cNvSpPr>
            <a:spLocks noGrp="1"/>
          </p:cNvSpPr>
          <p:nvPr>
            <p:ph type="title"/>
          </p:nvPr>
        </p:nvSpPr>
        <p:spPr>
          <a:xfrm>
            <a:off x="381000" y="-1425825"/>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97274"/>
            <a:ext cx="10972800" cy="663451"/>
          </a:xfrm>
        </p:spPr>
        <p:txBody>
          <a:bodyPr anchor="ctr">
            <a:sp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spTree>
    <p:custDataLst>
      <p:tags r:id="rId1"/>
    </p:custDataLst>
    <p:extLst>
      <p:ext uri="{BB962C8B-B14F-4D97-AF65-F5344CB8AC3E}">
        <p14:creationId xmlns:p14="http://schemas.microsoft.com/office/powerpoint/2010/main" val="273095352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Blank Text Color 2">
    <p:bg>
      <p:bgPr>
        <a:solidFill>
          <a:srgbClr val="222B2D"/>
        </a:solidFill>
        <a:effectLst/>
      </p:bgPr>
    </p:bg>
    <p:spTree>
      <p:nvGrpSpPr>
        <p:cNvPr id="1" name=""/>
        <p:cNvGrpSpPr/>
        <p:nvPr/>
      </p:nvGrpSpPr>
      <p:grpSpPr>
        <a:xfrm>
          <a:off x="0" y="0"/>
          <a:ext cx="0" cy="0"/>
          <a:chOff x="0" y="0"/>
          <a:chExt cx="0" cy="0"/>
        </a:xfrm>
      </p:grpSpPr>
      <p:sp>
        <p:nvSpPr>
          <p:cNvPr id="3" name="Text Placeholder 6"/>
          <p:cNvSpPr>
            <a:spLocks noGrp="1"/>
          </p:cNvSpPr>
          <p:nvPr>
            <p:ph type="body" sz="quarter" idx="14" hasCustomPrompt="1"/>
          </p:nvPr>
        </p:nvSpPr>
        <p:spPr>
          <a:xfrm>
            <a:off x="152400" y="5257800"/>
            <a:ext cx="11887200" cy="914400"/>
          </a:xfrm>
        </p:spPr>
        <p:txBody>
          <a:bodyPr anchor="ctr">
            <a:normAutofit/>
          </a:bodyPr>
          <a:lstStyle>
            <a:lvl1pPr marL="0" indent="0" algn="ctr">
              <a:lnSpc>
                <a:spcPct val="110000"/>
              </a:lnSpc>
              <a:buNone/>
              <a:defRPr sz="3600">
                <a:solidFill>
                  <a:schemeClr val="bg1"/>
                </a:solidFill>
              </a:defRPr>
            </a:lvl1pPr>
            <a:lvl2pPr marL="344488" indent="0">
              <a:buNone/>
              <a:defRPr/>
            </a:lvl2pPr>
            <a:lvl3pPr marL="687387" indent="0">
              <a:buNone/>
              <a:defRPr/>
            </a:lvl3pPr>
            <a:lvl4pPr marL="1031875" indent="0">
              <a:buNone/>
              <a:defRPr/>
            </a:lvl4pPr>
            <a:lvl5pPr marL="1376362" indent="0">
              <a:buNone/>
              <a:defRPr/>
            </a:lvl5pPr>
          </a:lstStyle>
          <a:p>
            <a:pPr lvl="0"/>
            <a:r>
              <a:rPr lang="en-US" dirty="0"/>
              <a:t>Text Box</a:t>
            </a:r>
          </a:p>
        </p:txBody>
      </p:sp>
    </p:spTree>
    <p:custDataLst>
      <p:tags r:id="rId1"/>
    </p:custDataLst>
    <p:extLst>
      <p:ext uri="{BB962C8B-B14F-4D97-AF65-F5344CB8AC3E}">
        <p14:creationId xmlns:p14="http://schemas.microsoft.com/office/powerpoint/2010/main" val="219743928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ext w/Logo - Light">
    <p:spTree>
      <p:nvGrpSpPr>
        <p:cNvPr id="1" name=""/>
        <p:cNvGrpSpPr/>
        <p:nvPr/>
      </p:nvGrpSpPr>
      <p:grpSpPr>
        <a:xfrm>
          <a:off x="0" y="0"/>
          <a:ext cx="0" cy="0"/>
          <a:chOff x="0" y="0"/>
          <a:chExt cx="0" cy="0"/>
        </a:xfrm>
      </p:grpSpPr>
      <p:sp>
        <p:nvSpPr>
          <p:cNvPr id="2" name="Title"/>
          <p:cNvSpPr>
            <a:spLocks noGrp="1"/>
          </p:cNvSpPr>
          <p:nvPr>
            <p:ph type="title"/>
          </p:nvPr>
        </p:nvSpPr>
        <p:spPr>
          <a:xfrm>
            <a:off x="381000" y="-1498562"/>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97274"/>
            <a:ext cx="10972800" cy="663451"/>
          </a:xfrm>
        </p:spPr>
        <p:txBody>
          <a:bodyPr anchor="ctr">
            <a:sp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spTree>
    <p:custDataLst>
      <p:tags r:id="rId1"/>
    </p:custDataLst>
    <p:extLst>
      <p:ext uri="{BB962C8B-B14F-4D97-AF65-F5344CB8AC3E}">
        <p14:creationId xmlns:p14="http://schemas.microsoft.com/office/powerpoint/2010/main" val="204339360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ext w/Favicon - Dark">
    <p:bg>
      <p:bgPr>
        <a:solidFill>
          <a:srgbClr val="222B2D"/>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381000" y="-1415435"/>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97274"/>
            <a:ext cx="10972800" cy="66345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spTree>
    <p:custDataLst>
      <p:tags r:id="rId1"/>
    </p:custDataLst>
    <p:extLst>
      <p:ext uri="{BB962C8B-B14F-4D97-AF65-F5344CB8AC3E}">
        <p14:creationId xmlns:p14="http://schemas.microsoft.com/office/powerpoint/2010/main" val="217168368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Laptop">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14624" y="279400"/>
            <a:ext cx="10662123" cy="6273800"/>
          </a:xfrm>
          <a:prstGeom prst="rect">
            <a:avLst/>
          </a:prstGeom>
        </p:spPr>
      </p:pic>
      <p:sp>
        <p:nvSpPr>
          <p:cNvPr id="2" name="Title"/>
          <p:cNvSpPr>
            <a:spLocks noGrp="1"/>
          </p:cNvSpPr>
          <p:nvPr>
            <p:ph type="title"/>
          </p:nvPr>
        </p:nvSpPr>
        <p:spPr>
          <a:xfrm>
            <a:off x="505691" y="-1436217"/>
            <a:ext cx="11430000" cy="1233318"/>
          </a:xfrm>
        </p:spPr>
        <p:txBody>
          <a:bodyPr/>
          <a:lstStyle/>
          <a:p>
            <a:r>
              <a:rPr lang="en-US" dirty="0"/>
              <a:t>Click to edit Master title style</a:t>
            </a:r>
          </a:p>
        </p:txBody>
      </p:sp>
      <p:sp>
        <p:nvSpPr>
          <p:cNvPr id="5" name="Picture Placeholder 4">
            <a:extLst>
              <a:ext uri="{FF2B5EF4-FFF2-40B4-BE49-F238E27FC236}">
                <a16:creationId xmlns:a16="http://schemas.microsoft.com/office/drawing/2014/main" id="{A8830D02-9CE7-43CB-A6D6-B14DC967AC66}"/>
              </a:ext>
            </a:extLst>
          </p:cNvPr>
          <p:cNvSpPr>
            <a:spLocks noGrp="1"/>
          </p:cNvSpPr>
          <p:nvPr>
            <p:ph type="pic" sz="quarter" idx="10" hasCustomPrompt="1"/>
          </p:nvPr>
        </p:nvSpPr>
        <p:spPr>
          <a:xfrm>
            <a:off x="1697831" y="516731"/>
            <a:ext cx="8898732" cy="5007770"/>
          </a:xfrm>
        </p:spPr>
        <p:txBody>
          <a:bodyPr anchor="ctr"/>
          <a:lstStyle>
            <a:lvl1pPr algn="ctr">
              <a:defRPr/>
            </a:lvl1pPr>
          </a:lstStyle>
          <a:p>
            <a:r>
              <a:rPr lang="en-US" dirty="0"/>
              <a:t>Screenshot: laptop</a:t>
            </a:r>
          </a:p>
        </p:txBody>
      </p:sp>
    </p:spTree>
    <p:custDataLst>
      <p:tags r:id="rId1"/>
    </p:custDataLst>
    <p:extLst>
      <p:ext uri="{BB962C8B-B14F-4D97-AF65-F5344CB8AC3E}">
        <p14:creationId xmlns:p14="http://schemas.microsoft.com/office/powerpoint/2010/main" val="327633393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Header &amp; Favic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CD2E2E-BC91-4570-B1DF-DF1CA23B8D7A}"/>
              </a:ext>
            </a:extLst>
          </p:cNvPr>
          <p:cNvSpPr>
            <a:spLocks noGrp="1"/>
          </p:cNvSpPr>
          <p:nvPr>
            <p:ph type="title" hasCustomPrompt="1"/>
          </p:nvPr>
        </p:nvSpPr>
        <p:spPr>
          <a:xfrm>
            <a:off x="602146" y="503382"/>
            <a:ext cx="10987709" cy="646331"/>
          </a:xfrm>
        </p:spPr>
        <p:txBody>
          <a:bodyPr/>
          <a:lstStyle>
            <a:lvl1pPr>
              <a:defRPr/>
            </a:lvl1pPr>
          </a:lstStyle>
          <a:p>
            <a:r>
              <a:rPr lang="en-US" dirty="0"/>
              <a:t>Insert Your Headline Here</a:t>
            </a:r>
          </a:p>
        </p:txBody>
      </p:sp>
    </p:spTree>
    <p:extLst>
      <p:ext uri="{BB962C8B-B14F-4D97-AF65-F5344CB8AC3E}">
        <p14:creationId xmlns:p14="http://schemas.microsoft.com/office/powerpoint/2010/main" val="353405582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extLst>
    <p:ext uri="{DCECCB84-F9BA-43D5-87BE-67443E8EF086}">
      <p15:sldGuideLst xmlns:p15="http://schemas.microsoft.com/office/powerpoint/2012/main">
        <p15:guide id="2" pos="3840">
          <p15:clr>
            <a:srgbClr val="FBAE40"/>
          </p15:clr>
        </p15:guide>
        <p15:guide id="3" pos="792">
          <p15:clr>
            <a:srgbClr val="FBAE40"/>
          </p15:clr>
        </p15:guide>
        <p15:guide id="4" orient="horz" pos="2260">
          <p15:clr>
            <a:srgbClr val="FBAE40"/>
          </p15:clr>
        </p15:guide>
        <p15:guide id="5" pos="6912">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Page Layout 1">
    <p:spTree>
      <p:nvGrpSpPr>
        <p:cNvPr id="1" name=""/>
        <p:cNvGrpSpPr/>
        <p:nvPr/>
      </p:nvGrpSpPr>
      <p:grpSpPr>
        <a:xfrm>
          <a:off x="0" y="0"/>
          <a:ext cx="0" cy="0"/>
          <a:chOff x="0" y="0"/>
          <a:chExt cx="0" cy="0"/>
        </a:xfrm>
      </p:grpSpPr>
      <p:sp>
        <p:nvSpPr>
          <p:cNvPr id="6" name="Text Placeholder 5"/>
          <p:cNvSpPr>
            <a:spLocks noGrp="1"/>
          </p:cNvSpPr>
          <p:nvPr>
            <p:ph type="body" sz="quarter" idx="12" hasCustomPrompt="1"/>
          </p:nvPr>
        </p:nvSpPr>
        <p:spPr>
          <a:xfrm>
            <a:off x="753816" y="3598368"/>
            <a:ext cx="3378341"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5"/>
          <p:cNvSpPr>
            <a:spLocks noGrp="1"/>
          </p:cNvSpPr>
          <p:nvPr>
            <p:ph type="body" sz="quarter" idx="14" hasCustomPrompt="1"/>
          </p:nvPr>
        </p:nvSpPr>
        <p:spPr>
          <a:xfrm>
            <a:off x="4333499" y="3598368"/>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11" name="Text Placeholder 8"/>
          <p:cNvSpPr>
            <a:spLocks noGrp="1"/>
          </p:cNvSpPr>
          <p:nvPr>
            <p:ph type="body" sz="quarter" idx="15" hasCustomPrompt="1"/>
          </p:nvPr>
        </p:nvSpPr>
        <p:spPr>
          <a:xfrm>
            <a:off x="753817" y="4272090"/>
            <a:ext cx="3378341" cy="338554"/>
          </a:xfrm>
          <a:prstGeom prst="rect">
            <a:avLst/>
          </a:prstGeom>
        </p:spPr>
        <p:txBody>
          <a:bodyPr>
            <a:spAutoFit/>
          </a:bodyPr>
          <a:lstStyle>
            <a:lvl1pPr>
              <a:lnSpc>
                <a:spcPct val="100000"/>
              </a:lnSpc>
              <a:spcBef>
                <a:spcPts val="1000"/>
              </a:spcBef>
              <a:defRPr sz="1600" baseline="0">
                <a:solidFill>
                  <a:schemeClr val="tx2"/>
                </a:solidFill>
              </a:defRPr>
            </a:lvl1pPr>
          </a:lstStyle>
          <a:p>
            <a:pPr lvl="0"/>
            <a:r>
              <a:rPr lang="en-US" dirty="0"/>
              <a:t>Copy</a:t>
            </a:r>
          </a:p>
        </p:txBody>
      </p:sp>
      <p:sp>
        <p:nvSpPr>
          <p:cNvPr id="15" name="Rectangle 14"/>
          <p:cNvSpPr/>
          <p:nvPr userDrawn="1"/>
        </p:nvSpPr>
        <p:spPr>
          <a:xfrm>
            <a:off x="7017024" y="1"/>
            <a:ext cx="5174974" cy="2910467"/>
          </a:xfrm>
          <a:prstGeom prst="rect">
            <a:avLst/>
          </a:prstGeom>
          <a:solidFill>
            <a:srgbClr val="535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6" name="Text Placeholder 14"/>
          <p:cNvSpPr>
            <a:spLocks noGrp="1"/>
          </p:cNvSpPr>
          <p:nvPr>
            <p:ph type="body" sz="quarter" idx="19" hasCustomPrompt="1"/>
          </p:nvPr>
        </p:nvSpPr>
        <p:spPr>
          <a:xfrm>
            <a:off x="7553325" y="457201"/>
            <a:ext cx="4137106"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17" name="Text Placeholder 16"/>
          <p:cNvSpPr>
            <a:spLocks noGrp="1"/>
          </p:cNvSpPr>
          <p:nvPr>
            <p:ph type="body" sz="quarter" idx="20" hasCustomPrompt="1"/>
          </p:nvPr>
        </p:nvSpPr>
        <p:spPr>
          <a:xfrm>
            <a:off x="7553325" y="1212850"/>
            <a:ext cx="4137106"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20" name="Picture Placeholder 49"/>
          <p:cNvSpPr>
            <a:spLocks noGrp="1"/>
          </p:cNvSpPr>
          <p:nvPr>
            <p:ph type="pic" sz="quarter" idx="26" hasCustomPrompt="1"/>
          </p:nvPr>
        </p:nvSpPr>
        <p:spPr>
          <a:xfrm>
            <a:off x="4333499" y="302012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21" name="Picture Placeholder 49"/>
          <p:cNvSpPr>
            <a:spLocks noGrp="1"/>
          </p:cNvSpPr>
          <p:nvPr>
            <p:ph type="pic" sz="quarter" idx="27" hasCustomPrompt="1"/>
          </p:nvPr>
        </p:nvSpPr>
        <p:spPr>
          <a:xfrm>
            <a:off x="7967699" y="3017251"/>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3" name="Picture Placeholder 2"/>
          <p:cNvSpPr>
            <a:spLocks noGrp="1"/>
          </p:cNvSpPr>
          <p:nvPr>
            <p:ph type="pic" sz="quarter" idx="28" hasCustomPrompt="1"/>
          </p:nvPr>
        </p:nvSpPr>
        <p:spPr>
          <a:xfrm>
            <a:off x="753816" y="3025818"/>
            <a:ext cx="457200" cy="457200"/>
          </a:xfrm>
          <a:prstGeom prst="rect">
            <a:avLst/>
          </a:prstGeom>
        </p:spPr>
        <p:txBody>
          <a:bodyPr>
            <a:normAutofit/>
          </a:bodyPr>
          <a:lstStyle>
            <a:lvl1pPr>
              <a:defRPr sz="1000" baseline="0"/>
            </a:lvl1pPr>
          </a:lstStyle>
          <a:p>
            <a:r>
              <a:rPr lang="en-US" sz="1000" baseline="0" dirty="0"/>
              <a:t>Icon</a:t>
            </a:r>
            <a:endParaRPr lang="en-US" dirty="0"/>
          </a:p>
        </p:txBody>
      </p:sp>
      <p:pic>
        <p:nvPicPr>
          <p:cNvPr id="2" name="Picture 1"/>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257287" y="6123007"/>
            <a:ext cx="1689240" cy="501067"/>
          </a:xfrm>
          <a:prstGeom prst="rect">
            <a:avLst/>
          </a:prstGeom>
        </p:spPr>
      </p:pic>
      <p:sp>
        <p:nvSpPr>
          <p:cNvPr id="18" name="Text Placeholder 8"/>
          <p:cNvSpPr>
            <a:spLocks noGrp="1"/>
          </p:cNvSpPr>
          <p:nvPr>
            <p:ph type="body" sz="quarter" idx="30" hasCustomPrompt="1"/>
          </p:nvPr>
        </p:nvSpPr>
        <p:spPr>
          <a:xfrm>
            <a:off x="4342684"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9" name="Text Placeholder 8"/>
          <p:cNvSpPr>
            <a:spLocks noGrp="1"/>
          </p:cNvSpPr>
          <p:nvPr>
            <p:ph type="body" sz="quarter" idx="31" hasCustomPrompt="1"/>
          </p:nvPr>
        </p:nvSpPr>
        <p:spPr>
          <a:xfrm>
            <a:off x="7975458"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22" name="Text Placeholder 5"/>
          <p:cNvSpPr>
            <a:spLocks noGrp="1"/>
          </p:cNvSpPr>
          <p:nvPr>
            <p:ph type="body" sz="quarter" idx="32" hasCustomPrompt="1"/>
          </p:nvPr>
        </p:nvSpPr>
        <p:spPr>
          <a:xfrm>
            <a:off x="7975458" y="3602371"/>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8" name="Picture Placeholder 7"/>
          <p:cNvSpPr>
            <a:spLocks noGrp="1"/>
          </p:cNvSpPr>
          <p:nvPr>
            <p:ph type="pic" sz="quarter" idx="33"/>
          </p:nvPr>
        </p:nvSpPr>
        <p:spPr>
          <a:xfrm>
            <a:off x="0" y="0"/>
            <a:ext cx="7016750" cy="2909888"/>
          </a:xfrm>
          <a:prstGeom prst="rect">
            <a:avLst/>
          </a:prstGeom>
          <a:blipFill>
            <a:blip r:embed="rId3"/>
            <a:stretch>
              <a:fillRect/>
            </a:stretch>
          </a:blipFill>
        </p:spPr>
        <p:txBody>
          <a:bodyPr>
            <a:normAutofit/>
          </a:bodyPr>
          <a:lstStyle>
            <a:lvl1pPr>
              <a:defRPr sz="1400">
                <a:solidFill>
                  <a:schemeClr val="bg1"/>
                </a:solidFill>
                <a:latin typeface="Montserrat Regular" panose="00000500000000000000" pitchFamily="2" charset="0"/>
              </a:defRPr>
            </a:lvl1pPr>
          </a:lstStyle>
          <a:p>
            <a:endParaRPr lang="en-US" dirty="0"/>
          </a:p>
        </p:txBody>
      </p:sp>
    </p:spTree>
    <p:extLst>
      <p:ext uri="{BB962C8B-B14F-4D97-AF65-F5344CB8AC3E}">
        <p14:creationId xmlns:p14="http://schemas.microsoft.com/office/powerpoint/2010/main" val="118906788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age Layout 2">
    <p:spTree>
      <p:nvGrpSpPr>
        <p:cNvPr id="1" name=""/>
        <p:cNvGrpSpPr/>
        <p:nvPr/>
      </p:nvGrpSpPr>
      <p:grpSpPr>
        <a:xfrm>
          <a:off x="0" y="0"/>
          <a:ext cx="0" cy="0"/>
          <a:chOff x="0" y="0"/>
          <a:chExt cx="0" cy="0"/>
        </a:xfrm>
      </p:grpSpPr>
      <p:sp>
        <p:nvSpPr>
          <p:cNvPr id="6" name="Rectangle 5"/>
          <p:cNvSpPr/>
          <p:nvPr userDrawn="1"/>
        </p:nvSpPr>
        <p:spPr>
          <a:xfrm>
            <a:off x="-2" y="0"/>
            <a:ext cx="4482790" cy="30172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3753201"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3753201"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5048023" y="385168"/>
            <a:ext cx="6572959"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48023" y="1166332"/>
            <a:ext cx="6572959"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1" name="Picture Placeholder 49"/>
          <p:cNvSpPr>
            <a:spLocks noGrp="1"/>
          </p:cNvSpPr>
          <p:nvPr>
            <p:ph type="pic" sz="quarter" idx="25" hasCustomPrompt="1"/>
          </p:nvPr>
        </p:nvSpPr>
        <p:spPr>
          <a:xfrm>
            <a:off x="5013711" y="3244072"/>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2" name="Picture Placeholder 49"/>
          <p:cNvSpPr>
            <a:spLocks noGrp="1"/>
          </p:cNvSpPr>
          <p:nvPr>
            <p:ph type="pic" sz="quarter" idx="26" hasCustomPrompt="1"/>
          </p:nvPr>
        </p:nvSpPr>
        <p:spPr>
          <a:xfrm>
            <a:off x="5013711" y="3968015"/>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3" name="Picture Placeholder 49"/>
          <p:cNvSpPr>
            <a:spLocks noGrp="1"/>
          </p:cNvSpPr>
          <p:nvPr>
            <p:ph type="pic" sz="quarter" idx="27" hasCustomPrompt="1"/>
          </p:nvPr>
        </p:nvSpPr>
        <p:spPr>
          <a:xfrm>
            <a:off x="5013711" y="4678948"/>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4" name="Picture Placeholder 49"/>
          <p:cNvSpPr>
            <a:spLocks noGrp="1"/>
          </p:cNvSpPr>
          <p:nvPr>
            <p:ph type="pic" sz="quarter" idx="28" hasCustomPrompt="1"/>
          </p:nvPr>
        </p:nvSpPr>
        <p:spPr>
          <a:xfrm>
            <a:off x="5013711" y="540221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6" name="Text Placeholder 8"/>
          <p:cNvSpPr>
            <a:spLocks noGrp="1"/>
          </p:cNvSpPr>
          <p:nvPr>
            <p:ph type="body" sz="quarter" idx="29" hasCustomPrompt="1"/>
          </p:nvPr>
        </p:nvSpPr>
        <p:spPr>
          <a:xfrm>
            <a:off x="5709709" y="3256226"/>
            <a:ext cx="591127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4" name="Picture Placeholder 3"/>
          <p:cNvSpPr>
            <a:spLocks noGrp="1"/>
          </p:cNvSpPr>
          <p:nvPr>
            <p:ph type="pic" sz="quarter" idx="30"/>
          </p:nvPr>
        </p:nvSpPr>
        <p:spPr>
          <a:xfrm>
            <a:off x="0" y="3017838"/>
            <a:ext cx="4483100" cy="3840162"/>
          </a:xfrm>
          <a:prstGeom prst="rect">
            <a:avLst/>
          </a:prstGeom>
          <a:blipFill>
            <a:blip r:embed="rId2"/>
            <a:stretch>
              <a:fillRect/>
            </a:stretch>
          </a:blipFill>
        </p:spPr>
        <p:txBody>
          <a:bodyPr>
            <a:normAutofit/>
          </a:bodyPr>
          <a:lstStyle>
            <a:lvl1pPr>
              <a:defRPr sz="1400">
                <a:solidFill>
                  <a:schemeClr val="bg1"/>
                </a:solidFill>
              </a:defRPr>
            </a:lvl1pPr>
          </a:lstStyle>
          <a:p>
            <a:endParaRPr lang="en-US" dirty="0"/>
          </a:p>
        </p:txBody>
      </p:sp>
      <p:pic>
        <p:nvPicPr>
          <p:cNvPr id="17" name="Picture 1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333559967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Page Layout 3">
    <p:spTree>
      <p:nvGrpSpPr>
        <p:cNvPr id="1" name=""/>
        <p:cNvGrpSpPr/>
        <p:nvPr/>
      </p:nvGrpSpPr>
      <p:grpSpPr>
        <a:xfrm>
          <a:off x="0" y="0"/>
          <a:ext cx="0" cy="0"/>
          <a:chOff x="0" y="0"/>
          <a:chExt cx="0" cy="0"/>
        </a:xfrm>
      </p:grpSpPr>
      <p:sp>
        <p:nvSpPr>
          <p:cNvPr id="6" name="Rectangle 5"/>
          <p:cNvSpPr/>
          <p:nvPr userDrawn="1"/>
        </p:nvSpPr>
        <p:spPr>
          <a:xfrm>
            <a:off x="-3" y="0"/>
            <a:ext cx="5852159" cy="23666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5067818" cy="646331"/>
          </a:xfrm>
          <a:prstGeom prst="rect">
            <a:avLst/>
          </a:prstGeom>
        </p:spPr>
        <p:txBody>
          <a:bodyPr>
            <a:spAutoFit/>
          </a:bodyPr>
          <a:lstStyle>
            <a:lvl1pPr>
              <a:lnSpc>
                <a:spcPct val="100000"/>
              </a:lnSpc>
              <a:defRPr sz="3600" b="1" cap="all" spc="200" baseline="0">
                <a:solidFill>
                  <a:schemeClr val="bg1"/>
                </a:solidFill>
                <a:latin typeface="Montserrat Regular"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5067818"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6333565" y="385168"/>
            <a:ext cx="5287417"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6333565" y="1166331"/>
            <a:ext cx="5287417"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3" name="Picture Placeholder 2"/>
          <p:cNvSpPr>
            <a:spLocks noGrp="1"/>
          </p:cNvSpPr>
          <p:nvPr>
            <p:ph type="pic" sz="quarter" idx="18"/>
          </p:nvPr>
        </p:nvSpPr>
        <p:spPr>
          <a:xfrm>
            <a:off x="0" y="2366963"/>
            <a:ext cx="5851525" cy="4491037"/>
          </a:xfrm>
          <a:prstGeom prst="rect">
            <a:avLst/>
          </a:prstGeom>
          <a:blipFill dpi="0" rotWithShape="1">
            <a:blip r:embed="rId2">
              <a:extLst>
                <a:ext uri="{28A0092B-C50C-407E-A947-70E740481C1C}">
                  <a14:useLocalDpi xmlns:a14="http://schemas.microsoft.com/office/drawing/2010/main"/>
                </a:ext>
              </a:extLst>
            </a:blip>
            <a:srcRect/>
            <a:stretch>
              <a:fillRect/>
            </a:stretch>
          </a:blipFill>
        </p:spPr>
        <p:txBody>
          <a:bodyPr>
            <a:normAutofit/>
          </a:bodyPr>
          <a:lstStyle>
            <a:lvl1pPr>
              <a:defRPr sz="1400">
                <a:solidFill>
                  <a:schemeClr val="bg1"/>
                </a:solidFill>
              </a:defRPr>
            </a:lvl1pPr>
          </a:lstStyle>
          <a:p>
            <a:endParaRPr lang="en-US" dirty="0"/>
          </a:p>
        </p:txBody>
      </p:sp>
      <p:pic>
        <p:nvPicPr>
          <p:cNvPr id="13" name="Picture 1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213007222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Title - Production Purple">
    <p:bg>
      <p:bgPr>
        <a:solidFill>
          <a:schemeClr val="accent2"/>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email">
            <a:extLst>
              <a:ext uri="{28A0092B-C50C-407E-A947-70E740481C1C}">
                <a14:useLocalDpi xmlns:a14="http://schemas.microsoft.com/office/drawing/2010/main"/>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395725265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ection Title - Curtain Red">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email">
            <a:extLst>
              <a:ext uri="{28A0092B-C50C-407E-A947-70E740481C1C}">
                <a14:useLocalDpi xmlns:a14="http://schemas.microsoft.com/office/drawing/2010/main"/>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302055673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Section Title - Aquarium Green">
    <p:bg>
      <p:bgPr>
        <a:solidFill>
          <a:schemeClr val="accent3"/>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email">
            <a:extLst>
              <a:ext uri="{28A0092B-C50C-407E-A947-70E740481C1C}">
                <a14:useLocalDpi xmlns:a14="http://schemas.microsoft.com/office/drawing/2010/main"/>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Arial"/>
              <a:buNone/>
              <a:tabLst/>
              <a:defRPr/>
            </a:pPr>
            <a:r>
              <a:rPr lang="en-US" dirty="0"/>
              <a:t>Introduction text</a:t>
            </a:r>
          </a:p>
        </p:txBody>
      </p:sp>
    </p:spTree>
    <p:extLst>
      <p:ext uri="{BB962C8B-B14F-4D97-AF65-F5344CB8AC3E}">
        <p14:creationId xmlns:p14="http://schemas.microsoft.com/office/powerpoint/2010/main" val="291862595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type="tx">
  <p:cSld name="1_">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378931-02AC-43E3-AE81-82198EE4858C}"/>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7715ADDB-C47E-486A-9CA4-B941C1078CB9}"/>
              </a:ext>
            </a:extLst>
          </p:cNvPr>
          <p:cNvSpPr>
            <a:spLocks noGrp="1"/>
          </p:cNvSpPr>
          <p:nvPr>
            <p:ph type="body"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62B74FC4-0F91-4BE5-9BD6-2F9B86D2681A}"/>
              </a:ext>
            </a:extLst>
          </p:cNvPr>
          <p:cNvSpPr>
            <a:spLocks noGrp="1"/>
          </p:cNvSpPr>
          <p:nvPr>
            <p:ph type="dt" sz="half" idx="10"/>
          </p:nvPr>
        </p:nvSpPr>
        <p:spPr>
          <a:xfrm>
            <a:off x="838200" y="6356350"/>
            <a:ext cx="2743200" cy="365125"/>
          </a:xfrm>
          <a:prstGeom prst="rect">
            <a:avLst/>
          </a:prstGeom>
        </p:spPr>
        <p:txBody>
          <a:bodyPr/>
          <a:lstStyle/>
          <a:p>
            <a:fld id="{1966547E-F6FE-4C05-A957-92A9C0386AE2}" type="datetimeFigureOut">
              <a:rPr lang="en-US" smtClean="0"/>
              <a:t>6/15/2023</a:t>
            </a:fld>
            <a:endParaRPr lang="en-US"/>
          </a:p>
        </p:txBody>
      </p:sp>
      <p:sp>
        <p:nvSpPr>
          <p:cNvPr id="5" name="Footer Placeholder 4">
            <a:extLst>
              <a:ext uri="{FF2B5EF4-FFF2-40B4-BE49-F238E27FC236}">
                <a16:creationId xmlns:a16="http://schemas.microsoft.com/office/drawing/2014/main" id="{AAA47030-32F9-43E3-AB6D-17F681D08CD0}"/>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D520962-56C7-4B12-B3D2-F5D78895324D}"/>
              </a:ext>
            </a:extLst>
          </p:cNvPr>
          <p:cNvSpPr>
            <a:spLocks noGrp="1"/>
          </p:cNvSpPr>
          <p:nvPr>
            <p:ph type="sldNum" sz="quarter" idx="12"/>
          </p:nvPr>
        </p:nvSpPr>
        <p:spPr>
          <a:xfrm>
            <a:off x="8610600" y="6356350"/>
            <a:ext cx="2743200" cy="365125"/>
          </a:xfrm>
          <a:prstGeom prst="rect">
            <a:avLst/>
          </a:prstGeom>
        </p:spPr>
        <p:txBody>
          <a:bodyPr/>
          <a:lstStyle/>
          <a:p>
            <a:fld id="{408C47B6-AD73-40FA-B2AE-31D4B230701C}" type="slidenum">
              <a:rPr lang="en-US" smtClean="0"/>
              <a:t>‹#›</a:t>
            </a:fld>
            <a:endParaRPr lang="en-US"/>
          </a:p>
        </p:txBody>
      </p:sp>
    </p:spTree>
    <p:extLst>
      <p:ext uri="{BB962C8B-B14F-4D97-AF65-F5344CB8AC3E}">
        <p14:creationId xmlns:p14="http://schemas.microsoft.com/office/powerpoint/2010/main" val="19969299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type="tx">
  <p:cSld name="1_1_">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D58E2E-5B71-41AA-8B5E-C5C201C1F194}"/>
              </a:ext>
            </a:extLst>
          </p:cNvPr>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78290A05-8BFC-469F-9E1F-C71C8E7F2602}"/>
              </a:ext>
            </a:extLst>
          </p:cNvPr>
          <p:cNvSpPr>
            <a:spLocks noGrp="1"/>
          </p:cNvSpPr>
          <p:nvPr>
            <p:ph type="body" idx="1"/>
          </p:nvPr>
        </p:nvSpPr>
        <p:spPr>
          <a:xfrm>
            <a:off x="838200" y="1825625"/>
            <a:ext cx="10515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CDE7B18-8683-4FF0-B60E-53257F97683C}"/>
              </a:ext>
            </a:extLst>
          </p:cNvPr>
          <p:cNvSpPr>
            <a:spLocks noGrp="1"/>
          </p:cNvSpPr>
          <p:nvPr>
            <p:ph type="dt" sz="half" idx="10"/>
          </p:nvPr>
        </p:nvSpPr>
        <p:spPr>
          <a:xfrm>
            <a:off x="838200" y="6356350"/>
            <a:ext cx="2743200" cy="365125"/>
          </a:xfrm>
          <a:prstGeom prst="rect">
            <a:avLst/>
          </a:prstGeom>
        </p:spPr>
        <p:txBody>
          <a:bodyPr/>
          <a:lstStyle/>
          <a:p>
            <a:fld id="{1966547E-F6FE-4C05-A957-92A9C0386AE2}" type="datetimeFigureOut">
              <a:rPr lang="en-US" smtClean="0"/>
              <a:t>6/15/2023</a:t>
            </a:fld>
            <a:endParaRPr lang="en-US"/>
          </a:p>
        </p:txBody>
      </p:sp>
      <p:sp>
        <p:nvSpPr>
          <p:cNvPr id="5" name="Footer Placeholder 4">
            <a:extLst>
              <a:ext uri="{FF2B5EF4-FFF2-40B4-BE49-F238E27FC236}">
                <a16:creationId xmlns:a16="http://schemas.microsoft.com/office/drawing/2014/main" id="{6B60BA44-4B21-4220-AABB-C728E303E5B5}"/>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775D893-8674-4590-B2CD-045AAA893A06}"/>
              </a:ext>
            </a:extLst>
          </p:cNvPr>
          <p:cNvSpPr>
            <a:spLocks noGrp="1"/>
          </p:cNvSpPr>
          <p:nvPr>
            <p:ph type="sldNum" sz="quarter" idx="12"/>
          </p:nvPr>
        </p:nvSpPr>
        <p:spPr>
          <a:xfrm>
            <a:off x="8610600" y="6356350"/>
            <a:ext cx="2743200" cy="365125"/>
          </a:xfrm>
          <a:prstGeom prst="rect">
            <a:avLst/>
          </a:prstGeom>
        </p:spPr>
        <p:txBody>
          <a:bodyPr/>
          <a:lstStyle/>
          <a:p>
            <a:fld id="{408C47B6-AD73-40FA-B2AE-31D4B230701C}" type="slidenum">
              <a:rPr lang="en-US" smtClean="0"/>
              <a:t>‹#›</a:t>
            </a:fld>
            <a:endParaRPr lang="en-US"/>
          </a:p>
        </p:txBody>
      </p:sp>
    </p:spTree>
    <p:extLst>
      <p:ext uri="{BB962C8B-B14F-4D97-AF65-F5344CB8AC3E}">
        <p14:creationId xmlns:p14="http://schemas.microsoft.com/office/powerpoint/2010/main" val="75864468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3" cstate="email">
            <a:extLst>
              <a:ext uri="{28A0092B-C50C-407E-A947-70E740481C1C}">
                <a14:useLocalDpi xmlns:a14="http://schemas.microsoft.com/office/drawing/2010/main"/>
              </a:ext>
            </a:extLst>
          </a:blip>
          <a:srcRect b="17627"/>
          <a:stretch/>
        </p:blipFill>
        <p:spPr>
          <a:xfrm>
            <a:off x="5283477" y="6154056"/>
            <a:ext cx="1645920" cy="555873"/>
          </a:xfrm>
          <a:prstGeom prst="rect">
            <a:avLst/>
          </a:prstGeom>
        </p:spPr>
      </p:pic>
    </p:spTree>
    <p:extLst>
      <p:ext uri="{BB962C8B-B14F-4D97-AF65-F5344CB8AC3E}">
        <p14:creationId xmlns:p14="http://schemas.microsoft.com/office/powerpoint/2010/main" val="17267570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654630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rotWithShape="1">
          <a:blip r:embed="rId3" cstate="email">
            <a:extLst>
              <a:ext uri="{28A0092B-C50C-407E-A947-70E740481C1C}">
                <a14:useLocalDpi xmlns:a14="http://schemas.microsoft.com/office/drawing/2010/main"/>
              </a:ext>
            </a:extLst>
          </a:blip>
          <a:srcRect b="17627"/>
          <a:stretch/>
        </p:blipFill>
        <p:spPr>
          <a:xfrm>
            <a:off x="5283477" y="6154056"/>
            <a:ext cx="1645920" cy="555873"/>
          </a:xfrm>
          <a:prstGeom prst="rect">
            <a:avLst/>
          </a:prstGeom>
        </p:spPr>
      </p:pic>
    </p:spTree>
    <p:extLst>
      <p:ext uri="{BB962C8B-B14F-4D97-AF65-F5344CB8AC3E}">
        <p14:creationId xmlns:p14="http://schemas.microsoft.com/office/powerpoint/2010/main" val="262812180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339916390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81A7B8F-5C22-47B1-90FC-8B36FA908407}" type="datetimeFigureOut">
              <a:rPr lang="en-US" smtClean="0">
                <a:solidFill>
                  <a:prstClr val="black">
                    <a:tint val="75000"/>
                  </a:prstClr>
                </a:solidFill>
              </a:rPr>
              <a:pPr/>
              <a:t>6/15/2023</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0807A5A-17D5-4E92-BE96-601F6B80DB4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0013860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Laptop">
    <p:spTree>
      <p:nvGrpSpPr>
        <p:cNvPr id="1" name=""/>
        <p:cNvGrpSpPr/>
        <p:nvPr/>
      </p:nvGrpSpPr>
      <p:grpSpPr>
        <a:xfrm>
          <a:off x="0" y="0"/>
          <a:ext cx="0" cy="0"/>
          <a:chOff x="0" y="0"/>
          <a:chExt cx="0" cy="0"/>
        </a:xfrm>
      </p:grpSpPr>
      <p:pic>
        <p:nvPicPr>
          <p:cNvPr id="4" name="Picture 3"/>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14624" y="279400"/>
            <a:ext cx="10662123" cy="6273800"/>
          </a:xfrm>
          <a:prstGeom prst="rect">
            <a:avLst/>
          </a:prstGeom>
        </p:spPr>
      </p:pic>
      <p:sp>
        <p:nvSpPr>
          <p:cNvPr id="2" name="Title"/>
          <p:cNvSpPr>
            <a:spLocks noGrp="1"/>
          </p:cNvSpPr>
          <p:nvPr>
            <p:ph type="title"/>
          </p:nvPr>
        </p:nvSpPr>
        <p:spPr>
          <a:xfrm>
            <a:off x="505691" y="-1436217"/>
            <a:ext cx="11430000" cy="1233318"/>
          </a:xfrm>
        </p:spPr>
        <p:txBody>
          <a:bodyPr/>
          <a:lstStyle/>
          <a:p>
            <a:r>
              <a:rPr lang="en-US" dirty="0"/>
              <a:t>Click to edit Master title style</a:t>
            </a:r>
          </a:p>
        </p:txBody>
      </p:sp>
      <p:sp>
        <p:nvSpPr>
          <p:cNvPr id="5" name="Picture Placeholder 4">
            <a:extLst>
              <a:ext uri="{FF2B5EF4-FFF2-40B4-BE49-F238E27FC236}">
                <a16:creationId xmlns:a16="http://schemas.microsoft.com/office/drawing/2014/main" id="{A8830D02-9CE7-43CB-A6D6-B14DC967AC66}"/>
              </a:ext>
            </a:extLst>
          </p:cNvPr>
          <p:cNvSpPr>
            <a:spLocks noGrp="1"/>
          </p:cNvSpPr>
          <p:nvPr>
            <p:ph type="pic" sz="quarter" idx="10" hasCustomPrompt="1"/>
          </p:nvPr>
        </p:nvSpPr>
        <p:spPr>
          <a:xfrm>
            <a:off x="1697831" y="516731"/>
            <a:ext cx="8898732" cy="5007770"/>
          </a:xfrm>
        </p:spPr>
        <p:txBody>
          <a:bodyPr anchor="ctr"/>
          <a:lstStyle>
            <a:lvl1pPr algn="ctr">
              <a:defRPr/>
            </a:lvl1pPr>
          </a:lstStyle>
          <a:p>
            <a:r>
              <a:rPr lang="en-US" dirty="0"/>
              <a:t>Screenshot: laptop</a:t>
            </a:r>
          </a:p>
        </p:txBody>
      </p:sp>
    </p:spTree>
    <p:custDataLst>
      <p:tags r:id="rId1"/>
    </p:custDataLst>
    <p:extLst>
      <p:ext uri="{BB962C8B-B14F-4D97-AF65-F5344CB8AC3E}">
        <p14:creationId xmlns:p14="http://schemas.microsoft.com/office/powerpoint/2010/main" val="120994042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Color Block"/>
          <p:cNvSpPr/>
          <p:nvPr userDrawn="1"/>
        </p:nvSpPr>
        <p:spPr>
          <a:xfrm>
            <a:off x="-3" y="0"/>
            <a:ext cx="5852159" cy="236668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rgbClr val="FFFFFF"/>
                </a:solidFill>
              </a:rPr>
              <a:t> </a:t>
            </a:r>
          </a:p>
        </p:txBody>
      </p:sp>
      <p:sp>
        <p:nvSpPr>
          <p:cNvPr id="9" name="Title"/>
          <p:cNvSpPr>
            <a:spLocks noGrp="1"/>
          </p:cNvSpPr>
          <p:nvPr>
            <p:ph type="title"/>
          </p:nvPr>
        </p:nvSpPr>
        <p:spPr>
          <a:xfrm>
            <a:off x="165538" y="315310"/>
            <a:ext cx="5477616" cy="998408"/>
          </a:xfrm>
        </p:spPr>
        <p:txBody>
          <a:bodyPr/>
          <a:lstStyle>
            <a:lvl1pPr>
              <a:defRPr>
                <a:solidFill>
                  <a:schemeClr val="bg1"/>
                </a:solidFill>
              </a:defRPr>
            </a:lvl1pPr>
          </a:lstStyle>
          <a:p>
            <a:r>
              <a:rPr lang="en-US" dirty="0"/>
              <a:t>Click to edit Master title style</a:t>
            </a:r>
          </a:p>
        </p:txBody>
      </p:sp>
      <p:sp>
        <p:nvSpPr>
          <p:cNvPr id="8" name="Caption"/>
          <p:cNvSpPr>
            <a:spLocks noGrp="1"/>
          </p:cNvSpPr>
          <p:nvPr>
            <p:ph type="body" sz="quarter" idx="12" hasCustomPrompt="1"/>
          </p:nvPr>
        </p:nvSpPr>
        <p:spPr>
          <a:xfrm>
            <a:off x="165538" y="1339547"/>
            <a:ext cx="3607676" cy="523220"/>
          </a:xfrm>
        </p:spPr>
        <p:txBody>
          <a:bodyPr anchor="t" anchorCtr="0">
            <a:noAutofit/>
          </a:bodyPr>
          <a:lstStyle>
            <a:lvl1pPr marL="0" indent="0" algn="l">
              <a:lnSpc>
                <a:spcPct val="110000"/>
              </a:lnSpc>
              <a:buFontTx/>
              <a:buNone/>
              <a:defRPr sz="2400" i="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Subheading</a:t>
            </a:r>
          </a:p>
        </p:txBody>
      </p:sp>
      <p:sp>
        <p:nvSpPr>
          <p:cNvPr id="7" name="Main Picture"/>
          <p:cNvSpPr>
            <a:spLocks noGrp="1"/>
          </p:cNvSpPr>
          <p:nvPr>
            <p:ph type="pic" sz="quarter" idx="13"/>
          </p:nvPr>
        </p:nvSpPr>
        <p:spPr>
          <a:xfrm>
            <a:off x="0" y="2366683"/>
            <a:ext cx="5852156" cy="4491317"/>
          </a:xfrm>
        </p:spPr>
        <p:txBody>
          <a:bodyPr/>
          <a:lstStyle>
            <a:lvl1pPr>
              <a:defRPr/>
            </a:lvl1pPr>
          </a:lstStyle>
          <a:p>
            <a:endParaRPr lang="en-US" dirty="0"/>
          </a:p>
        </p:txBody>
      </p:sp>
      <p:sp>
        <p:nvSpPr>
          <p:cNvPr id="6" name="Heading Content"/>
          <p:cNvSpPr>
            <a:spLocks noGrp="1"/>
          </p:cNvSpPr>
          <p:nvPr>
            <p:ph type="body" sz="quarter" idx="10" hasCustomPrompt="1"/>
          </p:nvPr>
        </p:nvSpPr>
        <p:spPr>
          <a:xfrm>
            <a:off x="6209211" y="315310"/>
            <a:ext cx="5646458" cy="6278927"/>
          </a:xfrm>
        </p:spPr>
        <p:txBody>
          <a:bodyPr/>
          <a:lstStyle>
            <a:lvl1pPr marL="0" indent="0">
              <a:buFont typeface="Arial" panose="020B0604020202020204" pitchFamily="34" charset="0"/>
              <a:buNone/>
              <a:defRPr baseline="0"/>
            </a:lvl1pPr>
          </a:lstStyle>
          <a:p>
            <a:pPr lvl="0"/>
            <a:r>
              <a:rPr lang="en-US" dirty="0"/>
              <a:t>Click to add text</a:t>
            </a:r>
            <a:br>
              <a:rPr lang="en-US" dirty="0"/>
            </a:br>
            <a:r>
              <a:rPr lang="en-US" dirty="0"/>
              <a:t>For sub text, highlight text and click Tab key</a:t>
            </a:r>
          </a:p>
        </p:txBody>
      </p:sp>
    </p:spTree>
    <p:custDataLst>
      <p:tags r:id="rId1"/>
    </p:custDataLst>
    <p:extLst>
      <p:ext uri="{BB962C8B-B14F-4D97-AF65-F5344CB8AC3E}">
        <p14:creationId xmlns:p14="http://schemas.microsoft.com/office/powerpoint/2010/main" val="224275560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itle Content with Icons">
    <p:spTree>
      <p:nvGrpSpPr>
        <p:cNvPr id="1" name=""/>
        <p:cNvGrpSpPr/>
        <p:nvPr/>
      </p:nvGrpSpPr>
      <p:grpSpPr>
        <a:xfrm>
          <a:off x="0" y="0"/>
          <a:ext cx="0" cy="0"/>
          <a:chOff x="0" y="0"/>
          <a:chExt cx="0" cy="0"/>
        </a:xfrm>
      </p:grpSpPr>
      <p:sp>
        <p:nvSpPr>
          <p:cNvPr id="9" name="Color Block"/>
          <p:cNvSpPr/>
          <p:nvPr userDrawn="1"/>
        </p:nvSpPr>
        <p:spPr>
          <a:xfrm>
            <a:off x="-2" y="0"/>
            <a:ext cx="4482790" cy="30172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p:cNvSpPr>
            <a:spLocks noGrp="1"/>
          </p:cNvSpPr>
          <p:nvPr>
            <p:ph type="title"/>
          </p:nvPr>
        </p:nvSpPr>
        <p:spPr>
          <a:xfrm>
            <a:off x="165538" y="405038"/>
            <a:ext cx="4146331" cy="1261242"/>
          </a:xfrm>
        </p:spPr>
        <p:txBody>
          <a:bodyPr/>
          <a:lstStyle>
            <a:lvl1pPr>
              <a:defRPr>
                <a:solidFill>
                  <a:schemeClr val="bg1"/>
                </a:solidFill>
              </a:defRPr>
            </a:lvl1pPr>
          </a:lstStyle>
          <a:p>
            <a:r>
              <a:rPr lang="en-US" dirty="0"/>
              <a:t>Click to edit Master title style</a:t>
            </a:r>
          </a:p>
        </p:txBody>
      </p:sp>
      <p:sp>
        <p:nvSpPr>
          <p:cNvPr id="14" name="Caption"/>
          <p:cNvSpPr>
            <a:spLocks noGrp="1"/>
          </p:cNvSpPr>
          <p:nvPr>
            <p:ph type="body" sz="quarter" idx="12" hasCustomPrompt="1"/>
          </p:nvPr>
        </p:nvSpPr>
        <p:spPr>
          <a:xfrm>
            <a:off x="165538" y="1714795"/>
            <a:ext cx="3607676" cy="523220"/>
          </a:xfrm>
        </p:spPr>
        <p:txBody>
          <a:bodyPr anchor="t" anchorCtr="0">
            <a:noAutofit/>
          </a:bodyPr>
          <a:lstStyle>
            <a:lvl1pPr marL="0" indent="0" algn="l">
              <a:lnSpc>
                <a:spcPct val="110000"/>
              </a:lnSpc>
              <a:buFontTx/>
              <a:buNone/>
              <a:defRPr sz="2400" i="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Subheading</a:t>
            </a:r>
          </a:p>
        </p:txBody>
      </p:sp>
      <p:sp>
        <p:nvSpPr>
          <p:cNvPr id="21" name="Main Picture"/>
          <p:cNvSpPr>
            <a:spLocks noGrp="1"/>
          </p:cNvSpPr>
          <p:nvPr>
            <p:ph type="pic" sz="quarter" idx="13"/>
          </p:nvPr>
        </p:nvSpPr>
        <p:spPr>
          <a:xfrm>
            <a:off x="0" y="3017251"/>
            <a:ext cx="4482788" cy="3840749"/>
          </a:xfrm>
        </p:spPr>
        <p:txBody>
          <a:bodyPr/>
          <a:lstStyle>
            <a:lvl1pPr>
              <a:defRPr/>
            </a:lvl1pPr>
          </a:lstStyle>
          <a:p>
            <a:endParaRPr lang="en-US" dirty="0"/>
          </a:p>
        </p:txBody>
      </p:sp>
      <p:sp>
        <p:nvSpPr>
          <p:cNvPr id="8" name="Heading Content"/>
          <p:cNvSpPr>
            <a:spLocks noGrp="1"/>
          </p:cNvSpPr>
          <p:nvPr>
            <p:ph type="body" sz="quarter" idx="10" hasCustomPrompt="1"/>
          </p:nvPr>
        </p:nvSpPr>
        <p:spPr>
          <a:xfrm>
            <a:off x="4887310" y="315310"/>
            <a:ext cx="6968359" cy="1717393"/>
          </a:xfrm>
        </p:spPr>
        <p:txBody>
          <a:bodyPr>
            <a:spAutoFit/>
          </a:bodyPr>
          <a:lstStyle>
            <a:lvl1pPr>
              <a:defRPr baseline="0"/>
            </a:lvl1pPr>
          </a:lstStyle>
          <a:p>
            <a:pPr lvl="0"/>
            <a:r>
              <a:rPr lang="en-US" dirty="0"/>
              <a:t>Click to add text</a:t>
            </a:r>
            <a:br>
              <a:rPr lang="en-US" dirty="0"/>
            </a:br>
            <a:r>
              <a:rPr lang="en-US" dirty="0"/>
              <a:t>Use tab key for sub text</a:t>
            </a:r>
            <a:br>
              <a:rPr lang="en-US" dirty="0"/>
            </a:br>
            <a:r>
              <a:rPr lang="en-US" dirty="0"/>
              <a:t>(do not use for bullets)</a:t>
            </a:r>
          </a:p>
        </p:txBody>
      </p:sp>
      <p:sp>
        <p:nvSpPr>
          <p:cNvPr id="22" name="Icon 1"/>
          <p:cNvSpPr>
            <a:spLocks noGrp="1"/>
          </p:cNvSpPr>
          <p:nvPr>
            <p:ph type="pic" sz="quarter" idx="14" hasCustomPrompt="1"/>
          </p:nvPr>
        </p:nvSpPr>
        <p:spPr>
          <a:xfrm>
            <a:off x="4887311" y="3350173"/>
            <a:ext cx="638504" cy="622737"/>
          </a:xfrm>
          <a:blipFill>
            <a:blip r:embed="rId3"/>
            <a:stretch>
              <a:fillRect/>
            </a:stretch>
          </a:blipFill>
        </p:spPr>
        <p:txBody>
          <a:bodyPr>
            <a:normAutofit/>
          </a:bodyPr>
          <a:lstStyle>
            <a:lvl1pPr algn="ctr">
              <a:defRPr sz="1600"/>
            </a:lvl1pPr>
          </a:lstStyle>
          <a:p>
            <a:r>
              <a:rPr lang="en-US" dirty="0"/>
              <a:t>Icon</a:t>
            </a:r>
          </a:p>
        </p:txBody>
      </p:sp>
      <p:sp>
        <p:nvSpPr>
          <p:cNvPr id="26" name="Icon Text 1"/>
          <p:cNvSpPr>
            <a:spLocks noGrp="1"/>
          </p:cNvSpPr>
          <p:nvPr>
            <p:ph type="body" sz="quarter" idx="18" hasCustomPrompt="1"/>
          </p:nvPr>
        </p:nvSpPr>
        <p:spPr>
          <a:xfrm>
            <a:off x="5741275" y="3399931"/>
            <a:ext cx="6114393" cy="523220"/>
          </a:xfrm>
        </p:spPr>
        <p:txBody>
          <a:bodyPr anchor="ctr">
            <a:noAutofit/>
          </a:bodyPr>
          <a:lstStyle>
            <a:lvl1pPr marL="0" indent="0" algn="l">
              <a:lnSpc>
                <a:spcPct val="110000"/>
              </a:lnSpc>
              <a:buFontTx/>
              <a:buNone/>
              <a:defRPr sz="2400" i="0">
                <a:solidFill>
                  <a:srgbClr val="757575"/>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Icon descriptor here</a:t>
            </a:r>
          </a:p>
        </p:txBody>
      </p:sp>
      <p:sp>
        <p:nvSpPr>
          <p:cNvPr id="23" name="Icon 2"/>
          <p:cNvSpPr>
            <a:spLocks noGrp="1"/>
          </p:cNvSpPr>
          <p:nvPr>
            <p:ph type="pic" sz="quarter" idx="15" hasCustomPrompt="1"/>
          </p:nvPr>
        </p:nvSpPr>
        <p:spPr>
          <a:xfrm>
            <a:off x="4887311" y="4351282"/>
            <a:ext cx="638504" cy="622737"/>
          </a:xfrm>
          <a:blipFill>
            <a:blip r:embed="rId3"/>
            <a:stretch>
              <a:fillRect/>
            </a:stretch>
          </a:blipFill>
        </p:spPr>
        <p:txBody>
          <a:bodyPr>
            <a:normAutofit/>
          </a:bodyPr>
          <a:lstStyle>
            <a:lvl1pPr algn="ctr">
              <a:defRPr sz="1600"/>
            </a:lvl1pPr>
          </a:lstStyle>
          <a:p>
            <a:r>
              <a:rPr lang="en-US" dirty="0"/>
              <a:t>Icon</a:t>
            </a:r>
          </a:p>
        </p:txBody>
      </p:sp>
      <p:sp>
        <p:nvSpPr>
          <p:cNvPr id="27" name="Icon Text 2"/>
          <p:cNvSpPr>
            <a:spLocks noGrp="1"/>
          </p:cNvSpPr>
          <p:nvPr>
            <p:ph type="body" sz="quarter" idx="19" hasCustomPrompt="1"/>
          </p:nvPr>
        </p:nvSpPr>
        <p:spPr>
          <a:xfrm>
            <a:off x="5741275" y="4401040"/>
            <a:ext cx="6114393" cy="523220"/>
          </a:xfrm>
        </p:spPr>
        <p:txBody>
          <a:bodyPr anchor="ctr">
            <a:noAutofit/>
          </a:bodyPr>
          <a:lstStyle>
            <a:lvl1pPr marL="0" indent="0" algn="l">
              <a:lnSpc>
                <a:spcPct val="110000"/>
              </a:lnSpc>
              <a:buFontTx/>
              <a:buNone/>
              <a:defRPr sz="2400" i="0">
                <a:solidFill>
                  <a:srgbClr val="757575"/>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Icon descriptor here</a:t>
            </a:r>
          </a:p>
        </p:txBody>
      </p:sp>
      <p:sp>
        <p:nvSpPr>
          <p:cNvPr id="24" name="Icon 3"/>
          <p:cNvSpPr>
            <a:spLocks noGrp="1"/>
          </p:cNvSpPr>
          <p:nvPr>
            <p:ph type="pic" sz="quarter" idx="16" hasCustomPrompt="1"/>
          </p:nvPr>
        </p:nvSpPr>
        <p:spPr>
          <a:xfrm>
            <a:off x="4887311" y="5352391"/>
            <a:ext cx="638504" cy="622737"/>
          </a:xfrm>
          <a:blipFill>
            <a:blip r:embed="rId3"/>
            <a:stretch>
              <a:fillRect/>
            </a:stretch>
          </a:blipFill>
        </p:spPr>
        <p:txBody>
          <a:bodyPr>
            <a:normAutofit/>
          </a:bodyPr>
          <a:lstStyle>
            <a:lvl1pPr algn="ctr">
              <a:defRPr sz="1600"/>
            </a:lvl1pPr>
          </a:lstStyle>
          <a:p>
            <a:r>
              <a:rPr lang="en-US" dirty="0"/>
              <a:t>Icon</a:t>
            </a:r>
          </a:p>
        </p:txBody>
      </p:sp>
      <p:sp>
        <p:nvSpPr>
          <p:cNvPr id="28" name="Icon Text 3"/>
          <p:cNvSpPr>
            <a:spLocks noGrp="1"/>
          </p:cNvSpPr>
          <p:nvPr>
            <p:ph type="body" sz="quarter" idx="20" hasCustomPrompt="1"/>
          </p:nvPr>
        </p:nvSpPr>
        <p:spPr>
          <a:xfrm>
            <a:off x="5741275" y="5407568"/>
            <a:ext cx="6114393" cy="523220"/>
          </a:xfrm>
        </p:spPr>
        <p:txBody>
          <a:bodyPr anchor="ctr">
            <a:noAutofit/>
          </a:bodyPr>
          <a:lstStyle>
            <a:lvl1pPr marL="0" indent="0" algn="l">
              <a:lnSpc>
                <a:spcPct val="110000"/>
              </a:lnSpc>
              <a:buFontTx/>
              <a:buNone/>
              <a:defRPr sz="2400" i="0">
                <a:solidFill>
                  <a:srgbClr val="757575"/>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Icon descriptor here</a:t>
            </a:r>
          </a:p>
        </p:txBody>
      </p:sp>
      <p:sp>
        <p:nvSpPr>
          <p:cNvPr id="13" name="Picture Placeholder 3">
            <a:extLst>
              <a:ext uri="{FF2B5EF4-FFF2-40B4-BE49-F238E27FC236}">
                <a16:creationId xmlns:a16="http://schemas.microsoft.com/office/drawing/2014/main" id="{C5A2F24A-EE9B-41EB-818C-3C36F1F1E003}"/>
              </a:ext>
            </a:extLst>
          </p:cNvPr>
          <p:cNvSpPr>
            <a:spLocks noGrp="1"/>
          </p:cNvSpPr>
          <p:nvPr>
            <p:ph type="pic" sz="quarter" idx="30"/>
          </p:nvPr>
        </p:nvSpPr>
        <p:spPr>
          <a:xfrm>
            <a:off x="0" y="3017838"/>
            <a:ext cx="4483100" cy="3840162"/>
          </a:xfrm>
          <a:prstGeom prst="rect">
            <a:avLst/>
          </a:prstGeom>
          <a:blipFill>
            <a:blip r:embed="rId4"/>
            <a:stretch>
              <a:fillRect/>
            </a:stretch>
          </a:blipFill>
        </p:spPr>
        <p:txBody>
          <a:bodyPr>
            <a:normAutofit/>
          </a:bodyPr>
          <a:lstStyle>
            <a:lvl1pPr>
              <a:defRPr sz="2400">
                <a:solidFill>
                  <a:schemeClr val="bg1"/>
                </a:solidFill>
              </a:defRPr>
            </a:lvl1pPr>
          </a:lstStyle>
          <a:p>
            <a:r>
              <a:rPr lang="en-US" dirty="0"/>
              <a:t>Click icon to add picture</a:t>
            </a:r>
          </a:p>
        </p:txBody>
      </p:sp>
    </p:spTree>
    <p:custDataLst>
      <p:tags r:id="rId1"/>
    </p:custDataLst>
    <p:extLst>
      <p:ext uri="{BB962C8B-B14F-4D97-AF65-F5344CB8AC3E}">
        <p14:creationId xmlns:p14="http://schemas.microsoft.com/office/powerpoint/2010/main" val="117461641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Title 3 Column Content">
    <p:spTree>
      <p:nvGrpSpPr>
        <p:cNvPr id="1" name=""/>
        <p:cNvGrpSpPr/>
        <p:nvPr/>
      </p:nvGrpSpPr>
      <p:grpSpPr>
        <a:xfrm>
          <a:off x="0" y="0"/>
          <a:ext cx="0" cy="0"/>
          <a:chOff x="0" y="0"/>
          <a:chExt cx="0" cy="0"/>
        </a:xfrm>
      </p:grpSpPr>
      <p:sp>
        <p:nvSpPr>
          <p:cNvPr id="15" name="Color Block"/>
          <p:cNvSpPr/>
          <p:nvPr userDrawn="1"/>
        </p:nvSpPr>
        <p:spPr>
          <a:xfrm>
            <a:off x="7017024" y="1"/>
            <a:ext cx="5174974" cy="29104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p:cNvSpPr>
            <a:spLocks noGrp="1"/>
          </p:cNvSpPr>
          <p:nvPr>
            <p:ph type="title"/>
          </p:nvPr>
        </p:nvSpPr>
        <p:spPr>
          <a:xfrm>
            <a:off x="7271657" y="189917"/>
            <a:ext cx="4685212" cy="1261242"/>
          </a:xfrm>
        </p:spPr>
        <p:txBody>
          <a:bodyPr/>
          <a:lstStyle>
            <a:lvl1pPr>
              <a:defRPr>
                <a:solidFill>
                  <a:schemeClr val="bg1"/>
                </a:solidFill>
              </a:defRPr>
            </a:lvl1pPr>
          </a:lstStyle>
          <a:p>
            <a:r>
              <a:rPr lang="en-US" dirty="0"/>
              <a:t>Click to edit Master title style</a:t>
            </a:r>
          </a:p>
        </p:txBody>
      </p:sp>
      <p:sp>
        <p:nvSpPr>
          <p:cNvPr id="14" name="Caption"/>
          <p:cNvSpPr>
            <a:spLocks noGrp="1"/>
          </p:cNvSpPr>
          <p:nvPr>
            <p:ph type="body" sz="quarter" idx="12" hasCustomPrompt="1"/>
          </p:nvPr>
        </p:nvSpPr>
        <p:spPr>
          <a:xfrm>
            <a:off x="7271657" y="1465071"/>
            <a:ext cx="4685212" cy="473078"/>
          </a:xfrm>
        </p:spPr>
        <p:txBody>
          <a:bodyPr wrap="square" anchor="t" anchorCtr="0">
            <a:spAutoFit/>
          </a:bodyPr>
          <a:lstStyle>
            <a:lvl1pPr marL="0" indent="0" algn="l">
              <a:lnSpc>
                <a:spcPct val="110000"/>
              </a:lnSpc>
              <a:buFontTx/>
              <a:buNone/>
              <a:defRPr sz="2400" i="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Subheading</a:t>
            </a:r>
          </a:p>
        </p:txBody>
      </p:sp>
      <p:sp>
        <p:nvSpPr>
          <p:cNvPr id="21" name="Main Picture"/>
          <p:cNvSpPr>
            <a:spLocks noGrp="1"/>
          </p:cNvSpPr>
          <p:nvPr>
            <p:ph type="pic" sz="quarter" idx="13"/>
          </p:nvPr>
        </p:nvSpPr>
        <p:spPr>
          <a:xfrm>
            <a:off x="-8631" y="-8150"/>
            <a:ext cx="7025654" cy="2918618"/>
          </a:xfrm>
        </p:spPr>
        <p:txBody>
          <a:bodyPr/>
          <a:lstStyle>
            <a:lvl1pPr>
              <a:defRPr/>
            </a:lvl1pPr>
          </a:lstStyle>
          <a:p>
            <a:endParaRPr lang="en-US" dirty="0"/>
          </a:p>
        </p:txBody>
      </p:sp>
      <p:sp>
        <p:nvSpPr>
          <p:cNvPr id="22" name="Icon 1"/>
          <p:cNvSpPr>
            <a:spLocks noGrp="1"/>
          </p:cNvSpPr>
          <p:nvPr>
            <p:ph type="pic" sz="quarter" idx="14" hasCustomPrompt="1"/>
          </p:nvPr>
        </p:nvSpPr>
        <p:spPr>
          <a:xfrm>
            <a:off x="421727" y="3100386"/>
            <a:ext cx="548640" cy="548640"/>
          </a:xfrm>
        </p:spPr>
        <p:txBody>
          <a:bodyPr>
            <a:noAutofit/>
          </a:bodyPr>
          <a:lstStyle>
            <a:lvl1pPr algn="ctr">
              <a:defRPr sz="1200"/>
            </a:lvl1pPr>
          </a:lstStyle>
          <a:p>
            <a:r>
              <a:rPr lang="en-US" dirty="0"/>
              <a:t>Icon</a:t>
            </a:r>
          </a:p>
        </p:txBody>
      </p:sp>
      <p:sp>
        <p:nvSpPr>
          <p:cNvPr id="8" name="Content 1"/>
          <p:cNvSpPr>
            <a:spLocks noGrp="1"/>
          </p:cNvSpPr>
          <p:nvPr>
            <p:ph type="body" sz="quarter" idx="10" hasCustomPrompt="1"/>
          </p:nvPr>
        </p:nvSpPr>
        <p:spPr>
          <a:xfrm>
            <a:off x="421727" y="3906716"/>
            <a:ext cx="3566160" cy="2256573"/>
          </a:xfrm>
        </p:spPr>
        <p:txBody>
          <a:bodyPr>
            <a:noAutofit/>
          </a:bodyPr>
          <a:lstStyle>
            <a:lvl1pPr>
              <a:lnSpc>
                <a:spcPct val="100000"/>
              </a:lnSpc>
              <a:spcAft>
                <a:spcPts val="0"/>
              </a:spcAft>
              <a:defRPr/>
            </a:lvl1pPr>
            <a:lvl2pPr>
              <a:lnSpc>
                <a:spcPct val="100000"/>
              </a:lnSpc>
              <a:spcAft>
                <a:spcPts val="0"/>
              </a:spcAft>
              <a:defRPr/>
            </a:lvl2pPr>
            <a:lvl3pPr>
              <a:lnSpc>
                <a:spcPct val="100000"/>
              </a:lnSpc>
              <a:spcAft>
                <a:spcPts val="0"/>
              </a:spcAft>
              <a:defRPr/>
            </a:lvl3pPr>
            <a:lvl4pPr>
              <a:lnSpc>
                <a:spcPct val="100000"/>
              </a:lnSpc>
              <a:spcAft>
                <a:spcPts val="0"/>
              </a:spcAft>
              <a:defRPr/>
            </a:lvl4pPr>
            <a:lvl5pPr>
              <a:lnSpc>
                <a:spcPct val="100000"/>
              </a:lnSpc>
              <a:spcAft>
                <a:spcPts val="0"/>
              </a:spcAft>
              <a:defRPr/>
            </a:lvl5pPr>
          </a:lstStyle>
          <a:p>
            <a:pPr lvl="0"/>
            <a:r>
              <a:rPr lang="en-US" dirty="0"/>
              <a:t>Click to add short text for icon</a:t>
            </a:r>
          </a:p>
        </p:txBody>
      </p:sp>
      <p:sp>
        <p:nvSpPr>
          <p:cNvPr id="23" name="Icon 2"/>
          <p:cNvSpPr>
            <a:spLocks noGrp="1"/>
          </p:cNvSpPr>
          <p:nvPr>
            <p:ph type="pic" sz="quarter" idx="15" hasCustomPrompt="1"/>
          </p:nvPr>
        </p:nvSpPr>
        <p:spPr>
          <a:xfrm>
            <a:off x="4317540" y="3100384"/>
            <a:ext cx="548640" cy="548640"/>
          </a:xfrm>
        </p:spPr>
        <p:txBody>
          <a:bodyPr>
            <a:noAutofit/>
          </a:bodyPr>
          <a:lstStyle>
            <a:lvl1pPr algn="ctr">
              <a:defRPr sz="1200"/>
            </a:lvl1pPr>
          </a:lstStyle>
          <a:p>
            <a:r>
              <a:rPr lang="en-US" dirty="0"/>
              <a:t>Icon</a:t>
            </a:r>
          </a:p>
        </p:txBody>
      </p:sp>
      <p:sp>
        <p:nvSpPr>
          <p:cNvPr id="20" name="Content 2"/>
          <p:cNvSpPr>
            <a:spLocks noGrp="1"/>
          </p:cNvSpPr>
          <p:nvPr>
            <p:ph type="body" sz="quarter" idx="17" hasCustomPrompt="1"/>
          </p:nvPr>
        </p:nvSpPr>
        <p:spPr>
          <a:xfrm>
            <a:off x="4318827" y="3906716"/>
            <a:ext cx="3566160" cy="2256573"/>
          </a:xfrm>
        </p:spPr>
        <p:txBody>
          <a:bodyPr>
            <a:noAutofit/>
          </a:bodyPr>
          <a:lstStyle>
            <a:lvl1pPr>
              <a:lnSpc>
                <a:spcPct val="100000"/>
              </a:lnSpc>
              <a:spcAft>
                <a:spcPts val="0"/>
              </a:spcAft>
              <a:defRPr/>
            </a:lvl1pPr>
            <a:lvl2pPr>
              <a:lnSpc>
                <a:spcPct val="100000"/>
              </a:lnSpc>
              <a:spcAft>
                <a:spcPts val="0"/>
              </a:spcAft>
              <a:defRPr/>
            </a:lvl2pPr>
            <a:lvl3pPr>
              <a:lnSpc>
                <a:spcPct val="100000"/>
              </a:lnSpc>
              <a:spcAft>
                <a:spcPts val="0"/>
              </a:spcAft>
              <a:defRPr/>
            </a:lvl3pPr>
            <a:lvl4pPr>
              <a:lnSpc>
                <a:spcPct val="100000"/>
              </a:lnSpc>
              <a:spcAft>
                <a:spcPts val="0"/>
              </a:spcAft>
              <a:defRPr/>
            </a:lvl4pPr>
            <a:lvl5pPr>
              <a:lnSpc>
                <a:spcPct val="100000"/>
              </a:lnSpc>
              <a:spcAft>
                <a:spcPts val="0"/>
              </a:spcAft>
              <a:defRPr/>
            </a:lvl5pPr>
          </a:lstStyle>
          <a:p>
            <a:pPr lvl="0"/>
            <a:r>
              <a:rPr lang="en-US" dirty="0"/>
              <a:t>Click to add short text for icon</a:t>
            </a:r>
          </a:p>
        </p:txBody>
      </p:sp>
      <p:sp>
        <p:nvSpPr>
          <p:cNvPr id="24" name="Icon 3"/>
          <p:cNvSpPr>
            <a:spLocks noGrp="1"/>
          </p:cNvSpPr>
          <p:nvPr>
            <p:ph type="pic" sz="quarter" idx="16" hasCustomPrompt="1"/>
          </p:nvPr>
        </p:nvSpPr>
        <p:spPr>
          <a:xfrm>
            <a:off x="8213354" y="3100385"/>
            <a:ext cx="548640" cy="548640"/>
          </a:xfrm>
        </p:spPr>
        <p:txBody>
          <a:bodyPr>
            <a:noAutofit/>
          </a:bodyPr>
          <a:lstStyle>
            <a:lvl1pPr algn="ctr">
              <a:defRPr sz="1200"/>
            </a:lvl1pPr>
          </a:lstStyle>
          <a:p>
            <a:r>
              <a:rPr lang="en-US" dirty="0"/>
              <a:t>Icon</a:t>
            </a:r>
          </a:p>
        </p:txBody>
      </p:sp>
      <p:sp>
        <p:nvSpPr>
          <p:cNvPr id="25" name="Content 3"/>
          <p:cNvSpPr>
            <a:spLocks noGrp="1"/>
          </p:cNvSpPr>
          <p:nvPr>
            <p:ph type="body" sz="quarter" idx="18" hasCustomPrompt="1"/>
          </p:nvPr>
        </p:nvSpPr>
        <p:spPr>
          <a:xfrm>
            <a:off x="8215927" y="3906716"/>
            <a:ext cx="3566160" cy="2256573"/>
          </a:xfrm>
        </p:spPr>
        <p:txBody>
          <a:bodyPr>
            <a:noAutofit/>
          </a:bodyPr>
          <a:lstStyle>
            <a:lvl1pPr>
              <a:lnSpc>
                <a:spcPct val="100000"/>
              </a:lnSpc>
              <a:spcAft>
                <a:spcPts val="0"/>
              </a:spcAft>
              <a:defRPr/>
            </a:lvl1pPr>
            <a:lvl2pPr>
              <a:lnSpc>
                <a:spcPct val="100000"/>
              </a:lnSpc>
              <a:spcAft>
                <a:spcPts val="0"/>
              </a:spcAft>
              <a:defRPr/>
            </a:lvl2pPr>
            <a:lvl3pPr>
              <a:lnSpc>
                <a:spcPct val="100000"/>
              </a:lnSpc>
              <a:spcAft>
                <a:spcPts val="0"/>
              </a:spcAft>
              <a:defRPr/>
            </a:lvl3pPr>
            <a:lvl4pPr>
              <a:lnSpc>
                <a:spcPct val="100000"/>
              </a:lnSpc>
              <a:spcAft>
                <a:spcPts val="0"/>
              </a:spcAft>
              <a:defRPr/>
            </a:lvl4pPr>
            <a:lvl5pPr>
              <a:lnSpc>
                <a:spcPct val="100000"/>
              </a:lnSpc>
              <a:spcAft>
                <a:spcPts val="0"/>
              </a:spcAft>
              <a:defRPr/>
            </a:lvl5pPr>
          </a:lstStyle>
          <a:p>
            <a:pPr lvl="0"/>
            <a:r>
              <a:rPr lang="en-US" dirty="0"/>
              <a:t>Click to add short text for icon</a:t>
            </a:r>
          </a:p>
        </p:txBody>
      </p:sp>
    </p:spTree>
    <p:custDataLst>
      <p:tags r:id="rId1"/>
    </p:custDataLst>
    <p:extLst>
      <p:ext uri="{BB962C8B-B14F-4D97-AF65-F5344CB8AC3E}">
        <p14:creationId xmlns:p14="http://schemas.microsoft.com/office/powerpoint/2010/main" val="166418902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Title and Content Purple">
    <p:spTree>
      <p:nvGrpSpPr>
        <p:cNvPr id="1" name=""/>
        <p:cNvGrpSpPr/>
        <p:nvPr/>
      </p:nvGrpSpPr>
      <p:grpSpPr>
        <a:xfrm>
          <a:off x="0" y="0"/>
          <a:ext cx="0" cy="0"/>
          <a:chOff x="0" y="0"/>
          <a:chExt cx="0" cy="0"/>
        </a:xfrm>
      </p:grpSpPr>
      <p:sp>
        <p:nvSpPr>
          <p:cNvPr id="4" name="Color Block"/>
          <p:cNvSpPr/>
          <p:nvPr userDrawn="1"/>
        </p:nvSpPr>
        <p:spPr>
          <a:xfrm>
            <a:off x="-3" y="0"/>
            <a:ext cx="5852159" cy="2366683"/>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dirty="0">
                <a:solidFill>
                  <a:srgbClr val="FFFFFF"/>
                </a:solidFill>
              </a:rPr>
              <a:t> </a:t>
            </a:r>
          </a:p>
        </p:txBody>
      </p:sp>
      <p:sp>
        <p:nvSpPr>
          <p:cNvPr id="9" name="Title"/>
          <p:cNvSpPr>
            <a:spLocks noGrp="1"/>
          </p:cNvSpPr>
          <p:nvPr>
            <p:ph type="title"/>
          </p:nvPr>
        </p:nvSpPr>
        <p:spPr>
          <a:xfrm>
            <a:off x="165538" y="315310"/>
            <a:ext cx="5477616" cy="998408"/>
          </a:xfrm>
        </p:spPr>
        <p:txBody>
          <a:bodyPr/>
          <a:lstStyle>
            <a:lvl1pPr>
              <a:defRPr>
                <a:solidFill>
                  <a:schemeClr val="bg1"/>
                </a:solidFill>
              </a:defRPr>
            </a:lvl1pPr>
          </a:lstStyle>
          <a:p>
            <a:r>
              <a:rPr lang="en-US" dirty="0"/>
              <a:t>Click to edit Master title style</a:t>
            </a:r>
          </a:p>
        </p:txBody>
      </p:sp>
      <p:sp>
        <p:nvSpPr>
          <p:cNvPr id="8" name="Caption"/>
          <p:cNvSpPr>
            <a:spLocks noGrp="1"/>
          </p:cNvSpPr>
          <p:nvPr>
            <p:ph type="body" sz="quarter" idx="12" hasCustomPrompt="1"/>
          </p:nvPr>
        </p:nvSpPr>
        <p:spPr>
          <a:xfrm>
            <a:off x="165538" y="1339547"/>
            <a:ext cx="3607676" cy="523220"/>
          </a:xfrm>
        </p:spPr>
        <p:txBody>
          <a:bodyPr anchor="t" anchorCtr="0">
            <a:noAutofit/>
          </a:bodyPr>
          <a:lstStyle>
            <a:lvl1pPr marL="0" indent="0" algn="l">
              <a:lnSpc>
                <a:spcPct val="110000"/>
              </a:lnSpc>
              <a:buFontTx/>
              <a:buNone/>
              <a:defRPr sz="2400" i="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Subheading</a:t>
            </a:r>
          </a:p>
        </p:txBody>
      </p:sp>
      <p:sp>
        <p:nvSpPr>
          <p:cNvPr id="7" name="Main Picture"/>
          <p:cNvSpPr>
            <a:spLocks noGrp="1"/>
          </p:cNvSpPr>
          <p:nvPr>
            <p:ph type="pic" sz="quarter" idx="13"/>
          </p:nvPr>
        </p:nvSpPr>
        <p:spPr>
          <a:xfrm>
            <a:off x="0" y="2366683"/>
            <a:ext cx="5852156" cy="4491317"/>
          </a:xfrm>
        </p:spPr>
        <p:txBody>
          <a:bodyPr/>
          <a:lstStyle>
            <a:lvl1pPr>
              <a:defRPr/>
            </a:lvl1pPr>
          </a:lstStyle>
          <a:p>
            <a:endParaRPr lang="en-US" dirty="0"/>
          </a:p>
        </p:txBody>
      </p:sp>
      <p:sp>
        <p:nvSpPr>
          <p:cNvPr id="6" name="Heading Content"/>
          <p:cNvSpPr>
            <a:spLocks noGrp="1"/>
          </p:cNvSpPr>
          <p:nvPr>
            <p:ph type="body" sz="quarter" idx="10" hasCustomPrompt="1"/>
          </p:nvPr>
        </p:nvSpPr>
        <p:spPr>
          <a:xfrm>
            <a:off x="6209211" y="315310"/>
            <a:ext cx="5646458" cy="6278927"/>
          </a:xfrm>
        </p:spPr>
        <p:txBody>
          <a:bodyPr/>
          <a:lstStyle>
            <a:lvl1pPr>
              <a:defRPr/>
            </a:lvl1pPr>
          </a:lstStyle>
          <a:p>
            <a:pPr lvl="0"/>
            <a:r>
              <a:rPr lang="en-US" dirty="0"/>
              <a:t>Click to add text</a:t>
            </a:r>
            <a:br>
              <a:rPr lang="en-US" dirty="0"/>
            </a:br>
            <a:r>
              <a:rPr lang="en-US" dirty="0"/>
              <a:t>For sub text, highlight text and click Tab key</a:t>
            </a:r>
          </a:p>
        </p:txBody>
      </p:sp>
    </p:spTree>
    <p:custDataLst>
      <p:tags r:id="rId1"/>
    </p:custDataLst>
    <p:extLst>
      <p:ext uri="{BB962C8B-B14F-4D97-AF65-F5344CB8AC3E}">
        <p14:creationId xmlns:p14="http://schemas.microsoft.com/office/powerpoint/2010/main" val="68488155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Title Content with Icons Purple">
    <p:spTree>
      <p:nvGrpSpPr>
        <p:cNvPr id="1" name=""/>
        <p:cNvGrpSpPr/>
        <p:nvPr/>
      </p:nvGrpSpPr>
      <p:grpSpPr>
        <a:xfrm>
          <a:off x="0" y="0"/>
          <a:ext cx="0" cy="0"/>
          <a:chOff x="0" y="0"/>
          <a:chExt cx="0" cy="0"/>
        </a:xfrm>
      </p:grpSpPr>
      <p:sp>
        <p:nvSpPr>
          <p:cNvPr id="9" name="Color Block"/>
          <p:cNvSpPr/>
          <p:nvPr userDrawn="1"/>
        </p:nvSpPr>
        <p:spPr>
          <a:xfrm>
            <a:off x="-2" y="0"/>
            <a:ext cx="4482790" cy="3017251"/>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solidFill>
                <a:srgbClr val="FFFFFF"/>
              </a:solidFill>
            </a:endParaRPr>
          </a:p>
        </p:txBody>
      </p:sp>
      <p:sp>
        <p:nvSpPr>
          <p:cNvPr id="2" name="Title"/>
          <p:cNvSpPr>
            <a:spLocks noGrp="1"/>
          </p:cNvSpPr>
          <p:nvPr>
            <p:ph type="title"/>
          </p:nvPr>
        </p:nvSpPr>
        <p:spPr>
          <a:xfrm>
            <a:off x="165538" y="405038"/>
            <a:ext cx="4146331" cy="1261242"/>
          </a:xfrm>
        </p:spPr>
        <p:txBody>
          <a:bodyPr/>
          <a:lstStyle>
            <a:lvl1pPr>
              <a:defRPr>
                <a:solidFill>
                  <a:schemeClr val="bg1"/>
                </a:solidFill>
              </a:defRPr>
            </a:lvl1pPr>
          </a:lstStyle>
          <a:p>
            <a:r>
              <a:rPr lang="en-US" dirty="0"/>
              <a:t>Click to edit Master title style</a:t>
            </a:r>
          </a:p>
        </p:txBody>
      </p:sp>
      <p:sp>
        <p:nvSpPr>
          <p:cNvPr id="14" name="Caption"/>
          <p:cNvSpPr>
            <a:spLocks noGrp="1"/>
          </p:cNvSpPr>
          <p:nvPr>
            <p:ph type="body" sz="quarter" idx="12" hasCustomPrompt="1"/>
          </p:nvPr>
        </p:nvSpPr>
        <p:spPr>
          <a:xfrm>
            <a:off x="165538" y="1714795"/>
            <a:ext cx="3607676" cy="523220"/>
          </a:xfrm>
        </p:spPr>
        <p:txBody>
          <a:bodyPr anchor="t" anchorCtr="0">
            <a:noAutofit/>
          </a:bodyPr>
          <a:lstStyle>
            <a:lvl1pPr marL="0" indent="0" algn="l">
              <a:lnSpc>
                <a:spcPct val="110000"/>
              </a:lnSpc>
              <a:buFontTx/>
              <a:buNone/>
              <a:defRPr sz="2400" i="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Subheading</a:t>
            </a:r>
          </a:p>
        </p:txBody>
      </p:sp>
      <p:sp>
        <p:nvSpPr>
          <p:cNvPr id="21" name="Main Picture"/>
          <p:cNvSpPr>
            <a:spLocks noGrp="1"/>
          </p:cNvSpPr>
          <p:nvPr>
            <p:ph type="pic" sz="quarter" idx="13"/>
          </p:nvPr>
        </p:nvSpPr>
        <p:spPr>
          <a:xfrm>
            <a:off x="0" y="3017251"/>
            <a:ext cx="4482788" cy="3840749"/>
          </a:xfrm>
        </p:spPr>
        <p:txBody>
          <a:bodyPr/>
          <a:lstStyle>
            <a:lvl1pPr>
              <a:defRPr/>
            </a:lvl1pPr>
          </a:lstStyle>
          <a:p>
            <a:endParaRPr lang="en-US" dirty="0"/>
          </a:p>
        </p:txBody>
      </p:sp>
      <p:sp>
        <p:nvSpPr>
          <p:cNvPr id="8" name="Heading Content"/>
          <p:cNvSpPr>
            <a:spLocks noGrp="1"/>
          </p:cNvSpPr>
          <p:nvPr>
            <p:ph type="body" sz="quarter" idx="10" hasCustomPrompt="1"/>
          </p:nvPr>
        </p:nvSpPr>
        <p:spPr>
          <a:xfrm>
            <a:off x="4887310" y="315310"/>
            <a:ext cx="6968359" cy="1717393"/>
          </a:xfrm>
        </p:spPr>
        <p:txBody>
          <a:bodyPr>
            <a:spAutoFit/>
          </a:bodyPr>
          <a:lstStyle>
            <a:lvl1pPr>
              <a:defRPr/>
            </a:lvl1pPr>
          </a:lstStyle>
          <a:p>
            <a:pPr lvl="0"/>
            <a:r>
              <a:rPr lang="en-US" dirty="0"/>
              <a:t>Click to add text</a:t>
            </a:r>
            <a:br>
              <a:rPr lang="en-US" dirty="0"/>
            </a:br>
            <a:r>
              <a:rPr lang="en-US" dirty="0"/>
              <a:t>Use tab key for sub text</a:t>
            </a:r>
            <a:br>
              <a:rPr lang="en-US" dirty="0"/>
            </a:br>
            <a:r>
              <a:rPr lang="en-US" dirty="0"/>
              <a:t>(do not use for bullets)</a:t>
            </a:r>
          </a:p>
        </p:txBody>
      </p:sp>
      <p:sp>
        <p:nvSpPr>
          <p:cNvPr id="22" name="Icon 1"/>
          <p:cNvSpPr>
            <a:spLocks noGrp="1"/>
          </p:cNvSpPr>
          <p:nvPr>
            <p:ph type="pic" sz="quarter" idx="14" hasCustomPrompt="1"/>
          </p:nvPr>
        </p:nvSpPr>
        <p:spPr>
          <a:xfrm>
            <a:off x="4887311" y="3350173"/>
            <a:ext cx="638504" cy="622737"/>
          </a:xfrm>
        </p:spPr>
        <p:txBody>
          <a:bodyPr>
            <a:normAutofit/>
          </a:bodyPr>
          <a:lstStyle>
            <a:lvl1pPr algn="ctr">
              <a:defRPr sz="1600"/>
            </a:lvl1pPr>
          </a:lstStyle>
          <a:p>
            <a:r>
              <a:rPr lang="en-US" dirty="0"/>
              <a:t>Icon</a:t>
            </a:r>
          </a:p>
        </p:txBody>
      </p:sp>
      <p:sp>
        <p:nvSpPr>
          <p:cNvPr id="26" name="Icon Text 1"/>
          <p:cNvSpPr>
            <a:spLocks noGrp="1"/>
          </p:cNvSpPr>
          <p:nvPr>
            <p:ph type="body" sz="quarter" idx="18" hasCustomPrompt="1"/>
          </p:nvPr>
        </p:nvSpPr>
        <p:spPr>
          <a:xfrm>
            <a:off x="5741275" y="3399931"/>
            <a:ext cx="6114393" cy="523220"/>
          </a:xfrm>
        </p:spPr>
        <p:txBody>
          <a:bodyPr anchor="ctr">
            <a:noAutofit/>
          </a:bodyPr>
          <a:lstStyle>
            <a:lvl1pPr marL="0" indent="0" algn="l">
              <a:lnSpc>
                <a:spcPct val="110000"/>
              </a:lnSpc>
              <a:buFontTx/>
              <a:buNone/>
              <a:defRPr sz="2400" i="0">
                <a:solidFill>
                  <a:srgbClr val="757575"/>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Icon descriptor here</a:t>
            </a:r>
          </a:p>
        </p:txBody>
      </p:sp>
      <p:sp>
        <p:nvSpPr>
          <p:cNvPr id="23" name="Icon 2"/>
          <p:cNvSpPr>
            <a:spLocks noGrp="1"/>
          </p:cNvSpPr>
          <p:nvPr>
            <p:ph type="pic" sz="quarter" idx="15" hasCustomPrompt="1"/>
          </p:nvPr>
        </p:nvSpPr>
        <p:spPr>
          <a:xfrm>
            <a:off x="4887311" y="4351282"/>
            <a:ext cx="638504" cy="622737"/>
          </a:xfrm>
        </p:spPr>
        <p:txBody>
          <a:bodyPr>
            <a:normAutofit/>
          </a:bodyPr>
          <a:lstStyle>
            <a:lvl1pPr algn="ctr">
              <a:defRPr sz="1600"/>
            </a:lvl1pPr>
          </a:lstStyle>
          <a:p>
            <a:r>
              <a:rPr lang="en-US" dirty="0"/>
              <a:t>Icon</a:t>
            </a:r>
          </a:p>
        </p:txBody>
      </p:sp>
      <p:sp>
        <p:nvSpPr>
          <p:cNvPr id="27" name="Icon Text 2"/>
          <p:cNvSpPr>
            <a:spLocks noGrp="1"/>
          </p:cNvSpPr>
          <p:nvPr>
            <p:ph type="body" sz="quarter" idx="19" hasCustomPrompt="1"/>
          </p:nvPr>
        </p:nvSpPr>
        <p:spPr>
          <a:xfrm>
            <a:off x="5741275" y="4401040"/>
            <a:ext cx="6114393" cy="523220"/>
          </a:xfrm>
        </p:spPr>
        <p:txBody>
          <a:bodyPr anchor="ctr">
            <a:noAutofit/>
          </a:bodyPr>
          <a:lstStyle>
            <a:lvl1pPr marL="0" indent="0" algn="l">
              <a:lnSpc>
                <a:spcPct val="110000"/>
              </a:lnSpc>
              <a:buFontTx/>
              <a:buNone/>
              <a:defRPr sz="2400" i="0">
                <a:solidFill>
                  <a:srgbClr val="757575"/>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Icon descriptor here</a:t>
            </a:r>
          </a:p>
        </p:txBody>
      </p:sp>
      <p:sp>
        <p:nvSpPr>
          <p:cNvPr id="24" name="Icon 3"/>
          <p:cNvSpPr>
            <a:spLocks noGrp="1"/>
          </p:cNvSpPr>
          <p:nvPr>
            <p:ph type="pic" sz="quarter" idx="16" hasCustomPrompt="1"/>
          </p:nvPr>
        </p:nvSpPr>
        <p:spPr>
          <a:xfrm>
            <a:off x="4887311" y="5352391"/>
            <a:ext cx="638504" cy="622737"/>
          </a:xfrm>
        </p:spPr>
        <p:txBody>
          <a:bodyPr>
            <a:normAutofit/>
          </a:bodyPr>
          <a:lstStyle>
            <a:lvl1pPr algn="ctr">
              <a:defRPr sz="1600"/>
            </a:lvl1pPr>
          </a:lstStyle>
          <a:p>
            <a:r>
              <a:rPr lang="en-US" dirty="0"/>
              <a:t>Icon</a:t>
            </a:r>
          </a:p>
        </p:txBody>
      </p:sp>
      <p:sp>
        <p:nvSpPr>
          <p:cNvPr id="28" name="Icon Text 3"/>
          <p:cNvSpPr>
            <a:spLocks noGrp="1"/>
          </p:cNvSpPr>
          <p:nvPr>
            <p:ph type="body" sz="quarter" idx="20" hasCustomPrompt="1"/>
          </p:nvPr>
        </p:nvSpPr>
        <p:spPr>
          <a:xfrm>
            <a:off x="5741275" y="5407568"/>
            <a:ext cx="6114393" cy="523220"/>
          </a:xfrm>
        </p:spPr>
        <p:txBody>
          <a:bodyPr anchor="ctr">
            <a:noAutofit/>
          </a:bodyPr>
          <a:lstStyle>
            <a:lvl1pPr marL="0" indent="0" algn="l">
              <a:lnSpc>
                <a:spcPct val="110000"/>
              </a:lnSpc>
              <a:buFontTx/>
              <a:buNone/>
              <a:defRPr sz="2400" i="0">
                <a:solidFill>
                  <a:srgbClr val="757575"/>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Icon descriptor here</a:t>
            </a:r>
          </a:p>
        </p:txBody>
      </p:sp>
    </p:spTree>
    <p:custDataLst>
      <p:tags r:id="rId1"/>
    </p:custDataLst>
    <p:extLst>
      <p:ext uri="{BB962C8B-B14F-4D97-AF65-F5344CB8AC3E}">
        <p14:creationId xmlns:p14="http://schemas.microsoft.com/office/powerpoint/2010/main" val="332025251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Title 3 Column Content Purple">
    <p:spTree>
      <p:nvGrpSpPr>
        <p:cNvPr id="1" name=""/>
        <p:cNvGrpSpPr/>
        <p:nvPr/>
      </p:nvGrpSpPr>
      <p:grpSpPr>
        <a:xfrm>
          <a:off x="0" y="0"/>
          <a:ext cx="0" cy="0"/>
          <a:chOff x="0" y="0"/>
          <a:chExt cx="0" cy="0"/>
        </a:xfrm>
      </p:grpSpPr>
      <p:sp>
        <p:nvSpPr>
          <p:cNvPr id="15" name="Color Block"/>
          <p:cNvSpPr/>
          <p:nvPr userDrawn="1"/>
        </p:nvSpPr>
        <p:spPr>
          <a:xfrm>
            <a:off x="7017024" y="1"/>
            <a:ext cx="5174974" cy="2910467"/>
          </a:xfrm>
          <a:prstGeom prst="rect">
            <a:avLst/>
          </a:prstGeom>
          <a:solidFill>
            <a:schemeClr val="accent3"/>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solidFill>
                <a:srgbClr val="FFFFFF"/>
              </a:solidFill>
            </a:endParaRPr>
          </a:p>
        </p:txBody>
      </p:sp>
      <p:sp>
        <p:nvSpPr>
          <p:cNvPr id="2" name="Title"/>
          <p:cNvSpPr>
            <a:spLocks noGrp="1"/>
          </p:cNvSpPr>
          <p:nvPr>
            <p:ph type="title"/>
          </p:nvPr>
        </p:nvSpPr>
        <p:spPr>
          <a:xfrm>
            <a:off x="7271657" y="189917"/>
            <a:ext cx="4685212" cy="1261242"/>
          </a:xfrm>
        </p:spPr>
        <p:txBody>
          <a:bodyPr/>
          <a:lstStyle>
            <a:lvl1pPr>
              <a:defRPr>
                <a:solidFill>
                  <a:schemeClr val="bg1"/>
                </a:solidFill>
              </a:defRPr>
            </a:lvl1pPr>
          </a:lstStyle>
          <a:p>
            <a:r>
              <a:rPr lang="en-US" dirty="0"/>
              <a:t>Click to edit Master title style</a:t>
            </a:r>
          </a:p>
        </p:txBody>
      </p:sp>
      <p:sp>
        <p:nvSpPr>
          <p:cNvPr id="14" name="Caption"/>
          <p:cNvSpPr>
            <a:spLocks noGrp="1"/>
          </p:cNvSpPr>
          <p:nvPr>
            <p:ph type="body" sz="quarter" idx="12" hasCustomPrompt="1"/>
          </p:nvPr>
        </p:nvSpPr>
        <p:spPr>
          <a:xfrm>
            <a:off x="7271657" y="1465071"/>
            <a:ext cx="4685212" cy="473078"/>
          </a:xfrm>
        </p:spPr>
        <p:txBody>
          <a:bodyPr wrap="square" anchor="t" anchorCtr="0">
            <a:spAutoFit/>
          </a:bodyPr>
          <a:lstStyle>
            <a:lvl1pPr marL="0" indent="0" algn="l">
              <a:lnSpc>
                <a:spcPct val="110000"/>
              </a:lnSpc>
              <a:buFontTx/>
              <a:buNone/>
              <a:defRPr sz="2400" i="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Subheading</a:t>
            </a:r>
          </a:p>
        </p:txBody>
      </p:sp>
      <p:sp>
        <p:nvSpPr>
          <p:cNvPr id="21" name="Main Picture"/>
          <p:cNvSpPr>
            <a:spLocks noGrp="1"/>
          </p:cNvSpPr>
          <p:nvPr>
            <p:ph type="pic" sz="quarter" idx="13"/>
          </p:nvPr>
        </p:nvSpPr>
        <p:spPr>
          <a:xfrm>
            <a:off x="-8631" y="-8150"/>
            <a:ext cx="7025654" cy="2918618"/>
          </a:xfrm>
        </p:spPr>
        <p:txBody>
          <a:bodyPr/>
          <a:lstStyle>
            <a:lvl1pPr>
              <a:defRPr/>
            </a:lvl1pPr>
          </a:lstStyle>
          <a:p>
            <a:endParaRPr lang="en-US" dirty="0"/>
          </a:p>
        </p:txBody>
      </p:sp>
      <p:sp>
        <p:nvSpPr>
          <p:cNvPr id="22" name="Icon 1"/>
          <p:cNvSpPr>
            <a:spLocks noGrp="1"/>
          </p:cNvSpPr>
          <p:nvPr>
            <p:ph type="pic" sz="quarter" idx="14" hasCustomPrompt="1"/>
          </p:nvPr>
        </p:nvSpPr>
        <p:spPr>
          <a:xfrm>
            <a:off x="421727" y="3100386"/>
            <a:ext cx="548640" cy="548640"/>
          </a:xfrm>
          <a:blipFill>
            <a:blip r:embed="rId3"/>
            <a:stretch>
              <a:fillRect/>
            </a:stretch>
          </a:blipFill>
        </p:spPr>
        <p:txBody>
          <a:bodyPr>
            <a:noAutofit/>
          </a:bodyPr>
          <a:lstStyle>
            <a:lvl1pPr algn="ctr">
              <a:defRPr sz="1200"/>
            </a:lvl1pPr>
          </a:lstStyle>
          <a:p>
            <a:r>
              <a:rPr lang="en-US" dirty="0"/>
              <a:t>Icon</a:t>
            </a:r>
          </a:p>
        </p:txBody>
      </p:sp>
      <p:sp>
        <p:nvSpPr>
          <p:cNvPr id="8" name="Content 1"/>
          <p:cNvSpPr>
            <a:spLocks noGrp="1"/>
          </p:cNvSpPr>
          <p:nvPr>
            <p:ph type="body" sz="quarter" idx="10" hasCustomPrompt="1"/>
          </p:nvPr>
        </p:nvSpPr>
        <p:spPr>
          <a:xfrm>
            <a:off x="421727" y="3906716"/>
            <a:ext cx="3566160" cy="2256573"/>
          </a:xfrm>
        </p:spPr>
        <p:txBody>
          <a:bodyPr>
            <a:noAutofit/>
          </a:bodyPr>
          <a:lstStyle>
            <a:lvl1pPr>
              <a:lnSpc>
                <a:spcPct val="100000"/>
              </a:lnSpc>
              <a:spcAft>
                <a:spcPts val="0"/>
              </a:spcAft>
              <a:defRPr/>
            </a:lvl1pPr>
            <a:lvl2pPr>
              <a:lnSpc>
                <a:spcPct val="100000"/>
              </a:lnSpc>
              <a:spcAft>
                <a:spcPts val="0"/>
              </a:spcAft>
              <a:defRPr/>
            </a:lvl2pPr>
            <a:lvl3pPr>
              <a:lnSpc>
                <a:spcPct val="100000"/>
              </a:lnSpc>
              <a:spcAft>
                <a:spcPts val="0"/>
              </a:spcAft>
              <a:defRPr/>
            </a:lvl3pPr>
            <a:lvl4pPr>
              <a:lnSpc>
                <a:spcPct val="100000"/>
              </a:lnSpc>
              <a:spcAft>
                <a:spcPts val="0"/>
              </a:spcAft>
              <a:defRPr/>
            </a:lvl4pPr>
            <a:lvl5pPr>
              <a:lnSpc>
                <a:spcPct val="100000"/>
              </a:lnSpc>
              <a:spcAft>
                <a:spcPts val="0"/>
              </a:spcAft>
              <a:defRPr/>
            </a:lvl5pPr>
          </a:lstStyle>
          <a:p>
            <a:pPr lvl="0"/>
            <a:r>
              <a:rPr lang="en-US" dirty="0"/>
              <a:t>Click to add short text for icon</a:t>
            </a:r>
          </a:p>
        </p:txBody>
      </p:sp>
      <p:sp>
        <p:nvSpPr>
          <p:cNvPr id="23" name="Icon 2"/>
          <p:cNvSpPr>
            <a:spLocks noGrp="1"/>
          </p:cNvSpPr>
          <p:nvPr>
            <p:ph type="pic" sz="quarter" idx="15" hasCustomPrompt="1"/>
          </p:nvPr>
        </p:nvSpPr>
        <p:spPr>
          <a:xfrm>
            <a:off x="4317540" y="3100384"/>
            <a:ext cx="548640" cy="548640"/>
          </a:xfrm>
          <a:blipFill>
            <a:blip r:embed="rId3"/>
            <a:stretch>
              <a:fillRect/>
            </a:stretch>
          </a:blipFill>
        </p:spPr>
        <p:txBody>
          <a:bodyPr>
            <a:noAutofit/>
          </a:bodyPr>
          <a:lstStyle>
            <a:lvl1pPr algn="ctr">
              <a:defRPr sz="1200"/>
            </a:lvl1pPr>
          </a:lstStyle>
          <a:p>
            <a:r>
              <a:rPr lang="en-US" dirty="0"/>
              <a:t>Icon</a:t>
            </a:r>
          </a:p>
        </p:txBody>
      </p:sp>
      <p:sp>
        <p:nvSpPr>
          <p:cNvPr id="20" name="Content 2"/>
          <p:cNvSpPr>
            <a:spLocks noGrp="1"/>
          </p:cNvSpPr>
          <p:nvPr>
            <p:ph type="body" sz="quarter" idx="17" hasCustomPrompt="1"/>
          </p:nvPr>
        </p:nvSpPr>
        <p:spPr>
          <a:xfrm>
            <a:off x="4318827" y="3906716"/>
            <a:ext cx="3566160" cy="2256573"/>
          </a:xfrm>
        </p:spPr>
        <p:txBody>
          <a:bodyPr>
            <a:noAutofit/>
          </a:bodyPr>
          <a:lstStyle>
            <a:lvl1pPr>
              <a:lnSpc>
                <a:spcPct val="100000"/>
              </a:lnSpc>
              <a:spcAft>
                <a:spcPts val="0"/>
              </a:spcAft>
              <a:defRPr/>
            </a:lvl1pPr>
            <a:lvl2pPr>
              <a:lnSpc>
                <a:spcPct val="100000"/>
              </a:lnSpc>
              <a:spcAft>
                <a:spcPts val="0"/>
              </a:spcAft>
              <a:defRPr/>
            </a:lvl2pPr>
            <a:lvl3pPr>
              <a:lnSpc>
                <a:spcPct val="100000"/>
              </a:lnSpc>
              <a:spcAft>
                <a:spcPts val="0"/>
              </a:spcAft>
              <a:defRPr/>
            </a:lvl3pPr>
            <a:lvl4pPr>
              <a:lnSpc>
                <a:spcPct val="100000"/>
              </a:lnSpc>
              <a:spcAft>
                <a:spcPts val="0"/>
              </a:spcAft>
              <a:defRPr/>
            </a:lvl4pPr>
            <a:lvl5pPr>
              <a:lnSpc>
                <a:spcPct val="100000"/>
              </a:lnSpc>
              <a:spcAft>
                <a:spcPts val="0"/>
              </a:spcAft>
              <a:defRPr/>
            </a:lvl5pPr>
          </a:lstStyle>
          <a:p>
            <a:pPr lvl="0"/>
            <a:r>
              <a:rPr lang="en-US" dirty="0"/>
              <a:t>Click to add short text for icon</a:t>
            </a:r>
          </a:p>
        </p:txBody>
      </p:sp>
      <p:sp>
        <p:nvSpPr>
          <p:cNvPr id="24" name="Icon 3"/>
          <p:cNvSpPr>
            <a:spLocks noGrp="1"/>
          </p:cNvSpPr>
          <p:nvPr>
            <p:ph type="pic" sz="quarter" idx="16" hasCustomPrompt="1"/>
          </p:nvPr>
        </p:nvSpPr>
        <p:spPr>
          <a:xfrm>
            <a:off x="8213354" y="3100385"/>
            <a:ext cx="548640" cy="548640"/>
          </a:xfrm>
          <a:blipFill>
            <a:blip r:embed="rId3"/>
            <a:stretch>
              <a:fillRect/>
            </a:stretch>
          </a:blipFill>
        </p:spPr>
        <p:txBody>
          <a:bodyPr>
            <a:noAutofit/>
          </a:bodyPr>
          <a:lstStyle>
            <a:lvl1pPr algn="ctr">
              <a:defRPr sz="1200"/>
            </a:lvl1pPr>
          </a:lstStyle>
          <a:p>
            <a:r>
              <a:rPr lang="en-US" dirty="0"/>
              <a:t>Icon</a:t>
            </a:r>
          </a:p>
        </p:txBody>
      </p:sp>
      <p:sp>
        <p:nvSpPr>
          <p:cNvPr id="25" name="Content 3"/>
          <p:cNvSpPr>
            <a:spLocks noGrp="1"/>
          </p:cNvSpPr>
          <p:nvPr>
            <p:ph type="body" sz="quarter" idx="18" hasCustomPrompt="1"/>
          </p:nvPr>
        </p:nvSpPr>
        <p:spPr>
          <a:xfrm>
            <a:off x="8215927" y="3906716"/>
            <a:ext cx="3566160" cy="2256573"/>
          </a:xfrm>
        </p:spPr>
        <p:txBody>
          <a:bodyPr>
            <a:noAutofit/>
          </a:bodyPr>
          <a:lstStyle>
            <a:lvl1pPr>
              <a:lnSpc>
                <a:spcPct val="100000"/>
              </a:lnSpc>
              <a:spcAft>
                <a:spcPts val="0"/>
              </a:spcAft>
              <a:defRPr/>
            </a:lvl1pPr>
            <a:lvl2pPr>
              <a:lnSpc>
                <a:spcPct val="100000"/>
              </a:lnSpc>
              <a:spcAft>
                <a:spcPts val="0"/>
              </a:spcAft>
              <a:defRPr/>
            </a:lvl2pPr>
            <a:lvl3pPr>
              <a:lnSpc>
                <a:spcPct val="100000"/>
              </a:lnSpc>
              <a:spcAft>
                <a:spcPts val="0"/>
              </a:spcAft>
              <a:defRPr/>
            </a:lvl3pPr>
            <a:lvl4pPr>
              <a:lnSpc>
                <a:spcPct val="100000"/>
              </a:lnSpc>
              <a:spcAft>
                <a:spcPts val="0"/>
              </a:spcAft>
              <a:defRPr/>
            </a:lvl4pPr>
            <a:lvl5pPr>
              <a:lnSpc>
                <a:spcPct val="100000"/>
              </a:lnSpc>
              <a:spcAft>
                <a:spcPts val="0"/>
              </a:spcAft>
              <a:defRPr/>
            </a:lvl5pPr>
          </a:lstStyle>
          <a:p>
            <a:pPr lvl="0"/>
            <a:r>
              <a:rPr lang="en-US" dirty="0"/>
              <a:t>Click to add short text for icon</a:t>
            </a:r>
          </a:p>
        </p:txBody>
      </p:sp>
      <p:sp>
        <p:nvSpPr>
          <p:cNvPr id="12" name="Picture Placeholder 7">
            <a:extLst>
              <a:ext uri="{FF2B5EF4-FFF2-40B4-BE49-F238E27FC236}">
                <a16:creationId xmlns:a16="http://schemas.microsoft.com/office/drawing/2014/main" id="{EFCCFD62-BC8B-4512-AFF2-6649BCAC553D}"/>
              </a:ext>
            </a:extLst>
          </p:cNvPr>
          <p:cNvSpPr>
            <a:spLocks noGrp="1"/>
          </p:cNvSpPr>
          <p:nvPr>
            <p:ph type="pic" sz="quarter" idx="33"/>
          </p:nvPr>
        </p:nvSpPr>
        <p:spPr>
          <a:xfrm>
            <a:off x="0" y="0"/>
            <a:ext cx="7016750" cy="2909888"/>
          </a:xfrm>
          <a:prstGeom prst="rect">
            <a:avLst/>
          </a:prstGeom>
          <a:blipFill>
            <a:blip r:embed="rId4"/>
            <a:stretch>
              <a:fillRect/>
            </a:stretch>
          </a:blipFill>
        </p:spPr>
        <p:txBody>
          <a:bodyPr>
            <a:normAutofit/>
          </a:bodyPr>
          <a:lstStyle>
            <a:lvl1pPr>
              <a:defRPr sz="2400">
                <a:solidFill>
                  <a:schemeClr val="bg1"/>
                </a:solidFill>
                <a:latin typeface="Montserrat" panose="00000500000000000000" pitchFamily="2" charset="0"/>
              </a:defRPr>
            </a:lvl1pPr>
          </a:lstStyle>
          <a:p>
            <a:r>
              <a:rPr lang="en-US" dirty="0"/>
              <a:t>Click icon to add picture</a:t>
            </a:r>
          </a:p>
        </p:txBody>
      </p:sp>
    </p:spTree>
    <p:custDataLst>
      <p:tags r:id="rId1"/>
    </p:custDataLst>
    <p:extLst>
      <p:ext uri="{BB962C8B-B14F-4D97-AF65-F5344CB8AC3E}">
        <p14:creationId xmlns:p14="http://schemas.microsoft.com/office/powerpoint/2010/main" val="161170152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Title and Content Green">
    <p:spTree>
      <p:nvGrpSpPr>
        <p:cNvPr id="1" name=""/>
        <p:cNvGrpSpPr/>
        <p:nvPr/>
      </p:nvGrpSpPr>
      <p:grpSpPr>
        <a:xfrm>
          <a:off x="0" y="0"/>
          <a:ext cx="0" cy="0"/>
          <a:chOff x="0" y="0"/>
          <a:chExt cx="0" cy="0"/>
        </a:xfrm>
      </p:grpSpPr>
      <p:sp>
        <p:nvSpPr>
          <p:cNvPr id="4" name="Color Block"/>
          <p:cNvSpPr/>
          <p:nvPr userDrawn="1"/>
        </p:nvSpPr>
        <p:spPr>
          <a:xfrm>
            <a:off x="-3" y="0"/>
            <a:ext cx="5852159" cy="2366683"/>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US" dirty="0">
                <a:solidFill>
                  <a:srgbClr val="FFFFFF"/>
                </a:solidFill>
              </a:rPr>
              <a:t> </a:t>
            </a:r>
          </a:p>
        </p:txBody>
      </p:sp>
      <p:sp>
        <p:nvSpPr>
          <p:cNvPr id="9" name="Title"/>
          <p:cNvSpPr>
            <a:spLocks noGrp="1"/>
          </p:cNvSpPr>
          <p:nvPr>
            <p:ph type="title"/>
          </p:nvPr>
        </p:nvSpPr>
        <p:spPr>
          <a:xfrm>
            <a:off x="165538" y="315310"/>
            <a:ext cx="5477616" cy="998408"/>
          </a:xfrm>
        </p:spPr>
        <p:txBody>
          <a:bodyPr/>
          <a:lstStyle>
            <a:lvl1pPr>
              <a:defRPr>
                <a:solidFill>
                  <a:schemeClr val="bg1"/>
                </a:solidFill>
              </a:defRPr>
            </a:lvl1pPr>
          </a:lstStyle>
          <a:p>
            <a:r>
              <a:rPr lang="en-US" dirty="0"/>
              <a:t>Click to edit Master title style</a:t>
            </a:r>
          </a:p>
        </p:txBody>
      </p:sp>
      <p:sp>
        <p:nvSpPr>
          <p:cNvPr id="8" name="Caption"/>
          <p:cNvSpPr>
            <a:spLocks noGrp="1"/>
          </p:cNvSpPr>
          <p:nvPr>
            <p:ph type="body" sz="quarter" idx="12" hasCustomPrompt="1"/>
          </p:nvPr>
        </p:nvSpPr>
        <p:spPr>
          <a:xfrm>
            <a:off x="165538" y="1339547"/>
            <a:ext cx="3607676" cy="523220"/>
          </a:xfrm>
        </p:spPr>
        <p:txBody>
          <a:bodyPr anchor="t" anchorCtr="0">
            <a:noAutofit/>
          </a:bodyPr>
          <a:lstStyle>
            <a:lvl1pPr marL="0" indent="0" algn="l">
              <a:lnSpc>
                <a:spcPct val="110000"/>
              </a:lnSpc>
              <a:buFontTx/>
              <a:buNone/>
              <a:defRPr sz="2400" i="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Subheading</a:t>
            </a:r>
          </a:p>
        </p:txBody>
      </p:sp>
      <p:sp>
        <p:nvSpPr>
          <p:cNvPr id="6" name="Heading Content"/>
          <p:cNvSpPr>
            <a:spLocks noGrp="1"/>
          </p:cNvSpPr>
          <p:nvPr>
            <p:ph type="body" sz="quarter" idx="10" hasCustomPrompt="1"/>
          </p:nvPr>
        </p:nvSpPr>
        <p:spPr>
          <a:xfrm>
            <a:off x="6209211" y="315310"/>
            <a:ext cx="5646458" cy="6278927"/>
          </a:xfrm>
        </p:spPr>
        <p:txBody>
          <a:bodyPr/>
          <a:lstStyle>
            <a:lvl1pPr>
              <a:defRPr/>
            </a:lvl1pPr>
          </a:lstStyle>
          <a:p>
            <a:pPr lvl="0"/>
            <a:r>
              <a:rPr lang="en-US" dirty="0"/>
              <a:t>Click to add text</a:t>
            </a:r>
            <a:br>
              <a:rPr lang="en-US" dirty="0"/>
            </a:br>
            <a:r>
              <a:rPr lang="en-US" dirty="0"/>
              <a:t>For sub text, highlight text and click Tab key</a:t>
            </a:r>
          </a:p>
        </p:txBody>
      </p:sp>
      <p:sp>
        <p:nvSpPr>
          <p:cNvPr id="10" name="Picture Placeholder 2">
            <a:extLst>
              <a:ext uri="{FF2B5EF4-FFF2-40B4-BE49-F238E27FC236}">
                <a16:creationId xmlns:a16="http://schemas.microsoft.com/office/drawing/2014/main" id="{B868768C-2415-4BB7-BDE7-C40AD160D4BE}"/>
              </a:ext>
            </a:extLst>
          </p:cNvPr>
          <p:cNvSpPr>
            <a:spLocks noGrp="1"/>
          </p:cNvSpPr>
          <p:nvPr>
            <p:ph type="pic" sz="quarter" idx="18"/>
          </p:nvPr>
        </p:nvSpPr>
        <p:spPr>
          <a:xfrm>
            <a:off x="0" y="2366963"/>
            <a:ext cx="5851525" cy="4491037"/>
          </a:xfrm>
          <a:prstGeom prst="rect">
            <a:avLst/>
          </a:prstGeom>
          <a:blipFill dpi="0" rotWithShape="1">
            <a:blip r:embed="rId3"/>
            <a:srcRect/>
            <a:stretch>
              <a:fillRect/>
            </a:stretch>
          </a:blipFill>
        </p:spPr>
        <p:txBody>
          <a:bodyPr>
            <a:normAutofit/>
          </a:bodyPr>
          <a:lstStyle>
            <a:lvl1pPr>
              <a:defRPr sz="2400" b="1">
                <a:solidFill>
                  <a:schemeClr val="bg1"/>
                </a:solidFill>
              </a:defRPr>
            </a:lvl1pPr>
          </a:lstStyle>
          <a:p>
            <a:r>
              <a:rPr lang="en-US" dirty="0"/>
              <a:t>Click icon to add picture</a:t>
            </a:r>
          </a:p>
        </p:txBody>
      </p:sp>
    </p:spTree>
    <p:custDataLst>
      <p:tags r:id="rId1"/>
    </p:custDataLst>
    <p:extLst>
      <p:ext uri="{BB962C8B-B14F-4D97-AF65-F5344CB8AC3E}">
        <p14:creationId xmlns:p14="http://schemas.microsoft.com/office/powerpoint/2010/main" val="263897995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le Content with Icons Green">
    <p:spTree>
      <p:nvGrpSpPr>
        <p:cNvPr id="1" name=""/>
        <p:cNvGrpSpPr/>
        <p:nvPr/>
      </p:nvGrpSpPr>
      <p:grpSpPr>
        <a:xfrm>
          <a:off x="0" y="0"/>
          <a:ext cx="0" cy="0"/>
          <a:chOff x="0" y="0"/>
          <a:chExt cx="0" cy="0"/>
        </a:xfrm>
      </p:grpSpPr>
      <p:sp>
        <p:nvSpPr>
          <p:cNvPr id="9" name="Color Block"/>
          <p:cNvSpPr/>
          <p:nvPr userDrawn="1"/>
        </p:nvSpPr>
        <p:spPr>
          <a:xfrm>
            <a:off x="-2" y="0"/>
            <a:ext cx="4482790" cy="3017251"/>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solidFill>
                <a:srgbClr val="FFFFFF"/>
              </a:solidFill>
            </a:endParaRPr>
          </a:p>
        </p:txBody>
      </p:sp>
      <p:sp>
        <p:nvSpPr>
          <p:cNvPr id="2" name="Title"/>
          <p:cNvSpPr>
            <a:spLocks noGrp="1"/>
          </p:cNvSpPr>
          <p:nvPr>
            <p:ph type="title"/>
          </p:nvPr>
        </p:nvSpPr>
        <p:spPr>
          <a:xfrm>
            <a:off x="165538" y="405038"/>
            <a:ext cx="4146331" cy="1261242"/>
          </a:xfrm>
        </p:spPr>
        <p:txBody>
          <a:bodyPr/>
          <a:lstStyle>
            <a:lvl1pPr>
              <a:defRPr>
                <a:solidFill>
                  <a:schemeClr val="bg1"/>
                </a:solidFill>
              </a:defRPr>
            </a:lvl1pPr>
          </a:lstStyle>
          <a:p>
            <a:r>
              <a:rPr lang="en-US" dirty="0"/>
              <a:t>Click to edit Master title style</a:t>
            </a:r>
          </a:p>
        </p:txBody>
      </p:sp>
      <p:sp>
        <p:nvSpPr>
          <p:cNvPr id="14" name="Caption"/>
          <p:cNvSpPr>
            <a:spLocks noGrp="1"/>
          </p:cNvSpPr>
          <p:nvPr>
            <p:ph type="body" sz="quarter" idx="12" hasCustomPrompt="1"/>
          </p:nvPr>
        </p:nvSpPr>
        <p:spPr>
          <a:xfrm>
            <a:off x="165538" y="1714795"/>
            <a:ext cx="3607676" cy="523220"/>
          </a:xfrm>
        </p:spPr>
        <p:txBody>
          <a:bodyPr anchor="t" anchorCtr="0">
            <a:noAutofit/>
          </a:bodyPr>
          <a:lstStyle>
            <a:lvl1pPr marL="0" indent="0" algn="l">
              <a:lnSpc>
                <a:spcPct val="110000"/>
              </a:lnSpc>
              <a:buFontTx/>
              <a:buNone/>
              <a:defRPr sz="2400" i="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Subheading</a:t>
            </a:r>
          </a:p>
        </p:txBody>
      </p:sp>
      <p:sp>
        <p:nvSpPr>
          <p:cNvPr id="21" name="Main Picture"/>
          <p:cNvSpPr>
            <a:spLocks noGrp="1"/>
          </p:cNvSpPr>
          <p:nvPr>
            <p:ph type="pic" sz="quarter" idx="13"/>
          </p:nvPr>
        </p:nvSpPr>
        <p:spPr>
          <a:xfrm>
            <a:off x="0" y="3017251"/>
            <a:ext cx="4482788" cy="3840749"/>
          </a:xfrm>
        </p:spPr>
        <p:txBody>
          <a:bodyPr/>
          <a:lstStyle>
            <a:lvl1pPr>
              <a:defRPr/>
            </a:lvl1pPr>
          </a:lstStyle>
          <a:p>
            <a:endParaRPr lang="en-US" dirty="0"/>
          </a:p>
        </p:txBody>
      </p:sp>
      <p:sp>
        <p:nvSpPr>
          <p:cNvPr id="8" name="Heading Content"/>
          <p:cNvSpPr>
            <a:spLocks noGrp="1"/>
          </p:cNvSpPr>
          <p:nvPr>
            <p:ph type="body" sz="quarter" idx="10" hasCustomPrompt="1"/>
          </p:nvPr>
        </p:nvSpPr>
        <p:spPr>
          <a:xfrm>
            <a:off x="4887310" y="315310"/>
            <a:ext cx="6968359" cy="1717393"/>
          </a:xfrm>
        </p:spPr>
        <p:txBody>
          <a:bodyPr>
            <a:spAutoFit/>
          </a:bodyPr>
          <a:lstStyle>
            <a:lvl1pPr>
              <a:defRPr/>
            </a:lvl1pPr>
          </a:lstStyle>
          <a:p>
            <a:pPr lvl="0"/>
            <a:r>
              <a:rPr lang="en-US" dirty="0"/>
              <a:t>Click to add text</a:t>
            </a:r>
            <a:br>
              <a:rPr lang="en-US" dirty="0"/>
            </a:br>
            <a:r>
              <a:rPr lang="en-US" dirty="0"/>
              <a:t>Use tab key for sub text</a:t>
            </a:r>
            <a:br>
              <a:rPr lang="en-US" dirty="0"/>
            </a:br>
            <a:r>
              <a:rPr lang="en-US" dirty="0"/>
              <a:t>(do not use for bullets)</a:t>
            </a:r>
          </a:p>
        </p:txBody>
      </p:sp>
      <p:sp>
        <p:nvSpPr>
          <p:cNvPr id="22" name="Icon 1"/>
          <p:cNvSpPr>
            <a:spLocks noGrp="1"/>
          </p:cNvSpPr>
          <p:nvPr>
            <p:ph type="pic" sz="quarter" idx="14" hasCustomPrompt="1"/>
          </p:nvPr>
        </p:nvSpPr>
        <p:spPr>
          <a:xfrm>
            <a:off x="4887311" y="3350173"/>
            <a:ext cx="638504" cy="622737"/>
          </a:xfrm>
        </p:spPr>
        <p:txBody>
          <a:bodyPr>
            <a:normAutofit/>
          </a:bodyPr>
          <a:lstStyle>
            <a:lvl1pPr algn="ctr">
              <a:defRPr sz="1600"/>
            </a:lvl1pPr>
          </a:lstStyle>
          <a:p>
            <a:r>
              <a:rPr lang="en-US" dirty="0"/>
              <a:t>Icon</a:t>
            </a:r>
          </a:p>
        </p:txBody>
      </p:sp>
      <p:sp>
        <p:nvSpPr>
          <p:cNvPr id="26" name="Icon Text 1"/>
          <p:cNvSpPr>
            <a:spLocks noGrp="1"/>
          </p:cNvSpPr>
          <p:nvPr>
            <p:ph type="body" sz="quarter" idx="18" hasCustomPrompt="1"/>
          </p:nvPr>
        </p:nvSpPr>
        <p:spPr>
          <a:xfrm>
            <a:off x="5741275" y="3399931"/>
            <a:ext cx="6114393" cy="523220"/>
          </a:xfrm>
        </p:spPr>
        <p:txBody>
          <a:bodyPr anchor="ctr">
            <a:noAutofit/>
          </a:bodyPr>
          <a:lstStyle>
            <a:lvl1pPr marL="0" indent="0" algn="l">
              <a:lnSpc>
                <a:spcPct val="110000"/>
              </a:lnSpc>
              <a:buFontTx/>
              <a:buNone/>
              <a:defRPr sz="2400" i="0">
                <a:solidFill>
                  <a:srgbClr val="757575"/>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Icon descriptor here</a:t>
            </a:r>
          </a:p>
        </p:txBody>
      </p:sp>
      <p:sp>
        <p:nvSpPr>
          <p:cNvPr id="23" name="Icon 2"/>
          <p:cNvSpPr>
            <a:spLocks noGrp="1"/>
          </p:cNvSpPr>
          <p:nvPr>
            <p:ph type="pic" sz="quarter" idx="15" hasCustomPrompt="1"/>
          </p:nvPr>
        </p:nvSpPr>
        <p:spPr>
          <a:xfrm>
            <a:off x="4887311" y="4351282"/>
            <a:ext cx="638504" cy="622737"/>
          </a:xfrm>
        </p:spPr>
        <p:txBody>
          <a:bodyPr>
            <a:normAutofit/>
          </a:bodyPr>
          <a:lstStyle>
            <a:lvl1pPr algn="ctr">
              <a:defRPr sz="1600"/>
            </a:lvl1pPr>
          </a:lstStyle>
          <a:p>
            <a:r>
              <a:rPr lang="en-US" dirty="0"/>
              <a:t>Icon</a:t>
            </a:r>
          </a:p>
        </p:txBody>
      </p:sp>
      <p:sp>
        <p:nvSpPr>
          <p:cNvPr id="27" name="Icon Text 2"/>
          <p:cNvSpPr>
            <a:spLocks noGrp="1"/>
          </p:cNvSpPr>
          <p:nvPr>
            <p:ph type="body" sz="quarter" idx="19" hasCustomPrompt="1"/>
          </p:nvPr>
        </p:nvSpPr>
        <p:spPr>
          <a:xfrm>
            <a:off x="5741275" y="4401040"/>
            <a:ext cx="6114393" cy="523220"/>
          </a:xfrm>
        </p:spPr>
        <p:txBody>
          <a:bodyPr anchor="ctr">
            <a:noAutofit/>
          </a:bodyPr>
          <a:lstStyle>
            <a:lvl1pPr marL="0" indent="0" algn="l">
              <a:lnSpc>
                <a:spcPct val="110000"/>
              </a:lnSpc>
              <a:buFontTx/>
              <a:buNone/>
              <a:defRPr sz="2400" i="0">
                <a:solidFill>
                  <a:srgbClr val="757575"/>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Icon descriptor here</a:t>
            </a:r>
          </a:p>
        </p:txBody>
      </p:sp>
      <p:sp>
        <p:nvSpPr>
          <p:cNvPr id="24" name="Icon 3"/>
          <p:cNvSpPr>
            <a:spLocks noGrp="1"/>
          </p:cNvSpPr>
          <p:nvPr>
            <p:ph type="pic" sz="quarter" idx="16" hasCustomPrompt="1"/>
          </p:nvPr>
        </p:nvSpPr>
        <p:spPr>
          <a:xfrm>
            <a:off x="4887311" y="5352391"/>
            <a:ext cx="638504" cy="622737"/>
          </a:xfrm>
        </p:spPr>
        <p:txBody>
          <a:bodyPr>
            <a:normAutofit/>
          </a:bodyPr>
          <a:lstStyle>
            <a:lvl1pPr algn="ctr">
              <a:defRPr sz="1600"/>
            </a:lvl1pPr>
          </a:lstStyle>
          <a:p>
            <a:r>
              <a:rPr lang="en-US" dirty="0"/>
              <a:t>Icon</a:t>
            </a:r>
          </a:p>
        </p:txBody>
      </p:sp>
      <p:sp>
        <p:nvSpPr>
          <p:cNvPr id="28" name="Icon Text 3"/>
          <p:cNvSpPr>
            <a:spLocks noGrp="1"/>
          </p:cNvSpPr>
          <p:nvPr>
            <p:ph type="body" sz="quarter" idx="20" hasCustomPrompt="1"/>
          </p:nvPr>
        </p:nvSpPr>
        <p:spPr>
          <a:xfrm>
            <a:off x="5741275" y="5407568"/>
            <a:ext cx="6114393" cy="523220"/>
          </a:xfrm>
        </p:spPr>
        <p:txBody>
          <a:bodyPr anchor="ctr">
            <a:noAutofit/>
          </a:bodyPr>
          <a:lstStyle>
            <a:lvl1pPr marL="0" indent="0" algn="l">
              <a:lnSpc>
                <a:spcPct val="110000"/>
              </a:lnSpc>
              <a:buFontTx/>
              <a:buNone/>
              <a:defRPr sz="2400" i="0">
                <a:solidFill>
                  <a:srgbClr val="757575"/>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Icon descriptor here</a:t>
            </a:r>
          </a:p>
        </p:txBody>
      </p:sp>
    </p:spTree>
    <p:custDataLst>
      <p:tags r:id="rId1"/>
    </p:custDataLst>
    <p:extLst>
      <p:ext uri="{BB962C8B-B14F-4D97-AF65-F5344CB8AC3E}">
        <p14:creationId xmlns:p14="http://schemas.microsoft.com/office/powerpoint/2010/main" val="124258916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itle 3 Column Content Green">
    <p:spTree>
      <p:nvGrpSpPr>
        <p:cNvPr id="1" name=""/>
        <p:cNvGrpSpPr/>
        <p:nvPr/>
      </p:nvGrpSpPr>
      <p:grpSpPr>
        <a:xfrm>
          <a:off x="0" y="0"/>
          <a:ext cx="0" cy="0"/>
          <a:chOff x="0" y="0"/>
          <a:chExt cx="0" cy="0"/>
        </a:xfrm>
      </p:grpSpPr>
      <p:sp>
        <p:nvSpPr>
          <p:cNvPr id="15" name="Color Block"/>
          <p:cNvSpPr/>
          <p:nvPr userDrawn="1"/>
        </p:nvSpPr>
        <p:spPr>
          <a:xfrm>
            <a:off x="7017024" y="1"/>
            <a:ext cx="5174974" cy="2910467"/>
          </a:xfrm>
          <a:prstGeom prst="rect">
            <a:avLst/>
          </a:prstGeom>
          <a:solidFill>
            <a:schemeClr val="accent2"/>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a:solidFill>
                <a:srgbClr val="FFFFFF"/>
              </a:solidFill>
            </a:endParaRPr>
          </a:p>
        </p:txBody>
      </p:sp>
      <p:sp>
        <p:nvSpPr>
          <p:cNvPr id="2" name="Title"/>
          <p:cNvSpPr>
            <a:spLocks noGrp="1"/>
          </p:cNvSpPr>
          <p:nvPr>
            <p:ph type="title"/>
          </p:nvPr>
        </p:nvSpPr>
        <p:spPr>
          <a:xfrm>
            <a:off x="7271657" y="189917"/>
            <a:ext cx="4685212" cy="1261242"/>
          </a:xfrm>
        </p:spPr>
        <p:txBody>
          <a:bodyPr/>
          <a:lstStyle>
            <a:lvl1pPr>
              <a:defRPr>
                <a:solidFill>
                  <a:schemeClr val="bg1"/>
                </a:solidFill>
              </a:defRPr>
            </a:lvl1pPr>
          </a:lstStyle>
          <a:p>
            <a:r>
              <a:rPr lang="en-US" dirty="0"/>
              <a:t>Click to edit Master title style</a:t>
            </a:r>
          </a:p>
        </p:txBody>
      </p:sp>
      <p:sp>
        <p:nvSpPr>
          <p:cNvPr id="14" name="Caption"/>
          <p:cNvSpPr>
            <a:spLocks noGrp="1"/>
          </p:cNvSpPr>
          <p:nvPr>
            <p:ph type="body" sz="quarter" idx="12" hasCustomPrompt="1"/>
          </p:nvPr>
        </p:nvSpPr>
        <p:spPr>
          <a:xfrm>
            <a:off x="7271657" y="1465071"/>
            <a:ext cx="4685212" cy="473078"/>
          </a:xfrm>
        </p:spPr>
        <p:txBody>
          <a:bodyPr wrap="square" anchor="t" anchorCtr="0">
            <a:spAutoFit/>
          </a:bodyPr>
          <a:lstStyle>
            <a:lvl1pPr marL="0" indent="0" algn="l">
              <a:lnSpc>
                <a:spcPct val="110000"/>
              </a:lnSpc>
              <a:buFontTx/>
              <a:buNone/>
              <a:defRPr sz="2400" i="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Subheading</a:t>
            </a:r>
          </a:p>
        </p:txBody>
      </p:sp>
      <p:sp>
        <p:nvSpPr>
          <p:cNvPr id="21" name="Main Picture"/>
          <p:cNvSpPr>
            <a:spLocks noGrp="1"/>
          </p:cNvSpPr>
          <p:nvPr>
            <p:ph type="pic" sz="quarter" idx="13"/>
          </p:nvPr>
        </p:nvSpPr>
        <p:spPr>
          <a:xfrm>
            <a:off x="-8631" y="-8150"/>
            <a:ext cx="7025654" cy="2918618"/>
          </a:xfrm>
        </p:spPr>
        <p:txBody>
          <a:bodyPr/>
          <a:lstStyle>
            <a:lvl1pPr>
              <a:defRPr/>
            </a:lvl1pPr>
          </a:lstStyle>
          <a:p>
            <a:endParaRPr lang="en-US" dirty="0"/>
          </a:p>
        </p:txBody>
      </p:sp>
      <p:sp>
        <p:nvSpPr>
          <p:cNvPr id="22" name="Icon 1"/>
          <p:cNvSpPr>
            <a:spLocks noGrp="1"/>
          </p:cNvSpPr>
          <p:nvPr>
            <p:ph type="pic" sz="quarter" idx="14" hasCustomPrompt="1"/>
          </p:nvPr>
        </p:nvSpPr>
        <p:spPr>
          <a:xfrm>
            <a:off x="421727" y="3100386"/>
            <a:ext cx="548640" cy="548640"/>
          </a:xfrm>
        </p:spPr>
        <p:txBody>
          <a:bodyPr>
            <a:noAutofit/>
          </a:bodyPr>
          <a:lstStyle>
            <a:lvl1pPr algn="ctr">
              <a:defRPr sz="1200"/>
            </a:lvl1pPr>
          </a:lstStyle>
          <a:p>
            <a:r>
              <a:rPr lang="en-US" dirty="0"/>
              <a:t>Icon</a:t>
            </a:r>
          </a:p>
        </p:txBody>
      </p:sp>
      <p:sp>
        <p:nvSpPr>
          <p:cNvPr id="8" name="Content 1"/>
          <p:cNvSpPr>
            <a:spLocks noGrp="1"/>
          </p:cNvSpPr>
          <p:nvPr>
            <p:ph type="body" sz="quarter" idx="10" hasCustomPrompt="1"/>
          </p:nvPr>
        </p:nvSpPr>
        <p:spPr>
          <a:xfrm>
            <a:off x="421727" y="3906716"/>
            <a:ext cx="3566160" cy="2256573"/>
          </a:xfrm>
        </p:spPr>
        <p:txBody>
          <a:bodyPr>
            <a:noAutofit/>
          </a:bodyPr>
          <a:lstStyle>
            <a:lvl1pPr>
              <a:lnSpc>
                <a:spcPct val="100000"/>
              </a:lnSpc>
              <a:spcAft>
                <a:spcPts val="0"/>
              </a:spcAft>
              <a:defRPr/>
            </a:lvl1pPr>
            <a:lvl2pPr>
              <a:lnSpc>
                <a:spcPct val="100000"/>
              </a:lnSpc>
              <a:spcAft>
                <a:spcPts val="0"/>
              </a:spcAft>
              <a:defRPr/>
            </a:lvl2pPr>
            <a:lvl3pPr>
              <a:lnSpc>
                <a:spcPct val="100000"/>
              </a:lnSpc>
              <a:spcAft>
                <a:spcPts val="0"/>
              </a:spcAft>
              <a:defRPr/>
            </a:lvl3pPr>
            <a:lvl4pPr>
              <a:lnSpc>
                <a:spcPct val="100000"/>
              </a:lnSpc>
              <a:spcAft>
                <a:spcPts val="0"/>
              </a:spcAft>
              <a:defRPr/>
            </a:lvl4pPr>
            <a:lvl5pPr>
              <a:lnSpc>
                <a:spcPct val="100000"/>
              </a:lnSpc>
              <a:spcAft>
                <a:spcPts val="0"/>
              </a:spcAft>
              <a:defRPr/>
            </a:lvl5pPr>
          </a:lstStyle>
          <a:p>
            <a:pPr lvl="0"/>
            <a:r>
              <a:rPr lang="en-US" dirty="0"/>
              <a:t>Click to add short text for icon</a:t>
            </a:r>
          </a:p>
        </p:txBody>
      </p:sp>
      <p:sp>
        <p:nvSpPr>
          <p:cNvPr id="23" name="Icon 2"/>
          <p:cNvSpPr>
            <a:spLocks noGrp="1"/>
          </p:cNvSpPr>
          <p:nvPr>
            <p:ph type="pic" sz="quarter" idx="15" hasCustomPrompt="1"/>
          </p:nvPr>
        </p:nvSpPr>
        <p:spPr>
          <a:xfrm>
            <a:off x="4317540" y="3100384"/>
            <a:ext cx="548640" cy="548640"/>
          </a:xfrm>
        </p:spPr>
        <p:txBody>
          <a:bodyPr>
            <a:noAutofit/>
          </a:bodyPr>
          <a:lstStyle>
            <a:lvl1pPr algn="ctr">
              <a:defRPr sz="1200"/>
            </a:lvl1pPr>
          </a:lstStyle>
          <a:p>
            <a:r>
              <a:rPr lang="en-US" dirty="0"/>
              <a:t>Icon</a:t>
            </a:r>
          </a:p>
        </p:txBody>
      </p:sp>
      <p:sp>
        <p:nvSpPr>
          <p:cNvPr id="20" name="Content 2"/>
          <p:cNvSpPr>
            <a:spLocks noGrp="1"/>
          </p:cNvSpPr>
          <p:nvPr>
            <p:ph type="body" sz="quarter" idx="17" hasCustomPrompt="1"/>
          </p:nvPr>
        </p:nvSpPr>
        <p:spPr>
          <a:xfrm>
            <a:off x="4318827" y="3906716"/>
            <a:ext cx="3566160" cy="2256573"/>
          </a:xfrm>
        </p:spPr>
        <p:txBody>
          <a:bodyPr>
            <a:noAutofit/>
          </a:bodyPr>
          <a:lstStyle>
            <a:lvl1pPr>
              <a:lnSpc>
                <a:spcPct val="100000"/>
              </a:lnSpc>
              <a:spcAft>
                <a:spcPts val="0"/>
              </a:spcAft>
              <a:defRPr/>
            </a:lvl1pPr>
            <a:lvl2pPr>
              <a:lnSpc>
                <a:spcPct val="100000"/>
              </a:lnSpc>
              <a:spcAft>
                <a:spcPts val="0"/>
              </a:spcAft>
              <a:defRPr/>
            </a:lvl2pPr>
            <a:lvl3pPr>
              <a:lnSpc>
                <a:spcPct val="100000"/>
              </a:lnSpc>
              <a:spcAft>
                <a:spcPts val="0"/>
              </a:spcAft>
              <a:defRPr/>
            </a:lvl3pPr>
            <a:lvl4pPr>
              <a:lnSpc>
                <a:spcPct val="100000"/>
              </a:lnSpc>
              <a:spcAft>
                <a:spcPts val="0"/>
              </a:spcAft>
              <a:defRPr/>
            </a:lvl4pPr>
            <a:lvl5pPr>
              <a:lnSpc>
                <a:spcPct val="100000"/>
              </a:lnSpc>
              <a:spcAft>
                <a:spcPts val="0"/>
              </a:spcAft>
              <a:defRPr/>
            </a:lvl5pPr>
          </a:lstStyle>
          <a:p>
            <a:pPr lvl="0"/>
            <a:r>
              <a:rPr lang="en-US" dirty="0"/>
              <a:t>Click to add short text for icon</a:t>
            </a:r>
          </a:p>
        </p:txBody>
      </p:sp>
      <p:sp>
        <p:nvSpPr>
          <p:cNvPr id="24" name="Icon 3"/>
          <p:cNvSpPr>
            <a:spLocks noGrp="1"/>
          </p:cNvSpPr>
          <p:nvPr>
            <p:ph type="pic" sz="quarter" idx="16" hasCustomPrompt="1"/>
          </p:nvPr>
        </p:nvSpPr>
        <p:spPr>
          <a:xfrm>
            <a:off x="8213354" y="3100385"/>
            <a:ext cx="548640" cy="548640"/>
          </a:xfrm>
        </p:spPr>
        <p:txBody>
          <a:bodyPr>
            <a:noAutofit/>
          </a:bodyPr>
          <a:lstStyle>
            <a:lvl1pPr algn="ctr">
              <a:defRPr sz="1200"/>
            </a:lvl1pPr>
          </a:lstStyle>
          <a:p>
            <a:r>
              <a:rPr lang="en-US" dirty="0"/>
              <a:t>Icon</a:t>
            </a:r>
          </a:p>
        </p:txBody>
      </p:sp>
      <p:sp>
        <p:nvSpPr>
          <p:cNvPr id="25" name="Content 3"/>
          <p:cNvSpPr>
            <a:spLocks noGrp="1"/>
          </p:cNvSpPr>
          <p:nvPr>
            <p:ph type="body" sz="quarter" idx="18" hasCustomPrompt="1"/>
          </p:nvPr>
        </p:nvSpPr>
        <p:spPr>
          <a:xfrm>
            <a:off x="8215927" y="3906716"/>
            <a:ext cx="3566160" cy="2256573"/>
          </a:xfrm>
        </p:spPr>
        <p:txBody>
          <a:bodyPr>
            <a:noAutofit/>
          </a:bodyPr>
          <a:lstStyle>
            <a:lvl1pPr>
              <a:lnSpc>
                <a:spcPct val="100000"/>
              </a:lnSpc>
              <a:spcAft>
                <a:spcPts val="0"/>
              </a:spcAft>
              <a:defRPr/>
            </a:lvl1pPr>
            <a:lvl2pPr>
              <a:lnSpc>
                <a:spcPct val="100000"/>
              </a:lnSpc>
              <a:spcAft>
                <a:spcPts val="0"/>
              </a:spcAft>
              <a:defRPr/>
            </a:lvl2pPr>
            <a:lvl3pPr>
              <a:lnSpc>
                <a:spcPct val="100000"/>
              </a:lnSpc>
              <a:spcAft>
                <a:spcPts val="0"/>
              </a:spcAft>
              <a:defRPr/>
            </a:lvl3pPr>
            <a:lvl4pPr>
              <a:lnSpc>
                <a:spcPct val="100000"/>
              </a:lnSpc>
              <a:spcAft>
                <a:spcPts val="0"/>
              </a:spcAft>
              <a:defRPr/>
            </a:lvl4pPr>
            <a:lvl5pPr>
              <a:lnSpc>
                <a:spcPct val="100000"/>
              </a:lnSpc>
              <a:spcAft>
                <a:spcPts val="0"/>
              </a:spcAft>
              <a:defRPr/>
            </a:lvl5pPr>
          </a:lstStyle>
          <a:p>
            <a:pPr lvl="0"/>
            <a:r>
              <a:rPr lang="en-US" dirty="0"/>
              <a:t>Click to add short text for icon</a:t>
            </a:r>
          </a:p>
        </p:txBody>
      </p:sp>
    </p:spTree>
    <p:custDataLst>
      <p:tags r:id="rId1"/>
    </p:custDataLst>
    <p:extLst>
      <p:ext uri="{BB962C8B-B14F-4D97-AF65-F5344CB8AC3E}">
        <p14:creationId xmlns:p14="http://schemas.microsoft.com/office/powerpoint/2010/main" val="350539941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Big Idea Dark Image">
    <p:bg>
      <p:bgPr>
        <a:blipFill dpi="0" rotWithShape="1">
          <a:blip r:embed="rId3" cstate="email">
            <a:extLst>
              <a:ext uri="{BEBA8EAE-BF5A-486C-A8C5-ECC9F3942E4B}">
                <a14:imgProps xmlns:a14="http://schemas.microsoft.com/office/drawing/2010/main">
                  <a14:imgLayer r:embed="rId4">
                    <a14:imgEffect>
                      <a14:brightnessContrast bright="-43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57175" y="2453745"/>
            <a:ext cx="11677651" cy="1006429"/>
          </a:xfrm>
        </p:spPr>
        <p:txBody>
          <a:bodyPr/>
          <a:lstStyle>
            <a:lvl1pPr>
              <a:defRPr/>
            </a:lvl1pPr>
          </a:lstStyle>
          <a:p>
            <a:r>
              <a:rPr lang="en-US" dirty="0"/>
              <a:t>Big Idea (Over Dark Image)</a:t>
            </a:r>
          </a:p>
        </p:txBody>
      </p:sp>
      <p:pic>
        <p:nvPicPr>
          <p:cNvPr id="3" name="Picture 2"/>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5318760" y="5963808"/>
            <a:ext cx="1554480" cy="637337"/>
          </a:xfrm>
          <a:prstGeom prst="rect">
            <a:avLst/>
          </a:prstGeom>
        </p:spPr>
      </p:pic>
      <p:sp>
        <p:nvSpPr>
          <p:cNvPr id="7" name="Text Placeholder 6"/>
          <p:cNvSpPr>
            <a:spLocks noGrp="1"/>
          </p:cNvSpPr>
          <p:nvPr>
            <p:ph type="body" sz="quarter" idx="11" hasCustomPrompt="1"/>
          </p:nvPr>
        </p:nvSpPr>
        <p:spPr>
          <a:xfrm>
            <a:off x="257175" y="3498274"/>
            <a:ext cx="11677651" cy="634020"/>
          </a:xfrm>
        </p:spPr>
        <p:txBody>
          <a:bodyPr>
            <a:spAutoFit/>
          </a:bodyPr>
          <a:lstStyle>
            <a:lvl1pPr>
              <a:defRPr/>
            </a:lvl1pPr>
          </a:lstStyle>
          <a:p>
            <a:pPr lvl="0"/>
            <a:r>
              <a:rPr lang="en-US" dirty="0"/>
              <a:t>Optional Description</a:t>
            </a:r>
          </a:p>
        </p:txBody>
      </p:sp>
      <p:sp>
        <p:nvSpPr>
          <p:cNvPr id="13" name="Text Placeholder 12">
            <a:extLst>
              <a:ext uri="{FF2B5EF4-FFF2-40B4-BE49-F238E27FC236}">
                <a16:creationId xmlns:a16="http://schemas.microsoft.com/office/drawing/2014/main" id="{5A6E1E6F-3901-40FF-815D-38C0B96B3764}"/>
              </a:ext>
            </a:extLst>
          </p:cNvPr>
          <p:cNvSpPr>
            <a:spLocks noGrp="1"/>
          </p:cNvSpPr>
          <p:nvPr>
            <p:ph type="body" sz="quarter" idx="12" hasCustomPrompt="1"/>
          </p:nvPr>
        </p:nvSpPr>
        <p:spPr>
          <a:xfrm>
            <a:off x="0" y="6601145"/>
            <a:ext cx="4142792" cy="256855"/>
          </a:xfrm>
        </p:spPr>
        <p:txBody>
          <a:bodyPr/>
          <a:lstStyle>
            <a:lvl1pPr marL="0" marR="0" indent="0" algn="l" defTabSz="914400" rtl="0" eaLnBrk="1" fontAlgn="auto" latinLnBrk="0" hangingPunct="1">
              <a:lnSpc>
                <a:spcPct val="110000"/>
              </a:lnSpc>
              <a:spcBef>
                <a:spcPts val="1000"/>
              </a:spcBef>
              <a:spcAft>
                <a:spcPts val="300"/>
              </a:spcAft>
              <a:buClr>
                <a:srgbClr val="E3463B"/>
              </a:buClr>
              <a:buSzPct val="100000"/>
              <a:buFont typeface="Verdana" panose="020B0604030504040204" pitchFamily="34" charset="0"/>
              <a:buNone/>
              <a:tabLst/>
              <a:defRPr/>
            </a:lvl1pPr>
          </a:lstStyle>
          <a:p>
            <a:pPr marL="0" marR="0" lvl="0" indent="0" algn="l" defTabSz="914400" rtl="0" eaLnBrk="1" fontAlgn="auto" latinLnBrk="0" hangingPunct="1">
              <a:lnSpc>
                <a:spcPct val="110000"/>
              </a:lnSpc>
              <a:spcBef>
                <a:spcPts val="1000"/>
              </a:spcBef>
              <a:spcAft>
                <a:spcPts val="300"/>
              </a:spcAft>
              <a:buClr>
                <a:srgbClr val="E3463B"/>
              </a:buClr>
              <a:buSzPct val="100000"/>
              <a:buFont typeface="Verdana" panose="020B0604030504040204" pitchFamily="34" charset="0"/>
              <a:buNone/>
              <a:tabLst/>
              <a:defRPr/>
            </a:pPr>
            <a:r>
              <a:rPr kumimoji="0" lang="en-US" sz="1200" b="0" i="0" u="none" strike="noStrike" kern="1200" cap="none" spc="0" normalizeH="0" baseline="0" noProof="0" dirty="0">
                <a:ln>
                  <a:noFill/>
                </a:ln>
                <a:solidFill>
                  <a:srgbClr val="F6F6F6"/>
                </a:solidFill>
                <a:effectLst/>
                <a:uLnTx/>
                <a:uFillTx/>
                <a:latin typeface="Montserrat"/>
                <a:ea typeface="Verdana" panose="020B0604030504040204" pitchFamily="34" charset="0"/>
              </a:rPr>
              <a:t>Image: [[[insert source here]]] </a:t>
            </a:r>
          </a:p>
        </p:txBody>
      </p:sp>
    </p:spTree>
    <p:custDataLst>
      <p:tags r:id="rId1"/>
    </p:custDataLst>
    <p:extLst>
      <p:ext uri="{BB962C8B-B14F-4D97-AF65-F5344CB8AC3E}">
        <p14:creationId xmlns:p14="http://schemas.microsoft.com/office/powerpoint/2010/main" val="376760885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Big Idea Light Image">
    <p:bg>
      <p:bgPr>
        <a:blipFill dpi="0" rotWithShape="1">
          <a:blip r:embed="rId3" cstate="email">
            <a:extLst>
              <a:ext uri="{BEBA8EAE-BF5A-486C-A8C5-ECC9F3942E4B}">
                <a14:imgProps xmlns:a14="http://schemas.microsoft.com/office/drawing/2010/main">
                  <a14:imgLayer r:embed="rId4">
                    <a14:imgEffect>
                      <a14:brightnessContrast bright="4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57175" y="2453745"/>
            <a:ext cx="11677651" cy="1006429"/>
          </a:xfrm>
        </p:spPr>
        <p:txBody>
          <a:bodyPr/>
          <a:lstStyle>
            <a:lvl1pPr>
              <a:defRPr>
                <a:solidFill>
                  <a:schemeClr val="tx1"/>
                </a:solidFill>
              </a:defRPr>
            </a:lvl1pPr>
          </a:lstStyle>
          <a:p>
            <a:r>
              <a:rPr lang="en-US" dirty="0"/>
              <a:t>Big Idea (Over Light Image)</a:t>
            </a:r>
          </a:p>
        </p:txBody>
      </p:sp>
      <p:sp>
        <p:nvSpPr>
          <p:cNvPr id="7" name="Text Placeholder 6"/>
          <p:cNvSpPr>
            <a:spLocks noGrp="1"/>
          </p:cNvSpPr>
          <p:nvPr>
            <p:ph type="body" sz="quarter" idx="11" hasCustomPrompt="1"/>
          </p:nvPr>
        </p:nvSpPr>
        <p:spPr>
          <a:xfrm>
            <a:off x="257175" y="3498274"/>
            <a:ext cx="11677651" cy="634020"/>
          </a:xfrm>
        </p:spPr>
        <p:txBody>
          <a:bodyPr>
            <a:spAutoFit/>
          </a:bodyPr>
          <a:lstStyle>
            <a:lvl1pPr>
              <a:defRPr>
                <a:solidFill>
                  <a:schemeClr val="tx1"/>
                </a:solidFill>
              </a:defRPr>
            </a:lvl1pPr>
          </a:lstStyle>
          <a:p>
            <a:pPr lvl="0"/>
            <a:r>
              <a:rPr lang="en-US" dirty="0"/>
              <a:t>Optional Description</a:t>
            </a:r>
          </a:p>
        </p:txBody>
      </p:sp>
      <p:pic>
        <p:nvPicPr>
          <p:cNvPr id="6" name="Picture 5">
            <a:extLst>
              <a:ext uri="{FF2B5EF4-FFF2-40B4-BE49-F238E27FC236}">
                <a16:creationId xmlns:a16="http://schemas.microsoft.com/office/drawing/2014/main" id="{CE69EC8A-F9D8-4CD2-94DA-ED7DB442C5A8}"/>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5324905" y="5965225"/>
            <a:ext cx="1548335" cy="634818"/>
          </a:xfrm>
          <a:prstGeom prst="rect">
            <a:avLst/>
          </a:prstGeom>
        </p:spPr>
      </p:pic>
      <p:sp>
        <p:nvSpPr>
          <p:cNvPr id="10" name="Text Placeholder 12">
            <a:extLst>
              <a:ext uri="{FF2B5EF4-FFF2-40B4-BE49-F238E27FC236}">
                <a16:creationId xmlns:a16="http://schemas.microsoft.com/office/drawing/2014/main" id="{55BB0529-E340-44B9-AC6C-8DC80404194C}"/>
              </a:ext>
            </a:extLst>
          </p:cNvPr>
          <p:cNvSpPr>
            <a:spLocks noGrp="1"/>
          </p:cNvSpPr>
          <p:nvPr>
            <p:ph type="body" sz="quarter" idx="12" hasCustomPrompt="1"/>
          </p:nvPr>
        </p:nvSpPr>
        <p:spPr>
          <a:xfrm>
            <a:off x="0" y="6600825"/>
            <a:ext cx="3563938" cy="257175"/>
          </a:xfrm>
        </p:spPr>
        <p:txBody>
          <a:bodyPr/>
          <a:lstStyle>
            <a:lvl1pPr marL="0" marR="0" indent="0" algn="l" defTabSz="914400" rtl="0" eaLnBrk="1" fontAlgn="auto" latinLnBrk="0" hangingPunct="1">
              <a:lnSpc>
                <a:spcPct val="110000"/>
              </a:lnSpc>
              <a:spcBef>
                <a:spcPts val="1000"/>
              </a:spcBef>
              <a:spcAft>
                <a:spcPts val="300"/>
              </a:spcAft>
              <a:buClr>
                <a:srgbClr val="E3463B"/>
              </a:buClr>
              <a:buSzPct val="100000"/>
              <a:buFont typeface="Verdana" panose="020B0604030504040204" pitchFamily="34" charset="0"/>
              <a:buNone/>
              <a:tabLst/>
              <a:defRPr>
                <a:solidFill>
                  <a:schemeClr val="accent5"/>
                </a:solidFill>
              </a:defRPr>
            </a:lvl1pPr>
          </a:lstStyle>
          <a:p>
            <a:pPr marL="0" marR="0" lvl="0" indent="0" algn="l" defTabSz="914400" rtl="0" eaLnBrk="1" fontAlgn="auto" latinLnBrk="0" hangingPunct="1">
              <a:lnSpc>
                <a:spcPct val="110000"/>
              </a:lnSpc>
              <a:spcBef>
                <a:spcPts val="1000"/>
              </a:spcBef>
              <a:spcAft>
                <a:spcPts val="300"/>
              </a:spcAft>
              <a:buClr>
                <a:srgbClr val="E3463B"/>
              </a:buClr>
              <a:buSzPct val="100000"/>
              <a:buFont typeface="Verdana" panose="020B0604030504040204" pitchFamily="34" charset="0"/>
              <a:buNone/>
              <a:tabLst/>
              <a:defRPr/>
            </a:pPr>
            <a:r>
              <a:rPr kumimoji="0" lang="en-US" sz="1200" b="0" i="0" u="none" strike="noStrike" kern="1200" cap="none" spc="0" normalizeH="0" baseline="0" noProof="0" dirty="0">
                <a:ln>
                  <a:noFill/>
                </a:ln>
                <a:solidFill>
                  <a:srgbClr val="F6F6F6"/>
                </a:solidFill>
                <a:effectLst/>
                <a:uLnTx/>
                <a:uFillTx/>
                <a:latin typeface="Montserrat"/>
                <a:ea typeface="Verdana" panose="020B0604030504040204" pitchFamily="34" charset="0"/>
              </a:rPr>
              <a:t>Image: [[[insert source here]]] </a:t>
            </a:r>
          </a:p>
        </p:txBody>
      </p:sp>
    </p:spTree>
    <p:custDataLst>
      <p:tags r:id="rId1"/>
    </p:custDataLst>
    <p:extLst>
      <p:ext uri="{BB962C8B-B14F-4D97-AF65-F5344CB8AC3E}">
        <p14:creationId xmlns:p14="http://schemas.microsoft.com/office/powerpoint/2010/main" val="6962779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Section Heading Red">
    <p:bg>
      <p:bgPr>
        <a:solidFill>
          <a:schemeClr val="accent1"/>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3808"/>
            <a:ext cx="1554480" cy="637337"/>
          </a:xfrm>
          <a:prstGeom prst="rect">
            <a:avLst/>
          </a:prstGeom>
        </p:spPr>
      </p:pic>
      <p:sp>
        <p:nvSpPr>
          <p:cNvPr id="3" name="Text Placeholder 2"/>
          <p:cNvSpPr>
            <a:spLocks noGrp="1"/>
          </p:cNvSpPr>
          <p:nvPr>
            <p:ph type="body" sz="quarter" idx="11" hasCustomPrompt="1"/>
          </p:nvPr>
        </p:nvSpPr>
        <p:spPr>
          <a:xfrm>
            <a:off x="257176" y="3303158"/>
            <a:ext cx="11677650" cy="634020"/>
          </a:xfrm>
        </p:spPr>
        <p:txBody>
          <a:bodyPr>
            <a:spAutoFit/>
          </a:bodyPr>
          <a:lstStyle>
            <a:lvl1pPr>
              <a:defRPr cap="all" spc="300" baseline="0"/>
            </a:lvl1pPr>
          </a:lstStyle>
          <a:p>
            <a:pPr lvl="0"/>
            <a:r>
              <a:rPr lang="en-US" dirty="0"/>
              <a:t>Optional description</a:t>
            </a:r>
          </a:p>
        </p:txBody>
      </p:sp>
      <p:sp>
        <p:nvSpPr>
          <p:cNvPr id="4" name="Title 3"/>
          <p:cNvSpPr>
            <a:spLocks noGrp="1"/>
          </p:cNvSpPr>
          <p:nvPr>
            <p:ph type="title" hasCustomPrompt="1"/>
          </p:nvPr>
        </p:nvSpPr>
        <p:spPr>
          <a:xfrm>
            <a:off x="257176" y="2229798"/>
            <a:ext cx="11677650" cy="1006429"/>
          </a:xfrm>
        </p:spPr>
        <p:txBody>
          <a:bodyPr/>
          <a:lstStyle>
            <a:lvl1pPr>
              <a:defRPr/>
            </a:lvl1pPr>
          </a:lstStyle>
          <a:p>
            <a:r>
              <a:rPr lang="en-US" dirty="0"/>
              <a:t>Section Heading</a:t>
            </a:r>
          </a:p>
        </p:txBody>
      </p:sp>
    </p:spTree>
    <p:custDataLst>
      <p:tags r:id="rId1"/>
    </p:custDataLst>
    <p:extLst>
      <p:ext uri="{BB962C8B-B14F-4D97-AF65-F5344CB8AC3E}">
        <p14:creationId xmlns:p14="http://schemas.microsoft.com/office/powerpoint/2010/main" val="371472068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Section Heading Green">
    <p:bg>
      <p:bgPr>
        <a:solidFill>
          <a:schemeClr val="accent2"/>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3808"/>
            <a:ext cx="1554480" cy="637337"/>
          </a:xfrm>
          <a:prstGeom prst="rect">
            <a:avLst/>
          </a:prstGeom>
        </p:spPr>
      </p:pic>
      <p:sp>
        <p:nvSpPr>
          <p:cNvPr id="3" name="Text Placeholder 2"/>
          <p:cNvSpPr>
            <a:spLocks noGrp="1"/>
          </p:cNvSpPr>
          <p:nvPr>
            <p:ph type="body" sz="quarter" idx="11" hasCustomPrompt="1"/>
          </p:nvPr>
        </p:nvSpPr>
        <p:spPr>
          <a:xfrm>
            <a:off x="257176" y="3303158"/>
            <a:ext cx="11677650" cy="634020"/>
          </a:xfrm>
        </p:spPr>
        <p:txBody>
          <a:bodyPr>
            <a:spAutoFit/>
          </a:bodyPr>
          <a:lstStyle>
            <a:lvl1pPr>
              <a:defRPr cap="all" spc="300" baseline="0"/>
            </a:lvl1pPr>
          </a:lstStyle>
          <a:p>
            <a:pPr lvl="0"/>
            <a:r>
              <a:rPr lang="en-US" dirty="0"/>
              <a:t>Optional description</a:t>
            </a:r>
          </a:p>
        </p:txBody>
      </p:sp>
      <p:sp>
        <p:nvSpPr>
          <p:cNvPr id="4" name="Title 3"/>
          <p:cNvSpPr>
            <a:spLocks noGrp="1"/>
          </p:cNvSpPr>
          <p:nvPr>
            <p:ph type="title" hasCustomPrompt="1"/>
          </p:nvPr>
        </p:nvSpPr>
        <p:spPr>
          <a:xfrm>
            <a:off x="257176" y="2229798"/>
            <a:ext cx="11677650" cy="1006429"/>
          </a:xfrm>
        </p:spPr>
        <p:txBody>
          <a:bodyPr/>
          <a:lstStyle>
            <a:lvl1pPr>
              <a:defRPr/>
            </a:lvl1pPr>
          </a:lstStyle>
          <a:p>
            <a:r>
              <a:rPr lang="en-US" dirty="0"/>
              <a:t>Section Heading</a:t>
            </a:r>
          </a:p>
        </p:txBody>
      </p:sp>
    </p:spTree>
    <p:custDataLst>
      <p:tags r:id="rId1"/>
    </p:custDataLst>
    <p:extLst>
      <p:ext uri="{BB962C8B-B14F-4D97-AF65-F5344CB8AC3E}">
        <p14:creationId xmlns:p14="http://schemas.microsoft.com/office/powerpoint/2010/main" val="94756850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Section Heading Purple">
    <p:bg>
      <p:bgPr>
        <a:solidFill>
          <a:schemeClr val="accent3"/>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3808"/>
            <a:ext cx="1554480" cy="637337"/>
          </a:xfrm>
          <a:prstGeom prst="rect">
            <a:avLst/>
          </a:prstGeom>
        </p:spPr>
      </p:pic>
      <p:sp>
        <p:nvSpPr>
          <p:cNvPr id="3" name="Text Placeholder 2"/>
          <p:cNvSpPr>
            <a:spLocks noGrp="1"/>
          </p:cNvSpPr>
          <p:nvPr>
            <p:ph type="body" sz="quarter" idx="11" hasCustomPrompt="1"/>
          </p:nvPr>
        </p:nvSpPr>
        <p:spPr>
          <a:xfrm>
            <a:off x="257176" y="3303158"/>
            <a:ext cx="11677650" cy="634020"/>
          </a:xfrm>
        </p:spPr>
        <p:txBody>
          <a:bodyPr>
            <a:spAutoFit/>
          </a:bodyPr>
          <a:lstStyle>
            <a:lvl1pPr>
              <a:defRPr cap="all" spc="300" baseline="0"/>
            </a:lvl1pPr>
          </a:lstStyle>
          <a:p>
            <a:pPr lvl="0"/>
            <a:r>
              <a:rPr lang="en-US" dirty="0"/>
              <a:t>Optional description</a:t>
            </a:r>
          </a:p>
        </p:txBody>
      </p:sp>
      <p:sp>
        <p:nvSpPr>
          <p:cNvPr id="4" name="Title 3"/>
          <p:cNvSpPr>
            <a:spLocks noGrp="1"/>
          </p:cNvSpPr>
          <p:nvPr>
            <p:ph type="title" hasCustomPrompt="1"/>
          </p:nvPr>
        </p:nvSpPr>
        <p:spPr>
          <a:xfrm>
            <a:off x="257176" y="2229798"/>
            <a:ext cx="11677650" cy="1006429"/>
          </a:xfrm>
        </p:spPr>
        <p:txBody>
          <a:bodyPr/>
          <a:lstStyle>
            <a:lvl1pPr>
              <a:defRPr/>
            </a:lvl1pPr>
          </a:lstStyle>
          <a:p>
            <a:r>
              <a:rPr lang="en-US" dirty="0"/>
              <a:t>Section Heading</a:t>
            </a:r>
          </a:p>
        </p:txBody>
      </p:sp>
    </p:spTree>
    <p:custDataLst>
      <p:tags r:id="rId1"/>
    </p:custDataLst>
    <p:extLst>
      <p:ext uri="{BB962C8B-B14F-4D97-AF65-F5344CB8AC3E}">
        <p14:creationId xmlns:p14="http://schemas.microsoft.com/office/powerpoint/2010/main" val="65081252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preserve="1" userDrawn="1">
  <p:cSld name="Subsection Red">
    <p:bg>
      <p:bgPr>
        <a:solidFill>
          <a:schemeClr val="bg1"/>
        </a:solidFill>
        <a:effectLst/>
      </p:bgPr>
    </p:bg>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495301" y="952499"/>
            <a:ext cx="9601200" cy="3286125"/>
          </a:xfrm>
          <a:custGeom>
            <a:avLst/>
            <a:gdLst>
              <a:gd name="connsiteX0" fmla="*/ 0 w 10258425"/>
              <a:gd name="connsiteY0" fmla="*/ 0 h 3768725"/>
              <a:gd name="connsiteX1" fmla="*/ 8374063 w 10258425"/>
              <a:gd name="connsiteY1" fmla="*/ 0 h 3768725"/>
              <a:gd name="connsiteX2" fmla="*/ 10258425 w 10258425"/>
              <a:gd name="connsiteY2" fmla="*/ 1884363 h 3768725"/>
              <a:gd name="connsiteX3" fmla="*/ 10258425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7981950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0 w 10258425"/>
              <a:gd name="connsiteY3" fmla="*/ 3768725 h 3768725"/>
              <a:gd name="connsiteX4" fmla="*/ 0 w 10258425"/>
              <a:gd name="connsiteY4" fmla="*/ 0 h 3768725"/>
              <a:gd name="connsiteX0" fmla="*/ 0 w 8374063"/>
              <a:gd name="connsiteY0" fmla="*/ 0 h 3768725"/>
              <a:gd name="connsiteX1" fmla="*/ 8374063 w 8374063"/>
              <a:gd name="connsiteY1" fmla="*/ 0 h 3768725"/>
              <a:gd name="connsiteX2" fmla="*/ 8229600 w 8374063"/>
              <a:gd name="connsiteY2" fmla="*/ 3751263 h 3768725"/>
              <a:gd name="connsiteX3" fmla="*/ 0 w 8374063"/>
              <a:gd name="connsiteY3" fmla="*/ 3768725 h 3768725"/>
              <a:gd name="connsiteX4" fmla="*/ 0 w 8374063"/>
              <a:gd name="connsiteY4" fmla="*/ 0 h 3768725"/>
              <a:gd name="connsiteX0" fmla="*/ 0 w 10240963"/>
              <a:gd name="connsiteY0" fmla="*/ 0 h 3768725"/>
              <a:gd name="connsiteX1" fmla="*/ 10240963 w 10240963"/>
              <a:gd name="connsiteY1" fmla="*/ 9525 h 3768725"/>
              <a:gd name="connsiteX2" fmla="*/ 8229600 w 10240963"/>
              <a:gd name="connsiteY2" fmla="*/ 3751263 h 3768725"/>
              <a:gd name="connsiteX3" fmla="*/ 0 w 10240963"/>
              <a:gd name="connsiteY3" fmla="*/ 3768725 h 3768725"/>
              <a:gd name="connsiteX4" fmla="*/ 0 w 10240963"/>
              <a:gd name="connsiteY4" fmla="*/ 0 h 3768725"/>
              <a:gd name="connsiteX0" fmla="*/ 0 w 10100676"/>
              <a:gd name="connsiteY0" fmla="*/ 0 h 3768725"/>
              <a:gd name="connsiteX1" fmla="*/ 10100676 w 10100676"/>
              <a:gd name="connsiteY1" fmla="*/ 9525 h 3768725"/>
              <a:gd name="connsiteX2" fmla="*/ 8229600 w 10100676"/>
              <a:gd name="connsiteY2" fmla="*/ 3751263 h 3768725"/>
              <a:gd name="connsiteX3" fmla="*/ 0 w 10100676"/>
              <a:gd name="connsiteY3" fmla="*/ 3768725 h 3768725"/>
              <a:gd name="connsiteX4" fmla="*/ 0 w 10100676"/>
              <a:gd name="connsiteY4" fmla="*/ 0 h 3768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0676" h="3768725">
                <a:moveTo>
                  <a:pt x="0" y="0"/>
                </a:moveTo>
                <a:lnTo>
                  <a:pt x="10100676" y="9525"/>
                </a:lnTo>
                <a:lnTo>
                  <a:pt x="8229600" y="3751263"/>
                </a:lnTo>
                <a:lnTo>
                  <a:pt x="0" y="3768725"/>
                </a:lnTo>
                <a:lnTo>
                  <a:pt x="0" y="0"/>
                </a:lnTo>
                <a:close/>
              </a:path>
            </a:pathLst>
          </a:custGeom>
        </p:spPr>
        <p:txBody>
          <a:bodyPr anchor="ctr" anchorCtr="0">
            <a:normAutofit/>
          </a:bodyPr>
          <a:lstStyle>
            <a:lvl1pPr algn="l">
              <a:defRPr sz="6000" b="0" baseline="0">
                <a:solidFill>
                  <a:srgbClr val="000000"/>
                </a:solidFill>
              </a:defRPr>
            </a:lvl1pPr>
          </a:lstStyle>
          <a:p>
            <a:r>
              <a:rPr lang="en-US" dirty="0"/>
              <a:t>Subsection Heading</a:t>
            </a:r>
          </a:p>
        </p:txBody>
      </p:sp>
      <p:pic>
        <p:nvPicPr>
          <p:cNvPr id="5" name="Picture 4"/>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705344" y="0"/>
            <a:ext cx="4486656" cy="6858000"/>
          </a:xfrm>
          <a:prstGeom prst="rect">
            <a:avLst/>
          </a:prstGeom>
        </p:spPr>
      </p:pic>
      <p:pic>
        <p:nvPicPr>
          <p:cNvPr id="7" name="Picture 6" descr="A picture containing clock, drawing&#10;&#10;Description automatically generated">
            <a:extLst>
              <a:ext uri="{FF2B5EF4-FFF2-40B4-BE49-F238E27FC236}">
                <a16:creationId xmlns:a16="http://schemas.microsoft.com/office/drawing/2014/main" id="{8CC20013-AAE7-4410-A7E6-3AD8EDD70C35}"/>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454809" y="6261652"/>
            <a:ext cx="332585" cy="332585"/>
          </a:xfrm>
          <a:prstGeom prst="rect">
            <a:avLst/>
          </a:prstGeom>
        </p:spPr>
      </p:pic>
    </p:spTree>
    <p:custDataLst>
      <p:tags r:id="rId1"/>
    </p:custDataLst>
    <p:extLst>
      <p:ext uri="{BB962C8B-B14F-4D97-AF65-F5344CB8AC3E}">
        <p14:creationId xmlns:p14="http://schemas.microsoft.com/office/powerpoint/2010/main" val="369573092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Subsection Green">
    <p:bg>
      <p:bgPr>
        <a:solidFill>
          <a:schemeClr val="bg1"/>
        </a:solidFill>
        <a:effectLst/>
      </p:bgPr>
    </p:bg>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495301" y="952499"/>
            <a:ext cx="9601200" cy="3286125"/>
          </a:xfrm>
          <a:custGeom>
            <a:avLst/>
            <a:gdLst>
              <a:gd name="connsiteX0" fmla="*/ 0 w 10258425"/>
              <a:gd name="connsiteY0" fmla="*/ 0 h 3768725"/>
              <a:gd name="connsiteX1" fmla="*/ 8374063 w 10258425"/>
              <a:gd name="connsiteY1" fmla="*/ 0 h 3768725"/>
              <a:gd name="connsiteX2" fmla="*/ 10258425 w 10258425"/>
              <a:gd name="connsiteY2" fmla="*/ 1884363 h 3768725"/>
              <a:gd name="connsiteX3" fmla="*/ 10258425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7981950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0 w 10258425"/>
              <a:gd name="connsiteY3" fmla="*/ 3768725 h 3768725"/>
              <a:gd name="connsiteX4" fmla="*/ 0 w 10258425"/>
              <a:gd name="connsiteY4" fmla="*/ 0 h 3768725"/>
              <a:gd name="connsiteX0" fmla="*/ 0 w 8374063"/>
              <a:gd name="connsiteY0" fmla="*/ 0 h 3768725"/>
              <a:gd name="connsiteX1" fmla="*/ 8374063 w 8374063"/>
              <a:gd name="connsiteY1" fmla="*/ 0 h 3768725"/>
              <a:gd name="connsiteX2" fmla="*/ 8229600 w 8374063"/>
              <a:gd name="connsiteY2" fmla="*/ 3751263 h 3768725"/>
              <a:gd name="connsiteX3" fmla="*/ 0 w 8374063"/>
              <a:gd name="connsiteY3" fmla="*/ 3768725 h 3768725"/>
              <a:gd name="connsiteX4" fmla="*/ 0 w 8374063"/>
              <a:gd name="connsiteY4" fmla="*/ 0 h 3768725"/>
              <a:gd name="connsiteX0" fmla="*/ 0 w 10240963"/>
              <a:gd name="connsiteY0" fmla="*/ 0 h 3768725"/>
              <a:gd name="connsiteX1" fmla="*/ 10240963 w 10240963"/>
              <a:gd name="connsiteY1" fmla="*/ 9525 h 3768725"/>
              <a:gd name="connsiteX2" fmla="*/ 8229600 w 10240963"/>
              <a:gd name="connsiteY2" fmla="*/ 3751263 h 3768725"/>
              <a:gd name="connsiteX3" fmla="*/ 0 w 10240963"/>
              <a:gd name="connsiteY3" fmla="*/ 3768725 h 3768725"/>
              <a:gd name="connsiteX4" fmla="*/ 0 w 10240963"/>
              <a:gd name="connsiteY4" fmla="*/ 0 h 3768725"/>
              <a:gd name="connsiteX0" fmla="*/ 0 w 10100676"/>
              <a:gd name="connsiteY0" fmla="*/ 0 h 3768725"/>
              <a:gd name="connsiteX1" fmla="*/ 10100676 w 10100676"/>
              <a:gd name="connsiteY1" fmla="*/ 9525 h 3768725"/>
              <a:gd name="connsiteX2" fmla="*/ 8229600 w 10100676"/>
              <a:gd name="connsiteY2" fmla="*/ 3751263 h 3768725"/>
              <a:gd name="connsiteX3" fmla="*/ 0 w 10100676"/>
              <a:gd name="connsiteY3" fmla="*/ 3768725 h 3768725"/>
              <a:gd name="connsiteX4" fmla="*/ 0 w 10100676"/>
              <a:gd name="connsiteY4" fmla="*/ 0 h 3768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0676" h="3768725">
                <a:moveTo>
                  <a:pt x="0" y="0"/>
                </a:moveTo>
                <a:lnTo>
                  <a:pt x="10100676" y="9525"/>
                </a:lnTo>
                <a:lnTo>
                  <a:pt x="8229600" y="3751263"/>
                </a:lnTo>
                <a:lnTo>
                  <a:pt x="0" y="3768725"/>
                </a:lnTo>
                <a:lnTo>
                  <a:pt x="0" y="0"/>
                </a:lnTo>
                <a:close/>
              </a:path>
            </a:pathLst>
          </a:custGeom>
        </p:spPr>
        <p:txBody>
          <a:bodyPr anchor="ctr" anchorCtr="0">
            <a:normAutofit/>
          </a:bodyPr>
          <a:lstStyle>
            <a:lvl1pPr algn="l">
              <a:defRPr sz="6000" b="0">
                <a:solidFill>
                  <a:srgbClr val="000000"/>
                </a:solidFill>
              </a:defRPr>
            </a:lvl1pPr>
          </a:lstStyle>
          <a:p>
            <a:r>
              <a:rPr lang="en-US" dirty="0"/>
              <a:t>Subsection Heading</a:t>
            </a:r>
          </a:p>
        </p:txBody>
      </p:sp>
      <p:pic>
        <p:nvPicPr>
          <p:cNvPr id="6" name="Picture 5"/>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705344" y="0"/>
            <a:ext cx="4486656" cy="6858000"/>
          </a:xfrm>
          <a:prstGeom prst="rect">
            <a:avLst/>
          </a:prstGeom>
        </p:spPr>
      </p:pic>
      <p:pic>
        <p:nvPicPr>
          <p:cNvPr id="7" name="Picture 6" descr="A picture containing clock, drawing&#10;&#10;Description automatically generated">
            <a:extLst>
              <a:ext uri="{FF2B5EF4-FFF2-40B4-BE49-F238E27FC236}">
                <a16:creationId xmlns:a16="http://schemas.microsoft.com/office/drawing/2014/main" id="{06D11EB0-6E41-4011-9968-CD0D0B7414C5}"/>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454809" y="6261652"/>
            <a:ext cx="332585" cy="332585"/>
          </a:xfrm>
          <a:prstGeom prst="rect">
            <a:avLst/>
          </a:prstGeom>
        </p:spPr>
      </p:pic>
    </p:spTree>
    <p:custDataLst>
      <p:tags r:id="rId1"/>
    </p:custDataLst>
    <p:extLst>
      <p:ext uri="{BB962C8B-B14F-4D97-AF65-F5344CB8AC3E}">
        <p14:creationId xmlns:p14="http://schemas.microsoft.com/office/powerpoint/2010/main" val="234377659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preserve="1" userDrawn="1">
  <p:cSld name="Subsection Purple">
    <p:bg>
      <p:bgPr>
        <a:solidFill>
          <a:schemeClr val="bg1"/>
        </a:solidFill>
        <a:effectLst/>
      </p:bgPr>
    </p:bg>
    <p:spTree>
      <p:nvGrpSpPr>
        <p:cNvPr id="1" name=""/>
        <p:cNvGrpSpPr/>
        <p:nvPr/>
      </p:nvGrpSpPr>
      <p:grpSpPr>
        <a:xfrm>
          <a:off x="0" y="0"/>
          <a:ext cx="0" cy="0"/>
          <a:chOff x="0" y="0"/>
          <a:chExt cx="0" cy="0"/>
        </a:xfrm>
      </p:grpSpPr>
      <p:sp>
        <p:nvSpPr>
          <p:cNvPr id="4" name="Title 1"/>
          <p:cNvSpPr>
            <a:spLocks noGrp="1"/>
          </p:cNvSpPr>
          <p:nvPr>
            <p:ph type="title" hasCustomPrompt="1"/>
          </p:nvPr>
        </p:nvSpPr>
        <p:spPr>
          <a:xfrm>
            <a:off x="495301" y="952499"/>
            <a:ext cx="9601200" cy="3286125"/>
          </a:xfrm>
          <a:custGeom>
            <a:avLst/>
            <a:gdLst>
              <a:gd name="connsiteX0" fmla="*/ 0 w 10258425"/>
              <a:gd name="connsiteY0" fmla="*/ 0 h 3768725"/>
              <a:gd name="connsiteX1" fmla="*/ 8374063 w 10258425"/>
              <a:gd name="connsiteY1" fmla="*/ 0 h 3768725"/>
              <a:gd name="connsiteX2" fmla="*/ 10258425 w 10258425"/>
              <a:gd name="connsiteY2" fmla="*/ 1884363 h 3768725"/>
              <a:gd name="connsiteX3" fmla="*/ 10258425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7981950 w 10258425"/>
              <a:gd name="connsiteY3" fmla="*/ 3768725 h 3768725"/>
              <a:gd name="connsiteX4" fmla="*/ 0 w 10258425"/>
              <a:gd name="connsiteY4" fmla="*/ 3768725 h 3768725"/>
              <a:gd name="connsiteX5" fmla="*/ 0 w 10258425"/>
              <a:gd name="connsiteY5" fmla="*/ 0 h 3768725"/>
              <a:gd name="connsiteX0" fmla="*/ 0 w 10258425"/>
              <a:gd name="connsiteY0" fmla="*/ 0 h 3768725"/>
              <a:gd name="connsiteX1" fmla="*/ 8374063 w 10258425"/>
              <a:gd name="connsiteY1" fmla="*/ 0 h 3768725"/>
              <a:gd name="connsiteX2" fmla="*/ 10258425 w 10258425"/>
              <a:gd name="connsiteY2" fmla="*/ 1884363 h 3768725"/>
              <a:gd name="connsiteX3" fmla="*/ 0 w 10258425"/>
              <a:gd name="connsiteY3" fmla="*/ 3768725 h 3768725"/>
              <a:gd name="connsiteX4" fmla="*/ 0 w 10258425"/>
              <a:gd name="connsiteY4" fmla="*/ 0 h 3768725"/>
              <a:gd name="connsiteX0" fmla="*/ 0 w 8374063"/>
              <a:gd name="connsiteY0" fmla="*/ 0 h 3768725"/>
              <a:gd name="connsiteX1" fmla="*/ 8374063 w 8374063"/>
              <a:gd name="connsiteY1" fmla="*/ 0 h 3768725"/>
              <a:gd name="connsiteX2" fmla="*/ 8229600 w 8374063"/>
              <a:gd name="connsiteY2" fmla="*/ 3751263 h 3768725"/>
              <a:gd name="connsiteX3" fmla="*/ 0 w 8374063"/>
              <a:gd name="connsiteY3" fmla="*/ 3768725 h 3768725"/>
              <a:gd name="connsiteX4" fmla="*/ 0 w 8374063"/>
              <a:gd name="connsiteY4" fmla="*/ 0 h 3768725"/>
              <a:gd name="connsiteX0" fmla="*/ 0 w 10240963"/>
              <a:gd name="connsiteY0" fmla="*/ 0 h 3768725"/>
              <a:gd name="connsiteX1" fmla="*/ 10240963 w 10240963"/>
              <a:gd name="connsiteY1" fmla="*/ 9525 h 3768725"/>
              <a:gd name="connsiteX2" fmla="*/ 8229600 w 10240963"/>
              <a:gd name="connsiteY2" fmla="*/ 3751263 h 3768725"/>
              <a:gd name="connsiteX3" fmla="*/ 0 w 10240963"/>
              <a:gd name="connsiteY3" fmla="*/ 3768725 h 3768725"/>
              <a:gd name="connsiteX4" fmla="*/ 0 w 10240963"/>
              <a:gd name="connsiteY4" fmla="*/ 0 h 3768725"/>
              <a:gd name="connsiteX0" fmla="*/ 0 w 10100676"/>
              <a:gd name="connsiteY0" fmla="*/ 0 h 3768725"/>
              <a:gd name="connsiteX1" fmla="*/ 10100676 w 10100676"/>
              <a:gd name="connsiteY1" fmla="*/ 9525 h 3768725"/>
              <a:gd name="connsiteX2" fmla="*/ 8229600 w 10100676"/>
              <a:gd name="connsiteY2" fmla="*/ 3751263 h 3768725"/>
              <a:gd name="connsiteX3" fmla="*/ 0 w 10100676"/>
              <a:gd name="connsiteY3" fmla="*/ 3768725 h 3768725"/>
              <a:gd name="connsiteX4" fmla="*/ 0 w 10100676"/>
              <a:gd name="connsiteY4" fmla="*/ 0 h 37687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00676" h="3768725">
                <a:moveTo>
                  <a:pt x="0" y="0"/>
                </a:moveTo>
                <a:lnTo>
                  <a:pt x="10100676" y="9525"/>
                </a:lnTo>
                <a:lnTo>
                  <a:pt x="8229600" y="3751263"/>
                </a:lnTo>
                <a:lnTo>
                  <a:pt x="0" y="3768725"/>
                </a:lnTo>
                <a:lnTo>
                  <a:pt x="0" y="0"/>
                </a:lnTo>
                <a:close/>
              </a:path>
            </a:pathLst>
          </a:custGeom>
        </p:spPr>
        <p:txBody>
          <a:bodyPr anchor="ctr" anchorCtr="0">
            <a:normAutofit/>
          </a:bodyPr>
          <a:lstStyle>
            <a:lvl1pPr algn="l">
              <a:defRPr sz="6000" b="0">
                <a:solidFill>
                  <a:srgbClr val="000000"/>
                </a:solidFill>
              </a:defRPr>
            </a:lvl1pPr>
          </a:lstStyle>
          <a:p>
            <a:r>
              <a:rPr lang="en-US" dirty="0"/>
              <a:t>Subsection Heading</a:t>
            </a:r>
          </a:p>
        </p:txBody>
      </p:sp>
      <p:pic>
        <p:nvPicPr>
          <p:cNvPr id="5" name="Picture 4"/>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705344" y="0"/>
            <a:ext cx="4486656" cy="6858000"/>
          </a:xfrm>
          <a:prstGeom prst="rect">
            <a:avLst/>
          </a:prstGeom>
        </p:spPr>
      </p:pic>
      <p:pic>
        <p:nvPicPr>
          <p:cNvPr id="7" name="Picture 6" descr="A picture containing clock, drawing&#10;&#10;Description automatically generated">
            <a:extLst>
              <a:ext uri="{FF2B5EF4-FFF2-40B4-BE49-F238E27FC236}">
                <a16:creationId xmlns:a16="http://schemas.microsoft.com/office/drawing/2014/main" id="{0379E546-8BE7-4D83-8598-CB683D7C1589}"/>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1454809" y="6261652"/>
            <a:ext cx="332585" cy="332585"/>
          </a:xfrm>
          <a:prstGeom prst="rect">
            <a:avLst/>
          </a:prstGeom>
        </p:spPr>
      </p:pic>
    </p:spTree>
    <p:custDataLst>
      <p:tags r:id="rId1"/>
    </p:custDataLst>
    <p:extLst>
      <p:ext uri="{BB962C8B-B14F-4D97-AF65-F5344CB8AC3E}">
        <p14:creationId xmlns:p14="http://schemas.microsoft.com/office/powerpoint/2010/main" val="144984222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Divider Red">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501149"/>
            <a:ext cx="11582400" cy="1015663"/>
          </a:xfrm>
        </p:spPr>
        <p:txBody>
          <a:bodyPr>
            <a:spAutoFit/>
          </a:bodyPr>
          <a:lstStyle>
            <a:lvl1pPr algn="ctr">
              <a:defRPr sz="6000" b="0">
                <a:solidFill>
                  <a:schemeClr val="bg1"/>
                </a:solidFill>
              </a:defRPr>
            </a:lvl1pPr>
          </a:lstStyle>
          <a:p>
            <a:r>
              <a:rPr lang="en-US" dirty="0"/>
              <a:t>Divider Slide Title</a:t>
            </a:r>
          </a:p>
        </p:txBody>
      </p:sp>
      <p:pic>
        <p:nvPicPr>
          <p:cNvPr id="4" name="Picture 3"/>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238500"/>
            <a:ext cx="12192000" cy="3619500"/>
          </a:xfrm>
          <a:prstGeom prst="rect">
            <a:avLst/>
          </a:prstGeom>
        </p:spPr>
      </p:pic>
      <p:pic>
        <p:nvPicPr>
          <p:cNvPr id="5" name="Picture 4"/>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97662207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preserve="1" userDrawn="1">
  <p:cSld name="Divider Green">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501149"/>
            <a:ext cx="11582400" cy="1015663"/>
          </a:xfrm>
        </p:spPr>
        <p:txBody>
          <a:bodyPr>
            <a:spAutoFit/>
          </a:bodyPr>
          <a:lstStyle>
            <a:lvl1pPr algn="ctr">
              <a:defRPr sz="6000" b="0">
                <a:solidFill>
                  <a:schemeClr val="bg1"/>
                </a:solidFill>
              </a:defRPr>
            </a:lvl1pPr>
          </a:lstStyle>
          <a:p>
            <a:r>
              <a:rPr lang="en-US" dirty="0"/>
              <a:t>Divider Slide Title</a:t>
            </a:r>
          </a:p>
        </p:txBody>
      </p:sp>
      <p:pic>
        <p:nvPicPr>
          <p:cNvPr id="4" name="Picture 3"/>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238500"/>
            <a:ext cx="12192000" cy="3619500"/>
          </a:xfrm>
          <a:prstGeom prst="rect">
            <a:avLst/>
          </a:prstGeom>
        </p:spPr>
      </p:pic>
      <p:pic>
        <p:nvPicPr>
          <p:cNvPr id="5" name="Picture 4"/>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281820218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ivider Purple">
    <p:bg>
      <p:bgPr>
        <a:solidFill>
          <a:schemeClr val="accent3"/>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501149"/>
            <a:ext cx="11582400" cy="1015663"/>
          </a:xfrm>
        </p:spPr>
        <p:txBody>
          <a:bodyPr>
            <a:spAutoFit/>
          </a:bodyPr>
          <a:lstStyle>
            <a:lvl1pPr algn="ctr">
              <a:defRPr sz="6000" b="0">
                <a:solidFill>
                  <a:schemeClr val="bg1"/>
                </a:solidFill>
              </a:defRPr>
            </a:lvl1pPr>
          </a:lstStyle>
          <a:p>
            <a:r>
              <a:rPr lang="en-US" dirty="0"/>
              <a:t>Divider Slide Title</a:t>
            </a:r>
          </a:p>
        </p:txBody>
      </p:sp>
      <p:pic>
        <p:nvPicPr>
          <p:cNvPr id="5" name="Picture 4"/>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238500"/>
            <a:ext cx="12192000" cy="3619500"/>
          </a:xfrm>
          <a:prstGeom prst="rect">
            <a:avLst/>
          </a:prstGeom>
        </p:spPr>
      </p:pic>
      <p:pic>
        <p:nvPicPr>
          <p:cNvPr id="4" name="Picture 3"/>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322259754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preserve="1" userDrawn="1">
  <p:cSld name="Divider Black">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4800" y="1501149"/>
            <a:ext cx="11582400" cy="1015663"/>
          </a:xfrm>
        </p:spPr>
        <p:txBody>
          <a:bodyPr>
            <a:spAutoFit/>
          </a:bodyPr>
          <a:lstStyle>
            <a:lvl1pPr algn="ctr">
              <a:defRPr sz="6000" b="0">
                <a:solidFill>
                  <a:schemeClr val="bg1"/>
                </a:solidFill>
              </a:defRPr>
            </a:lvl1pPr>
          </a:lstStyle>
          <a:p>
            <a:r>
              <a:rPr lang="en-US" dirty="0"/>
              <a:t>Divider Slide Title</a:t>
            </a:r>
          </a:p>
        </p:txBody>
      </p:sp>
      <p:pic>
        <p:nvPicPr>
          <p:cNvPr id="7" name="Picture 6"/>
          <p:cNvPicPr>
            <a:picLocks noChangeAspect="1"/>
          </p:cNvPicPr>
          <p:nvPr userDrawn="1"/>
        </p:nvPicPr>
        <p:blipFill>
          <a:blip r:embed="rId3">
            <a:extLst>
              <a:ext uri="{28A0092B-C50C-407E-A947-70E740481C1C}">
                <a14:useLocalDpi xmlns:a14="http://schemas.microsoft.com/office/drawing/2010/main"/>
              </a:ext>
            </a:extLst>
          </a:blip>
          <a:stretch>
            <a:fillRect/>
          </a:stretch>
        </p:blipFill>
        <p:spPr>
          <a:xfrm>
            <a:off x="0" y="3238500"/>
            <a:ext cx="12192000" cy="3619500"/>
          </a:xfrm>
          <a:prstGeom prst="rect">
            <a:avLst/>
          </a:prstGeom>
        </p:spPr>
      </p:pic>
      <p:pic>
        <p:nvPicPr>
          <p:cNvPr id="6" name="Picture 5"/>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10397067" y="6003023"/>
            <a:ext cx="1603021" cy="655724"/>
          </a:xfrm>
          <a:prstGeom prst="rect">
            <a:avLst/>
          </a:prstGeom>
        </p:spPr>
      </p:pic>
    </p:spTree>
    <p:custDataLst>
      <p:tags r:id="rId1"/>
    </p:custDataLst>
    <p:extLst>
      <p:ext uri="{BB962C8B-B14F-4D97-AF65-F5344CB8AC3E}">
        <p14:creationId xmlns:p14="http://schemas.microsoft.com/office/powerpoint/2010/main" val="345270659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51353" y="441402"/>
            <a:ext cx="2339754" cy="959299"/>
          </a:xfrm>
          <a:prstGeom prst="rect">
            <a:avLst/>
          </a:prstGeom>
        </p:spPr>
      </p:pic>
      <p:sp>
        <p:nvSpPr>
          <p:cNvPr id="5" name="Text Placeholder 14"/>
          <p:cNvSpPr>
            <a:spLocks noGrp="1"/>
          </p:cNvSpPr>
          <p:nvPr>
            <p:ph type="body" sz="quarter" idx="14" hasCustomPrompt="1"/>
          </p:nvPr>
        </p:nvSpPr>
        <p:spPr>
          <a:xfrm>
            <a:off x="1353287" y="2336418"/>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panose="00000500000000000000" pitchFamily="2" charset="0"/>
              </a:defRPr>
            </a:lvl1pPr>
          </a:lstStyle>
          <a:p>
            <a:pPr lvl="0"/>
            <a:r>
              <a:rPr lang="en-US" dirty="0"/>
              <a:t>Insert presentation title</a:t>
            </a:r>
          </a:p>
        </p:txBody>
      </p:sp>
      <p:sp>
        <p:nvSpPr>
          <p:cNvPr id="6" name="Text Placeholder 16"/>
          <p:cNvSpPr>
            <a:spLocks noGrp="1"/>
          </p:cNvSpPr>
          <p:nvPr>
            <p:ph type="body" sz="quarter" idx="15" hasCustomPrompt="1"/>
          </p:nvPr>
        </p:nvSpPr>
        <p:spPr>
          <a:xfrm>
            <a:off x="1353287" y="3107845"/>
            <a:ext cx="9535886" cy="400110"/>
          </a:xfrm>
          <a:prstGeom prst="rect">
            <a:avLst/>
          </a:prstGeom>
        </p:spPr>
        <p:txBody>
          <a:bodyPr wrap="square">
            <a:spAutoFit/>
          </a:bodyPr>
          <a:lstStyle>
            <a:lvl1pPr algn="ctr">
              <a:lnSpc>
                <a:spcPct val="100000"/>
              </a:lnSpc>
              <a:defRPr sz="2000" baseline="0">
                <a:solidFill>
                  <a:schemeClr val="bg1"/>
                </a:solidFill>
                <a:latin typeface="Montserrat Light" charset="0"/>
              </a:defRPr>
            </a:lvl1pPr>
          </a:lstStyle>
          <a:p>
            <a:pPr lvl="0"/>
            <a:r>
              <a:rPr lang="en-US" dirty="0"/>
              <a:t>More info can go here</a:t>
            </a:r>
          </a:p>
        </p:txBody>
      </p:sp>
      <p:sp>
        <p:nvSpPr>
          <p:cNvPr id="7" name="Text Placeholder 16"/>
          <p:cNvSpPr>
            <a:spLocks noGrp="1"/>
          </p:cNvSpPr>
          <p:nvPr>
            <p:ph type="body" sz="quarter" idx="16" hasCustomPrompt="1"/>
          </p:nvPr>
        </p:nvSpPr>
        <p:spPr>
          <a:xfrm>
            <a:off x="4488873" y="4416601"/>
            <a:ext cx="6293422" cy="307777"/>
          </a:xfrm>
          <a:prstGeom prst="rect">
            <a:avLst/>
          </a:prstGeom>
        </p:spPr>
        <p:txBody>
          <a:bodyPr wrap="square">
            <a:spAutoFit/>
          </a:bodyPr>
          <a:lstStyle>
            <a:lvl1pPr algn="l">
              <a:lnSpc>
                <a:spcPct val="100000"/>
              </a:lnSpc>
              <a:spcBef>
                <a:spcPts val="0"/>
              </a:spcBef>
              <a:defRPr sz="1400" baseline="0">
                <a:solidFill>
                  <a:schemeClr val="bg1"/>
                </a:solidFill>
                <a:latin typeface="Montserrat" panose="00000500000000000000" pitchFamily="2" charset="0"/>
              </a:defRPr>
            </a:lvl1pPr>
          </a:lstStyle>
          <a:p>
            <a:pPr lvl="0"/>
            <a:r>
              <a:rPr lang="en-US" dirty="0"/>
              <a:t>NAME</a:t>
            </a:r>
          </a:p>
        </p:txBody>
      </p:sp>
      <p:sp>
        <p:nvSpPr>
          <p:cNvPr id="8" name="Picture Placeholder 3"/>
          <p:cNvSpPr>
            <a:spLocks noGrp="1"/>
          </p:cNvSpPr>
          <p:nvPr>
            <p:ph type="pic" sz="quarter" idx="17"/>
          </p:nvPr>
        </p:nvSpPr>
        <p:spPr>
          <a:xfrm>
            <a:off x="2538275" y="4187654"/>
            <a:ext cx="1560191" cy="1560191"/>
          </a:xfrm>
          <a:prstGeom prst="ellipse">
            <a:avLst/>
          </a:prstGeom>
          <a:blipFill dpi="0" rotWithShape="1">
            <a:blip r:embed="rId4" cstate="print">
              <a:extLst>
                <a:ext uri="{28A0092B-C50C-407E-A947-70E740481C1C}">
                  <a14:useLocalDpi xmlns:a14="http://schemas.microsoft.com/office/drawing/2010/main" val="0"/>
                </a:ext>
              </a:extLst>
            </a:blip>
            <a:srcRect/>
            <a:stretch>
              <a:fillRect/>
            </a:stretch>
          </a:blipFill>
        </p:spPr>
        <p:txBody>
          <a:bodyPr/>
          <a:lstStyle>
            <a:lvl1pPr algn="ctr">
              <a:defRPr sz="1200">
                <a:solidFill>
                  <a:schemeClr val="tx1"/>
                </a:solidFill>
              </a:defRPr>
            </a:lvl1pPr>
          </a:lstStyle>
          <a:p>
            <a:r>
              <a:rPr lang="en-US"/>
              <a:t>Click icon to add picture</a:t>
            </a:r>
            <a:endParaRPr lang="en-US" dirty="0"/>
          </a:p>
        </p:txBody>
      </p:sp>
    </p:spTree>
    <p:extLst>
      <p:ext uri="{BB962C8B-B14F-4D97-AF65-F5344CB8AC3E}">
        <p14:creationId xmlns:p14="http://schemas.microsoft.com/office/powerpoint/2010/main" val="253715666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4"/>
          <p:cNvSpPr>
            <a:spLocks noGrp="1"/>
          </p:cNvSpPr>
          <p:nvPr>
            <p:ph type="body" sz="quarter" idx="14" hasCustomPrompt="1"/>
          </p:nvPr>
        </p:nvSpPr>
        <p:spPr>
          <a:xfrm>
            <a:off x="1353287" y="2775805"/>
            <a:ext cx="9535886" cy="646331"/>
          </a:xfrm>
          <a:prstGeom prst="rect">
            <a:avLst/>
          </a:prstGeom>
        </p:spPr>
        <p:txBody>
          <a:bodyPr wrap="square">
            <a:spAutoFit/>
          </a:bodyPr>
          <a:lstStyle>
            <a:lvl1pPr algn="ctr">
              <a:lnSpc>
                <a:spcPct val="100000"/>
              </a:lnSpc>
              <a:defRPr sz="3600" b="1" cap="none" spc="200" baseline="0">
                <a:solidFill>
                  <a:schemeClr val="bg1"/>
                </a:solidFill>
                <a:latin typeface="Montserrat" panose="00000500000000000000" pitchFamily="2" charset="0"/>
              </a:defRPr>
            </a:lvl1pPr>
          </a:lstStyle>
          <a:p>
            <a:pPr lvl="0"/>
            <a:r>
              <a:rPr lang="en-US" dirty="0"/>
              <a:t>Full-screen image</a:t>
            </a:r>
          </a:p>
        </p:txBody>
      </p:sp>
    </p:spTree>
    <p:extLst>
      <p:ext uri="{BB962C8B-B14F-4D97-AF65-F5344CB8AC3E}">
        <p14:creationId xmlns:p14="http://schemas.microsoft.com/office/powerpoint/2010/main" val="327353780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Section Title - Production Purple">
    <p:bg>
      <p:bgPr>
        <a:solidFill>
          <a:schemeClr val="accent2"/>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Montserrat" panose="00000500000000000000" pitchFamily="2" charset="0"/>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Montserrat" panose="00000500000000000000" pitchFamily="2" charset="0"/>
              <a:buNone/>
              <a:tabLst/>
              <a:defRPr/>
            </a:pPr>
            <a:r>
              <a:rPr lang="en-US" dirty="0"/>
              <a:t>Introduction text</a:t>
            </a:r>
          </a:p>
        </p:txBody>
      </p:sp>
    </p:spTree>
    <p:extLst>
      <p:ext uri="{BB962C8B-B14F-4D97-AF65-F5344CB8AC3E}">
        <p14:creationId xmlns:p14="http://schemas.microsoft.com/office/powerpoint/2010/main" val="223889788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Section Title - Curtain Red">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Montserrat" panose="00000500000000000000" pitchFamily="2" charset="0"/>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Montserrat" panose="00000500000000000000" pitchFamily="2" charset="0"/>
              <a:buNone/>
              <a:tabLst/>
              <a:defRPr/>
            </a:pPr>
            <a:r>
              <a:rPr lang="en-US" dirty="0"/>
              <a:t>Introduction text</a:t>
            </a:r>
          </a:p>
        </p:txBody>
      </p:sp>
    </p:spTree>
    <p:extLst>
      <p:ext uri="{BB962C8B-B14F-4D97-AF65-F5344CB8AC3E}">
        <p14:creationId xmlns:p14="http://schemas.microsoft.com/office/powerpoint/2010/main" val="1450632182"/>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Section Title - Aquarium Green">
    <p:bg>
      <p:bgPr>
        <a:solidFill>
          <a:schemeClr val="accent3"/>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rotWithShape="1">
          <a:blip r:embed="rId2" cstate="print">
            <a:extLst>
              <a:ext uri="{28A0092B-C50C-407E-A947-70E740481C1C}">
                <a14:useLocalDpi xmlns:a14="http://schemas.microsoft.com/office/drawing/2010/main" val="0"/>
              </a:ext>
            </a:extLst>
          </a:blip>
          <a:srcRect b="17627"/>
          <a:stretch/>
        </p:blipFill>
        <p:spPr>
          <a:xfrm>
            <a:off x="5283477" y="6154056"/>
            <a:ext cx="1645920" cy="555873"/>
          </a:xfrm>
          <a:prstGeom prst="rect">
            <a:avLst/>
          </a:prstGeom>
        </p:spPr>
      </p:pic>
      <p:sp>
        <p:nvSpPr>
          <p:cNvPr id="6" name="Text Placeholder 8"/>
          <p:cNvSpPr>
            <a:spLocks noGrp="1"/>
          </p:cNvSpPr>
          <p:nvPr>
            <p:ph type="body" sz="quarter" idx="10" hasCustomPrompt="1"/>
          </p:nvPr>
        </p:nvSpPr>
        <p:spPr>
          <a:xfrm>
            <a:off x="710371" y="2799060"/>
            <a:ext cx="4064829" cy="830997"/>
          </a:xfrm>
          <a:prstGeom prst="rect">
            <a:avLst/>
          </a:prstGeom>
        </p:spPr>
        <p:txBody>
          <a:bodyPr>
            <a:spAutoFit/>
          </a:bodyPr>
          <a:lstStyle>
            <a:lvl1pPr marL="0" indent="0">
              <a:lnSpc>
                <a:spcPct val="100000"/>
              </a:lnSpc>
              <a:buFontTx/>
              <a:buNone/>
              <a:defRPr sz="4800" baseline="0">
                <a:solidFill>
                  <a:schemeClr val="bg1"/>
                </a:solidFill>
                <a:latin typeface="Domine" charset="0"/>
              </a:defRPr>
            </a:lvl1pPr>
          </a:lstStyle>
          <a:p>
            <a:pPr lvl="0"/>
            <a:r>
              <a:rPr lang="en-US" dirty="0"/>
              <a:t>Section Title</a:t>
            </a:r>
          </a:p>
        </p:txBody>
      </p:sp>
      <p:sp>
        <p:nvSpPr>
          <p:cNvPr id="10" name="Text Placeholder 11"/>
          <p:cNvSpPr>
            <a:spLocks noGrp="1"/>
          </p:cNvSpPr>
          <p:nvPr>
            <p:ph type="body" sz="quarter" idx="11" hasCustomPrompt="1"/>
          </p:nvPr>
        </p:nvSpPr>
        <p:spPr>
          <a:xfrm>
            <a:off x="4968875" y="2668424"/>
            <a:ext cx="6520760" cy="536437"/>
          </a:xfrm>
          <a:prstGeom prst="rect">
            <a:avLst/>
          </a:prstGeom>
        </p:spPr>
        <p:txBody>
          <a:bodyPr>
            <a:spAutoFit/>
          </a:bodyPr>
          <a:lstStyle>
            <a:lvl1pPr marL="0" indent="0">
              <a:lnSpc>
                <a:spcPct val="100000"/>
              </a:lnSpc>
              <a:buFontTx/>
              <a:buNone/>
              <a:defRPr sz="3200" cap="all" spc="300" baseline="0">
                <a:solidFill>
                  <a:schemeClr val="bg1"/>
                </a:solidFill>
                <a:latin typeface="Montserrat Light" charset="0"/>
              </a:defRPr>
            </a:lvl1pPr>
          </a:lstStyle>
          <a:p>
            <a:pPr marL="228600" marR="0" lvl="0" indent="-228600" algn="l" defTabSz="914400" rtl="0" eaLnBrk="1" fontAlgn="auto" latinLnBrk="0" hangingPunct="1">
              <a:lnSpc>
                <a:spcPct val="90000"/>
              </a:lnSpc>
              <a:spcBef>
                <a:spcPts val="1000"/>
              </a:spcBef>
              <a:spcAft>
                <a:spcPts val="0"/>
              </a:spcAft>
              <a:buClrTx/>
              <a:buSzTx/>
              <a:buFont typeface="Montserrat" panose="00000500000000000000" pitchFamily="2" charset="0"/>
              <a:buNone/>
              <a:tabLst/>
              <a:defRPr/>
            </a:pPr>
            <a:r>
              <a:rPr lang="en-US" dirty="0"/>
              <a:t>Subheading</a:t>
            </a:r>
          </a:p>
        </p:txBody>
      </p:sp>
      <p:sp>
        <p:nvSpPr>
          <p:cNvPr id="11" name="Text Placeholder 13"/>
          <p:cNvSpPr>
            <a:spLocks noGrp="1"/>
          </p:cNvSpPr>
          <p:nvPr>
            <p:ph type="body" sz="quarter" idx="12" hasCustomPrompt="1"/>
          </p:nvPr>
        </p:nvSpPr>
        <p:spPr>
          <a:xfrm>
            <a:off x="4968875" y="3344700"/>
            <a:ext cx="6520759" cy="369332"/>
          </a:xfrm>
          <a:prstGeom prst="rect">
            <a:avLst/>
          </a:prstGeom>
        </p:spPr>
        <p:txBody>
          <a:bodyPr>
            <a:spAutoFit/>
          </a:bodyPr>
          <a:lstStyle>
            <a:lvl1pPr marL="0" indent="0">
              <a:lnSpc>
                <a:spcPct val="100000"/>
              </a:lnSpc>
              <a:buFontTx/>
              <a:buNone/>
              <a:defRPr sz="2000" baseline="0">
                <a:solidFill>
                  <a:schemeClr val="bg1"/>
                </a:solidFill>
              </a:defRPr>
            </a:lvl1pPr>
          </a:lstStyle>
          <a:p>
            <a:pPr marL="228600" marR="0" lvl="0" indent="-228600" algn="l" defTabSz="914400" rtl="0" eaLnBrk="1" fontAlgn="auto" latinLnBrk="0" hangingPunct="1">
              <a:lnSpc>
                <a:spcPct val="90000"/>
              </a:lnSpc>
              <a:spcBef>
                <a:spcPts val="1000"/>
              </a:spcBef>
              <a:spcAft>
                <a:spcPts val="0"/>
              </a:spcAft>
              <a:buClrTx/>
              <a:buSzTx/>
              <a:buFont typeface="Montserrat" panose="00000500000000000000" pitchFamily="2" charset="0"/>
              <a:buNone/>
              <a:tabLst/>
              <a:defRPr/>
            </a:pPr>
            <a:r>
              <a:rPr lang="en-US" dirty="0"/>
              <a:t>Introduction text</a:t>
            </a:r>
          </a:p>
        </p:txBody>
      </p:sp>
    </p:spTree>
    <p:extLst>
      <p:ext uri="{BB962C8B-B14F-4D97-AF65-F5344CB8AC3E}">
        <p14:creationId xmlns:p14="http://schemas.microsoft.com/office/powerpoint/2010/main" val="40623318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Page Layout 1">
    <p:spTree>
      <p:nvGrpSpPr>
        <p:cNvPr id="1" name=""/>
        <p:cNvGrpSpPr/>
        <p:nvPr/>
      </p:nvGrpSpPr>
      <p:grpSpPr>
        <a:xfrm>
          <a:off x="0" y="0"/>
          <a:ext cx="0" cy="0"/>
          <a:chOff x="0" y="0"/>
          <a:chExt cx="0" cy="0"/>
        </a:xfrm>
      </p:grpSpPr>
      <p:sp>
        <p:nvSpPr>
          <p:cNvPr id="6" name="Text Placeholder 5"/>
          <p:cNvSpPr>
            <a:spLocks noGrp="1"/>
          </p:cNvSpPr>
          <p:nvPr>
            <p:ph type="body" sz="quarter" idx="12" hasCustomPrompt="1"/>
          </p:nvPr>
        </p:nvSpPr>
        <p:spPr>
          <a:xfrm>
            <a:off x="753816" y="3598368"/>
            <a:ext cx="3378341"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5"/>
          <p:cNvSpPr>
            <a:spLocks noGrp="1"/>
          </p:cNvSpPr>
          <p:nvPr>
            <p:ph type="body" sz="quarter" idx="14" hasCustomPrompt="1"/>
          </p:nvPr>
        </p:nvSpPr>
        <p:spPr>
          <a:xfrm>
            <a:off x="4333499" y="3598368"/>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11" name="Text Placeholder 8"/>
          <p:cNvSpPr>
            <a:spLocks noGrp="1"/>
          </p:cNvSpPr>
          <p:nvPr>
            <p:ph type="body" sz="quarter" idx="15" hasCustomPrompt="1"/>
          </p:nvPr>
        </p:nvSpPr>
        <p:spPr>
          <a:xfrm>
            <a:off x="753817" y="4272090"/>
            <a:ext cx="3378341" cy="338554"/>
          </a:xfrm>
          <a:prstGeom prst="rect">
            <a:avLst/>
          </a:prstGeom>
        </p:spPr>
        <p:txBody>
          <a:bodyPr>
            <a:spAutoFit/>
          </a:bodyPr>
          <a:lstStyle>
            <a:lvl1pPr>
              <a:lnSpc>
                <a:spcPct val="100000"/>
              </a:lnSpc>
              <a:spcBef>
                <a:spcPts val="1000"/>
              </a:spcBef>
              <a:defRPr sz="1600" baseline="0">
                <a:solidFill>
                  <a:schemeClr val="tx2"/>
                </a:solidFill>
              </a:defRPr>
            </a:lvl1pPr>
          </a:lstStyle>
          <a:p>
            <a:pPr lvl="0"/>
            <a:r>
              <a:rPr lang="en-US" dirty="0"/>
              <a:t>Copy</a:t>
            </a:r>
          </a:p>
        </p:txBody>
      </p:sp>
      <p:sp>
        <p:nvSpPr>
          <p:cNvPr id="15" name="Rectangle 14"/>
          <p:cNvSpPr/>
          <p:nvPr userDrawn="1"/>
        </p:nvSpPr>
        <p:spPr>
          <a:xfrm>
            <a:off x="7017024" y="1"/>
            <a:ext cx="5174974" cy="2910467"/>
          </a:xfrm>
          <a:prstGeom prst="rect">
            <a:avLst/>
          </a:prstGeom>
          <a:solidFill>
            <a:srgbClr val="5350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6" name="Text Placeholder 14"/>
          <p:cNvSpPr>
            <a:spLocks noGrp="1"/>
          </p:cNvSpPr>
          <p:nvPr>
            <p:ph type="body" sz="quarter" idx="19" hasCustomPrompt="1"/>
          </p:nvPr>
        </p:nvSpPr>
        <p:spPr>
          <a:xfrm>
            <a:off x="7553325" y="457201"/>
            <a:ext cx="4137106" cy="646331"/>
          </a:xfrm>
          <a:prstGeom prst="rect">
            <a:avLst/>
          </a:prstGeom>
        </p:spPr>
        <p:txBody>
          <a:bodyPr>
            <a:spAutoFit/>
          </a:bodyPr>
          <a:lstStyle>
            <a:lvl1pPr>
              <a:lnSpc>
                <a:spcPct val="100000"/>
              </a:lnSpc>
              <a:defRPr sz="3600" b="1" cap="all" spc="200" baseline="0">
                <a:solidFill>
                  <a:schemeClr val="bg1"/>
                </a:solidFill>
                <a:latin typeface="Montserrat" panose="00000500000000000000" pitchFamily="2" charset="0"/>
              </a:defRPr>
            </a:lvl1pPr>
          </a:lstStyle>
          <a:p>
            <a:pPr lvl="0"/>
            <a:r>
              <a:rPr lang="en-US" dirty="0"/>
              <a:t>Page Title</a:t>
            </a:r>
          </a:p>
        </p:txBody>
      </p:sp>
      <p:sp>
        <p:nvSpPr>
          <p:cNvPr id="17" name="Text Placeholder 16"/>
          <p:cNvSpPr>
            <a:spLocks noGrp="1"/>
          </p:cNvSpPr>
          <p:nvPr>
            <p:ph type="body" sz="quarter" idx="20" hasCustomPrompt="1"/>
          </p:nvPr>
        </p:nvSpPr>
        <p:spPr>
          <a:xfrm>
            <a:off x="7553325" y="1212850"/>
            <a:ext cx="4137106"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20" name="Picture Placeholder 49"/>
          <p:cNvSpPr>
            <a:spLocks noGrp="1"/>
          </p:cNvSpPr>
          <p:nvPr>
            <p:ph type="pic" sz="quarter" idx="26" hasCustomPrompt="1"/>
          </p:nvPr>
        </p:nvSpPr>
        <p:spPr>
          <a:xfrm>
            <a:off x="4333499" y="302012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21" name="Picture Placeholder 49"/>
          <p:cNvSpPr>
            <a:spLocks noGrp="1"/>
          </p:cNvSpPr>
          <p:nvPr>
            <p:ph type="pic" sz="quarter" idx="27" hasCustomPrompt="1"/>
          </p:nvPr>
        </p:nvSpPr>
        <p:spPr>
          <a:xfrm>
            <a:off x="7967699" y="3017251"/>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3" name="Picture Placeholder 2"/>
          <p:cNvSpPr>
            <a:spLocks noGrp="1"/>
          </p:cNvSpPr>
          <p:nvPr>
            <p:ph type="pic" sz="quarter" idx="28" hasCustomPrompt="1"/>
          </p:nvPr>
        </p:nvSpPr>
        <p:spPr>
          <a:xfrm>
            <a:off x="753816" y="3025818"/>
            <a:ext cx="457200" cy="457200"/>
          </a:xfrm>
          <a:prstGeom prst="rect">
            <a:avLst/>
          </a:prstGeom>
        </p:spPr>
        <p:txBody>
          <a:bodyPr>
            <a:normAutofit/>
          </a:bodyPr>
          <a:lstStyle>
            <a:lvl1pPr>
              <a:defRPr sz="1000" baseline="0"/>
            </a:lvl1pPr>
          </a:lstStyle>
          <a:p>
            <a:r>
              <a:rPr lang="en-US" sz="1000" baseline="0" dirty="0"/>
              <a:t>Icon</a:t>
            </a:r>
            <a:endParaRPr lang="en-US" dirty="0"/>
          </a:p>
        </p:txBody>
      </p:sp>
      <p:pic>
        <p:nvPicPr>
          <p:cNvPr id="2" name="Picture 1"/>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257287" y="6123007"/>
            <a:ext cx="1689240" cy="501067"/>
          </a:xfrm>
          <a:prstGeom prst="rect">
            <a:avLst/>
          </a:prstGeom>
        </p:spPr>
      </p:pic>
      <p:sp>
        <p:nvSpPr>
          <p:cNvPr id="18" name="Text Placeholder 8"/>
          <p:cNvSpPr>
            <a:spLocks noGrp="1"/>
          </p:cNvSpPr>
          <p:nvPr>
            <p:ph type="body" sz="quarter" idx="30" hasCustomPrompt="1"/>
          </p:nvPr>
        </p:nvSpPr>
        <p:spPr>
          <a:xfrm>
            <a:off x="4342684"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9" name="Text Placeholder 8"/>
          <p:cNvSpPr>
            <a:spLocks noGrp="1"/>
          </p:cNvSpPr>
          <p:nvPr>
            <p:ph type="body" sz="quarter" idx="31" hasCustomPrompt="1"/>
          </p:nvPr>
        </p:nvSpPr>
        <p:spPr>
          <a:xfrm>
            <a:off x="7975458" y="4272090"/>
            <a:ext cx="3378341"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22" name="Text Placeholder 5"/>
          <p:cNvSpPr>
            <a:spLocks noGrp="1"/>
          </p:cNvSpPr>
          <p:nvPr>
            <p:ph type="body" sz="quarter" idx="32" hasCustomPrompt="1"/>
          </p:nvPr>
        </p:nvSpPr>
        <p:spPr>
          <a:xfrm>
            <a:off x="7975458" y="3602371"/>
            <a:ext cx="3387526" cy="461665"/>
          </a:xfrm>
          <a:prstGeom prst="rect">
            <a:avLst/>
          </a:prstGeom>
        </p:spPr>
        <p:txBody>
          <a:bodyPr wrap="square">
            <a:spAutoFit/>
          </a:bodyPr>
          <a:lstStyle>
            <a:lvl1pPr>
              <a:lnSpc>
                <a:spcPct val="100000"/>
              </a:lnSpc>
              <a:defRPr sz="2400" baseline="0">
                <a:latin typeface="Montserrat Light" charset="0"/>
              </a:defRPr>
            </a:lvl1pPr>
          </a:lstStyle>
          <a:p>
            <a:pPr lvl="0"/>
            <a:r>
              <a:rPr lang="en-US" dirty="0"/>
              <a:t>Headline</a:t>
            </a:r>
          </a:p>
        </p:txBody>
      </p:sp>
      <p:sp>
        <p:nvSpPr>
          <p:cNvPr id="8" name="Picture Placeholder 7"/>
          <p:cNvSpPr>
            <a:spLocks noGrp="1"/>
          </p:cNvSpPr>
          <p:nvPr>
            <p:ph type="pic" sz="quarter" idx="33"/>
          </p:nvPr>
        </p:nvSpPr>
        <p:spPr>
          <a:xfrm>
            <a:off x="0" y="0"/>
            <a:ext cx="7016750" cy="2909888"/>
          </a:xfrm>
          <a:prstGeom prst="rect">
            <a:avLst/>
          </a:prstGeom>
          <a:blipFill>
            <a:blip r:embed="rId3"/>
            <a:stretch>
              <a:fillRect/>
            </a:stretch>
          </a:blipFill>
        </p:spPr>
        <p:txBody>
          <a:bodyPr>
            <a:normAutofit/>
          </a:bodyPr>
          <a:lstStyle>
            <a:lvl1pPr>
              <a:defRPr sz="1400">
                <a:solidFill>
                  <a:schemeClr val="bg1"/>
                </a:solidFill>
                <a:latin typeface="Montserrat" panose="00000500000000000000" pitchFamily="2" charset="0"/>
              </a:defRPr>
            </a:lvl1pPr>
          </a:lstStyle>
          <a:p>
            <a:r>
              <a:rPr lang="en-US"/>
              <a:t>Click icon to add picture</a:t>
            </a:r>
            <a:endParaRPr lang="en-US" dirty="0"/>
          </a:p>
        </p:txBody>
      </p:sp>
    </p:spTree>
    <p:extLst>
      <p:ext uri="{BB962C8B-B14F-4D97-AF65-F5344CB8AC3E}">
        <p14:creationId xmlns:p14="http://schemas.microsoft.com/office/powerpoint/2010/main" val="306213074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Page Layout 2">
    <p:spTree>
      <p:nvGrpSpPr>
        <p:cNvPr id="1" name=""/>
        <p:cNvGrpSpPr/>
        <p:nvPr/>
      </p:nvGrpSpPr>
      <p:grpSpPr>
        <a:xfrm>
          <a:off x="0" y="0"/>
          <a:ext cx="0" cy="0"/>
          <a:chOff x="0" y="0"/>
          <a:chExt cx="0" cy="0"/>
        </a:xfrm>
      </p:grpSpPr>
      <p:sp>
        <p:nvSpPr>
          <p:cNvPr id="6" name="Rectangle 5"/>
          <p:cNvSpPr/>
          <p:nvPr userDrawn="1"/>
        </p:nvSpPr>
        <p:spPr>
          <a:xfrm>
            <a:off x="-2" y="0"/>
            <a:ext cx="4482790" cy="301725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3753201" cy="646331"/>
          </a:xfrm>
          <a:prstGeom prst="rect">
            <a:avLst/>
          </a:prstGeom>
        </p:spPr>
        <p:txBody>
          <a:bodyPr>
            <a:spAutoFit/>
          </a:bodyPr>
          <a:lstStyle>
            <a:lvl1pPr>
              <a:lnSpc>
                <a:spcPct val="100000"/>
              </a:lnSpc>
              <a:defRPr sz="3600" b="1" cap="all" spc="200" baseline="0">
                <a:solidFill>
                  <a:schemeClr val="bg1"/>
                </a:solidFill>
                <a:latin typeface="Montserrat"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3753201"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5048023" y="385168"/>
            <a:ext cx="6572959"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48023" y="1166332"/>
            <a:ext cx="6572959"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11" name="Picture Placeholder 49"/>
          <p:cNvSpPr>
            <a:spLocks noGrp="1"/>
          </p:cNvSpPr>
          <p:nvPr>
            <p:ph type="pic" sz="quarter" idx="25" hasCustomPrompt="1"/>
          </p:nvPr>
        </p:nvSpPr>
        <p:spPr>
          <a:xfrm>
            <a:off x="5013711" y="3244072"/>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2" name="Picture Placeholder 49"/>
          <p:cNvSpPr>
            <a:spLocks noGrp="1"/>
          </p:cNvSpPr>
          <p:nvPr>
            <p:ph type="pic" sz="quarter" idx="26" hasCustomPrompt="1"/>
          </p:nvPr>
        </p:nvSpPr>
        <p:spPr>
          <a:xfrm>
            <a:off x="5013711" y="3968015"/>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3" name="Picture Placeholder 49"/>
          <p:cNvSpPr>
            <a:spLocks noGrp="1"/>
          </p:cNvSpPr>
          <p:nvPr>
            <p:ph type="pic" sz="quarter" idx="27" hasCustomPrompt="1"/>
          </p:nvPr>
        </p:nvSpPr>
        <p:spPr>
          <a:xfrm>
            <a:off x="5013711" y="4678948"/>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4" name="Picture Placeholder 49"/>
          <p:cNvSpPr>
            <a:spLocks noGrp="1"/>
          </p:cNvSpPr>
          <p:nvPr>
            <p:ph type="pic" sz="quarter" idx="28" hasCustomPrompt="1"/>
          </p:nvPr>
        </p:nvSpPr>
        <p:spPr>
          <a:xfrm>
            <a:off x="5013711" y="5402210"/>
            <a:ext cx="457200" cy="457200"/>
          </a:xfrm>
          <a:prstGeom prst="rect">
            <a:avLst/>
          </a:prstGeom>
        </p:spPr>
        <p:txBody>
          <a:bodyPr>
            <a:normAutofit/>
          </a:bodyPr>
          <a:lstStyle>
            <a:lvl1pPr>
              <a:defRPr sz="1000" baseline="0"/>
            </a:lvl1pPr>
          </a:lstStyle>
          <a:p>
            <a:r>
              <a:rPr lang="en-US" sz="1000" baseline="0" dirty="0"/>
              <a:t>Icon</a:t>
            </a:r>
            <a:endParaRPr lang="en-US" dirty="0"/>
          </a:p>
        </p:txBody>
      </p:sp>
      <p:sp>
        <p:nvSpPr>
          <p:cNvPr id="16" name="Text Placeholder 8"/>
          <p:cNvSpPr>
            <a:spLocks noGrp="1"/>
          </p:cNvSpPr>
          <p:nvPr>
            <p:ph type="body" sz="quarter" idx="29" hasCustomPrompt="1"/>
          </p:nvPr>
        </p:nvSpPr>
        <p:spPr>
          <a:xfrm>
            <a:off x="5709709" y="3256226"/>
            <a:ext cx="591127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4" name="Picture Placeholder 3"/>
          <p:cNvSpPr>
            <a:spLocks noGrp="1"/>
          </p:cNvSpPr>
          <p:nvPr>
            <p:ph type="pic" sz="quarter" idx="30"/>
          </p:nvPr>
        </p:nvSpPr>
        <p:spPr>
          <a:xfrm>
            <a:off x="0" y="3017838"/>
            <a:ext cx="4483100" cy="3840162"/>
          </a:xfrm>
          <a:prstGeom prst="rect">
            <a:avLst/>
          </a:prstGeom>
          <a:blipFill>
            <a:blip r:embed="rId2"/>
            <a:stretch>
              <a:fillRect/>
            </a:stretch>
          </a:blipFill>
        </p:spPr>
        <p:txBody>
          <a:bodyPr>
            <a:normAutofit/>
          </a:bodyPr>
          <a:lstStyle>
            <a:lvl1pPr>
              <a:defRPr sz="1400">
                <a:solidFill>
                  <a:schemeClr val="bg1"/>
                </a:solidFill>
              </a:defRPr>
            </a:lvl1pPr>
          </a:lstStyle>
          <a:p>
            <a:r>
              <a:rPr lang="en-US"/>
              <a:t>Click icon to add picture</a:t>
            </a:r>
            <a:endParaRPr lang="en-US" dirty="0"/>
          </a:p>
        </p:txBody>
      </p:sp>
      <p:pic>
        <p:nvPicPr>
          <p:cNvPr id="17" name="Picture 1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309927636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Page Layout 3">
    <p:spTree>
      <p:nvGrpSpPr>
        <p:cNvPr id="1" name=""/>
        <p:cNvGrpSpPr/>
        <p:nvPr/>
      </p:nvGrpSpPr>
      <p:grpSpPr>
        <a:xfrm>
          <a:off x="0" y="0"/>
          <a:ext cx="0" cy="0"/>
          <a:chOff x="0" y="0"/>
          <a:chExt cx="0" cy="0"/>
        </a:xfrm>
      </p:grpSpPr>
      <p:sp>
        <p:nvSpPr>
          <p:cNvPr id="6" name="Rectangle 5"/>
          <p:cNvSpPr/>
          <p:nvPr userDrawn="1"/>
        </p:nvSpPr>
        <p:spPr>
          <a:xfrm>
            <a:off x="-3" y="0"/>
            <a:ext cx="5852159" cy="236668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364794" y="339991"/>
            <a:ext cx="5067818" cy="646331"/>
          </a:xfrm>
          <a:prstGeom prst="rect">
            <a:avLst/>
          </a:prstGeom>
        </p:spPr>
        <p:txBody>
          <a:bodyPr>
            <a:spAutoFit/>
          </a:bodyPr>
          <a:lstStyle>
            <a:lvl1pPr>
              <a:lnSpc>
                <a:spcPct val="100000"/>
              </a:lnSpc>
              <a:defRPr sz="3600" b="1" cap="all" spc="200" baseline="0">
                <a:solidFill>
                  <a:schemeClr val="bg1"/>
                </a:solidFill>
                <a:latin typeface="Montserrat" panose="00000500000000000000" pitchFamily="2" charset="0"/>
              </a:defRPr>
            </a:lvl1pPr>
          </a:lstStyle>
          <a:p>
            <a:pPr lvl="0"/>
            <a:r>
              <a:rPr lang="en-US" dirty="0"/>
              <a:t>Page Title</a:t>
            </a:r>
          </a:p>
        </p:txBody>
      </p:sp>
      <p:sp>
        <p:nvSpPr>
          <p:cNvPr id="8" name="Text Placeholder 16"/>
          <p:cNvSpPr>
            <a:spLocks noGrp="1"/>
          </p:cNvSpPr>
          <p:nvPr>
            <p:ph type="body" sz="quarter" idx="15" hasCustomPrompt="1"/>
          </p:nvPr>
        </p:nvSpPr>
        <p:spPr>
          <a:xfrm>
            <a:off x="364794" y="1181456"/>
            <a:ext cx="5067818" cy="400110"/>
          </a:xfrm>
          <a:prstGeom prst="rect">
            <a:avLst/>
          </a:prstGeom>
        </p:spPr>
        <p:txBody>
          <a:bodyPr>
            <a:spAutoFit/>
          </a:bodyPr>
          <a:lstStyle>
            <a:lvl1pPr>
              <a:lnSpc>
                <a:spcPct val="100000"/>
              </a:lnSpc>
              <a:defRPr sz="2000" baseline="0">
                <a:solidFill>
                  <a:schemeClr val="bg1"/>
                </a:solidFill>
                <a:latin typeface="Montserrat Light" charset="0"/>
              </a:defRPr>
            </a:lvl1pPr>
          </a:lstStyle>
          <a:p>
            <a:pPr lvl="0"/>
            <a:r>
              <a:rPr lang="en-US" dirty="0"/>
              <a:t>Introduction copy.</a:t>
            </a:r>
          </a:p>
        </p:txBody>
      </p:sp>
      <p:sp>
        <p:nvSpPr>
          <p:cNvPr id="9" name="Text Placeholder 5"/>
          <p:cNvSpPr>
            <a:spLocks noGrp="1"/>
          </p:cNvSpPr>
          <p:nvPr>
            <p:ph type="body" sz="quarter" idx="16" hasCustomPrompt="1"/>
          </p:nvPr>
        </p:nvSpPr>
        <p:spPr>
          <a:xfrm>
            <a:off x="6333565" y="385168"/>
            <a:ext cx="5287417"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6333565" y="1166331"/>
            <a:ext cx="5287417"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
        <p:nvSpPr>
          <p:cNvPr id="3" name="Picture Placeholder 2"/>
          <p:cNvSpPr>
            <a:spLocks noGrp="1"/>
          </p:cNvSpPr>
          <p:nvPr>
            <p:ph type="pic" sz="quarter" idx="18"/>
          </p:nvPr>
        </p:nvSpPr>
        <p:spPr>
          <a:xfrm>
            <a:off x="0" y="2366963"/>
            <a:ext cx="5851525" cy="4491037"/>
          </a:xfrm>
          <a:prstGeom prst="rect">
            <a:avLst/>
          </a:prstGeom>
          <a:blipFill dpi="0" rotWithShape="1">
            <a:blip r:embed="rId2">
              <a:extLst>
                <a:ext uri="{28A0092B-C50C-407E-A947-70E740481C1C}">
                  <a14:useLocalDpi xmlns:a14="http://schemas.microsoft.com/office/drawing/2010/main" val="0"/>
                </a:ext>
              </a:extLst>
            </a:blip>
            <a:srcRect/>
            <a:stretch>
              <a:fillRect/>
            </a:stretch>
          </a:blipFill>
        </p:spPr>
        <p:txBody>
          <a:bodyPr>
            <a:normAutofit/>
          </a:bodyPr>
          <a:lstStyle>
            <a:lvl1pPr>
              <a:defRPr sz="1400">
                <a:solidFill>
                  <a:schemeClr val="bg1"/>
                </a:solidFill>
              </a:defRPr>
            </a:lvl1pPr>
          </a:lstStyle>
          <a:p>
            <a:r>
              <a:rPr lang="en-US"/>
              <a:t>Click icon to add picture</a:t>
            </a:r>
            <a:endParaRPr lang="en-US" dirty="0"/>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extLst>
      <p:ext uri="{BB962C8B-B14F-4D97-AF65-F5344CB8AC3E}">
        <p14:creationId xmlns:p14="http://schemas.microsoft.com/office/powerpoint/2010/main" val="387916657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54080861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3_Blank">
    <p:bg>
      <p:bgPr>
        <a:solidFill>
          <a:schemeClr val="tx1"/>
        </a:solid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3" name="Text Placeholder 5"/>
          <p:cNvSpPr>
            <a:spLocks noGrp="1"/>
          </p:cNvSpPr>
          <p:nvPr>
            <p:ph type="body" sz="quarter" idx="16" hasCustomPrompt="1"/>
          </p:nvPr>
        </p:nvSpPr>
        <p:spPr>
          <a:xfrm>
            <a:off x="2673389" y="3198167"/>
            <a:ext cx="6845221" cy="461665"/>
          </a:xfrm>
          <a:prstGeom prst="rect">
            <a:avLst/>
          </a:prstGeom>
        </p:spPr>
        <p:txBody>
          <a:bodyPr wrap="square">
            <a:spAutoFit/>
          </a:bodyPr>
          <a:lstStyle>
            <a:lvl1pPr algn="ctr">
              <a:lnSpc>
                <a:spcPct val="100000"/>
              </a:lnSpc>
              <a:defRPr sz="2400" baseline="0">
                <a:solidFill>
                  <a:schemeClr val="bg1"/>
                </a:solidFill>
                <a:latin typeface="Montserrat Light" charset="0"/>
              </a:defRPr>
            </a:lvl1pPr>
          </a:lstStyle>
          <a:p>
            <a:pPr lvl="0"/>
            <a:r>
              <a:rPr lang="en-US" dirty="0"/>
              <a:t>Here’s a nice clean slide for you to play with.</a:t>
            </a:r>
          </a:p>
        </p:txBody>
      </p:sp>
    </p:spTree>
    <p:custDataLst>
      <p:tags r:id="rId1"/>
    </p:custDataLst>
    <p:extLst>
      <p:ext uri="{BB962C8B-B14F-4D97-AF65-F5344CB8AC3E}">
        <p14:creationId xmlns:p14="http://schemas.microsoft.com/office/powerpoint/2010/main" val="61351916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Text Placeholder 5"/>
          <p:cNvSpPr>
            <a:spLocks noGrp="1"/>
          </p:cNvSpPr>
          <p:nvPr>
            <p:ph type="body" sz="quarter" idx="16" hasCustomPrompt="1"/>
          </p:nvPr>
        </p:nvSpPr>
        <p:spPr>
          <a:xfrm>
            <a:off x="2673389" y="3198167"/>
            <a:ext cx="6845221" cy="830997"/>
          </a:xfrm>
          <a:prstGeom prst="rect">
            <a:avLst/>
          </a:prstGeom>
        </p:spPr>
        <p:txBody>
          <a:bodyPr wrap="square">
            <a:spAutoFit/>
          </a:bodyPr>
          <a:lstStyle>
            <a:lvl1pPr algn="ctr">
              <a:lnSpc>
                <a:spcPct val="100000"/>
              </a:lnSpc>
              <a:defRPr sz="2400" baseline="0">
                <a:latin typeface="Montserrat Light" charset="0"/>
              </a:defRPr>
            </a:lvl1pPr>
          </a:lstStyle>
          <a:p>
            <a:pPr lvl="0"/>
            <a:r>
              <a:rPr lang="en-US" dirty="0"/>
              <a:t>Here’s a nice clean slide (with no favicon) for you to play with.</a:t>
            </a:r>
          </a:p>
        </p:txBody>
      </p:sp>
    </p:spTree>
    <p:custDataLst>
      <p:tags r:id="rId1"/>
    </p:custDataLst>
    <p:extLst>
      <p:ext uri="{BB962C8B-B14F-4D97-AF65-F5344CB8AC3E}">
        <p14:creationId xmlns:p14="http://schemas.microsoft.com/office/powerpoint/2010/main" val="354045720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FAQ Layout 1">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7"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9"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0"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72331531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FAQ Layout 2">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191232228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FAQ Layout 3">
    <p:spTree>
      <p:nvGrpSpPr>
        <p:cNvPr id="1" name=""/>
        <p:cNvGrpSpPr/>
        <p:nvPr/>
      </p:nvGrpSpPr>
      <p:grpSpPr>
        <a:xfrm>
          <a:off x="0" y="0"/>
          <a:ext cx="0" cy="0"/>
          <a:chOff x="0" y="0"/>
          <a:chExt cx="0" cy="0"/>
        </a:xfrm>
      </p:grpSpPr>
      <p:sp>
        <p:nvSpPr>
          <p:cNvPr id="6" name="Rectangle 5"/>
          <p:cNvSpPr/>
          <p:nvPr userDrawn="1"/>
        </p:nvSpPr>
        <p:spPr>
          <a:xfrm>
            <a:off x="-2" y="0"/>
            <a:ext cx="4480560"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pic>
        <p:nvPicPr>
          <p:cNvPr id="11" name="Picture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1453928" y="6260130"/>
            <a:ext cx="334107" cy="334107"/>
          </a:xfrm>
          <a:prstGeom prst="rect">
            <a:avLst/>
          </a:prstGeom>
        </p:spPr>
      </p:pic>
      <p:sp>
        <p:nvSpPr>
          <p:cNvPr id="12" name="Text Placeholder 14"/>
          <p:cNvSpPr>
            <a:spLocks noGrp="1"/>
          </p:cNvSpPr>
          <p:nvPr>
            <p:ph type="body" sz="quarter" idx="14" hasCustomPrompt="1"/>
          </p:nvPr>
        </p:nvSpPr>
        <p:spPr>
          <a:xfrm>
            <a:off x="236453" y="1859340"/>
            <a:ext cx="3998484" cy="646331"/>
          </a:xfrm>
          <a:prstGeom prst="rect">
            <a:avLst/>
          </a:prstGeom>
        </p:spPr>
        <p:txBody>
          <a:bodyPr anchor="t" anchorCtr="0">
            <a:spAutoFit/>
          </a:bodyPr>
          <a:lstStyle>
            <a:lvl1pPr algn="ctr">
              <a:lnSpc>
                <a:spcPct val="100000"/>
              </a:lnSpc>
              <a:defRPr sz="3600" cap="none" spc="0" baseline="0">
                <a:solidFill>
                  <a:schemeClr val="bg1"/>
                </a:solidFill>
                <a:latin typeface="Domine" panose="02040503040403060204" pitchFamily="18" charset="0"/>
              </a:defRPr>
            </a:lvl1pPr>
          </a:lstStyle>
          <a:p>
            <a:pPr lvl="0"/>
            <a:r>
              <a:rPr lang="en-US" dirty="0"/>
              <a:t>Title</a:t>
            </a:r>
          </a:p>
        </p:txBody>
      </p:sp>
      <p:sp>
        <p:nvSpPr>
          <p:cNvPr id="13" name="Text Placeholder 5"/>
          <p:cNvSpPr>
            <a:spLocks noGrp="1"/>
          </p:cNvSpPr>
          <p:nvPr>
            <p:ph type="body" sz="quarter" idx="16" hasCustomPrompt="1"/>
          </p:nvPr>
        </p:nvSpPr>
        <p:spPr>
          <a:xfrm>
            <a:off x="5060641" y="464680"/>
            <a:ext cx="6480313" cy="461665"/>
          </a:xfrm>
          <a:prstGeom prst="rect">
            <a:avLst/>
          </a:prstGeom>
        </p:spPr>
        <p:txBody>
          <a:bodyPr>
            <a:spAutoFit/>
          </a:bodyPr>
          <a:lstStyle>
            <a:lvl1pPr>
              <a:lnSpc>
                <a:spcPct val="100000"/>
              </a:lnSpc>
              <a:defRPr sz="2400" baseline="0">
                <a:latin typeface="Montserrat Light" charset="0"/>
              </a:defRPr>
            </a:lvl1pPr>
          </a:lstStyle>
          <a:p>
            <a:pPr lvl="0"/>
            <a:r>
              <a:rPr lang="en-US" dirty="0"/>
              <a:t>Headline</a:t>
            </a:r>
          </a:p>
        </p:txBody>
      </p:sp>
      <p:sp>
        <p:nvSpPr>
          <p:cNvPr id="14" name="Text Placeholder 8"/>
          <p:cNvSpPr>
            <a:spLocks noGrp="1"/>
          </p:cNvSpPr>
          <p:nvPr>
            <p:ph type="body" sz="quarter" idx="17" hasCustomPrompt="1"/>
          </p:nvPr>
        </p:nvSpPr>
        <p:spPr>
          <a:xfrm>
            <a:off x="5060641" y="1868555"/>
            <a:ext cx="6480313" cy="338554"/>
          </a:xfrm>
          <a:prstGeom prst="rect">
            <a:avLst/>
          </a:prstGeom>
        </p:spPr>
        <p:txBody>
          <a:bodyPr>
            <a:spAutoFit/>
          </a:bodyPr>
          <a:lstStyle>
            <a:lvl1pPr>
              <a:lnSpc>
                <a:spcPct val="100000"/>
              </a:lnSpc>
              <a:defRPr sz="1600" baseline="0">
                <a:solidFill>
                  <a:schemeClr val="tx2"/>
                </a:solidFill>
              </a:defRPr>
            </a:lvl1pPr>
          </a:lstStyle>
          <a:p>
            <a:pPr lvl="0"/>
            <a:r>
              <a:rPr lang="en-US" dirty="0"/>
              <a:t>Copy</a:t>
            </a:r>
          </a:p>
        </p:txBody>
      </p:sp>
    </p:spTree>
    <p:custDataLst>
      <p:tags r:id="rId1"/>
    </p:custDataLst>
    <p:extLst>
      <p:ext uri="{BB962C8B-B14F-4D97-AF65-F5344CB8AC3E}">
        <p14:creationId xmlns:p14="http://schemas.microsoft.com/office/powerpoint/2010/main" val="140823917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ext w/Favicon - Light">
    <p:spTree>
      <p:nvGrpSpPr>
        <p:cNvPr id="1" name=""/>
        <p:cNvGrpSpPr/>
        <p:nvPr/>
      </p:nvGrpSpPr>
      <p:grpSpPr>
        <a:xfrm>
          <a:off x="0" y="0"/>
          <a:ext cx="0" cy="0"/>
          <a:chOff x="0" y="0"/>
          <a:chExt cx="0" cy="0"/>
        </a:xfrm>
      </p:grpSpPr>
      <p:sp>
        <p:nvSpPr>
          <p:cNvPr id="2" name="Title"/>
          <p:cNvSpPr>
            <a:spLocks noGrp="1"/>
          </p:cNvSpPr>
          <p:nvPr>
            <p:ph type="title"/>
          </p:nvPr>
        </p:nvSpPr>
        <p:spPr>
          <a:xfrm>
            <a:off x="381000" y="-1425825"/>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pic>
        <p:nvPicPr>
          <p:cNvPr id="5" name="Tessitura Favicon"/>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184757842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Text w/Logo - Light">
    <p:spTree>
      <p:nvGrpSpPr>
        <p:cNvPr id="1" name=""/>
        <p:cNvGrpSpPr/>
        <p:nvPr/>
      </p:nvGrpSpPr>
      <p:grpSpPr>
        <a:xfrm>
          <a:off x="0" y="0"/>
          <a:ext cx="0" cy="0"/>
          <a:chOff x="0" y="0"/>
          <a:chExt cx="0" cy="0"/>
        </a:xfrm>
      </p:grpSpPr>
      <p:sp>
        <p:nvSpPr>
          <p:cNvPr id="2" name="Title"/>
          <p:cNvSpPr>
            <a:spLocks noGrp="1"/>
          </p:cNvSpPr>
          <p:nvPr>
            <p:ph type="title"/>
          </p:nvPr>
        </p:nvSpPr>
        <p:spPr>
          <a:xfrm>
            <a:off x="381000" y="-1498562"/>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pic>
        <p:nvPicPr>
          <p:cNvPr id="5" name="Picture 4"/>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5220"/>
            <a:ext cx="1554480" cy="632586"/>
          </a:xfrm>
          <a:prstGeom prst="rect">
            <a:avLst/>
          </a:prstGeom>
        </p:spPr>
      </p:pic>
    </p:spTree>
    <p:custDataLst>
      <p:tags r:id="rId1"/>
    </p:custDataLst>
    <p:extLst>
      <p:ext uri="{BB962C8B-B14F-4D97-AF65-F5344CB8AC3E}">
        <p14:creationId xmlns:p14="http://schemas.microsoft.com/office/powerpoint/2010/main" val="378389466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ext w/Favicon - Dark">
    <p:bg>
      <p:bgPr>
        <a:solidFill>
          <a:schemeClr val="tx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381000" y="-1415435"/>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97274"/>
            <a:ext cx="10972800" cy="66345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pic>
        <p:nvPicPr>
          <p:cNvPr id="5" name="Tessitura Favicon"/>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166893409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Text w/Logo - Dark">
    <p:bg>
      <p:bgPr>
        <a:solidFill>
          <a:schemeClr val="tx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381000" y="-1394653"/>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pic>
        <p:nvPicPr>
          <p:cNvPr id="4" name="Tessitura Logo"/>
          <p:cNvPicPr>
            <a:picLocks noChangeAspect="1"/>
          </p:cNvPicPr>
          <p:nvPr userDrawn="1"/>
        </p:nvPicPr>
        <p:blipFill rotWithShape="1">
          <a:blip r:embed="rId3" cstate="email">
            <a:extLst>
              <a:ext uri="{28A0092B-C50C-407E-A947-70E740481C1C}">
                <a14:useLocalDpi xmlns:a14="http://schemas.microsoft.com/office/drawing/2010/main"/>
              </a:ext>
            </a:extLst>
          </a:blip>
          <a:srcRect b="-12198"/>
          <a:stretch/>
        </p:blipFill>
        <p:spPr>
          <a:xfrm>
            <a:off x="5318760" y="5965220"/>
            <a:ext cx="1554480" cy="709751"/>
          </a:xfrm>
          <a:prstGeom prst="rect">
            <a:avLst/>
          </a:prstGeom>
        </p:spPr>
      </p:pic>
    </p:spTree>
    <p:custDataLst>
      <p:tags r:id="rId1"/>
    </p:custDataLst>
    <p:extLst>
      <p:ext uri="{BB962C8B-B14F-4D97-AF65-F5344CB8AC3E}">
        <p14:creationId xmlns:p14="http://schemas.microsoft.com/office/powerpoint/2010/main" val="293350529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Light Just an Image">
    <p:bg>
      <p:bgPr>
        <a:blipFill dpi="0" rotWithShape="1">
          <a:blip r:embed="rId3" cstate="email">
            <a:extLst>
              <a:ext uri="{BEBA8EAE-BF5A-486C-A8C5-ECC9F3942E4B}">
                <a14:imgProps xmlns:a14="http://schemas.microsoft.com/office/drawing/2010/main">
                  <a14:imgLayer r:embed="rId4">
                    <a14:imgEffect>
                      <a14:brightnessContrast bright="4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Tessitura Favicon">
            <a:extLst>
              <a:ext uri="{FF2B5EF4-FFF2-40B4-BE49-F238E27FC236}">
                <a16:creationId xmlns:a16="http://schemas.microsoft.com/office/drawing/2014/main" id="{936DD0DA-D641-49BB-B25A-2FD923EB3D7C}"/>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
        <p:nvSpPr>
          <p:cNvPr id="8" name="Title">
            <a:extLst>
              <a:ext uri="{FF2B5EF4-FFF2-40B4-BE49-F238E27FC236}">
                <a16:creationId xmlns:a16="http://schemas.microsoft.com/office/drawing/2014/main" id="{DB55308B-B4B8-4F19-ADF5-A1A0A94DE28A}"/>
              </a:ext>
            </a:extLst>
          </p:cNvPr>
          <p:cNvSpPr>
            <a:spLocks noGrp="1"/>
          </p:cNvSpPr>
          <p:nvPr>
            <p:ph type="title"/>
          </p:nvPr>
        </p:nvSpPr>
        <p:spPr>
          <a:xfrm>
            <a:off x="381000" y="-1467389"/>
            <a:ext cx="11430000" cy="1233318"/>
          </a:xfrm>
        </p:spPr>
        <p:txBody>
          <a:bodyPr/>
          <a:lstStyle/>
          <a:p>
            <a:r>
              <a:rPr lang="en-US"/>
              <a:t>Click to edit Master title style</a:t>
            </a:r>
          </a:p>
        </p:txBody>
      </p:sp>
      <p:sp>
        <p:nvSpPr>
          <p:cNvPr id="9" name="Text Placeholder 10">
            <a:extLst>
              <a:ext uri="{FF2B5EF4-FFF2-40B4-BE49-F238E27FC236}">
                <a16:creationId xmlns:a16="http://schemas.microsoft.com/office/drawing/2014/main" id="{5BE2B1D6-04A5-45E9-823D-C0428A7E962D}"/>
              </a:ext>
            </a:extLst>
          </p:cNvPr>
          <p:cNvSpPr>
            <a:spLocks noGrp="1"/>
          </p:cNvSpPr>
          <p:nvPr>
            <p:ph type="body" sz="quarter" idx="10" hasCustomPrompt="1"/>
          </p:nvPr>
        </p:nvSpPr>
        <p:spPr>
          <a:xfrm>
            <a:off x="807007" y="2873282"/>
            <a:ext cx="10577986" cy="1111435"/>
          </a:xfrm>
        </p:spPr>
        <p:txBody>
          <a:bodyPr/>
          <a:lstStyle>
            <a:lvl1pPr algn="ctr">
              <a:defRPr sz="2800">
                <a:solidFill>
                  <a:schemeClr val="tx1"/>
                </a:solidFill>
              </a:defRPr>
            </a:lvl1pPr>
          </a:lstStyle>
          <a:p>
            <a:pPr lvl="0"/>
            <a:r>
              <a:rPr lang="en-US" dirty="0"/>
              <a:t>Replace this image:</a:t>
            </a:r>
            <a:br>
              <a:rPr lang="en-US" dirty="0"/>
            </a:br>
            <a:r>
              <a:rPr lang="en-US" dirty="0"/>
              <a:t>Right-click slide&gt;Format Background&gt;Select Picture Fill</a:t>
            </a:r>
          </a:p>
        </p:txBody>
      </p:sp>
      <p:sp>
        <p:nvSpPr>
          <p:cNvPr id="12" name="Text Placeholder 11">
            <a:extLst>
              <a:ext uri="{FF2B5EF4-FFF2-40B4-BE49-F238E27FC236}">
                <a16:creationId xmlns:a16="http://schemas.microsoft.com/office/drawing/2014/main" id="{6F981604-5E51-410E-9BE2-D3EA53F4611A}"/>
              </a:ext>
            </a:extLst>
          </p:cNvPr>
          <p:cNvSpPr>
            <a:spLocks noGrp="1"/>
          </p:cNvSpPr>
          <p:nvPr>
            <p:ph type="body" sz="quarter" idx="11" hasCustomPrompt="1"/>
          </p:nvPr>
        </p:nvSpPr>
        <p:spPr>
          <a:xfrm>
            <a:off x="0" y="6594237"/>
            <a:ext cx="4273550" cy="263525"/>
          </a:xfrm>
        </p:spPr>
        <p:txBody>
          <a:bodyPr>
            <a:noAutofit/>
          </a:bodyPr>
          <a:lstStyle>
            <a:lvl1pPr>
              <a:defRPr sz="1200">
                <a:solidFill>
                  <a:schemeClr val="accent5">
                    <a:lumMod val="90000"/>
                    <a:lumOff val="10000"/>
                  </a:schemeClr>
                </a:solidFill>
                <a:latin typeface="+mj-lt"/>
              </a:defRPr>
            </a:lvl1pPr>
          </a:lstStyle>
          <a:p>
            <a:pPr lvl="0"/>
            <a:r>
              <a:rPr lang="en-US" dirty="0"/>
              <a:t>Image: [[[insert source here]]] </a:t>
            </a:r>
          </a:p>
        </p:txBody>
      </p:sp>
    </p:spTree>
    <p:custDataLst>
      <p:tags r:id="rId1"/>
    </p:custDataLst>
    <p:extLst>
      <p:ext uri="{BB962C8B-B14F-4D97-AF65-F5344CB8AC3E}">
        <p14:creationId xmlns:p14="http://schemas.microsoft.com/office/powerpoint/2010/main" val="213738032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Just a Dark Image">
    <p:bg>
      <p:bgPr>
        <a:blipFill dpi="0" rotWithShape="1">
          <a:blip r:embed="rId3" cstate="email">
            <a:extLst>
              <a:ext uri="{BEBA8EAE-BF5A-486C-A8C5-ECC9F3942E4B}">
                <a14:imgProps xmlns:a14="http://schemas.microsoft.com/office/drawing/2010/main">
                  <a14:imgLayer r:embed="rId4">
                    <a14:imgEffect>
                      <a14:brightnessContrast bright="-43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Picture 5" descr="A picture containing clock, drawing&#10;&#10;Description automatically generated">
            <a:extLst>
              <a:ext uri="{FF2B5EF4-FFF2-40B4-BE49-F238E27FC236}">
                <a16:creationId xmlns:a16="http://schemas.microsoft.com/office/drawing/2014/main" id="{1316E47A-31D1-482A-B6AF-4D2DFFB0619E}"/>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1454809" y="6261652"/>
            <a:ext cx="332585" cy="332585"/>
          </a:xfrm>
          <a:prstGeom prst="rect">
            <a:avLst/>
          </a:prstGeom>
        </p:spPr>
      </p:pic>
      <p:sp>
        <p:nvSpPr>
          <p:cNvPr id="9" name="Title">
            <a:extLst>
              <a:ext uri="{FF2B5EF4-FFF2-40B4-BE49-F238E27FC236}">
                <a16:creationId xmlns:a16="http://schemas.microsoft.com/office/drawing/2014/main" id="{713E37D0-3FFF-43E5-AE58-82D93F5EB7BA}"/>
              </a:ext>
            </a:extLst>
          </p:cNvPr>
          <p:cNvSpPr>
            <a:spLocks noGrp="1"/>
          </p:cNvSpPr>
          <p:nvPr>
            <p:ph type="title"/>
          </p:nvPr>
        </p:nvSpPr>
        <p:spPr>
          <a:xfrm>
            <a:off x="381000" y="-1467389"/>
            <a:ext cx="11430000" cy="1233318"/>
          </a:xfrm>
        </p:spPr>
        <p:txBody>
          <a:bodyPr/>
          <a:lstStyle/>
          <a:p>
            <a:r>
              <a:rPr lang="en-US"/>
              <a:t>Click to edit Master title style</a:t>
            </a:r>
          </a:p>
        </p:txBody>
      </p:sp>
      <p:sp>
        <p:nvSpPr>
          <p:cNvPr id="7" name="Text Placeholder 10">
            <a:extLst>
              <a:ext uri="{FF2B5EF4-FFF2-40B4-BE49-F238E27FC236}">
                <a16:creationId xmlns:a16="http://schemas.microsoft.com/office/drawing/2014/main" id="{C3188CA4-74A3-4792-A212-0A829A749DBE}"/>
              </a:ext>
            </a:extLst>
          </p:cNvPr>
          <p:cNvSpPr>
            <a:spLocks noGrp="1"/>
          </p:cNvSpPr>
          <p:nvPr>
            <p:ph type="body" sz="quarter" idx="13" hasCustomPrompt="1"/>
          </p:nvPr>
        </p:nvSpPr>
        <p:spPr>
          <a:xfrm>
            <a:off x="807007" y="2873282"/>
            <a:ext cx="10577986" cy="1111435"/>
          </a:xfrm>
        </p:spPr>
        <p:txBody>
          <a:bodyPr/>
          <a:lstStyle>
            <a:lvl1pPr algn="ctr">
              <a:defRPr sz="2800">
                <a:solidFill>
                  <a:schemeClr val="bg1"/>
                </a:solidFill>
              </a:defRPr>
            </a:lvl1pPr>
          </a:lstStyle>
          <a:p>
            <a:pPr lvl="0"/>
            <a:r>
              <a:rPr lang="en-US" dirty="0"/>
              <a:t>Replace this image:</a:t>
            </a:r>
            <a:br>
              <a:rPr lang="en-US" dirty="0"/>
            </a:br>
            <a:r>
              <a:rPr lang="en-US" dirty="0"/>
              <a:t>Right-click slide&gt;Format Background&gt;Select Picture Fill</a:t>
            </a:r>
          </a:p>
        </p:txBody>
      </p:sp>
      <p:sp>
        <p:nvSpPr>
          <p:cNvPr id="8" name="Text Placeholder 10">
            <a:extLst>
              <a:ext uri="{FF2B5EF4-FFF2-40B4-BE49-F238E27FC236}">
                <a16:creationId xmlns:a16="http://schemas.microsoft.com/office/drawing/2014/main" id="{C3188CA4-74A3-4792-A212-0A829A749DBE}"/>
              </a:ext>
            </a:extLst>
          </p:cNvPr>
          <p:cNvSpPr>
            <a:spLocks noGrp="1"/>
          </p:cNvSpPr>
          <p:nvPr>
            <p:ph type="body" sz="quarter" idx="10" hasCustomPrompt="1"/>
          </p:nvPr>
        </p:nvSpPr>
        <p:spPr>
          <a:xfrm>
            <a:off x="0" y="6602361"/>
            <a:ext cx="4142792" cy="251032"/>
          </a:xfrm>
        </p:spPr>
        <p:txBody>
          <a:bodyPr>
            <a:normAutofit/>
          </a:bodyPr>
          <a:lstStyle>
            <a:lvl1pPr algn="l">
              <a:defRPr sz="1200">
                <a:solidFill>
                  <a:schemeClr val="bg1"/>
                </a:solidFill>
                <a:latin typeface="+mj-lt"/>
              </a:defRPr>
            </a:lvl1pPr>
          </a:lstStyle>
          <a:p>
            <a:pPr lvl="0"/>
            <a:r>
              <a:rPr lang="en-US" dirty="0"/>
              <a:t>Image: [[[insert source here]]] </a:t>
            </a:r>
          </a:p>
        </p:txBody>
      </p:sp>
    </p:spTree>
    <p:custDataLst>
      <p:tags r:id="rId1"/>
    </p:custDataLst>
    <p:extLst>
      <p:ext uri="{BB962C8B-B14F-4D97-AF65-F5344CB8AC3E}">
        <p14:creationId xmlns:p14="http://schemas.microsoft.com/office/powerpoint/2010/main" val="388036327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Full Screen Image, no favicon">
    <p:spTree>
      <p:nvGrpSpPr>
        <p:cNvPr id="1" name=""/>
        <p:cNvGrpSpPr/>
        <p:nvPr/>
      </p:nvGrpSpPr>
      <p:grpSpPr>
        <a:xfrm>
          <a:off x="0" y="0"/>
          <a:ext cx="0" cy="0"/>
          <a:chOff x="0" y="0"/>
          <a:chExt cx="0" cy="0"/>
        </a:xfrm>
      </p:grpSpPr>
      <p:sp>
        <p:nvSpPr>
          <p:cNvPr id="7" name="Title"/>
          <p:cNvSpPr>
            <a:spLocks noGrp="1"/>
          </p:cNvSpPr>
          <p:nvPr>
            <p:ph type="title"/>
          </p:nvPr>
        </p:nvSpPr>
        <p:spPr>
          <a:xfrm>
            <a:off x="381000" y="-1467389"/>
            <a:ext cx="11430000" cy="1233318"/>
          </a:xfrm>
        </p:spPr>
        <p:txBody>
          <a:bodyPr/>
          <a:lstStyle/>
          <a:p>
            <a:r>
              <a:rPr lang="en-US"/>
              <a:t>Click to edit Master title style</a:t>
            </a:r>
          </a:p>
        </p:txBody>
      </p:sp>
      <p:sp>
        <p:nvSpPr>
          <p:cNvPr id="6" name="Full Screen Image"/>
          <p:cNvSpPr>
            <a:spLocks noGrp="1"/>
          </p:cNvSpPr>
          <p:nvPr>
            <p:ph type="pic" sz="quarter" idx="13"/>
          </p:nvPr>
        </p:nvSpPr>
        <p:spPr>
          <a:xfrm>
            <a:off x="0" y="0"/>
            <a:ext cx="12192000" cy="6858000"/>
          </a:xfrm>
        </p:spPr>
        <p:txBody>
          <a:bodyPr/>
          <a:lstStyle>
            <a:lvl1pPr>
              <a:defRPr/>
            </a:lvl1pPr>
          </a:lstStyle>
          <a:p>
            <a:endParaRPr lang="en-US" dirty="0"/>
          </a:p>
        </p:txBody>
      </p:sp>
      <p:sp>
        <p:nvSpPr>
          <p:cNvPr id="4" name="Text Placeholder 11">
            <a:extLst>
              <a:ext uri="{FF2B5EF4-FFF2-40B4-BE49-F238E27FC236}">
                <a16:creationId xmlns:a16="http://schemas.microsoft.com/office/drawing/2014/main" id="{51B95359-48F6-40C3-A3BA-42BE709389D2}"/>
              </a:ext>
            </a:extLst>
          </p:cNvPr>
          <p:cNvSpPr>
            <a:spLocks noGrp="1"/>
          </p:cNvSpPr>
          <p:nvPr>
            <p:ph type="body" sz="quarter" idx="11" hasCustomPrompt="1"/>
          </p:nvPr>
        </p:nvSpPr>
        <p:spPr>
          <a:xfrm>
            <a:off x="0" y="6594237"/>
            <a:ext cx="4273550" cy="263525"/>
          </a:xfrm>
        </p:spPr>
        <p:txBody>
          <a:bodyPr>
            <a:noAutofit/>
          </a:bodyPr>
          <a:lstStyle>
            <a:lvl1pPr>
              <a:defRPr sz="1200">
                <a:solidFill>
                  <a:schemeClr val="accent5">
                    <a:lumMod val="90000"/>
                    <a:lumOff val="10000"/>
                  </a:schemeClr>
                </a:solidFill>
                <a:latin typeface="+mj-lt"/>
              </a:defRPr>
            </a:lvl1pPr>
          </a:lstStyle>
          <a:p>
            <a:pPr lvl="0"/>
            <a:r>
              <a:rPr lang="en-US" dirty="0"/>
              <a:t>Image: [[[insert source here]]] </a:t>
            </a:r>
          </a:p>
        </p:txBody>
      </p:sp>
    </p:spTree>
    <p:custDataLst>
      <p:tags r:id="rId1"/>
    </p:custDataLst>
    <p:extLst>
      <p:ext uri="{BB962C8B-B14F-4D97-AF65-F5344CB8AC3E}">
        <p14:creationId xmlns:p14="http://schemas.microsoft.com/office/powerpoint/2010/main" val="151938405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79.xml><?xml version="1.0" encoding="utf-8"?>
<p:sldLayout xmlns:a="http://schemas.openxmlformats.org/drawingml/2006/main" xmlns:r="http://schemas.openxmlformats.org/officeDocument/2006/relationships" xmlns:p="http://schemas.openxmlformats.org/presentationml/2006/main" showMasterSp="0" preserve="1" userDrawn="1">
  <p:cSld name="Blank Red">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3808"/>
            <a:ext cx="1554480" cy="637337"/>
          </a:xfrm>
          <a:prstGeom prst="rect">
            <a:avLst/>
          </a:prstGeom>
        </p:spPr>
      </p:pic>
      <p:sp>
        <p:nvSpPr>
          <p:cNvPr id="5" name="Title"/>
          <p:cNvSpPr>
            <a:spLocks noGrp="1"/>
          </p:cNvSpPr>
          <p:nvPr>
            <p:ph type="title"/>
          </p:nvPr>
        </p:nvSpPr>
        <p:spPr>
          <a:xfrm>
            <a:off x="381000" y="-1373871"/>
            <a:ext cx="11430000" cy="1233318"/>
          </a:xfrm>
        </p:spPr>
        <p:txBody>
          <a:bodyPr/>
          <a:lstStyle/>
          <a:p>
            <a:r>
              <a:rPr lang="en-US" dirty="0"/>
              <a:t>Click to edit Master title style</a:t>
            </a:r>
          </a:p>
        </p:txBody>
      </p:sp>
      <p:sp>
        <p:nvSpPr>
          <p:cNvPr id="6"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spTree>
    <p:custDataLst>
      <p:tags r:id="rId1"/>
    </p:custDataLst>
    <p:extLst>
      <p:ext uri="{BB962C8B-B14F-4D97-AF65-F5344CB8AC3E}">
        <p14:creationId xmlns:p14="http://schemas.microsoft.com/office/powerpoint/2010/main" val="94224242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preserve="1" userDrawn="1">
  <p:cSld name="Blank Green">
    <p:bg>
      <p:bgPr>
        <a:solidFill>
          <a:schemeClr val="accent2"/>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3808"/>
            <a:ext cx="1554480" cy="637337"/>
          </a:xfrm>
          <a:prstGeom prst="rect">
            <a:avLst/>
          </a:prstGeom>
        </p:spPr>
      </p:pic>
      <p:sp>
        <p:nvSpPr>
          <p:cNvPr id="5" name="Title"/>
          <p:cNvSpPr>
            <a:spLocks noGrp="1"/>
          </p:cNvSpPr>
          <p:nvPr>
            <p:ph type="title"/>
          </p:nvPr>
        </p:nvSpPr>
        <p:spPr>
          <a:xfrm>
            <a:off x="381000" y="-1373871"/>
            <a:ext cx="11430000" cy="1233318"/>
          </a:xfrm>
        </p:spPr>
        <p:txBody>
          <a:bodyPr/>
          <a:lstStyle/>
          <a:p>
            <a:r>
              <a:rPr lang="en-US" dirty="0"/>
              <a:t>Click to edit Master title style</a:t>
            </a:r>
          </a:p>
        </p:txBody>
      </p:sp>
      <p:sp>
        <p:nvSpPr>
          <p:cNvPr id="6"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spTree>
    <p:custDataLst>
      <p:tags r:id="rId1"/>
    </p:custDataLst>
    <p:extLst>
      <p:ext uri="{BB962C8B-B14F-4D97-AF65-F5344CB8AC3E}">
        <p14:creationId xmlns:p14="http://schemas.microsoft.com/office/powerpoint/2010/main" val="254468262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preserve="1" userDrawn="1">
  <p:cSld name="Blank Purple">
    <p:bg>
      <p:bgPr>
        <a:solidFill>
          <a:schemeClr val="accent3"/>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3808"/>
            <a:ext cx="1554480" cy="637337"/>
          </a:xfrm>
          <a:prstGeom prst="rect">
            <a:avLst/>
          </a:prstGeom>
        </p:spPr>
      </p:pic>
      <p:sp>
        <p:nvSpPr>
          <p:cNvPr id="8" name="Title"/>
          <p:cNvSpPr>
            <a:spLocks noGrp="1"/>
          </p:cNvSpPr>
          <p:nvPr>
            <p:ph type="title"/>
          </p:nvPr>
        </p:nvSpPr>
        <p:spPr>
          <a:xfrm>
            <a:off x="381000" y="-1373871"/>
            <a:ext cx="11430000" cy="1233318"/>
          </a:xfrm>
        </p:spPr>
        <p:txBody>
          <a:bodyPr/>
          <a:lstStyle/>
          <a:p>
            <a:r>
              <a:rPr lang="en-US" dirty="0"/>
              <a:t>Click to edit Master title style</a:t>
            </a:r>
          </a:p>
        </p:txBody>
      </p:sp>
      <p:sp>
        <p:nvSpPr>
          <p:cNvPr id="9"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spTree>
    <p:custDataLst>
      <p:tags r:id="rId1"/>
    </p:custDataLst>
    <p:extLst>
      <p:ext uri="{BB962C8B-B14F-4D97-AF65-F5344CB8AC3E}">
        <p14:creationId xmlns:p14="http://schemas.microsoft.com/office/powerpoint/2010/main" val="84989529"/>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ext w/Favicon - Light">
    <p:spTree>
      <p:nvGrpSpPr>
        <p:cNvPr id="1" name=""/>
        <p:cNvGrpSpPr/>
        <p:nvPr/>
      </p:nvGrpSpPr>
      <p:grpSpPr>
        <a:xfrm>
          <a:off x="0" y="0"/>
          <a:ext cx="0" cy="0"/>
          <a:chOff x="0" y="0"/>
          <a:chExt cx="0" cy="0"/>
        </a:xfrm>
      </p:grpSpPr>
      <p:sp>
        <p:nvSpPr>
          <p:cNvPr id="2" name="Title"/>
          <p:cNvSpPr>
            <a:spLocks noGrp="1"/>
          </p:cNvSpPr>
          <p:nvPr>
            <p:ph type="title"/>
          </p:nvPr>
        </p:nvSpPr>
        <p:spPr>
          <a:xfrm>
            <a:off x="381000" y="-1425825"/>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pic>
        <p:nvPicPr>
          <p:cNvPr id="5" name="Tessitura Favicon"/>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1526958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ext w/Logo - Light">
    <p:spTree>
      <p:nvGrpSpPr>
        <p:cNvPr id="1" name=""/>
        <p:cNvGrpSpPr/>
        <p:nvPr/>
      </p:nvGrpSpPr>
      <p:grpSpPr>
        <a:xfrm>
          <a:off x="0" y="0"/>
          <a:ext cx="0" cy="0"/>
          <a:chOff x="0" y="0"/>
          <a:chExt cx="0" cy="0"/>
        </a:xfrm>
      </p:grpSpPr>
      <p:sp>
        <p:nvSpPr>
          <p:cNvPr id="2" name="Title"/>
          <p:cNvSpPr>
            <a:spLocks noGrp="1"/>
          </p:cNvSpPr>
          <p:nvPr>
            <p:ph type="title"/>
          </p:nvPr>
        </p:nvSpPr>
        <p:spPr>
          <a:xfrm>
            <a:off x="381000" y="-1498562"/>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tx2"/>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pic>
        <p:nvPicPr>
          <p:cNvPr id="5" name="Picture 4"/>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5220"/>
            <a:ext cx="1554480" cy="632586"/>
          </a:xfrm>
          <a:prstGeom prst="rect">
            <a:avLst/>
          </a:prstGeom>
        </p:spPr>
      </p:pic>
    </p:spTree>
    <p:custDataLst>
      <p:tags r:id="rId1"/>
    </p:custDataLst>
    <p:extLst>
      <p:ext uri="{BB962C8B-B14F-4D97-AF65-F5344CB8AC3E}">
        <p14:creationId xmlns:p14="http://schemas.microsoft.com/office/powerpoint/2010/main" val="182155518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Text w/Favicon - Dark">
    <p:bg>
      <p:bgPr>
        <a:solidFill>
          <a:schemeClr val="tx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381000" y="-1415435"/>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97274"/>
            <a:ext cx="10972800" cy="66345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pic>
        <p:nvPicPr>
          <p:cNvPr id="5" name="Tessitura Favicon"/>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Tree>
    <p:custDataLst>
      <p:tags r:id="rId1"/>
    </p:custDataLst>
    <p:extLst>
      <p:ext uri="{BB962C8B-B14F-4D97-AF65-F5344CB8AC3E}">
        <p14:creationId xmlns:p14="http://schemas.microsoft.com/office/powerpoint/2010/main" val="190286314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Text w/Logo - Dark">
    <p:bg>
      <p:bgPr>
        <a:solidFill>
          <a:schemeClr val="tx1"/>
        </a:solidFill>
        <a:effectLst/>
      </p:bgPr>
    </p:bg>
    <p:spTree>
      <p:nvGrpSpPr>
        <p:cNvPr id="1" name=""/>
        <p:cNvGrpSpPr/>
        <p:nvPr/>
      </p:nvGrpSpPr>
      <p:grpSpPr>
        <a:xfrm>
          <a:off x="0" y="0"/>
          <a:ext cx="0" cy="0"/>
          <a:chOff x="0" y="0"/>
          <a:chExt cx="0" cy="0"/>
        </a:xfrm>
      </p:grpSpPr>
      <p:sp>
        <p:nvSpPr>
          <p:cNvPr id="2" name="Title"/>
          <p:cNvSpPr>
            <a:spLocks noGrp="1"/>
          </p:cNvSpPr>
          <p:nvPr>
            <p:ph type="title"/>
          </p:nvPr>
        </p:nvSpPr>
        <p:spPr>
          <a:xfrm>
            <a:off x="381000" y="-1394653"/>
            <a:ext cx="11430000" cy="1233318"/>
          </a:xfrm>
        </p:spPr>
        <p:txBody>
          <a:bodyPr/>
          <a:lstStyle/>
          <a:p>
            <a:r>
              <a:rPr lang="en-US"/>
              <a:t>Click to edit Master title style</a:t>
            </a:r>
          </a:p>
        </p:txBody>
      </p:sp>
      <p:sp>
        <p:nvSpPr>
          <p:cNvPr id="3"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pic>
        <p:nvPicPr>
          <p:cNvPr id="4" name="Tessitura Logo"/>
          <p:cNvPicPr>
            <a:picLocks noChangeAspect="1"/>
          </p:cNvPicPr>
          <p:nvPr userDrawn="1"/>
        </p:nvPicPr>
        <p:blipFill rotWithShape="1">
          <a:blip r:embed="rId3" cstate="email">
            <a:extLst>
              <a:ext uri="{28A0092B-C50C-407E-A947-70E740481C1C}">
                <a14:useLocalDpi xmlns:a14="http://schemas.microsoft.com/office/drawing/2010/main"/>
              </a:ext>
            </a:extLst>
          </a:blip>
          <a:srcRect b="-12198"/>
          <a:stretch/>
        </p:blipFill>
        <p:spPr>
          <a:xfrm>
            <a:off x="5318760" y="5965220"/>
            <a:ext cx="1554480" cy="709751"/>
          </a:xfrm>
          <a:prstGeom prst="rect">
            <a:avLst/>
          </a:prstGeom>
        </p:spPr>
      </p:pic>
    </p:spTree>
    <p:custDataLst>
      <p:tags r:id="rId1"/>
    </p:custDataLst>
    <p:extLst>
      <p:ext uri="{BB962C8B-B14F-4D97-AF65-F5344CB8AC3E}">
        <p14:creationId xmlns:p14="http://schemas.microsoft.com/office/powerpoint/2010/main" val="308998966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Light Just an Image">
    <p:bg>
      <p:bgPr>
        <a:blipFill dpi="0" rotWithShape="1">
          <a:blip r:embed="rId3" cstate="email">
            <a:extLst>
              <a:ext uri="{BEBA8EAE-BF5A-486C-A8C5-ECC9F3942E4B}">
                <a14:imgProps xmlns:a14="http://schemas.microsoft.com/office/drawing/2010/main">
                  <a14:imgLayer r:embed="rId4">
                    <a14:imgEffect>
                      <a14:brightnessContrast bright="42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Tessitura Favicon">
            <a:extLst>
              <a:ext uri="{FF2B5EF4-FFF2-40B4-BE49-F238E27FC236}">
                <a16:creationId xmlns:a16="http://schemas.microsoft.com/office/drawing/2014/main" id="{936DD0DA-D641-49BB-B25A-2FD923EB3D7C}"/>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
        <p:nvSpPr>
          <p:cNvPr id="8" name="Title">
            <a:extLst>
              <a:ext uri="{FF2B5EF4-FFF2-40B4-BE49-F238E27FC236}">
                <a16:creationId xmlns:a16="http://schemas.microsoft.com/office/drawing/2014/main" id="{DB55308B-B4B8-4F19-ADF5-A1A0A94DE28A}"/>
              </a:ext>
            </a:extLst>
          </p:cNvPr>
          <p:cNvSpPr>
            <a:spLocks noGrp="1"/>
          </p:cNvSpPr>
          <p:nvPr>
            <p:ph type="title"/>
          </p:nvPr>
        </p:nvSpPr>
        <p:spPr>
          <a:xfrm>
            <a:off x="381000" y="-1467389"/>
            <a:ext cx="11430000" cy="1233318"/>
          </a:xfrm>
        </p:spPr>
        <p:txBody>
          <a:bodyPr/>
          <a:lstStyle/>
          <a:p>
            <a:r>
              <a:rPr lang="en-US"/>
              <a:t>Click to edit Master title style</a:t>
            </a:r>
          </a:p>
        </p:txBody>
      </p:sp>
      <p:sp>
        <p:nvSpPr>
          <p:cNvPr id="9" name="Text Placeholder 10">
            <a:extLst>
              <a:ext uri="{FF2B5EF4-FFF2-40B4-BE49-F238E27FC236}">
                <a16:creationId xmlns:a16="http://schemas.microsoft.com/office/drawing/2014/main" id="{5BE2B1D6-04A5-45E9-823D-C0428A7E962D}"/>
              </a:ext>
            </a:extLst>
          </p:cNvPr>
          <p:cNvSpPr>
            <a:spLocks noGrp="1"/>
          </p:cNvSpPr>
          <p:nvPr>
            <p:ph type="body" sz="quarter" idx="10" hasCustomPrompt="1"/>
          </p:nvPr>
        </p:nvSpPr>
        <p:spPr>
          <a:xfrm>
            <a:off x="807007" y="2873282"/>
            <a:ext cx="10577986" cy="1111435"/>
          </a:xfrm>
        </p:spPr>
        <p:txBody>
          <a:bodyPr/>
          <a:lstStyle>
            <a:lvl1pPr algn="ctr">
              <a:defRPr sz="2800">
                <a:solidFill>
                  <a:schemeClr val="tx1"/>
                </a:solidFill>
              </a:defRPr>
            </a:lvl1pPr>
          </a:lstStyle>
          <a:p>
            <a:pPr lvl="0"/>
            <a:r>
              <a:rPr lang="en-US" dirty="0"/>
              <a:t>Replace this image:</a:t>
            </a:r>
            <a:br>
              <a:rPr lang="en-US" dirty="0"/>
            </a:br>
            <a:r>
              <a:rPr lang="en-US" dirty="0"/>
              <a:t>Right-click slide&gt;Format Background&gt;Select Picture Fill</a:t>
            </a:r>
          </a:p>
        </p:txBody>
      </p:sp>
      <p:sp>
        <p:nvSpPr>
          <p:cNvPr id="12" name="Text Placeholder 11">
            <a:extLst>
              <a:ext uri="{FF2B5EF4-FFF2-40B4-BE49-F238E27FC236}">
                <a16:creationId xmlns:a16="http://schemas.microsoft.com/office/drawing/2014/main" id="{6F981604-5E51-410E-9BE2-D3EA53F4611A}"/>
              </a:ext>
            </a:extLst>
          </p:cNvPr>
          <p:cNvSpPr>
            <a:spLocks noGrp="1"/>
          </p:cNvSpPr>
          <p:nvPr>
            <p:ph type="body" sz="quarter" idx="11" hasCustomPrompt="1"/>
          </p:nvPr>
        </p:nvSpPr>
        <p:spPr>
          <a:xfrm>
            <a:off x="0" y="6594237"/>
            <a:ext cx="4273550" cy="263525"/>
          </a:xfrm>
        </p:spPr>
        <p:txBody>
          <a:bodyPr>
            <a:noAutofit/>
          </a:bodyPr>
          <a:lstStyle>
            <a:lvl1pPr>
              <a:defRPr sz="1200">
                <a:solidFill>
                  <a:schemeClr val="accent5">
                    <a:lumMod val="90000"/>
                    <a:lumOff val="10000"/>
                  </a:schemeClr>
                </a:solidFill>
                <a:latin typeface="+mj-lt"/>
              </a:defRPr>
            </a:lvl1pPr>
          </a:lstStyle>
          <a:p>
            <a:pPr lvl="0"/>
            <a:r>
              <a:rPr lang="en-US" dirty="0"/>
              <a:t>Image: [[[insert source here]]] </a:t>
            </a:r>
          </a:p>
        </p:txBody>
      </p:sp>
    </p:spTree>
    <p:custDataLst>
      <p:tags r:id="rId1"/>
    </p:custDataLst>
    <p:extLst>
      <p:ext uri="{BB962C8B-B14F-4D97-AF65-F5344CB8AC3E}">
        <p14:creationId xmlns:p14="http://schemas.microsoft.com/office/powerpoint/2010/main" val="36351027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Just a Dark Image">
    <p:bg>
      <p:bgPr>
        <a:blipFill dpi="0" rotWithShape="1">
          <a:blip r:embed="rId3" cstate="email">
            <a:extLst>
              <a:ext uri="{BEBA8EAE-BF5A-486C-A8C5-ECC9F3942E4B}">
                <a14:imgProps xmlns:a14="http://schemas.microsoft.com/office/drawing/2010/main">
                  <a14:imgLayer r:embed="rId4">
                    <a14:imgEffect>
                      <a14:brightnessContrast bright="-43000"/>
                    </a14:imgEffect>
                  </a14:imgLayer>
                </a14:imgProps>
              </a:ex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6" name="Picture 5" descr="A picture containing clock, drawing&#10;&#10;Description automatically generated">
            <a:extLst>
              <a:ext uri="{FF2B5EF4-FFF2-40B4-BE49-F238E27FC236}">
                <a16:creationId xmlns:a16="http://schemas.microsoft.com/office/drawing/2014/main" id="{1316E47A-31D1-482A-B6AF-4D2DFFB0619E}"/>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1454809" y="6261652"/>
            <a:ext cx="332585" cy="332585"/>
          </a:xfrm>
          <a:prstGeom prst="rect">
            <a:avLst/>
          </a:prstGeom>
        </p:spPr>
      </p:pic>
      <p:sp>
        <p:nvSpPr>
          <p:cNvPr id="9" name="Title">
            <a:extLst>
              <a:ext uri="{FF2B5EF4-FFF2-40B4-BE49-F238E27FC236}">
                <a16:creationId xmlns:a16="http://schemas.microsoft.com/office/drawing/2014/main" id="{713E37D0-3FFF-43E5-AE58-82D93F5EB7BA}"/>
              </a:ext>
            </a:extLst>
          </p:cNvPr>
          <p:cNvSpPr>
            <a:spLocks noGrp="1"/>
          </p:cNvSpPr>
          <p:nvPr>
            <p:ph type="title"/>
          </p:nvPr>
        </p:nvSpPr>
        <p:spPr>
          <a:xfrm>
            <a:off x="381000" y="-1467389"/>
            <a:ext cx="11430000" cy="1233318"/>
          </a:xfrm>
        </p:spPr>
        <p:txBody>
          <a:bodyPr/>
          <a:lstStyle/>
          <a:p>
            <a:r>
              <a:rPr lang="en-US"/>
              <a:t>Click to edit Master title style</a:t>
            </a:r>
          </a:p>
        </p:txBody>
      </p:sp>
      <p:sp>
        <p:nvSpPr>
          <p:cNvPr id="7" name="Text Placeholder 10">
            <a:extLst>
              <a:ext uri="{FF2B5EF4-FFF2-40B4-BE49-F238E27FC236}">
                <a16:creationId xmlns:a16="http://schemas.microsoft.com/office/drawing/2014/main" id="{C3188CA4-74A3-4792-A212-0A829A749DBE}"/>
              </a:ext>
            </a:extLst>
          </p:cNvPr>
          <p:cNvSpPr>
            <a:spLocks noGrp="1"/>
          </p:cNvSpPr>
          <p:nvPr>
            <p:ph type="body" sz="quarter" idx="13" hasCustomPrompt="1"/>
          </p:nvPr>
        </p:nvSpPr>
        <p:spPr>
          <a:xfrm>
            <a:off x="807007" y="2873282"/>
            <a:ext cx="10577986" cy="1111435"/>
          </a:xfrm>
        </p:spPr>
        <p:txBody>
          <a:bodyPr/>
          <a:lstStyle>
            <a:lvl1pPr algn="ctr">
              <a:defRPr sz="2800">
                <a:solidFill>
                  <a:schemeClr val="bg1"/>
                </a:solidFill>
              </a:defRPr>
            </a:lvl1pPr>
          </a:lstStyle>
          <a:p>
            <a:pPr lvl="0"/>
            <a:r>
              <a:rPr lang="en-US" dirty="0"/>
              <a:t>Replace this image:</a:t>
            </a:r>
            <a:br>
              <a:rPr lang="en-US" dirty="0"/>
            </a:br>
            <a:r>
              <a:rPr lang="en-US" dirty="0"/>
              <a:t>Right-click slide&gt;Format Background&gt;Select Picture Fill</a:t>
            </a:r>
          </a:p>
        </p:txBody>
      </p:sp>
      <p:sp>
        <p:nvSpPr>
          <p:cNvPr id="8" name="Text Placeholder 10">
            <a:extLst>
              <a:ext uri="{FF2B5EF4-FFF2-40B4-BE49-F238E27FC236}">
                <a16:creationId xmlns:a16="http://schemas.microsoft.com/office/drawing/2014/main" id="{C3188CA4-74A3-4792-A212-0A829A749DBE}"/>
              </a:ext>
            </a:extLst>
          </p:cNvPr>
          <p:cNvSpPr>
            <a:spLocks noGrp="1"/>
          </p:cNvSpPr>
          <p:nvPr>
            <p:ph type="body" sz="quarter" idx="10" hasCustomPrompt="1"/>
          </p:nvPr>
        </p:nvSpPr>
        <p:spPr>
          <a:xfrm>
            <a:off x="0" y="6602361"/>
            <a:ext cx="4142792" cy="251032"/>
          </a:xfrm>
        </p:spPr>
        <p:txBody>
          <a:bodyPr>
            <a:normAutofit/>
          </a:bodyPr>
          <a:lstStyle>
            <a:lvl1pPr algn="l">
              <a:defRPr sz="1200">
                <a:solidFill>
                  <a:schemeClr val="bg1"/>
                </a:solidFill>
                <a:latin typeface="+mj-lt"/>
              </a:defRPr>
            </a:lvl1pPr>
          </a:lstStyle>
          <a:p>
            <a:pPr lvl="0"/>
            <a:r>
              <a:rPr lang="en-US" dirty="0"/>
              <a:t>Image: [[[insert source here]]] </a:t>
            </a:r>
          </a:p>
        </p:txBody>
      </p:sp>
    </p:spTree>
    <p:custDataLst>
      <p:tags r:id="rId1"/>
    </p:custDataLst>
    <p:extLst>
      <p:ext uri="{BB962C8B-B14F-4D97-AF65-F5344CB8AC3E}">
        <p14:creationId xmlns:p14="http://schemas.microsoft.com/office/powerpoint/2010/main" val="330682612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Full Screen Image, no favicon">
    <p:spTree>
      <p:nvGrpSpPr>
        <p:cNvPr id="1" name=""/>
        <p:cNvGrpSpPr/>
        <p:nvPr/>
      </p:nvGrpSpPr>
      <p:grpSpPr>
        <a:xfrm>
          <a:off x="0" y="0"/>
          <a:ext cx="0" cy="0"/>
          <a:chOff x="0" y="0"/>
          <a:chExt cx="0" cy="0"/>
        </a:xfrm>
      </p:grpSpPr>
      <p:sp>
        <p:nvSpPr>
          <p:cNvPr id="7" name="Title"/>
          <p:cNvSpPr>
            <a:spLocks noGrp="1"/>
          </p:cNvSpPr>
          <p:nvPr>
            <p:ph type="title"/>
          </p:nvPr>
        </p:nvSpPr>
        <p:spPr>
          <a:xfrm>
            <a:off x="381000" y="-1467389"/>
            <a:ext cx="11430000" cy="1233318"/>
          </a:xfrm>
        </p:spPr>
        <p:txBody>
          <a:bodyPr/>
          <a:lstStyle/>
          <a:p>
            <a:r>
              <a:rPr lang="en-US"/>
              <a:t>Click to edit Master title style</a:t>
            </a:r>
          </a:p>
        </p:txBody>
      </p:sp>
      <p:sp>
        <p:nvSpPr>
          <p:cNvPr id="6" name="Full Screen Image"/>
          <p:cNvSpPr>
            <a:spLocks noGrp="1"/>
          </p:cNvSpPr>
          <p:nvPr>
            <p:ph type="pic" sz="quarter" idx="13"/>
          </p:nvPr>
        </p:nvSpPr>
        <p:spPr>
          <a:xfrm>
            <a:off x="0" y="0"/>
            <a:ext cx="12192000" cy="6858000"/>
          </a:xfrm>
        </p:spPr>
        <p:txBody>
          <a:bodyPr/>
          <a:lstStyle>
            <a:lvl1pPr>
              <a:defRPr/>
            </a:lvl1pPr>
          </a:lstStyle>
          <a:p>
            <a:endParaRPr lang="en-US" dirty="0"/>
          </a:p>
        </p:txBody>
      </p:sp>
      <p:sp>
        <p:nvSpPr>
          <p:cNvPr id="4" name="Text Placeholder 11">
            <a:extLst>
              <a:ext uri="{FF2B5EF4-FFF2-40B4-BE49-F238E27FC236}">
                <a16:creationId xmlns:a16="http://schemas.microsoft.com/office/drawing/2014/main" id="{51B95359-48F6-40C3-A3BA-42BE709389D2}"/>
              </a:ext>
            </a:extLst>
          </p:cNvPr>
          <p:cNvSpPr>
            <a:spLocks noGrp="1"/>
          </p:cNvSpPr>
          <p:nvPr>
            <p:ph type="body" sz="quarter" idx="11" hasCustomPrompt="1"/>
          </p:nvPr>
        </p:nvSpPr>
        <p:spPr>
          <a:xfrm>
            <a:off x="0" y="6594237"/>
            <a:ext cx="4273550" cy="263525"/>
          </a:xfrm>
        </p:spPr>
        <p:txBody>
          <a:bodyPr>
            <a:noAutofit/>
          </a:bodyPr>
          <a:lstStyle>
            <a:lvl1pPr>
              <a:defRPr sz="1200">
                <a:solidFill>
                  <a:schemeClr val="accent5">
                    <a:lumMod val="90000"/>
                    <a:lumOff val="10000"/>
                  </a:schemeClr>
                </a:solidFill>
                <a:latin typeface="+mj-lt"/>
              </a:defRPr>
            </a:lvl1pPr>
          </a:lstStyle>
          <a:p>
            <a:pPr lvl="0"/>
            <a:r>
              <a:rPr lang="en-US" dirty="0"/>
              <a:t>Image: [[[insert source here]]] </a:t>
            </a:r>
          </a:p>
        </p:txBody>
      </p:sp>
    </p:spTree>
    <p:custDataLst>
      <p:tags r:id="rId1"/>
    </p:custDataLst>
    <p:extLst>
      <p:ext uri="{BB962C8B-B14F-4D97-AF65-F5344CB8AC3E}">
        <p14:creationId xmlns:p14="http://schemas.microsoft.com/office/powerpoint/2010/main" val="121482507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preserve="1" userDrawn="1">
  <p:cSld name="Blank Red">
    <p:bg>
      <p:bgPr>
        <a:solidFill>
          <a:schemeClr val="accent1"/>
        </a:solidFill>
        <a:effectLst/>
      </p:bgPr>
    </p:bg>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3808"/>
            <a:ext cx="1554480" cy="637337"/>
          </a:xfrm>
          <a:prstGeom prst="rect">
            <a:avLst/>
          </a:prstGeom>
        </p:spPr>
      </p:pic>
      <p:sp>
        <p:nvSpPr>
          <p:cNvPr id="5" name="Title"/>
          <p:cNvSpPr>
            <a:spLocks noGrp="1"/>
          </p:cNvSpPr>
          <p:nvPr>
            <p:ph type="title"/>
          </p:nvPr>
        </p:nvSpPr>
        <p:spPr>
          <a:xfrm>
            <a:off x="381000" y="-1373871"/>
            <a:ext cx="11430000" cy="1233318"/>
          </a:xfrm>
        </p:spPr>
        <p:txBody>
          <a:bodyPr/>
          <a:lstStyle/>
          <a:p>
            <a:r>
              <a:rPr lang="en-US" dirty="0"/>
              <a:t>Click to edit Master title style</a:t>
            </a:r>
          </a:p>
        </p:txBody>
      </p:sp>
      <p:sp>
        <p:nvSpPr>
          <p:cNvPr id="6"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spTree>
    <p:custDataLst>
      <p:tags r:id="rId1"/>
    </p:custDataLst>
    <p:extLst>
      <p:ext uri="{BB962C8B-B14F-4D97-AF65-F5344CB8AC3E}">
        <p14:creationId xmlns:p14="http://schemas.microsoft.com/office/powerpoint/2010/main" val="1657738728"/>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preserve="1" userDrawn="1">
  <p:cSld name="Blank Green">
    <p:bg>
      <p:bgPr>
        <a:solidFill>
          <a:schemeClr val="accent2"/>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3808"/>
            <a:ext cx="1554480" cy="637337"/>
          </a:xfrm>
          <a:prstGeom prst="rect">
            <a:avLst/>
          </a:prstGeom>
        </p:spPr>
      </p:pic>
      <p:sp>
        <p:nvSpPr>
          <p:cNvPr id="5" name="Title"/>
          <p:cNvSpPr>
            <a:spLocks noGrp="1"/>
          </p:cNvSpPr>
          <p:nvPr>
            <p:ph type="title"/>
          </p:nvPr>
        </p:nvSpPr>
        <p:spPr>
          <a:xfrm>
            <a:off x="381000" y="-1373871"/>
            <a:ext cx="11430000" cy="1233318"/>
          </a:xfrm>
        </p:spPr>
        <p:txBody>
          <a:bodyPr/>
          <a:lstStyle/>
          <a:p>
            <a:r>
              <a:rPr lang="en-US" dirty="0"/>
              <a:t>Click to edit Master title style</a:t>
            </a:r>
          </a:p>
        </p:txBody>
      </p:sp>
      <p:sp>
        <p:nvSpPr>
          <p:cNvPr id="6"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spTree>
    <p:custDataLst>
      <p:tags r:id="rId1"/>
    </p:custDataLst>
    <p:extLst>
      <p:ext uri="{BB962C8B-B14F-4D97-AF65-F5344CB8AC3E}">
        <p14:creationId xmlns:p14="http://schemas.microsoft.com/office/powerpoint/2010/main" val="350321365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91.xml><?xml version="1.0" encoding="utf-8"?>
<p:sldLayout xmlns:a="http://schemas.openxmlformats.org/drawingml/2006/main" xmlns:r="http://schemas.openxmlformats.org/officeDocument/2006/relationships" xmlns:p="http://schemas.openxmlformats.org/presentationml/2006/main" showMasterSp="0" preserve="1" userDrawn="1">
  <p:cSld name="Blank Purple">
    <p:bg>
      <p:bgPr>
        <a:solidFill>
          <a:schemeClr val="accent3"/>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318760" y="5963808"/>
            <a:ext cx="1554480" cy="637337"/>
          </a:xfrm>
          <a:prstGeom prst="rect">
            <a:avLst/>
          </a:prstGeom>
        </p:spPr>
      </p:pic>
      <p:sp>
        <p:nvSpPr>
          <p:cNvPr id="8" name="Title"/>
          <p:cNvSpPr>
            <a:spLocks noGrp="1"/>
          </p:cNvSpPr>
          <p:nvPr>
            <p:ph type="title"/>
          </p:nvPr>
        </p:nvSpPr>
        <p:spPr>
          <a:xfrm>
            <a:off x="381000" y="-1373871"/>
            <a:ext cx="11430000" cy="1233318"/>
          </a:xfrm>
        </p:spPr>
        <p:txBody>
          <a:bodyPr/>
          <a:lstStyle/>
          <a:p>
            <a:r>
              <a:rPr lang="en-US" dirty="0"/>
              <a:t>Click to edit Master title style</a:t>
            </a:r>
          </a:p>
        </p:txBody>
      </p:sp>
      <p:sp>
        <p:nvSpPr>
          <p:cNvPr id="9" name="Text Content"/>
          <p:cNvSpPr>
            <a:spLocks noGrp="1"/>
          </p:cNvSpPr>
          <p:nvPr>
            <p:ph type="body" sz="quarter" idx="11" hasCustomPrompt="1"/>
          </p:nvPr>
        </p:nvSpPr>
        <p:spPr>
          <a:xfrm>
            <a:off x="618066" y="3078134"/>
            <a:ext cx="10972800" cy="701731"/>
          </a:xfrm>
        </p:spPr>
        <p:txBody>
          <a:bodyPr anchor="ctr">
            <a:spAutoFit/>
          </a:bodyPr>
          <a:lstStyle>
            <a:lvl1pPr marL="0" indent="0" algn="ctr">
              <a:lnSpc>
                <a:spcPct val="110000"/>
              </a:lnSpc>
              <a:buFontTx/>
              <a:buNone/>
              <a:defRPr sz="3600" baseline="0">
                <a:solidFill>
                  <a:schemeClr val="bg1"/>
                </a:solidFill>
              </a:defRPr>
            </a:lvl1pPr>
            <a:lvl2pPr marL="344488" indent="0" algn="ctr">
              <a:buFontTx/>
              <a:buNone/>
              <a:defRPr>
                <a:solidFill>
                  <a:schemeClr val="accent1"/>
                </a:solidFill>
              </a:defRPr>
            </a:lvl2pPr>
            <a:lvl3pPr marL="687387" indent="0" algn="ctr">
              <a:buFontTx/>
              <a:buNone/>
              <a:defRPr>
                <a:solidFill>
                  <a:schemeClr val="accent1"/>
                </a:solidFill>
              </a:defRPr>
            </a:lvl3pPr>
            <a:lvl4pPr marL="1031875" indent="0" algn="ctr">
              <a:buFontTx/>
              <a:buNone/>
              <a:defRPr>
                <a:solidFill>
                  <a:schemeClr val="accent1"/>
                </a:solidFill>
              </a:defRPr>
            </a:lvl4pPr>
            <a:lvl5pPr marL="1376362" indent="0" algn="ctr">
              <a:buFontTx/>
              <a:buNone/>
              <a:defRPr>
                <a:solidFill>
                  <a:schemeClr val="accent1"/>
                </a:solidFill>
              </a:defRPr>
            </a:lvl5pPr>
          </a:lstStyle>
          <a:p>
            <a:pPr lvl="0"/>
            <a:r>
              <a:rPr lang="en-US" dirty="0"/>
              <a:t>Text Box</a:t>
            </a:r>
          </a:p>
        </p:txBody>
      </p:sp>
    </p:spTree>
    <p:custDataLst>
      <p:tags r:id="rId1"/>
    </p:custDataLst>
    <p:extLst>
      <p:ext uri="{BB962C8B-B14F-4D97-AF65-F5344CB8AC3E}">
        <p14:creationId xmlns:p14="http://schemas.microsoft.com/office/powerpoint/2010/main" val="233315370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Title Slide">
    <p:bg>
      <p:bgPr>
        <a:gradFill>
          <a:gsLst>
            <a:gs pos="100000">
              <a:srgbClr val="1F6CDF"/>
            </a:gs>
            <a:gs pos="0">
              <a:srgbClr val="00A0B7"/>
            </a:gs>
            <a:gs pos="70000">
              <a:srgbClr val="306CB0"/>
            </a:gs>
          </a:gsLst>
          <a:lin ang="3600000" scaled="0"/>
        </a:gradFill>
        <a:effectLst/>
      </p:bgPr>
    </p:bg>
    <p:spTree>
      <p:nvGrpSpPr>
        <p:cNvPr id="1" name=""/>
        <p:cNvGrpSpPr/>
        <p:nvPr/>
      </p:nvGrpSpPr>
      <p:grpSpPr>
        <a:xfrm>
          <a:off x="0" y="0"/>
          <a:ext cx="0" cy="0"/>
          <a:chOff x="0" y="0"/>
          <a:chExt cx="0" cy="0"/>
        </a:xfrm>
      </p:grpSpPr>
      <p:pic>
        <p:nvPicPr>
          <p:cNvPr id="9" name="Picture 8" descr="Tessitura logo of the company name in lower-case letters with an arch on top">
            <a:extLst>
              <a:ext uri="{FF2B5EF4-FFF2-40B4-BE49-F238E27FC236}">
                <a16:creationId xmlns:a16="http://schemas.microsoft.com/office/drawing/2014/main" id="{7C61EFCF-D147-1823-9C4A-5AD9689BF5F8}"/>
              </a:ext>
            </a:extLst>
          </p:cNvPr>
          <p:cNvPicPr>
            <a:picLocks noChangeAspect="1"/>
          </p:cNvPicPr>
          <p:nvPr userDrawn="1"/>
        </p:nvPicPr>
        <p:blipFill>
          <a:blip r:embed="rId2"/>
          <a:stretch>
            <a:fillRect/>
          </a:stretch>
        </p:blipFill>
        <p:spPr>
          <a:xfrm>
            <a:off x="10529838" y="6128900"/>
            <a:ext cx="1662162" cy="401689"/>
          </a:xfrm>
          <a:prstGeom prst="rect">
            <a:avLst/>
          </a:prstGeom>
        </p:spPr>
      </p:pic>
      <p:cxnSp>
        <p:nvCxnSpPr>
          <p:cNvPr id="12" name="Straight Connector 11">
            <a:extLst>
              <a:ext uri="{FF2B5EF4-FFF2-40B4-BE49-F238E27FC236}">
                <a16:creationId xmlns:a16="http://schemas.microsoft.com/office/drawing/2014/main" id="{7DEAC3CC-983A-27F5-A1C3-5A898E082814}"/>
              </a:ext>
            </a:extLst>
          </p:cNvPr>
          <p:cNvCxnSpPr>
            <a:cxnSpLocks/>
          </p:cNvCxnSpPr>
          <p:nvPr userDrawn="1"/>
        </p:nvCxnSpPr>
        <p:spPr>
          <a:xfrm>
            <a:off x="4780732" y="1824464"/>
            <a:ext cx="0" cy="3113139"/>
          </a:xfrm>
          <a:prstGeom prst="line">
            <a:avLst/>
          </a:prstGeom>
          <a:ln w="25400">
            <a:solidFill>
              <a:schemeClr val="bg1">
                <a:alpha val="75000"/>
              </a:schemeClr>
            </a:solidFill>
          </a:ln>
        </p:spPr>
        <p:style>
          <a:lnRef idx="1">
            <a:schemeClr val="accent3"/>
          </a:lnRef>
          <a:fillRef idx="0">
            <a:schemeClr val="accent3"/>
          </a:fillRef>
          <a:effectRef idx="0">
            <a:schemeClr val="accent3"/>
          </a:effectRef>
          <a:fontRef idx="minor">
            <a:schemeClr val="tx1"/>
          </a:fontRef>
        </p:style>
      </p:cxnSp>
      <p:sp>
        <p:nvSpPr>
          <p:cNvPr id="3" name="Text Placeholder 2">
            <a:extLst>
              <a:ext uri="{FF2B5EF4-FFF2-40B4-BE49-F238E27FC236}">
                <a16:creationId xmlns:a16="http://schemas.microsoft.com/office/drawing/2014/main" id="{B6050DFB-CB27-8531-5BDA-E3E496AAA44C}"/>
              </a:ext>
            </a:extLst>
          </p:cNvPr>
          <p:cNvSpPr>
            <a:spLocks noGrp="1"/>
          </p:cNvSpPr>
          <p:nvPr>
            <p:ph type="body" sz="quarter" idx="10"/>
          </p:nvPr>
        </p:nvSpPr>
        <p:spPr>
          <a:xfrm>
            <a:off x="773471" y="3048961"/>
            <a:ext cx="3534512" cy="760077"/>
          </a:xfrm>
          <a:prstGeom prst="rect">
            <a:avLst/>
          </a:prstGeom>
        </p:spPr>
        <p:txBody>
          <a:bodyPr/>
          <a:lstStyle>
            <a:lvl1pPr marL="0" indent="0" algn="ctr">
              <a:buNone/>
              <a:defRPr sz="4000" b="1">
                <a:solidFill>
                  <a:schemeClr val="bg1"/>
                </a:solidFill>
                <a:latin typeface="Montserrat" panose="00000500000000000000" pitchFamily="2" charset="0"/>
              </a:defRPr>
            </a:lvl1pPr>
            <a:lvl2pPr marL="457200" indent="0">
              <a:buNone/>
              <a:defRPr>
                <a:latin typeface="Montserrat Medium" panose="00000600000000000000" pitchFamily="2" charset="0"/>
              </a:defRPr>
            </a:lvl2pPr>
            <a:lvl3pPr marL="914400" indent="0">
              <a:buNone/>
              <a:defRPr>
                <a:latin typeface="Montserrat Medium" panose="00000600000000000000" pitchFamily="2" charset="0"/>
              </a:defRPr>
            </a:lvl3pPr>
            <a:lvl4pPr marL="1371600" indent="0">
              <a:buNone/>
              <a:defRPr>
                <a:latin typeface="Montserrat Medium" panose="00000600000000000000" pitchFamily="2" charset="0"/>
              </a:defRPr>
            </a:lvl4pPr>
            <a:lvl5pPr marL="1828800" indent="0">
              <a:buNone/>
              <a:defRPr>
                <a:latin typeface="Montserrat Medium" panose="00000600000000000000" pitchFamily="2" charset="0"/>
              </a:defRPr>
            </a:lvl5pPr>
          </a:lstStyle>
          <a:p>
            <a:pPr lvl="0"/>
            <a:r>
              <a:rPr lang="en-US" dirty="0"/>
              <a:t>Click to edit</a:t>
            </a:r>
          </a:p>
        </p:txBody>
      </p:sp>
      <p:sp>
        <p:nvSpPr>
          <p:cNvPr id="4" name="Text Placeholder 2">
            <a:extLst>
              <a:ext uri="{FF2B5EF4-FFF2-40B4-BE49-F238E27FC236}">
                <a16:creationId xmlns:a16="http://schemas.microsoft.com/office/drawing/2014/main" id="{C1DA3027-B44C-739D-93DA-1F130E699D88}"/>
              </a:ext>
            </a:extLst>
          </p:cNvPr>
          <p:cNvSpPr>
            <a:spLocks noGrp="1"/>
          </p:cNvSpPr>
          <p:nvPr>
            <p:ph type="body" sz="quarter" idx="11"/>
          </p:nvPr>
        </p:nvSpPr>
        <p:spPr>
          <a:xfrm>
            <a:off x="5330446" y="3048961"/>
            <a:ext cx="5751824" cy="760077"/>
          </a:xfrm>
          <a:prstGeom prst="rect">
            <a:avLst/>
          </a:prstGeom>
        </p:spPr>
        <p:txBody>
          <a:bodyPr/>
          <a:lstStyle>
            <a:lvl1pPr marL="0" indent="0">
              <a:buNone/>
              <a:defRPr>
                <a:solidFill>
                  <a:schemeClr val="bg1"/>
                </a:solidFill>
                <a:latin typeface="Montserrat Light" panose="00000400000000000000" pitchFamily="2" charset="0"/>
              </a:defRPr>
            </a:lvl1pPr>
            <a:lvl2pPr marL="457200" indent="0">
              <a:buNone/>
              <a:defRPr>
                <a:latin typeface="Montserrat Medium" panose="00000600000000000000" pitchFamily="2" charset="0"/>
              </a:defRPr>
            </a:lvl2pPr>
            <a:lvl3pPr marL="914400" indent="0">
              <a:buNone/>
              <a:defRPr>
                <a:latin typeface="Montserrat Medium" panose="00000600000000000000" pitchFamily="2" charset="0"/>
              </a:defRPr>
            </a:lvl3pPr>
            <a:lvl4pPr marL="1371600" indent="0">
              <a:buNone/>
              <a:defRPr>
                <a:latin typeface="Montserrat Medium" panose="00000600000000000000" pitchFamily="2" charset="0"/>
              </a:defRPr>
            </a:lvl4pPr>
            <a:lvl5pPr marL="1828800" indent="0">
              <a:buNone/>
              <a:defRPr>
                <a:latin typeface="Montserrat Medium" panose="00000600000000000000" pitchFamily="2" charset="0"/>
              </a:defRPr>
            </a:lvl5pPr>
          </a:lstStyle>
          <a:p>
            <a:pPr lvl="0"/>
            <a:r>
              <a:rPr lang="en-US" dirty="0"/>
              <a:t>Click to edit</a:t>
            </a:r>
          </a:p>
        </p:txBody>
      </p:sp>
    </p:spTree>
    <p:extLst>
      <p:ext uri="{BB962C8B-B14F-4D97-AF65-F5344CB8AC3E}">
        <p14:creationId xmlns:p14="http://schemas.microsoft.com/office/powerpoint/2010/main" val="501835009"/>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Left Sidebar">
    <p:spTree>
      <p:nvGrpSpPr>
        <p:cNvPr id="1" name=""/>
        <p:cNvGrpSpPr/>
        <p:nvPr/>
      </p:nvGrpSpPr>
      <p:grpSpPr>
        <a:xfrm>
          <a:off x="0" y="0"/>
          <a:ext cx="0" cy="0"/>
          <a:chOff x="0" y="0"/>
          <a:chExt cx="0" cy="0"/>
        </a:xfrm>
      </p:grpSpPr>
      <p:pic>
        <p:nvPicPr>
          <p:cNvPr id="7" name="Picture 6" descr="Graphical user interface, application, Word&#10;&#10;Description automatically generated">
            <a:extLst>
              <a:ext uri="{FF2B5EF4-FFF2-40B4-BE49-F238E27FC236}">
                <a16:creationId xmlns:a16="http://schemas.microsoft.com/office/drawing/2014/main" id="{3D6F0C82-8DAF-270C-BB66-EDD6424DA1AD}"/>
              </a:ext>
            </a:extLst>
          </p:cNvPr>
          <p:cNvPicPr>
            <a:picLocks noChangeAspect="1"/>
          </p:cNvPicPr>
          <p:nvPr userDrawn="1"/>
        </p:nvPicPr>
        <p:blipFill>
          <a:blip r:embed="rId2"/>
          <a:stretch>
            <a:fillRect/>
          </a:stretch>
        </p:blipFill>
        <p:spPr>
          <a:xfrm>
            <a:off x="0" y="857"/>
            <a:ext cx="12192000" cy="6857143"/>
          </a:xfrm>
          <a:prstGeom prst="rect">
            <a:avLst/>
          </a:prstGeom>
        </p:spPr>
      </p:pic>
      <p:pic>
        <p:nvPicPr>
          <p:cNvPr id="8" name="Picture 7" descr="Tessitura logo of the company name in lower-case letters with an arch on top">
            <a:extLst>
              <a:ext uri="{FF2B5EF4-FFF2-40B4-BE49-F238E27FC236}">
                <a16:creationId xmlns:a16="http://schemas.microsoft.com/office/drawing/2014/main" id="{122F2AD2-0418-3FD2-7D5F-35008E364355}"/>
              </a:ext>
              <a:ext uri="{C183D7F6-B498-43B3-948B-1728B52AA6E4}">
                <adec:decorative xmlns:adec="http://schemas.microsoft.com/office/drawing/2017/decorative" val="0"/>
              </a:ext>
            </a:extLst>
          </p:cNvPr>
          <p:cNvPicPr>
            <a:picLocks noChangeAspect="1"/>
          </p:cNvPicPr>
          <p:nvPr userDrawn="1"/>
        </p:nvPicPr>
        <p:blipFill>
          <a:blip r:embed="rId3"/>
          <a:stretch>
            <a:fillRect/>
          </a:stretch>
        </p:blipFill>
        <p:spPr>
          <a:xfrm>
            <a:off x="10529838" y="6122126"/>
            <a:ext cx="1662162" cy="401689"/>
          </a:xfrm>
          <a:prstGeom prst="rect">
            <a:avLst/>
          </a:prstGeom>
          <a:noFill/>
          <a:effectLst>
            <a:innerShdw dist="1270000">
              <a:prstClr val="black"/>
            </a:innerShdw>
          </a:effectLst>
        </p:spPr>
      </p:pic>
      <p:sp>
        <p:nvSpPr>
          <p:cNvPr id="10" name="Text Placeholder 9">
            <a:extLst>
              <a:ext uri="{FF2B5EF4-FFF2-40B4-BE49-F238E27FC236}">
                <a16:creationId xmlns:a16="http://schemas.microsoft.com/office/drawing/2014/main" id="{091CAC3B-8A13-EB5D-C8A6-D4652387A814}"/>
              </a:ext>
            </a:extLst>
          </p:cNvPr>
          <p:cNvSpPr>
            <a:spLocks noGrp="1"/>
          </p:cNvSpPr>
          <p:nvPr>
            <p:ph type="body" sz="quarter" idx="13"/>
          </p:nvPr>
        </p:nvSpPr>
        <p:spPr>
          <a:xfrm>
            <a:off x="0" y="3161650"/>
            <a:ext cx="3226157" cy="534697"/>
          </a:xfrm>
          <a:prstGeom prst="rect">
            <a:avLst/>
          </a:prstGeom>
        </p:spPr>
        <p:txBody>
          <a:bodyPr/>
          <a:lstStyle>
            <a:lvl1pPr marL="0" indent="0" algn="ctr">
              <a:buNone/>
              <a:defRPr sz="3200" b="1">
                <a:solidFill>
                  <a:schemeClr val="bg1"/>
                </a:solidFill>
                <a:latin typeface="Montserrat" panose="00000500000000000000" pitchFamily="2" charset="0"/>
              </a:defRPr>
            </a:lvl1pPr>
            <a:lvl2pPr marL="457200" indent="0">
              <a:buNone/>
              <a:defRPr sz="3200">
                <a:latin typeface="Montserrat" panose="00000500000000000000" pitchFamily="2" charset="0"/>
              </a:defRPr>
            </a:lvl2pPr>
            <a:lvl3pPr marL="914400" indent="0">
              <a:buNone/>
              <a:defRPr sz="3200">
                <a:latin typeface="Montserrat" panose="00000500000000000000" pitchFamily="2" charset="0"/>
              </a:defRPr>
            </a:lvl3pPr>
            <a:lvl4pPr marL="1371600" indent="0">
              <a:buNone/>
              <a:defRPr sz="3200">
                <a:latin typeface="Montserrat" panose="00000500000000000000" pitchFamily="2" charset="0"/>
              </a:defRPr>
            </a:lvl4pPr>
            <a:lvl5pPr marL="1828800" indent="0">
              <a:buNone/>
              <a:defRPr sz="3200">
                <a:latin typeface="Montserrat" panose="00000500000000000000" pitchFamily="2" charset="0"/>
              </a:defRPr>
            </a:lvl5pPr>
          </a:lstStyle>
          <a:p>
            <a:pPr lvl="0"/>
            <a:r>
              <a:rPr lang="en-US" dirty="0"/>
              <a:t>Click to edit</a:t>
            </a:r>
          </a:p>
        </p:txBody>
      </p:sp>
    </p:spTree>
    <p:extLst>
      <p:ext uri="{BB962C8B-B14F-4D97-AF65-F5344CB8AC3E}">
        <p14:creationId xmlns:p14="http://schemas.microsoft.com/office/powerpoint/2010/main" val="2034726156"/>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Left Sidebar with Text">
    <p:spTree>
      <p:nvGrpSpPr>
        <p:cNvPr id="1" name=""/>
        <p:cNvGrpSpPr/>
        <p:nvPr/>
      </p:nvGrpSpPr>
      <p:grpSpPr>
        <a:xfrm>
          <a:off x="0" y="0"/>
          <a:ext cx="0" cy="0"/>
          <a:chOff x="0" y="0"/>
          <a:chExt cx="0" cy="0"/>
        </a:xfrm>
      </p:grpSpPr>
      <p:pic>
        <p:nvPicPr>
          <p:cNvPr id="7" name="Picture 6" descr="Graphical user interface, application, Word&#10;&#10;Description automatically generated">
            <a:extLst>
              <a:ext uri="{FF2B5EF4-FFF2-40B4-BE49-F238E27FC236}">
                <a16:creationId xmlns:a16="http://schemas.microsoft.com/office/drawing/2014/main" id="{3D6F0C82-8DAF-270C-BB66-EDD6424DA1AD}"/>
              </a:ext>
            </a:extLst>
          </p:cNvPr>
          <p:cNvPicPr>
            <a:picLocks noChangeAspect="1"/>
          </p:cNvPicPr>
          <p:nvPr userDrawn="1"/>
        </p:nvPicPr>
        <p:blipFill>
          <a:blip r:embed="rId2"/>
          <a:stretch>
            <a:fillRect/>
          </a:stretch>
        </p:blipFill>
        <p:spPr>
          <a:xfrm>
            <a:off x="0" y="857"/>
            <a:ext cx="12192000" cy="6857143"/>
          </a:xfrm>
          <a:prstGeom prst="rect">
            <a:avLst/>
          </a:prstGeom>
        </p:spPr>
      </p:pic>
      <p:pic>
        <p:nvPicPr>
          <p:cNvPr id="8" name="Picture 7" descr="Tessitura logo of the company name in lower-case letters with an arch on top">
            <a:extLst>
              <a:ext uri="{FF2B5EF4-FFF2-40B4-BE49-F238E27FC236}">
                <a16:creationId xmlns:a16="http://schemas.microsoft.com/office/drawing/2014/main" id="{122F2AD2-0418-3FD2-7D5F-35008E364355}"/>
              </a:ext>
              <a:ext uri="{C183D7F6-B498-43B3-948B-1728B52AA6E4}">
                <adec:decorative xmlns:adec="http://schemas.microsoft.com/office/drawing/2017/decorative" val="0"/>
              </a:ext>
            </a:extLst>
          </p:cNvPr>
          <p:cNvPicPr>
            <a:picLocks noChangeAspect="1"/>
          </p:cNvPicPr>
          <p:nvPr userDrawn="1"/>
        </p:nvPicPr>
        <p:blipFill>
          <a:blip r:embed="rId3"/>
          <a:stretch>
            <a:fillRect/>
          </a:stretch>
        </p:blipFill>
        <p:spPr>
          <a:xfrm>
            <a:off x="10529838" y="6122126"/>
            <a:ext cx="1662162" cy="401689"/>
          </a:xfrm>
          <a:prstGeom prst="rect">
            <a:avLst/>
          </a:prstGeom>
          <a:noFill/>
          <a:effectLst>
            <a:innerShdw dist="1270000">
              <a:prstClr val="black"/>
            </a:innerShdw>
          </a:effectLst>
        </p:spPr>
      </p:pic>
      <p:sp>
        <p:nvSpPr>
          <p:cNvPr id="10" name="Text Placeholder 9">
            <a:extLst>
              <a:ext uri="{FF2B5EF4-FFF2-40B4-BE49-F238E27FC236}">
                <a16:creationId xmlns:a16="http://schemas.microsoft.com/office/drawing/2014/main" id="{091CAC3B-8A13-EB5D-C8A6-D4652387A814}"/>
              </a:ext>
            </a:extLst>
          </p:cNvPr>
          <p:cNvSpPr>
            <a:spLocks noGrp="1"/>
          </p:cNvSpPr>
          <p:nvPr>
            <p:ph type="body" sz="quarter" idx="13"/>
          </p:nvPr>
        </p:nvSpPr>
        <p:spPr>
          <a:xfrm>
            <a:off x="0" y="3161650"/>
            <a:ext cx="3239037" cy="534697"/>
          </a:xfrm>
          <a:prstGeom prst="rect">
            <a:avLst/>
          </a:prstGeom>
        </p:spPr>
        <p:txBody>
          <a:bodyPr/>
          <a:lstStyle>
            <a:lvl1pPr marL="0" indent="0" algn="ctr">
              <a:buNone/>
              <a:defRPr sz="3200" b="1">
                <a:solidFill>
                  <a:schemeClr val="bg1"/>
                </a:solidFill>
                <a:latin typeface="Montserrat" panose="00000500000000000000" pitchFamily="2" charset="0"/>
              </a:defRPr>
            </a:lvl1pPr>
            <a:lvl2pPr marL="457200" indent="0">
              <a:buNone/>
              <a:defRPr sz="3200">
                <a:latin typeface="Montserrat" panose="00000500000000000000" pitchFamily="2" charset="0"/>
              </a:defRPr>
            </a:lvl2pPr>
            <a:lvl3pPr marL="914400" indent="0">
              <a:buNone/>
              <a:defRPr sz="3200">
                <a:latin typeface="Montserrat" panose="00000500000000000000" pitchFamily="2" charset="0"/>
              </a:defRPr>
            </a:lvl3pPr>
            <a:lvl4pPr marL="1371600" indent="0">
              <a:buNone/>
              <a:defRPr sz="3200">
                <a:latin typeface="Montserrat" panose="00000500000000000000" pitchFamily="2" charset="0"/>
              </a:defRPr>
            </a:lvl4pPr>
            <a:lvl5pPr marL="1828800" indent="0">
              <a:buNone/>
              <a:defRPr sz="3200">
                <a:latin typeface="Montserrat" panose="00000500000000000000" pitchFamily="2" charset="0"/>
              </a:defRPr>
            </a:lvl5pPr>
          </a:lstStyle>
          <a:p>
            <a:pPr lvl="0"/>
            <a:r>
              <a:rPr lang="en-US" dirty="0"/>
              <a:t>Click to edit</a:t>
            </a:r>
          </a:p>
        </p:txBody>
      </p:sp>
      <p:sp>
        <p:nvSpPr>
          <p:cNvPr id="11" name="Text Placeholder 10">
            <a:extLst>
              <a:ext uri="{FF2B5EF4-FFF2-40B4-BE49-F238E27FC236}">
                <a16:creationId xmlns:a16="http://schemas.microsoft.com/office/drawing/2014/main" id="{F99B0B15-E37A-43CC-AB6B-A4845CC56BA7}"/>
              </a:ext>
            </a:extLst>
          </p:cNvPr>
          <p:cNvSpPr>
            <a:spLocks noGrp="1"/>
          </p:cNvSpPr>
          <p:nvPr>
            <p:ph type="body" sz="quarter" idx="14"/>
          </p:nvPr>
        </p:nvSpPr>
        <p:spPr>
          <a:xfrm>
            <a:off x="3657600" y="1825625"/>
            <a:ext cx="7637463" cy="3100388"/>
          </a:xfrm>
          <a:prstGeom prst="rect">
            <a:avLst/>
          </a:prstGeom>
        </p:spPr>
        <p:txBody>
          <a:bodyPr/>
          <a:lstStyle>
            <a:lvl1pPr>
              <a:defRPr sz="2600">
                <a:latin typeface="Montserrat Light" panose="00000400000000000000" pitchFamily="2" charset="0"/>
              </a:defRPr>
            </a:lvl1pPr>
            <a:lvl2pPr>
              <a:defRPr sz="2600">
                <a:latin typeface="Montserrat Light" panose="00000400000000000000" pitchFamily="2" charset="0"/>
              </a:defRPr>
            </a:lvl2pPr>
            <a:lvl3pPr>
              <a:defRPr sz="2600">
                <a:latin typeface="Montserrat Light" panose="00000400000000000000" pitchFamily="2" charset="0"/>
              </a:defRPr>
            </a:lvl3pPr>
            <a:lvl4pPr>
              <a:defRPr sz="2600">
                <a:latin typeface="Montserrat Light" panose="00000400000000000000" pitchFamily="2" charset="0"/>
              </a:defRPr>
            </a:lvl4pPr>
            <a:lvl5pPr>
              <a:defRPr sz="2600">
                <a:latin typeface="Montserrat Light" panose="00000400000000000000" pitchFamily="2"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782830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Top Banner">
    <p:spTree>
      <p:nvGrpSpPr>
        <p:cNvPr id="1" name=""/>
        <p:cNvGrpSpPr/>
        <p:nvPr/>
      </p:nvGrpSpPr>
      <p:grpSpPr>
        <a:xfrm>
          <a:off x="0" y="0"/>
          <a:ext cx="0" cy="0"/>
          <a:chOff x="0" y="0"/>
          <a:chExt cx="0" cy="0"/>
        </a:xfrm>
      </p:grpSpPr>
      <p:pic>
        <p:nvPicPr>
          <p:cNvPr id="7" name="Picture 6" descr="Shape&#10;&#10;Description automatically generated">
            <a:extLst>
              <a:ext uri="{FF2B5EF4-FFF2-40B4-BE49-F238E27FC236}">
                <a16:creationId xmlns:a16="http://schemas.microsoft.com/office/drawing/2014/main" id="{193BCCB8-6FD7-BB08-3BAD-90DCD7FE797B}"/>
              </a:ext>
            </a:extLst>
          </p:cNvPr>
          <p:cNvPicPr>
            <a:picLocks noChangeAspect="1"/>
          </p:cNvPicPr>
          <p:nvPr userDrawn="1"/>
        </p:nvPicPr>
        <p:blipFill>
          <a:blip r:embed="rId2"/>
          <a:stretch>
            <a:fillRect/>
          </a:stretch>
        </p:blipFill>
        <p:spPr>
          <a:xfrm>
            <a:off x="0" y="428"/>
            <a:ext cx="12192000" cy="6857143"/>
          </a:xfrm>
          <a:prstGeom prst="rect">
            <a:avLst/>
          </a:prstGeom>
        </p:spPr>
      </p:pic>
      <p:pic>
        <p:nvPicPr>
          <p:cNvPr id="9" name="Picture 8" descr="Tessitura logo of the company name in lower-case letters with an arch on top">
            <a:extLst>
              <a:ext uri="{FF2B5EF4-FFF2-40B4-BE49-F238E27FC236}">
                <a16:creationId xmlns:a16="http://schemas.microsoft.com/office/drawing/2014/main" id="{F031C444-82B9-AFDE-709F-438AB2D2C321}"/>
              </a:ext>
              <a:ext uri="{C183D7F6-B498-43B3-948B-1728B52AA6E4}">
                <adec:decorative xmlns:adec="http://schemas.microsoft.com/office/drawing/2017/decorative" val="0"/>
              </a:ext>
            </a:extLst>
          </p:cNvPr>
          <p:cNvPicPr>
            <a:picLocks noChangeAspect="1"/>
          </p:cNvPicPr>
          <p:nvPr userDrawn="1"/>
        </p:nvPicPr>
        <p:blipFill>
          <a:blip r:embed="rId3"/>
          <a:stretch>
            <a:fillRect/>
          </a:stretch>
        </p:blipFill>
        <p:spPr>
          <a:xfrm>
            <a:off x="10529838" y="6122126"/>
            <a:ext cx="1662162" cy="401689"/>
          </a:xfrm>
          <a:prstGeom prst="rect">
            <a:avLst/>
          </a:prstGeom>
          <a:noFill/>
          <a:effectLst>
            <a:innerShdw dist="1270000">
              <a:prstClr val="black"/>
            </a:innerShdw>
          </a:effectLst>
        </p:spPr>
      </p:pic>
      <p:sp>
        <p:nvSpPr>
          <p:cNvPr id="10" name="Text Placeholder 9">
            <a:extLst>
              <a:ext uri="{FF2B5EF4-FFF2-40B4-BE49-F238E27FC236}">
                <a16:creationId xmlns:a16="http://schemas.microsoft.com/office/drawing/2014/main" id="{A2E6679C-2623-18AE-EDD1-A9B233766490}"/>
              </a:ext>
            </a:extLst>
          </p:cNvPr>
          <p:cNvSpPr>
            <a:spLocks noGrp="1"/>
          </p:cNvSpPr>
          <p:nvPr>
            <p:ph type="body" sz="quarter" idx="13"/>
          </p:nvPr>
        </p:nvSpPr>
        <p:spPr>
          <a:xfrm>
            <a:off x="0" y="431800"/>
            <a:ext cx="12192000" cy="1011238"/>
          </a:xfrm>
          <a:prstGeom prst="rect">
            <a:avLst/>
          </a:prstGeom>
        </p:spPr>
        <p:txBody>
          <a:bodyPr/>
          <a:lstStyle>
            <a:lvl1pPr marL="0" indent="0" algn="ctr">
              <a:buNone/>
              <a:defRPr sz="4800" b="1">
                <a:solidFill>
                  <a:schemeClr val="bg1"/>
                </a:solidFill>
                <a:latin typeface="Montserrat" panose="00000500000000000000" pitchFamily="2" charset="0"/>
              </a:defRPr>
            </a:lvl1pPr>
          </a:lstStyle>
          <a:p>
            <a:pPr lvl="0"/>
            <a:endParaRPr lang="en-US" dirty="0"/>
          </a:p>
        </p:txBody>
      </p:sp>
    </p:spTree>
    <p:extLst>
      <p:ext uri="{BB962C8B-B14F-4D97-AF65-F5344CB8AC3E}">
        <p14:creationId xmlns:p14="http://schemas.microsoft.com/office/powerpoint/2010/main" val="4013656464"/>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Side Sliver">
    <p:spTree>
      <p:nvGrpSpPr>
        <p:cNvPr id="1" name=""/>
        <p:cNvGrpSpPr/>
        <p:nvPr/>
      </p:nvGrpSpPr>
      <p:grpSpPr>
        <a:xfrm>
          <a:off x="0" y="0"/>
          <a:ext cx="0" cy="0"/>
          <a:chOff x="0" y="0"/>
          <a:chExt cx="0" cy="0"/>
        </a:xfrm>
      </p:grpSpPr>
      <p:pic>
        <p:nvPicPr>
          <p:cNvPr id="5" name="Picture 4" descr="Graphical user interface, application, Word&#10;&#10;Description automatically generated">
            <a:extLst>
              <a:ext uri="{FF2B5EF4-FFF2-40B4-BE49-F238E27FC236}">
                <a16:creationId xmlns:a16="http://schemas.microsoft.com/office/drawing/2014/main" id="{1E5F55D9-29A6-CE89-EF0B-57A3E1460D17}"/>
              </a:ext>
            </a:extLst>
          </p:cNvPr>
          <p:cNvPicPr>
            <a:picLocks noChangeAspect="1"/>
          </p:cNvPicPr>
          <p:nvPr userDrawn="1"/>
        </p:nvPicPr>
        <p:blipFill rotWithShape="1">
          <a:blip r:embed="rId2"/>
          <a:srcRect r="98306"/>
          <a:stretch/>
        </p:blipFill>
        <p:spPr>
          <a:xfrm>
            <a:off x="0" y="428"/>
            <a:ext cx="206477" cy="6857143"/>
          </a:xfrm>
          <a:prstGeom prst="rect">
            <a:avLst/>
          </a:prstGeom>
        </p:spPr>
      </p:pic>
      <p:pic>
        <p:nvPicPr>
          <p:cNvPr id="6" name="Picture 5" descr="Tessitura logo of the company name in lower-case letters with an arch on top">
            <a:extLst>
              <a:ext uri="{FF2B5EF4-FFF2-40B4-BE49-F238E27FC236}">
                <a16:creationId xmlns:a16="http://schemas.microsoft.com/office/drawing/2014/main" id="{F0A8B580-2B2A-63D9-7FE2-279FDE6E7148}"/>
              </a:ext>
              <a:ext uri="{C183D7F6-B498-43B3-948B-1728B52AA6E4}">
                <adec:decorative xmlns:adec="http://schemas.microsoft.com/office/drawing/2017/decorative" val="0"/>
              </a:ext>
            </a:extLst>
          </p:cNvPr>
          <p:cNvPicPr>
            <a:picLocks noChangeAspect="1"/>
          </p:cNvPicPr>
          <p:nvPr userDrawn="1"/>
        </p:nvPicPr>
        <p:blipFill>
          <a:blip r:embed="rId3"/>
          <a:stretch>
            <a:fillRect/>
          </a:stretch>
        </p:blipFill>
        <p:spPr>
          <a:xfrm>
            <a:off x="10529838" y="6122126"/>
            <a:ext cx="1662162" cy="401689"/>
          </a:xfrm>
          <a:prstGeom prst="rect">
            <a:avLst/>
          </a:prstGeom>
          <a:noFill/>
          <a:effectLst>
            <a:innerShdw dist="1270000">
              <a:prstClr val="black"/>
            </a:innerShdw>
          </a:effectLst>
        </p:spPr>
      </p:pic>
    </p:spTree>
    <p:extLst>
      <p:ext uri="{BB962C8B-B14F-4D97-AF65-F5344CB8AC3E}">
        <p14:creationId xmlns:p14="http://schemas.microsoft.com/office/powerpoint/2010/main" val="210663782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8279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ags" Target="../tags/tag1.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theme" Target="../theme/theme3.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image" Target="../media/image1.png"/><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tags" Target="../tags/tag14.xml"/><Relationship Id="rId5" Type="http://schemas.openxmlformats.org/officeDocument/2006/relationships/slideLayout" Target="../slideLayouts/slideLayout41.xml"/><Relationship Id="rId10" Type="http://schemas.openxmlformats.org/officeDocument/2006/relationships/theme" Target="../theme/theme4.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theme" Target="../theme/theme5.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5" Type="http://schemas.openxmlformats.org/officeDocument/2006/relationships/image" Target="../media/image14.jpeg"/><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tags" Target="../tags/tag2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3" Type="http://schemas.openxmlformats.org/officeDocument/2006/relationships/slideLayout" Target="../slideLayouts/slideLayout60.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2" Type="http://schemas.openxmlformats.org/officeDocument/2006/relationships/slideLayout" Target="../slideLayouts/slideLayout59.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theme" Target="../theme/theme6.xml"/><Relationship Id="rId10" Type="http://schemas.openxmlformats.org/officeDocument/2006/relationships/slideLayout" Target="../slideLayouts/slideLayout67.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9.xml"/><Relationship Id="rId3" Type="http://schemas.openxmlformats.org/officeDocument/2006/relationships/slideLayout" Target="../slideLayouts/slideLayout74.xml"/><Relationship Id="rId7" Type="http://schemas.openxmlformats.org/officeDocument/2006/relationships/slideLayout" Target="../slideLayouts/slideLayout78.xml"/><Relationship Id="rId12" Type="http://schemas.openxmlformats.org/officeDocument/2006/relationships/tags" Target="../tags/tag43.xml"/><Relationship Id="rId2" Type="http://schemas.openxmlformats.org/officeDocument/2006/relationships/slideLayout" Target="../slideLayouts/slideLayout73.xml"/><Relationship Id="rId1" Type="http://schemas.openxmlformats.org/officeDocument/2006/relationships/slideLayout" Target="../slideLayouts/slideLayout72.xml"/><Relationship Id="rId6" Type="http://schemas.openxmlformats.org/officeDocument/2006/relationships/slideLayout" Target="../slideLayouts/slideLayout77.xml"/><Relationship Id="rId11" Type="http://schemas.openxmlformats.org/officeDocument/2006/relationships/theme" Target="../theme/theme7.xml"/><Relationship Id="rId5" Type="http://schemas.openxmlformats.org/officeDocument/2006/relationships/slideLayout" Target="../slideLayouts/slideLayout76.xml"/><Relationship Id="rId10" Type="http://schemas.openxmlformats.org/officeDocument/2006/relationships/slideLayout" Target="../slideLayouts/slideLayout81.xml"/><Relationship Id="rId4" Type="http://schemas.openxmlformats.org/officeDocument/2006/relationships/slideLayout" Target="../slideLayouts/slideLayout75.xml"/><Relationship Id="rId9" Type="http://schemas.openxmlformats.org/officeDocument/2006/relationships/slideLayout" Target="../slideLayouts/slideLayout8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ags" Target="../tags/tag54.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theme" Target="../theme/theme8.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94.xml"/><Relationship Id="rId7" Type="http://schemas.openxmlformats.org/officeDocument/2006/relationships/theme" Target="../theme/theme9.xml"/><Relationship Id="rId2" Type="http://schemas.openxmlformats.org/officeDocument/2006/relationships/slideLayout" Target="../slideLayouts/slideLayout93.xml"/><Relationship Id="rId1" Type="http://schemas.openxmlformats.org/officeDocument/2006/relationships/slideLayout" Target="../slideLayouts/slideLayout92.xml"/><Relationship Id="rId6" Type="http://schemas.openxmlformats.org/officeDocument/2006/relationships/slideLayout" Target="../slideLayouts/slideLayout97.xml"/><Relationship Id="rId5" Type="http://schemas.openxmlformats.org/officeDocument/2006/relationships/slideLayout" Target="../slideLayouts/slideLayout96.xml"/><Relationship Id="rId4" Type="http://schemas.openxmlformats.org/officeDocument/2006/relationships/slideLayout" Target="../slideLayouts/slideLayout9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049769-FACB-7A45-BB45-0EC0E550C645}" type="datetimeFigureOut">
              <a:rPr lang="en-US" smtClean="0"/>
              <a:t>6/15/2023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639675-3E31-6B4A-BD6F-370CA9D23C79}" type="slidenum">
              <a:rPr lang="en-US" smtClean="0"/>
              <a:t>‹#›</a:t>
            </a:fld>
            <a:endParaRPr lang="en-US"/>
          </a:p>
        </p:txBody>
      </p:sp>
    </p:spTree>
    <p:extLst>
      <p:ext uri="{BB962C8B-B14F-4D97-AF65-F5344CB8AC3E}">
        <p14:creationId xmlns:p14="http://schemas.microsoft.com/office/powerpoint/2010/main" val="34388637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7175" y="2095500"/>
            <a:ext cx="3971925" cy="2387600"/>
          </a:xfrm>
          <a:prstGeom prst="rect">
            <a:avLst/>
          </a:prstGeom>
        </p:spPr>
        <p:txBody>
          <a:bodyPr vert="horz" lIns="91440" tIns="91440" rIns="91440" bIns="91440" rtlCol="0" anchor="ctr">
            <a:normAutofit/>
          </a:bodyPr>
          <a:lstStyle/>
          <a:p>
            <a:r>
              <a:rPr lang="en-US" dirty="0"/>
              <a:t>Click to edit Master title style</a:t>
            </a:r>
          </a:p>
        </p:txBody>
      </p:sp>
      <p:sp>
        <p:nvSpPr>
          <p:cNvPr id="3" name="Text Placeholder 2"/>
          <p:cNvSpPr>
            <a:spLocks noGrp="1"/>
          </p:cNvSpPr>
          <p:nvPr>
            <p:ph type="body" idx="1"/>
          </p:nvPr>
        </p:nvSpPr>
        <p:spPr>
          <a:xfrm>
            <a:off x="4727864" y="353292"/>
            <a:ext cx="7206961" cy="621376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Tessitura Favicon"/>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Tree>
    <p:custDataLst>
      <p:tags r:id="rId13"/>
    </p:custDataLst>
    <p:extLst>
      <p:ext uri="{BB962C8B-B14F-4D97-AF65-F5344CB8AC3E}">
        <p14:creationId xmlns:p14="http://schemas.microsoft.com/office/powerpoint/2010/main" val="388384544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793" r:id="rId4"/>
    <p:sldLayoutId id="2147483794" r:id="rId5"/>
    <p:sldLayoutId id="2147483786" r:id="rId6"/>
    <p:sldLayoutId id="2147483787" r:id="rId7"/>
    <p:sldLayoutId id="2147483789" r:id="rId8"/>
    <p:sldLayoutId id="2147483790" r:id="rId9"/>
    <p:sldLayoutId id="2147483791" r:id="rId10"/>
    <p:sldLayoutId id="2147483792" r:id="rId11"/>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xStyles>
    <p:titleStyle>
      <a:lvl1pPr algn="l" defTabSz="914400" rtl="0" eaLnBrk="1" latinLnBrk="0" hangingPunct="1">
        <a:lnSpc>
          <a:spcPct val="90000"/>
        </a:lnSpc>
        <a:spcBef>
          <a:spcPct val="0"/>
        </a:spcBef>
        <a:buNone/>
        <a:defRPr sz="4200" b="0" kern="1200">
          <a:solidFill>
            <a:schemeClr val="tx1"/>
          </a:solidFill>
          <a:latin typeface="+mj-lt"/>
          <a:ea typeface="+mj-ea"/>
          <a:cs typeface="+mj-cs"/>
        </a:defRPr>
      </a:lvl1pPr>
    </p:titleStyle>
    <p:bodyStyle>
      <a:lvl1pPr marL="0" indent="0" algn="l" defTabSz="914400" rtl="0" eaLnBrk="1" latinLnBrk="0" hangingPunct="1">
        <a:lnSpc>
          <a:spcPct val="110000"/>
        </a:lnSpc>
        <a:spcBef>
          <a:spcPts val="1000"/>
        </a:spcBef>
        <a:spcAft>
          <a:spcPts val="1000"/>
        </a:spcAft>
        <a:buClr>
          <a:schemeClr val="accent1"/>
        </a:buClr>
        <a:buSzPct val="100000"/>
        <a:buFont typeface="Verdana" panose="020B0604030504040204" pitchFamily="34" charset="0"/>
        <a:buNone/>
        <a:defRPr lang="en-US" sz="3200" kern="1200" dirty="0" smtClean="0">
          <a:solidFill>
            <a:schemeClr val="tx1"/>
          </a:solidFill>
          <a:latin typeface="Montserrat Light" panose="00000400000000000000" pitchFamily="2" charset="0"/>
          <a:ea typeface="Verdana" panose="020B0604030504040204" pitchFamily="34" charset="0"/>
          <a:cs typeface="Montserrat Light" panose="00000400000000000000" pitchFamily="2" charset="0"/>
        </a:defRPr>
      </a:lvl1pPr>
      <a:lvl2pPr marL="457200" indent="-342900" algn="l" defTabSz="914400" rtl="0" eaLnBrk="1" latinLnBrk="0" hangingPunct="1">
        <a:lnSpc>
          <a:spcPct val="100000"/>
        </a:lnSpc>
        <a:spcBef>
          <a:spcPts val="500"/>
        </a:spcBef>
        <a:spcAft>
          <a:spcPts val="1000"/>
        </a:spcAft>
        <a:buClr>
          <a:schemeClr val="tx1"/>
        </a:buClr>
        <a:buSzPct val="80000"/>
        <a:buFont typeface="Arial" panose="020B0604020202020204" pitchFamily="34" charset="0"/>
        <a:buChar char="•"/>
        <a:defRPr lang="en-US" sz="2800" kern="1200" dirty="0" smtClean="0">
          <a:solidFill>
            <a:schemeClr val="tx1"/>
          </a:solidFill>
          <a:latin typeface="Montserrat Light" panose="00000400000000000000" pitchFamily="2" charset="0"/>
          <a:ea typeface="Verdana" panose="020B0604030504040204" pitchFamily="34" charset="0"/>
          <a:cs typeface="Montserrat Light" panose="00000400000000000000" pitchFamily="2" charset="0"/>
        </a:defRPr>
      </a:lvl2pPr>
      <a:lvl3pPr marL="914400" indent="-342900" algn="l" defTabSz="914400" rtl="0" eaLnBrk="1" latinLnBrk="0" hangingPunct="1">
        <a:lnSpc>
          <a:spcPct val="100000"/>
        </a:lnSpc>
        <a:spcBef>
          <a:spcPts val="500"/>
        </a:spcBef>
        <a:spcAft>
          <a:spcPts val="1000"/>
        </a:spcAft>
        <a:buClr>
          <a:schemeClr val="tx1">
            <a:lumMod val="50000"/>
            <a:lumOff val="50000"/>
          </a:schemeClr>
        </a:buClr>
        <a:buSzPct val="100000"/>
        <a:buFont typeface="Arial" panose="020B0604020202020204" pitchFamily="34" charset="0"/>
        <a:buChar char="•"/>
        <a:defRPr lang="en-US" sz="2400" kern="1200" dirty="0" smtClean="0">
          <a:solidFill>
            <a:srgbClr val="757575"/>
          </a:solidFill>
          <a:latin typeface="Montserrat Light" panose="00000400000000000000" pitchFamily="2" charset="0"/>
          <a:ea typeface="Verdana" panose="020B0604030504040204" pitchFamily="34" charset="0"/>
          <a:cs typeface="Montserrat Light" panose="00000400000000000000" pitchFamily="2" charset="0"/>
        </a:defRPr>
      </a:lvl3pPr>
      <a:lvl4pPr marL="914400" indent="-342900" algn="l" defTabSz="914400" rtl="0" eaLnBrk="1" latinLnBrk="0" hangingPunct="1">
        <a:lnSpc>
          <a:spcPct val="100000"/>
        </a:lnSpc>
        <a:spcBef>
          <a:spcPts val="500"/>
        </a:spcBef>
        <a:spcAft>
          <a:spcPts val="1000"/>
        </a:spcAft>
        <a:buClr>
          <a:schemeClr val="tx1">
            <a:lumMod val="50000"/>
            <a:lumOff val="50000"/>
          </a:schemeClr>
        </a:buClr>
        <a:buSzPct val="100000"/>
        <a:buFont typeface="Arial" panose="020B0604020202020204" pitchFamily="34" charset="0"/>
        <a:buChar char="•"/>
        <a:defRPr lang="en-US" sz="2400" kern="1200" dirty="0" smtClean="0">
          <a:solidFill>
            <a:srgbClr val="757575"/>
          </a:solidFill>
          <a:latin typeface="Montserrat Light" panose="00000400000000000000" pitchFamily="2" charset="0"/>
          <a:ea typeface="Verdana" panose="020B0604030504040204" pitchFamily="34" charset="0"/>
          <a:cs typeface="Montserrat Light" panose="00000400000000000000" pitchFamily="2" charset="0"/>
        </a:defRPr>
      </a:lvl4pPr>
      <a:lvl5pPr marL="914400" indent="-342900" algn="l" defTabSz="914400" rtl="0" eaLnBrk="1" latinLnBrk="0" hangingPunct="1">
        <a:lnSpc>
          <a:spcPct val="100000"/>
        </a:lnSpc>
        <a:spcBef>
          <a:spcPts val="500"/>
        </a:spcBef>
        <a:spcAft>
          <a:spcPts val="1000"/>
        </a:spcAft>
        <a:buClr>
          <a:schemeClr val="tx1">
            <a:lumMod val="50000"/>
            <a:lumOff val="50000"/>
          </a:schemeClr>
        </a:buClr>
        <a:buSzPct val="100000"/>
        <a:buFont typeface="Arial" panose="020B0604020202020204" pitchFamily="34" charset="0"/>
        <a:buChar char="•"/>
        <a:defRPr lang="en-US" sz="2400" kern="1200" dirty="0">
          <a:solidFill>
            <a:srgbClr val="757575"/>
          </a:solidFill>
          <a:latin typeface="Montserrat Light" panose="00000400000000000000" pitchFamily="2" charset="0"/>
          <a:ea typeface="Verdana" panose="020B0604030504040204" pitchFamily="34" charset="0"/>
          <a:cs typeface="Montserrat Light" panose="000004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04508695"/>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5" r:id="rId7"/>
    <p:sldLayoutId id="2147483706" r:id="rId8"/>
    <p:sldLayoutId id="2147483707" r:id="rId9"/>
    <p:sldLayoutId id="2147483708" r:id="rId10"/>
    <p:sldLayoutId id="2147483709" r:id="rId11"/>
    <p:sldLayoutId id="2147483710" r:id="rId12"/>
    <p:sldLayoutId id="2147483711" r:id="rId13"/>
    <p:sldLayoutId id="2147483795" r:id="rId14"/>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xStyles>
    <p:titleStyle>
      <a:lvl1pPr algn="l" defTabSz="914400" rtl="0" eaLnBrk="1" latinLnBrk="0" hangingPunct="1">
        <a:lnSpc>
          <a:spcPct val="90000"/>
        </a:lnSpc>
        <a:spcBef>
          <a:spcPct val="0"/>
        </a:spcBef>
        <a:buNone/>
        <a:defRPr sz="3200" kern="1200" cap="all" spc="200" baseline="0">
          <a:solidFill>
            <a:schemeClr val="tx1"/>
          </a:solidFill>
          <a:latin typeface="Montserrat Bold" charset="0"/>
          <a:ea typeface="+mj-ea"/>
          <a:cs typeface="+mj-cs"/>
        </a:defRPr>
      </a:lvl1pPr>
    </p:titleStyle>
    <p:bodyStyle>
      <a:lvl1pPr marL="0" indent="0" algn="l" defTabSz="914400" rtl="0" eaLnBrk="1" latinLnBrk="0" hangingPunct="1">
        <a:lnSpc>
          <a:spcPct val="90000"/>
        </a:lnSpc>
        <a:spcBef>
          <a:spcPts val="1000"/>
        </a:spcBef>
        <a:buFontTx/>
        <a:buNone/>
        <a:defRPr sz="2800" kern="1200" baseline="0">
          <a:solidFill>
            <a:schemeClr val="tx1"/>
          </a:solidFill>
          <a:latin typeface="Montserrat Regular"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Regular"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Regular" charset="0"/>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cNvSpPr>
            <a:spLocks noGrp="1"/>
          </p:cNvSpPr>
          <p:nvPr>
            <p:ph type="title"/>
          </p:nvPr>
        </p:nvSpPr>
        <p:spPr>
          <a:xfrm>
            <a:off x="381000" y="641965"/>
            <a:ext cx="11430000" cy="1233318"/>
          </a:xfrm>
          <a:prstGeom prst="rect">
            <a:avLst/>
          </a:prstGeom>
        </p:spPr>
        <p:txBody>
          <a:bodyPr vert="horz" lIns="91440" tIns="91440" rIns="91440" bIns="91440" rtlCol="0" anchor="ctr">
            <a:normAutofit/>
          </a:bodyPr>
          <a:lstStyle/>
          <a:p>
            <a:r>
              <a:rPr lang="en-US" dirty="0"/>
              <a:t>Click to edit Master title style</a:t>
            </a:r>
          </a:p>
        </p:txBody>
      </p:sp>
      <p:sp>
        <p:nvSpPr>
          <p:cNvPr id="3" name="Text"/>
          <p:cNvSpPr>
            <a:spLocks noGrp="1"/>
          </p:cNvSpPr>
          <p:nvPr>
            <p:ph type="body" idx="1"/>
          </p:nvPr>
        </p:nvSpPr>
        <p:spPr>
          <a:xfrm>
            <a:off x="381000" y="1960494"/>
            <a:ext cx="11430000" cy="4697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5" name="Tessitura Favicon">
            <a:extLst>
              <a:ext uri="{FF2B5EF4-FFF2-40B4-BE49-F238E27FC236}">
                <a16:creationId xmlns:a16="http://schemas.microsoft.com/office/drawing/2014/main" id="{01E2F515-6226-49EE-9613-62D8645D0C26}"/>
              </a:ext>
            </a:extLst>
          </p:cNvPr>
          <p:cNvPicPr>
            <a:picLocks noChangeAspect="1"/>
          </p:cNvPicPr>
          <p:nvPr userDrawn="1"/>
        </p:nvPicPr>
        <p:blipFill>
          <a:blip r:embed="rId12" cstate="email">
            <a:extLst>
              <a:ext uri="{28A0092B-C50C-407E-A947-70E740481C1C}">
                <a14:useLocalDpi xmlns:a14="http://schemas.microsoft.com/office/drawing/2010/main"/>
              </a:ext>
            </a:extLst>
          </a:blip>
          <a:stretch>
            <a:fillRect/>
          </a:stretch>
        </p:blipFill>
        <p:spPr>
          <a:xfrm>
            <a:off x="11453928" y="6260130"/>
            <a:ext cx="334107" cy="334107"/>
          </a:xfrm>
          <a:prstGeom prst="rect">
            <a:avLst/>
          </a:prstGeom>
        </p:spPr>
      </p:pic>
    </p:spTree>
    <p:custDataLst>
      <p:tags r:id="rId11"/>
    </p:custDataLst>
    <p:extLst>
      <p:ext uri="{BB962C8B-B14F-4D97-AF65-F5344CB8AC3E}">
        <p14:creationId xmlns:p14="http://schemas.microsoft.com/office/powerpoint/2010/main" val="670683725"/>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xStyles>
    <p:titleStyle>
      <a:lvl1pPr algn="l" defTabSz="914400" rtl="0" eaLnBrk="1" latinLnBrk="0" hangingPunct="1">
        <a:lnSpc>
          <a:spcPct val="90000"/>
        </a:lnSpc>
        <a:spcBef>
          <a:spcPct val="0"/>
        </a:spcBef>
        <a:buNone/>
        <a:defRPr sz="4000" b="0" kern="1200" cap="all"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10000"/>
        </a:lnSpc>
        <a:spcBef>
          <a:spcPts val="1000"/>
        </a:spcBef>
        <a:spcAft>
          <a:spcPts val="300"/>
        </a:spcAft>
        <a:buClr>
          <a:schemeClr val="accent1"/>
        </a:buClr>
        <a:buSzPct val="100000"/>
        <a:buFont typeface="Verdana" panose="020B0604030504040204" pitchFamily="34" charset="0"/>
        <a:buNone/>
        <a:defRPr sz="3200" kern="1200">
          <a:solidFill>
            <a:schemeClr val="tx1"/>
          </a:solidFill>
          <a:latin typeface="+mn-lt"/>
          <a:ea typeface="Verdana" panose="020B0604030504040204" pitchFamily="34" charset="0"/>
          <a:cs typeface="Montserrat" panose="00000500000000000000" pitchFamily="2" charset="0"/>
        </a:defRPr>
      </a:lvl1pPr>
      <a:lvl2pPr marL="0" indent="0" algn="l" defTabSz="914400" rtl="0" eaLnBrk="1" latinLnBrk="0" hangingPunct="1">
        <a:lnSpc>
          <a:spcPct val="110000"/>
        </a:lnSpc>
        <a:spcBef>
          <a:spcPts val="500"/>
        </a:spcBef>
        <a:spcAft>
          <a:spcPts val="300"/>
        </a:spcAft>
        <a:buClr>
          <a:schemeClr val="accent1"/>
        </a:buClr>
        <a:buSzPct val="80000"/>
        <a:buFont typeface="Arial" panose="020B0604020202020204" pitchFamily="34" charset="0"/>
        <a:buNone/>
        <a:defRPr sz="2400" kern="1200">
          <a:solidFill>
            <a:srgbClr val="757575"/>
          </a:solidFill>
          <a:latin typeface="+mn-lt"/>
          <a:ea typeface="Verdana" panose="020B0604030504040204" pitchFamily="34" charset="0"/>
          <a:cs typeface="Montserrat" panose="00000500000000000000" pitchFamily="2" charset="0"/>
        </a:defRPr>
      </a:lvl2pPr>
      <a:lvl3pPr marL="0" indent="0" algn="l" defTabSz="914400" rtl="0" eaLnBrk="1" latinLnBrk="0" hangingPunct="1">
        <a:lnSpc>
          <a:spcPct val="110000"/>
        </a:lnSpc>
        <a:spcBef>
          <a:spcPts val="500"/>
        </a:spcBef>
        <a:spcAft>
          <a:spcPts val="300"/>
        </a:spcAft>
        <a:buClr>
          <a:schemeClr val="tx1">
            <a:lumMod val="50000"/>
            <a:lumOff val="50000"/>
          </a:schemeClr>
        </a:buClr>
        <a:buSzPct val="100000"/>
        <a:buFont typeface="Wingdings" panose="05000000000000000000" pitchFamily="2" charset="2"/>
        <a:buNone/>
        <a:defRPr sz="2400" kern="1200">
          <a:solidFill>
            <a:srgbClr val="757575"/>
          </a:solidFill>
          <a:latin typeface="+mn-lt"/>
          <a:ea typeface="Verdana" panose="020B0604030504040204" pitchFamily="34" charset="0"/>
          <a:cs typeface="Montserrat" panose="00000500000000000000" pitchFamily="2" charset="0"/>
        </a:defRPr>
      </a:lvl3pPr>
      <a:lvl4pPr marL="0" indent="0" algn="l" defTabSz="914400" rtl="0" eaLnBrk="1" latinLnBrk="0" hangingPunct="1">
        <a:lnSpc>
          <a:spcPct val="110000"/>
        </a:lnSpc>
        <a:spcBef>
          <a:spcPts val="500"/>
        </a:spcBef>
        <a:spcAft>
          <a:spcPts val="300"/>
        </a:spcAft>
        <a:buClr>
          <a:schemeClr val="tx1">
            <a:lumMod val="65000"/>
            <a:lumOff val="35000"/>
          </a:schemeClr>
        </a:buClr>
        <a:buSzPct val="100000"/>
        <a:buFont typeface="Wingdings" panose="05000000000000000000" pitchFamily="2" charset="2"/>
        <a:buNone/>
        <a:defRPr sz="2400" kern="1200">
          <a:solidFill>
            <a:srgbClr val="757575"/>
          </a:solidFill>
          <a:latin typeface="+mn-lt"/>
          <a:ea typeface="Verdana" panose="020B0604030504040204" pitchFamily="34" charset="0"/>
          <a:cs typeface="Montserrat" panose="00000500000000000000" pitchFamily="2" charset="0"/>
        </a:defRPr>
      </a:lvl4pPr>
      <a:lvl5pPr marL="0" indent="0" algn="l" defTabSz="914400" rtl="0" eaLnBrk="1" latinLnBrk="0" hangingPunct="1">
        <a:lnSpc>
          <a:spcPct val="110000"/>
        </a:lnSpc>
        <a:spcBef>
          <a:spcPts val="500"/>
        </a:spcBef>
        <a:spcAft>
          <a:spcPts val="300"/>
        </a:spcAft>
        <a:buClr>
          <a:schemeClr val="accent1">
            <a:lumMod val="60000"/>
            <a:lumOff val="40000"/>
          </a:schemeClr>
        </a:buClr>
        <a:buSzPct val="100000"/>
        <a:buFont typeface="Wingdings" panose="05000000000000000000" pitchFamily="2" charset="2"/>
        <a:buNone/>
        <a:defRPr sz="2400" b="0" kern="1200" spc="-30" baseline="0">
          <a:solidFill>
            <a:srgbClr val="757575"/>
          </a:solidFill>
          <a:latin typeface="+mn-lt"/>
          <a:ea typeface="Verdana" panose="020B0604030504040204" pitchFamily="34" charset="0"/>
          <a:cs typeface="Montserrat" panose="000005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5"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7176" y="1539648"/>
            <a:ext cx="11677650" cy="1920526"/>
          </a:xfrm>
          <a:prstGeom prst="rect">
            <a:avLst/>
          </a:prstGeom>
        </p:spPr>
        <p:txBody>
          <a:bodyPr wrap="square" anchor="b" anchorCtr="0">
            <a:spAutoFit/>
          </a:bodyPr>
          <a:lstStyle/>
          <a:p>
            <a:pPr marL="0" lvl="0" algn="ctr"/>
            <a:r>
              <a:rPr lang="en-US" dirty="0"/>
              <a:t>Click to edit Master title style</a:t>
            </a:r>
          </a:p>
        </p:txBody>
      </p:sp>
      <p:sp>
        <p:nvSpPr>
          <p:cNvPr id="3" name="Text Placeholder 2"/>
          <p:cNvSpPr>
            <a:spLocks noGrp="1"/>
          </p:cNvSpPr>
          <p:nvPr>
            <p:ph type="body" idx="1"/>
          </p:nvPr>
        </p:nvSpPr>
        <p:spPr>
          <a:xfrm>
            <a:off x="257176" y="3460174"/>
            <a:ext cx="11677649" cy="197612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4"/>
    </p:custDataLst>
    <p:extLst>
      <p:ext uri="{BB962C8B-B14F-4D97-AF65-F5344CB8AC3E}">
        <p14:creationId xmlns:p14="http://schemas.microsoft.com/office/powerpoint/2010/main" val="3288029067"/>
      </p:ext>
    </p:extLst>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6" r:id="rId4"/>
    <p:sldLayoutId id="2147483727" r:id="rId5"/>
    <p:sldLayoutId id="2147483728" r:id="rId6"/>
    <p:sldLayoutId id="2147483729" r:id="rId7"/>
    <p:sldLayoutId id="2147483730" r:id="rId8"/>
    <p:sldLayoutId id="2147483731" r:id="rId9"/>
    <p:sldLayoutId id="2147483732" r:id="rId10"/>
    <p:sldLayoutId id="2147483733" r:id="rId11"/>
    <p:sldLayoutId id="2147483734" r:id="rId12"/>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xStyles>
    <p:titleStyle>
      <a:lvl1pPr algn="ctr" defTabSz="914400" rtl="0" eaLnBrk="1" latinLnBrk="0" hangingPunct="1">
        <a:lnSpc>
          <a:spcPct val="90000"/>
        </a:lnSpc>
        <a:spcBef>
          <a:spcPct val="0"/>
        </a:spcBef>
        <a:buNone/>
        <a:defRPr lang="en-US" sz="6600" b="0" kern="1200" dirty="0">
          <a:solidFill>
            <a:schemeClr val="bg1"/>
          </a:solidFill>
          <a:latin typeface="+mj-lt"/>
          <a:ea typeface="+mj-ea"/>
          <a:cs typeface="+mj-cs"/>
        </a:defRPr>
      </a:lvl1pPr>
    </p:titleStyle>
    <p:bodyStyle>
      <a:lvl1pPr marL="0" indent="0" algn="ctr" defTabSz="914400" rtl="0" eaLnBrk="1" latinLnBrk="0" hangingPunct="1">
        <a:lnSpc>
          <a:spcPct val="110000"/>
        </a:lnSpc>
        <a:spcBef>
          <a:spcPts val="1000"/>
        </a:spcBef>
        <a:spcAft>
          <a:spcPts val="1000"/>
        </a:spcAft>
        <a:buClr>
          <a:schemeClr val="bg1"/>
        </a:buClr>
        <a:buSzPct val="100000"/>
        <a:buFont typeface="Arial" panose="020B0604020202020204" pitchFamily="34" charset="0"/>
        <a:buNone/>
        <a:defRPr lang="en-US" sz="3200" kern="1200" dirty="0" smtClean="0">
          <a:solidFill>
            <a:schemeClr val="bg1"/>
          </a:solidFill>
          <a:latin typeface="Montserrat Light" panose="00000400000000000000" pitchFamily="2" charset="0"/>
          <a:ea typeface="Verdana" panose="020B0604030504040204" pitchFamily="34" charset="0"/>
          <a:cs typeface="Montserrat Light" panose="00000400000000000000" pitchFamily="2" charset="0"/>
        </a:defRPr>
      </a:lvl1pPr>
      <a:lvl2pPr marL="114300" indent="0" algn="ctr" defTabSz="914400" rtl="0" eaLnBrk="1" latinLnBrk="0" hangingPunct="1">
        <a:lnSpc>
          <a:spcPct val="100000"/>
        </a:lnSpc>
        <a:spcBef>
          <a:spcPts val="500"/>
        </a:spcBef>
        <a:spcAft>
          <a:spcPts val="1000"/>
        </a:spcAft>
        <a:buClr>
          <a:schemeClr val="bg1"/>
        </a:buClr>
        <a:buSzPct val="80000"/>
        <a:buFont typeface="Arial" panose="020B0604020202020204" pitchFamily="34" charset="0"/>
        <a:buNone/>
        <a:defRPr lang="en-US" sz="2800" kern="1200" dirty="0" smtClean="0">
          <a:solidFill>
            <a:schemeClr val="bg1"/>
          </a:solidFill>
          <a:latin typeface="Montserrat Light" panose="00000400000000000000" pitchFamily="2" charset="0"/>
          <a:ea typeface="Verdana" panose="020B0604030504040204" pitchFamily="34" charset="0"/>
          <a:cs typeface="Montserrat Light" panose="00000400000000000000" pitchFamily="2" charset="0"/>
        </a:defRPr>
      </a:lvl2pPr>
      <a:lvl3pPr marL="571500" indent="0" algn="ctr" defTabSz="914400" rtl="0" eaLnBrk="1" latinLnBrk="0" hangingPunct="1">
        <a:lnSpc>
          <a:spcPct val="100000"/>
        </a:lnSpc>
        <a:spcBef>
          <a:spcPts val="500"/>
        </a:spcBef>
        <a:spcAft>
          <a:spcPts val="1000"/>
        </a:spcAft>
        <a:buClr>
          <a:schemeClr val="bg1"/>
        </a:buClr>
        <a:buSzPct val="100000"/>
        <a:buFont typeface="Arial" panose="020B0604020202020204" pitchFamily="34" charset="0"/>
        <a:buNone/>
        <a:defRPr lang="en-US" sz="2400" kern="1200" dirty="0" smtClean="0">
          <a:solidFill>
            <a:schemeClr val="bg1"/>
          </a:solidFill>
          <a:latin typeface="Montserrat Light" panose="00000400000000000000" pitchFamily="2" charset="0"/>
          <a:ea typeface="Verdana" panose="020B0604030504040204" pitchFamily="34" charset="0"/>
          <a:cs typeface="Montserrat Light" panose="00000400000000000000" pitchFamily="2" charset="0"/>
        </a:defRPr>
      </a:lvl3pPr>
      <a:lvl4pPr marL="571500" indent="0" algn="ctr" defTabSz="914400" rtl="0" eaLnBrk="1" latinLnBrk="0" hangingPunct="1">
        <a:lnSpc>
          <a:spcPct val="100000"/>
        </a:lnSpc>
        <a:spcBef>
          <a:spcPts val="500"/>
        </a:spcBef>
        <a:spcAft>
          <a:spcPts val="1000"/>
        </a:spcAft>
        <a:buClr>
          <a:schemeClr val="bg1"/>
        </a:buClr>
        <a:buSzPct val="100000"/>
        <a:buFont typeface="Arial" panose="020B0604020202020204" pitchFamily="34" charset="0"/>
        <a:buNone/>
        <a:defRPr lang="en-US" sz="2400" kern="1200" dirty="0" smtClean="0">
          <a:solidFill>
            <a:schemeClr val="bg1"/>
          </a:solidFill>
          <a:latin typeface="Montserrat Light" panose="00000400000000000000" pitchFamily="2" charset="0"/>
          <a:ea typeface="Verdana" panose="020B0604030504040204" pitchFamily="34" charset="0"/>
          <a:cs typeface="Montserrat Light" panose="00000400000000000000" pitchFamily="2" charset="0"/>
        </a:defRPr>
      </a:lvl4pPr>
      <a:lvl5pPr marL="571500" indent="0" algn="ctr" defTabSz="914400" rtl="0" eaLnBrk="1" latinLnBrk="0" hangingPunct="1">
        <a:lnSpc>
          <a:spcPct val="100000"/>
        </a:lnSpc>
        <a:spcBef>
          <a:spcPts val="500"/>
        </a:spcBef>
        <a:spcAft>
          <a:spcPts val="1000"/>
        </a:spcAft>
        <a:buClr>
          <a:schemeClr val="bg1"/>
        </a:buClr>
        <a:buSzPct val="100000"/>
        <a:buFont typeface="Arial" panose="020B0604020202020204" pitchFamily="34" charset="0"/>
        <a:buNone/>
        <a:defRPr lang="en-US" sz="2400" kern="1200" dirty="0">
          <a:solidFill>
            <a:schemeClr val="bg1"/>
          </a:solidFill>
          <a:latin typeface="Montserrat Light" panose="00000400000000000000" pitchFamily="2" charset="0"/>
          <a:ea typeface="Verdana" panose="020B0604030504040204" pitchFamily="34" charset="0"/>
          <a:cs typeface="Montserrat Light" panose="00000400000000000000"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6017335"/>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 id="2147483748" r:id="rId13"/>
    <p:sldLayoutId id="2147483749" r:id="rId14"/>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xStyles>
    <p:titleStyle>
      <a:lvl1pPr algn="l" defTabSz="914400" rtl="0" eaLnBrk="1" latinLnBrk="0" hangingPunct="1">
        <a:lnSpc>
          <a:spcPct val="90000"/>
        </a:lnSpc>
        <a:spcBef>
          <a:spcPct val="0"/>
        </a:spcBef>
        <a:buNone/>
        <a:defRPr sz="3200" kern="1200" cap="all" spc="20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90000"/>
        </a:lnSpc>
        <a:spcBef>
          <a:spcPts val="1000"/>
        </a:spcBef>
        <a:buFontTx/>
        <a:buNone/>
        <a:defRPr sz="2800" kern="1200" baseline="0">
          <a:solidFill>
            <a:schemeClr val="tx1"/>
          </a:solidFill>
          <a:latin typeface="Montserrat" panose="00000500000000000000" pitchFamily="2" charset="0"/>
          <a:ea typeface="+mn-ea"/>
          <a:cs typeface="+mn-cs"/>
        </a:defRPr>
      </a:lvl1pPr>
      <a:lvl2pPr marL="457200" indent="0" algn="l" defTabSz="914400" rtl="0" eaLnBrk="1" latinLnBrk="0" hangingPunct="1">
        <a:lnSpc>
          <a:spcPct val="90000"/>
        </a:lnSpc>
        <a:spcBef>
          <a:spcPts val="500"/>
        </a:spcBef>
        <a:buFontTx/>
        <a:buNone/>
        <a:defRPr sz="2600" kern="1200" baseline="0">
          <a:solidFill>
            <a:schemeClr val="tx1"/>
          </a:solidFill>
          <a:latin typeface="Montserrat Light" charset="0"/>
          <a:ea typeface="+mn-ea"/>
          <a:cs typeface="+mn-cs"/>
        </a:defRPr>
      </a:lvl2pPr>
      <a:lvl3pPr marL="914400" indent="0" algn="l" defTabSz="914400" rtl="0" eaLnBrk="1" latinLnBrk="0" hangingPunct="1">
        <a:lnSpc>
          <a:spcPct val="90000"/>
        </a:lnSpc>
        <a:spcBef>
          <a:spcPts val="500"/>
        </a:spcBef>
        <a:buFontTx/>
        <a:buNone/>
        <a:defRPr sz="1800" kern="1200" baseline="0">
          <a:solidFill>
            <a:schemeClr val="accent4"/>
          </a:solidFill>
          <a:latin typeface="Montserrat" panose="00000500000000000000" pitchFamily="2" charset="0"/>
          <a:ea typeface="+mn-ea"/>
          <a:cs typeface="+mn-cs"/>
        </a:defRPr>
      </a:lvl3pPr>
      <a:lvl4pPr marL="0" indent="0" algn="l" defTabSz="914400" rtl="0" eaLnBrk="1" latinLnBrk="0" hangingPunct="1">
        <a:lnSpc>
          <a:spcPct val="90000"/>
        </a:lnSpc>
        <a:spcBef>
          <a:spcPts val="500"/>
        </a:spcBef>
        <a:buFontTx/>
        <a:buNone/>
        <a:defRPr sz="1800" kern="1200" baseline="0">
          <a:solidFill>
            <a:schemeClr val="tx1"/>
          </a:solidFill>
          <a:latin typeface="Montserrat" panose="00000500000000000000" pitchFamily="2" charset="0"/>
          <a:ea typeface="+mn-ea"/>
          <a:cs typeface="+mn-cs"/>
        </a:defRPr>
      </a:lvl4pPr>
      <a:lvl5pPr marL="0" indent="0" algn="l" defTabSz="914400" rtl="0" eaLnBrk="1" latinLnBrk="0" hangingPunct="1">
        <a:lnSpc>
          <a:spcPct val="90000"/>
        </a:lnSpc>
        <a:spcBef>
          <a:spcPts val="500"/>
        </a:spcBef>
        <a:buFontTx/>
        <a:buNone/>
        <a:defRPr sz="1800" kern="1200" baseline="0">
          <a:solidFill>
            <a:schemeClr val="tx1"/>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641965"/>
            <a:ext cx="11430000" cy="1233318"/>
          </a:xfrm>
          <a:prstGeom prst="rect">
            <a:avLst/>
          </a:prstGeom>
        </p:spPr>
        <p:txBody>
          <a:bodyPr vert="horz" lIns="91440" tIns="91440" rIns="91440" bIns="91440" rtlCol="0" anchor="ctr">
            <a:normAutofit/>
          </a:bodyPr>
          <a:lstStyle/>
          <a:p>
            <a:r>
              <a:rPr lang="en-US" dirty="0"/>
              <a:t>Click to edit Master title style</a:t>
            </a:r>
          </a:p>
        </p:txBody>
      </p:sp>
      <p:sp>
        <p:nvSpPr>
          <p:cNvPr id="3" name="Text Placeholder 2"/>
          <p:cNvSpPr>
            <a:spLocks noGrp="1"/>
          </p:cNvSpPr>
          <p:nvPr>
            <p:ph type="body" idx="1"/>
          </p:nvPr>
        </p:nvSpPr>
        <p:spPr>
          <a:xfrm>
            <a:off x="381000" y="1960494"/>
            <a:ext cx="11430000" cy="4697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2"/>
    </p:custDataLst>
    <p:extLst>
      <p:ext uri="{BB962C8B-B14F-4D97-AF65-F5344CB8AC3E}">
        <p14:creationId xmlns:p14="http://schemas.microsoft.com/office/powerpoint/2010/main" val="3145503438"/>
      </p:ext>
    </p:extLst>
  </p:cSld>
  <p:clrMap bg1="lt1" tx1="dk1" bg2="lt2" tx2="dk2" accent1="accent1" accent2="accent2" accent3="accent3" accent4="accent4" accent5="accent5" accent6="accent6" hlink="hlink" folHlink="folHlink"/>
  <p:sldLayoutIdLst>
    <p:sldLayoutId id="2147483751" r:id="rId1"/>
    <p:sldLayoutId id="2147483752" r:id="rId2"/>
    <p:sldLayoutId id="2147483753" r:id="rId3"/>
    <p:sldLayoutId id="2147483754" r:id="rId4"/>
    <p:sldLayoutId id="2147483755" r:id="rId5"/>
    <p:sldLayoutId id="2147483756" r:id="rId6"/>
    <p:sldLayoutId id="2147483757" r:id="rId7"/>
    <p:sldLayoutId id="2147483758" r:id="rId8"/>
    <p:sldLayoutId id="2147483759" r:id="rId9"/>
    <p:sldLayoutId id="2147483760" r:id="rId10"/>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xStyles>
    <p:titleStyle>
      <a:lvl1pPr algn="l" defTabSz="914400" rtl="0" eaLnBrk="1" latinLnBrk="0" hangingPunct="1">
        <a:lnSpc>
          <a:spcPct val="90000"/>
        </a:lnSpc>
        <a:spcBef>
          <a:spcPct val="0"/>
        </a:spcBef>
        <a:buNone/>
        <a:defRPr sz="4000" b="0" kern="1200" cap="all" baseline="0">
          <a:solidFill>
            <a:schemeClr val="tx2"/>
          </a:solidFill>
          <a:latin typeface="Montserrat" panose="00000500000000000000" pitchFamily="2" charset="0"/>
          <a:ea typeface="+mj-ea"/>
          <a:cs typeface="+mj-cs"/>
        </a:defRPr>
      </a:lvl1pPr>
    </p:titleStyle>
    <p:bodyStyle>
      <a:lvl1pPr marL="0" indent="0" algn="l" defTabSz="914400" rtl="0" eaLnBrk="1" latinLnBrk="0" hangingPunct="1">
        <a:lnSpc>
          <a:spcPct val="110000"/>
        </a:lnSpc>
        <a:spcBef>
          <a:spcPts val="1000"/>
        </a:spcBef>
        <a:spcAft>
          <a:spcPts val="300"/>
        </a:spcAft>
        <a:buClr>
          <a:schemeClr val="accent1"/>
        </a:buClr>
        <a:buSzPct val="100000"/>
        <a:buFont typeface="Montserrat" panose="00000500000000000000" pitchFamily="2" charset="0"/>
        <a:buNone/>
        <a:defRPr sz="3200" kern="1200">
          <a:solidFill>
            <a:schemeClr val="tx1"/>
          </a:solidFill>
          <a:latin typeface="+mn-lt"/>
          <a:ea typeface="Montserrat" panose="00000500000000000000" pitchFamily="2" charset="0"/>
          <a:cs typeface="Montserrat" panose="00000500000000000000" pitchFamily="2" charset="0"/>
        </a:defRPr>
      </a:lvl1pPr>
      <a:lvl2pPr marL="0" indent="0" algn="l" defTabSz="914400" rtl="0" eaLnBrk="1" latinLnBrk="0" hangingPunct="1">
        <a:lnSpc>
          <a:spcPct val="110000"/>
        </a:lnSpc>
        <a:spcBef>
          <a:spcPts val="500"/>
        </a:spcBef>
        <a:spcAft>
          <a:spcPts val="300"/>
        </a:spcAft>
        <a:buClr>
          <a:schemeClr val="accent1"/>
        </a:buClr>
        <a:buSzPct val="80000"/>
        <a:buFont typeface="Montserrat" panose="00000500000000000000" pitchFamily="2" charset="0"/>
        <a:buNone/>
        <a:defRPr sz="2400" kern="1200">
          <a:solidFill>
            <a:srgbClr val="757575"/>
          </a:solidFill>
          <a:latin typeface="+mn-lt"/>
          <a:ea typeface="Montserrat" panose="00000500000000000000" pitchFamily="2" charset="0"/>
          <a:cs typeface="Montserrat" panose="00000500000000000000" pitchFamily="2" charset="0"/>
        </a:defRPr>
      </a:lvl2pPr>
      <a:lvl3pPr marL="0" indent="0" algn="l" defTabSz="914400" rtl="0" eaLnBrk="1" latinLnBrk="0" hangingPunct="1">
        <a:lnSpc>
          <a:spcPct val="110000"/>
        </a:lnSpc>
        <a:spcBef>
          <a:spcPts val="500"/>
        </a:spcBef>
        <a:spcAft>
          <a:spcPts val="300"/>
        </a:spcAft>
        <a:buClr>
          <a:schemeClr val="tx1">
            <a:lumMod val="50000"/>
            <a:lumOff val="50000"/>
          </a:schemeClr>
        </a:buClr>
        <a:buSzPct val="100000"/>
        <a:buFont typeface="Montserrat" panose="00000500000000000000" pitchFamily="2" charset="0"/>
        <a:buNone/>
        <a:defRPr sz="2400" kern="1200">
          <a:solidFill>
            <a:srgbClr val="757575"/>
          </a:solidFill>
          <a:latin typeface="+mn-lt"/>
          <a:ea typeface="Montserrat" panose="00000500000000000000" pitchFamily="2" charset="0"/>
          <a:cs typeface="Montserrat" panose="00000500000000000000" pitchFamily="2" charset="0"/>
        </a:defRPr>
      </a:lvl3pPr>
      <a:lvl4pPr marL="0" indent="0" algn="l" defTabSz="914400" rtl="0" eaLnBrk="1" latinLnBrk="0" hangingPunct="1">
        <a:lnSpc>
          <a:spcPct val="110000"/>
        </a:lnSpc>
        <a:spcBef>
          <a:spcPts val="500"/>
        </a:spcBef>
        <a:spcAft>
          <a:spcPts val="300"/>
        </a:spcAft>
        <a:buClr>
          <a:schemeClr val="tx1">
            <a:lumMod val="65000"/>
            <a:lumOff val="35000"/>
          </a:schemeClr>
        </a:buClr>
        <a:buSzPct val="100000"/>
        <a:buFont typeface="Montserrat" panose="00000500000000000000" pitchFamily="2" charset="0"/>
        <a:buNone/>
        <a:defRPr sz="2400" kern="1200">
          <a:solidFill>
            <a:srgbClr val="757575"/>
          </a:solidFill>
          <a:latin typeface="+mn-lt"/>
          <a:ea typeface="Montserrat" panose="00000500000000000000" pitchFamily="2" charset="0"/>
          <a:cs typeface="Montserrat" panose="00000500000000000000" pitchFamily="2" charset="0"/>
        </a:defRPr>
      </a:lvl4pPr>
      <a:lvl5pPr marL="0" indent="0" algn="l" defTabSz="914400" rtl="0" eaLnBrk="1" latinLnBrk="0" hangingPunct="1">
        <a:lnSpc>
          <a:spcPct val="110000"/>
        </a:lnSpc>
        <a:spcBef>
          <a:spcPts val="500"/>
        </a:spcBef>
        <a:spcAft>
          <a:spcPts val="300"/>
        </a:spcAft>
        <a:buClr>
          <a:schemeClr val="accent1">
            <a:lumMod val="60000"/>
            <a:lumOff val="40000"/>
          </a:schemeClr>
        </a:buClr>
        <a:buSzPct val="100000"/>
        <a:buFont typeface="Montserrat" panose="00000500000000000000" pitchFamily="2" charset="0"/>
        <a:buNone/>
        <a:defRPr sz="2400" b="0" kern="1200" spc="-30" baseline="0">
          <a:solidFill>
            <a:srgbClr val="757575"/>
          </a:solidFill>
          <a:latin typeface="+mn-lt"/>
          <a:ea typeface="Montserrat" panose="00000500000000000000" pitchFamily="2" charset="0"/>
          <a:cs typeface="Montserrat" panose="00000500000000000000" pitchFamily="2" charset="0"/>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641965"/>
            <a:ext cx="11430000" cy="1233318"/>
          </a:xfrm>
          <a:prstGeom prst="rect">
            <a:avLst/>
          </a:prstGeom>
        </p:spPr>
        <p:txBody>
          <a:bodyPr vert="horz" lIns="91440" tIns="91440" rIns="91440" bIns="91440" rtlCol="0" anchor="ctr">
            <a:normAutofit/>
          </a:bodyPr>
          <a:lstStyle/>
          <a:p>
            <a:r>
              <a:rPr lang="en-US" dirty="0"/>
              <a:t>Click to edit Master title style</a:t>
            </a:r>
          </a:p>
        </p:txBody>
      </p:sp>
      <p:sp>
        <p:nvSpPr>
          <p:cNvPr id="3" name="Text Placeholder 2"/>
          <p:cNvSpPr>
            <a:spLocks noGrp="1"/>
          </p:cNvSpPr>
          <p:nvPr>
            <p:ph type="body" idx="1"/>
          </p:nvPr>
        </p:nvSpPr>
        <p:spPr>
          <a:xfrm>
            <a:off x="381000" y="1960494"/>
            <a:ext cx="11430000" cy="4697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ustDataLst>
      <p:tags r:id="rId12"/>
    </p:custDataLst>
    <p:extLst>
      <p:ext uri="{BB962C8B-B14F-4D97-AF65-F5344CB8AC3E}">
        <p14:creationId xmlns:p14="http://schemas.microsoft.com/office/powerpoint/2010/main" val="4116182855"/>
      </p:ext>
    </p:extLst>
  </p:cSld>
  <p:clrMap bg1="lt1" tx1="dk1" bg2="lt2" tx2="dk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Lst>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txStyles>
    <p:titleStyle>
      <a:lvl1pPr algn="l" defTabSz="914400" rtl="0" eaLnBrk="1" latinLnBrk="0" hangingPunct="1">
        <a:lnSpc>
          <a:spcPct val="90000"/>
        </a:lnSpc>
        <a:spcBef>
          <a:spcPct val="0"/>
        </a:spcBef>
        <a:buNone/>
        <a:defRPr sz="4000" b="0" kern="1200" cap="all" baseline="0">
          <a:solidFill>
            <a:schemeClr val="tx2"/>
          </a:solidFill>
          <a:latin typeface="Montserrat" panose="00000500000000000000" pitchFamily="2" charset="0"/>
          <a:ea typeface="+mj-ea"/>
          <a:cs typeface="+mj-cs"/>
        </a:defRPr>
      </a:lvl1pPr>
    </p:titleStyle>
    <p:bodyStyle>
      <a:lvl1pPr marL="0" indent="0" algn="l" defTabSz="914400" rtl="0" eaLnBrk="1" latinLnBrk="0" hangingPunct="1">
        <a:lnSpc>
          <a:spcPct val="110000"/>
        </a:lnSpc>
        <a:spcBef>
          <a:spcPts val="1000"/>
        </a:spcBef>
        <a:spcAft>
          <a:spcPts val="300"/>
        </a:spcAft>
        <a:buClr>
          <a:schemeClr val="accent1"/>
        </a:buClr>
        <a:buSzPct val="100000"/>
        <a:buFont typeface="Montserrat" panose="00000500000000000000" pitchFamily="2" charset="0"/>
        <a:buNone/>
        <a:defRPr sz="3200" kern="1200">
          <a:solidFill>
            <a:schemeClr val="tx1"/>
          </a:solidFill>
          <a:latin typeface="+mn-lt"/>
          <a:ea typeface="Montserrat" panose="00000500000000000000" pitchFamily="2" charset="0"/>
          <a:cs typeface="Montserrat" panose="00000500000000000000" pitchFamily="2" charset="0"/>
        </a:defRPr>
      </a:lvl1pPr>
      <a:lvl2pPr marL="0" indent="0" algn="l" defTabSz="914400" rtl="0" eaLnBrk="1" latinLnBrk="0" hangingPunct="1">
        <a:lnSpc>
          <a:spcPct val="110000"/>
        </a:lnSpc>
        <a:spcBef>
          <a:spcPts val="500"/>
        </a:spcBef>
        <a:spcAft>
          <a:spcPts val="300"/>
        </a:spcAft>
        <a:buClr>
          <a:schemeClr val="accent1"/>
        </a:buClr>
        <a:buSzPct val="80000"/>
        <a:buFont typeface="Montserrat" panose="00000500000000000000" pitchFamily="2" charset="0"/>
        <a:buNone/>
        <a:defRPr sz="2400" kern="1200">
          <a:solidFill>
            <a:srgbClr val="757575"/>
          </a:solidFill>
          <a:latin typeface="+mn-lt"/>
          <a:ea typeface="Montserrat" panose="00000500000000000000" pitchFamily="2" charset="0"/>
          <a:cs typeface="Montserrat" panose="00000500000000000000" pitchFamily="2" charset="0"/>
        </a:defRPr>
      </a:lvl2pPr>
      <a:lvl3pPr marL="0" indent="0" algn="l" defTabSz="914400" rtl="0" eaLnBrk="1" latinLnBrk="0" hangingPunct="1">
        <a:lnSpc>
          <a:spcPct val="110000"/>
        </a:lnSpc>
        <a:spcBef>
          <a:spcPts val="500"/>
        </a:spcBef>
        <a:spcAft>
          <a:spcPts val="300"/>
        </a:spcAft>
        <a:buClr>
          <a:schemeClr val="tx1">
            <a:lumMod val="50000"/>
            <a:lumOff val="50000"/>
          </a:schemeClr>
        </a:buClr>
        <a:buSzPct val="100000"/>
        <a:buFont typeface="Montserrat" panose="00000500000000000000" pitchFamily="2" charset="0"/>
        <a:buNone/>
        <a:defRPr sz="2400" kern="1200">
          <a:solidFill>
            <a:srgbClr val="757575"/>
          </a:solidFill>
          <a:latin typeface="+mn-lt"/>
          <a:ea typeface="Montserrat" panose="00000500000000000000" pitchFamily="2" charset="0"/>
          <a:cs typeface="Montserrat" panose="00000500000000000000" pitchFamily="2" charset="0"/>
        </a:defRPr>
      </a:lvl3pPr>
      <a:lvl4pPr marL="0" indent="0" algn="l" defTabSz="914400" rtl="0" eaLnBrk="1" latinLnBrk="0" hangingPunct="1">
        <a:lnSpc>
          <a:spcPct val="110000"/>
        </a:lnSpc>
        <a:spcBef>
          <a:spcPts val="500"/>
        </a:spcBef>
        <a:spcAft>
          <a:spcPts val="300"/>
        </a:spcAft>
        <a:buClr>
          <a:schemeClr val="tx1">
            <a:lumMod val="65000"/>
            <a:lumOff val="35000"/>
          </a:schemeClr>
        </a:buClr>
        <a:buSzPct val="100000"/>
        <a:buFont typeface="Montserrat" panose="00000500000000000000" pitchFamily="2" charset="0"/>
        <a:buNone/>
        <a:defRPr sz="2400" kern="1200">
          <a:solidFill>
            <a:srgbClr val="757575"/>
          </a:solidFill>
          <a:latin typeface="+mn-lt"/>
          <a:ea typeface="Montserrat" panose="00000500000000000000" pitchFamily="2" charset="0"/>
          <a:cs typeface="Montserrat" panose="00000500000000000000" pitchFamily="2" charset="0"/>
        </a:defRPr>
      </a:lvl4pPr>
      <a:lvl5pPr marL="0" indent="0" algn="l" defTabSz="914400" rtl="0" eaLnBrk="1" latinLnBrk="0" hangingPunct="1">
        <a:lnSpc>
          <a:spcPct val="110000"/>
        </a:lnSpc>
        <a:spcBef>
          <a:spcPts val="500"/>
        </a:spcBef>
        <a:spcAft>
          <a:spcPts val="300"/>
        </a:spcAft>
        <a:buClr>
          <a:schemeClr val="accent1">
            <a:lumMod val="60000"/>
            <a:lumOff val="40000"/>
          </a:schemeClr>
        </a:buClr>
        <a:buSzPct val="100000"/>
        <a:buFont typeface="Montserrat" panose="00000500000000000000" pitchFamily="2" charset="0"/>
        <a:buNone/>
        <a:defRPr sz="2400" b="0" kern="1200" spc="-30" baseline="0">
          <a:solidFill>
            <a:srgbClr val="757575"/>
          </a:solidFill>
          <a:latin typeface="+mn-lt"/>
          <a:ea typeface="Montserrat" panose="00000500000000000000" pitchFamily="2" charset="0"/>
          <a:cs typeface="Montserrat" panose="00000500000000000000" pitchFamily="2" charset="0"/>
        </a:defRPr>
      </a:lvl5pPr>
      <a:lvl6pPr marL="25146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Montserrat" panose="00000500000000000000" pitchFamily="2"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7240679"/>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4.svg"/><Relationship Id="rId4" Type="http://schemas.openxmlformats.org/officeDocument/2006/relationships/image" Target="../media/image3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4.xml"/></Relationships>
</file>

<file path=ppt/slides/_rels/slide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4.xml"/><Relationship Id="rId1" Type="http://schemas.openxmlformats.org/officeDocument/2006/relationships/slideLayout" Target="../slideLayouts/slideLayout36.xml"/><Relationship Id="rId4" Type="http://schemas.openxmlformats.org/officeDocument/2006/relationships/image" Target="../media/image35.png"/></Relationships>
</file>

<file path=ppt/slides/_rels/slide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xml"/><Relationship Id="rId1" Type="http://schemas.openxmlformats.org/officeDocument/2006/relationships/slideLayout" Target="../slideLayouts/slideLayout36.xml"/><Relationship Id="rId4" Type="http://schemas.openxmlformats.org/officeDocument/2006/relationships/image" Target="../media/image36.JPG"/></Relationships>
</file>

<file path=ppt/slides/_rels/slide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36.xml"/><Relationship Id="rId4" Type="http://schemas.openxmlformats.org/officeDocument/2006/relationships/image" Target="../media/image37.JP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7.xml"/><Relationship Id="rId1" Type="http://schemas.openxmlformats.org/officeDocument/2006/relationships/slideLayout" Target="../slideLayouts/slideLayout36.xml"/><Relationship Id="rId4" Type="http://schemas.openxmlformats.org/officeDocument/2006/relationships/image" Target="../media/image38.JP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8.xml"/><Relationship Id="rId1" Type="http://schemas.openxmlformats.org/officeDocument/2006/relationships/slideLayout" Target="../slideLayouts/slideLayout36.xml"/><Relationship Id="rId4" Type="http://schemas.openxmlformats.org/officeDocument/2006/relationships/image" Target="../media/image35.png"/></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36.xml"/><Relationship Id="rId4" Type="http://schemas.openxmlformats.org/officeDocument/2006/relationships/image" Target="../media/image39.png"/></Relationships>
</file>

<file path=ppt/slides/_rels/slide1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0.xml"/><Relationship Id="rId1" Type="http://schemas.openxmlformats.org/officeDocument/2006/relationships/slideLayout" Target="../slideLayouts/slideLayout36.xml"/><Relationship Id="rId4" Type="http://schemas.openxmlformats.org/officeDocument/2006/relationships/image" Target="../media/image40.png"/></Relationships>
</file>

<file path=ppt/slides/_rels/slide1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36.xml"/><Relationship Id="rId4" Type="http://schemas.openxmlformats.org/officeDocument/2006/relationships/image" Target="../media/image35.png"/></Relationships>
</file>

<file path=ppt/slides/_rels/slide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2.xml"/><Relationship Id="rId1" Type="http://schemas.openxmlformats.org/officeDocument/2006/relationships/slideLayout" Target="../slideLayouts/slideLayout36.xml"/><Relationship Id="rId4" Type="http://schemas.openxmlformats.org/officeDocument/2006/relationships/image" Target="../media/image41.png"/></Relationships>
</file>

<file path=ppt/slides/_rels/slide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3.xml"/><Relationship Id="rId1" Type="http://schemas.openxmlformats.org/officeDocument/2006/relationships/slideLayout" Target="../slideLayouts/slideLayout36.xml"/><Relationship Id="rId4" Type="http://schemas.openxmlformats.org/officeDocument/2006/relationships/image" Target="../media/image42.png"/></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36.xml"/><Relationship Id="rId4" Type="http://schemas.openxmlformats.org/officeDocument/2006/relationships/image" Target="../media/image43.png"/></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36.xml"/><Relationship Id="rId4" Type="http://schemas.openxmlformats.org/officeDocument/2006/relationships/image" Target="../media/image44.png"/></Relationships>
</file>

<file path=ppt/slides/_rels/slide1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6.xml"/><Relationship Id="rId1" Type="http://schemas.openxmlformats.org/officeDocument/2006/relationships/slideLayout" Target="../slideLayouts/slideLayout95.xml"/></Relationships>
</file>

<file path=ppt/slides/_rels/slide17.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7.xml"/><Relationship Id="rId1" Type="http://schemas.openxmlformats.org/officeDocument/2006/relationships/slideLayout" Target="../slideLayouts/slideLayout95.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100000">
              <a:srgbClr val="1F6CDF"/>
            </a:gs>
            <a:gs pos="0">
              <a:srgbClr val="00A0B7"/>
            </a:gs>
            <a:gs pos="70000">
              <a:srgbClr val="306CB0"/>
            </a:gs>
          </a:gsLst>
          <a:lin ang="3600000" scaled="0"/>
        </a:gradFill>
        <a:effectLst/>
      </p:bgPr>
    </p:bg>
    <p:spTree>
      <p:nvGrpSpPr>
        <p:cNvPr id="1" name=""/>
        <p:cNvGrpSpPr/>
        <p:nvPr/>
      </p:nvGrpSpPr>
      <p:grpSpPr>
        <a:xfrm>
          <a:off x="0" y="0"/>
          <a:ext cx="0" cy="0"/>
          <a:chOff x="0" y="0"/>
          <a:chExt cx="0" cy="0"/>
        </a:xfrm>
      </p:grpSpPr>
      <p:sp>
        <p:nvSpPr>
          <p:cNvPr id="31" name="Freeform: Shape 30">
            <a:extLst>
              <a:ext uri="{FF2B5EF4-FFF2-40B4-BE49-F238E27FC236}">
                <a16:creationId xmlns:a16="http://schemas.microsoft.com/office/drawing/2014/main" id="{6211452D-1450-649A-8E92-4EFEC9D6F236}"/>
              </a:ext>
            </a:extLst>
          </p:cNvPr>
          <p:cNvSpPr/>
          <p:nvPr/>
        </p:nvSpPr>
        <p:spPr>
          <a:xfrm>
            <a:off x="-2946" y="0"/>
            <a:ext cx="4245894" cy="6858000"/>
          </a:xfrm>
          <a:custGeom>
            <a:avLst/>
            <a:gdLst>
              <a:gd name="connsiteX0" fmla="*/ 0 w 4245894"/>
              <a:gd name="connsiteY0" fmla="*/ 0 h 6858000"/>
              <a:gd name="connsiteX1" fmla="*/ 3752479 w 4245894"/>
              <a:gd name="connsiteY1" fmla="*/ 0 h 6858000"/>
              <a:gd name="connsiteX2" fmla="*/ 3761116 w 4245894"/>
              <a:gd name="connsiteY2" fmla="*/ 23963 h 6858000"/>
              <a:gd name="connsiteX3" fmla="*/ 4245894 w 4245894"/>
              <a:gd name="connsiteY3" fmla="*/ 3429000 h 6858000"/>
              <a:gd name="connsiteX4" fmla="*/ 3761116 w 4245894"/>
              <a:gd name="connsiteY4" fmla="*/ 6834037 h 6858000"/>
              <a:gd name="connsiteX5" fmla="*/ 3752479 w 4245894"/>
              <a:gd name="connsiteY5" fmla="*/ 6858000 h 6858000"/>
              <a:gd name="connsiteX6" fmla="*/ 0 w 424589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45894" h="6858000">
                <a:moveTo>
                  <a:pt x="0" y="0"/>
                </a:moveTo>
                <a:lnTo>
                  <a:pt x="3752479" y="0"/>
                </a:lnTo>
                <a:lnTo>
                  <a:pt x="3761116" y="23963"/>
                </a:lnTo>
                <a:cubicBezTo>
                  <a:pt x="4063967" y="949286"/>
                  <a:pt x="4245894" y="2135572"/>
                  <a:pt x="4245894" y="3429000"/>
                </a:cubicBezTo>
                <a:cubicBezTo>
                  <a:pt x="4245894" y="4722429"/>
                  <a:pt x="4063967" y="5908715"/>
                  <a:pt x="3761116" y="6834037"/>
                </a:cubicBezTo>
                <a:lnTo>
                  <a:pt x="3752479"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descr="Tessitura logo of the company name in lower-case letters with an arch on top">
            <a:extLst>
              <a:ext uri="{FF2B5EF4-FFF2-40B4-BE49-F238E27FC236}">
                <a16:creationId xmlns:a16="http://schemas.microsoft.com/office/drawing/2014/main" id="{1D6391F8-223A-4A27-A16A-80B901F850E4}"/>
              </a:ext>
            </a:extLst>
          </p:cNvPr>
          <p:cNvPicPr>
            <a:picLocks noChangeAspect="1"/>
          </p:cNvPicPr>
          <p:nvPr/>
        </p:nvPicPr>
        <p:blipFill>
          <a:blip r:embed="rId3"/>
          <a:stretch>
            <a:fillRect/>
          </a:stretch>
        </p:blipFill>
        <p:spPr>
          <a:xfrm>
            <a:off x="6893009" y="5939464"/>
            <a:ext cx="2518842" cy="608720"/>
          </a:xfrm>
          <a:prstGeom prst="rect">
            <a:avLst/>
          </a:prstGeom>
        </p:spPr>
      </p:pic>
      <p:cxnSp>
        <p:nvCxnSpPr>
          <p:cNvPr id="3" name="Straight Connector 2">
            <a:extLst>
              <a:ext uri="{FF2B5EF4-FFF2-40B4-BE49-F238E27FC236}">
                <a16:creationId xmlns:a16="http://schemas.microsoft.com/office/drawing/2014/main" id="{62EADC4D-985D-C190-2B6D-0C3A7FFC8E67}"/>
              </a:ext>
            </a:extLst>
          </p:cNvPr>
          <p:cNvCxnSpPr>
            <a:cxnSpLocks/>
          </p:cNvCxnSpPr>
          <p:nvPr/>
        </p:nvCxnSpPr>
        <p:spPr>
          <a:xfrm flipH="1">
            <a:off x="4233863" y="3603836"/>
            <a:ext cx="8047037" cy="0"/>
          </a:xfrm>
          <a:prstGeom prst="line">
            <a:avLst/>
          </a:prstGeom>
          <a:ln w="25400">
            <a:solidFill>
              <a:schemeClr val="bg1">
                <a:alpha val="75000"/>
              </a:schemeClr>
            </a:solidFill>
          </a:ln>
        </p:spPr>
        <p:style>
          <a:lnRef idx="1">
            <a:schemeClr val="accent3"/>
          </a:lnRef>
          <a:fillRef idx="0">
            <a:schemeClr val="accent3"/>
          </a:fillRef>
          <a:effectRef idx="0">
            <a:schemeClr val="accent3"/>
          </a:effectRef>
          <a:fontRef idx="minor">
            <a:schemeClr val="tx1"/>
          </a:fontRef>
        </p:style>
      </p:cxnSp>
      <p:sp>
        <p:nvSpPr>
          <p:cNvPr id="6" name="Title 6">
            <a:extLst>
              <a:ext uri="{FF2B5EF4-FFF2-40B4-BE49-F238E27FC236}">
                <a16:creationId xmlns:a16="http://schemas.microsoft.com/office/drawing/2014/main" id="{EA2B53EB-0C64-B297-F6BD-D9583FFD477C}"/>
              </a:ext>
            </a:extLst>
          </p:cNvPr>
          <p:cNvSpPr txBox="1">
            <a:spLocks/>
          </p:cNvSpPr>
          <p:nvPr/>
        </p:nvSpPr>
        <p:spPr>
          <a:xfrm>
            <a:off x="4403777" y="619030"/>
            <a:ext cx="7497306" cy="263513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b="0" i="0" kern="1200">
                <a:solidFill>
                  <a:schemeClr val="tx1"/>
                </a:solidFill>
                <a:latin typeface="Montserrat Light" pitchFamily="2" charset="77"/>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400" b="0" i="0" u="none" strike="noStrike" kern="1200" cap="none" spc="0" normalizeH="0" baseline="0" noProof="0" dirty="0">
                <a:ln>
                  <a:noFill/>
                </a:ln>
                <a:solidFill>
                  <a:prstClr val="white"/>
                </a:solidFill>
                <a:effectLst/>
                <a:uLnTx/>
                <a:uFillTx/>
                <a:latin typeface="Montserrat Light" panose="00000400000000000000" pitchFamily="2" charset="0"/>
                <a:ea typeface="+mj-ea"/>
                <a:cs typeface="+mj-cs"/>
              </a:rPr>
              <a:t>Finance Reporting and Reconciliation</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dirty="0">
                <a:solidFill>
                  <a:prstClr val="white"/>
                </a:solidFill>
                <a:latin typeface="Montserrat Light" panose="00000400000000000000" pitchFamily="2" charset="0"/>
              </a:rPr>
              <a:t>(a VERY brief introduction)</a:t>
            </a:r>
            <a:endParaRPr kumimoji="0" lang="en-US" sz="4400" b="0" i="0" u="none" strike="noStrike" kern="1200" cap="none" spc="0" normalizeH="0" baseline="0" noProof="0" dirty="0">
              <a:ln>
                <a:noFill/>
              </a:ln>
              <a:solidFill>
                <a:prstClr val="white"/>
              </a:solidFill>
              <a:effectLst/>
              <a:uLnTx/>
              <a:uFillTx/>
              <a:latin typeface="Montserrat Light" panose="00000400000000000000" pitchFamily="2" charset="0"/>
              <a:ea typeface="+mj-ea"/>
              <a:cs typeface="+mj-cs"/>
            </a:endParaRPr>
          </a:p>
        </p:txBody>
      </p:sp>
      <p:pic>
        <p:nvPicPr>
          <p:cNvPr id="35" name="Picture 34" descr="Coins with solid fill">
            <a:extLst>
              <a:ext uri="{FF2B5EF4-FFF2-40B4-BE49-F238E27FC236}">
                <a16:creationId xmlns:a16="http://schemas.microsoft.com/office/drawing/2014/main" id="{A943B01E-41C7-4E4D-4A39-D222A42DE9C3}"/>
              </a:ext>
            </a:extLst>
          </p:cNvPr>
          <p:cNvPicPr>
            <a:picLocks noChangeAspect="1"/>
          </p:cNvPicPr>
          <p:nvPr/>
        </p:nvPicPr>
        <p:blipFill>
          <a:blip r:embed="rId4">
            <a:duotone>
              <a:schemeClr val="accent5">
                <a:shade val="45000"/>
                <a:satMod val="135000"/>
              </a:schemeClr>
              <a:prstClr val="white"/>
            </a:duotone>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1069273" y="3603836"/>
            <a:ext cx="2101456" cy="2101456"/>
          </a:xfrm>
          <a:prstGeom prst="rect">
            <a:avLst/>
          </a:prstGeom>
        </p:spPr>
      </p:pic>
      <p:sp>
        <p:nvSpPr>
          <p:cNvPr id="2" name="Google Shape;222;p1">
            <a:extLst>
              <a:ext uri="{FF2B5EF4-FFF2-40B4-BE49-F238E27FC236}">
                <a16:creationId xmlns:a16="http://schemas.microsoft.com/office/drawing/2014/main" id="{E2940681-BDCF-665F-D987-06B86C0C5D30}"/>
              </a:ext>
            </a:extLst>
          </p:cNvPr>
          <p:cNvSpPr txBox="1"/>
          <p:nvPr/>
        </p:nvSpPr>
        <p:spPr>
          <a:xfrm>
            <a:off x="6328017" y="4387187"/>
            <a:ext cx="4915753" cy="1033427"/>
          </a:xfrm>
          <a:prstGeom prst="rect">
            <a:avLst/>
          </a:prstGeom>
          <a:noFill/>
          <a:ln>
            <a:noFill/>
          </a:ln>
        </p:spPr>
        <p:txBody>
          <a:bodyPr spcFirstLastPara="1" wrap="square" lIns="91425" tIns="45700" rIns="91425" bIns="45700" anchor="t" anchorCtr="0">
            <a:noAutofit/>
          </a:bodyPr>
          <a:lstStyle/>
          <a:p>
            <a:pPr marL="0" marR="0" lvl="0" indent="0" algn="ctr" rtl="0">
              <a:lnSpc>
                <a:spcPct val="100000"/>
              </a:lnSpc>
              <a:spcBef>
                <a:spcPts val="1000"/>
              </a:spcBef>
              <a:spcAft>
                <a:spcPts val="0"/>
              </a:spcAft>
              <a:buNone/>
            </a:pPr>
            <a:r>
              <a:rPr lang="en-US" sz="2400" b="1" i="0" u="none" strike="noStrike" cap="none" dirty="0">
                <a:solidFill>
                  <a:schemeClr val="bg1"/>
                </a:solidFill>
                <a:latin typeface="Montserrat"/>
                <a:ea typeface="Montserrat"/>
                <a:cs typeface="Montserrat"/>
                <a:sym typeface="Montserrat"/>
              </a:rPr>
              <a:t>Lloyd Stringer</a:t>
            </a:r>
            <a:br>
              <a:rPr lang="en-US" sz="2400" b="0" i="0" u="none" strike="noStrike" cap="none" dirty="0">
                <a:solidFill>
                  <a:schemeClr val="bg1"/>
                </a:solidFill>
                <a:latin typeface="Montserrat"/>
                <a:ea typeface="Montserrat"/>
                <a:cs typeface="Montserrat"/>
                <a:sym typeface="Montserrat"/>
              </a:rPr>
            </a:br>
            <a:r>
              <a:rPr lang="en-US" sz="2400" dirty="0">
                <a:solidFill>
                  <a:schemeClr val="bg1"/>
                </a:solidFill>
                <a:latin typeface="Montserrat"/>
                <a:ea typeface="Montserrat"/>
                <a:cs typeface="Montserrat"/>
                <a:sym typeface="Montserrat"/>
              </a:rPr>
              <a:t>Product Analyst</a:t>
            </a:r>
            <a:endParaRPr sz="1400" b="0" i="0" u="none" strike="noStrike" cap="none" dirty="0">
              <a:solidFill>
                <a:schemeClr val="bg1"/>
              </a:solidFill>
              <a:latin typeface="Arial"/>
              <a:ea typeface="Arial"/>
              <a:cs typeface="Arial"/>
              <a:sym typeface="Arial"/>
            </a:endParaRPr>
          </a:p>
        </p:txBody>
      </p:sp>
    </p:spTree>
    <p:extLst>
      <p:ext uri="{BB962C8B-B14F-4D97-AF65-F5344CB8AC3E}">
        <p14:creationId xmlns:p14="http://schemas.microsoft.com/office/powerpoint/2010/main" val="171868747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E0EB930-BFEC-6D21-3477-FFB4CB50BC95}"/>
              </a:ext>
            </a:extLst>
          </p:cNvPr>
          <p:cNvSpPr>
            <a:spLocks noGrp="1"/>
          </p:cNvSpPr>
          <p:nvPr>
            <p:ph type="body" sz="quarter" idx="13"/>
          </p:nvPr>
        </p:nvSpPr>
        <p:spPr>
          <a:xfrm>
            <a:off x="0" y="2441560"/>
            <a:ext cx="3239037" cy="534697"/>
          </a:xfrm>
        </p:spPr>
        <p:txBody>
          <a:bodyPr/>
          <a:lstStyle/>
          <a:p>
            <a:r>
              <a:rPr lang="en-US" dirty="0"/>
              <a:t>Three Keys of Report Reconciliation</a:t>
            </a:r>
          </a:p>
        </p:txBody>
      </p:sp>
      <p:sp>
        <p:nvSpPr>
          <p:cNvPr id="3" name="Text Placeholder 2">
            <a:extLst>
              <a:ext uri="{FF2B5EF4-FFF2-40B4-BE49-F238E27FC236}">
                <a16:creationId xmlns:a16="http://schemas.microsoft.com/office/drawing/2014/main" id="{A85344E6-1059-DB18-830D-5B5AE51A0E2F}"/>
              </a:ext>
            </a:extLst>
          </p:cNvPr>
          <p:cNvSpPr>
            <a:spLocks noGrp="1"/>
          </p:cNvSpPr>
          <p:nvPr>
            <p:ph type="body" sz="quarter" idx="14"/>
          </p:nvPr>
        </p:nvSpPr>
        <p:spPr>
          <a:xfrm>
            <a:off x="3657600" y="1565910"/>
            <a:ext cx="7637463" cy="4320540"/>
          </a:xfrm>
        </p:spPr>
        <p:txBody>
          <a:bodyPr/>
          <a:lstStyle/>
          <a:p>
            <a:pPr>
              <a:lnSpc>
                <a:spcPct val="100000"/>
              </a:lnSpc>
            </a:pPr>
            <a:r>
              <a:rPr lang="en-GB" sz="4400" dirty="0">
                <a:latin typeface="Monserrat Light"/>
              </a:rPr>
              <a:t>Consistent data entry</a:t>
            </a:r>
          </a:p>
          <a:p>
            <a:pPr>
              <a:lnSpc>
                <a:spcPct val="100000"/>
              </a:lnSpc>
            </a:pPr>
            <a:r>
              <a:rPr lang="en-GB" sz="4400" dirty="0">
                <a:latin typeface="Monserrat Light"/>
              </a:rPr>
              <a:t>Matching parameters that affect the same data point</a:t>
            </a:r>
          </a:p>
          <a:p>
            <a:pPr>
              <a:lnSpc>
                <a:spcPct val="100000"/>
              </a:lnSpc>
            </a:pPr>
            <a:r>
              <a:rPr lang="en-GB" sz="4400" dirty="0">
                <a:latin typeface="Monserrat Light"/>
              </a:rPr>
              <a:t>Leave optional parameters empty</a:t>
            </a:r>
          </a:p>
          <a:p>
            <a:endParaRPr lang="en-US" dirty="0"/>
          </a:p>
        </p:txBody>
      </p:sp>
    </p:spTree>
    <p:extLst>
      <p:ext uri="{BB962C8B-B14F-4D97-AF65-F5344CB8AC3E}">
        <p14:creationId xmlns:p14="http://schemas.microsoft.com/office/powerpoint/2010/main" val="1895111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E0EB930-BFEC-6D21-3477-FFB4CB50BC95}"/>
              </a:ext>
            </a:extLst>
          </p:cNvPr>
          <p:cNvSpPr>
            <a:spLocks noGrp="1"/>
          </p:cNvSpPr>
          <p:nvPr>
            <p:ph type="body" sz="quarter" idx="13"/>
          </p:nvPr>
        </p:nvSpPr>
        <p:spPr>
          <a:xfrm>
            <a:off x="0" y="2441560"/>
            <a:ext cx="3239037" cy="2050430"/>
          </a:xfrm>
        </p:spPr>
        <p:txBody>
          <a:bodyPr/>
          <a:lstStyle/>
          <a:p>
            <a:r>
              <a:rPr lang="en-US" dirty="0"/>
              <a:t>Key reports</a:t>
            </a:r>
          </a:p>
        </p:txBody>
      </p:sp>
      <p:sp>
        <p:nvSpPr>
          <p:cNvPr id="3" name="Text Placeholder 2">
            <a:extLst>
              <a:ext uri="{FF2B5EF4-FFF2-40B4-BE49-F238E27FC236}">
                <a16:creationId xmlns:a16="http://schemas.microsoft.com/office/drawing/2014/main" id="{A85344E6-1059-DB18-830D-5B5AE51A0E2F}"/>
              </a:ext>
            </a:extLst>
          </p:cNvPr>
          <p:cNvSpPr>
            <a:spLocks noGrp="1"/>
          </p:cNvSpPr>
          <p:nvPr>
            <p:ph type="body" sz="quarter" idx="14"/>
          </p:nvPr>
        </p:nvSpPr>
        <p:spPr>
          <a:xfrm>
            <a:off x="3657600" y="1565910"/>
            <a:ext cx="7637463" cy="4320540"/>
          </a:xfrm>
        </p:spPr>
        <p:txBody>
          <a:bodyPr/>
          <a:lstStyle/>
          <a:p>
            <a:pPr>
              <a:lnSpc>
                <a:spcPct val="100000"/>
              </a:lnSpc>
            </a:pPr>
            <a:r>
              <a:rPr lang="en-GB" sz="4400" dirty="0">
                <a:latin typeface="Monserrat Light"/>
              </a:rPr>
              <a:t>GL Summary Report</a:t>
            </a:r>
          </a:p>
          <a:p>
            <a:pPr>
              <a:lnSpc>
                <a:spcPct val="100000"/>
              </a:lnSpc>
            </a:pPr>
            <a:r>
              <a:rPr lang="en-GB" sz="4400" dirty="0">
                <a:latin typeface="Monserrat Light"/>
              </a:rPr>
              <a:t>Transactions by Posting</a:t>
            </a:r>
          </a:p>
          <a:p>
            <a:pPr>
              <a:lnSpc>
                <a:spcPct val="100000"/>
              </a:lnSpc>
            </a:pPr>
            <a:r>
              <a:rPr lang="en-GB" sz="4400" dirty="0">
                <a:latin typeface="Monserrat Light"/>
              </a:rPr>
              <a:t>Income by Payment Method</a:t>
            </a:r>
          </a:p>
          <a:p>
            <a:pPr>
              <a:lnSpc>
                <a:spcPct val="100000"/>
              </a:lnSpc>
            </a:pPr>
            <a:r>
              <a:rPr lang="en-GB" sz="4400" dirty="0">
                <a:latin typeface="Monserrat Light"/>
              </a:rPr>
              <a:t>Posting Report</a:t>
            </a:r>
          </a:p>
          <a:p>
            <a:endParaRPr lang="en-US" dirty="0"/>
          </a:p>
        </p:txBody>
      </p:sp>
    </p:spTree>
    <p:extLst>
      <p:ext uri="{BB962C8B-B14F-4D97-AF65-F5344CB8AC3E}">
        <p14:creationId xmlns:p14="http://schemas.microsoft.com/office/powerpoint/2010/main" val="16143665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3" name="Picture 2">
            <a:extLst>
              <a:ext uri="{FF2B5EF4-FFF2-40B4-BE49-F238E27FC236}">
                <a16:creationId xmlns:a16="http://schemas.microsoft.com/office/drawing/2014/main" id="{2C45FA76-659F-2794-D539-FEDD1FF6ACEC}"/>
              </a:ext>
            </a:extLst>
          </p:cNvPr>
          <p:cNvPicPr>
            <a:picLocks noChangeAspect="1"/>
          </p:cNvPicPr>
          <p:nvPr/>
        </p:nvPicPr>
        <p:blipFill>
          <a:blip r:embed="rId4"/>
          <a:stretch>
            <a:fillRect/>
          </a:stretch>
        </p:blipFill>
        <p:spPr>
          <a:xfrm>
            <a:off x="1655078" y="491490"/>
            <a:ext cx="9001760" cy="5063490"/>
          </a:xfrm>
          <a:prstGeom prst="rect">
            <a:avLst/>
          </a:prstGeom>
        </p:spPr>
      </p:pic>
    </p:spTree>
    <p:extLst>
      <p:ext uri="{BB962C8B-B14F-4D97-AF65-F5344CB8AC3E}">
        <p14:creationId xmlns:p14="http://schemas.microsoft.com/office/powerpoint/2010/main" val="22245800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3" name="Picture 2" descr="A screenshot of a computer&#10;&#10;Description automatically generated">
            <a:extLst>
              <a:ext uri="{FF2B5EF4-FFF2-40B4-BE49-F238E27FC236}">
                <a16:creationId xmlns:a16="http://schemas.microsoft.com/office/drawing/2014/main" id="{F35A802A-9E49-F76C-1823-962CA1A71FE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71320" y="502919"/>
            <a:ext cx="8935720" cy="5026343"/>
          </a:xfrm>
          <a:prstGeom prst="rect">
            <a:avLst/>
          </a:prstGeom>
        </p:spPr>
      </p:pic>
    </p:spTree>
    <p:extLst>
      <p:ext uri="{BB962C8B-B14F-4D97-AF65-F5344CB8AC3E}">
        <p14:creationId xmlns:p14="http://schemas.microsoft.com/office/powerpoint/2010/main" val="424245056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3" name="Picture 2" descr="A screenshot of a computer&#10;&#10;Description automatically generated">
            <a:extLst>
              <a:ext uri="{FF2B5EF4-FFF2-40B4-BE49-F238E27FC236}">
                <a16:creationId xmlns:a16="http://schemas.microsoft.com/office/drawing/2014/main" id="{F1D124E2-019A-A079-168F-B31E762CAE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51000" y="480060"/>
            <a:ext cx="9001760" cy="5063490"/>
          </a:xfrm>
          <a:prstGeom prst="rect">
            <a:avLst/>
          </a:prstGeom>
        </p:spPr>
      </p:pic>
    </p:spTree>
    <p:extLst>
      <p:ext uri="{BB962C8B-B14F-4D97-AF65-F5344CB8AC3E}">
        <p14:creationId xmlns:p14="http://schemas.microsoft.com/office/powerpoint/2010/main" val="147999358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3" name="Picture 2" descr="A screenshot of a computer&#10;&#10;Description automatically generated with medium confidence">
            <a:extLst>
              <a:ext uri="{FF2B5EF4-FFF2-40B4-BE49-F238E27FC236}">
                <a16:creationId xmlns:a16="http://schemas.microsoft.com/office/drawing/2014/main" id="{A01DF784-1A29-0B1B-18F1-8768AE5B77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0200" y="480060"/>
            <a:ext cx="9088388" cy="5112218"/>
          </a:xfrm>
          <a:prstGeom prst="rect">
            <a:avLst/>
          </a:prstGeom>
        </p:spPr>
      </p:pic>
    </p:spTree>
    <p:extLst>
      <p:ext uri="{BB962C8B-B14F-4D97-AF65-F5344CB8AC3E}">
        <p14:creationId xmlns:p14="http://schemas.microsoft.com/office/powerpoint/2010/main" val="143502881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2" name="Picture 1">
            <a:extLst>
              <a:ext uri="{FF2B5EF4-FFF2-40B4-BE49-F238E27FC236}">
                <a16:creationId xmlns:a16="http://schemas.microsoft.com/office/drawing/2014/main" id="{FCB3D500-7996-BD16-7CA9-6EED6479794D}"/>
              </a:ext>
            </a:extLst>
          </p:cNvPr>
          <p:cNvPicPr>
            <a:picLocks noChangeAspect="1"/>
          </p:cNvPicPr>
          <p:nvPr/>
        </p:nvPicPr>
        <p:blipFill>
          <a:blip r:embed="rId4"/>
          <a:stretch>
            <a:fillRect/>
          </a:stretch>
        </p:blipFill>
        <p:spPr>
          <a:xfrm>
            <a:off x="1655078" y="491490"/>
            <a:ext cx="9001760" cy="5063490"/>
          </a:xfrm>
          <a:prstGeom prst="rect">
            <a:avLst/>
          </a:prstGeom>
        </p:spPr>
      </p:pic>
    </p:spTree>
    <p:extLst>
      <p:ext uri="{BB962C8B-B14F-4D97-AF65-F5344CB8AC3E}">
        <p14:creationId xmlns:p14="http://schemas.microsoft.com/office/powerpoint/2010/main" val="170234198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3" name="Picture 2">
            <a:extLst>
              <a:ext uri="{FF2B5EF4-FFF2-40B4-BE49-F238E27FC236}">
                <a16:creationId xmlns:a16="http://schemas.microsoft.com/office/drawing/2014/main" id="{EEBEADE5-2E0B-873C-4C37-ED48F37FAC4C}"/>
              </a:ext>
            </a:extLst>
          </p:cNvPr>
          <p:cNvPicPr>
            <a:picLocks noChangeAspect="1"/>
          </p:cNvPicPr>
          <p:nvPr/>
        </p:nvPicPr>
        <p:blipFill>
          <a:blip r:embed="rId4"/>
          <a:stretch>
            <a:fillRect/>
          </a:stretch>
        </p:blipFill>
        <p:spPr>
          <a:xfrm>
            <a:off x="1691640" y="491490"/>
            <a:ext cx="8940800" cy="5029200"/>
          </a:xfrm>
          <a:prstGeom prst="rect">
            <a:avLst/>
          </a:prstGeom>
        </p:spPr>
      </p:pic>
    </p:spTree>
    <p:extLst>
      <p:ext uri="{BB962C8B-B14F-4D97-AF65-F5344CB8AC3E}">
        <p14:creationId xmlns:p14="http://schemas.microsoft.com/office/powerpoint/2010/main" val="3777848735"/>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3" name="Picture 2">
            <a:extLst>
              <a:ext uri="{FF2B5EF4-FFF2-40B4-BE49-F238E27FC236}">
                <a16:creationId xmlns:a16="http://schemas.microsoft.com/office/drawing/2014/main" id="{2329593C-4D02-5366-F0AB-2C395A1B5732}"/>
              </a:ext>
            </a:extLst>
          </p:cNvPr>
          <p:cNvPicPr>
            <a:picLocks noChangeAspect="1"/>
          </p:cNvPicPr>
          <p:nvPr/>
        </p:nvPicPr>
        <p:blipFill>
          <a:blip r:embed="rId4"/>
          <a:stretch>
            <a:fillRect/>
          </a:stretch>
        </p:blipFill>
        <p:spPr>
          <a:xfrm>
            <a:off x="1679044" y="487977"/>
            <a:ext cx="8987685" cy="5055573"/>
          </a:xfrm>
          <a:prstGeom prst="rect">
            <a:avLst/>
          </a:prstGeom>
        </p:spPr>
      </p:pic>
    </p:spTree>
    <p:extLst>
      <p:ext uri="{BB962C8B-B14F-4D97-AF65-F5344CB8AC3E}">
        <p14:creationId xmlns:p14="http://schemas.microsoft.com/office/powerpoint/2010/main" val="2019608747"/>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2" name="Picture 1">
            <a:extLst>
              <a:ext uri="{FF2B5EF4-FFF2-40B4-BE49-F238E27FC236}">
                <a16:creationId xmlns:a16="http://schemas.microsoft.com/office/drawing/2014/main" id="{14A68889-9C09-FF1B-EE8C-B0613A469888}"/>
              </a:ext>
            </a:extLst>
          </p:cNvPr>
          <p:cNvPicPr>
            <a:picLocks noChangeAspect="1"/>
          </p:cNvPicPr>
          <p:nvPr/>
        </p:nvPicPr>
        <p:blipFill>
          <a:blip r:embed="rId4"/>
          <a:stretch>
            <a:fillRect/>
          </a:stretch>
        </p:blipFill>
        <p:spPr>
          <a:xfrm>
            <a:off x="1655078" y="491490"/>
            <a:ext cx="9001760" cy="5063490"/>
          </a:xfrm>
          <a:prstGeom prst="rect">
            <a:avLst/>
          </a:prstGeom>
        </p:spPr>
      </p:pic>
    </p:spTree>
    <p:extLst>
      <p:ext uri="{BB962C8B-B14F-4D97-AF65-F5344CB8AC3E}">
        <p14:creationId xmlns:p14="http://schemas.microsoft.com/office/powerpoint/2010/main" val="977016584"/>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3" name="Picture 2">
            <a:extLst>
              <a:ext uri="{FF2B5EF4-FFF2-40B4-BE49-F238E27FC236}">
                <a16:creationId xmlns:a16="http://schemas.microsoft.com/office/drawing/2014/main" id="{1B135169-B3BE-D96F-EBBF-476E9737EA29}"/>
              </a:ext>
            </a:extLst>
          </p:cNvPr>
          <p:cNvPicPr>
            <a:picLocks noChangeAspect="1"/>
          </p:cNvPicPr>
          <p:nvPr/>
        </p:nvPicPr>
        <p:blipFill>
          <a:blip r:embed="rId4"/>
          <a:stretch>
            <a:fillRect/>
          </a:stretch>
        </p:blipFill>
        <p:spPr>
          <a:xfrm>
            <a:off x="1663700" y="457200"/>
            <a:ext cx="8981440" cy="5052060"/>
          </a:xfrm>
          <a:prstGeom prst="rect">
            <a:avLst/>
          </a:prstGeom>
        </p:spPr>
      </p:pic>
    </p:spTree>
    <p:extLst>
      <p:ext uri="{BB962C8B-B14F-4D97-AF65-F5344CB8AC3E}">
        <p14:creationId xmlns:p14="http://schemas.microsoft.com/office/powerpoint/2010/main" val="3976858370"/>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3" name="Picture 2">
            <a:extLst>
              <a:ext uri="{FF2B5EF4-FFF2-40B4-BE49-F238E27FC236}">
                <a16:creationId xmlns:a16="http://schemas.microsoft.com/office/drawing/2014/main" id="{F2F944B2-2FD8-2C59-0AA1-ADDEC339A692}"/>
              </a:ext>
            </a:extLst>
          </p:cNvPr>
          <p:cNvPicPr>
            <a:picLocks noChangeAspect="1"/>
          </p:cNvPicPr>
          <p:nvPr/>
        </p:nvPicPr>
        <p:blipFill>
          <a:blip r:embed="rId4"/>
          <a:stretch>
            <a:fillRect/>
          </a:stretch>
        </p:blipFill>
        <p:spPr>
          <a:xfrm>
            <a:off x="1650104" y="470269"/>
            <a:ext cx="8998848" cy="5061852"/>
          </a:xfrm>
          <a:prstGeom prst="rect">
            <a:avLst/>
          </a:prstGeom>
        </p:spPr>
      </p:pic>
    </p:spTree>
    <p:extLst>
      <p:ext uri="{BB962C8B-B14F-4D97-AF65-F5344CB8AC3E}">
        <p14:creationId xmlns:p14="http://schemas.microsoft.com/office/powerpoint/2010/main" val="87089243"/>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3" name="Picture 2">
            <a:extLst>
              <a:ext uri="{FF2B5EF4-FFF2-40B4-BE49-F238E27FC236}">
                <a16:creationId xmlns:a16="http://schemas.microsoft.com/office/drawing/2014/main" id="{9FB8ECB7-E108-D2E2-2CE7-0E2E7963F01E}"/>
              </a:ext>
            </a:extLst>
          </p:cNvPr>
          <p:cNvPicPr>
            <a:picLocks noChangeAspect="1"/>
          </p:cNvPicPr>
          <p:nvPr/>
        </p:nvPicPr>
        <p:blipFill>
          <a:blip r:embed="rId4"/>
          <a:stretch>
            <a:fillRect/>
          </a:stretch>
        </p:blipFill>
        <p:spPr>
          <a:xfrm>
            <a:off x="1664074" y="493128"/>
            <a:ext cx="8978528" cy="5050422"/>
          </a:xfrm>
          <a:prstGeom prst="rect">
            <a:avLst/>
          </a:prstGeom>
        </p:spPr>
      </p:pic>
    </p:spTree>
    <p:extLst>
      <p:ext uri="{BB962C8B-B14F-4D97-AF65-F5344CB8AC3E}">
        <p14:creationId xmlns:p14="http://schemas.microsoft.com/office/powerpoint/2010/main" val="1951568631"/>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essitura logo of the company name in lower-case letters with an arch on top">
            <a:extLst>
              <a:ext uri="{FF2B5EF4-FFF2-40B4-BE49-F238E27FC236}">
                <a16:creationId xmlns:a16="http://schemas.microsoft.com/office/drawing/2014/main" id="{A3CC71A0-DF4F-EB71-1473-BAD6D04ADD54}"/>
              </a:ext>
              <a:ext uri="{C183D7F6-B498-43B3-948B-1728B52AA6E4}">
                <adec:decorative xmlns:adec="http://schemas.microsoft.com/office/drawing/2017/decorative" val="0"/>
              </a:ext>
            </a:extLst>
          </p:cNvPr>
          <p:cNvPicPr>
            <a:picLocks noChangeAspect="1"/>
          </p:cNvPicPr>
          <p:nvPr/>
        </p:nvPicPr>
        <p:blipFill>
          <a:blip r:embed="rId3"/>
          <a:stretch>
            <a:fillRect/>
          </a:stretch>
        </p:blipFill>
        <p:spPr>
          <a:xfrm>
            <a:off x="10745738" y="6301613"/>
            <a:ext cx="1662162" cy="401689"/>
          </a:xfrm>
          <a:prstGeom prst="rect">
            <a:avLst/>
          </a:prstGeom>
          <a:noFill/>
          <a:effectLst>
            <a:innerShdw dist="1270000">
              <a:prstClr val="black"/>
            </a:innerShdw>
          </a:effectLst>
        </p:spPr>
      </p:pic>
      <p:pic>
        <p:nvPicPr>
          <p:cNvPr id="4" name="Picture 3">
            <a:extLst>
              <a:ext uri="{FF2B5EF4-FFF2-40B4-BE49-F238E27FC236}">
                <a16:creationId xmlns:a16="http://schemas.microsoft.com/office/drawing/2014/main" id="{7F0CA89A-6255-5E92-54D6-FD5DB0D3502A}"/>
              </a:ext>
            </a:extLst>
          </p:cNvPr>
          <p:cNvPicPr>
            <a:picLocks noChangeAspect="1"/>
          </p:cNvPicPr>
          <p:nvPr/>
        </p:nvPicPr>
        <p:blipFill>
          <a:blip r:embed="rId4"/>
          <a:stretch>
            <a:fillRect/>
          </a:stretch>
        </p:blipFill>
        <p:spPr>
          <a:xfrm>
            <a:off x="1684394" y="504558"/>
            <a:ext cx="8917568" cy="5016132"/>
          </a:xfrm>
          <a:prstGeom prst="rect">
            <a:avLst/>
          </a:prstGeom>
        </p:spPr>
      </p:pic>
    </p:spTree>
    <p:extLst>
      <p:ext uri="{BB962C8B-B14F-4D97-AF65-F5344CB8AC3E}">
        <p14:creationId xmlns:p14="http://schemas.microsoft.com/office/powerpoint/2010/main" val="1567295526"/>
      </p:ext>
    </p:extLst>
  </p:cSld>
  <p:clrMapOvr>
    <a:masterClrMapping/>
  </p:clrMapOvr>
  <mc:AlternateContent xmlns:mc="http://schemas.openxmlformats.org/markup-compatibility/2006" xmlns:p14="http://schemas.microsoft.com/office/powerpoint/2010/main">
    <mc:Choice Requires="p14">
      <p:transition p14:dur="10">
        <p:fade/>
      </p:transition>
    </mc:Choice>
    <mc:Fallback xmlns="">
      <p:transition>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45531B6E-8B49-0B43-C915-81B312D515E4}"/>
              </a:ext>
            </a:extLst>
          </p:cNvPr>
          <p:cNvSpPr>
            <a:spLocks noGrp="1"/>
          </p:cNvSpPr>
          <p:nvPr>
            <p:ph type="body" sz="quarter" idx="13"/>
          </p:nvPr>
        </p:nvSpPr>
        <p:spPr/>
        <p:txBody>
          <a:bodyPr/>
          <a:lstStyle/>
          <a:p>
            <a:r>
              <a:rPr lang="en-GB" sz="4800" dirty="0">
                <a:latin typeface="Monserrat Light"/>
              </a:rPr>
              <a:t>Introduction to Finance Course</a:t>
            </a:r>
            <a:endParaRPr lang="en-GB" dirty="0"/>
          </a:p>
        </p:txBody>
      </p:sp>
      <p:sp>
        <p:nvSpPr>
          <p:cNvPr id="8" name="TextBox 7">
            <a:extLst>
              <a:ext uri="{FF2B5EF4-FFF2-40B4-BE49-F238E27FC236}">
                <a16:creationId xmlns:a16="http://schemas.microsoft.com/office/drawing/2014/main" id="{B23901BE-5238-4AF2-A00C-3D73B0720C53}"/>
              </a:ext>
            </a:extLst>
          </p:cNvPr>
          <p:cNvSpPr txBox="1"/>
          <p:nvPr/>
        </p:nvSpPr>
        <p:spPr>
          <a:xfrm>
            <a:off x="1803082" y="2366010"/>
            <a:ext cx="8585835" cy="646331"/>
          </a:xfrm>
          <a:prstGeom prst="rect">
            <a:avLst/>
          </a:prstGeom>
          <a:noFill/>
        </p:spPr>
        <p:txBody>
          <a:bodyPr wrap="square" rtlCol="0">
            <a:spAutoFit/>
          </a:bodyPr>
          <a:lstStyle/>
          <a:p>
            <a:r>
              <a:rPr lang="en-GB" sz="3600" b="1" dirty="0">
                <a:latin typeface="Monserrat Light"/>
              </a:rPr>
              <a:t>https://tinyurl.com/IntroToTessituraFinance</a:t>
            </a:r>
          </a:p>
        </p:txBody>
      </p:sp>
      <p:pic>
        <p:nvPicPr>
          <p:cNvPr id="10" name="Picture 9" descr="A qr code with black dots&#10;&#10;Description automatically generated with low confidence">
            <a:extLst>
              <a:ext uri="{FF2B5EF4-FFF2-40B4-BE49-F238E27FC236}">
                <a16:creationId xmlns:a16="http://schemas.microsoft.com/office/drawing/2014/main" id="{3F8E8EBD-3D14-AA2A-B6EC-AC185BF3D5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21480" y="2935724"/>
            <a:ext cx="3749040" cy="3749040"/>
          </a:xfrm>
          <a:prstGeom prst="rect">
            <a:avLst/>
          </a:prstGeom>
        </p:spPr>
      </p:pic>
    </p:spTree>
    <p:extLst>
      <p:ext uri="{BB962C8B-B14F-4D97-AF65-F5344CB8AC3E}">
        <p14:creationId xmlns:p14="http://schemas.microsoft.com/office/powerpoint/2010/main" val="11853825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45531B6E-8B49-0B43-C915-81B312D515E4}"/>
              </a:ext>
            </a:extLst>
          </p:cNvPr>
          <p:cNvSpPr>
            <a:spLocks noGrp="1"/>
          </p:cNvSpPr>
          <p:nvPr>
            <p:ph type="body" sz="quarter" idx="13"/>
          </p:nvPr>
        </p:nvSpPr>
        <p:spPr/>
        <p:txBody>
          <a:bodyPr/>
          <a:lstStyle/>
          <a:p>
            <a:r>
              <a:rPr lang="en-GB" sz="4800" dirty="0">
                <a:latin typeface="Monserrat Light"/>
              </a:rPr>
              <a:t>Quick Start to Finance Reports</a:t>
            </a:r>
            <a:endParaRPr lang="en-GB" dirty="0"/>
          </a:p>
        </p:txBody>
      </p:sp>
      <p:sp>
        <p:nvSpPr>
          <p:cNvPr id="8" name="TextBox 7">
            <a:extLst>
              <a:ext uri="{FF2B5EF4-FFF2-40B4-BE49-F238E27FC236}">
                <a16:creationId xmlns:a16="http://schemas.microsoft.com/office/drawing/2014/main" id="{B23901BE-5238-4AF2-A00C-3D73B0720C53}"/>
              </a:ext>
            </a:extLst>
          </p:cNvPr>
          <p:cNvSpPr txBox="1"/>
          <p:nvPr/>
        </p:nvSpPr>
        <p:spPr>
          <a:xfrm>
            <a:off x="1631156" y="2388870"/>
            <a:ext cx="8929688" cy="646331"/>
          </a:xfrm>
          <a:prstGeom prst="rect">
            <a:avLst/>
          </a:prstGeom>
          <a:noFill/>
        </p:spPr>
        <p:txBody>
          <a:bodyPr wrap="square" rtlCol="0">
            <a:spAutoFit/>
          </a:bodyPr>
          <a:lstStyle/>
          <a:p>
            <a:r>
              <a:rPr lang="en-GB" sz="3600" b="1" dirty="0">
                <a:latin typeface="Monserrat Light"/>
              </a:rPr>
              <a:t>https://tinyurl.com/TessituraFinanceReports</a:t>
            </a:r>
          </a:p>
        </p:txBody>
      </p:sp>
      <p:pic>
        <p:nvPicPr>
          <p:cNvPr id="10" name="Picture 9">
            <a:extLst>
              <a:ext uri="{FF2B5EF4-FFF2-40B4-BE49-F238E27FC236}">
                <a16:creationId xmlns:a16="http://schemas.microsoft.com/office/drawing/2014/main" id="{3F8E8EBD-3D14-AA2A-B6EC-AC185BF3D57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221480" y="2935724"/>
            <a:ext cx="3749040" cy="3749040"/>
          </a:xfrm>
          <a:prstGeom prst="rect">
            <a:avLst/>
          </a:prstGeom>
        </p:spPr>
      </p:pic>
    </p:spTree>
    <p:extLst>
      <p:ext uri="{BB962C8B-B14F-4D97-AF65-F5344CB8AC3E}">
        <p14:creationId xmlns:p14="http://schemas.microsoft.com/office/powerpoint/2010/main" val="285472605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2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ssitura with Bullets (Serif Heading)">
  <a:themeElements>
    <a:clrScheme name="TessituraPPT2017">
      <a:dk1>
        <a:srgbClr val="000000"/>
      </a:dk1>
      <a:lt1>
        <a:srgbClr val="FFFFFF"/>
      </a:lt1>
      <a:dk2>
        <a:srgbClr val="242B2D"/>
      </a:dk2>
      <a:lt2>
        <a:srgbClr val="F6F6F6"/>
      </a:lt2>
      <a:accent1>
        <a:srgbClr val="E3463B"/>
      </a:accent1>
      <a:accent2>
        <a:srgbClr val="48AFA4"/>
      </a:accent2>
      <a:accent3>
        <a:srgbClr val="514EA6"/>
      </a:accent3>
      <a:accent4>
        <a:srgbClr val="192C57"/>
      </a:accent4>
      <a:accent5>
        <a:srgbClr val="242B2D"/>
      </a:accent5>
      <a:accent6>
        <a:srgbClr val="F6F6F6"/>
      </a:accent6>
      <a:hlink>
        <a:srgbClr val="0563C1"/>
      </a:hlink>
      <a:folHlink>
        <a:srgbClr val="954F72"/>
      </a:folHlink>
    </a:clrScheme>
    <a:fontScheme name="Tessitura2017">
      <a:majorFont>
        <a:latin typeface="Domine"/>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N Storytelling Template 2021.pptx" id="{98F39A22-A573-409F-9863-2FFD35653644}" vid="{264D319C-CAFF-4FA4-8F22-C5D49450DEB3}"/>
    </a:ext>
  </a:extLst>
</a:theme>
</file>

<file path=ppt/theme/theme3.xml><?xml version="1.0" encoding="utf-8"?>
<a:theme xmlns:a="http://schemas.openxmlformats.org/drawingml/2006/main" name="4_Office Theme">
  <a:themeElements>
    <a:clrScheme name="Tess Brand">
      <a:dk1>
        <a:srgbClr val="000000"/>
      </a:dk1>
      <a:lt1>
        <a:srgbClr val="FFFFFF"/>
      </a:lt1>
      <a:dk2>
        <a:srgbClr val="6F746A"/>
      </a:dk2>
      <a:lt2>
        <a:srgbClr val="EBEBE6"/>
      </a:lt2>
      <a:accent1>
        <a:srgbClr val="E3463B"/>
      </a:accent1>
      <a:accent2>
        <a:srgbClr val="5351A3"/>
      </a:accent2>
      <a:accent3>
        <a:srgbClr val="48AFA5"/>
      </a:accent3>
      <a:accent4>
        <a:srgbClr val="6F7477"/>
      </a:accent4>
      <a:accent5>
        <a:srgbClr val="EABD22"/>
      </a:accent5>
      <a:accent6>
        <a:srgbClr val="1F6CE0"/>
      </a:accent6>
      <a:hlink>
        <a:srgbClr val="E3463B"/>
      </a:hlink>
      <a:folHlink>
        <a:srgbClr val="C3C5C6"/>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ssitura Block Sans Serif">
  <a:themeElements>
    <a:clrScheme name="TessituraPPT2017">
      <a:dk1>
        <a:srgbClr val="000000"/>
      </a:dk1>
      <a:lt1>
        <a:srgbClr val="FFFFFF"/>
      </a:lt1>
      <a:dk2>
        <a:srgbClr val="242B2D"/>
      </a:dk2>
      <a:lt2>
        <a:srgbClr val="F6F6F6"/>
      </a:lt2>
      <a:accent1>
        <a:srgbClr val="E3463B"/>
      </a:accent1>
      <a:accent2>
        <a:srgbClr val="48AFA4"/>
      </a:accent2>
      <a:accent3>
        <a:srgbClr val="514EA6"/>
      </a:accent3>
      <a:accent4>
        <a:srgbClr val="192C57"/>
      </a:accent4>
      <a:accent5>
        <a:srgbClr val="242B2D"/>
      </a:accent5>
      <a:accent6>
        <a:srgbClr val="F6F6F6"/>
      </a:accent6>
      <a:hlink>
        <a:srgbClr val="0563C1"/>
      </a:hlink>
      <a:folHlink>
        <a:srgbClr val="954F72"/>
      </a:folHlink>
    </a:clrScheme>
    <a:fontScheme name="Tessitura Story Fonts">
      <a:majorFont>
        <a:latin typeface="Montserrat"/>
        <a:ea typeface=""/>
        <a:cs typeface=""/>
      </a:majorFont>
      <a:minorFont>
        <a:latin typeface="Montserra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N Storytelling Template 2021.pptx" id="{98F39A22-A573-409F-9863-2FFD35653644}" vid="{0AB33AFB-0D84-4EA4-97B6-D6008BBE0E2F}"/>
    </a:ext>
  </a:extLst>
</a:theme>
</file>

<file path=ppt/theme/theme5.xml><?xml version="1.0" encoding="utf-8"?>
<a:theme xmlns:a="http://schemas.openxmlformats.org/drawingml/2006/main" name="Tessitura Headlines and Dividers">
  <a:themeElements>
    <a:clrScheme name="TessituraPPT2017">
      <a:dk1>
        <a:srgbClr val="000000"/>
      </a:dk1>
      <a:lt1>
        <a:srgbClr val="FFFFFF"/>
      </a:lt1>
      <a:dk2>
        <a:srgbClr val="242B2D"/>
      </a:dk2>
      <a:lt2>
        <a:srgbClr val="F6F6F6"/>
      </a:lt2>
      <a:accent1>
        <a:srgbClr val="E3463B"/>
      </a:accent1>
      <a:accent2>
        <a:srgbClr val="48AFA4"/>
      </a:accent2>
      <a:accent3>
        <a:srgbClr val="514EA6"/>
      </a:accent3>
      <a:accent4>
        <a:srgbClr val="192C57"/>
      </a:accent4>
      <a:accent5>
        <a:srgbClr val="242B2D"/>
      </a:accent5>
      <a:accent6>
        <a:srgbClr val="F6F6F6"/>
      </a:accent6>
      <a:hlink>
        <a:srgbClr val="0563C1"/>
      </a:hlink>
      <a:folHlink>
        <a:srgbClr val="954F72"/>
      </a:folHlink>
    </a:clrScheme>
    <a:fontScheme name="Tessitura2017">
      <a:majorFont>
        <a:latin typeface="Domine"/>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StudioOctober2020.pptx" id="{B0F191FB-4404-45AA-B4CD-2A9F805AF044}" vid="{41740294-0A53-47CC-967C-6CFEEC99FCB9}"/>
    </a:ext>
  </a:extLst>
</a:theme>
</file>

<file path=ppt/theme/theme6.xml><?xml version="1.0" encoding="utf-8"?>
<a:theme xmlns:a="http://schemas.openxmlformats.org/drawingml/2006/main" name="3_Office Theme">
  <a:themeElements>
    <a:clrScheme name="Custom 2">
      <a:dk1>
        <a:srgbClr val="000000"/>
      </a:dk1>
      <a:lt1>
        <a:srgbClr val="FFFFFF"/>
      </a:lt1>
      <a:dk2>
        <a:srgbClr val="6F746A"/>
      </a:dk2>
      <a:lt2>
        <a:srgbClr val="EBEBE6"/>
      </a:lt2>
      <a:accent1>
        <a:srgbClr val="E3463B"/>
      </a:accent1>
      <a:accent2>
        <a:srgbClr val="5351A3"/>
      </a:accent2>
      <a:accent3>
        <a:srgbClr val="48AFA5"/>
      </a:accent3>
      <a:accent4>
        <a:srgbClr val="6F7477"/>
      </a:accent4>
      <a:accent5>
        <a:srgbClr val="EABD22"/>
      </a:accent5>
      <a:accent6>
        <a:srgbClr val="1F6CE0"/>
      </a:accent6>
      <a:hlink>
        <a:srgbClr val="FFFFFF"/>
      </a:hlink>
      <a:folHlink>
        <a:srgbClr val="C3C5C6"/>
      </a:folHlink>
    </a:clrScheme>
    <a:fontScheme name="TN 2018 template">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N Storytelling Template" id="{2F497B00-087F-439A-B19F-927634BE30F8}" vid="{0D46281C-1C48-4680-A4A2-D9EE123D5B8F}"/>
    </a:ext>
  </a:extLst>
</a:theme>
</file>

<file path=ppt/theme/theme7.xml><?xml version="1.0" encoding="utf-8"?>
<a:theme xmlns:a="http://schemas.openxmlformats.org/drawingml/2006/main" name="Tessitura Blank">
  <a:themeElements>
    <a:clrScheme name="TessituraPPT2017">
      <a:dk1>
        <a:srgbClr val="000000"/>
      </a:dk1>
      <a:lt1>
        <a:srgbClr val="FFFFFF"/>
      </a:lt1>
      <a:dk2>
        <a:srgbClr val="242B2D"/>
      </a:dk2>
      <a:lt2>
        <a:srgbClr val="F6F6F6"/>
      </a:lt2>
      <a:accent1>
        <a:srgbClr val="E3463B"/>
      </a:accent1>
      <a:accent2>
        <a:srgbClr val="48AFA4"/>
      </a:accent2>
      <a:accent3>
        <a:srgbClr val="514EA6"/>
      </a:accent3>
      <a:accent4>
        <a:srgbClr val="192C57"/>
      </a:accent4>
      <a:accent5>
        <a:srgbClr val="242B2D"/>
      </a:accent5>
      <a:accent6>
        <a:srgbClr val="F6F6F6"/>
      </a:accent6>
      <a:hlink>
        <a:srgbClr val="0563C1"/>
      </a:hlink>
      <a:folHlink>
        <a:srgbClr val="954F72"/>
      </a:folHlink>
    </a:clrScheme>
    <a:fontScheme name="Tessitura Story Fonts">
      <a:majorFont>
        <a:latin typeface="Montserrat"/>
        <a:ea typeface=""/>
        <a:cs typeface=""/>
      </a:majorFont>
      <a:minorFont>
        <a:latin typeface="Montserra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StudioOctober2020.pptx" id="{B0F191FB-4404-45AA-B4CD-2A9F805AF044}" vid="{2AE43B45-D002-47A3-BBA4-6CEF509896FC}"/>
    </a:ext>
  </a:extLst>
</a:theme>
</file>

<file path=ppt/theme/theme8.xml><?xml version="1.0" encoding="utf-8"?>
<a:theme xmlns:a="http://schemas.openxmlformats.org/drawingml/2006/main" name="3_Tessitura Blank">
  <a:themeElements>
    <a:clrScheme name="TessituraPPT2017">
      <a:dk1>
        <a:srgbClr val="000000"/>
      </a:dk1>
      <a:lt1>
        <a:srgbClr val="FFFFFF"/>
      </a:lt1>
      <a:dk2>
        <a:srgbClr val="242B2D"/>
      </a:dk2>
      <a:lt2>
        <a:srgbClr val="F6F6F6"/>
      </a:lt2>
      <a:accent1>
        <a:srgbClr val="E3463B"/>
      </a:accent1>
      <a:accent2>
        <a:srgbClr val="48AFA4"/>
      </a:accent2>
      <a:accent3>
        <a:srgbClr val="514EA6"/>
      </a:accent3>
      <a:accent4>
        <a:srgbClr val="192C57"/>
      </a:accent4>
      <a:accent5>
        <a:srgbClr val="242B2D"/>
      </a:accent5>
      <a:accent6>
        <a:srgbClr val="F6F6F6"/>
      </a:accent6>
      <a:hlink>
        <a:srgbClr val="0563C1"/>
      </a:hlink>
      <a:folHlink>
        <a:srgbClr val="954F72"/>
      </a:folHlink>
    </a:clrScheme>
    <a:fontScheme name="Tessitura Story Fonts">
      <a:majorFont>
        <a:latin typeface="Montserrat"/>
        <a:ea typeface=""/>
        <a:cs typeface=""/>
      </a:majorFont>
      <a:minorFont>
        <a:latin typeface="Montserra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ssitura_Network_TLCC2017_Template - Master Slide Deck.pptx" id="{D9DDA543-CF8A-44AE-BD73-08ACB156C1B6}" vid="{1E7EBEE3-3C8A-4FCF-937B-17776BBD870B}"/>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TotalTime>
  <Words>815</Words>
  <Application>Microsoft Office PowerPoint</Application>
  <PresentationFormat>Widescreen</PresentationFormat>
  <Paragraphs>75</Paragraphs>
  <Slides>17</Slides>
  <Notes>17</Notes>
  <HiddenSlides>0</HiddenSlides>
  <MMClips>0</MMClips>
  <ScaleCrop>false</ScaleCrop>
  <HeadingPairs>
    <vt:vector size="6" baseType="variant">
      <vt:variant>
        <vt:lpstr>Fonts Used</vt:lpstr>
      </vt:variant>
      <vt:variant>
        <vt:i4>13</vt:i4>
      </vt:variant>
      <vt:variant>
        <vt:lpstr>Theme</vt:lpstr>
      </vt:variant>
      <vt:variant>
        <vt:i4>9</vt:i4>
      </vt:variant>
      <vt:variant>
        <vt:lpstr>Slide Titles</vt:lpstr>
      </vt:variant>
      <vt:variant>
        <vt:i4>17</vt:i4>
      </vt:variant>
    </vt:vector>
  </HeadingPairs>
  <TitlesOfParts>
    <vt:vector size="39" baseType="lpstr">
      <vt:lpstr>Arial</vt:lpstr>
      <vt:lpstr>Calibri</vt:lpstr>
      <vt:lpstr>Calibri Light</vt:lpstr>
      <vt:lpstr>Domine</vt:lpstr>
      <vt:lpstr>Monserrat Light</vt:lpstr>
      <vt:lpstr>Montserrat</vt:lpstr>
      <vt:lpstr>Montserrat Bold</vt:lpstr>
      <vt:lpstr>Montserrat Light</vt:lpstr>
      <vt:lpstr>Montserrat Medium</vt:lpstr>
      <vt:lpstr>Montserrat Regular</vt:lpstr>
      <vt:lpstr>var(--BaseFont)</vt:lpstr>
      <vt:lpstr>Verdana</vt:lpstr>
      <vt:lpstr>Wingdings</vt:lpstr>
      <vt:lpstr>1_Office Theme</vt:lpstr>
      <vt:lpstr>Tessitura with Bullets (Serif Heading)</vt:lpstr>
      <vt:lpstr>4_Office Theme</vt:lpstr>
      <vt:lpstr>Tessitura Block Sans Serif</vt:lpstr>
      <vt:lpstr>Tessitura Headlines and Dividers</vt:lpstr>
      <vt:lpstr>3_Office Theme</vt:lpstr>
      <vt:lpstr>Tessitura Blank</vt:lpstr>
      <vt:lpstr>3_Tessitura Blank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Griffiths</dc:creator>
  <cp:lastModifiedBy>Chris Campbell</cp:lastModifiedBy>
  <cp:revision>102</cp:revision>
  <dcterms:created xsi:type="dcterms:W3CDTF">2022-11-01T12:19:11Z</dcterms:created>
  <dcterms:modified xsi:type="dcterms:W3CDTF">2023-06-15T13:02:44Z</dcterms:modified>
</cp:coreProperties>
</file>