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notesSlides/notesSlide5.xml" ContentType="application/vnd.openxmlformats-officedocument.presentationml.notesSlide+xml"/>
  <Override PartName="/ppt/notesSlides/notesSlide18.xml" ContentType="application/vnd.openxmlformats-officedocument.presentationml.notesSlide+xml"/>
  <Override PartName="/ppt/notesSlides/notesSlide17.xml" ContentType="application/vnd.openxmlformats-officedocument.presentationml.notesSlide+xml"/>
  <Override PartName="/ppt/notesSlides/notesSlide4.xml" ContentType="application/vnd.openxmlformats-officedocument.presentationml.notesSlide+xml"/>
  <Override PartName="/ppt/notesSlides/notesSlide16.xml" ContentType="application/vnd.openxmlformats-officedocument.presentationml.notesSlide+xml"/>
  <Override PartName="/ppt/notesSlides/notesSlide15.xml" ContentType="application/vnd.openxmlformats-officedocument.presentationml.notesSlide+xml"/>
  <Override PartName="/ppt/notesSlides/notesSlide14.xml" ContentType="application/vnd.openxmlformats-officedocument.presentationml.notesSlide+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notesSlides/notesSlide13.xml" ContentType="application/vnd.openxmlformats-officedocument.presentationml.notesSlide+xml"/>
  <Override PartName="/ppt/notesSlides/notesSlide12.xml" ContentType="application/vnd.openxmlformats-officedocument.presentationml.notesSlide+xml"/>
  <Override PartName="/ppt/notesSlides/notesSlide1.xml" ContentType="application/vnd.openxmlformats-officedocument.presentationml.notesSlide+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notesSlides/notesSlide11.xml" ContentType="application/vnd.openxmlformats-officedocument.presentationml.notesSlide+xml"/>
  <Override PartName="/ppt/notesSlides/notesSlide28.xml" ContentType="application/vnd.openxmlformats-officedocument.presentationml.notesSlide+xml"/>
  <Override PartName="/ppt/notesSlides/notesSlide27.xml" ContentType="application/vnd.openxmlformats-officedocument.presentationml.notesSlide+xml"/>
  <Override PartName="/ppt/notesSlides/notesSlide10.xml" ContentType="application/vnd.openxmlformats-officedocument.presentationml.notesSlide+xml"/>
  <Override PartName="/ppt/notesSlides/notesSlide9.xml" ContentType="application/vnd.openxmlformats-officedocument.presentationml.notesSlide+xml"/>
  <Override PartName="/ppt/notesSlides/notesSlide26.xml" ContentType="application/vnd.openxmlformats-officedocument.presentationml.notesSlide+xml"/>
  <Override PartName="/ppt/notesSlides/notesSlide8.xml" ContentType="application/vnd.openxmlformats-officedocument.presentationml.notesSlide+xml"/>
  <Override PartName="/ppt/notesSlides/notesSlide19.xml" ContentType="application/vnd.openxmlformats-officedocument.presentationml.notesSlide+xml"/>
  <Override PartName="/ppt/notesSlides/notesSlide23.xml" ContentType="application/vnd.openxmlformats-officedocument.presentationml.notesSlide+xml"/>
  <Override PartName="/ppt/notesSlides/notesSlide7.xml" ContentType="application/vnd.openxmlformats-officedocument.presentationml.notesSlide+xml"/>
  <Override PartName="/ppt/notesSlides/notesSlide22.xml" ContentType="application/vnd.openxmlformats-officedocument.presentationml.notesSlide+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notesSlides/notesSlide24.xml" ContentType="application/vnd.openxmlformats-officedocument.presentationml.notesSlide+xml"/>
  <Override PartName="/ppt/slideLayouts/slideLayout24.xml" ContentType="application/vnd.openxmlformats-officedocument.presentationml.slideLayout+xml"/>
  <Override PartName="/ppt/notesSlides/notesSlide25.xml" ContentType="application/vnd.openxmlformats-officedocument.presentationml.notesSlide+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notesSlides/notesSlide6.xml" ContentType="application/vnd.openxmlformats-officedocument.presentationml.notesSlide+xml"/>
  <Override PartName="/ppt/notesSlides/notesSlide21.xml" ContentType="application/vnd.openxmlformats-officedocument.presentationml.notesSlide+xml"/>
  <Override PartName="/ppt/notesSlides/notesSlide3.xml" ContentType="application/vnd.openxmlformats-officedocument.presentationml.notesSlide+xml"/>
  <Override PartName="/ppt/notesSlides/notesSlide2.xml" ContentType="application/vnd.openxmlformats-officedocument.presentationml.notesSlide+xml"/>
  <Override PartName="/ppt/notesSlides/notesSlide20.xml" ContentType="application/vnd.openxmlformats-officedocument.presentationml.notesSlide+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theme/theme5.xml" ContentType="application/vnd.openxmlformats-officedocument.theme+xml"/>
  <Override PartName="/ppt/theme/theme6.xml" ContentType="application/vnd.openxmlformats-officedocument.theme+xml"/>
  <Override PartName="/ppt/theme/theme7.xml" ContentType="application/vnd.openxmlformats-officedocument.theme+xml"/>
  <Override PartName="/ppt/authors.xml" ContentType="application/vnd.ms-powerpoint.authors+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theme/theme1.xml" ContentType="application/vnd.openxmlformats-officedocument.theme+xml"/>
  <Override PartName="/ppt/viewProps.xml" ContentType="application/vnd.openxmlformats-officedocument.presentationml.viewProps+xml"/>
  <Override PartName="/ppt/presProps.xml" ContentType="application/vnd.openxmlformats-officedocument.presentationml.presProps+xml"/>
  <Override PartName="/ppt/tableStyles.xml" ContentType="application/vnd.openxmlformats-officedocument.presentationml.tableStyles+xml"/>
  <Override PartName="/ppt/tags/tag4.xml" ContentType="application/vnd.openxmlformats-officedocument.presentationml.tags+xml"/>
  <Override PartName="/ppt/tags/tag3.xml" ContentType="application/vnd.openxmlformats-officedocument.presentationml.tags+xml"/>
  <Override PartName="/ppt/tags/tag2.xml" ContentType="application/vnd.openxmlformats-officedocument.presentationml.tags+xml"/>
  <Override PartName="/ppt/tags/tag5.xml" ContentType="application/vnd.openxmlformats-officedocument.presentationml.tags+xml"/>
  <Override PartName="/ppt/tags/tag1.xml" ContentType="application/vnd.openxmlformats-officedocument.presentationml.tags+xml"/>
  <Override PartName="/ppt/tags/tag36.xml" ContentType="application/vnd.openxmlformats-officedocument.presentationml.tags+xml"/>
  <Override PartName="/ppt/tags/tag29.xml" ContentType="application/vnd.openxmlformats-officedocument.presentationml.tags+xml"/>
  <Override PartName="/ppt/tags/tag35.xml" ContentType="application/vnd.openxmlformats-officedocument.presentationml.tags+xml"/>
  <Override PartName="/ppt/tags/tag28.xml" ContentType="application/vnd.openxmlformats-officedocument.presentationml.tags+xml"/>
  <Override PartName="/ppt/tags/tag40.xml" ContentType="application/vnd.openxmlformats-officedocument.presentationml.tags+xml"/>
  <Override PartName="/ppt/tags/tag34.xml" ContentType="application/vnd.openxmlformats-officedocument.presentationml.tags+xml"/>
  <Override PartName="/ppt/tags/tag27.xml" ContentType="application/vnd.openxmlformats-officedocument.presentationml.tags+xml"/>
  <Override PartName="/ppt/tags/tag26.xml" ContentType="application/vnd.openxmlformats-officedocument.presentationml.tags+xml"/>
  <Override PartName="/ppt/tags/tag39.xml" ContentType="application/vnd.openxmlformats-officedocument.presentationml.tags+xml"/>
  <Override PartName="/ppt/tags/tag41.xml" ContentType="application/vnd.openxmlformats-officedocument.presentationml.tags+xml"/>
  <Override PartName="/ppt/tags/tag24.xml" ContentType="application/vnd.openxmlformats-officedocument.presentationml.tags+xml"/>
  <Override PartName="/ppt/tags/tag23.xml" ContentType="application/vnd.openxmlformats-officedocument.presentationml.tags+xml"/>
  <Override PartName="/ppt/tags/tag37.xml" ContentType="application/vnd.openxmlformats-officedocument.presentationml.tags+xml"/>
  <Override PartName="/ppt/tags/tag22.xml" ContentType="application/vnd.openxmlformats-officedocument.presentationml.tags+xml"/>
  <Override PartName="/ppt/tags/tag21.xml" ContentType="application/vnd.openxmlformats-officedocument.presentationml.tags+xml"/>
  <Override PartName="/ppt/tags/tag25.xml" ContentType="application/vnd.openxmlformats-officedocument.presentationml.tags+xml"/>
  <Override PartName="/ppt/tags/tag20.xml" ContentType="application/vnd.openxmlformats-officedocument.presentationml.tags+xml"/>
  <Override PartName="/ppt/tags/tag19.xml" ContentType="application/vnd.openxmlformats-officedocument.presentationml.tags+xml"/>
  <Override PartName="/ppt/tags/tag33.xml" ContentType="application/vnd.openxmlformats-officedocument.presentationml.tags+xml"/>
  <Override PartName="/ppt/tags/tag32.xml" ContentType="application/vnd.openxmlformats-officedocument.presentationml.tags+xml"/>
  <Override PartName="/ppt/tags/tag18.xml" ContentType="application/vnd.openxmlformats-officedocument.presentationml.tags+xml"/>
  <Override PartName="/ppt/tags/tag17.xml" ContentType="application/vnd.openxmlformats-officedocument.presentationml.tags+xml"/>
  <Override PartName="/ppt/tags/tag38.xml" ContentType="application/vnd.openxmlformats-officedocument.presentationml.tags+xml"/>
  <Override PartName="/ppt/tags/tag16.xml" ContentType="application/vnd.openxmlformats-officedocument.presentationml.tags+xml"/>
  <Override PartName="/ppt/tags/tag15.xml" ContentType="application/vnd.openxmlformats-officedocument.presentationml.tags+xml"/>
  <Override PartName="/ppt/tags/tag31.xml" ContentType="application/vnd.openxmlformats-officedocument.presentationml.tags+xml"/>
  <Override PartName="/ppt/tags/tag30.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tags/tag14.xml" ContentType="application/vnd.openxmlformats-officedocument.presentationml.tags+xml"/>
  <Override PartName="/ppt/tags/tag13.xml" ContentType="application/vnd.openxmlformats-officedocument.presentationml.tags+xml"/>
  <Override PartName="/ppt/tags/tag12.xml" ContentType="application/vnd.openxmlformats-officedocument.presentationml.tags+xml"/>
  <Override PartName="/ppt/tags/tag11.xml" ContentType="application/vnd.openxmlformats-officedocument.presentationml.tags+xml"/>
  <Override PartName="/ppt/tags/tag10.xml" ContentType="application/vnd.openxmlformats-officedocument.presentationml.tags+xml"/>
  <Override PartName="/ppt/tags/tag9.xml" ContentType="application/vnd.openxmlformats-officedocument.presentationml.tags+xml"/>
  <Override PartName="/ppt/tags/tag8.xml" ContentType="application/vnd.openxmlformats-officedocument.presentationml.tags+xml"/>
  <Override PartName="/ppt/tags/tag7.xml" ContentType="application/vnd.openxmlformats-officedocument.presentationml.tags+xml"/>
  <Override PartName="/ppt/tags/tag6.xml" ContentType="application/vnd.openxmlformats-officedocument.presentationml.tag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48" r:id="rId1"/>
    <p:sldMasterId id="2147483732" r:id="rId2"/>
    <p:sldMasterId id="2147483753" r:id="rId3"/>
    <p:sldMasterId id="2147483774" r:id="rId4"/>
    <p:sldMasterId id="2147483790" r:id="rId5"/>
  </p:sldMasterIdLst>
  <p:notesMasterIdLst>
    <p:notesMasterId r:id="rId34"/>
  </p:notesMasterIdLst>
  <p:handoutMasterIdLst>
    <p:handoutMasterId r:id="rId35"/>
  </p:handoutMasterIdLst>
  <p:sldIdLst>
    <p:sldId id="411" r:id="rId6"/>
    <p:sldId id="413" r:id="rId7"/>
    <p:sldId id="443" r:id="rId8"/>
    <p:sldId id="398" r:id="rId9"/>
    <p:sldId id="457" r:id="rId10"/>
    <p:sldId id="442" r:id="rId11"/>
    <p:sldId id="455" r:id="rId12"/>
    <p:sldId id="405" r:id="rId13"/>
    <p:sldId id="441" r:id="rId14"/>
    <p:sldId id="440" r:id="rId15"/>
    <p:sldId id="418" r:id="rId16"/>
    <p:sldId id="438" r:id="rId17"/>
    <p:sldId id="439" r:id="rId18"/>
    <p:sldId id="437" r:id="rId19"/>
    <p:sldId id="445" r:id="rId20"/>
    <p:sldId id="458" r:id="rId21"/>
    <p:sldId id="444" r:id="rId22"/>
    <p:sldId id="456" r:id="rId23"/>
    <p:sldId id="434" r:id="rId24"/>
    <p:sldId id="448" r:id="rId25"/>
    <p:sldId id="446" r:id="rId26"/>
    <p:sldId id="449" r:id="rId27"/>
    <p:sldId id="450" r:id="rId28"/>
    <p:sldId id="451" r:id="rId29"/>
    <p:sldId id="452" r:id="rId30"/>
    <p:sldId id="453" r:id="rId31"/>
    <p:sldId id="454" r:id="rId32"/>
    <p:sldId id="417" r:id="rId33"/>
  </p:sldIdLst>
  <p:sldSz cx="12192000" cy="6858000"/>
  <p:notesSz cx="6858000" cy="9144000"/>
  <p:embeddedFontLst>
    <p:embeddedFont>
      <p:font typeface="Montserrat" panose="00000500000000000000" pitchFamily="2" charset="0"/>
      <p:regular r:id="rId36"/>
      <p:bold r:id="rId37"/>
      <p:italic r:id="rId38"/>
      <p:boldItalic r:id="rId39"/>
    </p:embeddedFont>
    <p:embeddedFont>
      <p:font typeface="Montserrat Medium" panose="00000600000000000000" pitchFamily="2" charset="0"/>
      <p:regular r:id="rId40"/>
      <p:italic r:id="rId41"/>
    </p:embeddedFont>
    <p:embeddedFont>
      <p:font typeface="Montserrat SemiBold" panose="00000700000000000000" pitchFamily="2" charset="0"/>
      <p:regular r:id="rId42"/>
      <p:bold r:id="rId43"/>
      <p:italic r:id="rId44"/>
      <p:boldItalic r:id="rId45"/>
    </p:embeddedFont>
    <p:embeddedFont>
      <p:font typeface="Source Sans Pro" panose="020B0503030403020204" pitchFamily="34" charset="0"/>
      <p:regular r:id="rId46"/>
      <p:bold r:id="rId47"/>
      <p:italic r:id="rId48"/>
      <p:boldItalic r:id="rId49"/>
    </p:embeddedFont>
  </p:embeddedFontLst>
  <p:custDataLst>
    <p:tags r:id="rId50"/>
  </p:custData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AF548C19-9431-B570-2418-37C66364F0DC}" name="Beth Gilliland" initials="BG" userId="S::bgilliland@tessituranetwork.com::28259522-80fb-4da5-a8cd-2bb0549addeb"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1" name="Beth Gilliland" initials="BG" lastIdx="34" clrIdx="0">
    <p:extLst>
      <p:ext uri="{19B8F6BF-5375-455C-9EA6-DF929625EA0E}">
        <p15:presenceInfo xmlns:p15="http://schemas.microsoft.com/office/powerpoint/2012/main" userId="Beth Gilliland"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95959"/>
    <a:srgbClr val="0563C1"/>
    <a:srgbClr val="00A0B7"/>
    <a:srgbClr val="514EA6"/>
    <a:srgbClr val="242B2D"/>
    <a:srgbClr val="414AA8"/>
    <a:srgbClr val="306CB0"/>
    <a:srgbClr val="4C5456"/>
    <a:srgbClr val="222B2D"/>
    <a:srgbClr val="E2AD3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7746" autoAdjust="0"/>
    <p:restoredTop sz="63288" autoAdjust="0"/>
  </p:normalViewPr>
  <p:slideViewPr>
    <p:cSldViewPr snapToGrid="0">
      <p:cViewPr varScale="1">
        <p:scale>
          <a:sx n="70" d="100"/>
          <a:sy n="70" d="100"/>
        </p:scale>
        <p:origin x="1992" y="60"/>
      </p:cViewPr>
      <p:guideLst/>
    </p:cSldViewPr>
  </p:slideViewPr>
  <p:outlineViewPr>
    <p:cViewPr>
      <p:scale>
        <a:sx n="33" d="100"/>
        <a:sy n="33" d="100"/>
      </p:scale>
      <p:origin x="0" y="-3408"/>
    </p:cViewPr>
  </p:outlineViewPr>
  <p:notesTextViewPr>
    <p:cViewPr>
      <p:scale>
        <a:sx n="3" d="2"/>
        <a:sy n="3" d="2"/>
      </p:scale>
      <p:origin x="0" y="0"/>
    </p:cViewPr>
  </p:notesTextViewPr>
  <p:sorterViewPr>
    <p:cViewPr>
      <p:scale>
        <a:sx n="100" d="100"/>
        <a:sy n="100" d="100"/>
      </p:scale>
      <p:origin x="0" y="0"/>
    </p:cViewPr>
  </p:sorterViewPr>
  <p:notesViewPr>
    <p:cSldViewPr snapToGrid="0">
      <p:cViewPr varScale="1">
        <p:scale>
          <a:sx n="84" d="100"/>
          <a:sy n="84" d="100"/>
        </p:scale>
        <p:origin x="2718" y="90"/>
      </p:cViewPr>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font" Target="fonts/font4.fntdata"/><Relationship Id="rId21" Type="http://schemas.openxmlformats.org/officeDocument/2006/relationships/slide" Target="slides/slide16.xml"/><Relationship Id="rId34" Type="http://schemas.openxmlformats.org/officeDocument/2006/relationships/notesMaster" Target="notesMasters/notesMaster1.xml"/><Relationship Id="rId42" Type="http://schemas.openxmlformats.org/officeDocument/2006/relationships/font" Target="fonts/font7.fntdata"/><Relationship Id="rId47" Type="http://schemas.openxmlformats.org/officeDocument/2006/relationships/font" Target="fonts/font12.fntdata"/><Relationship Id="rId50" Type="http://schemas.openxmlformats.org/officeDocument/2006/relationships/tags" Target="tags/tag1.xml"/><Relationship Id="rId55" Type="http://schemas.openxmlformats.org/officeDocument/2006/relationships/tableStyles" Target="tableStyles.xml"/><Relationship Id="rId7" Type="http://schemas.openxmlformats.org/officeDocument/2006/relationships/slide" Target="slides/slide2.xml"/><Relationship Id="rId2" Type="http://schemas.openxmlformats.org/officeDocument/2006/relationships/slideMaster" Target="slideMasters/slideMaster2.xml"/><Relationship Id="rId16" Type="http://schemas.openxmlformats.org/officeDocument/2006/relationships/slide" Target="slides/slide11.xml"/><Relationship Id="rId29" Type="http://schemas.openxmlformats.org/officeDocument/2006/relationships/slide" Target="slides/slide24.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font" Target="fonts/font2.fntdata"/><Relationship Id="rId40" Type="http://schemas.openxmlformats.org/officeDocument/2006/relationships/font" Target="fonts/font5.fntdata"/><Relationship Id="rId45" Type="http://schemas.openxmlformats.org/officeDocument/2006/relationships/font" Target="fonts/font10.fntdata"/><Relationship Id="rId53" Type="http://schemas.openxmlformats.org/officeDocument/2006/relationships/viewProps" Target="viewProps.xml"/><Relationship Id="rId58" Type="http://schemas.openxmlformats.org/officeDocument/2006/relationships/customXml" Target="../customXml/item2.xml"/><Relationship Id="rId5" Type="http://schemas.openxmlformats.org/officeDocument/2006/relationships/slideMaster" Target="slideMasters/slideMaster5.xml"/><Relationship Id="rId19" Type="http://schemas.openxmlformats.org/officeDocument/2006/relationships/slide" Target="slides/slide14.xml"/><Relationship Id="rId4" Type="http://schemas.openxmlformats.org/officeDocument/2006/relationships/slideMaster" Target="slideMasters/slideMaster4.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handoutMaster" Target="handoutMasters/handoutMaster1.xml"/><Relationship Id="rId43" Type="http://schemas.openxmlformats.org/officeDocument/2006/relationships/font" Target="fonts/font8.fntdata"/><Relationship Id="rId48" Type="http://schemas.openxmlformats.org/officeDocument/2006/relationships/font" Target="fonts/font13.fntdata"/><Relationship Id="rId56" Type="http://schemas.microsoft.com/office/2018/10/relationships/authors" Target="authors.xml"/><Relationship Id="rId8" Type="http://schemas.openxmlformats.org/officeDocument/2006/relationships/slide" Target="slides/slide3.xml"/><Relationship Id="rId51" Type="http://schemas.openxmlformats.org/officeDocument/2006/relationships/commentAuthors" Target="commentAuthors.xml"/><Relationship Id="rId3" Type="http://schemas.openxmlformats.org/officeDocument/2006/relationships/slideMaster" Target="slideMasters/slideMaster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font" Target="fonts/font3.fntdata"/><Relationship Id="rId46" Type="http://schemas.openxmlformats.org/officeDocument/2006/relationships/font" Target="fonts/font11.fntdata"/><Relationship Id="rId59" Type="http://schemas.openxmlformats.org/officeDocument/2006/relationships/customXml" Target="../customXml/item3.xml"/><Relationship Id="rId20" Type="http://schemas.openxmlformats.org/officeDocument/2006/relationships/slide" Target="slides/slide15.xml"/><Relationship Id="rId41" Type="http://schemas.openxmlformats.org/officeDocument/2006/relationships/font" Target="fonts/font6.fntdata"/><Relationship Id="rId54"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1.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font" Target="fonts/font1.fntdata"/><Relationship Id="rId49" Type="http://schemas.openxmlformats.org/officeDocument/2006/relationships/font" Target="fonts/font14.fntdata"/><Relationship Id="rId57" Type="http://schemas.openxmlformats.org/officeDocument/2006/relationships/customXml" Target="../customXml/item1.xml"/><Relationship Id="rId10" Type="http://schemas.openxmlformats.org/officeDocument/2006/relationships/slide" Target="slides/slide5.xml"/><Relationship Id="rId31" Type="http://schemas.openxmlformats.org/officeDocument/2006/relationships/slide" Target="slides/slide26.xml"/><Relationship Id="rId44" Type="http://schemas.openxmlformats.org/officeDocument/2006/relationships/font" Target="fonts/font9.fntdata"/><Relationship Id="rId52"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7.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latin typeface="Montserrat" panose="00000500000000000000" pitchFamily="2" charset="0"/>
            </a:endParaRPr>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825DB0AB-BC29-4A3E-A0AA-516F3D873074}" type="datetimeFigureOut">
              <a:rPr lang="en-US" smtClean="0">
                <a:latin typeface="Montserrat" panose="00000500000000000000" pitchFamily="2" charset="0"/>
              </a:rPr>
              <a:t>2/9/2024</a:t>
            </a:fld>
            <a:endParaRPr lang="en-US" dirty="0">
              <a:latin typeface="Montserrat" panose="00000500000000000000" pitchFamily="2" charset="0"/>
            </a:endParaRPr>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latin typeface="Montserrat" panose="00000500000000000000" pitchFamily="2" charset="0"/>
            </a:endParaRPr>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A21F8DE1-81E6-47CD-ABE0-5FFD9D8AC1B5}" type="slidenum">
              <a:rPr lang="en-US" smtClean="0">
                <a:latin typeface="Montserrat" panose="00000500000000000000" pitchFamily="2" charset="0"/>
              </a:rPr>
              <a:t>‹#›</a:t>
            </a:fld>
            <a:endParaRPr lang="en-US" dirty="0">
              <a:latin typeface="Montserrat" panose="00000500000000000000" pitchFamily="2" charset="0"/>
            </a:endParaRPr>
          </a:p>
        </p:txBody>
      </p:sp>
    </p:spTree>
    <p:extLst>
      <p:ext uri="{BB962C8B-B14F-4D97-AF65-F5344CB8AC3E}">
        <p14:creationId xmlns:p14="http://schemas.microsoft.com/office/powerpoint/2010/main" val="893801829"/>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6.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atin typeface="Montserrat" panose="00000500000000000000" pitchFamily="2" charset="0"/>
                <a:cs typeface="Montserrat" panose="00000500000000000000" pitchFamily="2" charset="0"/>
              </a:defRPr>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atin typeface="Montserrat" panose="00000500000000000000" pitchFamily="2" charset="0"/>
                <a:cs typeface="Montserrat" panose="00000500000000000000" pitchFamily="2" charset="0"/>
              </a:defRPr>
            </a:lvl1pPr>
          </a:lstStyle>
          <a:p>
            <a:fld id="{02275740-B186-4AEA-8278-7DE45A282D76}" type="datetimeFigureOut">
              <a:rPr lang="en-US" smtClean="0"/>
              <a:pPr/>
              <a:t>2/9/2024</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atin typeface="Montserrat" panose="00000500000000000000" pitchFamily="2" charset="0"/>
                <a:cs typeface="Montserrat" panose="00000500000000000000" pitchFamily="2" charset="0"/>
              </a:defRPr>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atin typeface="Montserrat" panose="00000500000000000000" pitchFamily="2" charset="0"/>
                <a:cs typeface="Montserrat" panose="00000500000000000000" pitchFamily="2" charset="0"/>
              </a:defRPr>
            </a:lvl1pPr>
          </a:lstStyle>
          <a:p>
            <a:fld id="{6780D6FF-EC6E-40F2-8E34-E97C912E2E5A}" type="slidenum">
              <a:rPr lang="en-US" smtClean="0"/>
              <a:pPr/>
              <a:t>‹#›</a:t>
            </a:fld>
            <a:endParaRPr lang="en-US" dirty="0"/>
          </a:p>
        </p:txBody>
      </p:sp>
    </p:spTree>
    <p:extLst>
      <p:ext uri="{BB962C8B-B14F-4D97-AF65-F5344CB8AC3E}">
        <p14:creationId xmlns:p14="http://schemas.microsoft.com/office/powerpoint/2010/main" val="4808179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ontserrat" panose="00000500000000000000" pitchFamily="2" charset="0"/>
        <a:ea typeface="+mn-ea"/>
        <a:cs typeface="Montserrat" panose="00000500000000000000" pitchFamily="2" charset="0"/>
      </a:defRPr>
    </a:lvl1pPr>
    <a:lvl2pPr marL="457200" algn="l" defTabSz="914400" rtl="0" eaLnBrk="1" latinLnBrk="0" hangingPunct="1">
      <a:defRPr sz="1200" kern="1200">
        <a:solidFill>
          <a:schemeClr val="tx1"/>
        </a:solidFill>
        <a:latin typeface="Montserrat" panose="00000500000000000000" pitchFamily="2" charset="0"/>
        <a:ea typeface="+mn-ea"/>
        <a:cs typeface="Montserrat" panose="00000500000000000000" pitchFamily="2" charset="0"/>
      </a:defRPr>
    </a:lvl2pPr>
    <a:lvl3pPr marL="914400" algn="l" defTabSz="914400" rtl="0" eaLnBrk="1" latinLnBrk="0" hangingPunct="1">
      <a:defRPr sz="1200" kern="1200">
        <a:solidFill>
          <a:schemeClr val="tx1"/>
        </a:solidFill>
        <a:latin typeface="Montserrat" panose="00000500000000000000" pitchFamily="2" charset="0"/>
        <a:ea typeface="+mn-ea"/>
        <a:cs typeface="Montserrat" panose="00000500000000000000" pitchFamily="2" charset="0"/>
      </a:defRPr>
    </a:lvl3pPr>
    <a:lvl4pPr marL="1371600" algn="l" defTabSz="914400" rtl="0" eaLnBrk="1" latinLnBrk="0" hangingPunct="1">
      <a:defRPr sz="1200" kern="1200">
        <a:solidFill>
          <a:schemeClr val="tx1"/>
        </a:solidFill>
        <a:latin typeface="Montserrat" panose="00000500000000000000" pitchFamily="2" charset="0"/>
        <a:ea typeface="+mn-ea"/>
        <a:cs typeface="Montserrat" panose="00000500000000000000" pitchFamily="2" charset="0"/>
      </a:defRPr>
    </a:lvl4pPr>
    <a:lvl5pPr marL="1828800" algn="l" defTabSz="914400" rtl="0" eaLnBrk="1" latinLnBrk="0" hangingPunct="1">
      <a:defRPr sz="1200" kern="1200">
        <a:solidFill>
          <a:schemeClr val="tx1"/>
        </a:solidFill>
        <a:latin typeface="Montserrat" panose="00000500000000000000" pitchFamily="2" charset="0"/>
        <a:ea typeface="+mn-ea"/>
        <a:cs typeface="Montserrat" panose="00000500000000000000" pitchFamily="2" charset="0"/>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3" Type="http://schemas.openxmlformats.org/officeDocument/2006/relationships/hyperlink" Target="https://www.tessituranetwork.com/Help_System/Content/System_Tables/TR_CUST_TYPE.htm" TargetMode="External"/><Relationship Id="rId2" Type="http://schemas.openxmlformats.org/officeDocument/2006/relationships/slide" Target="../slides/slide9.xml"/><Relationship Id="rId1" Type="http://schemas.openxmlformats.org/officeDocument/2006/relationships/notesMaster" Target="../notesMasters/notesMaster1.xml"/><Relationship Id="rId4" Type="http://schemas.openxmlformats.org/officeDocument/2006/relationships/hyperlink" Target="https://www.tessituranetwork.com/Help_System/Content/System_Tables/TR_AFFILIATION_TYPE.htm" TargetMode="External"/></Relationships>
</file>

<file path=ppt/notesSlides/_rels/notesSlide10.xml.rels><?xml version="1.0" encoding="UTF-8" standalone="yes"?>
<Relationships xmlns="http://schemas.openxmlformats.org/package/2006/relationships"><Relationship Id="rId3" Type="http://schemas.openxmlformats.org/officeDocument/2006/relationships/hyperlink" Target="https://www.tessituranetwork.com/Help_System_v160/TN-Application/Constituents/Basics/Organizations.htm" TargetMode="External"/><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3" Type="http://schemas.openxmlformats.org/officeDocument/2006/relationships/hyperlink" Target="https://www.tessituranetwork.com/Help_System/Content/Ticket%20Printing/Printing%20from%20Ticket%20Orders.htm" TargetMode="External"/><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3" Type="http://schemas.openxmlformats.org/officeDocument/2006/relationships/hyperlink" Target="https://www.tessituranetwork.com/Help_System/Content/Ticket%20Printing/Reprinting%20Tickets.htm#mobile" TargetMode="External"/><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3" Type="http://schemas.openxmlformats.org/officeDocument/2006/relationships/hyperlink" Target="https://www.tessituranetwork.com/Help_System/Content/Connections%20Tab/Connections%20Tab.htm" TargetMode="External"/><Relationship Id="rId2" Type="http://schemas.openxmlformats.org/officeDocument/2006/relationships/slide" Target="../slides/slide15.xml"/><Relationship Id="rId1" Type="http://schemas.openxmlformats.org/officeDocument/2006/relationships/notesMaster" Target="../notesMasters/notesMaster1.xml"/><Relationship Id="rId4" Type="http://schemas.openxmlformats.org/officeDocument/2006/relationships/hyperlink" Target="https://www.tessituranetwork.com/Help_System/Content/Reminders/View%20Reminders.htm" TargetMode="Externa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3" Type="http://schemas.openxmlformats.org/officeDocument/2006/relationships/hyperlink" Target="https://www.tessituranetwork.com/Help_System_v160/Access-Control/Group-Entry-by-Order.htm" TargetMode="External"/><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3" Type="http://schemas.openxmlformats.org/officeDocument/2006/relationships/hyperlink" Target="https://www.tessituranetwork.com/Help_System_v160/Access-Control/TR_AC_PROFILES.htm" TargetMode="External"/><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3" Type="http://schemas.openxmlformats.org/officeDocument/2006/relationships/hyperlink" Target="https://www.tessituranetwork.com/Help_System_v160/TN-Application/Resource-Scheduling/Bookings.htm" TargetMode="External"/><Relationship Id="rId2" Type="http://schemas.openxmlformats.org/officeDocument/2006/relationships/slide" Target="../slides/slide25.xml"/><Relationship Id="rId1" Type="http://schemas.openxmlformats.org/officeDocument/2006/relationships/notesMaster" Target="../notesMasters/notesMaster1.xml"/><Relationship Id="rId4" Type="http://schemas.openxmlformats.org/officeDocument/2006/relationships/hyperlink" Target="https://www.tessituranetwork.com/Help_System_v160/TN-Application/Resource-Scheduling/Booking-Templates.htm" TargetMode="Externa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6780D6FF-EC6E-40F2-8E34-E97C912E2E5A}" type="slidenum">
              <a:rPr lang="en-US" smtClean="0"/>
              <a:pPr/>
              <a:t>1</a:t>
            </a:fld>
            <a:endParaRPr lang="en-US" dirty="0"/>
          </a:p>
        </p:txBody>
      </p:sp>
    </p:spTree>
    <p:extLst>
      <p:ext uri="{BB962C8B-B14F-4D97-AF65-F5344CB8AC3E}">
        <p14:creationId xmlns:p14="http://schemas.microsoft.com/office/powerpoint/2010/main" val="71958643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b="0" i="0" dirty="0">
                <a:effectLst/>
                <a:latin typeface="-apple-system"/>
              </a:rPr>
              <a:t>Welcome and thank you for joining me for Group sales and field trips, from taking the call to welcoming at the door</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b="0" i="0" dirty="0">
              <a:solidFill>
                <a:srgbClr val="172B4D"/>
              </a:solidFill>
              <a:effectLst/>
              <a:latin typeface="-apple-system"/>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b="0" i="0" dirty="0">
                <a:solidFill>
                  <a:srgbClr val="172B4D"/>
                </a:solidFill>
                <a:effectLst/>
                <a:latin typeface="-apple-system"/>
              </a:rPr>
              <a:t>Rachel Vest, Support Lead, White Woman in my 30s wearing, and behind me are the screen with our slides for today’s presentation.</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b="0" i="0" dirty="0">
              <a:solidFill>
                <a:srgbClr val="172B4D"/>
              </a:solidFill>
              <a:effectLst/>
              <a:latin typeface="-apple-system"/>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b="0" i="0" dirty="0">
                <a:solidFill>
                  <a:srgbClr val="172B4D"/>
                </a:solidFill>
                <a:effectLst/>
                <a:latin typeface="+mn-lt"/>
              </a:rPr>
              <a:t>After this session you’ll have a better understanding of how constituents are best set up and used in group sale and field trip situations, and some of the best practices for group sales orders and invoicing. </a:t>
            </a:r>
          </a:p>
          <a:p>
            <a:endParaRPr lang="en-US" dirty="0"/>
          </a:p>
        </p:txBody>
      </p:sp>
      <p:sp>
        <p:nvSpPr>
          <p:cNvPr id="4" name="Slide Number Placeholder 3"/>
          <p:cNvSpPr>
            <a:spLocks noGrp="1"/>
          </p:cNvSpPr>
          <p:nvPr>
            <p:ph type="sldNum" sz="quarter" idx="5"/>
          </p:nvPr>
        </p:nvSpPr>
        <p:spPr/>
        <p:txBody>
          <a:bodyPr/>
          <a:lstStyle/>
          <a:p>
            <a:fld id="{6780D6FF-EC6E-40F2-8E34-E97C912E2E5A}" type="slidenum">
              <a:rPr lang="en-US" smtClean="0"/>
              <a:pPr/>
              <a:t>2</a:t>
            </a:fld>
            <a:endParaRPr lang="en-US" dirty="0"/>
          </a:p>
        </p:txBody>
      </p:sp>
    </p:spTree>
    <p:extLst>
      <p:ext uri="{BB962C8B-B14F-4D97-AF65-F5344CB8AC3E}">
        <p14:creationId xmlns:p14="http://schemas.microsoft.com/office/powerpoint/2010/main" val="421719726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Today we’ll explore 2 common group sales scenarios and some best practices, tips, and tricks for a smooth patron experience by looking at group sales to a performance and a field trip to a general admission venue. </a:t>
            </a:r>
          </a:p>
        </p:txBody>
      </p:sp>
      <p:sp>
        <p:nvSpPr>
          <p:cNvPr id="4" name="Slide Number Placeholder 3"/>
          <p:cNvSpPr>
            <a:spLocks noGrp="1"/>
          </p:cNvSpPr>
          <p:nvPr>
            <p:ph type="sldNum" sz="quarter" idx="5"/>
          </p:nvPr>
        </p:nvSpPr>
        <p:spPr/>
        <p:txBody>
          <a:bodyPr/>
          <a:lstStyle/>
          <a:p>
            <a:fld id="{6780D6FF-EC6E-40F2-8E34-E97C912E2E5A}" type="slidenum">
              <a:rPr lang="en-US" smtClean="0"/>
              <a:pPr/>
              <a:t>3</a:t>
            </a:fld>
            <a:endParaRPr lang="en-US" dirty="0"/>
          </a:p>
        </p:txBody>
      </p:sp>
    </p:spTree>
    <p:extLst>
      <p:ext uri="{BB962C8B-B14F-4D97-AF65-F5344CB8AC3E}">
        <p14:creationId xmlns:p14="http://schemas.microsoft.com/office/powerpoint/2010/main" val="127798811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As we go through the presentation I’ll be using examples from both versions 15 and 16. For our purposes today we’ll use everyone’s favorite teacher Ms. Frizzle and her classroom as our test case.</a:t>
            </a:r>
          </a:p>
        </p:txBody>
      </p:sp>
      <p:sp>
        <p:nvSpPr>
          <p:cNvPr id="4" name="Slide Number Placeholder 3"/>
          <p:cNvSpPr>
            <a:spLocks noGrp="1"/>
          </p:cNvSpPr>
          <p:nvPr>
            <p:ph type="sldNum" sz="quarter" idx="5"/>
          </p:nvPr>
        </p:nvSpPr>
        <p:spPr/>
        <p:txBody>
          <a:bodyPr/>
          <a:lstStyle/>
          <a:p>
            <a:fld id="{6780D6FF-EC6E-40F2-8E34-E97C912E2E5A}" type="slidenum">
              <a:rPr lang="en-US" smtClean="0"/>
              <a:pPr/>
              <a:t>4</a:t>
            </a:fld>
            <a:endParaRPr lang="en-US" dirty="0"/>
          </a:p>
        </p:txBody>
      </p:sp>
    </p:spTree>
    <p:extLst>
      <p:ext uri="{BB962C8B-B14F-4D97-AF65-F5344CB8AC3E}">
        <p14:creationId xmlns:p14="http://schemas.microsoft.com/office/powerpoint/2010/main" val="80267222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We’ve just got a call and our fearless Group leader is ready to book a performance and fieldtrip for the school year. First let’s take a look at Ms. Frizzle’s individual record and make sure that all of her information is correct. As an individual this record has a home address, and Ms. Frizzle’s direct email and home telephone number. It may include personal order history as well. Let’s find out if Ms. Frizzle has been affiliated to her school for this group purchase.</a:t>
            </a:r>
          </a:p>
        </p:txBody>
      </p:sp>
      <p:sp>
        <p:nvSpPr>
          <p:cNvPr id="4" name="Slide Number Placeholder 3"/>
          <p:cNvSpPr>
            <a:spLocks noGrp="1"/>
          </p:cNvSpPr>
          <p:nvPr>
            <p:ph type="sldNum" sz="quarter" idx="5"/>
          </p:nvPr>
        </p:nvSpPr>
        <p:spPr/>
        <p:txBody>
          <a:bodyPr/>
          <a:lstStyle/>
          <a:p>
            <a:fld id="{6780D6FF-EC6E-40F2-8E34-E97C912E2E5A}" type="slidenum">
              <a:rPr lang="en-US" smtClean="0"/>
              <a:pPr/>
              <a:t>5</a:t>
            </a:fld>
            <a:endParaRPr lang="en-US" dirty="0"/>
          </a:p>
        </p:txBody>
      </p:sp>
    </p:spTree>
    <p:extLst>
      <p:ext uri="{BB962C8B-B14F-4D97-AF65-F5344CB8AC3E}">
        <p14:creationId xmlns:p14="http://schemas.microsoft.com/office/powerpoint/2010/main" val="188721160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a:t>Here are examples of the Constituent Basic search in both versions 15 and 16. Note that for both we’ll want to be searching for groups and affiliates by using the Include in Results field and Including Affiliations </a:t>
            </a:r>
            <a:r>
              <a:rPr lang="en-US" dirty="0"/>
              <a:t>constituent searches. In version 15 we use the check boxes under the Include Box and want to be sure Individuals and Organizations are both checked. In Version 16 we would use the filter option to include Groups, selecting at least individuals and organizations, and toggle on the Include Affiliations option.</a:t>
            </a:r>
          </a:p>
        </p:txBody>
      </p:sp>
      <p:sp>
        <p:nvSpPr>
          <p:cNvPr id="4" name="Slide Number Placeholder 3"/>
          <p:cNvSpPr>
            <a:spLocks noGrp="1"/>
          </p:cNvSpPr>
          <p:nvPr>
            <p:ph type="sldNum" sz="quarter" idx="5"/>
          </p:nvPr>
        </p:nvSpPr>
        <p:spPr/>
        <p:txBody>
          <a:bodyPr/>
          <a:lstStyle/>
          <a:p>
            <a:fld id="{6780D6FF-EC6E-40F2-8E34-E97C912E2E5A}" type="slidenum">
              <a:rPr lang="en-US" smtClean="0"/>
              <a:pPr/>
              <a:t>6</a:t>
            </a:fld>
            <a:endParaRPr lang="en-US" dirty="0"/>
          </a:p>
        </p:txBody>
      </p:sp>
    </p:spTree>
    <p:extLst>
      <p:ext uri="{BB962C8B-B14F-4D97-AF65-F5344CB8AC3E}">
        <p14:creationId xmlns:p14="http://schemas.microsoft.com/office/powerpoint/2010/main" val="24874992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Voila! Our search results included </a:t>
            </a:r>
            <a:r>
              <a:rPr lang="en-US" dirty="0" err="1"/>
              <a:t>Walkerville</a:t>
            </a:r>
            <a:r>
              <a:rPr lang="en-US" dirty="0"/>
              <a:t> Elementary School, to which Ms. Frizzle is Affiliated. Here we have a record using the Organization Type, notice that the icon in the top corner was a person on the individual record and is now a building, and the affiliated records are shown in the upper corner and listed just below the Organization name. Here we see the school address, main phone number, and email. Before we move on to placing an order lets review some best practices and setup for both record types.</a:t>
            </a:r>
          </a:p>
        </p:txBody>
      </p:sp>
      <p:sp>
        <p:nvSpPr>
          <p:cNvPr id="4" name="Slide Number Placeholder 3"/>
          <p:cNvSpPr>
            <a:spLocks noGrp="1"/>
          </p:cNvSpPr>
          <p:nvPr>
            <p:ph type="sldNum" sz="quarter" idx="5"/>
          </p:nvPr>
        </p:nvSpPr>
        <p:spPr/>
        <p:txBody>
          <a:bodyPr/>
          <a:lstStyle/>
          <a:p>
            <a:fld id="{6780D6FF-EC6E-40F2-8E34-E97C912E2E5A}" type="slidenum">
              <a:rPr lang="en-US" smtClean="0"/>
              <a:pPr/>
              <a:t>7</a:t>
            </a:fld>
            <a:endParaRPr lang="en-US" dirty="0"/>
          </a:p>
        </p:txBody>
      </p:sp>
    </p:spTree>
    <p:extLst>
      <p:ext uri="{BB962C8B-B14F-4D97-AF65-F5344CB8AC3E}">
        <p14:creationId xmlns:p14="http://schemas.microsoft.com/office/powerpoint/2010/main" val="141252840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As a best practice we suggest using Organization Type records when your group is from a School, University, or Business. We then recommend individual records be affiliated to the Organization for your group leaders. </a:t>
            </a:r>
          </a:p>
          <a:p>
            <a:endParaRPr lang="en-US" b="0" i="0" dirty="0">
              <a:effectLst/>
              <a:latin typeface="Montserrat" panose="00000500000000000000" pitchFamily="2" charset="0"/>
            </a:endParaRPr>
          </a:p>
          <a:p>
            <a:r>
              <a:rPr lang="en-US" b="0" i="0" dirty="0">
                <a:effectLst/>
                <a:latin typeface="Montserrat" panose="00000500000000000000" pitchFamily="2" charset="0"/>
              </a:rPr>
              <a:t>Constituents can be viewed in a browser (in v15 via Tessitura on the Go and in v16 through the Tessitura Web Application. ) We will talk more about some browser based viewing features later in the presentation.</a:t>
            </a:r>
            <a:br>
              <a:rPr lang="en-US" b="0" i="0" dirty="0">
                <a:effectLst/>
                <a:latin typeface="Montserrat" panose="00000500000000000000" pitchFamily="2" charset="0"/>
              </a:rPr>
            </a:br>
            <a:endParaRPr lang="en-US" b="0" i="0" dirty="0">
              <a:effectLst/>
              <a:latin typeface="Montserrat" panose="00000500000000000000" pitchFamily="2" charset="0"/>
            </a:endParaRPr>
          </a:p>
          <a:p>
            <a:r>
              <a:rPr lang="en-US" b="0" i="0" dirty="0">
                <a:effectLst/>
                <a:latin typeface="Montserrat" panose="00000500000000000000" pitchFamily="2" charset="0"/>
              </a:rPr>
              <a:t>Some organizations find a Group Sales Leader constituency useful for group leaders with whom you have a long term relationship. The constituency can be useful for tracking behavior over time, and quickly identifying long time repeat group leader relationships in the Constituent Header. </a:t>
            </a:r>
            <a:r>
              <a:rPr lang="en-US" b="0" i="0" dirty="0">
                <a:solidFill>
                  <a:srgbClr val="000000"/>
                </a:solidFill>
                <a:effectLst/>
                <a:latin typeface="Montserrat" panose="00000500000000000000" pitchFamily="2" charset="0"/>
              </a:rPr>
              <a:t>Constituencies are best used as highly visible indicators on the constituent record, as criteria for lists and extractions, as filters in Analytics, and as criteria for pricing rules</a:t>
            </a:r>
            <a:r>
              <a:rPr lang="en-US" b="0" i="0" dirty="0">
                <a:effectLst/>
                <a:latin typeface="Montserrat" panose="00000500000000000000" pitchFamily="2" charset="0"/>
              </a:rPr>
              <a:t>. Keep in mind that constituencies are designed to </a:t>
            </a:r>
            <a:r>
              <a:rPr lang="en-US" b="1" i="0" dirty="0">
                <a:solidFill>
                  <a:srgbClr val="000000"/>
                </a:solidFill>
                <a:effectLst/>
                <a:latin typeface="Montserrat" panose="00000500000000000000" pitchFamily="2" charset="0"/>
              </a:rPr>
              <a:t>describe a constituent’s high-level, current relationship to your organization. </a:t>
            </a:r>
            <a:r>
              <a:rPr lang="en-US" b="0" i="0" dirty="0">
                <a:solidFill>
                  <a:srgbClr val="000000"/>
                </a:solidFill>
                <a:effectLst/>
                <a:latin typeface="Montserrat" panose="00000500000000000000" pitchFamily="2" charset="0"/>
              </a:rPr>
              <a:t>A constituency would not be helpful for a one time Group Sales buyer. Constituencies take active planning and require ongoing management, for example keeping current with start and end dates. I recommend referencing the Constituency Planning portion of the documentation to help determine if this is the right path for your organization. </a:t>
            </a:r>
            <a:endParaRPr lang="en-US" dirty="0"/>
          </a:p>
        </p:txBody>
      </p:sp>
      <p:sp>
        <p:nvSpPr>
          <p:cNvPr id="4" name="Slide Number Placeholder 3"/>
          <p:cNvSpPr>
            <a:spLocks noGrp="1"/>
          </p:cNvSpPr>
          <p:nvPr>
            <p:ph type="sldNum" sz="quarter" idx="5"/>
          </p:nvPr>
        </p:nvSpPr>
        <p:spPr/>
        <p:txBody>
          <a:bodyPr/>
          <a:lstStyle/>
          <a:p>
            <a:fld id="{6780D6FF-EC6E-40F2-8E34-E97C912E2E5A}" type="slidenum">
              <a:rPr lang="en-US" smtClean="0"/>
              <a:pPr/>
              <a:t>8</a:t>
            </a:fld>
            <a:endParaRPr lang="en-US" dirty="0"/>
          </a:p>
        </p:txBody>
      </p:sp>
    </p:spTree>
    <p:extLst>
      <p:ext uri="{BB962C8B-B14F-4D97-AF65-F5344CB8AC3E}">
        <p14:creationId xmlns:p14="http://schemas.microsoft.com/office/powerpoint/2010/main" val="287410344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b="0" i="0" dirty="0">
                <a:effectLst/>
                <a:latin typeface="Montserrat" panose="00000500000000000000" pitchFamily="2" charset="0"/>
              </a:rPr>
              <a:t>Lets dive a little deeper into the Affiliation setup. If your organization doesn’t have types set up to fit your needs for group sales the </a:t>
            </a:r>
            <a:r>
              <a:rPr lang="en-US" dirty="0"/>
              <a:t>Constituent Type for example, “School,” can be added to the </a:t>
            </a:r>
            <a:r>
              <a:rPr lang="en-US" b="0" i="0" dirty="0">
                <a:effectLst/>
                <a:latin typeface="Montserrat" panose="00000500000000000000" pitchFamily="2" charset="0"/>
                <a:hlinkClick r:id="rId3"/>
              </a:rPr>
              <a:t>TR_CUST_TYPE</a:t>
            </a:r>
            <a:r>
              <a:rPr lang="en-US" b="0" i="0" dirty="0">
                <a:effectLst/>
                <a:latin typeface="Montserrat" panose="00000500000000000000" pitchFamily="2" charset="0"/>
              </a:rPr>
              <a:t> system table </a:t>
            </a:r>
            <a:r>
              <a:rPr lang="en-US" dirty="0"/>
              <a:t>and if you need to add “Teacher” as an a</a:t>
            </a:r>
            <a:r>
              <a:rPr lang="en-US" b="0" i="0" dirty="0">
                <a:effectLst/>
                <a:latin typeface="Montserrat" panose="00000500000000000000" pitchFamily="2" charset="0"/>
              </a:rPr>
              <a:t>ffiliation type it can be added in the </a:t>
            </a:r>
            <a:r>
              <a:rPr lang="en-US" b="0" i="0" dirty="0">
                <a:solidFill>
                  <a:srgbClr val="000000"/>
                </a:solidFill>
                <a:effectLst/>
                <a:latin typeface="Montserrat" panose="00000500000000000000" pitchFamily="2" charset="0"/>
              </a:rPr>
              <a:t> </a:t>
            </a:r>
            <a:r>
              <a:rPr lang="en-US" b="0" i="0" dirty="0">
                <a:effectLst/>
                <a:latin typeface="Montserrat" panose="00000500000000000000" pitchFamily="2" charset="0"/>
                <a:hlinkClick r:id="rId4"/>
              </a:rPr>
              <a:t>TR_AFFILIATION_TYPE</a:t>
            </a:r>
            <a:r>
              <a:rPr lang="en-US" b="0" i="0" dirty="0">
                <a:effectLst/>
                <a:latin typeface="Montserrat" panose="00000500000000000000" pitchFamily="2" charset="0"/>
              </a:rPr>
              <a:t> system table. </a:t>
            </a:r>
            <a:br>
              <a:rPr lang="en-US" b="0" i="0" dirty="0">
                <a:effectLst/>
                <a:latin typeface="Montserrat" panose="00000500000000000000" pitchFamily="2" charset="0"/>
              </a:rPr>
            </a:br>
            <a:br>
              <a:rPr lang="en-US" b="0" i="0" dirty="0">
                <a:effectLst/>
                <a:latin typeface="Montserrat" panose="00000500000000000000" pitchFamily="2" charset="0"/>
              </a:rPr>
            </a:br>
            <a:r>
              <a:rPr lang="en-US" dirty="0"/>
              <a:t>When adding an Affiliate a separate window will open. It is important to note that this information is used specifically for lists. If your organization wanted to pull a list of all schools who purchased last year and you want to reach the teachers affiliated with the school the preferred mailing and electronic address for the teacher would be determined from data in this window. The entries made in this window do NOT pull through to any orders. We’ll discuss how to use affiliate information in an order a bit later. </a:t>
            </a:r>
            <a:br>
              <a:rPr lang="en-US" dirty="0"/>
            </a:br>
            <a:endParaRPr lang="en-US" b="0" i="0" dirty="0">
              <a:effectLst/>
              <a:latin typeface="Montserrat" panose="00000500000000000000" pitchFamily="2" charset="0"/>
            </a:endParaRPr>
          </a:p>
          <a:p>
            <a:r>
              <a:rPr lang="en-US" dirty="0"/>
              <a:t>Looking at </a:t>
            </a:r>
            <a:r>
              <a:rPr lang="en-US" dirty="0" err="1"/>
              <a:t>Ms</a:t>
            </a:r>
            <a:r>
              <a:rPr lang="en-US" dirty="0"/>
              <a:t> Frizzles Affiliation we know we have her home phone number and address, but when pulling a list of organizations with groups we would like to reach all affiliated teachers at their work addresses, both physical and electronic. We can change that by selecting the correct addresses from the drop downs. We can also include these selections as part of our search results by using the Include in Search Results checkbox and should Ms. Frizzle leave her job we can add an end date and make this affiliate inactive.</a:t>
            </a:r>
          </a:p>
        </p:txBody>
      </p:sp>
      <p:sp>
        <p:nvSpPr>
          <p:cNvPr id="4" name="Slide Number Placeholder 3"/>
          <p:cNvSpPr>
            <a:spLocks noGrp="1"/>
          </p:cNvSpPr>
          <p:nvPr>
            <p:ph type="sldNum" sz="quarter" idx="5"/>
          </p:nvPr>
        </p:nvSpPr>
        <p:spPr/>
        <p:txBody>
          <a:bodyPr/>
          <a:lstStyle/>
          <a:p>
            <a:fld id="{6780D6FF-EC6E-40F2-8E34-E97C912E2E5A}" type="slidenum">
              <a:rPr lang="en-US" smtClean="0"/>
              <a:pPr/>
              <a:t>9</a:t>
            </a:fld>
            <a:endParaRPr lang="en-US" dirty="0"/>
          </a:p>
        </p:txBody>
      </p:sp>
    </p:spTree>
    <p:extLst>
      <p:ext uri="{BB962C8B-B14F-4D97-AF65-F5344CB8AC3E}">
        <p14:creationId xmlns:p14="http://schemas.microsoft.com/office/powerpoint/2010/main" val="422819738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There is one more piece of the constituent record that we can make some simple additions to that can give a quick snapshot of a group leader and their upcoming activity, and that’s the Constituent Header. Here is a sample of the header for a household and the Affiliate Jump to Menu for a school from version 16. In version16 we’ve added more icons for a quick visual reference to any important information, for example if there are accessibility needs. We’ve also added the option to upload a photo in the header. This is great for any staff who may be greeting your group for a field trip or performance so that they can quicky identify the group leader.  The Photo appears just to the right of the Constituent Name and ID.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algn="l">
              <a:spcBef>
                <a:spcPts val="1100"/>
              </a:spcBef>
              <a:spcAft>
                <a:spcPts val="0"/>
              </a:spcAft>
            </a:pPr>
            <a:r>
              <a:rPr lang="en-US" dirty="0"/>
              <a:t>The affiliation jump to menu replaces the box that was in the version 15 header. The example shown here for </a:t>
            </a:r>
            <a:r>
              <a:rPr lang="en-US" dirty="0" err="1"/>
              <a:t>Woodview</a:t>
            </a:r>
            <a:r>
              <a:rPr lang="en-US" dirty="0"/>
              <a:t> Elementary is opened </a:t>
            </a:r>
            <a:r>
              <a:rPr lang="en-US" b="0" i="0" dirty="0">
                <a:solidFill>
                  <a:srgbClr val="000000"/>
                </a:solidFill>
                <a:effectLst/>
                <a:latin typeface="Montserrat" panose="00000500000000000000" pitchFamily="2" charset="0"/>
              </a:rPr>
              <a:t>by clicking the constituent category icon in the constituent header </a:t>
            </a:r>
            <a:r>
              <a:rPr lang="en-US" dirty="0"/>
              <a:t>in the upper left corner and </a:t>
            </a:r>
            <a:r>
              <a:rPr lang="en-US" b="0" i="0" dirty="0">
                <a:solidFill>
                  <a:srgbClr val="000000"/>
                </a:solidFill>
                <a:effectLst/>
                <a:latin typeface="Montserrat" panose="00000500000000000000" pitchFamily="2" charset="0"/>
              </a:rPr>
              <a:t>displays a tree of the current group and its individual affiliates. </a:t>
            </a:r>
            <a:r>
              <a:rPr lang="en-US" sz="1800" b="0" i="0" dirty="0">
                <a:solidFill>
                  <a:srgbClr val="000000"/>
                </a:solidFill>
                <a:effectLst/>
                <a:latin typeface="var(--BaseFont)"/>
              </a:rPr>
              <a:t>When an </a:t>
            </a:r>
            <a:r>
              <a:rPr lang="en-US" sz="1800" b="0" i="0" dirty="0">
                <a:solidFill>
                  <a:srgbClr val="000000"/>
                </a:solidFill>
                <a:effectLst/>
                <a:latin typeface="var(--BaseFont)"/>
                <a:hlinkClick r:id="rId3"/>
              </a:rPr>
              <a:t>organization</a:t>
            </a:r>
            <a:r>
              <a:rPr lang="en-US" sz="1800" b="0" i="0" dirty="0">
                <a:solidFill>
                  <a:srgbClr val="000000"/>
                </a:solidFill>
                <a:effectLst/>
                <a:latin typeface="var(--BaseFont)"/>
              </a:rPr>
              <a:t> record is selected, the menu is populated with affiliates of the organization. When an individual record is selected, the menu is populated with the primary affiliated household, if one exists and an additional link is displayed at the top of the menu. Clicking the link displays all groups to which the individual is affiliated, from which a different group (for example the school) can be selected as the context used to populate the menu.</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endParaRPr lang="en-US" dirty="0"/>
          </a:p>
          <a:p>
            <a:endParaRPr lang="en-US" dirty="0"/>
          </a:p>
          <a:p>
            <a:r>
              <a:rPr lang="en-US" dirty="0"/>
              <a:t>For groups we recommend the Transactional Header which comes out of the box and can be edited to include useful elements like Next attendance, Open CSIs, and any On-Account information to help you better manage your groups at first glance. Here we have a sample header from v16 and a sample of the</a:t>
            </a:r>
            <a:br>
              <a:rPr lang="en-US" dirty="0"/>
            </a:br>
            <a:r>
              <a:rPr lang="en-US" dirty="0"/>
              <a:t>Add the actual header </a:t>
            </a:r>
          </a:p>
        </p:txBody>
      </p:sp>
      <p:sp>
        <p:nvSpPr>
          <p:cNvPr id="4" name="Slide Number Placeholder 3"/>
          <p:cNvSpPr>
            <a:spLocks noGrp="1"/>
          </p:cNvSpPr>
          <p:nvPr>
            <p:ph type="sldNum" sz="quarter" idx="5"/>
          </p:nvPr>
        </p:nvSpPr>
        <p:spPr/>
        <p:txBody>
          <a:bodyPr/>
          <a:lstStyle/>
          <a:p>
            <a:fld id="{6780D6FF-EC6E-40F2-8E34-E97C912E2E5A}" type="slidenum">
              <a:rPr lang="en-US" smtClean="0"/>
              <a:pPr/>
              <a:t>10</a:t>
            </a:fld>
            <a:endParaRPr lang="en-US" dirty="0"/>
          </a:p>
        </p:txBody>
      </p:sp>
    </p:spTree>
    <p:extLst>
      <p:ext uri="{BB962C8B-B14F-4D97-AF65-F5344CB8AC3E}">
        <p14:creationId xmlns:p14="http://schemas.microsoft.com/office/powerpoint/2010/main" val="411240699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Before we move onto the next section lets do a quick Re-cap of constituent set up:</a:t>
            </a:r>
            <a:br>
              <a:rPr lang="en-US" dirty="0"/>
            </a:br>
            <a:r>
              <a:rPr lang="en-US" dirty="0"/>
              <a:t>Use org type records and affiliations for groups</a:t>
            </a:r>
            <a:br>
              <a:rPr lang="en-US" dirty="0"/>
            </a:br>
            <a:r>
              <a:rPr lang="en-US" dirty="0"/>
              <a:t>Setting Addresses in the add affiliate window is used specifically for lists and does NOT filter through to orders. </a:t>
            </a:r>
          </a:p>
          <a:p>
            <a:r>
              <a:rPr lang="en-US" dirty="0"/>
              <a:t>You can view constituents in a browser</a:t>
            </a:r>
          </a:p>
          <a:p>
            <a:r>
              <a:rPr lang="en-US" dirty="0"/>
              <a:t>Make the most of your headers by adding elements, icons, photos.</a:t>
            </a:r>
            <a:br>
              <a:rPr lang="en-US" dirty="0"/>
            </a:br>
            <a:br>
              <a:rPr lang="en-US" dirty="0"/>
            </a:br>
            <a:r>
              <a:rPr lang="en-US" dirty="0"/>
              <a:t>Now that we have an understanding of the constituent record and we’ve made sure </a:t>
            </a:r>
            <a:r>
              <a:rPr lang="en-US" dirty="0" err="1"/>
              <a:t>Ms</a:t>
            </a:r>
            <a:r>
              <a:rPr lang="en-US" dirty="0"/>
              <a:t> Frizzles record and affiliations are following best practice we can move on to booking her orders!</a:t>
            </a:r>
          </a:p>
        </p:txBody>
      </p:sp>
      <p:sp>
        <p:nvSpPr>
          <p:cNvPr id="4" name="Slide Number Placeholder 3"/>
          <p:cNvSpPr>
            <a:spLocks noGrp="1"/>
          </p:cNvSpPr>
          <p:nvPr>
            <p:ph type="sldNum" sz="quarter" idx="5"/>
          </p:nvPr>
        </p:nvSpPr>
        <p:spPr/>
        <p:txBody>
          <a:bodyPr/>
          <a:lstStyle/>
          <a:p>
            <a:fld id="{6780D6FF-EC6E-40F2-8E34-E97C912E2E5A}" type="slidenum">
              <a:rPr lang="en-US" smtClean="0"/>
              <a:pPr/>
              <a:t>11</a:t>
            </a:fld>
            <a:endParaRPr lang="en-US" dirty="0"/>
          </a:p>
        </p:txBody>
      </p:sp>
    </p:spTree>
    <p:extLst>
      <p:ext uri="{BB962C8B-B14F-4D97-AF65-F5344CB8AC3E}">
        <p14:creationId xmlns:p14="http://schemas.microsoft.com/office/powerpoint/2010/main" val="325990690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US" dirty="0"/>
              <a:t>Before any group sales orders are booked a review of best practices for Ticketing setup is essential. These best practices will make booking the order, printing tickets and confirmations, tracking payments, and reporting on orders smooth for you and your team.   </a:t>
            </a:r>
            <a:br>
              <a:rPr lang="en-US" dirty="0"/>
            </a:br>
            <a:br>
              <a:rPr lang="en-US" dirty="0"/>
            </a:br>
            <a:r>
              <a:rPr lang="en-US" dirty="0"/>
              <a:t>Lets start with setting up an Internal Group MOS. (context not optimized on TNEW because the order would go to the teacher’s individual or household account)</a:t>
            </a:r>
            <a:br>
              <a:rPr lang="en-US" dirty="0"/>
            </a:br>
            <a:r>
              <a:rPr lang="en-US" dirty="0"/>
              <a:t>In order to take full advantage of functionality from reporting to recording attendance that is specific to Groups or Field Trips we recommend creating Group specific Modes of Sale and </a:t>
            </a:r>
            <a:r>
              <a:rPr lang="en-US" dirty="0" err="1"/>
              <a:t>Pricetypes</a:t>
            </a:r>
            <a:r>
              <a:rPr lang="en-US" dirty="0"/>
              <a:t>. We’ll see a little later on some of the attendance features tied specifically to modes of sale that your organization might only want to use in special cases. Separate Modes of Sale allow for this more customized behavior. </a:t>
            </a:r>
          </a:p>
          <a:p>
            <a:pPr algn="l"/>
            <a:br>
              <a:rPr lang="en-US" sz="1800" b="0" i="0" dirty="0">
                <a:solidFill>
                  <a:srgbClr val="000000"/>
                </a:solidFill>
                <a:effectLst/>
                <a:latin typeface="var(--BaseFont)"/>
              </a:rPr>
            </a:br>
            <a:r>
              <a:rPr lang="en-US" sz="1800" b="0" i="0" dirty="0">
                <a:solidFill>
                  <a:srgbClr val="000000"/>
                </a:solidFill>
                <a:effectLst/>
                <a:latin typeface="var(--BaseFont)"/>
              </a:rPr>
              <a:t>Groups sales Modes of Sale will likely be setup with the Allow unseated and unpaid check box checked so that orders can be partially paid. </a:t>
            </a:r>
          </a:p>
          <a:p>
            <a:pPr algn="l"/>
            <a:r>
              <a:rPr lang="en-US" sz="1800" b="0" i="0" dirty="0">
                <a:solidFill>
                  <a:srgbClr val="000000"/>
                </a:solidFill>
                <a:effectLst/>
                <a:latin typeface="var(--BaseFont)"/>
              </a:rPr>
              <a:t>The confirm mode option, when checked, will alter the default of the </a:t>
            </a:r>
            <a:r>
              <a:rPr lang="en-US" sz="1800" b="0" i="0" dirty="0">
                <a:solidFill>
                  <a:srgbClr val="000000"/>
                </a:solidFill>
                <a:effectLst/>
                <a:latin typeface="var(--BaseFont)"/>
                <a:hlinkClick r:id="rId3"/>
              </a:rPr>
              <a:t>Print Order</a:t>
            </a:r>
            <a:r>
              <a:rPr lang="en-US" sz="1800" b="0" i="0" dirty="0">
                <a:solidFill>
                  <a:srgbClr val="000000"/>
                </a:solidFill>
                <a:effectLst/>
                <a:latin typeface="var(--BaseFont)"/>
              </a:rPr>
              <a:t> window such that the Acknowledgement box is checked and the Tickets, Receipts, and Header boxes are. This setting is most useful for modes of sale used to manage orders for which acknowledgments like order confirmations are printed or emailed more regularly than tickets.</a:t>
            </a:r>
          </a:p>
          <a:p>
            <a:br>
              <a:rPr lang="en-US" dirty="0"/>
            </a:br>
            <a:endParaRPr lang="en-US" dirty="0"/>
          </a:p>
          <a:p>
            <a:endParaRPr lang="en-US" dirty="0"/>
          </a:p>
        </p:txBody>
      </p:sp>
      <p:sp>
        <p:nvSpPr>
          <p:cNvPr id="4" name="Slide Number Placeholder 3"/>
          <p:cNvSpPr>
            <a:spLocks noGrp="1"/>
          </p:cNvSpPr>
          <p:nvPr>
            <p:ph type="sldNum" sz="quarter" idx="5"/>
          </p:nvPr>
        </p:nvSpPr>
        <p:spPr/>
        <p:txBody>
          <a:bodyPr/>
          <a:lstStyle/>
          <a:p>
            <a:fld id="{6780D6FF-EC6E-40F2-8E34-E97C912E2E5A}" type="slidenum">
              <a:rPr lang="en-US" smtClean="0"/>
              <a:pPr/>
              <a:t>12</a:t>
            </a:fld>
            <a:endParaRPr lang="en-US" dirty="0"/>
          </a:p>
        </p:txBody>
      </p:sp>
    </p:spTree>
    <p:extLst>
      <p:ext uri="{BB962C8B-B14F-4D97-AF65-F5344CB8AC3E}">
        <p14:creationId xmlns:p14="http://schemas.microsoft.com/office/powerpoint/2010/main" val="247913841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I’ll go in depth with Screen shots on the next slides but we’re going to make certain that we book Ms. Frizzles order in the most effect way but using the owner and imitator fields, the alt address function, including order note, setting up easily edited payments, and sending an informative confirmation every time payment is made.</a:t>
            </a:r>
          </a:p>
        </p:txBody>
      </p:sp>
      <p:sp>
        <p:nvSpPr>
          <p:cNvPr id="4" name="Slide Number Placeholder 3"/>
          <p:cNvSpPr>
            <a:spLocks noGrp="1"/>
          </p:cNvSpPr>
          <p:nvPr>
            <p:ph type="sldNum" sz="quarter" idx="5"/>
          </p:nvPr>
        </p:nvSpPr>
        <p:spPr/>
        <p:txBody>
          <a:bodyPr/>
          <a:lstStyle/>
          <a:p>
            <a:fld id="{6780D6FF-EC6E-40F2-8E34-E97C912E2E5A}" type="slidenum">
              <a:rPr lang="en-US" smtClean="0"/>
              <a:pPr/>
              <a:t>13</a:t>
            </a:fld>
            <a:endParaRPr lang="en-US" dirty="0"/>
          </a:p>
        </p:txBody>
      </p:sp>
    </p:spTree>
    <p:extLst>
      <p:ext uri="{BB962C8B-B14F-4D97-AF65-F5344CB8AC3E}">
        <p14:creationId xmlns:p14="http://schemas.microsoft.com/office/powerpoint/2010/main" val="372719842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latin typeface="+mn-lt"/>
              </a:rPr>
              <a:t>Let’s start booking our order! We want the order to stay with the organization record so the Owner ID will be for the elementary school and the initiator will be Ms. Frizzle. </a:t>
            </a:r>
          </a:p>
          <a:p>
            <a:endParaRPr lang="en-US" dirty="0">
              <a:latin typeface="+mn-lt"/>
            </a:endParaRPr>
          </a:p>
          <a:p>
            <a:r>
              <a:rPr lang="en-US" dirty="0">
                <a:latin typeface="+mn-lt"/>
              </a:rPr>
              <a:t>We don’t want confirmations or tickets sent to the generic inbox at the school so we want to make sure the email goes to Ms. Frizzle every time without asking our team to remember to change the email on the print order screen. </a:t>
            </a:r>
            <a:br>
              <a:rPr lang="en-US" dirty="0">
                <a:latin typeface="+mn-lt"/>
              </a:rPr>
            </a:br>
            <a:endParaRPr lang="en-US" dirty="0">
              <a:latin typeface="+mn-lt"/>
            </a:endParaRPr>
          </a:p>
          <a:p>
            <a:r>
              <a:rPr lang="en-US" dirty="0">
                <a:latin typeface="+mn-lt"/>
              </a:rPr>
              <a:t>Once the </a:t>
            </a:r>
            <a:r>
              <a:rPr lang="en-US" dirty="0" err="1">
                <a:latin typeface="+mn-lt"/>
              </a:rPr>
              <a:t>initator</a:t>
            </a:r>
            <a:r>
              <a:rPr lang="en-US" dirty="0">
                <a:latin typeface="+mn-lt"/>
              </a:rPr>
              <a:t> ID is entered you can assign default addresses to the order using the Alt Address field. </a:t>
            </a:r>
            <a:r>
              <a:rPr lang="en-US" sz="1800" b="0" i="0" dirty="0">
                <a:solidFill>
                  <a:srgbClr val="000000"/>
                </a:solidFill>
                <a:effectLst/>
                <a:latin typeface="+mn-lt"/>
              </a:rPr>
              <a:t>The </a:t>
            </a:r>
            <a:r>
              <a:rPr lang="en-US" sz="1800" b="1" i="0" dirty="0">
                <a:solidFill>
                  <a:srgbClr val="000000"/>
                </a:solidFill>
                <a:effectLst/>
                <a:latin typeface="+mn-lt"/>
              </a:rPr>
              <a:t>Alt Address</a:t>
            </a:r>
            <a:r>
              <a:rPr lang="en-US" sz="1800" b="0" i="0" dirty="0">
                <a:solidFill>
                  <a:srgbClr val="000000"/>
                </a:solidFill>
                <a:effectLst/>
                <a:latin typeface="+mn-lt"/>
              </a:rPr>
              <a:t> field is used to select a postal address as the shipping address for the order (the address that will be printed on a ticket header), and/or an email address for emailing order acknowledgments, print at home tickets, and mobile tickets. </a:t>
            </a:r>
          </a:p>
          <a:p>
            <a:endParaRPr lang="en-US" sz="1800" b="0" i="0" dirty="0">
              <a:solidFill>
                <a:srgbClr val="000000"/>
              </a:solidFill>
              <a:effectLst/>
              <a:latin typeface="+mn-lt"/>
            </a:endParaRPr>
          </a:p>
          <a:p>
            <a:r>
              <a:rPr lang="en-US" sz="1800" b="0" i="0" dirty="0">
                <a:solidFill>
                  <a:srgbClr val="000000"/>
                </a:solidFill>
                <a:effectLst/>
                <a:latin typeface="+mn-lt"/>
              </a:rPr>
              <a:t>Clicking the chicklet, using the keyboard shortcut </a:t>
            </a:r>
            <a:r>
              <a:rPr lang="en-US" sz="1800" b="1" i="0" dirty="0" err="1">
                <a:solidFill>
                  <a:srgbClr val="000000"/>
                </a:solidFill>
                <a:effectLst/>
                <a:latin typeface="+mn-lt"/>
              </a:rPr>
              <a:t>Ctrl+D</a:t>
            </a:r>
            <a:r>
              <a:rPr lang="en-US" sz="1800" b="1" i="0" dirty="0">
                <a:solidFill>
                  <a:srgbClr val="000000"/>
                </a:solidFill>
                <a:effectLst/>
                <a:latin typeface="+mn-lt"/>
              </a:rPr>
              <a:t>,</a:t>
            </a:r>
            <a:r>
              <a:rPr lang="en-US" sz="1800" b="0" i="0" dirty="0">
                <a:solidFill>
                  <a:srgbClr val="000000"/>
                </a:solidFill>
                <a:effectLst/>
                <a:latin typeface="+mn-lt"/>
              </a:rPr>
              <a:t> or selecting </a:t>
            </a:r>
            <a:r>
              <a:rPr lang="en-US" sz="1800" b="1" i="0" dirty="0">
                <a:solidFill>
                  <a:srgbClr val="000000"/>
                </a:solidFill>
                <a:effectLst/>
                <a:latin typeface="+mn-lt"/>
              </a:rPr>
              <a:t>Shipping Address</a:t>
            </a:r>
            <a:r>
              <a:rPr lang="en-US" sz="1800" b="0" i="0" dirty="0">
                <a:solidFill>
                  <a:srgbClr val="000000"/>
                </a:solidFill>
                <a:effectLst/>
                <a:latin typeface="+mn-lt"/>
              </a:rPr>
              <a:t> from the Orders menu. opens the Select Contact Points window:</a:t>
            </a:r>
          </a:p>
          <a:p>
            <a:pPr algn="l"/>
            <a:r>
              <a:rPr lang="en-US" sz="1800" b="0" i="0" dirty="0">
                <a:solidFill>
                  <a:srgbClr val="000000"/>
                </a:solidFill>
                <a:effectLst/>
                <a:latin typeface="+mn-lt"/>
              </a:rPr>
              <a:t>The window has two tabs, Postal Address and Electronic Address.</a:t>
            </a:r>
          </a:p>
          <a:p>
            <a:pPr algn="l"/>
            <a:r>
              <a:rPr lang="en-US" sz="1800" b="0" i="0" dirty="0">
                <a:solidFill>
                  <a:srgbClr val="000000"/>
                </a:solidFill>
                <a:effectLst/>
                <a:latin typeface="+mn-lt"/>
              </a:rPr>
              <a:t>The </a:t>
            </a:r>
            <a:r>
              <a:rPr lang="en-US" sz="1800" b="1" i="0" dirty="0">
                <a:solidFill>
                  <a:srgbClr val="000000"/>
                </a:solidFill>
                <a:effectLst/>
                <a:latin typeface="+mn-lt"/>
              </a:rPr>
              <a:t>Postal Address</a:t>
            </a:r>
            <a:r>
              <a:rPr lang="en-US" sz="1800" b="0" i="0" dirty="0">
                <a:solidFill>
                  <a:srgbClr val="000000"/>
                </a:solidFill>
                <a:effectLst/>
                <a:latin typeface="+mn-lt"/>
              </a:rPr>
              <a:t> tab displays all postal addresses on file for the constituent. Addresses are grouped by constituent. The primary address for the constituent is noted with a star.</a:t>
            </a:r>
          </a:p>
          <a:p>
            <a:pPr algn="l"/>
            <a:r>
              <a:rPr lang="en-US" sz="1800" b="0" i="0" dirty="0">
                <a:solidFill>
                  <a:srgbClr val="000000"/>
                </a:solidFill>
                <a:effectLst/>
                <a:latin typeface="+mn-lt"/>
              </a:rPr>
              <a:t>The </a:t>
            </a:r>
            <a:r>
              <a:rPr lang="en-US" sz="1800" b="1" i="0" dirty="0">
                <a:solidFill>
                  <a:srgbClr val="000000"/>
                </a:solidFill>
                <a:effectLst/>
                <a:latin typeface="+mn-lt"/>
              </a:rPr>
              <a:t>Electronic Address</a:t>
            </a:r>
            <a:r>
              <a:rPr lang="en-US" sz="1800" b="0" i="0" dirty="0">
                <a:solidFill>
                  <a:srgbClr val="000000"/>
                </a:solidFill>
                <a:effectLst/>
                <a:latin typeface="+mn-lt"/>
              </a:rPr>
              <a:t> tab displays all email addresses on file for the constituent. The primary address for the constituent is noted with a star.</a:t>
            </a:r>
          </a:p>
          <a:p>
            <a:pPr algn="l"/>
            <a:r>
              <a:rPr lang="en-US" sz="1800" b="1" i="0" dirty="0">
                <a:solidFill>
                  <a:srgbClr val="000000"/>
                </a:solidFill>
                <a:effectLst/>
                <a:latin typeface="+mn-lt"/>
              </a:rPr>
              <a:t>Please Note</a:t>
            </a:r>
            <a:r>
              <a:rPr lang="en-US" sz="1800" b="0" i="0" dirty="0">
                <a:solidFill>
                  <a:srgbClr val="000000"/>
                </a:solidFill>
                <a:effectLst/>
                <a:latin typeface="+mn-lt"/>
              </a:rPr>
              <a:t>: To access the </a:t>
            </a:r>
            <a:r>
              <a:rPr lang="en-US" sz="1800" b="0" i="0" dirty="0">
                <a:solidFill>
                  <a:srgbClr val="000000"/>
                </a:solidFill>
                <a:effectLst/>
                <a:latin typeface="+mn-lt"/>
                <a:hlinkClick r:id="rId3"/>
              </a:rPr>
              <a:t>Send Mobile Tickets</a:t>
            </a:r>
            <a:r>
              <a:rPr lang="en-US" sz="1800" b="0" i="0" dirty="0">
                <a:solidFill>
                  <a:srgbClr val="000000"/>
                </a:solidFill>
                <a:effectLst/>
                <a:latin typeface="+mn-lt"/>
              </a:rPr>
              <a:t> button on the Print Order window, an email address must be selected here.</a:t>
            </a:r>
          </a:p>
          <a:p>
            <a:pPr algn="l"/>
            <a:endParaRPr lang="en-US" sz="1800" b="0" i="0" dirty="0">
              <a:solidFill>
                <a:srgbClr val="000000"/>
              </a:solidFill>
              <a:effectLst/>
              <a:latin typeface="+mn-lt"/>
            </a:endParaRPr>
          </a:p>
          <a:p>
            <a:pPr algn="l"/>
            <a:r>
              <a:rPr lang="en-US" sz="1800" b="0" i="0" dirty="0">
                <a:solidFill>
                  <a:srgbClr val="000000"/>
                </a:solidFill>
                <a:effectLst/>
                <a:latin typeface="+mn-lt"/>
              </a:rPr>
              <a:t>When an initiator's postal address is selected, the salutation for the initiator is used for ticket headers, ticket order billing, and ticket order acknowledgments and confirmations. </a:t>
            </a:r>
          </a:p>
          <a:p>
            <a:pPr algn="l"/>
            <a:endParaRPr lang="en-US" sz="1800" b="0" i="0" dirty="0">
              <a:solidFill>
                <a:srgbClr val="000000"/>
              </a:solidFill>
              <a:effectLst/>
              <a:latin typeface="+mn-lt"/>
            </a:endParaRPr>
          </a:p>
          <a:p>
            <a:pPr algn="l"/>
            <a:r>
              <a:rPr lang="en-US" sz="1800" b="0" i="0" dirty="0">
                <a:solidFill>
                  <a:srgbClr val="000000"/>
                </a:solidFill>
                <a:effectLst/>
                <a:latin typeface="+mn-lt"/>
              </a:rPr>
              <a:t>When an initiator's email address is selected, the salutation for the initiator is used for email confirmations.</a:t>
            </a:r>
          </a:p>
          <a:p>
            <a:pPr algn="l"/>
            <a:endParaRPr lang="en-US" sz="1800" b="0" i="0" dirty="0">
              <a:solidFill>
                <a:srgbClr val="000000"/>
              </a:solidFill>
              <a:effectLst/>
              <a:latin typeface="+mn-lt"/>
            </a:endParaRPr>
          </a:p>
          <a:p>
            <a:pPr algn="l"/>
            <a:r>
              <a:rPr lang="en-US" sz="1800" b="0" i="0" dirty="0">
                <a:solidFill>
                  <a:srgbClr val="000000"/>
                </a:solidFill>
                <a:effectLst/>
                <a:latin typeface="+mn-lt"/>
              </a:rPr>
              <a:t>To select an address for the order, simply click on it and when you’ve finished choosing addresses click </a:t>
            </a:r>
            <a:r>
              <a:rPr lang="en-US" sz="1800" b="1" i="0" dirty="0">
                <a:solidFill>
                  <a:srgbClr val="000000"/>
                </a:solidFill>
                <a:effectLst/>
                <a:latin typeface="+mn-lt"/>
              </a:rPr>
              <a:t>Save</a:t>
            </a:r>
            <a:r>
              <a:rPr lang="en-US" sz="1800" b="0" i="0" dirty="0">
                <a:solidFill>
                  <a:srgbClr val="000000"/>
                </a:solidFill>
                <a:effectLst/>
                <a:latin typeface="+mn-lt"/>
              </a:rPr>
              <a:t>.</a:t>
            </a:r>
          </a:p>
          <a:p>
            <a:pPr algn="l"/>
            <a:r>
              <a:rPr lang="en-US" sz="1800" b="0" i="0" dirty="0">
                <a:solidFill>
                  <a:srgbClr val="000000"/>
                </a:solidFill>
                <a:effectLst/>
                <a:latin typeface="+mn-lt"/>
              </a:rPr>
              <a:t>Existing addresses can be opened for editing by clicking on the  icon beside the address.</a:t>
            </a:r>
          </a:p>
          <a:p>
            <a:pPr algn="l"/>
            <a:r>
              <a:rPr lang="en-US" sz="1800" b="0" i="0" dirty="0">
                <a:solidFill>
                  <a:srgbClr val="000000"/>
                </a:solidFill>
                <a:effectLst/>
                <a:latin typeface="+mn-lt"/>
              </a:rPr>
              <a:t>A new address can be added to the owner by clicking the </a:t>
            </a:r>
            <a:r>
              <a:rPr lang="en-US" sz="1800" b="1" i="0" dirty="0">
                <a:solidFill>
                  <a:srgbClr val="000000"/>
                </a:solidFill>
                <a:effectLst/>
                <a:latin typeface="+mn-lt"/>
              </a:rPr>
              <a:t>Add to Owner</a:t>
            </a:r>
            <a:r>
              <a:rPr lang="en-US" sz="1800" b="0" i="0" dirty="0">
                <a:solidFill>
                  <a:srgbClr val="000000"/>
                </a:solidFill>
                <a:effectLst/>
                <a:latin typeface="+mn-lt"/>
              </a:rPr>
              <a:t> button. </a:t>
            </a:r>
          </a:p>
          <a:p>
            <a:pPr algn="l"/>
            <a:endParaRPr lang="en-US" sz="1800" b="0" i="0" dirty="0">
              <a:solidFill>
                <a:srgbClr val="000000"/>
              </a:solidFill>
              <a:effectLst/>
              <a:latin typeface="+mn-lt"/>
            </a:endParaRPr>
          </a:p>
          <a:p>
            <a:pPr algn="l"/>
            <a:r>
              <a:rPr lang="en-US" sz="1800" b="0" i="0" dirty="0">
                <a:solidFill>
                  <a:srgbClr val="000000"/>
                </a:solidFill>
                <a:effectLst/>
                <a:latin typeface="+mn-lt"/>
              </a:rPr>
              <a:t>When an initiator is selected for the order, a new address can be added to the initiator by clicking the </a:t>
            </a:r>
            <a:r>
              <a:rPr lang="en-US" sz="1800" b="1" i="0" dirty="0">
                <a:solidFill>
                  <a:srgbClr val="000000"/>
                </a:solidFill>
                <a:effectLst/>
                <a:latin typeface="+mn-lt"/>
              </a:rPr>
              <a:t>Add to Initiator</a:t>
            </a:r>
            <a:r>
              <a:rPr lang="en-US" sz="1800" b="0" i="0" dirty="0">
                <a:solidFill>
                  <a:srgbClr val="000000"/>
                </a:solidFill>
                <a:effectLst/>
                <a:latin typeface="+mn-lt"/>
              </a:rPr>
              <a:t> button.</a:t>
            </a:r>
          </a:p>
          <a:p>
            <a:pPr algn="l"/>
            <a:endParaRPr lang="en-US" sz="1800" b="0" i="0" dirty="0">
              <a:solidFill>
                <a:srgbClr val="000000"/>
              </a:solidFill>
              <a:effectLst/>
              <a:latin typeface="+mn-lt"/>
            </a:endParaRPr>
          </a:p>
          <a:p>
            <a:pPr algn="l"/>
            <a:r>
              <a:rPr lang="en-US" sz="1800" b="0" i="0" dirty="0">
                <a:solidFill>
                  <a:srgbClr val="000000"/>
                </a:solidFill>
                <a:effectLst/>
                <a:latin typeface="+mn-lt"/>
              </a:rPr>
              <a:t>Once saved a value of </a:t>
            </a:r>
            <a:r>
              <a:rPr lang="en-US" sz="1800" b="1" i="0" dirty="0">
                <a:solidFill>
                  <a:srgbClr val="000000"/>
                </a:solidFill>
                <a:effectLst/>
                <a:latin typeface="+mn-lt"/>
              </a:rPr>
              <a:t>Postal</a:t>
            </a:r>
            <a:r>
              <a:rPr lang="en-US" sz="1800" b="0" i="0" dirty="0">
                <a:solidFill>
                  <a:srgbClr val="000000"/>
                </a:solidFill>
                <a:effectLst/>
                <a:latin typeface="+mn-lt"/>
              </a:rPr>
              <a:t> is displayed in the </a:t>
            </a:r>
            <a:r>
              <a:rPr lang="en-US" sz="1800" b="0" i="0" dirty="0" err="1">
                <a:solidFill>
                  <a:srgbClr val="000000"/>
                </a:solidFill>
                <a:effectLst/>
                <a:latin typeface="+mn-lt"/>
              </a:rPr>
              <a:t>Adr</a:t>
            </a:r>
            <a:r>
              <a:rPr lang="en-US" sz="1800" b="0" i="0" dirty="0">
                <a:solidFill>
                  <a:srgbClr val="000000"/>
                </a:solidFill>
                <a:effectLst/>
                <a:latin typeface="+mn-lt"/>
              </a:rPr>
              <a:t> field when a postal address other than the default is selected for an order, a value of </a:t>
            </a:r>
            <a:r>
              <a:rPr lang="en-US" sz="1800" b="1" i="0" dirty="0">
                <a:solidFill>
                  <a:srgbClr val="000000"/>
                </a:solidFill>
                <a:effectLst/>
                <a:latin typeface="+mn-lt"/>
              </a:rPr>
              <a:t>Email</a:t>
            </a:r>
            <a:r>
              <a:rPr lang="en-US" sz="1800" b="0" i="0" dirty="0">
                <a:solidFill>
                  <a:srgbClr val="000000"/>
                </a:solidFill>
                <a:effectLst/>
                <a:latin typeface="+mn-lt"/>
              </a:rPr>
              <a:t> is displayed when an email address other than the default is selected, and </a:t>
            </a:r>
            <a:r>
              <a:rPr lang="en-US" sz="1800" b="1" i="0" dirty="0">
                <a:solidFill>
                  <a:srgbClr val="000000"/>
                </a:solidFill>
                <a:effectLst/>
                <a:latin typeface="+mn-lt"/>
              </a:rPr>
              <a:t>Postal/Email</a:t>
            </a:r>
            <a:r>
              <a:rPr lang="en-US" sz="1800" b="0" i="0" dirty="0">
                <a:solidFill>
                  <a:srgbClr val="000000"/>
                </a:solidFill>
                <a:effectLst/>
                <a:latin typeface="+mn-lt"/>
              </a:rPr>
              <a:t> is displayed when both an alternate postal address and email address is selected.</a:t>
            </a:r>
          </a:p>
          <a:p>
            <a:pPr algn="l"/>
            <a:endParaRPr lang="en-US" sz="1800" b="0" i="0" dirty="0">
              <a:solidFill>
                <a:srgbClr val="000000"/>
              </a:solidFill>
              <a:effectLst/>
              <a:latin typeface="+mn-lt"/>
            </a:endParaRPr>
          </a:p>
          <a:p>
            <a:br>
              <a:rPr lang="en-US" dirty="0">
                <a:latin typeface="+mn-lt"/>
              </a:rPr>
            </a:br>
            <a:endParaRPr lang="en-US" dirty="0">
              <a:latin typeface="+mn-lt"/>
            </a:endParaRPr>
          </a:p>
        </p:txBody>
      </p:sp>
      <p:sp>
        <p:nvSpPr>
          <p:cNvPr id="4" name="Slide Number Placeholder 3"/>
          <p:cNvSpPr>
            <a:spLocks noGrp="1"/>
          </p:cNvSpPr>
          <p:nvPr>
            <p:ph type="sldNum" sz="quarter" idx="5"/>
          </p:nvPr>
        </p:nvSpPr>
        <p:spPr/>
        <p:txBody>
          <a:bodyPr/>
          <a:lstStyle/>
          <a:p>
            <a:fld id="{6780D6FF-EC6E-40F2-8E34-E97C912E2E5A}" type="slidenum">
              <a:rPr lang="en-US" smtClean="0"/>
              <a:pPr/>
              <a:t>14</a:t>
            </a:fld>
            <a:endParaRPr lang="en-US" dirty="0"/>
          </a:p>
        </p:txBody>
      </p:sp>
    </p:spTree>
    <p:extLst>
      <p:ext uri="{BB962C8B-B14F-4D97-AF65-F5344CB8AC3E}">
        <p14:creationId xmlns:p14="http://schemas.microsoft.com/office/powerpoint/2010/main" val="50732547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We’ve now made certain Ms. Frizzle will receive all communications and tickets by default, selected our Group Sales MOS, and reserved tickets. Its now time to take partial payment and Ms. Frizzle will need an invoice for her school to write us a check.</a:t>
            </a:r>
            <a:br>
              <a:rPr lang="en-US" dirty="0"/>
            </a:br>
            <a:br>
              <a:rPr lang="en-US" dirty="0"/>
            </a:br>
            <a:r>
              <a:rPr lang="en-US" dirty="0"/>
              <a:t>How do we process this payment?</a:t>
            </a:r>
            <a:br>
              <a:rPr lang="en-US" dirty="0"/>
            </a:br>
            <a:br>
              <a:rPr lang="en-US" dirty="0"/>
            </a:br>
            <a:r>
              <a:rPr lang="en-US" dirty="0"/>
              <a:t>The invoice payment method is useful if you must print tickets, however the invoicing for group sales often requires flexibility and frequent changes. Updates need to be sent as numbers fluctuate and payments are received. </a:t>
            </a:r>
            <a:r>
              <a:rPr lang="en-US" sz="1200" dirty="0"/>
              <a:t>To help track the payments made and remaining balance, along with any seat adjustments</a:t>
            </a:r>
            <a:r>
              <a:rPr lang="en-US" dirty="0"/>
              <a:t> Ms. Frizzle may need we suggest creating an order confirmation with INVOICE or Group Sales invoice at the top.</a:t>
            </a:r>
          </a:p>
          <a:p>
            <a:endParaRPr lang="en-US" dirty="0"/>
          </a:p>
          <a:p>
            <a:r>
              <a:rPr lang="en-US" dirty="0"/>
              <a:t>Because Ms. Frizzle will need to pay by check we also do not recommend using the payment plan feature, which is intended for Auto Billing. Rather we suggest setting up reminders on Ms. Frizzles record for important payment and seat adjustment due dates. </a:t>
            </a:r>
          </a:p>
          <a:p>
            <a:br>
              <a:rPr lang="en-US" dirty="0"/>
            </a:br>
            <a:r>
              <a:rPr lang="en-US" b="0" i="0" dirty="0">
                <a:solidFill>
                  <a:srgbClr val="000000"/>
                </a:solidFill>
                <a:effectLst/>
                <a:latin typeface="Montserrat" panose="00000500000000000000" pitchFamily="2" charset="0"/>
              </a:rPr>
              <a:t>The </a:t>
            </a:r>
            <a:r>
              <a:rPr lang="en-US" b="1" i="0" dirty="0">
                <a:solidFill>
                  <a:srgbClr val="000000"/>
                </a:solidFill>
                <a:effectLst/>
                <a:latin typeface="Montserrat" panose="00000500000000000000" pitchFamily="2" charset="0"/>
              </a:rPr>
              <a:t>Reminders</a:t>
            </a:r>
            <a:r>
              <a:rPr lang="en-US" b="0" i="0" dirty="0">
                <a:solidFill>
                  <a:srgbClr val="000000"/>
                </a:solidFill>
                <a:effectLst/>
                <a:latin typeface="Montserrat" panose="00000500000000000000" pitchFamily="2" charset="0"/>
              </a:rPr>
              <a:t> screen on the </a:t>
            </a:r>
            <a:r>
              <a:rPr lang="en-US" b="0" i="0" dirty="0">
                <a:effectLst/>
                <a:latin typeface="Montserrat" panose="00000500000000000000" pitchFamily="2" charset="0"/>
                <a:hlinkClick r:id="rId3"/>
              </a:rPr>
              <a:t>Connections</a:t>
            </a:r>
            <a:r>
              <a:rPr lang="en-US" b="0" i="0" dirty="0">
                <a:solidFill>
                  <a:srgbClr val="000000"/>
                </a:solidFill>
                <a:effectLst/>
                <a:latin typeface="Montserrat" panose="00000500000000000000" pitchFamily="2" charset="0"/>
              </a:rPr>
              <a:t> tab of constituent records is just the place to manage the process. Reminders can be assigned to users so that they appear on the user's personalized </a:t>
            </a:r>
            <a:r>
              <a:rPr lang="en-US" b="0" i="0" dirty="0">
                <a:effectLst/>
                <a:latin typeface="Montserrat" panose="00000500000000000000" pitchFamily="2" charset="0"/>
                <a:hlinkClick r:id="rId4"/>
              </a:rPr>
              <a:t>list of </a:t>
            </a:r>
            <a:r>
              <a:rPr lang="en-US" b="0" i="0" dirty="0">
                <a:solidFill>
                  <a:srgbClr val="000000"/>
                </a:solidFill>
                <a:effectLst/>
                <a:latin typeface="Montserrat" panose="00000500000000000000" pitchFamily="2" charset="0"/>
                <a:hlinkClick r:id="rId4"/>
              </a:rPr>
              <a:t>reminders</a:t>
            </a:r>
            <a:r>
              <a:rPr lang="en-US" b="0" i="0" dirty="0">
                <a:solidFill>
                  <a:srgbClr val="000000"/>
                </a:solidFill>
                <a:effectLst/>
                <a:latin typeface="Montserrat" panose="00000500000000000000" pitchFamily="2" charset="0"/>
              </a:rPr>
              <a:t>, which can be set to open each time the user logs in to Tessitura. You’ll see here I’ve created a reminder for the final attendance and balance. I’ve set warn days to 1 week prior to the deadline so Ms. Frizzle can request her check. </a:t>
            </a:r>
            <a:br>
              <a:rPr lang="en-US" b="0" i="0" dirty="0">
                <a:solidFill>
                  <a:srgbClr val="000000"/>
                </a:solidFill>
                <a:effectLst/>
                <a:latin typeface="Montserrat" panose="00000500000000000000" pitchFamily="2" charset="0"/>
              </a:rPr>
            </a:br>
            <a:br>
              <a:rPr lang="en-US" b="0" i="0" dirty="0">
                <a:solidFill>
                  <a:srgbClr val="000000"/>
                </a:solidFill>
                <a:effectLst/>
                <a:latin typeface="Montserrat" panose="00000500000000000000" pitchFamily="2" charset="0"/>
              </a:rPr>
            </a:br>
            <a:r>
              <a:rPr lang="en-US" b="0" i="0" dirty="0">
                <a:solidFill>
                  <a:srgbClr val="000000"/>
                </a:solidFill>
                <a:effectLst/>
                <a:latin typeface="Montserrat" panose="00000500000000000000" pitchFamily="2" charset="0"/>
              </a:rPr>
              <a:t>As a person working in group sales you can access all of your reminders at any time (not just at login) from the </a:t>
            </a:r>
            <a:r>
              <a:rPr lang="en-US" b="1" i="0" dirty="0">
                <a:solidFill>
                  <a:srgbClr val="000000"/>
                </a:solidFill>
                <a:effectLst/>
                <a:latin typeface="Montserrat" panose="00000500000000000000" pitchFamily="2" charset="0"/>
              </a:rPr>
              <a:t>Tools </a:t>
            </a:r>
            <a:r>
              <a:rPr lang="en-US" b="0" i="0" dirty="0">
                <a:solidFill>
                  <a:srgbClr val="000000"/>
                </a:solidFill>
                <a:effectLst/>
                <a:latin typeface="Montserrat" panose="00000500000000000000" pitchFamily="2" charset="0"/>
              </a:rPr>
              <a:t>menu or by clicking the </a:t>
            </a:r>
            <a:r>
              <a:rPr lang="en-US" b="1" i="0" dirty="0">
                <a:solidFill>
                  <a:srgbClr val="000000"/>
                </a:solidFill>
                <a:effectLst/>
                <a:latin typeface="Montserrat" panose="00000500000000000000" pitchFamily="2" charset="0"/>
              </a:rPr>
              <a:t>View Reminders</a:t>
            </a:r>
            <a:r>
              <a:rPr lang="en-US" b="0" i="0" dirty="0">
                <a:solidFill>
                  <a:srgbClr val="000000"/>
                </a:solidFill>
                <a:effectLst/>
                <a:latin typeface="Montserrat" panose="00000500000000000000" pitchFamily="2" charset="0"/>
              </a:rPr>
              <a:t> button on the toolbar:</a:t>
            </a:r>
            <a:endParaRPr lang="en-US" dirty="0"/>
          </a:p>
        </p:txBody>
      </p:sp>
      <p:sp>
        <p:nvSpPr>
          <p:cNvPr id="4" name="Slide Number Placeholder 3"/>
          <p:cNvSpPr>
            <a:spLocks noGrp="1"/>
          </p:cNvSpPr>
          <p:nvPr>
            <p:ph type="sldNum" sz="quarter" idx="5"/>
          </p:nvPr>
        </p:nvSpPr>
        <p:spPr/>
        <p:txBody>
          <a:bodyPr/>
          <a:lstStyle/>
          <a:p>
            <a:fld id="{6780D6FF-EC6E-40F2-8E34-E97C912E2E5A}" type="slidenum">
              <a:rPr lang="en-US" smtClean="0"/>
              <a:pPr/>
              <a:t>15</a:t>
            </a:fld>
            <a:endParaRPr lang="en-US" dirty="0"/>
          </a:p>
        </p:txBody>
      </p:sp>
    </p:spTree>
    <p:extLst>
      <p:ext uri="{BB962C8B-B14F-4D97-AF65-F5344CB8AC3E}">
        <p14:creationId xmlns:p14="http://schemas.microsoft.com/office/powerpoint/2010/main" val="291746864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0" i="0" dirty="0">
                <a:solidFill>
                  <a:srgbClr val="000000"/>
                </a:solidFill>
                <a:effectLst/>
                <a:latin typeface="Montserrat" panose="00000500000000000000" pitchFamily="2" charset="0"/>
              </a:rPr>
              <a:t>As a person working in group sales you can access all of your reminders at any time (not just at login) from the </a:t>
            </a:r>
            <a:r>
              <a:rPr lang="en-US" b="1" i="0" dirty="0">
                <a:solidFill>
                  <a:srgbClr val="000000"/>
                </a:solidFill>
                <a:effectLst/>
                <a:latin typeface="Montserrat" panose="00000500000000000000" pitchFamily="2" charset="0"/>
              </a:rPr>
              <a:t>Tools </a:t>
            </a:r>
            <a:r>
              <a:rPr lang="en-US" b="0" i="0" dirty="0">
                <a:solidFill>
                  <a:srgbClr val="000000"/>
                </a:solidFill>
                <a:effectLst/>
                <a:latin typeface="Montserrat" panose="00000500000000000000" pitchFamily="2" charset="0"/>
              </a:rPr>
              <a:t>menu or by clicking the </a:t>
            </a:r>
            <a:r>
              <a:rPr lang="en-US" b="1" i="0" dirty="0">
                <a:solidFill>
                  <a:srgbClr val="000000"/>
                </a:solidFill>
                <a:effectLst/>
                <a:latin typeface="Montserrat" panose="00000500000000000000" pitchFamily="2" charset="0"/>
              </a:rPr>
              <a:t>View Reminders</a:t>
            </a:r>
            <a:r>
              <a:rPr lang="en-US" b="0" i="0" dirty="0">
                <a:solidFill>
                  <a:srgbClr val="000000"/>
                </a:solidFill>
                <a:effectLst/>
                <a:latin typeface="Montserrat" panose="00000500000000000000" pitchFamily="2" charset="0"/>
              </a:rPr>
              <a:t> button (the clock icon) on the toolbar.</a:t>
            </a:r>
            <a:br>
              <a:rPr lang="en-US" b="0" i="0" dirty="0">
                <a:solidFill>
                  <a:srgbClr val="000000"/>
                </a:solidFill>
                <a:effectLst/>
                <a:latin typeface="Montserrat" panose="00000500000000000000" pitchFamily="2" charset="0"/>
              </a:rPr>
            </a:br>
            <a:endParaRPr lang="en-US" b="0" i="0" dirty="0">
              <a:solidFill>
                <a:srgbClr val="000000"/>
              </a:solidFill>
              <a:effectLst/>
              <a:latin typeface="Montserrat" panose="00000500000000000000" pitchFamily="2" charset="0"/>
            </a:endParaRPr>
          </a:p>
          <a:p>
            <a:r>
              <a:rPr lang="en-US" b="0" i="0" dirty="0">
                <a:solidFill>
                  <a:srgbClr val="000000"/>
                </a:solidFill>
                <a:effectLst/>
                <a:latin typeface="Montserrat" panose="00000500000000000000" pitchFamily="2" charset="0"/>
              </a:rPr>
              <a:t>From here the Reminders Screen will open and you can make updates to existing reminders directly from this screen.</a:t>
            </a:r>
            <a:endParaRPr lang="en-US" dirty="0"/>
          </a:p>
        </p:txBody>
      </p:sp>
      <p:sp>
        <p:nvSpPr>
          <p:cNvPr id="4" name="Slide Number Placeholder 3"/>
          <p:cNvSpPr>
            <a:spLocks noGrp="1"/>
          </p:cNvSpPr>
          <p:nvPr>
            <p:ph type="sldNum" sz="quarter" idx="5"/>
          </p:nvPr>
        </p:nvSpPr>
        <p:spPr/>
        <p:txBody>
          <a:bodyPr/>
          <a:lstStyle/>
          <a:p>
            <a:fld id="{6780D6FF-EC6E-40F2-8E34-E97C912E2E5A}" type="slidenum">
              <a:rPr lang="en-US" smtClean="0"/>
              <a:pPr/>
              <a:t>16</a:t>
            </a:fld>
            <a:endParaRPr lang="en-US" dirty="0"/>
          </a:p>
        </p:txBody>
      </p:sp>
    </p:spTree>
    <p:extLst>
      <p:ext uri="{BB962C8B-B14F-4D97-AF65-F5344CB8AC3E}">
        <p14:creationId xmlns:p14="http://schemas.microsoft.com/office/powerpoint/2010/main" val="197838542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dirty="0"/>
              <a:t>We’ve booked Ms. Frizzles order, taken her initial payment and now we need to send her an invoice, order confirmation, and even a contract for her records. </a:t>
            </a:r>
            <a:br>
              <a:rPr lang="en-US" sz="1200" dirty="0"/>
            </a:br>
            <a:br>
              <a:rPr lang="en-US" sz="1200" dirty="0"/>
            </a:br>
            <a:r>
              <a:rPr lang="en-US" sz="1200" dirty="0"/>
              <a:t>For print at home or mobile tickets set up HTML Templates with Barcodes for Tickets use the recipe book provided in the documentation. We’ll see this on the next slide.</a:t>
            </a:r>
            <a:br>
              <a:rPr lang="en-US" sz="1200" dirty="0"/>
            </a:br>
            <a:endParaRPr lang="en-US" sz="1200"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a:t>Using the recipe book you can also create templates or modify order confirmations for groups to show payments made, balance due, and subline items.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a:t>You may consider an Invoice Template and Separate Ticket template for your groups to keep track of invoice payments without cluttering the confirmation with subline items.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a:t>You might also consider creating your group sales contract as an order confirmation that can be sent directly from the order screen</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dirty="0"/>
          </a:p>
          <a:p>
            <a:pPr algn="l">
              <a:buFont typeface="Arial" panose="020B0604020202020204" pitchFamily="34" charset="0"/>
              <a:buChar char="•"/>
            </a:pPr>
            <a:r>
              <a:rPr lang="en-US" sz="1200" dirty="0"/>
              <a:t>As we look ahead to order fulfillment you’ll also need to make certain your Barcode prefix matches your scanning needs. With access control </a:t>
            </a:r>
            <a:r>
              <a:rPr lang="en-US" b="0" i="0" dirty="0">
                <a:solidFill>
                  <a:srgbClr val="172B4D"/>
                </a:solidFill>
                <a:effectLst/>
                <a:latin typeface="-apple-system"/>
              </a:rPr>
              <a:t>There is new way to build order QR codes so they are scanned correctly and can allow for Group Order Entry. Barcodes on a confirmation must include a prefix and be padded with 0s according to default entry values (for example barcodes can be set to have specific length </a:t>
            </a:r>
            <a:r>
              <a:rPr lang="en-US" b="0" i="0" dirty="0" err="1">
                <a:solidFill>
                  <a:srgbClr val="172B4D"/>
                </a:solidFill>
                <a:effectLst/>
                <a:latin typeface="-apple-system"/>
              </a:rPr>
              <a:t>ie</a:t>
            </a:r>
            <a:r>
              <a:rPr lang="en-US" b="0" i="0" dirty="0">
                <a:solidFill>
                  <a:srgbClr val="172B4D"/>
                </a:solidFill>
                <a:effectLst/>
                <a:latin typeface="-apple-system"/>
              </a:rPr>
              <a:t> 10 character.)</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dirty="0"/>
          </a:p>
          <a:p>
            <a:endParaRPr lang="en-US" sz="1200" dirty="0"/>
          </a:p>
        </p:txBody>
      </p:sp>
      <p:sp>
        <p:nvSpPr>
          <p:cNvPr id="4" name="Slide Number Placeholder 3"/>
          <p:cNvSpPr>
            <a:spLocks noGrp="1"/>
          </p:cNvSpPr>
          <p:nvPr>
            <p:ph type="sldNum" sz="quarter" idx="5"/>
          </p:nvPr>
        </p:nvSpPr>
        <p:spPr/>
        <p:txBody>
          <a:bodyPr/>
          <a:lstStyle/>
          <a:p>
            <a:fld id="{6780D6FF-EC6E-40F2-8E34-E97C912E2E5A}" type="slidenum">
              <a:rPr lang="en-US" smtClean="0"/>
              <a:pPr/>
              <a:t>17</a:t>
            </a:fld>
            <a:endParaRPr lang="en-US" dirty="0"/>
          </a:p>
        </p:txBody>
      </p:sp>
    </p:spTree>
    <p:extLst>
      <p:ext uri="{BB962C8B-B14F-4D97-AF65-F5344CB8AC3E}">
        <p14:creationId xmlns:p14="http://schemas.microsoft.com/office/powerpoint/2010/main" val="19247238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dirty="0"/>
              <a:t>Here is the HTML template editor in V16 and a Mobile ticket barcode. </a:t>
            </a:r>
            <a:br>
              <a:rPr lang="en-US" sz="1200" dirty="0"/>
            </a:br>
            <a:endParaRPr lang="en-US" sz="1200"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a:t>If you aren’t comfortable creating templates we can provide that as a billable service. Simply open a project ticket and our Professional Services team would be happy to set up a meeting to discuss the scope and cost of the project.</a:t>
            </a:r>
          </a:p>
          <a:p>
            <a:endParaRPr lang="en-US" sz="1200" dirty="0"/>
          </a:p>
        </p:txBody>
      </p:sp>
      <p:sp>
        <p:nvSpPr>
          <p:cNvPr id="4" name="Slide Number Placeholder 3"/>
          <p:cNvSpPr>
            <a:spLocks noGrp="1"/>
          </p:cNvSpPr>
          <p:nvPr>
            <p:ph type="sldNum" sz="quarter" idx="5"/>
          </p:nvPr>
        </p:nvSpPr>
        <p:spPr/>
        <p:txBody>
          <a:bodyPr/>
          <a:lstStyle/>
          <a:p>
            <a:fld id="{6780D6FF-EC6E-40F2-8E34-E97C912E2E5A}" type="slidenum">
              <a:rPr lang="en-US" smtClean="0"/>
              <a:pPr/>
              <a:t>18</a:t>
            </a:fld>
            <a:endParaRPr lang="en-US" dirty="0"/>
          </a:p>
        </p:txBody>
      </p:sp>
    </p:spTree>
    <p:extLst>
      <p:ext uri="{BB962C8B-B14F-4D97-AF65-F5344CB8AC3E}">
        <p14:creationId xmlns:p14="http://schemas.microsoft.com/office/powerpoint/2010/main" val="16767462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Before we move onto the next section lets do a quick Re-cap of Orders</a:t>
            </a:r>
          </a:p>
          <a:p>
            <a:endParaRPr lang="en-US" dirty="0"/>
          </a:p>
          <a:p>
            <a:r>
              <a:rPr lang="en-US" dirty="0"/>
              <a:t>Setup an internal Mode of Sale for group sales</a:t>
            </a:r>
          </a:p>
          <a:p>
            <a:r>
              <a:rPr lang="en-US" dirty="0"/>
              <a:t>Use Owner and Initiator fields and Alt Address function</a:t>
            </a:r>
          </a:p>
          <a:p>
            <a:r>
              <a:rPr lang="en-US" dirty="0"/>
              <a:t>Set up payments that are easy to edit and use reminders to track payments rather than the invoice payment method or payment plans for auto billing. </a:t>
            </a:r>
          </a:p>
          <a:p>
            <a:endParaRPr lang="en-US" dirty="0"/>
          </a:p>
          <a:p>
            <a:r>
              <a:rPr lang="en-US" dirty="0"/>
              <a:t>Create a Group Sales Specific confirmations, consider templates for contracts, invoices, and order details</a:t>
            </a:r>
          </a:p>
          <a:p>
            <a:endParaRPr lang="en-US" dirty="0"/>
          </a:p>
          <a:p>
            <a:r>
              <a:rPr lang="en-US" dirty="0"/>
              <a:t>With the orders booked, paid, and tickets sent we are ready to meet Ms. Frizzle and her students at the door. </a:t>
            </a:r>
          </a:p>
        </p:txBody>
      </p:sp>
      <p:sp>
        <p:nvSpPr>
          <p:cNvPr id="4" name="Slide Number Placeholder 3"/>
          <p:cNvSpPr>
            <a:spLocks noGrp="1"/>
          </p:cNvSpPr>
          <p:nvPr>
            <p:ph type="sldNum" sz="quarter" idx="5"/>
          </p:nvPr>
        </p:nvSpPr>
        <p:spPr/>
        <p:txBody>
          <a:bodyPr/>
          <a:lstStyle/>
          <a:p>
            <a:fld id="{6780D6FF-EC6E-40F2-8E34-E97C912E2E5A}" type="slidenum">
              <a:rPr lang="en-US" smtClean="0"/>
              <a:pPr/>
              <a:t>19</a:t>
            </a:fld>
            <a:endParaRPr lang="en-US" dirty="0"/>
          </a:p>
        </p:txBody>
      </p:sp>
    </p:spTree>
    <p:extLst>
      <p:ext uri="{BB962C8B-B14F-4D97-AF65-F5344CB8AC3E}">
        <p14:creationId xmlns:p14="http://schemas.microsoft.com/office/powerpoint/2010/main" val="117065214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first thing we’ll need to do is scan the tickets or track attendance. We have rebuilt Access Control (formerly NSCAN) from the ground up in version 16 for a more integrated patron and member experience.</a:t>
            </a:r>
          </a:p>
        </p:txBody>
      </p:sp>
      <p:sp>
        <p:nvSpPr>
          <p:cNvPr id="4" name="Slide Number Placeholder 3"/>
          <p:cNvSpPr>
            <a:spLocks noGrp="1"/>
          </p:cNvSpPr>
          <p:nvPr>
            <p:ph type="sldNum" sz="quarter" idx="5"/>
          </p:nvPr>
        </p:nvSpPr>
        <p:spPr/>
        <p:txBody>
          <a:bodyPr/>
          <a:lstStyle/>
          <a:p>
            <a:fld id="{6780D6FF-EC6E-40F2-8E34-E97C912E2E5A}" type="slidenum">
              <a:rPr lang="en-US" smtClean="0"/>
              <a:pPr/>
              <a:t>20</a:t>
            </a:fld>
            <a:endParaRPr lang="en-US" dirty="0"/>
          </a:p>
        </p:txBody>
      </p:sp>
    </p:spTree>
    <p:extLst>
      <p:ext uri="{BB962C8B-B14F-4D97-AF65-F5344CB8AC3E}">
        <p14:creationId xmlns:p14="http://schemas.microsoft.com/office/powerpoint/2010/main" val="71211750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buFont typeface="Arial" panose="020B0604020202020204" pitchFamily="34" charset="0"/>
              <a:buNone/>
            </a:pPr>
            <a:r>
              <a:rPr lang="en-US" b="0" i="0" dirty="0">
                <a:solidFill>
                  <a:srgbClr val="172B4D"/>
                </a:solidFill>
                <a:effectLst/>
                <a:latin typeface="-apple-system"/>
              </a:rPr>
              <a:t>Here are few scenarios that might happen when Ms. Frizzle and her students arrive for their field trip, that Access control is able to manage:</a:t>
            </a:r>
            <a:br>
              <a:rPr lang="en-US" b="0" i="0" dirty="0">
                <a:solidFill>
                  <a:srgbClr val="172B4D"/>
                </a:solidFill>
                <a:effectLst/>
                <a:latin typeface="-apple-system"/>
              </a:rPr>
            </a:br>
            <a:endParaRPr lang="en-US" b="0" i="0" dirty="0">
              <a:solidFill>
                <a:srgbClr val="172B4D"/>
              </a:solidFill>
              <a:effectLst/>
              <a:latin typeface="-apple-system"/>
            </a:endParaRPr>
          </a:p>
          <a:p>
            <a:pPr algn="l">
              <a:buFont typeface="Arial" panose="020B0604020202020204" pitchFamily="34" charset="0"/>
              <a:buChar char="•"/>
            </a:pPr>
            <a:r>
              <a:rPr lang="en-US" b="0" i="0" dirty="0">
                <a:solidFill>
                  <a:srgbClr val="172B4D"/>
                </a:solidFill>
                <a:effectLst/>
                <a:latin typeface="-apple-system"/>
              </a:rPr>
              <a:t>We may need to Validate tickets for general and timed admission at multiple entry points, for example if some students require an accessible entrance to a museum for their field trip. </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b="0" i="0" dirty="0">
                <a:solidFill>
                  <a:srgbClr val="172B4D"/>
                </a:solidFill>
                <a:effectLst/>
                <a:latin typeface="-apple-system"/>
              </a:rPr>
              <a:t>We can Streamline group check-in even with multiple entry points or arrival times by using </a:t>
            </a:r>
            <a:r>
              <a:rPr lang="en-US" b="0" i="0" u="none" strike="noStrike" dirty="0">
                <a:solidFill>
                  <a:srgbClr val="172B4D"/>
                </a:solidFill>
                <a:effectLst/>
                <a:latin typeface="-apple-system"/>
                <a:hlinkClick r:id="rId3" tooltip="https://www.tessituranetwork.com/Help_System_v160/Access-Control/Group-Entry-by-Order.htm"/>
              </a:rPr>
              <a:t>Group Entry by Order</a:t>
            </a:r>
            <a:r>
              <a:rPr lang="en-US" b="0" i="0" dirty="0">
                <a:solidFill>
                  <a:srgbClr val="172B4D"/>
                </a:solidFill>
                <a:effectLst/>
                <a:latin typeface="-apple-system"/>
              </a:rPr>
              <a:t> is now part of the main Entry Scanning functionality. We will look at this on our next slide.</a:t>
            </a:r>
          </a:p>
          <a:p>
            <a:pPr algn="l">
              <a:buFont typeface="Arial" panose="020B0604020202020204" pitchFamily="34" charset="0"/>
              <a:buChar char="•"/>
            </a:pPr>
            <a:r>
              <a:rPr lang="en-US" b="0" i="0" dirty="0">
                <a:solidFill>
                  <a:srgbClr val="172B4D"/>
                </a:solidFill>
                <a:effectLst/>
                <a:latin typeface="-apple-system"/>
              </a:rPr>
              <a:t>We want to make certain the group is given a warm welcome and that they are reminded of their first activity. We can Deliver Personalized Messages to guests upon arrival welcoming them to the venue and sending them to the group’s first meeting point. Acknowledging them, when is your lunch period, etc. </a:t>
            </a:r>
          </a:p>
          <a:p>
            <a:pPr algn="l">
              <a:buFont typeface="Arial" panose="020B0604020202020204" pitchFamily="34" charset="0"/>
              <a:buChar char="•"/>
            </a:pPr>
            <a:r>
              <a:rPr lang="en-US" b="0" i="0" dirty="0">
                <a:solidFill>
                  <a:srgbClr val="172B4D"/>
                </a:solidFill>
                <a:effectLst/>
                <a:latin typeface="-apple-system"/>
              </a:rPr>
              <a:t>We can also Know instantly when Ms. Frizzle arrives with email or text alerts so you can meet her in person. </a:t>
            </a:r>
          </a:p>
          <a:p>
            <a:pPr algn="l">
              <a:buFont typeface="Arial" panose="020B0604020202020204" pitchFamily="34" charset="0"/>
              <a:buChar char="•"/>
            </a:pPr>
            <a:r>
              <a:rPr lang="en-US" b="0" i="0" dirty="0">
                <a:solidFill>
                  <a:srgbClr val="172B4D"/>
                </a:solidFill>
                <a:effectLst/>
                <a:latin typeface="-apple-system"/>
              </a:rPr>
              <a:t> We can view real time attendance reports on your scanner so you can ensure that her entire group has arrived. </a:t>
            </a:r>
          </a:p>
          <a:p>
            <a:endParaRPr lang="en-US" dirty="0"/>
          </a:p>
        </p:txBody>
      </p:sp>
      <p:sp>
        <p:nvSpPr>
          <p:cNvPr id="4" name="Slide Number Placeholder 3"/>
          <p:cNvSpPr>
            <a:spLocks noGrp="1"/>
          </p:cNvSpPr>
          <p:nvPr>
            <p:ph type="sldNum" sz="quarter" idx="5"/>
          </p:nvPr>
        </p:nvSpPr>
        <p:spPr/>
        <p:txBody>
          <a:bodyPr/>
          <a:lstStyle/>
          <a:p>
            <a:fld id="{6780D6FF-EC6E-40F2-8E34-E97C912E2E5A}" type="slidenum">
              <a:rPr lang="en-US" smtClean="0"/>
              <a:pPr/>
              <a:t>21</a:t>
            </a:fld>
            <a:endParaRPr lang="en-US" dirty="0"/>
          </a:p>
        </p:txBody>
      </p:sp>
    </p:spTree>
    <p:extLst>
      <p:ext uri="{BB962C8B-B14F-4D97-AF65-F5344CB8AC3E}">
        <p14:creationId xmlns:p14="http://schemas.microsoft.com/office/powerpoint/2010/main" val="84285622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0" i="0" dirty="0">
                <a:solidFill>
                  <a:srgbClr val="000000"/>
                </a:solidFill>
                <a:effectLst/>
                <a:latin typeface="Montserrat" panose="00000500000000000000" pitchFamily="2" charset="0"/>
              </a:rPr>
              <a:t>Lets dive a little deeper into the Group Entry by Order feature. </a:t>
            </a:r>
            <a:br>
              <a:rPr lang="en-US" b="0" i="0" dirty="0">
                <a:solidFill>
                  <a:srgbClr val="000000"/>
                </a:solidFill>
                <a:effectLst/>
                <a:latin typeface="Montserrat" panose="00000500000000000000" pitchFamily="2" charset="0"/>
              </a:rPr>
            </a:br>
            <a:br>
              <a:rPr lang="en-US" b="0" i="0" dirty="0">
                <a:solidFill>
                  <a:srgbClr val="000000"/>
                </a:solidFill>
                <a:effectLst/>
                <a:latin typeface="Montserrat" panose="00000500000000000000" pitchFamily="2" charset="0"/>
              </a:rPr>
            </a:br>
            <a:r>
              <a:rPr lang="en-US" b="0" i="0" dirty="0">
                <a:solidFill>
                  <a:srgbClr val="000000"/>
                </a:solidFill>
                <a:effectLst/>
                <a:latin typeface="Montserrat" panose="00000500000000000000" pitchFamily="2" charset="0"/>
              </a:rPr>
              <a:t>In this Scenario: </a:t>
            </a:r>
            <a:r>
              <a:rPr lang="en-US" b="0" i="0" dirty="0" err="1">
                <a:solidFill>
                  <a:srgbClr val="000000"/>
                </a:solidFill>
                <a:effectLst/>
                <a:latin typeface="Montserrat" panose="00000500000000000000" pitchFamily="2" charset="0"/>
              </a:rPr>
              <a:t>Ms</a:t>
            </a:r>
            <a:r>
              <a:rPr lang="en-US" b="0" i="0" dirty="0">
                <a:solidFill>
                  <a:srgbClr val="000000"/>
                </a:solidFill>
                <a:effectLst/>
                <a:latin typeface="Montserrat" panose="00000500000000000000" pitchFamily="2" charset="0"/>
              </a:rPr>
              <a:t> Frizzles students arrive separately to the museum but all of the group members have the same barcode or QR code from a mobile ticket shared by Ms. Frizzle. Some members of the group enters through the main entrance while others use a more accessible entrance.</a:t>
            </a:r>
          </a:p>
          <a:p>
            <a:endParaRPr lang="en-US" b="0" i="0" dirty="0">
              <a:solidFill>
                <a:srgbClr val="000000"/>
              </a:solidFill>
              <a:effectLst/>
              <a:latin typeface="Montserrat" panose="00000500000000000000" pitchFamily="2" charset="0"/>
            </a:endParaRPr>
          </a:p>
          <a:p>
            <a:r>
              <a:rPr lang="en-US" b="0" i="0" dirty="0">
                <a:solidFill>
                  <a:srgbClr val="000000"/>
                </a:solidFill>
                <a:effectLst/>
                <a:latin typeface="Montserrat" panose="00000500000000000000" pitchFamily="2" charset="0"/>
              </a:rPr>
              <a:t>When an order number is scanned, Tessitura Access Control checks if the order number exists and then if there are any sub line items (SLIs) in the order for performances valid on the </a:t>
            </a:r>
            <a:r>
              <a:rPr lang="en-US" b="0" i="0" dirty="0">
                <a:effectLst/>
                <a:latin typeface="Montserrat" panose="00000500000000000000" pitchFamily="2" charset="0"/>
                <a:hlinkClick r:id="rId3"/>
              </a:rPr>
              <a:t>device profile</a:t>
            </a:r>
            <a:r>
              <a:rPr lang="en-US" b="0" i="0" dirty="0">
                <a:solidFill>
                  <a:srgbClr val="000000"/>
                </a:solidFill>
                <a:effectLst/>
                <a:latin typeface="Montserrat" panose="00000500000000000000" pitchFamily="2" charset="0"/>
              </a:rPr>
              <a:t> that have been printed but not yet marked Attended. </a:t>
            </a:r>
          </a:p>
          <a:p>
            <a:endParaRPr lang="en-US" b="0" i="0" dirty="0">
              <a:solidFill>
                <a:srgbClr val="000000"/>
              </a:solidFill>
              <a:effectLst/>
              <a:latin typeface="Montserrat" panose="00000500000000000000" pitchFamily="2" charset="0"/>
            </a:endParaRPr>
          </a:p>
          <a:p>
            <a:r>
              <a:rPr lang="en-US" b="0" i="0" dirty="0">
                <a:solidFill>
                  <a:srgbClr val="000000"/>
                </a:solidFill>
                <a:effectLst/>
                <a:latin typeface="Montserrat" panose="00000500000000000000" pitchFamily="2" charset="0"/>
              </a:rPr>
              <a:t>The scanner operator can change the number attended by using the plus or minus buttons on the scanner and scan in only 2 of the students who have entered through their door.  Then confirm. The number attended will automatically update and when the next group arrives only the number of unattended tickets will appear when scanned. Ms. Frizzle can also be informed that 2 of her students have already arrived. </a:t>
            </a:r>
          </a:p>
          <a:p>
            <a:endParaRPr lang="en-US" b="0" i="0" dirty="0">
              <a:solidFill>
                <a:srgbClr val="000000"/>
              </a:solidFill>
              <a:effectLst/>
              <a:latin typeface="Montserrat" panose="00000500000000000000" pitchFamily="2" charset="0"/>
            </a:endParaRPr>
          </a:p>
          <a:p>
            <a:r>
              <a:rPr lang="en-US" b="0" i="0" dirty="0">
                <a:solidFill>
                  <a:srgbClr val="000000"/>
                </a:solidFill>
                <a:effectLst/>
                <a:latin typeface="Montserrat" panose="00000500000000000000" pitchFamily="2" charset="0"/>
              </a:rPr>
              <a:t>Group order Entry setup requires a Barcode with a specified prefix, we might choose the letter “G” that is different from the prefix for order ID or Membership Card. The barcodes are managed in the system tables </a:t>
            </a:r>
          </a:p>
          <a:p>
            <a:r>
              <a:rPr lang="en-US" b="1" i="0" dirty="0">
                <a:solidFill>
                  <a:srgbClr val="000000"/>
                </a:solidFill>
                <a:effectLst/>
                <a:latin typeface="Montserrat" panose="00000500000000000000" pitchFamily="2" charset="0"/>
              </a:rPr>
              <a:t>AC_ORDER_NO_LENGTH</a:t>
            </a:r>
            <a:r>
              <a:rPr lang="en-US" b="0" i="0" dirty="0">
                <a:solidFill>
                  <a:srgbClr val="000000"/>
                </a:solidFill>
                <a:effectLst/>
                <a:latin typeface="Montserrat" panose="00000500000000000000" pitchFamily="2" charset="0"/>
              </a:rPr>
              <a:t> and </a:t>
            </a:r>
            <a:r>
              <a:rPr lang="en-US" b="1" i="0" dirty="0">
                <a:solidFill>
                  <a:srgbClr val="000000"/>
                </a:solidFill>
                <a:effectLst/>
                <a:latin typeface="Montserrat" panose="00000500000000000000" pitchFamily="2" charset="0"/>
              </a:rPr>
              <a:t>AC_ORDER_NO_PREFIX.</a:t>
            </a:r>
            <a:endParaRPr lang="en-US" dirty="0"/>
          </a:p>
        </p:txBody>
      </p:sp>
      <p:sp>
        <p:nvSpPr>
          <p:cNvPr id="4" name="Slide Number Placeholder 3"/>
          <p:cNvSpPr>
            <a:spLocks noGrp="1"/>
          </p:cNvSpPr>
          <p:nvPr>
            <p:ph type="sldNum" sz="quarter" idx="5"/>
          </p:nvPr>
        </p:nvSpPr>
        <p:spPr/>
        <p:txBody>
          <a:bodyPr/>
          <a:lstStyle/>
          <a:p>
            <a:fld id="{6780D6FF-EC6E-40F2-8E34-E97C912E2E5A}" type="slidenum">
              <a:rPr lang="en-US" smtClean="0"/>
              <a:pPr/>
              <a:t>22</a:t>
            </a:fld>
            <a:endParaRPr lang="en-US" dirty="0"/>
          </a:p>
        </p:txBody>
      </p:sp>
    </p:spTree>
    <p:extLst>
      <p:ext uri="{BB962C8B-B14F-4D97-AF65-F5344CB8AC3E}">
        <p14:creationId xmlns:p14="http://schemas.microsoft.com/office/powerpoint/2010/main" val="416389928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0" i="0" dirty="0">
                <a:solidFill>
                  <a:srgbClr val="000000"/>
                </a:solidFill>
                <a:effectLst/>
                <a:latin typeface="Montserrat" panose="00000500000000000000" pitchFamily="2" charset="0"/>
              </a:rPr>
              <a:t>Another option for Ms. Frizzles group is to fast track their entrance to our venue either on their field trip or at the theatre doors. You will save time getting her large group through the door Setting up Auto Attend allows tickets to automatically be marked as Attended at the time of sale, with or without the printing of a physical ticket. </a:t>
            </a:r>
          </a:p>
          <a:p>
            <a:endParaRPr lang="en-US" b="0" i="0" dirty="0">
              <a:solidFill>
                <a:srgbClr val="000000"/>
              </a:solidFill>
              <a:effectLst/>
              <a:latin typeface="Montserrat" panose="00000500000000000000" pitchFamily="2"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b="0" i="0" dirty="0">
                <a:solidFill>
                  <a:srgbClr val="000000"/>
                </a:solidFill>
                <a:effectLst/>
                <a:latin typeface="Montserrat" panose="00000500000000000000" pitchFamily="2" charset="0"/>
              </a:rPr>
              <a:t>This feature is also useful for when you to bypass the scanning of tickets purchased on-site as well as for facilitating contactless transactions.</a:t>
            </a:r>
            <a:br>
              <a:rPr lang="en-US" b="0" i="0" dirty="0">
                <a:solidFill>
                  <a:srgbClr val="000000"/>
                </a:solidFill>
                <a:effectLst/>
                <a:latin typeface="Montserrat" panose="00000500000000000000" pitchFamily="2" charset="0"/>
              </a:rPr>
            </a:br>
            <a:br>
              <a:rPr lang="en-US" b="0" i="0" dirty="0">
                <a:solidFill>
                  <a:srgbClr val="000000"/>
                </a:solidFill>
                <a:effectLst/>
                <a:latin typeface="Montserrat" panose="00000500000000000000" pitchFamily="2" charset="0"/>
              </a:rPr>
            </a:br>
            <a:r>
              <a:rPr lang="en-US" dirty="0"/>
              <a:t>Setup on MOS tab of Performance setup so you can choose to use auto attend for only your Group MOS</a:t>
            </a:r>
          </a:p>
          <a:p>
            <a:endParaRPr lang="en-US" dirty="0"/>
          </a:p>
        </p:txBody>
      </p:sp>
      <p:sp>
        <p:nvSpPr>
          <p:cNvPr id="4" name="Slide Number Placeholder 3"/>
          <p:cNvSpPr>
            <a:spLocks noGrp="1"/>
          </p:cNvSpPr>
          <p:nvPr>
            <p:ph type="sldNum" sz="quarter" idx="5"/>
          </p:nvPr>
        </p:nvSpPr>
        <p:spPr/>
        <p:txBody>
          <a:bodyPr/>
          <a:lstStyle/>
          <a:p>
            <a:fld id="{6780D6FF-EC6E-40F2-8E34-E97C912E2E5A}" type="slidenum">
              <a:rPr lang="en-US" smtClean="0"/>
              <a:pPr/>
              <a:t>23</a:t>
            </a:fld>
            <a:endParaRPr lang="en-US" dirty="0"/>
          </a:p>
        </p:txBody>
      </p:sp>
    </p:spTree>
    <p:extLst>
      <p:ext uri="{BB962C8B-B14F-4D97-AF65-F5344CB8AC3E}">
        <p14:creationId xmlns:p14="http://schemas.microsoft.com/office/powerpoint/2010/main" val="325827523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Auto Attend is setup on the MOS tab of performance set up and the options. </a:t>
            </a:r>
          </a:p>
          <a:p>
            <a:pPr algn="l">
              <a:spcBef>
                <a:spcPts val="1100"/>
              </a:spcBef>
              <a:spcAft>
                <a:spcPts val="0"/>
              </a:spcAft>
            </a:pPr>
            <a:r>
              <a:rPr lang="en-US" sz="1800" b="0" i="0" dirty="0">
                <a:solidFill>
                  <a:srgbClr val="000000"/>
                </a:solidFill>
                <a:effectLst/>
                <a:latin typeface="var(--BaseFont)"/>
              </a:rPr>
              <a:t>Check the </a:t>
            </a:r>
            <a:r>
              <a:rPr lang="en-US" sz="1800" b="1" i="0" dirty="0">
                <a:solidFill>
                  <a:srgbClr val="000000"/>
                </a:solidFill>
                <a:effectLst/>
                <a:latin typeface="var(--BaseFont)"/>
              </a:rPr>
              <a:t>Auto Attend</a:t>
            </a:r>
            <a:r>
              <a:rPr lang="en-US" sz="1800" b="0" i="0" dirty="0">
                <a:solidFill>
                  <a:srgbClr val="000000"/>
                </a:solidFill>
                <a:effectLst/>
                <a:latin typeface="var(--BaseFont)"/>
              </a:rPr>
              <a:t> box on a mode of sale if tickets purchased in that mode of sale should be marked Attended when printed during the active auto-attend period.</a:t>
            </a:r>
          </a:p>
          <a:p>
            <a:pPr algn="l">
              <a:spcBef>
                <a:spcPts val="1100"/>
              </a:spcBef>
              <a:spcAft>
                <a:spcPts val="0"/>
              </a:spcAft>
            </a:pPr>
            <a:r>
              <a:rPr lang="en-US" sz="1800" b="0" i="0" dirty="0">
                <a:solidFill>
                  <a:srgbClr val="000000"/>
                </a:solidFill>
                <a:effectLst/>
                <a:latin typeface="var(--BaseFont)"/>
              </a:rPr>
              <a:t>Check the </a:t>
            </a:r>
            <a:r>
              <a:rPr lang="en-US" sz="1800" b="1" i="0" dirty="0">
                <a:solidFill>
                  <a:srgbClr val="000000"/>
                </a:solidFill>
                <a:effectLst/>
                <a:latin typeface="var(--BaseFont)"/>
              </a:rPr>
              <a:t>Print on Auto Attend</a:t>
            </a:r>
            <a:r>
              <a:rPr lang="en-US" sz="1800" b="0" i="0" dirty="0">
                <a:solidFill>
                  <a:srgbClr val="000000"/>
                </a:solidFill>
                <a:effectLst/>
                <a:latin typeface="var(--BaseFont)"/>
              </a:rPr>
              <a:t> box if a physical ticket should also be printed when auto-attend occurs. If this box is not checked, tickets can only be printed during the active auto-attend period through a reprint (i.e. the initial attempt to print will mark tickets Attended without generating physical tickets, but reprinting after that will generate a physical ticket).</a:t>
            </a:r>
          </a:p>
          <a:p>
            <a:pPr algn="l">
              <a:spcBef>
                <a:spcPts val="1100"/>
              </a:spcBef>
              <a:spcAft>
                <a:spcPts val="0"/>
              </a:spcAft>
            </a:pPr>
            <a:endParaRPr lang="en-US" sz="1800" b="0" i="0" dirty="0">
              <a:solidFill>
                <a:srgbClr val="000000"/>
              </a:solidFill>
              <a:effectLst/>
              <a:latin typeface="var(--BaseFont)"/>
            </a:endParaRPr>
          </a:p>
          <a:p>
            <a:pPr algn="l">
              <a:spcBef>
                <a:spcPts val="1100"/>
              </a:spcBef>
              <a:spcAft>
                <a:spcPts val="0"/>
              </a:spcAft>
            </a:pPr>
            <a:r>
              <a:rPr lang="en-US" sz="1800" b="0" i="0" dirty="0">
                <a:solidFill>
                  <a:srgbClr val="000000"/>
                </a:solidFill>
                <a:effectLst/>
                <a:latin typeface="var(--BaseFont)"/>
              </a:rPr>
              <a:t>Auto Attend can also be used in a General Admission scenario where the group has tickets to the museum which we would like have tickets to the IMAX movie which need physical tickets that we would like to have scanned. In this scenario our group members are sold a flex package and have a composite ticket. This more complex scenario is covered in the documentation and we would also be happy to discuss this setup at the solution center. </a:t>
            </a:r>
            <a:br>
              <a:rPr lang="en-US" dirty="0"/>
            </a:br>
            <a:br>
              <a:rPr lang="en-US" dirty="0"/>
            </a:br>
            <a:r>
              <a:rPr lang="en-US" dirty="0"/>
              <a:t> </a:t>
            </a:r>
          </a:p>
        </p:txBody>
      </p:sp>
      <p:sp>
        <p:nvSpPr>
          <p:cNvPr id="4" name="Slide Number Placeholder 3"/>
          <p:cNvSpPr>
            <a:spLocks noGrp="1"/>
          </p:cNvSpPr>
          <p:nvPr>
            <p:ph type="sldNum" sz="quarter" idx="5"/>
          </p:nvPr>
        </p:nvSpPr>
        <p:spPr/>
        <p:txBody>
          <a:bodyPr/>
          <a:lstStyle/>
          <a:p>
            <a:fld id="{6780D6FF-EC6E-40F2-8E34-E97C912E2E5A}" type="slidenum">
              <a:rPr lang="en-US" smtClean="0"/>
              <a:pPr/>
              <a:t>24</a:t>
            </a:fld>
            <a:endParaRPr lang="en-US" dirty="0"/>
          </a:p>
        </p:txBody>
      </p:sp>
    </p:spTree>
    <p:extLst>
      <p:ext uri="{BB962C8B-B14F-4D97-AF65-F5344CB8AC3E}">
        <p14:creationId xmlns:p14="http://schemas.microsoft.com/office/powerpoint/2010/main" val="301556060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0" i="0" dirty="0">
                <a:solidFill>
                  <a:srgbClr val="000000"/>
                </a:solidFill>
                <a:effectLst/>
                <a:latin typeface="+mn-lt"/>
              </a:rPr>
              <a:t>Now that Ms. Frizzle and her students have all been scanned into the museum it’s time for them to embark on their busy field trip. Ms. Frizzle has reserved some classrooms, a lunch space, and a docent tour for her students. All of which we’ve been able to set up for her via resource booking and we can access from a browser on our mobile phone if questions arise during the field trip.</a:t>
            </a:r>
            <a:br>
              <a:rPr lang="en-US" b="0" i="0" dirty="0">
                <a:solidFill>
                  <a:srgbClr val="000000"/>
                </a:solidFill>
                <a:effectLst/>
                <a:latin typeface="+mn-lt"/>
              </a:rPr>
            </a:br>
            <a:br>
              <a:rPr lang="en-US" b="0" i="0" dirty="0">
                <a:solidFill>
                  <a:srgbClr val="000000"/>
                </a:solidFill>
                <a:effectLst/>
                <a:latin typeface="+mn-lt"/>
              </a:rPr>
            </a:br>
            <a:r>
              <a:rPr lang="en-US" b="0" i="0" dirty="0">
                <a:solidFill>
                  <a:srgbClr val="000000"/>
                </a:solidFill>
                <a:effectLst/>
                <a:latin typeface="+mn-lt"/>
              </a:rPr>
              <a:t>A </a:t>
            </a:r>
            <a:r>
              <a:rPr lang="en-US" b="1" i="0" dirty="0">
                <a:effectLst/>
                <a:latin typeface="+mn-lt"/>
                <a:hlinkClick r:id="rId3"/>
              </a:rPr>
              <a:t>booking</a:t>
            </a:r>
            <a:r>
              <a:rPr lang="en-US" b="0" i="0" dirty="0">
                <a:solidFill>
                  <a:srgbClr val="000000"/>
                </a:solidFill>
                <a:effectLst/>
                <a:latin typeface="+mn-lt"/>
              </a:rPr>
              <a:t> is a collection of resource assignments used to reserve resources. Resource assignments can be added to a booking individually or by selecting a </a:t>
            </a:r>
            <a:r>
              <a:rPr lang="en-US" b="1" i="0" dirty="0">
                <a:effectLst/>
                <a:latin typeface="+mn-lt"/>
                <a:hlinkClick r:id="rId4"/>
              </a:rPr>
              <a:t>booking template</a:t>
            </a:r>
            <a:r>
              <a:rPr lang="en-US" b="0" i="0" dirty="0">
                <a:solidFill>
                  <a:srgbClr val="000000"/>
                </a:solidFill>
                <a:effectLst/>
                <a:latin typeface="+mn-lt"/>
              </a:rPr>
              <a:t>, a reusable set of resource type assignments and booking header field settings. </a:t>
            </a:r>
            <a:br>
              <a:rPr lang="en-US" b="0" i="0" dirty="0">
                <a:solidFill>
                  <a:srgbClr val="000000"/>
                </a:solidFill>
                <a:effectLst/>
                <a:latin typeface="+mn-lt"/>
              </a:rPr>
            </a:br>
            <a:endParaRPr lang="en-US" b="0" i="0" dirty="0">
              <a:solidFill>
                <a:srgbClr val="000000"/>
              </a:solidFill>
              <a:effectLst/>
              <a:latin typeface="+mn-lt"/>
            </a:endParaRPr>
          </a:p>
          <a:p>
            <a:r>
              <a:rPr lang="en-US" b="0" i="0" dirty="0">
                <a:solidFill>
                  <a:srgbClr val="000000"/>
                </a:solidFill>
                <a:effectLst/>
                <a:latin typeface="+mn-lt"/>
              </a:rPr>
              <a:t>For example, a booking template can be created for grade school group visits, containing the typically required resource types for grade school visits (a bus parking space, a classroom, a teacher or expert, a lunchroom, and a docent tour) and the typical assignment duration for each resource.</a:t>
            </a:r>
            <a:br>
              <a:rPr lang="en-US" b="0" i="0" dirty="0">
                <a:solidFill>
                  <a:srgbClr val="000000"/>
                </a:solidFill>
                <a:effectLst/>
                <a:latin typeface="+mn-lt"/>
              </a:rPr>
            </a:br>
            <a:br>
              <a:rPr lang="en-US" b="0" i="0" dirty="0">
                <a:solidFill>
                  <a:srgbClr val="000000"/>
                </a:solidFill>
                <a:effectLst/>
                <a:latin typeface="+mn-lt"/>
              </a:rPr>
            </a:br>
            <a:r>
              <a:rPr lang="en-US" b="0" i="0" dirty="0">
                <a:solidFill>
                  <a:srgbClr val="000000"/>
                </a:solidFill>
                <a:effectLst/>
                <a:latin typeface="+mn-lt"/>
              </a:rPr>
              <a:t>If you’re interested in setting up resource booking we do have some great in depth recordings on TN.com, or please visit the Solution Center.</a:t>
            </a:r>
            <a:endParaRPr lang="en-US" dirty="0">
              <a:latin typeface="+mn-lt"/>
            </a:endParaRPr>
          </a:p>
          <a:p>
            <a:endParaRPr lang="en-US" dirty="0"/>
          </a:p>
        </p:txBody>
      </p:sp>
      <p:sp>
        <p:nvSpPr>
          <p:cNvPr id="4" name="Slide Number Placeholder 3"/>
          <p:cNvSpPr>
            <a:spLocks noGrp="1"/>
          </p:cNvSpPr>
          <p:nvPr>
            <p:ph type="sldNum" sz="quarter" idx="5"/>
          </p:nvPr>
        </p:nvSpPr>
        <p:spPr/>
        <p:txBody>
          <a:bodyPr/>
          <a:lstStyle/>
          <a:p>
            <a:fld id="{6780D6FF-EC6E-40F2-8E34-E97C912E2E5A}" type="slidenum">
              <a:rPr lang="en-US" smtClean="0"/>
              <a:pPr/>
              <a:t>25</a:t>
            </a:fld>
            <a:endParaRPr lang="en-US" dirty="0"/>
          </a:p>
        </p:txBody>
      </p:sp>
    </p:spTree>
    <p:extLst>
      <p:ext uri="{BB962C8B-B14F-4D97-AF65-F5344CB8AC3E}">
        <p14:creationId xmlns:p14="http://schemas.microsoft.com/office/powerpoint/2010/main" val="106599418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Here is a sample booking. This group requires a classroom, computer, teacher, docent, and lunchroom. This is a great example of how bookings can be used for a space, person, or even items like AV equipment. Ms. Frizzles next trip to the zoo or aquarium might show a booking resource full of animal encounters and their handlers. There are so many possibilities. </a:t>
            </a:r>
          </a:p>
        </p:txBody>
      </p:sp>
      <p:sp>
        <p:nvSpPr>
          <p:cNvPr id="4" name="Slide Number Placeholder 3"/>
          <p:cNvSpPr>
            <a:spLocks noGrp="1"/>
          </p:cNvSpPr>
          <p:nvPr>
            <p:ph type="sldNum" sz="quarter" idx="5"/>
          </p:nvPr>
        </p:nvSpPr>
        <p:spPr/>
        <p:txBody>
          <a:bodyPr/>
          <a:lstStyle/>
          <a:p>
            <a:fld id="{6780D6FF-EC6E-40F2-8E34-E97C912E2E5A}" type="slidenum">
              <a:rPr lang="en-US" smtClean="0"/>
              <a:pPr/>
              <a:t>26</a:t>
            </a:fld>
            <a:endParaRPr lang="en-US" dirty="0"/>
          </a:p>
        </p:txBody>
      </p:sp>
    </p:spTree>
    <p:extLst>
      <p:ext uri="{BB962C8B-B14F-4D97-AF65-F5344CB8AC3E}">
        <p14:creationId xmlns:p14="http://schemas.microsoft.com/office/powerpoint/2010/main" val="1626008930"/>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Just one other topic to mention, which like Resource booking is more advanced in its setup, is the use of plans to track group sales. Now that Ms. Frizzle’s field trip has ended we’d like to cultivate several more visits from her in the future. In cases like this some organizations have used plans to tracking a full season of marketing and outreach to frequent group buyers like Ms. Frizzle. We would be happy to discuss this more in depth at the Solution Center or through a Support Ticket. </a:t>
            </a:r>
          </a:p>
        </p:txBody>
      </p:sp>
      <p:sp>
        <p:nvSpPr>
          <p:cNvPr id="4" name="Slide Number Placeholder 3"/>
          <p:cNvSpPr>
            <a:spLocks noGrp="1"/>
          </p:cNvSpPr>
          <p:nvPr>
            <p:ph type="sldNum" sz="quarter" idx="5"/>
          </p:nvPr>
        </p:nvSpPr>
        <p:spPr/>
        <p:txBody>
          <a:bodyPr/>
          <a:lstStyle/>
          <a:p>
            <a:fld id="{6780D6FF-EC6E-40F2-8E34-E97C912E2E5A}" type="slidenum">
              <a:rPr lang="en-US" smtClean="0"/>
              <a:pPr/>
              <a:t>27</a:t>
            </a:fld>
            <a:endParaRPr lang="en-US" dirty="0"/>
          </a:p>
        </p:txBody>
      </p:sp>
    </p:spTree>
    <p:extLst>
      <p:ext uri="{BB962C8B-B14F-4D97-AF65-F5344CB8AC3E}">
        <p14:creationId xmlns:p14="http://schemas.microsoft.com/office/powerpoint/2010/main" val="369621219"/>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We’ve covered a lot in fulfilling our group sales at the door from Access control and Auto Attend to Resource Booking and follow up on the next group sale with the use of plans. Thank you for joining me today! </a:t>
            </a:r>
            <a:br>
              <a:rPr lang="en-US" dirty="0"/>
            </a:br>
            <a:endParaRPr lang="en-US" dirty="0"/>
          </a:p>
          <a:p>
            <a:r>
              <a:rPr lang="en-US" dirty="0"/>
              <a:t>We have time for questions, if you’re attending virtually please enter them in the chat!</a:t>
            </a:r>
            <a:br>
              <a:rPr lang="en-US" dirty="0"/>
            </a:br>
            <a:br>
              <a:rPr lang="en-US" dirty="0"/>
            </a:br>
            <a:r>
              <a:rPr lang="en-US" dirty="0"/>
              <a:t>I would be happy to discuss any of these topics further with you and will be in the Solution Center </a:t>
            </a:r>
            <a:r>
              <a:rPr lang="en-US" b="1" i="0" dirty="0">
                <a:solidFill>
                  <a:srgbClr val="000000"/>
                </a:solidFill>
                <a:effectLst/>
                <a:latin typeface="Source Sans Pro" panose="020B0503030403020204" pitchFamily="34" charset="0"/>
              </a:rPr>
              <a:t>Captiva - Ballroom Level </a:t>
            </a:r>
            <a:r>
              <a:rPr lang="en-US" b="0" i="0" dirty="0">
                <a:solidFill>
                  <a:srgbClr val="000000"/>
                </a:solidFill>
                <a:effectLst/>
                <a:latin typeface="Source Sans Pro" panose="020B0503030403020204" pitchFamily="34" charset="0"/>
              </a:rPr>
              <a:t>tomorrow from 7:30am until 12:30 pm. </a:t>
            </a:r>
            <a:endParaRPr lang="en-US" dirty="0"/>
          </a:p>
        </p:txBody>
      </p:sp>
      <p:sp>
        <p:nvSpPr>
          <p:cNvPr id="4" name="Slide Number Placeholder 3"/>
          <p:cNvSpPr>
            <a:spLocks noGrp="1"/>
          </p:cNvSpPr>
          <p:nvPr>
            <p:ph type="sldNum" sz="quarter" idx="5"/>
          </p:nvPr>
        </p:nvSpPr>
        <p:spPr/>
        <p:txBody>
          <a:bodyPr/>
          <a:lstStyle/>
          <a:p>
            <a:fld id="{6780D6FF-EC6E-40F2-8E34-E97C912E2E5A}" type="slidenum">
              <a:rPr lang="en-US" smtClean="0"/>
              <a:pPr/>
              <a:t>28</a:t>
            </a:fld>
            <a:endParaRPr lang="en-US" dirty="0"/>
          </a:p>
        </p:txBody>
      </p:sp>
    </p:spTree>
    <p:extLst>
      <p:ext uri="{BB962C8B-B14F-4D97-AF65-F5344CB8AC3E}">
        <p14:creationId xmlns:p14="http://schemas.microsoft.com/office/powerpoint/2010/main" val="2094485066"/>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ags" Target="../tags/tag3.xml"/></Relationships>
</file>

<file path=ppt/slideLayouts/_rels/slideLayout3.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ags" Target="../tags/tag4.xml"/></Relationships>
</file>

<file path=ppt/slideLayouts/_rels/slideLayout4.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ags" Target="../tags/tag5.xml"/></Relationships>
</file>

<file path=ppt/slideLayouts/_rels/slideLayout5.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ags" Target="../tags/tag6.xml"/></Relationships>
</file>

<file path=ppt/slideLayouts/_rels/slideLayout6.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ags" Target="../tags/tag7.xml"/></Relationships>
</file>

<file path=ppt/slideLayouts/_rels/slideLayout7.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ags" Target="../tags/tag8.xml"/></Relationships>
</file>

<file path=ppt/slideLayouts/_rels/slideLayout8.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ags" Target="../tags/tag9.xml"/></Relationships>
</file>

<file path=ppt/slideLayouts/_rels/slideLayout9.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ags" Target="../tags/tag10.xml"/></Relationships>
</file>

<file path=ppt/slideLayouts/_rels/slideLayout10.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ags" Target="../tags/tag11.xml"/></Relationships>
</file>

<file path=ppt/slideLayouts/_rels/slideLayout11.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ags" Target="../tags/tag12.xml"/></Relationships>
</file>

<file path=ppt/slideLayouts/_rels/slideLayout12.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ags" Target="../tags/tag13.xml"/></Relationships>
</file>

<file path=ppt/slideLayouts/_rels/slideLayout13.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ags" Target="../tags/tag14.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Master" Target="../slideMasters/slideMaster2.xml"/><Relationship Id="rId1" Type="http://schemas.openxmlformats.org/officeDocument/2006/relationships/tags" Target="../tags/tag16.xml"/><Relationship Id="rId5" Type="http://schemas.openxmlformats.org/officeDocument/2006/relationships/image" Target="../media/image5.png"/><Relationship Id="rId4" Type="http://schemas.openxmlformats.org/officeDocument/2006/relationships/image" Target="../media/image4.png"/></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Master" Target="../slideMasters/slideMaster2.xml"/><Relationship Id="rId1" Type="http://schemas.openxmlformats.org/officeDocument/2006/relationships/tags" Target="../tags/tag17.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png"/></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Master" Target="../slideMasters/slideMaster2.xml"/><Relationship Id="rId1" Type="http://schemas.openxmlformats.org/officeDocument/2006/relationships/tags" Target="../tags/tag18.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png"/></Relationships>
</file>

<file path=ppt/slideLayouts/_rels/slideLayout1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Master" Target="../slideMasters/slideMaster2.xml"/><Relationship Id="rId1" Type="http://schemas.openxmlformats.org/officeDocument/2006/relationships/tags" Target="../tags/tag19.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png"/></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slideMaster" Target="../slideMasters/slideMaster2.xml"/><Relationship Id="rId1" Type="http://schemas.openxmlformats.org/officeDocument/2006/relationships/tags" Target="../tags/tag20.xml"/><Relationship Id="rId5" Type="http://schemas.openxmlformats.org/officeDocument/2006/relationships/image" Target="../media/image4.png"/><Relationship Id="rId4" Type="http://schemas.openxmlformats.org/officeDocument/2006/relationships/image" Target="../media/image5.png"/></Relationships>
</file>

<file path=ppt/slideLayouts/_rels/slideLayout19.xml.rels><?xml version="1.0" encoding="UTF-8" standalone="yes"?>
<Relationships xmlns="http://schemas.openxmlformats.org/package/2006/relationships"><Relationship Id="rId2" Type="http://schemas.openxmlformats.org/officeDocument/2006/relationships/slideMaster" Target="../slideMasters/slideMaster2.xml"/><Relationship Id="rId1" Type="http://schemas.openxmlformats.org/officeDocument/2006/relationships/tags" Target="../tags/tag21.xml"/></Relationships>
</file>

<file path=ppt/slideLayouts/_rels/slideLayout2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slideMaster" Target="../slideMasters/slideMaster3.xml"/><Relationship Id="rId1" Type="http://schemas.openxmlformats.org/officeDocument/2006/relationships/tags" Target="../tags/tag23.xml"/></Relationships>
</file>

<file path=ppt/slideLayouts/_rels/slideLayout2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slideMaster" Target="../slideMasters/slideMaster3.xml"/><Relationship Id="rId1" Type="http://schemas.openxmlformats.org/officeDocument/2006/relationships/tags" Target="../tags/tag24.xml"/></Relationships>
</file>

<file path=ppt/slideLayouts/_rels/slideLayout2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slideMaster" Target="../slideMasters/slideMaster3.xml"/><Relationship Id="rId1" Type="http://schemas.openxmlformats.org/officeDocument/2006/relationships/tags" Target="../tags/tag25.xml"/></Relationships>
</file>

<file path=ppt/slideLayouts/_rels/slideLayout2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slideMaster" Target="../slideMasters/slideMaster3.xml"/><Relationship Id="rId1" Type="http://schemas.openxmlformats.org/officeDocument/2006/relationships/tags" Target="../tags/tag26.xml"/></Relationships>
</file>

<file path=ppt/slideLayouts/_rels/slideLayout2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slideMaster" Target="../slideMasters/slideMaster3.xml"/><Relationship Id="rId1" Type="http://schemas.openxmlformats.org/officeDocument/2006/relationships/tags" Target="../tags/tag27.xml"/></Relationships>
</file>

<file path=ppt/slideLayouts/_rels/slideLayout2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slideMaster" Target="../slideMasters/slideMaster3.xml"/><Relationship Id="rId1" Type="http://schemas.openxmlformats.org/officeDocument/2006/relationships/tags" Target="../tags/tag28.xml"/></Relationships>
</file>

<file path=ppt/slideLayouts/_rels/slideLayout2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slideMaster" Target="../slideMasters/slideMaster3.xml"/><Relationship Id="rId1" Type="http://schemas.openxmlformats.org/officeDocument/2006/relationships/tags" Target="../tags/tag29.xml"/></Relationships>
</file>

<file path=ppt/slideLayouts/_rels/slideLayout2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slideMaster" Target="../slideMasters/slideMaster3.xml"/><Relationship Id="rId1" Type="http://schemas.openxmlformats.org/officeDocument/2006/relationships/tags" Target="../tags/tag30.xml"/></Relationships>
</file>

<file path=ppt/slideLayouts/_rels/slideLayout2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slideMaster" Target="../slideMasters/slideMaster4.xml"/><Relationship Id="rId1" Type="http://schemas.openxmlformats.org/officeDocument/2006/relationships/tags" Target="../tags/tag32.xml"/><Relationship Id="rId4" Type="http://schemas.openxmlformats.org/officeDocument/2006/relationships/image" Target="../media/image9.png"/></Relationships>
</file>

<file path=ppt/slideLayouts/_rels/slideLayout2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slideMaster" Target="../slideMasters/slideMaster4.xml"/><Relationship Id="rId1" Type="http://schemas.openxmlformats.org/officeDocument/2006/relationships/tags" Target="../tags/tag33.xml"/><Relationship Id="rId4" Type="http://schemas.openxmlformats.org/officeDocument/2006/relationships/image" Target="../media/image9.png"/></Relationships>
</file>

<file path=ppt/slideLayouts/_rels/slideLayout3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slideMaster" Target="../slideMasters/slideMaster4.xml"/><Relationship Id="rId1" Type="http://schemas.openxmlformats.org/officeDocument/2006/relationships/tags" Target="../tags/tag34.xml"/><Relationship Id="rId4" Type="http://schemas.openxmlformats.org/officeDocument/2006/relationships/image" Target="../media/image9.png"/></Relationships>
</file>

<file path=ppt/slideLayouts/_rels/slideLayout3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slideMaster" Target="../slideMasters/slideMaster4.xml"/><Relationship Id="rId1" Type="http://schemas.openxmlformats.org/officeDocument/2006/relationships/tags" Target="../tags/tag35.xml"/><Relationship Id="rId4" Type="http://schemas.openxmlformats.org/officeDocument/2006/relationships/image" Target="../media/image9.png"/></Relationships>
</file>

<file path=ppt/slideLayouts/_rels/slideLayout3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slideMaster" Target="../slideMasters/slideMaster4.xml"/><Relationship Id="rId1" Type="http://schemas.openxmlformats.org/officeDocument/2006/relationships/tags" Target="../tags/tag36.xml"/><Relationship Id="rId4" Type="http://schemas.openxmlformats.org/officeDocument/2006/relationships/image" Target="../media/image9.png"/></Relationships>
</file>

<file path=ppt/slideLayouts/_rels/slideLayout3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slideMaster" Target="../slideMasters/slideMaster4.xml"/><Relationship Id="rId1" Type="http://schemas.openxmlformats.org/officeDocument/2006/relationships/tags" Target="../tags/tag37.xml"/><Relationship Id="rId4" Type="http://schemas.openxmlformats.org/officeDocument/2006/relationships/image" Target="../media/image9.png"/></Relationships>
</file>

<file path=ppt/slideLayouts/_rels/slideLayout3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slideMaster" Target="../slideMasters/slideMaster4.xml"/><Relationship Id="rId1" Type="http://schemas.openxmlformats.org/officeDocument/2006/relationships/tags" Target="../tags/tag38.xml"/><Relationship Id="rId4" Type="http://schemas.openxmlformats.org/officeDocument/2006/relationships/image" Target="../media/image13.png"/></Relationships>
</file>

<file path=ppt/slideLayouts/_rels/slideLayout3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slideMaster" Target="../slideMasters/slideMaster4.xml"/><Relationship Id="rId1" Type="http://schemas.openxmlformats.org/officeDocument/2006/relationships/tags" Target="../tags/tag39.xml"/><Relationship Id="rId4" Type="http://schemas.openxmlformats.org/officeDocument/2006/relationships/image" Target="../media/image13.png"/></Relationships>
</file>

<file path=ppt/slideLayouts/_rels/slideLayout3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slideMaster" Target="../slideMasters/slideMaster4.xml"/><Relationship Id="rId1" Type="http://schemas.openxmlformats.org/officeDocument/2006/relationships/tags" Target="../tags/tag40.xml"/><Relationship Id="rId4" Type="http://schemas.openxmlformats.org/officeDocument/2006/relationships/image" Target="../media/image13.png"/></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Left Justified Title">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5857D7-FDA5-C269-C5C0-801BBF0F41E7}"/>
              </a:ext>
            </a:extLst>
          </p:cNvPr>
          <p:cNvSpPr>
            <a:spLocks noGrp="1"/>
          </p:cNvSpPr>
          <p:nvPr>
            <p:ph type="title"/>
          </p:nvPr>
        </p:nvSpPr>
        <p:spPr>
          <a:xfrm>
            <a:off x="523288" y="1574360"/>
            <a:ext cx="11102653" cy="1789324"/>
          </a:xfrm>
        </p:spPr>
        <p:txBody>
          <a:bodyPr wrap="square" tIns="91440" bIns="91440" anchor="b" anchorCtr="0">
            <a:noAutofit/>
          </a:bodyPr>
          <a:lstStyle>
            <a:lvl1pPr algn="l">
              <a:defRPr sz="4400" b="0">
                <a:solidFill>
                  <a:schemeClr val="tx1"/>
                </a:solidFill>
                <a:latin typeface="+mn-lt"/>
              </a:defRPr>
            </a:lvl1pPr>
          </a:lstStyle>
          <a:p>
            <a:r>
              <a:rPr lang="en-US" dirty="0"/>
              <a:t>Click to edit Master title style</a:t>
            </a:r>
          </a:p>
        </p:txBody>
      </p:sp>
      <p:sp>
        <p:nvSpPr>
          <p:cNvPr id="4" name="Text Placeholder 3">
            <a:extLst>
              <a:ext uri="{FF2B5EF4-FFF2-40B4-BE49-F238E27FC236}">
                <a16:creationId xmlns:a16="http://schemas.microsoft.com/office/drawing/2014/main" id="{F21C4B34-9FD4-6AB7-73C1-08F89CFFFCC1}"/>
              </a:ext>
            </a:extLst>
          </p:cNvPr>
          <p:cNvSpPr>
            <a:spLocks noGrp="1"/>
          </p:cNvSpPr>
          <p:nvPr>
            <p:ph type="body" sz="quarter" idx="10"/>
          </p:nvPr>
        </p:nvSpPr>
        <p:spPr>
          <a:xfrm>
            <a:off x="522610" y="3377973"/>
            <a:ext cx="11102653" cy="1854639"/>
          </a:xfrm>
          <a:prstGeom prst="rect">
            <a:avLst/>
          </a:prstGeom>
        </p:spPr>
        <p:txBody>
          <a:bodyPr tIns="91440" bIns="91440">
            <a:noAutofit/>
          </a:bodyPr>
          <a:lstStyle>
            <a:lvl1pPr marL="0" indent="0">
              <a:buNone/>
              <a:defRPr/>
            </a:lvl1pPr>
            <a:lvl2pPr marL="457200" indent="0">
              <a:buNone/>
              <a:defRPr/>
            </a:lvl2pPr>
            <a:lvl3pPr marL="919163" indent="0">
              <a:buFont typeface="Montserrat" panose="00000500000000000000" pitchFamily="2" charset="0"/>
              <a:buNone/>
              <a:defRPr>
                <a:solidFill>
                  <a:schemeClr val="tx1">
                    <a:lumMod val="65000"/>
                    <a:lumOff val="35000"/>
                  </a:schemeClr>
                </a:solidFill>
              </a:defRPr>
            </a:lvl3pPr>
            <a:lvl4pPr marL="1370012" indent="0">
              <a:buNone/>
              <a:defRPr>
                <a:solidFill>
                  <a:schemeClr val="tx1">
                    <a:lumMod val="65000"/>
                    <a:lumOff val="35000"/>
                  </a:schemeClr>
                </a:solidFill>
              </a:defRPr>
            </a:lvl4pPr>
            <a:lvl5pPr marL="1828800" indent="0">
              <a:buNone/>
              <a:defRPr>
                <a:solidFill>
                  <a:schemeClr val="tx1">
                    <a:lumMod val="65000"/>
                    <a:lumOff val="35000"/>
                  </a:schemeClr>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 name="Date">
            <a:extLst>
              <a:ext uri="{FF2B5EF4-FFF2-40B4-BE49-F238E27FC236}">
                <a16:creationId xmlns:a16="http://schemas.microsoft.com/office/drawing/2014/main" id="{1611FEE6-07EA-A11D-ED16-777259888742}"/>
              </a:ext>
            </a:extLst>
          </p:cNvPr>
          <p:cNvSpPr>
            <a:spLocks noGrp="1"/>
          </p:cNvSpPr>
          <p:nvPr>
            <p:ph type="body" sz="quarter" idx="11" hasCustomPrompt="1"/>
          </p:nvPr>
        </p:nvSpPr>
        <p:spPr>
          <a:xfrm>
            <a:off x="7010400" y="6052458"/>
            <a:ext cx="4614863" cy="566057"/>
          </a:xfrm>
          <a:prstGeom prst="rect">
            <a:avLst/>
          </a:prstGeom>
        </p:spPr>
        <p:txBody>
          <a:bodyPr anchor="ctr" anchorCtr="0">
            <a:noAutofit/>
          </a:bodyPr>
          <a:lstStyle>
            <a:lvl1pPr marL="0" indent="0" algn="r">
              <a:buNone/>
              <a:defRPr sz="1200"/>
            </a:lvl1pPr>
            <a:lvl2pPr marL="457200" indent="0" algn="r">
              <a:buNone/>
              <a:defRPr sz="1200"/>
            </a:lvl2pPr>
            <a:lvl3pPr marL="919163" indent="0" algn="r">
              <a:buFont typeface="Montserrat" panose="00000500000000000000" pitchFamily="2" charset="0"/>
              <a:buNone/>
              <a:defRPr sz="1200"/>
            </a:lvl3pPr>
            <a:lvl4pPr marL="1370012" indent="0" algn="r">
              <a:buNone/>
              <a:defRPr sz="1200"/>
            </a:lvl4pPr>
            <a:lvl5pPr marL="1828800" indent="0" algn="r">
              <a:buNone/>
              <a:defRPr sz="1200"/>
            </a:lvl5pPr>
          </a:lstStyle>
          <a:p>
            <a:pPr lvl="0"/>
            <a:r>
              <a:rPr lang="en-US" dirty="0"/>
              <a:t>Day Name, Month Date, Year</a:t>
            </a:r>
          </a:p>
        </p:txBody>
      </p:sp>
      <p:pic>
        <p:nvPicPr>
          <p:cNvPr id="3" name="Picture 2">
            <a:extLst>
              <a:ext uri="{FF2B5EF4-FFF2-40B4-BE49-F238E27FC236}">
                <a16:creationId xmlns:a16="http://schemas.microsoft.com/office/drawing/2014/main" id="{8BE0D5D8-BD48-EBC1-E142-6A756D4B0A75}"/>
              </a:ext>
            </a:extLst>
          </p:cNvPr>
          <p:cNvPicPr>
            <a:picLocks noChangeAspect="1"/>
          </p:cNvPicPr>
          <p:nvPr userDrawn="1"/>
        </p:nvPicPr>
        <p:blipFill rotWithShape="1">
          <a:blip r:embed="rId2"/>
          <a:srcRect l="8780" r="1455" b="54382"/>
          <a:stretch/>
        </p:blipFill>
        <p:spPr>
          <a:xfrm>
            <a:off x="0" y="5281239"/>
            <a:ext cx="12192000" cy="1576761"/>
          </a:xfrm>
          <a:prstGeom prst="rect">
            <a:avLst/>
          </a:prstGeom>
        </p:spPr>
      </p:pic>
      <p:pic>
        <p:nvPicPr>
          <p:cNvPr id="5" name="Picture 4">
            <a:extLst>
              <a:ext uri="{FF2B5EF4-FFF2-40B4-BE49-F238E27FC236}">
                <a16:creationId xmlns:a16="http://schemas.microsoft.com/office/drawing/2014/main" id="{FC45E6E1-A6F8-CC7A-4911-973208A3B52D}"/>
              </a:ext>
            </a:extLst>
          </p:cNvPr>
          <p:cNvPicPr>
            <a:picLocks noChangeAspect="1"/>
          </p:cNvPicPr>
          <p:nvPr userDrawn="1"/>
        </p:nvPicPr>
        <p:blipFill rotWithShape="1">
          <a:blip r:embed="rId3"/>
          <a:srcRect r="42883" b="32791"/>
          <a:stretch/>
        </p:blipFill>
        <p:spPr>
          <a:xfrm>
            <a:off x="4013198" y="4534975"/>
            <a:ext cx="8178802" cy="2323025"/>
          </a:xfrm>
          <a:prstGeom prst="rect">
            <a:avLst/>
          </a:prstGeom>
        </p:spPr>
      </p:pic>
      <p:pic>
        <p:nvPicPr>
          <p:cNvPr id="7" name="Picture 6">
            <a:extLst>
              <a:ext uri="{FF2B5EF4-FFF2-40B4-BE49-F238E27FC236}">
                <a16:creationId xmlns:a16="http://schemas.microsoft.com/office/drawing/2014/main" id="{D549DC7F-04BC-B086-4B26-3731E6E7BF52}"/>
              </a:ext>
            </a:extLst>
          </p:cNvPr>
          <p:cNvPicPr>
            <a:picLocks noChangeAspect="1"/>
          </p:cNvPicPr>
          <p:nvPr userDrawn="1"/>
        </p:nvPicPr>
        <p:blipFill>
          <a:blip r:embed="rId4" cstate="print">
            <a:extLst>
              <a:ext uri="{28A0092B-C50C-407E-A947-70E740481C1C}">
                <a14:useLocalDpi xmlns:a14="http://schemas.microsoft.com/office/drawing/2010/main" val="0"/>
              </a:ext>
            </a:extLst>
          </a:blip>
          <a:srcRect/>
          <a:stretch/>
        </p:blipFill>
        <p:spPr>
          <a:xfrm>
            <a:off x="4453107" y="597984"/>
            <a:ext cx="3285787" cy="794064"/>
          </a:xfrm>
          <a:prstGeom prst="rect">
            <a:avLst/>
          </a:prstGeom>
        </p:spPr>
      </p:pic>
    </p:spTree>
    <p:extLst>
      <p:ext uri="{BB962C8B-B14F-4D97-AF65-F5344CB8AC3E}">
        <p14:creationId xmlns:p14="http://schemas.microsoft.com/office/powerpoint/2010/main" val="8029171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Blue Text">
    <p:bg>
      <p:bgPr>
        <a:solidFill>
          <a:srgbClr val="306CB0"/>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4" name="Text Placeholder 6">
            <a:extLst>
              <a:ext uri="{FF2B5EF4-FFF2-40B4-BE49-F238E27FC236}">
                <a16:creationId xmlns:a16="http://schemas.microsoft.com/office/drawing/2014/main" id="{8164AE9E-0D3D-E923-CB58-9EEB82D30EE2}"/>
              </a:ext>
            </a:extLst>
          </p:cNvPr>
          <p:cNvSpPr>
            <a:spLocks noGrp="1"/>
          </p:cNvSpPr>
          <p:nvPr>
            <p:ph type="body" sz="quarter" idx="10"/>
          </p:nvPr>
        </p:nvSpPr>
        <p:spPr>
          <a:xfrm>
            <a:off x="1286318" y="2630264"/>
            <a:ext cx="9601200" cy="3556780"/>
          </a:xfrm>
          <a:prstGeom prst="rect">
            <a:avLst/>
          </a:prstGeom>
        </p:spPr>
        <p:txBody>
          <a:bodyPr/>
          <a:lstStyle>
            <a:lvl1pPr>
              <a:buClr>
                <a:srgbClr val="306CB0"/>
              </a:buClr>
              <a:defRPr>
                <a:solidFill>
                  <a:schemeClr val="tx1"/>
                </a:solidFill>
              </a:defRPr>
            </a:lvl1pPr>
            <a:lvl2pPr>
              <a:buClr>
                <a:srgbClr val="306CB0"/>
              </a:buClr>
              <a:defRPr sz="2400">
                <a:solidFill>
                  <a:schemeClr val="tx1"/>
                </a:solidFill>
              </a:defRPr>
            </a:lvl2pPr>
            <a:lvl3pPr>
              <a:buClr>
                <a:srgbClr val="306CB0"/>
              </a:buClr>
              <a:defRPr sz="2400">
                <a:solidFill>
                  <a:schemeClr val="tx1">
                    <a:lumMod val="65000"/>
                    <a:lumOff val="35000"/>
                  </a:schemeClr>
                </a:solidFill>
              </a:defRPr>
            </a:lvl3pPr>
            <a:lvl4pPr>
              <a:buClr>
                <a:srgbClr val="306CB0"/>
              </a:buClr>
              <a:defRPr sz="2400">
                <a:solidFill>
                  <a:schemeClr val="tx1">
                    <a:lumMod val="65000"/>
                    <a:lumOff val="35000"/>
                  </a:schemeClr>
                </a:solidFill>
              </a:defRPr>
            </a:lvl4pPr>
            <a:lvl5pPr>
              <a:defRPr sz="24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custDataLst>
      <p:tags r:id="rId1"/>
    </p:custDataLst>
    <p:extLst>
      <p:ext uri="{BB962C8B-B14F-4D97-AF65-F5344CB8AC3E}">
        <p14:creationId xmlns:p14="http://schemas.microsoft.com/office/powerpoint/2010/main" val="312378228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Blue Two Column">
    <p:bg>
      <p:bgPr>
        <a:solidFill>
          <a:srgbClr val="306CB0"/>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14" name="Content Placeholder 13"/>
          <p:cNvSpPr>
            <a:spLocks noGrp="1"/>
          </p:cNvSpPr>
          <p:nvPr>
            <p:ph sz="quarter" idx="10"/>
          </p:nvPr>
        </p:nvSpPr>
        <p:spPr>
          <a:xfrm>
            <a:off x="381000" y="2677672"/>
            <a:ext cx="5577840" cy="3579694"/>
          </a:xfrm>
          <a:prstGeom prst="rect">
            <a:avLst/>
          </a:prstGeom>
        </p:spPr>
        <p:txBody>
          <a:bodyPr/>
          <a:lstStyle>
            <a:lvl1pPr>
              <a:buClr>
                <a:srgbClr val="306CB0"/>
              </a:buClr>
              <a:defRPr>
                <a:solidFill>
                  <a:schemeClr val="tx1"/>
                </a:solidFill>
              </a:defRPr>
            </a:lvl1pPr>
            <a:lvl2pPr>
              <a:buClr>
                <a:srgbClr val="306CB0"/>
              </a:buClr>
              <a:defRPr>
                <a:solidFill>
                  <a:schemeClr val="tx1"/>
                </a:solidFill>
              </a:defRPr>
            </a:lvl2pPr>
            <a:lvl3pPr>
              <a:buClr>
                <a:srgbClr val="306CB0"/>
              </a:buClr>
              <a:defRPr sz="2400">
                <a:solidFill>
                  <a:schemeClr val="tx1">
                    <a:lumMod val="65000"/>
                    <a:lumOff val="35000"/>
                  </a:schemeClr>
                </a:solidFill>
              </a:defRPr>
            </a:lvl3pPr>
            <a:lvl4pPr>
              <a:buClr>
                <a:srgbClr val="306CB0"/>
              </a:buClr>
              <a:defRPr sz="2400">
                <a:solidFill>
                  <a:schemeClr val="tx1">
                    <a:lumMod val="65000"/>
                    <a:lumOff val="35000"/>
                  </a:schemeClr>
                </a:solidFill>
              </a:defRPr>
            </a:lvl4pPr>
            <a:lvl5pPr>
              <a:defRPr sz="2400">
                <a:solidFill>
                  <a:schemeClr val="tx1">
                    <a:lumMod val="65000"/>
                    <a:lumOff val="35000"/>
                  </a:schemeClr>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5" name="Content Placeholder 13"/>
          <p:cNvSpPr>
            <a:spLocks noGrp="1"/>
          </p:cNvSpPr>
          <p:nvPr>
            <p:ph sz="quarter" idx="11"/>
          </p:nvPr>
        </p:nvSpPr>
        <p:spPr>
          <a:xfrm>
            <a:off x="6233160" y="2677672"/>
            <a:ext cx="5577840" cy="3579694"/>
          </a:xfrm>
          <a:prstGeom prst="rect">
            <a:avLst/>
          </a:prstGeom>
        </p:spPr>
        <p:txBody>
          <a:bodyPr/>
          <a:lstStyle>
            <a:lvl1pPr>
              <a:buClr>
                <a:srgbClr val="306CB0"/>
              </a:buClr>
              <a:defRPr>
                <a:solidFill>
                  <a:schemeClr val="tx1"/>
                </a:solidFill>
              </a:defRPr>
            </a:lvl1pPr>
            <a:lvl2pPr>
              <a:buClr>
                <a:srgbClr val="306CB0"/>
              </a:buClr>
              <a:defRPr>
                <a:solidFill>
                  <a:schemeClr val="tx1"/>
                </a:solidFill>
              </a:defRPr>
            </a:lvl2pPr>
            <a:lvl3pPr>
              <a:buClr>
                <a:srgbClr val="306CB0"/>
              </a:buClr>
              <a:defRPr sz="2400">
                <a:solidFill>
                  <a:schemeClr val="tx1">
                    <a:lumMod val="65000"/>
                    <a:lumOff val="35000"/>
                  </a:schemeClr>
                </a:solidFill>
              </a:defRPr>
            </a:lvl3pPr>
            <a:lvl4pPr>
              <a:buClr>
                <a:srgbClr val="306CB0"/>
              </a:buClr>
              <a:defRPr sz="2400">
                <a:solidFill>
                  <a:schemeClr val="tx1">
                    <a:lumMod val="65000"/>
                    <a:lumOff val="35000"/>
                  </a:schemeClr>
                </a:solidFill>
              </a:defRPr>
            </a:lvl4pPr>
            <a:lvl5pPr>
              <a:defRPr sz="2400">
                <a:solidFill>
                  <a:schemeClr val="tx1">
                    <a:lumMod val="65000"/>
                    <a:lumOff val="35000"/>
                  </a:schemeClr>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custDataLst>
      <p:tags r:id="rId1"/>
    </p:custDataLst>
    <p:extLst>
      <p:ext uri="{BB962C8B-B14F-4D97-AF65-F5344CB8AC3E}">
        <p14:creationId xmlns:p14="http://schemas.microsoft.com/office/powerpoint/2010/main" val="199069467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Blue Picture and Text">
    <p:bg>
      <p:bgPr>
        <a:solidFill>
          <a:srgbClr val="306CB0"/>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4" name="Picture Placeholder 2">
            <a:extLst>
              <a:ext uri="{FF2B5EF4-FFF2-40B4-BE49-F238E27FC236}">
                <a16:creationId xmlns:a16="http://schemas.microsoft.com/office/drawing/2014/main" id="{A10CB8CD-68B1-68F7-4ED5-5C2F30B50EEC}"/>
              </a:ext>
            </a:extLst>
          </p:cNvPr>
          <p:cNvSpPr>
            <a:spLocks noGrp="1"/>
          </p:cNvSpPr>
          <p:nvPr>
            <p:ph type="pic" idx="1"/>
          </p:nvPr>
        </p:nvSpPr>
        <p:spPr>
          <a:xfrm>
            <a:off x="1314170" y="2486963"/>
            <a:ext cx="3975008" cy="3421044"/>
          </a:xfrm>
          <a:prstGeom prst="rect">
            <a:avLst/>
          </a:prstGeom>
        </p:spPr>
        <p:txBody>
          <a:bodyPr/>
          <a:lstStyle>
            <a:lvl1pPr marL="0" indent="0">
              <a:buNone/>
              <a:defRPr sz="3200">
                <a:solidFill>
                  <a:schemeClr val="tx1">
                    <a:lumMod val="50000"/>
                    <a:lumOff val="50000"/>
                  </a:schemeClr>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icon to add picture</a:t>
            </a:r>
          </a:p>
        </p:txBody>
      </p:sp>
      <p:sp>
        <p:nvSpPr>
          <p:cNvPr id="5" name="Text Placeholder 6">
            <a:extLst>
              <a:ext uri="{FF2B5EF4-FFF2-40B4-BE49-F238E27FC236}">
                <a16:creationId xmlns:a16="http://schemas.microsoft.com/office/drawing/2014/main" id="{01E59B4D-A3C2-BCF8-FE4E-93733932BBBE}"/>
              </a:ext>
            </a:extLst>
          </p:cNvPr>
          <p:cNvSpPr>
            <a:spLocks noGrp="1"/>
          </p:cNvSpPr>
          <p:nvPr>
            <p:ph type="body" sz="quarter" idx="10"/>
          </p:nvPr>
        </p:nvSpPr>
        <p:spPr>
          <a:xfrm>
            <a:off x="5906085" y="2486962"/>
            <a:ext cx="5298831" cy="3421043"/>
          </a:xfrm>
          <a:prstGeom prst="rect">
            <a:avLst/>
          </a:prstGeom>
        </p:spPr>
        <p:txBody>
          <a:bodyPr vert="horz" lIns="91440" tIns="45720" rIns="91440" bIns="45720" rtlCol="0">
            <a:noAutofit/>
          </a:bodyPr>
          <a:lstStyle>
            <a:lvl1pPr>
              <a:defRPr lang="en-US" dirty="0">
                <a:solidFill>
                  <a:schemeClr val="tx1"/>
                </a:solidFill>
              </a:defRPr>
            </a:lvl1pPr>
            <a:lvl2pPr>
              <a:defRPr lang="en-US" dirty="0">
                <a:solidFill>
                  <a:schemeClr val="tx1"/>
                </a:solidFill>
              </a:defRPr>
            </a:lvl2pPr>
            <a:lvl3pPr>
              <a:defRPr lang="en-US" dirty="0">
                <a:solidFill>
                  <a:schemeClr val="tx1">
                    <a:lumMod val="65000"/>
                    <a:lumOff val="35000"/>
                  </a:schemeClr>
                </a:solidFill>
              </a:defRPr>
            </a:lvl3pPr>
            <a:lvl4pPr>
              <a:defRPr lang="en-US" dirty="0">
                <a:solidFill>
                  <a:schemeClr val="tx1">
                    <a:lumMod val="65000"/>
                    <a:lumOff val="35000"/>
                  </a:schemeClr>
                </a:solidFill>
              </a:defRPr>
            </a:lvl4pPr>
            <a:lvl5pPr>
              <a:defRPr lang="en-US" dirty="0">
                <a:solidFill>
                  <a:schemeClr val="tx1">
                    <a:lumMod val="65000"/>
                    <a:lumOff val="35000"/>
                  </a:schemeClr>
                </a:solidFill>
              </a:defRPr>
            </a:lvl5pPr>
          </a:lstStyle>
          <a:p>
            <a:pPr lvl="0">
              <a:buClr>
                <a:srgbClr val="306CB0"/>
              </a:buClr>
            </a:pPr>
            <a:r>
              <a:rPr lang="en-US" dirty="0"/>
              <a:t>Click to edit Master text styles</a:t>
            </a:r>
          </a:p>
          <a:p>
            <a:pPr lvl="1">
              <a:buClr>
                <a:srgbClr val="306CB0"/>
              </a:buClr>
            </a:pPr>
            <a:r>
              <a:rPr lang="en-US" dirty="0"/>
              <a:t>Second level</a:t>
            </a:r>
          </a:p>
          <a:p>
            <a:pPr lvl="2">
              <a:buClr>
                <a:srgbClr val="306CB0"/>
              </a:buClr>
            </a:pPr>
            <a:r>
              <a:rPr lang="en-US" dirty="0"/>
              <a:t>Third level</a:t>
            </a:r>
          </a:p>
          <a:p>
            <a:pPr lvl="3">
              <a:buClr>
                <a:srgbClr val="306CB0"/>
              </a:buClr>
            </a:pPr>
            <a:r>
              <a:rPr lang="en-US" dirty="0"/>
              <a:t>Fourth level</a:t>
            </a:r>
          </a:p>
          <a:p>
            <a:pPr lvl="4"/>
            <a:r>
              <a:rPr lang="en-US" dirty="0"/>
              <a:t>Fifth level</a:t>
            </a:r>
          </a:p>
        </p:txBody>
      </p:sp>
    </p:spTree>
    <p:custDataLst>
      <p:tags r:id="rId1"/>
    </p:custDataLst>
    <p:extLst>
      <p:ext uri="{BB962C8B-B14F-4D97-AF65-F5344CB8AC3E}">
        <p14:creationId xmlns:p14="http://schemas.microsoft.com/office/powerpoint/2010/main" val="60463137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Purple Text">
    <p:bg>
      <p:bgPr>
        <a:solidFill>
          <a:schemeClr val="accent3"/>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4" name="Text Placeholder 6">
            <a:extLst>
              <a:ext uri="{FF2B5EF4-FFF2-40B4-BE49-F238E27FC236}">
                <a16:creationId xmlns:a16="http://schemas.microsoft.com/office/drawing/2014/main" id="{80BE2430-0C37-D5C7-E036-2F4A335CC05F}"/>
              </a:ext>
            </a:extLst>
          </p:cNvPr>
          <p:cNvSpPr>
            <a:spLocks noGrp="1"/>
          </p:cNvSpPr>
          <p:nvPr>
            <p:ph type="body" sz="quarter" idx="10"/>
          </p:nvPr>
        </p:nvSpPr>
        <p:spPr>
          <a:xfrm>
            <a:off x="1289304" y="2633472"/>
            <a:ext cx="9601200" cy="3557016"/>
          </a:xfrm>
          <a:prstGeom prst="rect">
            <a:avLst/>
          </a:prstGeom>
        </p:spPr>
        <p:txBody>
          <a:bodyPr/>
          <a:lstStyle>
            <a:lvl1pPr>
              <a:buClr>
                <a:srgbClr val="414AA8"/>
              </a:buClr>
              <a:defRPr/>
            </a:lvl1pPr>
            <a:lvl2pPr>
              <a:buClr>
                <a:srgbClr val="414AA8"/>
              </a:buClr>
              <a:defRPr sz="2400"/>
            </a:lvl2pPr>
            <a:lvl3pPr>
              <a:buClr>
                <a:srgbClr val="414AA8"/>
              </a:buClr>
              <a:defRPr sz="2400"/>
            </a:lvl3pPr>
            <a:lvl4pPr>
              <a:buClr>
                <a:srgbClr val="414AA8"/>
              </a:buClr>
              <a:defRPr sz="2400">
                <a:solidFill>
                  <a:schemeClr val="tx1">
                    <a:lumMod val="65000"/>
                    <a:lumOff val="35000"/>
                  </a:schemeClr>
                </a:solidFill>
              </a:defRPr>
            </a:lvl4pPr>
            <a:lvl5pPr>
              <a:defRPr sz="24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custDataLst>
      <p:tags r:id="rId1"/>
    </p:custDataLst>
    <p:extLst>
      <p:ext uri="{BB962C8B-B14F-4D97-AF65-F5344CB8AC3E}">
        <p14:creationId xmlns:p14="http://schemas.microsoft.com/office/powerpoint/2010/main" val="64470010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Purple Two Column">
    <p:bg>
      <p:bgPr>
        <a:solidFill>
          <a:schemeClr val="accent3"/>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14" name="Content Placeholder 13"/>
          <p:cNvSpPr>
            <a:spLocks noGrp="1"/>
          </p:cNvSpPr>
          <p:nvPr>
            <p:ph sz="quarter" idx="10"/>
          </p:nvPr>
        </p:nvSpPr>
        <p:spPr>
          <a:xfrm>
            <a:off x="381000" y="2677672"/>
            <a:ext cx="5577840" cy="3579694"/>
          </a:xfrm>
          <a:prstGeom prst="rect">
            <a:avLst/>
          </a:prstGeom>
        </p:spPr>
        <p:txBody>
          <a:bodyPr/>
          <a:lstStyle>
            <a:lvl1pPr>
              <a:buClr>
                <a:schemeClr val="accent3"/>
              </a:buClr>
              <a:defRPr>
                <a:solidFill>
                  <a:schemeClr val="tx1"/>
                </a:solidFill>
              </a:defRPr>
            </a:lvl1pPr>
            <a:lvl2pPr>
              <a:buClr>
                <a:schemeClr val="accent3"/>
              </a:buClr>
              <a:defRPr>
                <a:solidFill>
                  <a:schemeClr val="tx1"/>
                </a:solidFill>
              </a:defRPr>
            </a:lvl2pPr>
            <a:lvl3pPr>
              <a:buClr>
                <a:schemeClr val="accent3"/>
              </a:buClr>
              <a:defRPr sz="2400">
                <a:solidFill>
                  <a:schemeClr val="tx1">
                    <a:lumMod val="65000"/>
                    <a:lumOff val="35000"/>
                  </a:schemeClr>
                </a:solidFill>
              </a:defRPr>
            </a:lvl3pPr>
            <a:lvl4pPr>
              <a:buClr>
                <a:schemeClr val="accent3"/>
              </a:buClr>
              <a:defRPr sz="2400">
                <a:solidFill>
                  <a:schemeClr val="tx1">
                    <a:lumMod val="65000"/>
                    <a:lumOff val="35000"/>
                  </a:schemeClr>
                </a:solidFill>
              </a:defRPr>
            </a:lvl4pPr>
            <a:lvl5pPr>
              <a:defRPr sz="2400">
                <a:solidFill>
                  <a:schemeClr val="tx1">
                    <a:lumMod val="65000"/>
                    <a:lumOff val="35000"/>
                  </a:schemeClr>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5" name="Content Placeholder 13"/>
          <p:cNvSpPr>
            <a:spLocks noGrp="1"/>
          </p:cNvSpPr>
          <p:nvPr>
            <p:ph sz="quarter" idx="11"/>
          </p:nvPr>
        </p:nvSpPr>
        <p:spPr>
          <a:xfrm>
            <a:off x="6233160" y="2677672"/>
            <a:ext cx="5577840" cy="3579694"/>
          </a:xfrm>
          <a:prstGeom prst="rect">
            <a:avLst/>
          </a:prstGeom>
        </p:spPr>
        <p:txBody>
          <a:bodyPr/>
          <a:lstStyle>
            <a:lvl1pPr>
              <a:buClr>
                <a:schemeClr val="accent3"/>
              </a:buClr>
              <a:defRPr>
                <a:solidFill>
                  <a:schemeClr val="tx1"/>
                </a:solidFill>
              </a:defRPr>
            </a:lvl1pPr>
            <a:lvl2pPr>
              <a:buClr>
                <a:schemeClr val="accent3"/>
              </a:buClr>
              <a:defRPr>
                <a:solidFill>
                  <a:schemeClr val="tx1"/>
                </a:solidFill>
              </a:defRPr>
            </a:lvl2pPr>
            <a:lvl3pPr>
              <a:buClr>
                <a:schemeClr val="accent3"/>
              </a:buClr>
              <a:defRPr sz="2400">
                <a:solidFill>
                  <a:schemeClr val="tx1">
                    <a:lumMod val="65000"/>
                    <a:lumOff val="35000"/>
                  </a:schemeClr>
                </a:solidFill>
              </a:defRPr>
            </a:lvl3pPr>
            <a:lvl4pPr>
              <a:buClr>
                <a:schemeClr val="accent3"/>
              </a:buClr>
              <a:defRPr sz="2400">
                <a:solidFill>
                  <a:schemeClr val="tx1">
                    <a:lumMod val="65000"/>
                    <a:lumOff val="35000"/>
                  </a:schemeClr>
                </a:solidFill>
              </a:defRPr>
            </a:lvl4pPr>
            <a:lvl5pPr>
              <a:defRPr sz="2400">
                <a:solidFill>
                  <a:schemeClr val="tx1">
                    <a:lumMod val="65000"/>
                    <a:lumOff val="35000"/>
                  </a:schemeClr>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custDataLst>
      <p:tags r:id="rId1"/>
    </p:custDataLst>
    <p:extLst>
      <p:ext uri="{BB962C8B-B14F-4D97-AF65-F5344CB8AC3E}">
        <p14:creationId xmlns:p14="http://schemas.microsoft.com/office/powerpoint/2010/main" val="330300581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Purple Picture and Text">
    <p:bg>
      <p:bgPr>
        <a:solidFill>
          <a:srgbClr val="414AA8"/>
        </a:solidFill>
        <a:effectLst/>
      </p:bgPr>
    </p:bg>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05654835-5355-641A-4F31-4F5EFFCABFEF}"/>
              </a:ext>
            </a:extLst>
          </p:cNvPr>
          <p:cNvSpPr>
            <a:spLocks noGrp="1"/>
          </p:cNvSpPr>
          <p:nvPr>
            <p:ph type="title"/>
          </p:nvPr>
        </p:nvSpPr>
        <p:spPr>
          <a:xfrm>
            <a:off x="381000" y="322464"/>
            <a:ext cx="11430000" cy="1233318"/>
          </a:xfrm>
        </p:spPr>
        <p:txBody>
          <a:bodyPr/>
          <a:lstStyle/>
          <a:p>
            <a:r>
              <a:rPr lang="en-US" dirty="0"/>
              <a:t>Click to edit Master title style</a:t>
            </a:r>
          </a:p>
        </p:txBody>
      </p:sp>
      <p:sp>
        <p:nvSpPr>
          <p:cNvPr id="5" name="Picture Placeholder 2">
            <a:extLst>
              <a:ext uri="{FF2B5EF4-FFF2-40B4-BE49-F238E27FC236}">
                <a16:creationId xmlns:a16="http://schemas.microsoft.com/office/drawing/2014/main" id="{89F8F15B-19A6-8794-B9BA-2B0C696A6D37}"/>
              </a:ext>
            </a:extLst>
          </p:cNvPr>
          <p:cNvSpPr>
            <a:spLocks noGrp="1"/>
          </p:cNvSpPr>
          <p:nvPr>
            <p:ph type="pic" idx="1"/>
          </p:nvPr>
        </p:nvSpPr>
        <p:spPr>
          <a:xfrm>
            <a:off x="1314170" y="2486963"/>
            <a:ext cx="3975008" cy="3421044"/>
          </a:xfrm>
          <a:prstGeom prst="rect">
            <a:avLst/>
          </a:prstGeom>
        </p:spPr>
        <p:txBody>
          <a:bodyPr/>
          <a:lstStyle>
            <a:lvl1pPr marL="0" indent="0">
              <a:buNone/>
              <a:defRPr sz="3200">
                <a:solidFill>
                  <a:schemeClr val="tx1">
                    <a:lumMod val="50000"/>
                    <a:lumOff val="50000"/>
                  </a:schemeClr>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icon to add picture</a:t>
            </a:r>
          </a:p>
        </p:txBody>
      </p:sp>
      <p:sp>
        <p:nvSpPr>
          <p:cNvPr id="2" name="Text Placeholder 6">
            <a:extLst>
              <a:ext uri="{FF2B5EF4-FFF2-40B4-BE49-F238E27FC236}">
                <a16:creationId xmlns:a16="http://schemas.microsoft.com/office/drawing/2014/main" id="{2F7B4399-7DD2-290B-33B8-4742EC1DA3A4}"/>
              </a:ext>
            </a:extLst>
          </p:cNvPr>
          <p:cNvSpPr>
            <a:spLocks noGrp="1"/>
          </p:cNvSpPr>
          <p:nvPr>
            <p:ph type="body" sz="quarter" idx="10"/>
          </p:nvPr>
        </p:nvSpPr>
        <p:spPr>
          <a:xfrm>
            <a:off x="5906085" y="2486963"/>
            <a:ext cx="5298831" cy="3421044"/>
          </a:xfrm>
          <a:prstGeom prst="rect">
            <a:avLst/>
          </a:prstGeom>
        </p:spPr>
        <p:txBody>
          <a:bodyPr/>
          <a:lstStyle>
            <a:lvl1pPr>
              <a:buClr>
                <a:srgbClr val="414AA8"/>
              </a:buClr>
              <a:defRPr/>
            </a:lvl1pPr>
            <a:lvl2pPr>
              <a:buClr>
                <a:srgbClr val="414AA8"/>
              </a:buClr>
              <a:defRPr sz="2400"/>
            </a:lvl2pPr>
            <a:lvl3pPr>
              <a:buClr>
                <a:srgbClr val="414AA8"/>
              </a:buClr>
              <a:defRPr sz="2400"/>
            </a:lvl3pPr>
            <a:lvl4pPr>
              <a:buClr>
                <a:srgbClr val="414AA8"/>
              </a:buClr>
              <a:defRPr sz="2400">
                <a:solidFill>
                  <a:schemeClr val="tx1">
                    <a:lumMod val="65000"/>
                    <a:lumOff val="35000"/>
                  </a:schemeClr>
                </a:solidFill>
              </a:defRPr>
            </a:lvl4pPr>
            <a:lvl5pPr>
              <a:defRPr sz="24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custDataLst>
      <p:tags r:id="rId1"/>
    </p:custDataLst>
    <p:extLst>
      <p:ext uri="{BB962C8B-B14F-4D97-AF65-F5344CB8AC3E}">
        <p14:creationId xmlns:p14="http://schemas.microsoft.com/office/powerpoint/2010/main" val="408905704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Cyan Text">
    <p:bg>
      <p:bgPr>
        <a:solidFill>
          <a:srgbClr val="00A0B7"/>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4" name="Text Placeholder 6">
            <a:extLst>
              <a:ext uri="{FF2B5EF4-FFF2-40B4-BE49-F238E27FC236}">
                <a16:creationId xmlns:a16="http://schemas.microsoft.com/office/drawing/2014/main" id="{39375AEB-2303-5F1D-F65C-31F7FBEE19F9}"/>
              </a:ext>
            </a:extLst>
          </p:cNvPr>
          <p:cNvSpPr>
            <a:spLocks noGrp="1"/>
          </p:cNvSpPr>
          <p:nvPr>
            <p:ph type="body" sz="quarter" idx="10"/>
          </p:nvPr>
        </p:nvSpPr>
        <p:spPr>
          <a:xfrm>
            <a:off x="1289304" y="2633472"/>
            <a:ext cx="9601200" cy="3557016"/>
          </a:xfrm>
          <a:prstGeom prst="rect">
            <a:avLst/>
          </a:prstGeom>
        </p:spPr>
        <p:txBody>
          <a:bodyPr/>
          <a:lstStyle>
            <a:lvl1pPr>
              <a:buClr>
                <a:srgbClr val="00A0B7"/>
              </a:buClr>
              <a:defRPr/>
            </a:lvl1pPr>
            <a:lvl2pPr>
              <a:buClr>
                <a:srgbClr val="00A0B7"/>
              </a:buClr>
              <a:defRPr sz="2400"/>
            </a:lvl2pPr>
            <a:lvl3pPr>
              <a:buClr>
                <a:srgbClr val="00A0B7"/>
              </a:buClr>
              <a:defRPr sz="2400"/>
            </a:lvl3pPr>
            <a:lvl4pPr>
              <a:buClr>
                <a:srgbClr val="00A0B7"/>
              </a:buClr>
              <a:defRPr sz="2400">
                <a:solidFill>
                  <a:schemeClr val="tx1">
                    <a:lumMod val="65000"/>
                    <a:lumOff val="35000"/>
                  </a:schemeClr>
                </a:solidFill>
              </a:defRPr>
            </a:lvl4pPr>
            <a:lvl5pPr>
              <a:defRPr sz="24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custDataLst>
      <p:tags r:id="rId1"/>
    </p:custDataLst>
    <p:extLst>
      <p:ext uri="{BB962C8B-B14F-4D97-AF65-F5344CB8AC3E}">
        <p14:creationId xmlns:p14="http://schemas.microsoft.com/office/powerpoint/2010/main" val="180099648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Cyan Two Column">
    <p:bg>
      <p:bgPr>
        <a:solidFill>
          <a:srgbClr val="00A0B7"/>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14" name="Content Placeholder 13"/>
          <p:cNvSpPr>
            <a:spLocks noGrp="1"/>
          </p:cNvSpPr>
          <p:nvPr>
            <p:ph sz="quarter" idx="10"/>
          </p:nvPr>
        </p:nvSpPr>
        <p:spPr>
          <a:xfrm>
            <a:off x="381000" y="2677672"/>
            <a:ext cx="5577840" cy="3579694"/>
          </a:xfrm>
          <a:prstGeom prst="rect">
            <a:avLst/>
          </a:prstGeom>
        </p:spPr>
        <p:txBody>
          <a:bodyPr/>
          <a:lstStyle>
            <a:lvl1pPr>
              <a:buClr>
                <a:srgbClr val="00A0B7"/>
              </a:buClr>
              <a:defRPr>
                <a:solidFill>
                  <a:schemeClr val="tx1"/>
                </a:solidFill>
              </a:defRPr>
            </a:lvl1pPr>
            <a:lvl2pPr>
              <a:buClr>
                <a:srgbClr val="00A0B7"/>
              </a:buClr>
              <a:defRPr>
                <a:solidFill>
                  <a:schemeClr val="tx1"/>
                </a:solidFill>
              </a:defRPr>
            </a:lvl2pPr>
            <a:lvl3pPr>
              <a:buClr>
                <a:srgbClr val="00A0B7"/>
              </a:buClr>
              <a:defRPr sz="2400">
                <a:solidFill>
                  <a:schemeClr val="tx1">
                    <a:lumMod val="65000"/>
                    <a:lumOff val="35000"/>
                  </a:schemeClr>
                </a:solidFill>
              </a:defRPr>
            </a:lvl3pPr>
            <a:lvl4pPr>
              <a:buClr>
                <a:srgbClr val="00A0B7"/>
              </a:buClr>
              <a:defRPr sz="2400">
                <a:solidFill>
                  <a:schemeClr val="tx1">
                    <a:lumMod val="65000"/>
                    <a:lumOff val="35000"/>
                  </a:schemeClr>
                </a:solidFill>
              </a:defRPr>
            </a:lvl4pPr>
            <a:lvl5pPr>
              <a:defRPr sz="2400">
                <a:solidFill>
                  <a:schemeClr val="tx1">
                    <a:lumMod val="65000"/>
                    <a:lumOff val="35000"/>
                  </a:schemeClr>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5" name="Content Placeholder 13"/>
          <p:cNvSpPr>
            <a:spLocks noGrp="1"/>
          </p:cNvSpPr>
          <p:nvPr>
            <p:ph sz="quarter" idx="11"/>
          </p:nvPr>
        </p:nvSpPr>
        <p:spPr>
          <a:xfrm>
            <a:off x="6233160" y="2677672"/>
            <a:ext cx="5577840" cy="3579694"/>
          </a:xfrm>
          <a:prstGeom prst="rect">
            <a:avLst/>
          </a:prstGeom>
        </p:spPr>
        <p:txBody>
          <a:bodyPr/>
          <a:lstStyle>
            <a:lvl1pPr>
              <a:buClr>
                <a:srgbClr val="00A0B7"/>
              </a:buClr>
              <a:defRPr>
                <a:solidFill>
                  <a:schemeClr val="tx1"/>
                </a:solidFill>
              </a:defRPr>
            </a:lvl1pPr>
            <a:lvl2pPr>
              <a:buClr>
                <a:srgbClr val="00A0B7"/>
              </a:buClr>
              <a:defRPr>
                <a:solidFill>
                  <a:schemeClr val="tx1"/>
                </a:solidFill>
              </a:defRPr>
            </a:lvl2pPr>
            <a:lvl3pPr>
              <a:buClr>
                <a:srgbClr val="00A0B7"/>
              </a:buClr>
              <a:defRPr sz="2400">
                <a:solidFill>
                  <a:schemeClr val="tx1">
                    <a:lumMod val="65000"/>
                    <a:lumOff val="35000"/>
                  </a:schemeClr>
                </a:solidFill>
              </a:defRPr>
            </a:lvl3pPr>
            <a:lvl4pPr>
              <a:buClr>
                <a:srgbClr val="00A0B7"/>
              </a:buClr>
              <a:defRPr sz="2400">
                <a:solidFill>
                  <a:schemeClr val="tx1">
                    <a:lumMod val="65000"/>
                    <a:lumOff val="35000"/>
                  </a:schemeClr>
                </a:solidFill>
              </a:defRPr>
            </a:lvl4pPr>
            <a:lvl5pPr>
              <a:defRPr sz="2400">
                <a:solidFill>
                  <a:schemeClr val="tx1">
                    <a:lumMod val="65000"/>
                    <a:lumOff val="35000"/>
                  </a:schemeClr>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custDataLst>
      <p:tags r:id="rId1"/>
    </p:custDataLst>
    <p:extLst>
      <p:ext uri="{BB962C8B-B14F-4D97-AF65-F5344CB8AC3E}">
        <p14:creationId xmlns:p14="http://schemas.microsoft.com/office/powerpoint/2010/main" val="105864487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Cyan Picture and Text">
    <p:bg>
      <p:bgPr>
        <a:solidFill>
          <a:srgbClr val="00A0B7"/>
        </a:solidFill>
        <a:effectLst/>
      </p:bgPr>
    </p:bg>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05654835-5355-641A-4F31-4F5EFFCABFEF}"/>
              </a:ext>
            </a:extLst>
          </p:cNvPr>
          <p:cNvSpPr>
            <a:spLocks noGrp="1"/>
          </p:cNvSpPr>
          <p:nvPr>
            <p:ph type="title"/>
          </p:nvPr>
        </p:nvSpPr>
        <p:spPr>
          <a:xfrm>
            <a:off x="381000" y="322464"/>
            <a:ext cx="11430000" cy="1233318"/>
          </a:xfrm>
        </p:spPr>
        <p:txBody>
          <a:bodyPr/>
          <a:lstStyle/>
          <a:p>
            <a:r>
              <a:rPr lang="en-US" dirty="0"/>
              <a:t>Click to edit Master title style</a:t>
            </a:r>
          </a:p>
        </p:txBody>
      </p:sp>
      <p:sp>
        <p:nvSpPr>
          <p:cNvPr id="5" name="Picture Placeholder 2">
            <a:extLst>
              <a:ext uri="{FF2B5EF4-FFF2-40B4-BE49-F238E27FC236}">
                <a16:creationId xmlns:a16="http://schemas.microsoft.com/office/drawing/2014/main" id="{89F8F15B-19A6-8794-B9BA-2B0C696A6D37}"/>
              </a:ext>
            </a:extLst>
          </p:cNvPr>
          <p:cNvSpPr>
            <a:spLocks noGrp="1"/>
          </p:cNvSpPr>
          <p:nvPr>
            <p:ph type="pic" idx="1"/>
          </p:nvPr>
        </p:nvSpPr>
        <p:spPr>
          <a:xfrm>
            <a:off x="1314170" y="2486963"/>
            <a:ext cx="3975008" cy="3421044"/>
          </a:xfrm>
          <a:prstGeom prst="rect">
            <a:avLst/>
          </a:prstGeom>
        </p:spPr>
        <p:txBody>
          <a:bodyPr/>
          <a:lstStyle>
            <a:lvl1pPr marL="0" indent="0">
              <a:buNone/>
              <a:defRPr sz="3200">
                <a:solidFill>
                  <a:schemeClr val="tx1">
                    <a:lumMod val="50000"/>
                    <a:lumOff val="50000"/>
                  </a:schemeClr>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icon to add picture</a:t>
            </a:r>
          </a:p>
        </p:txBody>
      </p:sp>
      <p:sp>
        <p:nvSpPr>
          <p:cNvPr id="2" name="Text Placeholder 6">
            <a:extLst>
              <a:ext uri="{FF2B5EF4-FFF2-40B4-BE49-F238E27FC236}">
                <a16:creationId xmlns:a16="http://schemas.microsoft.com/office/drawing/2014/main" id="{2F7B4399-7DD2-290B-33B8-4742EC1DA3A4}"/>
              </a:ext>
            </a:extLst>
          </p:cNvPr>
          <p:cNvSpPr>
            <a:spLocks noGrp="1"/>
          </p:cNvSpPr>
          <p:nvPr>
            <p:ph type="body" sz="quarter" idx="10"/>
          </p:nvPr>
        </p:nvSpPr>
        <p:spPr>
          <a:xfrm>
            <a:off x="5906085" y="2486963"/>
            <a:ext cx="5298831" cy="3421044"/>
          </a:xfrm>
          <a:prstGeom prst="rect">
            <a:avLst/>
          </a:prstGeom>
        </p:spPr>
        <p:txBody>
          <a:bodyPr/>
          <a:lstStyle>
            <a:lvl1pPr>
              <a:buClr>
                <a:srgbClr val="00A0B7"/>
              </a:buClr>
              <a:defRPr/>
            </a:lvl1pPr>
            <a:lvl2pPr>
              <a:buClr>
                <a:srgbClr val="00A0B7"/>
              </a:buClr>
              <a:defRPr sz="2400"/>
            </a:lvl2pPr>
            <a:lvl3pPr>
              <a:buClr>
                <a:srgbClr val="00A0B7"/>
              </a:buClr>
              <a:defRPr sz="2400"/>
            </a:lvl3pPr>
            <a:lvl4pPr>
              <a:buClr>
                <a:srgbClr val="00A0B7"/>
              </a:buClr>
              <a:defRPr sz="2400">
                <a:solidFill>
                  <a:schemeClr val="tx1">
                    <a:lumMod val="65000"/>
                    <a:lumOff val="35000"/>
                  </a:schemeClr>
                </a:solidFill>
              </a:defRPr>
            </a:lvl4pPr>
            <a:lvl5pPr>
              <a:defRPr sz="24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custDataLst>
      <p:tags r:id="rId1"/>
    </p:custDataLst>
    <p:extLst>
      <p:ext uri="{BB962C8B-B14F-4D97-AF65-F5344CB8AC3E}">
        <p14:creationId xmlns:p14="http://schemas.microsoft.com/office/powerpoint/2010/main" val="270237314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Black Text">
    <p:bg>
      <p:bgPr>
        <a:solidFill>
          <a:schemeClr val="tx1"/>
        </a:solidFill>
        <a:effectLst/>
      </p:bgPr>
    </p:bg>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id="{C8FAC9D3-4895-7E67-D775-E90332A11E52}"/>
              </a:ext>
            </a:extLst>
          </p:cNvPr>
          <p:cNvSpPr>
            <a:spLocks noGrp="1"/>
          </p:cNvSpPr>
          <p:nvPr>
            <p:ph type="title"/>
          </p:nvPr>
        </p:nvSpPr>
        <p:spPr>
          <a:xfrm>
            <a:off x="381000" y="322464"/>
            <a:ext cx="11430000" cy="1233318"/>
          </a:xfrm>
        </p:spPr>
        <p:txBody>
          <a:bodyPr/>
          <a:lstStyle/>
          <a:p>
            <a:r>
              <a:rPr lang="en-US" dirty="0"/>
              <a:t>Click to edit Master title style</a:t>
            </a:r>
          </a:p>
        </p:txBody>
      </p:sp>
      <p:sp>
        <p:nvSpPr>
          <p:cNvPr id="3" name="Text Placeholder 6">
            <a:extLst>
              <a:ext uri="{FF2B5EF4-FFF2-40B4-BE49-F238E27FC236}">
                <a16:creationId xmlns:a16="http://schemas.microsoft.com/office/drawing/2014/main" id="{4844BC11-100C-97AD-2D69-E3316E2CB773}"/>
              </a:ext>
            </a:extLst>
          </p:cNvPr>
          <p:cNvSpPr>
            <a:spLocks noGrp="1"/>
          </p:cNvSpPr>
          <p:nvPr>
            <p:ph type="body" sz="quarter" idx="10"/>
          </p:nvPr>
        </p:nvSpPr>
        <p:spPr>
          <a:xfrm>
            <a:off x="1289304" y="2633472"/>
            <a:ext cx="9601200" cy="3557016"/>
          </a:xfrm>
          <a:prstGeom prst="rect">
            <a:avLst/>
          </a:prstGeom>
        </p:spPr>
        <p:txBody>
          <a:bodyPr/>
          <a:lstStyle>
            <a:lvl1pPr>
              <a:buClr>
                <a:schemeClr val="tx1"/>
              </a:buClr>
              <a:defRPr/>
            </a:lvl1pPr>
            <a:lvl2pPr>
              <a:buClr>
                <a:schemeClr val="tx1"/>
              </a:buClr>
              <a:defRPr/>
            </a:lvl2pPr>
            <a:lvl3pPr>
              <a:buClr>
                <a:schemeClr val="tx1"/>
              </a:buClr>
              <a:defRPr sz="2400"/>
            </a:lvl3pPr>
            <a:lvl4pPr>
              <a:buClr>
                <a:schemeClr val="tx1"/>
              </a:buClr>
              <a:defRPr sz="2400">
                <a:solidFill>
                  <a:schemeClr val="tx1">
                    <a:lumMod val="65000"/>
                    <a:lumOff val="35000"/>
                  </a:schemeClr>
                </a:solidFill>
              </a:defRPr>
            </a:lvl4pPr>
            <a:lvl5pPr>
              <a:defRPr sz="24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custDataLst>
      <p:tags r:id="rId1"/>
    </p:custDataLst>
    <p:extLst>
      <p:ext uri="{BB962C8B-B14F-4D97-AF65-F5344CB8AC3E}">
        <p14:creationId xmlns:p14="http://schemas.microsoft.com/office/powerpoint/2010/main" val="194386601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Black Two Column">
    <p:bg>
      <p:bgPr>
        <a:solidFill>
          <a:schemeClr val="tx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14" name="Content Placeholder 13"/>
          <p:cNvSpPr>
            <a:spLocks noGrp="1"/>
          </p:cNvSpPr>
          <p:nvPr>
            <p:ph sz="quarter" idx="10"/>
          </p:nvPr>
        </p:nvSpPr>
        <p:spPr>
          <a:xfrm>
            <a:off x="381000" y="2677672"/>
            <a:ext cx="5577840" cy="3579694"/>
          </a:xfrm>
          <a:prstGeom prst="rect">
            <a:avLst/>
          </a:prstGeom>
        </p:spPr>
        <p:txBody>
          <a:bodyPr/>
          <a:lstStyle>
            <a:lvl1pPr>
              <a:buClr>
                <a:schemeClr val="tx1"/>
              </a:buClr>
              <a:defRPr>
                <a:solidFill>
                  <a:schemeClr val="tx1"/>
                </a:solidFill>
              </a:defRPr>
            </a:lvl1pPr>
            <a:lvl2pPr>
              <a:buClr>
                <a:schemeClr val="tx1"/>
              </a:buClr>
              <a:defRPr>
                <a:solidFill>
                  <a:schemeClr val="tx1"/>
                </a:solidFill>
              </a:defRPr>
            </a:lvl2pPr>
            <a:lvl3pPr>
              <a:buClr>
                <a:schemeClr val="tx1"/>
              </a:buClr>
              <a:defRPr sz="2400">
                <a:solidFill>
                  <a:schemeClr val="tx1">
                    <a:lumMod val="65000"/>
                    <a:lumOff val="35000"/>
                  </a:schemeClr>
                </a:solidFill>
              </a:defRPr>
            </a:lvl3pPr>
            <a:lvl4pPr>
              <a:buClr>
                <a:schemeClr val="tx1"/>
              </a:buClr>
              <a:defRPr sz="2400">
                <a:solidFill>
                  <a:schemeClr val="tx1">
                    <a:lumMod val="65000"/>
                    <a:lumOff val="35000"/>
                  </a:schemeClr>
                </a:solidFill>
              </a:defRPr>
            </a:lvl4pPr>
            <a:lvl5pPr>
              <a:defRPr sz="2400">
                <a:solidFill>
                  <a:schemeClr val="tx1">
                    <a:lumMod val="65000"/>
                    <a:lumOff val="35000"/>
                  </a:schemeClr>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5" name="Content Placeholder 13"/>
          <p:cNvSpPr>
            <a:spLocks noGrp="1"/>
          </p:cNvSpPr>
          <p:nvPr>
            <p:ph sz="quarter" idx="11"/>
          </p:nvPr>
        </p:nvSpPr>
        <p:spPr>
          <a:xfrm>
            <a:off x="6233160" y="2677672"/>
            <a:ext cx="5577840" cy="3579694"/>
          </a:xfrm>
          <a:prstGeom prst="rect">
            <a:avLst/>
          </a:prstGeom>
        </p:spPr>
        <p:txBody>
          <a:bodyPr/>
          <a:lstStyle>
            <a:lvl1pPr>
              <a:buClr>
                <a:schemeClr val="tx1"/>
              </a:buClr>
              <a:defRPr>
                <a:solidFill>
                  <a:schemeClr val="tx1"/>
                </a:solidFill>
              </a:defRPr>
            </a:lvl1pPr>
            <a:lvl2pPr>
              <a:buClr>
                <a:schemeClr val="tx1"/>
              </a:buClr>
              <a:defRPr>
                <a:solidFill>
                  <a:schemeClr val="tx1"/>
                </a:solidFill>
              </a:defRPr>
            </a:lvl2pPr>
            <a:lvl3pPr>
              <a:buClr>
                <a:schemeClr val="tx1"/>
              </a:buClr>
              <a:defRPr sz="2400">
                <a:solidFill>
                  <a:schemeClr val="tx1">
                    <a:lumMod val="65000"/>
                    <a:lumOff val="35000"/>
                  </a:schemeClr>
                </a:solidFill>
              </a:defRPr>
            </a:lvl3pPr>
            <a:lvl4pPr>
              <a:buClr>
                <a:schemeClr val="tx1"/>
              </a:buClr>
              <a:defRPr sz="2400">
                <a:solidFill>
                  <a:schemeClr val="tx1">
                    <a:lumMod val="65000"/>
                    <a:lumOff val="35000"/>
                  </a:schemeClr>
                </a:solidFill>
              </a:defRPr>
            </a:lvl4pPr>
            <a:lvl5pPr>
              <a:defRPr sz="2400">
                <a:solidFill>
                  <a:schemeClr val="tx1">
                    <a:lumMod val="65000"/>
                    <a:lumOff val="35000"/>
                  </a:schemeClr>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custDataLst>
      <p:tags r:id="rId1"/>
    </p:custDataLst>
    <p:extLst>
      <p:ext uri="{BB962C8B-B14F-4D97-AF65-F5344CB8AC3E}">
        <p14:creationId xmlns:p14="http://schemas.microsoft.com/office/powerpoint/2010/main" val="172364927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Black Picture and Text">
    <p:bg>
      <p:bgPr>
        <a:solidFill>
          <a:schemeClr val="tx1"/>
        </a:solidFill>
        <a:effectLst/>
      </p:bgPr>
    </p:bg>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id="{C8FAC9D3-4895-7E67-D775-E90332A11E52}"/>
              </a:ext>
            </a:extLst>
          </p:cNvPr>
          <p:cNvSpPr>
            <a:spLocks noGrp="1"/>
          </p:cNvSpPr>
          <p:nvPr>
            <p:ph type="title"/>
          </p:nvPr>
        </p:nvSpPr>
        <p:spPr>
          <a:xfrm>
            <a:off x="381000" y="322464"/>
            <a:ext cx="11430000" cy="1233318"/>
          </a:xfrm>
        </p:spPr>
        <p:txBody>
          <a:bodyPr/>
          <a:lstStyle/>
          <a:p>
            <a:r>
              <a:rPr lang="en-US" dirty="0"/>
              <a:t>Click to edit Master title style</a:t>
            </a:r>
          </a:p>
        </p:txBody>
      </p:sp>
      <p:sp>
        <p:nvSpPr>
          <p:cNvPr id="4" name="Picture Placeholder 2">
            <a:extLst>
              <a:ext uri="{FF2B5EF4-FFF2-40B4-BE49-F238E27FC236}">
                <a16:creationId xmlns:a16="http://schemas.microsoft.com/office/drawing/2014/main" id="{82D38BA4-B21E-BC82-A2D2-F1CB69038130}"/>
              </a:ext>
            </a:extLst>
          </p:cNvPr>
          <p:cNvSpPr>
            <a:spLocks noGrp="1"/>
          </p:cNvSpPr>
          <p:nvPr>
            <p:ph type="pic" idx="1"/>
          </p:nvPr>
        </p:nvSpPr>
        <p:spPr>
          <a:xfrm>
            <a:off x="1314170" y="2486963"/>
            <a:ext cx="3975008" cy="3421044"/>
          </a:xfrm>
          <a:prstGeom prst="rect">
            <a:avLst/>
          </a:prstGeom>
        </p:spPr>
        <p:txBody>
          <a:bodyPr/>
          <a:lstStyle>
            <a:lvl1pPr marL="0" indent="0">
              <a:buNone/>
              <a:defRPr sz="3200">
                <a:solidFill>
                  <a:schemeClr val="tx1">
                    <a:lumMod val="50000"/>
                    <a:lumOff val="50000"/>
                  </a:schemeClr>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icon to add picture</a:t>
            </a:r>
          </a:p>
        </p:txBody>
      </p:sp>
      <p:sp>
        <p:nvSpPr>
          <p:cNvPr id="7" name="Text Placeholder 6">
            <a:extLst>
              <a:ext uri="{FF2B5EF4-FFF2-40B4-BE49-F238E27FC236}">
                <a16:creationId xmlns:a16="http://schemas.microsoft.com/office/drawing/2014/main" id="{3D28C3B5-EA11-FF3B-7552-A6B1F2CE86C7}"/>
              </a:ext>
            </a:extLst>
          </p:cNvPr>
          <p:cNvSpPr>
            <a:spLocks noGrp="1"/>
          </p:cNvSpPr>
          <p:nvPr>
            <p:ph type="body" sz="quarter" idx="10"/>
          </p:nvPr>
        </p:nvSpPr>
        <p:spPr>
          <a:xfrm>
            <a:off x="5906085" y="2486963"/>
            <a:ext cx="5298831" cy="3421044"/>
          </a:xfrm>
          <a:prstGeom prst="rect">
            <a:avLst/>
          </a:prstGeom>
        </p:spPr>
        <p:txBody>
          <a:bodyPr/>
          <a:lstStyle>
            <a:lvl1pPr>
              <a:buClr>
                <a:schemeClr val="tx1"/>
              </a:buClr>
              <a:defRPr/>
            </a:lvl1pPr>
            <a:lvl2pPr>
              <a:buClr>
                <a:schemeClr val="tx1"/>
              </a:buClr>
              <a:defRPr/>
            </a:lvl2pPr>
            <a:lvl3pPr>
              <a:buClr>
                <a:schemeClr val="tx1"/>
              </a:buClr>
              <a:defRPr sz="2400"/>
            </a:lvl3pPr>
            <a:lvl4pPr>
              <a:buClr>
                <a:schemeClr val="tx1"/>
              </a:buClr>
              <a:defRPr sz="2400">
                <a:solidFill>
                  <a:schemeClr val="tx1">
                    <a:lumMod val="65000"/>
                    <a:lumOff val="35000"/>
                  </a:schemeClr>
                </a:solidFill>
              </a:defRPr>
            </a:lvl4pPr>
            <a:lvl5pPr>
              <a:defRPr sz="24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custDataLst>
      <p:tags r:id="rId1"/>
    </p:custDataLst>
    <p:extLst>
      <p:ext uri="{BB962C8B-B14F-4D97-AF65-F5344CB8AC3E}">
        <p14:creationId xmlns:p14="http://schemas.microsoft.com/office/powerpoint/2010/main" val="268969979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preserve="1" userDrawn="1">
  <p:cSld name="Center Justified Title">
    <p:spTree>
      <p:nvGrpSpPr>
        <p:cNvPr id="1" name=""/>
        <p:cNvGrpSpPr/>
        <p:nvPr/>
      </p:nvGrpSpPr>
      <p:grpSpPr>
        <a:xfrm>
          <a:off x="0" y="0"/>
          <a:ext cx="0" cy="0"/>
          <a:chOff x="0" y="0"/>
          <a:chExt cx="0" cy="0"/>
        </a:xfrm>
      </p:grpSpPr>
      <p:sp>
        <p:nvSpPr>
          <p:cNvPr id="13" name="Title 1">
            <a:extLst>
              <a:ext uri="{FF2B5EF4-FFF2-40B4-BE49-F238E27FC236}">
                <a16:creationId xmlns:a16="http://schemas.microsoft.com/office/drawing/2014/main" id="{A90DA4AA-64E5-57E5-0F6F-4175A4A5A712}"/>
              </a:ext>
            </a:extLst>
          </p:cNvPr>
          <p:cNvSpPr>
            <a:spLocks noGrp="1"/>
          </p:cNvSpPr>
          <p:nvPr>
            <p:ph type="title"/>
          </p:nvPr>
        </p:nvSpPr>
        <p:spPr>
          <a:xfrm>
            <a:off x="522610" y="1622323"/>
            <a:ext cx="11102653" cy="1715905"/>
          </a:xfrm>
        </p:spPr>
        <p:txBody>
          <a:bodyPr anchor="b" anchorCtr="0"/>
          <a:lstStyle>
            <a:lvl1pPr algn="ctr">
              <a:defRPr>
                <a:solidFill>
                  <a:schemeClr val="tx1"/>
                </a:solidFill>
              </a:defRPr>
            </a:lvl1pPr>
          </a:lstStyle>
          <a:p>
            <a:r>
              <a:rPr lang="en-US" dirty="0"/>
              <a:t>Click to edit Master title style</a:t>
            </a:r>
          </a:p>
        </p:txBody>
      </p:sp>
      <p:pic>
        <p:nvPicPr>
          <p:cNvPr id="11" name="logo">
            <a:extLst>
              <a:ext uri="{C183D7F6-B498-43B3-948B-1728B52AA6E4}">
                <adec:decorative xmlns:adec="http://schemas.microsoft.com/office/drawing/2017/decorative" val="0"/>
              </a:ext>
            </a:extLst>
          </p:cNvPr>
          <p:cNvPicPr>
            <a:picLocks noChangeAspect="1"/>
          </p:cNvPicPr>
          <p:nvPr userDrawn="1"/>
        </p:nvPicPr>
        <p:blipFill>
          <a:blip r:embed="rId3" cstate="print">
            <a:extLst>
              <a:ext uri="{28A0092B-C50C-407E-A947-70E740481C1C}">
                <a14:useLocalDpi xmlns:a14="http://schemas.microsoft.com/office/drawing/2010/main" val="0"/>
              </a:ext>
            </a:extLst>
          </a:blip>
          <a:srcRect/>
          <a:stretch/>
        </p:blipFill>
        <p:spPr>
          <a:xfrm>
            <a:off x="4453107" y="597984"/>
            <a:ext cx="3285787" cy="794064"/>
          </a:xfrm>
          <a:prstGeom prst="rect">
            <a:avLst/>
          </a:prstGeom>
        </p:spPr>
      </p:pic>
      <p:pic>
        <p:nvPicPr>
          <p:cNvPr id="3" name="arc">
            <a:extLst>
              <a:ext uri="{FF2B5EF4-FFF2-40B4-BE49-F238E27FC236}">
                <a16:creationId xmlns:a16="http://schemas.microsoft.com/office/drawing/2014/main" id="{13A1906A-6748-C597-B5F2-B7DCDA90F118}"/>
              </a:ext>
              <a:ext uri="{C183D7F6-B498-43B3-948B-1728B52AA6E4}">
                <adec:decorative xmlns:adec="http://schemas.microsoft.com/office/drawing/2017/decorative" val="1"/>
              </a:ext>
            </a:extLst>
          </p:cNvPr>
          <p:cNvPicPr>
            <a:picLocks noChangeAspect="1"/>
          </p:cNvPicPr>
          <p:nvPr userDrawn="1"/>
        </p:nvPicPr>
        <p:blipFill rotWithShape="1">
          <a:blip r:embed="rId4"/>
          <a:srcRect l="8789" r="1444" b="54197"/>
          <a:stretch/>
        </p:blipFill>
        <p:spPr>
          <a:xfrm>
            <a:off x="0" y="5274868"/>
            <a:ext cx="12192000" cy="1583132"/>
          </a:xfrm>
          <a:prstGeom prst="rect">
            <a:avLst/>
          </a:prstGeom>
        </p:spPr>
      </p:pic>
      <p:pic>
        <p:nvPicPr>
          <p:cNvPr id="5" name="arc">
            <a:extLst>
              <a:ext uri="{FF2B5EF4-FFF2-40B4-BE49-F238E27FC236}">
                <a16:creationId xmlns:a16="http://schemas.microsoft.com/office/drawing/2014/main" id="{7A5DB7AA-1518-7F5E-5DA2-900EA206E857}"/>
              </a:ext>
              <a:ext uri="{C183D7F6-B498-43B3-948B-1728B52AA6E4}">
                <adec:decorative xmlns:adec="http://schemas.microsoft.com/office/drawing/2017/decorative" val="1"/>
              </a:ext>
            </a:extLst>
          </p:cNvPr>
          <p:cNvPicPr>
            <a:picLocks noChangeAspect="1"/>
          </p:cNvPicPr>
          <p:nvPr userDrawn="1"/>
        </p:nvPicPr>
        <p:blipFill rotWithShape="1">
          <a:blip r:embed="rId5"/>
          <a:srcRect r="42872" b="32700"/>
          <a:stretch/>
        </p:blipFill>
        <p:spPr>
          <a:xfrm>
            <a:off x="4025898" y="4531800"/>
            <a:ext cx="8180387" cy="2326200"/>
          </a:xfrm>
          <a:prstGeom prst="rect">
            <a:avLst/>
          </a:prstGeom>
        </p:spPr>
      </p:pic>
      <p:sp>
        <p:nvSpPr>
          <p:cNvPr id="6" name="Date">
            <a:extLst>
              <a:ext uri="{FF2B5EF4-FFF2-40B4-BE49-F238E27FC236}">
                <a16:creationId xmlns:a16="http://schemas.microsoft.com/office/drawing/2014/main" id="{CD7F2ACD-2B9E-D65B-C17F-BFDA2B5A860C}"/>
              </a:ext>
            </a:extLst>
          </p:cNvPr>
          <p:cNvSpPr>
            <a:spLocks noGrp="1"/>
          </p:cNvSpPr>
          <p:nvPr>
            <p:ph type="body" sz="quarter" idx="11" hasCustomPrompt="1"/>
          </p:nvPr>
        </p:nvSpPr>
        <p:spPr>
          <a:xfrm>
            <a:off x="7010400" y="6052458"/>
            <a:ext cx="4614863" cy="566057"/>
          </a:xfrm>
          <a:prstGeom prst="rect">
            <a:avLst/>
          </a:prstGeom>
        </p:spPr>
        <p:txBody>
          <a:bodyPr anchor="ctr" anchorCtr="0">
            <a:noAutofit/>
          </a:bodyPr>
          <a:lstStyle>
            <a:lvl1pPr marL="0" indent="0" algn="r">
              <a:buNone/>
              <a:defRPr sz="1200">
                <a:solidFill>
                  <a:schemeClr val="tx2"/>
                </a:solidFill>
              </a:defRPr>
            </a:lvl1pPr>
            <a:lvl2pPr marL="457200" indent="0" algn="r">
              <a:buNone/>
              <a:defRPr sz="1200"/>
            </a:lvl2pPr>
            <a:lvl3pPr marL="919163" indent="0" algn="r">
              <a:buFont typeface="Montserrat" panose="00000500000000000000" pitchFamily="2" charset="0"/>
              <a:buNone/>
              <a:defRPr sz="1200"/>
            </a:lvl3pPr>
            <a:lvl4pPr marL="1370012" indent="0" algn="r">
              <a:buNone/>
              <a:defRPr sz="1200"/>
            </a:lvl4pPr>
            <a:lvl5pPr marL="1828800" indent="0" algn="r">
              <a:buNone/>
              <a:defRPr sz="1200"/>
            </a:lvl5pPr>
          </a:lstStyle>
          <a:p>
            <a:pPr lvl="0"/>
            <a:r>
              <a:rPr lang="en-US" dirty="0"/>
              <a:t>Day Name, Month Date, Year</a:t>
            </a:r>
          </a:p>
        </p:txBody>
      </p:sp>
      <p:sp>
        <p:nvSpPr>
          <p:cNvPr id="12" name="Text Placeholder 3">
            <a:extLst>
              <a:ext uri="{FF2B5EF4-FFF2-40B4-BE49-F238E27FC236}">
                <a16:creationId xmlns:a16="http://schemas.microsoft.com/office/drawing/2014/main" id="{BB6EB4BB-3F71-6935-1E87-FF077CC7CE85}"/>
              </a:ext>
            </a:extLst>
          </p:cNvPr>
          <p:cNvSpPr>
            <a:spLocks noGrp="1"/>
          </p:cNvSpPr>
          <p:nvPr>
            <p:ph type="body" sz="quarter" idx="10"/>
          </p:nvPr>
        </p:nvSpPr>
        <p:spPr>
          <a:xfrm>
            <a:off x="522610" y="3377973"/>
            <a:ext cx="11102653" cy="1282927"/>
          </a:xfrm>
          <a:prstGeom prst="rect">
            <a:avLst/>
          </a:prstGeom>
        </p:spPr>
        <p:txBody>
          <a:bodyPr tIns="91440" bIns="91440">
            <a:noAutofit/>
          </a:bodyPr>
          <a:lstStyle>
            <a:lvl1pPr marL="0" indent="0" algn="ctr">
              <a:buNone/>
              <a:defRPr>
                <a:solidFill>
                  <a:schemeClr val="tx1"/>
                </a:solidFill>
              </a:defRPr>
            </a:lvl1pPr>
            <a:lvl2pPr marL="457200" indent="0" algn="ctr">
              <a:buNone/>
              <a:defRPr/>
            </a:lvl2pPr>
            <a:lvl3pPr marL="919163" indent="0" algn="ctr">
              <a:buFont typeface="Montserrat" panose="00000500000000000000" pitchFamily="2" charset="0"/>
              <a:buNone/>
              <a:defRPr/>
            </a:lvl3pPr>
            <a:lvl4pPr marL="1370012" indent="0" algn="ctr">
              <a:buNone/>
              <a:defRPr/>
            </a:lvl4pPr>
            <a:lvl5pPr marL="1828800" indent="0" algn="ctr">
              <a:buNone/>
              <a:defRPr/>
            </a:lvl5pPr>
          </a:lstStyle>
          <a:p>
            <a:pPr lvl="0"/>
            <a:r>
              <a:rPr lang="en-US" dirty="0"/>
              <a:t>Click to edit Master text styles</a:t>
            </a:r>
          </a:p>
        </p:txBody>
      </p:sp>
    </p:spTree>
    <p:custDataLst>
      <p:tags r:id="rId1"/>
    </p:custDataLst>
    <p:extLst>
      <p:ext uri="{BB962C8B-B14F-4D97-AF65-F5344CB8AC3E}">
        <p14:creationId xmlns:p14="http://schemas.microsoft.com/office/powerpoint/2010/main" val="278952582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preserve="1" userDrawn="1">
  <p:cSld name="Title Slide Photo 1">
    <p:spTree>
      <p:nvGrpSpPr>
        <p:cNvPr id="1" name=""/>
        <p:cNvGrpSpPr/>
        <p:nvPr/>
      </p:nvGrpSpPr>
      <p:grpSpPr>
        <a:xfrm>
          <a:off x="0" y="0"/>
          <a:ext cx="0" cy="0"/>
          <a:chOff x="0" y="0"/>
          <a:chExt cx="0" cy="0"/>
        </a:xfrm>
      </p:grpSpPr>
      <p:sp>
        <p:nvSpPr>
          <p:cNvPr id="2" name="Title 1"/>
          <p:cNvSpPr>
            <a:spLocks noGrp="1"/>
          </p:cNvSpPr>
          <p:nvPr>
            <p:ph type="ctrTitle" hasCustomPrompt="1"/>
          </p:nvPr>
        </p:nvSpPr>
        <p:spPr>
          <a:xfrm>
            <a:off x="3051539" y="1531987"/>
            <a:ext cx="8573723" cy="1952473"/>
          </a:xfrm>
          <a:prstGeom prst="rect">
            <a:avLst/>
          </a:prstGeom>
        </p:spPr>
        <p:txBody>
          <a:bodyPr wrap="square" lIns="91440" tIns="91440" rIns="91440" bIns="91440" anchor="b" anchorCtr="0">
            <a:noAutofit/>
          </a:bodyPr>
          <a:lstStyle>
            <a:lvl1pPr algn="l">
              <a:defRPr sz="4000" b="0" i="0">
                <a:solidFill>
                  <a:schemeClr val="tx1"/>
                </a:solidFill>
                <a:latin typeface="+mn-lt"/>
              </a:defRPr>
            </a:lvl1pPr>
          </a:lstStyle>
          <a:p>
            <a:r>
              <a:rPr lang="en-US" dirty="0"/>
              <a:t>Click to edit Master title style </a:t>
            </a:r>
          </a:p>
        </p:txBody>
      </p:sp>
      <p:pic>
        <p:nvPicPr>
          <p:cNvPr id="3" name="logo" descr="Tessitura logo">
            <a:extLst>
              <a:ext uri="{FF2B5EF4-FFF2-40B4-BE49-F238E27FC236}">
                <a16:creationId xmlns:a16="http://schemas.microsoft.com/office/drawing/2014/main" id="{C62B09DE-7B96-91C0-1B04-5F6F5605A67F}"/>
              </a:ext>
            </a:extLst>
          </p:cNvPr>
          <p:cNvPicPr>
            <a:picLocks noChangeAspect="1"/>
          </p:cNvPicPr>
          <p:nvPr userDrawn="1"/>
        </p:nvPicPr>
        <p:blipFill>
          <a:blip r:embed="rId3" cstate="print">
            <a:extLst>
              <a:ext uri="{28A0092B-C50C-407E-A947-70E740481C1C}">
                <a14:useLocalDpi xmlns:a14="http://schemas.microsoft.com/office/drawing/2010/main" val="0"/>
              </a:ext>
            </a:extLst>
          </a:blip>
          <a:srcRect/>
          <a:stretch/>
        </p:blipFill>
        <p:spPr>
          <a:xfrm>
            <a:off x="4453107" y="597984"/>
            <a:ext cx="3285787" cy="794064"/>
          </a:xfrm>
          <a:prstGeom prst="rect">
            <a:avLst/>
          </a:prstGeom>
        </p:spPr>
      </p:pic>
      <p:pic>
        <p:nvPicPr>
          <p:cNvPr id="24" name="arc">
            <a:extLst>
              <a:ext uri="{FF2B5EF4-FFF2-40B4-BE49-F238E27FC236}">
                <a16:creationId xmlns:a16="http://schemas.microsoft.com/office/drawing/2014/main" id="{73910EE0-321F-51A2-0020-500608F3D877}"/>
              </a:ext>
              <a:ext uri="{C183D7F6-B498-43B3-948B-1728B52AA6E4}">
                <adec:decorative xmlns:adec="http://schemas.microsoft.com/office/drawing/2017/decorative" val="1"/>
              </a:ext>
            </a:extLst>
          </p:cNvPr>
          <p:cNvPicPr>
            <a:picLocks noChangeAspect="1"/>
          </p:cNvPicPr>
          <p:nvPr userDrawn="1"/>
        </p:nvPicPr>
        <p:blipFill rotWithShape="1">
          <a:blip r:embed="rId4"/>
          <a:srcRect l="8789" r="1444" b="54197"/>
          <a:stretch/>
        </p:blipFill>
        <p:spPr>
          <a:xfrm>
            <a:off x="0" y="5274868"/>
            <a:ext cx="12192000" cy="1583132"/>
          </a:xfrm>
          <a:prstGeom prst="rect">
            <a:avLst/>
          </a:prstGeom>
        </p:spPr>
      </p:pic>
      <p:pic>
        <p:nvPicPr>
          <p:cNvPr id="26" name="arc">
            <a:extLst>
              <a:ext uri="{FF2B5EF4-FFF2-40B4-BE49-F238E27FC236}">
                <a16:creationId xmlns:a16="http://schemas.microsoft.com/office/drawing/2014/main" id="{4AB3DB90-4AF4-E4EE-463C-7F33F829C1F0}"/>
              </a:ext>
              <a:ext uri="{C183D7F6-B498-43B3-948B-1728B52AA6E4}">
                <adec:decorative xmlns:adec="http://schemas.microsoft.com/office/drawing/2017/decorative" val="1"/>
              </a:ext>
            </a:extLst>
          </p:cNvPr>
          <p:cNvPicPr>
            <a:picLocks noChangeAspect="1"/>
          </p:cNvPicPr>
          <p:nvPr userDrawn="1"/>
        </p:nvPicPr>
        <p:blipFill rotWithShape="1">
          <a:blip r:embed="rId5"/>
          <a:srcRect r="42872" b="32700"/>
          <a:stretch/>
        </p:blipFill>
        <p:spPr>
          <a:xfrm>
            <a:off x="4025898" y="4531800"/>
            <a:ext cx="8180387" cy="2326200"/>
          </a:xfrm>
          <a:prstGeom prst="rect">
            <a:avLst/>
          </a:prstGeom>
        </p:spPr>
      </p:pic>
      <p:sp>
        <p:nvSpPr>
          <p:cNvPr id="25" name="Date">
            <a:extLst>
              <a:ext uri="{FF2B5EF4-FFF2-40B4-BE49-F238E27FC236}">
                <a16:creationId xmlns:a16="http://schemas.microsoft.com/office/drawing/2014/main" id="{B120EEB3-7D26-3E27-CE4A-3DEBA88DCDB8}"/>
              </a:ext>
            </a:extLst>
          </p:cNvPr>
          <p:cNvSpPr>
            <a:spLocks noGrp="1"/>
          </p:cNvSpPr>
          <p:nvPr>
            <p:ph type="body" sz="quarter" idx="11" hasCustomPrompt="1"/>
          </p:nvPr>
        </p:nvSpPr>
        <p:spPr>
          <a:xfrm>
            <a:off x="7010400" y="6052458"/>
            <a:ext cx="4614863" cy="566057"/>
          </a:xfrm>
          <a:prstGeom prst="rect">
            <a:avLst/>
          </a:prstGeom>
        </p:spPr>
        <p:txBody>
          <a:bodyPr anchor="ctr" anchorCtr="0">
            <a:noAutofit/>
          </a:bodyPr>
          <a:lstStyle>
            <a:lvl1pPr marL="0" indent="0" algn="r">
              <a:buNone/>
              <a:defRPr sz="1200">
                <a:solidFill>
                  <a:schemeClr val="tx2"/>
                </a:solidFill>
              </a:defRPr>
            </a:lvl1pPr>
            <a:lvl2pPr marL="457200" indent="0" algn="r">
              <a:buNone/>
              <a:defRPr sz="1200"/>
            </a:lvl2pPr>
            <a:lvl3pPr marL="919163" indent="0" algn="r">
              <a:buFont typeface="Montserrat" panose="00000500000000000000" pitchFamily="2" charset="0"/>
              <a:buNone/>
              <a:defRPr sz="1200"/>
            </a:lvl3pPr>
            <a:lvl4pPr marL="1370012" indent="0" algn="r">
              <a:buNone/>
              <a:defRPr sz="1200"/>
            </a:lvl4pPr>
            <a:lvl5pPr marL="1828800" indent="0" algn="r">
              <a:buNone/>
              <a:defRPr sz="1200"/>
            </a:lvl5pPr>
          </a:lstStyle>
          <a:p>
            <a:pPr lvl="0"/>
            <a:r>
              <a:rPr lang="en-US" dirty="0"/>
              <a:t>Day Name, Month Date, Year</a:t>
            </a:r>
          </a:p>
        </p:txBody>
      </p:sp>
      <p:sp>
        <p:nvSpPr>
          <p:cNvPr id="15" name="Text Placeholder 14"/>
          <p:cNvSpPr>
            <a:spLocks noGrp="1"/>
          </p:cNvSpPr>
          <p:nvPr>
            <p:ph type="body" sz="quarter" idx="10" hasCustomPrompt="1"/>
          </p:nvPr>
        </p:nvSpPr>
        <p:spPr>
          <a:xfrm>
            <a:off x="3051539" y="3496260"/>
            <a:ext cx="8573723" cy="1666231"/>
          </a:xfrm>
          <a:prstGeom prst="rect">
            <a:avLst/>
          </a:prstGeom>
        </p:spPr>
        <p:txBody>
          <a:bodyPr vert="horz" lIns="91440" tIns="91440" rIns="91440" bIns="91440" rtlCol="0" anchor="t" anchorCtr="0">
            <a:noAutofit/>
          </a:bodyPr>
          <a:lstStyle>
            <a:lvl1pPr marL="457200" indent="-457200">
              <a:buNone/>
              <a:defRPr lang="en-US" sz="2400" smtClean="0">
                <a:solidFill>
                  <a:schemeClr val="tx1"/>
                </a:solidFill>
                <a:latin typeface="+mn-lt"/>
              </a:defRPr>
            </a:lvl1pPr>
            <a:lvl2pPr>
              <a:defRPr lang="en-US" smtClean="0"/>
            </a:lvl2pPr>
            <a:lvl3pPr>
              <a:defRPr lang="en-US" smtClean="0"/>
            </a:lvl3pPr>
            <a:lvl4pPr>
              <a:defRPr lang="en-US" smtClean="0"/>
            </a:lvl4pPr>
            <a:lvl5pPr>
              <a:defRPr lang="en-US"/>
            </a:lvl5pPr>
          </a:lstStyle>
          <a:p>
            <a:pPr marL="0" lvl="0" indent="0"/>
            <a:r>
              <a:rPr lang="en-US" dirty="0"/>
              <a:t>Presenter Name</a:t>
            </a:r>
          </a:p>
        </p:txBody>
      </p:sp>
      <p:sp>
        <p:nvSpPr>
          <p:cNvPr id="4" name="Presenter Picture">
            <a:extLst>
              <a:ext uri="{FF2B5EF4-FFF2-40B4-BE49-F238E27FC236}">
                <a16:creationId xmlns:a16="http://schemas.microsoft.com/office/drawing/2014/main" id="{B30A0702-B424-9B35-6502-E1258F589BD2}"/>
              </a:ext>
            </a:extLst>
          </p:cNvPr>
          <p:cNvSpPr>
            <a:spLocks noGrp="1"/>
          </p:cNvSpPr>
          <p:nvPr>
            <p:ph type="pic" sz="quarter" idx="17"/>
          </p:nvPr>
        </p:nvSpPr>
        <p:spPr>
          <a:xfrm>
            <a:off x="815334" y="2508223"/>
            <a:ext cx="1948186" cy="1952473"/>
          </a:xfrm>
          <a:prstGeom prst="ellipse">
            <a:avLst/>
          </a:prstGeom>
          <a:blipFill dpi="0" rotWithShape="1">
            <a:blip r:embed="rId6"/>
            <a:srcRect/>
            <a:stretch>
              <a:fillRect/>
            </a:stretch>
          </a:blipFill>
          <a:ln w="25400">
            <a:solidFill>
              <a:schemeClr val="bg1"/>
            </a:solidFill>
          </a:ln>
        </p:spPr>
        <p:txBody>
          <a:bodyPr>
            <a:noAutofit/>
          </a:bodyPr>
          <a:lstStyle>
            <a:lvl1pPr marL="0" indent="0" algn="ctr">
              <a:buNone/>
              <a:defRPr sz="1200">
                <a:solidFill>
                  <a:schemeClr val="tx1"/>
                </a:solidFill>
              </a:defRPr>
            </a:lvl1pPr>
          </a:lstStyle>
          <a:p>
            <a:endParaRPr lang="en-US" dirty="0"/>
          </a:p>
        </p:txBody>
      </p:sp>
    </p:spTree>
    <p:custDataLst>
      <p:tags r:id="rId1"/>
    </p:custDataLst>
    <p:extLst>
      <p:ext uri="{BB962C8B-B14F-4D97-AF65-F5344CB8AC3E}">
        <p14:creationId xmlns:p14="http://schemas.microsoft.com/office/powerpoint/2010/main" val="38061450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preserve="1" userDrawn="1">
  <p:cSld name="Title Slide Photo 2">
    <p:spTree>
      <p:nvGrpSpPr>
        <p:cNvPr id="1" name=""/>
        <p:cNvGrpSpPr/>
        <p:nvPr/>
      </p:nvGrpSpPr>
      <p:grpSpPr>
        <a:xfrm>
          <a:off x="0" y="0"/>
          <a:ext cx="0" cy="0"/>
          <a:chOff x="0" y="0"/>
          <a:chExt cx="0" cy="0"/>
        </a:xfrm>
      </p:grpSpPr>
      <p:sp>
        <p:nvSpPr>
          <p:cNvPr id="2" name="Title 1"/>
          <p:cNvSpPr>
            <a:spLocks noGrp="1"/>
          </p:cNvSpPr>
          <p:nvPr>
            <p:ph type="ctrTitle"/>
          </p:nvPr>
        </p:nvSpPr>
        <p:spPr>
          <a:xfrm>
            <a:off x="290513" y="1604211"/>
            <a:ext cx="11610974" cy="1443977"/>
          </a:xfrm>
          <a:prstGeom prst="rect">
            <a:avLst/>
          </a:prstGeom>
        </p:spPr>
        <p:txBody>
          <a:bodyPr lIns="182880" anchor="ctr" anchorCtr="0">
            <a:noAutofit/>
          </a:bodyPr>
          <a:lstStyle>
            <a:lvl1pPr algn="ctr">
              <a:defRPr sz="4400" b="0" i="0">
                <a:solidFill>
                  <a:schemeClr val="tx1"/>
                </a:solidFill>
                <a:latin typeface="+mn-lt"/>
              </a:defRPr>
            </a:lvl1pPr>
          </a:lstStyle>
          <a:p>
            <a:r>
              <a:rPr lang="en-US" dirty="0"/>
              <a:t>Click to edit Master title style</a:t>
            </a:r>
          </a:p>
        </p:txBody>
      </p:sp>
      <p:pic>
        <p:nvPicPr>
          <p:cNvPr id="3" name="logo" descr="Tessitura logo">
            <a:extLst>
              <a:ext uri="{FF2B5EF4-FFF2-40B4-BE49-F238E27FC236}">
                <a16:creationId xmlns:a16="http://schemas.microsoft.com/office/drawing/2014/main" id="{DE16EDD0-C1BB-7760-B3A8-83FE98943569}"/>
              </a:ext>
            </a:extLst>
          </p:cNvPr>
          <p:cNvPicPr>
            <a:picLocks noChangeAspect="1"/>
          </p:cNvPicPr>
          <p:nvPr userDrawn="1"/>
        </p:nvPicPr>
        <p:blipFill>
          <a:blip r:embed="rId3" cstate="print">
            <a:extLst>
              <a:ext uri="{28A0092B-C50C-407E-A947-70E740481C1C}">
                <a14:useLocalDpi xmlns:a14="http://schemas.microsoft.com/office/drawing/2010/main" val="0"/>
              </a:ext>
            </a:extLst>
          </a:blip>
          <a:srcRect/>
          <a:stretch/>
        </p:blipFill>
        <p:spPr>
          <a:xfrm>
            <a:off x="4453107" y="597984"/>
            <a:ext cx="3285787" cy="794064"/>
          </a:xfrm>
          <a:prstGeom prst="rect">
            <a:avLst/>
          </a:prstGeom>
        </p:spPr>
      </p:pic>
      <p:pic>
        <p:nvPicPr>
          <p:cNvPr id="11" name="arc">
            <a:extLst>
              <a:ext uri="{FF2B5EF4-FFF2-40B4-BE49-F238E27FC236}">
                <a16:creationId xmlns:a16="http://schemas.microsoft.com/office/drawing/2014/main" id="{E3927BC8-17E5-3073-B2AD-8944F31AE206}"/>
              </a:ext>
              <a:ext uri="{C183D7F6-B498-43B3-948B-1728B52AA6E4}">
                <adec:decorative xmlns:adec="http://schemas.microsoft.com/office/drawing/2017/decorative" val="1"/>
              </a:ext>
            </a:extLst>
          </p:cNvPr>
          <p:cNvPicPr>
            <a:picLocks noChangeAspect="1"/>
          </p:cNvPicPr>
          <p:nvPr userDrawn="1"/>
        </p:nvPicPr>
        <p:blipFill rotWithShape="1">
          <a:blip r:embed="rId4"/>
          <a:srcRect l="8789" r="1444" b="54197"/>
          <a:stretch/>
        </p:blipFill>
        <p:spPr>
          <a:xfrm>
            <a:off x="0" y="5274868"/>
            <a:ext cx="12192000" cy="1583132"/>
          </a:xfrm>
          <a:prstGeom prst="rect">
            <a:avLst/>
          </a:prstGeom>
        </p:spPr>
      </p:pic>
      <p:pic>
        <p:nvPicPr>
          <p:cNvPr id="14" name="arc">
            <a:extLst>
              <a:ext uri="{FF2B5EF4-FFF2-40B4-BE49-F238E27FC236}">
                <a16:creationId xmlns:a16="http://schemas.microsoft.com/office/drawing/2014/main" id="{D1E91791-65B2-E090-68DB-92B8E4929B82}"/>
              </a:ext>
              <a:ext uri="{C183D7F6-B498-43B3-948B-1728B52AA6E4}">
                <adec:decorative xmlns:adec="http://schemas.microsoft.com/office/drawing/2017/decorative" val="1"/>
              </a:ext>
            </a:extLst>
          </p:cNvPr>
          <p:cNvPicPr>
            <a:picLocks noChangeAspect="1"/>
          </p:cNvPicPr>
          <p:nvPr userDrawn="1"/>
        </p:nvPicPr>
        <p:blipFill rotWithShape="1">
          <a:blip r:embed="rId5"/>
          <a:srcRect r="42872" b="32700"/>
          <a:stretch/>
        </p:blipFill>
        <p:spPr>
          <a:xfrm>
            <a:off x="4025898" y="4531800"/>
            <a:ext cx="8180387" cy="2326200"/>
          </a:xfrm>
          <a:prstGeom prst="rect">
            <a:avLst/>
          </a:prstGeom>
        </p:spPr>
      </p:pic>
      <p:sp>
        <p:nvSpPr>
          <p:cNvPr id="13" name="Date">
            <a:extLst>
              <a:ext uri="{FF2B5EF4-FFF2-40B4-BE49-F238E27FC236}">
                <a16:creationId xmlns:a16="http://schemas.microsoft.com/office/drawing/2014/main" id="{BF5D6D55-659D-5ECB-354D-B0B270249395}"/>
              </a:ext>
            </a:extLst>
          </p:cNvPr>
          <p:cNvSpPr>
            <a:spLocks noGrp="1"/>
          </p:cNvSpPr>
          <p:nvPr>
            <p:ph type="body" sz="quarter" idx="11" hasCustomPrompt="1"/>
          </p:nvPr>
        </p:nvSpPr>
        <p:spPr>
          <a:xfrm>
            <a:off x="7010400" y="6052458"/>
            <a:ext cx="4614863" cy="566057"/>
          </a:xfrm>
          <a:prstGeom prst="rect">
            <a:avLst/>
          </a:prstGeom>
        </p:spPr>
        <p:txBody>
          <a:bodyPr anchor="ctr" anchorCtr="0">
            <a:noAutofit/>
          </a:bodyPr>
          <a:lstStyle>
            <a:lvl1pPr marL="0" indent="0" algn="r">
              <a:buNone/>
              <a:defRPr sz="1200">
                <a:solidFill>
                  <a:schemeClr val="tx2"/>
                </a:solidFill>
              </a:defRPr>
            </a:lvl1pPr>
            <a:lvl2pPr marL="457200" indent="0" algn="r">
              <a:buNone/>
              <a:defRPr sz="1200"/>
            </a:lvl2pPr>
            <a:lvl3pPr marL="919163" indent="0" algn="r">
              <a:buFont typeface="Montserrat" panose="00000500000000000000" pitchFamily="2" charset="0"/>
              <a:buNone/>
              <a:defRPr sz="1200"/>
            </a:lvl3pPr>
            <a:lvl4pPr marL="1370012" indent="0" algn="r">
              <a:buNone/>
              <a:defRPr sz="1200"/>
            </a:lvl4pPr>
            <a:lvl5pPr marL="1828800" indent="0" algn="r">
              <a:buNone/>
              <a:defRPr sz="1200"/>
            </a:lvl5pPr>
          </a:lstStyle>
          <a:p>
            <a:pPr lvl="0"/>
            <a:r>
              <a:rPr lang="en-US" dirty="0"/>
              <a:t>Day Name, Month Date, Year</a:t>
            </a:r>
          </a:p>
        </p:txBody>
      </p:sp>
      <p:sp>
        <p:nvSpPr>
          <p:cNvPr id="8" name="Presenter Picture">
            <a:extLst>
              <a:ext uri="{FF2B5EF4-FFF2-40B4-BE49-F238E27FC236}">
                <a16:creationId xmlns:a16="http://schemas.microsoft.com/office/drawing/2014/main" id="{8F29823B-7E19-497D-FAC1-FDC6C3340DDD}"/>
              </a:ext>
            </a:extLst>
          </p:cNvPr>
          <p:cNvSpPr>
            <a:spLocks noGrp="1"/>
          </p:cNvSpPr>
          <p:nvPr>
            <p:ph type="pic" sz="quarter" idx="19"/>
          </p:nvPr>
        </p:nvSpPr>
        <p:spPr>
          <a:xfrm>
            <a:off x="290513" y="3048189"/>
            <a:ext cx="1948186" cy="1952473"/>
          </a:xfrm>
          <a:prstGeom prst="ellipse">
            <a:avLst/>
          </a:prstGeom>
          <a:blipFill dpi="0" rotWithShape="1">
            <a:blip r:embed="rId6"/>
            <a:srcRect/>
            <a:stretch>
              <a:fillRect/>
            </a:stretch>
          </a:blipFill>
          <a:ln w="25400">
            <a:solidFill>
              <a:schemeClr val="bg1"/>
            </a:solidFill>
          </a:ln>
        </p:spPr>
        <p:txBody>
          <a:bodyPr>
            <a:noAutofit/>
          </a:bodyPr>
          <a:lstStyle>
            <a:lvl1pPr marL="0" indent="0" algn="ctr">
              <a:buNone/>
              <a:defRPr sz="1200">
                <a:solidFill>
                  <a:schemeClr val="tx1"/>
                </a:solidFill>
              </a:defRPr>
            </a:lvl1pPr>
          </a:lstStyle>
          <a:p>
            <a:endParaRPr lang="en-US" dirty="0"/>
          </a:p>
        </p:txBody>
      </p:sp>
      <p:sp>
        <p:nvSpPr>
          <p:cNvPr id="9" name="Presenter Picture">
            <a:extLst>
              <a:ext uri="{FF2B5EF4-FFF2-40B4-BE49-F238E27FC236}">
                <a16:creationId xmlns:a16="http://schemas.microsoft.com/office/drawing/2014/main" id="{1DDFB3C0-DD82-7E72-F8E3-0B9CFDF239BD}"/>
              </a:ext>
            </a:extLst>
          </p:cNvPr>
          <p:cNvSpPr>
            <a:spLocks noGrp="1"/>
          </p:cNvSpPr>
          <p:nvPr>
            <p:ph type="pic" sz="quarter" idx="20"/>
          </p:nvPr>
        </p:nvSpPr>
        <p:spPr>
          <a:xfrm>
            <a:off x="6208523" y="3048189"/>
            <a:ext cx="1948186" cy="1952473"/>
          </a:xfrm>
          <a:prstGeom prst="ellipse">
            <a:avLst/>
          </a:prstGeom>
          <a:blipFill dpi="0" rotWithShape="1">
            <a:blip r:embed="rId6"/>
            <a:srcRect/>
            <a:stretch>
              <a:fillRect/>
            </a:stretch>
          </a:blipFill>
          <a:ln w="25400">
            <a:solidFill>
              <a:schemeClr val="bg1"/>
            </a:solidFill>
          </a:ln>
        </p:spPr>
        <p:txBody>
          <a:bodyPr>
            <a:noAutofit/>
          </a:bodyPr>
          <a:lstStyle>
            <a:lvl1pPr marL="0" indent="0" algn="ctr">
              <a:buNone/>
              <a:defRPr sz="1200">
                <a:solidFill>
                  <a:schemeClr val="tx1"/>
                </a:solidFill>
              </a:defRPr>
            </a:lvl1pPr>
          </a:lstStyle>
          <a:p>
            <a:endParaRPr lang="en-US" dirty="0"/>
          </a:p>
        </p:txBody>
      </p:sp>
      <p:sp>
        <p:nvSpPr>
          <p:cNvPr id="15" name="Text Placeholder 14"/>
          <p:cNvSpPr>
            <a:spLocks noGrp="1"/>
          </p:cNvSpPr>
          <p:nvPr>
            <p:ph type="body" sz="quarter" idx="10" hasCustomPrompt="1"/>
          </p:nvPr>
        </p:nvSpPr>
        <p:spPr>
          <a:xfrm>
            <a:off x="2241741" y="3545621"/>
            <a:ext cx="3799634" cy="957609"/>
          </a:xfrm>
          <a:prstGeom prst="rect">
            <a:avLst/>
          </a:prstGeom>
        </p:spPr>
        <p:txBody>
          <a:bodyPr vert="horz" lIns="182880" tIns="91440" rIns="91440" bIns="91440" rtlCol="0" anchor="ctr" anchorCtr="0">
            <a:noAutofit/>
          </a:bodyPr>
          <a:lstStyle>
            <a:lvl1pPr marL="457200" indent="-457200" algn="l">
              <a:buNone/>
              <a:defRPr lang="en-US" sz="2400" smtClean="0">
                <a:solidFill>
                  <a:schemeClr val="tx1"/>
                </a:solidFill>
                <a:latin typeface="+mn-lt"/>
              </a:defRPr>
            </a:lvl1pPr>
            <a:lvl2pPr>
              <a:defRPr lang="en-US" smtClean="0"/>
            </a:lvl2pPr>
            <a:lvl3pPr>
              <a:defRPr lang="en-US" smtClean="0"/>
            </a:lvl3pPr>
            <a:lvl4pPr>
              <a:defRPr lang="en-US" smtClean="0"/>
            </a:lvl4pPr>
            <a:lvl5pPr>
              <a:defRPr lang="en-US"/>
            </a:lvl5pPr>
          </a:lstStyle>
          <a:p>
            <a:pPr marL="0" lvl="0" indent="0"/>
            <a:r>
              <a:rPr lang="en-US" dirty="0"/>
              <a:t>Presenter Name</a:t>
            </a:r>
          </a:p>
        </p:txBody>
      </p:sp>
      <p:sp>
        <p:nvSpPr>
          <p:cNvPr id="12" name="Text Placeholder 14"/>
          <p:cNvSpPr>
            <a:spLocks noGrp="1"/>
          </p:cNvSpPr>
          <p:nvPr>
            <p:ph type="body" sz="quarter" idx="11" hasCustomPrompt="1"/>
          </p:nvPr>
        </p:nvSpPr>
        <p:spPr>
          <a:xfrm>
            <a:off x="8156710" y="3545621"/>
            <a:ext cx="3799634" cy="957609"/>
          </a:xfrm>
          <a:prstGeom prst="rect">
            <a:avLst/>
          </a:prstGeom>
        </p:spPr>
        <p:txBody>
          <a:bodyPr vert="horz" lIns="182880" tIns="91440" rIns="91440" bIns="91440" rtlCol="0" anchor="ctr" anchorCtr="0">
            <a:noAutofit/>
          </a:bodyPr>
          <a:lstStyle>
            <a:lvl1pPr marL="457200" indent="-457200" algn="l">
              <a:buNone/>
              <a:defRPr lang="en-US" sz="2400" smtClean="0">
                <a:solidFill>
                  <a:schemeClr val="tx1"/>
                </a:solidFill>
                <a:latin typeface="+mn-lt"/>
              </a:defRPr>
            </a:lvl1pPr>
            <a:lvl2pPr>
              <a:defRPr lang="en-US" smtClean="0"/>
            </a:lvl2pPr>
            <a:lvl3pPr>
              <a:defRPr lang="en-US" smtClean="0"/>
            </a:lvl3pPr>
            <a:lvl4pPr>
              <a:defRPr lang="en-US" smtClean="0"/>
            </a:lvl4pPr>
            <a:lvl5pPr>
              <a:defRPr lang="en-US"/>
            </a:lvl5pPr>
          </a:lstStyle>
          <a:p>
            <a:pPr marL="0" lvl="0" indent="0"/>
            <a:r>
              <a:rPr lang="en-US" dirty="0"/>
              <a:t>Presenter Name</a:t>
            </a:r>
          </a:p>
        </p:txBody>
      </p:sp>
    </p:spTree>
    <p:custDataLst>
      <p:tags r:id="rId1"/>
    </p:custDataLst>
    <p:extLst>
      <p:ext uri="{BB962C8B-B14F-4D97-AF65-F5344CB8AC3E}">
        <p14:creationId xmlns:p14="http://schemas.microsoft.com/office/powerpoint/2010/main" val="249611986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preserve="1" userDrawn="1">
  <p:cSld name="Title Slide Photo 3">
    <p:bg>
      <p:bgPr>
        <a:solidFill>
          <a:schemeClr val="bg1"/>
        </a:solidFill>
        <a:effectLst/>
      </p:bgPr>
    </p:bg>
    <p:spTree>
      <p:nvGrpSpPr>
        <p:cNvPr id="1" name=""/>
        <p:cNvGrpSpPr/>
        <p:nvPr/>
      </p:nvGrpSpPr>
      <p:grpSpPr>
        <a:xfrm>
          <a:off x="0" y="0"/>
          <a:ext cx="0" cy="0"/>
          <a:chOff x="0" y="0"/>
          <a:chExt cx="0" cy="0"/>
        </a:xfrm>
      </p:grpSpPr>
      <p:sp>
        <p:nvSpPr>
          <p:cNvPr id="13" name="Title 1">
            <a:extLst>
              <a:ext uri="{FF2B5EF4-FFF2-40B4-BE49-F238E27FC236}">
                <a16:creationId xmlns:a16="http://schemas.microsoft.com/office/drawing/2014/main" id="{716EF759-F35D-CD61-16D4-9516D9B72EF3}"/>
              </a:ext>
            </a:extLst>
          </p:cNvPr>
          <p:cNvSpPr>
            <a:spLocks noGrp="1"/>
          </p:cNvSpPr>
          <p:nvPr>
            <p:ph type="ctrTitle"/>
          </p:nvPr>
        </p:nvSpPr>
        <p:spPr>
          <a:xfrm>
            <a:off x="290513" y="1293223"/>
            <a:ext cx="11610974" cy="1578077"/>
          </a:xfrm>
          <a:prstGeom prst="rect">
            <a:avLst/>
          </a:prstGeom>
        </p:spPr>
        <p:txBody>
          <a:bodyPr lIns="91440" anchor="ctr" anchorCtr="0">
            <a:noAutofit/>
          </a:bodyPr>
          <a:lstStyle>
            <a:lvl1pPr algn="ctr">
              <a:defRPr sz="4400" b="0" i="0">
                <a:solidFill>
                  <a:schemeClr val="tx1"/>
                </a:solidFill>
                <a:latin typeface="+mn-lt"/>
              </a:defRPr>
            </a:lvl1pPr>
          </a:lstStyle>
          <a:p>
            <a:r>
              <a:rPr lang="en-US" dirty="0"/>
              <a:t>Click to edit Master title style</a:t>
            </a:r>
          </a:p>
        </p:txBody>
      </p:sp>
      <p:pic>
        <p:nvPicPr>
          <p:cNvPr id="18" name="logo" descr="Tessitura logo">
            <a:extLst>
              <a:ext uri="{FF2B5EF4-FFF2-40B4-BE49-F238E27FC236}">
                <a16:creationId xmlns:a16="http://schemas.microsoft.com/office/drawing/2014/main" id="{E78D7858-E103-41C2-8292-B8B01958F4B7}"/>
              </a:ext>
            </a:extLst>
          </p:cNvPr>
          <p:cNvPicPr>
            <a:picLocks noChangeAspect="1"/>
          </p:cNvPicPr>
          <p:nvPr userDrawn="1"/>
        </p:nvPicPr>
        <p:blipFill>
          <a:blip r:embed="rId3" cstate="print">
            <a:extLst>
              <a:ext uri="{28A0092B-C50C-407E-A947-70E740481C1C}">
                <a14:useLocalDpi xmlns:a14="http://schemas.microsoft.com/office/drawing/2010/main" val="0"/>
              </a:ext>
            </a:extLst>
          </a:blip>
          <a:srcRect/>
          <a:stretch/>
        </p:blipFill>
        <p:spPr>
          <a:xfrm>
            <a:off x="4453107" y="597984"/>
            <a:ext cx="3285787" cy="794064"/>
          </a:xfrm>
          <a:prstGeom prst="rect">
            <a:avLst/>
          </a:prstGeom>
        </p:spPr>
      </p:pic>
      <p:pic>
        <p:nvPicPr>
          <p:cNvPr id="12" name="arc">
            <a:extLst>
              <a:ext uri="{FF2B5EF4-FFF2-40B4-BE49-F238E27FC236}">
                <a16:creationId xmlns:a16="http://schemas.microsoft.com/office/drawing/2014/main" id="{BCFB28B3-CFE7-10F4-DA75-D68ABDDE1A26}"/>
              </a:ext>
              <a:ext uri="{C183D7F6-B498-43B3-948B-1728B52AA6E4}">
                <adec:decorative xmlns:adec="http://schemas.microsoft.com/office/drawing/2017/decorative" val="1"/>
              </a:ext>
            </a:extLst>
          </p:cNvPr>
          <p:cNvPicPr>
            <a:picLocks noChangeAspect="1"/>
          </p:cNvPicPr>
          <p:nvPr userDrawn="1"/>
        </p:nvPicPr>
        <p:blipFill rotWithShape="1">
          <a:blip r:embed="rId4"/>
          <a:srcRect l="8789" r="1444" b="54197"/>
          <a:stretch/>
        </p:blipFill>
        <p:spPr>
          <a:xfrm>
            <a:off x="0" y="5274868"/>
            <a:ext cx="12192000" cy="1583132"/>
          </a:xfrm>
          <a:prstGeom prst="rect">
            <a:avLst/>
          </a:prstGeom>
        </p:spPr>
      </p:pic>
      <p:pic>
        <p:nvPicPr>
          <p:cNvPr id="19" name="arc">
            <a:extLst>
              <a:ext uri="{FF2B5EF4-FFF2-40B4-BE49-F238E27FC236}">
                <a16:creationId xmlns:a16="http://schemas.microsoft.com/office/drawing/2014/main" id="{3B3A315E-0D72-58F8-D744-3C9155F6CC51}"/>
              </a:ext>
              <a:ext uri="{C183D7F6-B498-43B3-948B-1728B52AA6E4}">
                <adec:decorative xmlns:adec="http://schemas.microsoft.com/office/drawing/2017/decorative" val="1"/>
              </a:ext>
            </a:extLst>
          </p:cNvPr>
          <p:cNvPicPr>
            <a:picLocks noChangeAspect="1"/>
          </p:cNvPicPr>
          <p:nvPr userDrawn="1"/>
        </p:nvPicPr>
        <p:blipFill rotWithShape="1">
          <a:blip r:embed="rId5"/>
          <a:srcRect r="42872" b="32700"/>
          <a:stretch/>
        </p:blipFill>
        <p:spPr>
          <a:xfrm>
            <a:off x="4025898" y="4531800"/>
            <a:ext cx="8180387" cy="2326200"/>
          </a:xfrm>
          <a:prstGeom prst="rect">
            <a:avLst/>
          </a:prstGeom>
        </p:spPr>
      </p:pic>
      <p:sp>
        <p:nvSpPr>
          <p:cNvPr id="15" name="Date">
            <a:extLst>
              <a:ext uri="{FF2B5EF4-FFF2-40B4-BE49-F238E27FC236}">
                <a16:creationId xmlns:a16="http://schemas.microsoft.com/office/drawing/2014/main" id="{EC441BD3-B573-6066-41AB-2570DFB338AE}"/>
              </a:ext>
            </a:extLst>
          </p:cNvPr>
          <p:cNvSpPr>
            <a:spLocks noGrp="1"/>
          </p:cNvSpPr>
          <p:nvPr>
            <p:ph type="body" sz="quarter" idx="11" hasCustomPrompt="1"/>
          </p:nvPr>
        </p:nvSpPr>
        <p:spPr>
          <a:xfrm>
            <a:off x="7010400" y="6052458"/>
            <a:ext cx="4614863" cy="566057"/>
          </a:xfrm>
          <a:prstGeom prst="rect">
            <a:avLst/>
          </a:prstGeom>
        </p:spPr>
        <p:txBody>
          <a:bodyPr anchor="ctr" anchorCtr="0">
            <a:noAutofit/>
          </a:bodyPr>
          <a:lstStyle>
            <a:lvl1pPr marL="0" indent="0" algn="r">
              <a:buNone/>
              <a:defRPr sz="1200">
                <a:solidFill>
                  <a:schemeClr val="tx2"/>
                </a:solidFill>
              </a:defRPr>
            </a:lvl1pPr>
            <a:lvl2pPr marL="457200" indent="0" algn="r">
              <a:buNone/>
              <a:defRPr sz="1200"/>
            </a:lvl2pPr>
            <a:lvl3pPr marL="919163" indent="0" algn="r">
              <a:buFont typeface="Montserrat" panose="00000500000000000000" pitchFamily="2" charset="0"/>
              <a:buNone/>
              <a:defRPr sz="1200"/>
            </a:lvl3pPr>
            <a:lvl4pPr marL="1370012" indent="0" algn="r">
              <a:buNone/>
              <a:defRPr sz="1200"/>
            </a:lvl4pPr>
            <a:lvl5pPr marL="1828800" indent="0" algn="r">
              <a:buNone/>
              <a:defRPr sz="1200"/>
            </a:lvl5pPr>
          </a:lstStyle>
          <a:p>
            <a:pPr lvl="0"/>
            <a:r>
              <a:rPr lang="en-US" dirty="0"/>
              <a:t>Day Name, Month Date, Year</a:t>
            </a:r>
          </a:p>
        </p:txBody>
      </p:sp>
      <p:sp>
        <p:nvSpPr>
          <p:cNvPr id="17" name="Text Placeholder 14">
            <a:extLst>
              <a:ext uri="{FF2B5EF4-FFF2-40B4-BE49-F238E27FC236}">
                <a16:creationId xmlns:a16="http://schemas.microsoft.com/office/drawing/2014/main" id="{0CCA6FB3-4D09-F388-62A5-1606B2F54823}"/>
              </a:ext>
            </a:extLst>
          </p:cNvPr>
          <p:cNvSpPr>
            <a:spLocks noGrp="1"/>
          </p:cNvSpPr>
          <p:nvPr>
            <p:ph type="body" sz="quarter" idx="16" hasCustomPrompt="1"/>
          </p:nvPr>
        </p:nvSpPr>
        <p:spPr>
          <a:xfrm>
            <a:off x="8051070" y="4753393"/>
            <a:ext cx="3745500" cy="1036301"/>
          </a:xfrm>
          <a:prstGeom prst="rect">
            <a:avLst/>
          </a:prstGeom>
        </p:spPr>
        <p:txBody>
          <a:bodyPr vert="horz" lIns="91440" tIns="91440" rIns="91440" bIns="91440" rtlCol="0" anchor="t" anchorCtr="0">
            <a:noAutofit/>
          </a:bodyPr>
          <a:lstStyle>
            <a:lvl1pPr marL="457200" indent="-457200" algn="ctr">
              <a:buNone/>
              <a:defRPr lang="en-US" sz="2400" smtClean="0">
                <a:solidFill>
                  <a:schemeClr val="tx1"/>
                </a:solidFill>
                <a:latin typeface="+mn-lt"/>
              </a:defRPr>
            </a:lvl1pPr>
            <a:lvl2pPr>
              <a:defRPr lang="en-US" smtClean="0"/>
            </a:lvl2pPr>
            <a:lvl3pPr>
              <a:defRPr lang="en-US" smtClean="0"/>
            </a:lvl3pPr>
            <a:lvl4pPr>
              <a:defRPr lang="en-US" smtClean="0"/>
            </a:lvl4pPr>
            <a:lvl5pPr>
              <a:defRPr lang="en-US"/>
            </a:lvl5pPr>
          </a:lstStyle>
          <a:p>
            <a:pPr marL="0" lvl="0" indent="0"/>
            <a:r>
              <a:rPr lang="en-US" dirty="0"/>
              <a:t>Presenter 3</a:t>
            </a:r>
          </a:p>
        </p:txBody>
      </p:sp>
      <p:sp>
        <p:nvSpPr>
          <p:cNvPr id="6" name="Presenter Picture">
            <a:extLst>
              <a:ext uri="{FF2B5EF4-FFF2-40B4-BE49-F238E27FC236}">
                <a16:creationId xmlns:a16="http://schemas.microsoft.com/office/drawing/2014/main" id="{5E3A97E9-47CB-8FEA-A33F-DC8CDD66B2CC}"/>
              </a:ext>
            </a:extLst>
          </p:cNvPr>
          <p:cNvSpPr>
            <a:spLocks noGrp="1"/>
          </p:cNvSpPr>
          <p:nvPr>
            <p:ph type="pic" sz="quarter" idx="21"/>
          </p:nvPr>
        </p:nvSpPr>
        <p:spPr>
          <a:xfrm>
            <a:off x="8984838" y="2871300"/>
            <a:ext cx="1877961" cy="1882093"/>
          </a:xfrm>
          <a:prstGeom prst="ellipse">
            <a:avLst/>
          </a:prstGeom>
          <a:blipFill dpi="0" rotWithShape="1">
            <a:blip r:embed="rId6"/>
            <a:srcRect/>
            <a:stretch>
              <a:fillRect/>
            </a:stretch>
          </a:blipFill>
          <a:ln w="25400">
            <a:solidFill>
              <a:schemeClr val="bg1"/>
            </a:solidFill>
          </a:ln>
        </p:spPr>
        <p:txBody>
          <a:bodyPr>
            <a:noAutofit/>
          </a:bodyPr>
          <a:lstStyle>
            <a:lvl1pPr marL="0" indent="0" algn="ctr">
              <a:buNone/>
              <a:defRPr sz="1200">
                <a:solidFill>
                  <a:schemeClr val="tx1"/>
                </a:solidFill>
              </a:defRPr>
            </a:lvl1pPr>
          </a:lstStyle>
          <a:p>
            <a:endParaRPr lang="en-US" dirty="0"/>
          </a:p>
        </p:txBody>
      </p:sp>
      <p:sp>
        <p:nvSpPr>
          <p:cNvPr id="16" name="Text Placeholder 14">
            <a:extLst>
              <a:ext uri="{FF2B5EF4-FFF2-40B4-BE49-F238E27FC236}">
                <a16:creationId xmlns:a16="http://schemas.microsoft.com/office/drawing/2014/main" id="{87232D8D-EE3A-C733-B185-2457C620C99F}"/>
              </a:ext>
            </a:extLst>
          </p:cNvPr>
          <p:cNvSpPr>
            <a:spLocks noGrp="1"/>
          </p:cNvSpPr>
          <p:nvPr>
            <p:ph type="body" sz="quarter" idx="15" hasCustomPrompt="1"/>
          </p:nvPr>
        </p:nvSpPr>
        <p:spPr>
          <a:xfrm>
            <a:off x="4223248" y="4753393"/>
            <a:ext cx="3745500" cy="1036301"/>
          </a:xfrm>
          <a:prstGeom prst="rect">
            <a:avLst/>
          </a:prstGeom>
        </p:spPr>
        <p:txBody>
          <a:bodyPr vert="horz" lIns="91440" tIns="91440" rIns="91440" bIns="91440" rtlCol="0" anchor="t" anchorCtr="0">
            <a:noAutofit/>
          </a:bodyPr>
          <a:lstStyle>
            <a:lvl1pPr marL="457200" indent="-457200" algn="ctr">
              <a:buNone/>
              <a:defRPr lang="en-US" sz="2400" smtClean="0">
                <a:solidFill>
                  <a:schemeClr val="tx1"/>
                </a:solidFill>
                <a:latin typeface="+mn-lt"/>
              </a:defRPr>
            </a:lvl1pPr>
            <a:lvl2pPr>
              <a:defRPr lang="en-US" smtClean="0"/>
            </a:lvl2pPr>
            <a:lvl3pPr>
              <a:defRPr lang="en-US" smtClean="0"/>
            </a:lvl3pPr>
            <a:lvl4pPr>
              <a:defRPr lang="en-US" smtClean="0"/>
            </a:lvl4pPr>
            <a:lvl5pPr>
              <a:defRPr lang="en-US"/>
            </a:lvl5pPr>
          </a:lstStyle>
          <a:p>
            <a:pPr marL="0" lvl="0" indent="0"/>
            <a:r>
              <a:rPr lang="en-US" dirty="0"/>
              <a:t>Presenter 2</a:t>
            </a:r>
          </a:p>
        </p:txBody>
      </p:sp>
      <p:sp>
        <p:nvSpPr>
          <p:cNvPr id="7" name="Presenter Picture">
            <a:extLst>
              <a:ext uri="{FF2B5EF4-FFF2-40B4-BE49-F238E27FC236}">
                <a16:creationId xmlns:a16="http://schemas.microsoft.com/office/drawing/2014/main" id="{E4B1C701-8515-2721-6EB3-FE21DE621718}"/>
              </a:ext>
            </a:extLst>
          </p:cNvPr>
          <p:cNvSpPr>
            <a:spLocks noGrp="1"/>
          </p:cNvSpPr>
          <p:nvPr>
            <p:ph type="pic" sz="quarter" idx="22"/>
          </p:nvPr>
        </p:nvSpPr>
        <p:spPr>
          <a:xfrm>
            <a:off x="5157017" y="2871300"/>
            <a:ext cx="1877961" cy="1882093"/>
          </a:xfrm>
          <a:prstGeom prst="ellipse">
            <a:avLst/>
          </a:prstGeom>
          <a:blipFill dpi="0" rotWithShape="1">
            <a:blip r:embed="rId6"/>
            <a:srcRect/>
            <a:stretch>
              <a:fillRect/>
            </a:stretch>
          </a:blipFill>
          <a:ln w="25400">
            <a:solidFill>
              <a:schemeClr val="bg1"/>
            </a:solidFill>
          </a:ln>
        </p:spPr>
        <p:txBody>
          <a:bodyPr>
            <a:noAutofit/>
          </a:bodyPr>
          <a:lstStyle>
            <a:lvl1pPr marL="0" indent="0" algn="ctr">
              <a:buNone/>
              <a:defRPr sz="1200">
                <a:solidFill>
                  <a:schemeClr val="tx1"/>
                </a:solidFill>
              </a:defRPr>
            </a:lvl1pPr>
          </a:lstStyle>
          <a:p>
            <a:endParaRPr lang="en-US" dirty="0"/>
          </a:p>
        </p:txBody>
      </p:sp>
      <p:sp>
        <p:nvSpPr>
          <p:cNvPr id="14" name="Text Placeholder 14">
            <a:extLst>
              <a:ext uri="{FF2B5EF4-FFF2-40B4-BE49-F238E27FC236}">
                <a16:creationId xmlns:a16="http://schemas.microsoft.com/office/drawing/2014/main" id="{C6387ED8-D7DB-EA32-E12D-E06D280DDB46}"/>
              </a:ext>
            </a:extLst>
          </p:cNvPr>
          <p:cNvSpPr>
            <a:spLocks noGrp="1"/>
          </p:cNvSpPr>
          <p:nvPr>
            <p:ph type="body" sz="quarter" idx="10" hasCustomPrompt="1"/>
          </p:nvPr>
        </p:nvSpPr>
        <p:spPr>
          <a:xfrm>
            <a:off x="395426" y="4753393"/>
            <a:ext cx="3745500" cy="1036301"/>
          </a:xfrm>
          <a:prstGeom prst="rect">
            <a:avLst/>
          </a:prstGeom>
        </p:spPr>
        <p:txBody>
          <a:bodyPr vert="horz" lIns="91440" tIns="91440" rIns="91440" bIns="91440" rtlCol="0" anchor="t" anchorCtr="0">
            <a:noAutofit/>
          </a:bodyPr>
          <a:lstStyle>
            <a:lvl1pPr marL="457200" indent="-457200" algn="ctr">
              <a:buNone/>
              <a:defRPr lang="en-US" sz="2400" smtClean="0">
                <a:solidFill>
                  <a:schemeClr val="tx1"/>
                </a:solidFill>
                <a:latin typeface="+mn-lt"/>
              </a:defRPr>
            </a:lvl1pPr>
            <a:lvl2pPr>
              <a:defRPr lang="en-US" smtClean="0"/>
            </a:lvl2pPr>
            <a:lvl3pPr>
              <a:defRPr lang="en-US" smtClean="0"/>
            </a:lvl3pPr>
            <a:lvl4pPr>
              <a:defRPr lang="en-US" smtClean="0"/>
            </a:lvl4pPr>
            <a:lvl5pPr>
              <a:defRPr lang="en-US"/>
            </a:lvl5pPr>
          </a:lstStyle>
          <a:p>
            <a:pPr marL="0" lvl="0" indent="0"/>
            <a:r>
              <a:rPr lang="en-US" dirty="0"/>
              <a:t>Presenter 1</a:t>
            </a:r>
          </a:p>
        </p:txBody>
      </p:sp>
      <p:sp>
        <p:nvSpPr>
          <p:cNvPr id="11" name="Presenter Picture">
            <a:extLst>
              <a:ext uri="{FF2B5EF4-FFF2-40B4-BE49-F238E27FC236}">
                <a16:creationId xmlns:a16="http://schemas.microsoft.com/office/drawing/2014/main" id="{D30BF807-6BA7-B731-1187-C767B085C135}"/>
              </a:ext>
            </a:extLst>
          </p:cNvPr>
          <p:cNvSpPr>
            <a:spLocks noGrp="1"/>
          </p:cNvSpPr>
          <p:nvPr>
            <p:ph type="pic" sz="quarter" idx="23"/>
          </p:nvPr>
        </p:nvSpPr>
        <p:spPr>
          <a:xfrm>
            <a:off x="1329201" y="2871300"/>
            <a:ext cx="1877961" cy="1882093"/>
          </a:xfrm>
          <a:prstGeom prst="ellipse">
            <a:avLst/>
          </a:prstGeom>
          <a:blipFill dpi="0" rotWithShape="1">
            <a:blip r:embed="rId6"/>
            <a:srcRect/>
            <a:stretch>
              <a:fillRect/>
            </a:stretch>
          </a:blipFill>
          <a:ln w="25400">
            <a:solidFill>
              <a:schemeClr val="bg1"/>
            </a:solidFill>
          </a:ln>
        </p:spPr>
        <p:txBody>
          <a:bodyPr>
            <a:noAutofit/>
          </a:bodyPr>
          <a:lstStyle>
            <a:lvl1pPr marL="0" indent="0" algn="ctr">
              <a:buNone/>
              <a:defRPr sz="1200">
                <a:solidFill>
                  <a:schemeClr val="tx1"/>
                </a:solidFill>
              </a:defRPr>
            </a:lvl1pPr>
          </a:lstStyle>
          <a:p>
            <a:endParaRPr lang="en-US" dirty="0"/>
          </a:p>
        </p:txBody>
      </p:sp>
    </p:spTree>
    <p:custDataLst>
      <p:tags r:id="rId1"/>
    </p:custDataLst>
    <p:extLst>
      <p:ext uri="{BB962C8B-B14F-4D97-AF65-F5344CB8AC3E}">
        <p14:creationId xmlns:p14="http://schemas.microsoft.com/office/powerpoint/2010/main" val="1377676497"/>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preserve="1" userDrawn="1">
  <p:cSld name="Logo on White">
    <p:bg>
      <p:bgPr>
        <a:solidFill>
          <a:schemeClr val="bg1"/>
        </a:solidFill>
        <a:effectLst/>
      </p:bgPr>
    </p:bg>
    <p:spTree>
      <p:nvGrpSpPr>
        <p:cNvPr id="1" name=""/>
        <p:cNvGrpSpPr/>
        <p:nvPr/>
      </p:nvGrpSpPr>
      <p:grpSpPr>
        <a:xfrm>
          <a:off x="0" y="0"/>
          <a:ext cx="0" cy="0"/>
          <a:chOff x="0" y="0"/>
          <a:chExt cx="0" cy="0"/>
        </a:xfrm>
      </p:grpSpPr>
      <p:pic>
        <p:nvPicPr>
          <p:cNvPr id="3" name="logo" descr="Tessitura logo">
            <a:extLst>
              <a:ext uri="{FF2B5EF4-FFF2-40B4-BE49-F238E27FC236}">
                <a16:creationId xmlns:a16="http://schemas.microsoft.com/office/drawing/2014/main" id="{15F314E5-4AB7-74C6-3A62-A706F4FA8E8B}"/>
              </a:ext>
            </a:extLst>
          </p:cNvPr>
          <p:cNvPicPr>
            <a:picLocks noChangeAspect="1"/>
          </p:cNvPicPr>
          <p:nvPr userDrawn="1"/>
        </p:nvPicPr>
        <p:blipFill>
          <a:blip r:embed="rId3" cstate="print">
            <a:extLst>
              <a:ext uri="{28A0092B-C50C-407E-A947-70E740481C1C}">
                <a14:useLocalDpi xmlns:a14="http://schemas.microsoft.com/office/drawing/2010/main" val="0"/>
              </a:ext>
            </a:extLst>
          </a:blip>
          <a:srcRect/>
          <a:stretch/>
        </p:blipFill>
        <p:spPr>
          <a:xfrm>
            <a:off x="3378841" y="2446631"/>
            <a:ext cx="5434317" cy="1608210"/>
          </a:xfrm>
          <a:prstGeom prst="rect">
            <a:avLst/>
          </a:prstGeom>
        </p:spPr>
      </p:pic>
      <p:pic>
        <p:nvPicPr>
          <p:cNvPr id="7" name="arc">
            <a:extLst>
              <a:ext uri="{FF2B5EF4-FFF2-40B4-BE49-F238E27FC236}">
                <a16:creationId xmlns:a16="http://schemas.microsoft.com/office/drawing/2014/main" id="{932FFD60-536E-163F-87B6-90149FA42EB7}"/>
              </a:ext>
              <a:ext uri="{C183D7F6-B498-43B3-948B-1728B52AA6E4}">
                <adec:decorative xmlns:adec="http://schemas.microsoft.com/office/drawing/2017/decorative" val="1"/>
              </a:ext>
            </a:extLst>
          </p:cNvPr>
          <p:cNvPicPr>
            <a:picLocks noChangeAspect="1"/>
          </p:cNvPicPr>
          <p:nvPr userDrawn="1"/>
        </p:nvPicPr>
        <p:blipFill rotWithShape="1">
          <a:blip r:embed="rId4"/>
          <a:srcRect r="42872" b="32700"/>
          <a:stretch/>
        </p:blipFill>
        <p:spPr>
          <a:xfrm>
            <a:off x="4025898" y="4531800"/>
            <a:ext cx="8180387" cy="2326200"/>
          </a:xfrm>
          <a:prstGeom prst="rect">
            <a:avLst/>
          </a:prstGeom>
        </p:spPr>
      </p:pic>
      <p:pic>
        <p:nvPicPr>
          <p:cNvPr id="8" name="arc">
            <a:extLst>
              <a:ext uri="{FF2B5EF4-FFF2-40B4-BE49-F238E27FC236}">
                <a16:creationId xmlns:a16="http://schemas.microsoft.com/office/drawing/2014/main" id="{13FF6E96-7A33-6CCA-6FB7-73E126046117}"/>
              </a:ext>
              <a:ext uri="{C183D7F6-B498-43B3-948B-1728B52AA6E4}">
                <adec:decorative xmlns:adec="http://schemas.microsoft.com/office/drawing/2017/decorative" val="1"/>
              </a:ext>
            </a:extLst>
          </p:cNvPr>
          <p:cNvPicPr>
            <a:picLocks noChangeAspect="1"/>
          </p:cNvPicPr>
          <p:nvPr userDrawn="1"/>
        </p:nvPicPr>
        <p:blipFill rotWithShape="1">
          <a:blip r:embed="rId5"/>
          <a:srcRect l="8789" r="1444" b="54197"/>
          <a:stretch/>
        </p:blipFill>
        <p:spPr>
          <a:xfrm>
            <a:off x="0" y="5274868"/>
            <a:ext cx="12192000" cy="1583132"/>
          </a:xfrm>
          <a:prstGeom prst="rect">
            <a:avLst/>
          </a:prstGeom>
        </p:spPr>
      </p:pic>
    </p:spTree>
    <p:custDataLst>
      <p:tags r:id="rId1"/>
    </p:custDataLst>
    <p:extLst>
      <p:ext uri="{BB962C8B-B14F-4D97-AF65-F5344CB8AC3E}">
        <p14:creationId xmlns:p14="http://schemas.microsoft.com/office/powerpoint/2010/main" val="137981446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preserve="1" userDrawn="1">
  <p:cSld name="Simple Text on White">
    <p:spTree>
      <p:nvGrpSpPr>
        <p:cNvPr id="1" name=""/>
        <p:cNvGrpSpPr/>
        <p:nvPr/>
      </p:nvGrpSpPr>
      <p:grpSpPr>
        <a:xfrm>
          <a:off x="0" y="0"/>
          <a:ext cx="0" cy="0"/>
          <a:chOff x="0" y="0"/>
          <a:chExt cx="0" cy="0"/>
        </a:xfrm>
      </p:grpSpPr>
      <p:sp>
        <p:nvSpPr>
          <p:cNvPr id="2" name="Title 1"/>
          <p:cNvSpPr>
            <a:spLocks noGrp="1"/>
          </p:cNvSpPr>
          <p:nvPr>
            <p:ph type="ctrTitle" hasCustomPrompt="1"/>
          </p:nvPr>
        </p:nvSpPr>
        <p:spPr>
          <a:xfrm>
            <a:off x="631297" y="558800"/>
            <a:ext cx="10950576" cy="1274223"/>
          </a:xfrm>
          <a:prstGeom prst="rect">
            <a:avLst/>
          </a:prstGeom>
        </p:spPr>
        <p:txBody>
          <a:bodyPr lIns="91440" anchor="ctr" anchorCtr="0">
            <a:noAutofit/>
          </a:bodyPr>
          <a:lstStyle>
            <a:lvl1pPr algn="l">
              <a:defRPr sz="4000" b="0" i="0">
                <a:solidFill>
                  <a:schemeClr val="tx1"/>
                </a:solidFill>
                <a:latin typeface="+mn-lt"/>
              </a:defRPr>
            </a:lvl1pPr>
          </a:lstStyle>
          <a:p>
            <a:r>
              <a:rPr lang="en-US" dirty="0"/>
              <a:t>Content page title </a:t>
            </a:r>
          </a:p>
        </p:txBody>
      </p:sp>
      <p:sp>
        <p:nvSpPr>
          <p:cNvPr id="5" name="Text Placeholder 4">
            <a:extLst>
              <a:ext uri="{FF2B5EF4-FFF2-40B4-BE49-F238E27FC236}">
                <a16:creationId xmlns:a16="http://schemas.microsoft.com/office/drawing/2014/main" id="{734BAE65-A485-6C63-AADC-8547C0A528B6}"/>
              </a:ext>
            </a:extLst>
          </p:cNvPr>
          <p:cNvSpPr>
            <a:spLocks noGrp="1"/>
          </p:cNvSpPr>
          <p:nvPr>
            <p:ph type="body" sz="quarter" idx="12"/>
          </p:nvPr>
        </p:nvSpPr>
        <p:spPr>
          <a:xfrm>
            <a:off x="631297" y="1833023"/>
            <a:ext cx="10950576" cy="4579652"/>
          </a:xfrm>
        </p:spPr>
        <p:txBody>
          <a:bodyPr/>
          <a:lstStyle>
            <a:lvl1pPr>
              <a:defRPr>
                <a:solidFill>
                  <a:schemeClr val="tx1"/>
                </a:solidFill>
              </a:defRPr>
            </a:lvl1pPr>
            <a:lvl2pPr>
              <a:defRPr>
                <a:solidFill>
                  <a:schemeClr val="tx1"/>
                </a:solidFill>
              </a:defRPr>
            </a:lvl2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custDataLst>
      <p:tags r:id="rId1"/>
    </p:custDataLst>
    <p:extLst>
      <p:ext uri="{BB962C8B-B14F-4D97-AF65-F5344CB8AC3E}">
        <p14:creationId xmlns:p14="http://schemas.microsoft.com/office/powerpoint/2010/main" val="230827924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preserve="1" userDrawn="1">
  <p:cSld name="Color Divider Blue - Center Justified">
    <p:bg>
      <p:bgPr>
        <a:solidFill>
          <a:srgbClr val="306CB0"/>
        </a:solidFill>
        <a:effectLst/>
      </p:bgPr>
    </p:bg>
    <p:spTree>
      <p:nvGrpSpPr>
        <p:cNvPr id="1" name=""/>
        <p:cNvGrpSpPr/>
        <p:nvPr/>
      </p:nvGrpSpPr>
      <p:grpSpPr>
        <a:xfrm>
          <a:off x="0" y="0"/>
          <a:ext cx="0" cy="0"/>
          <a:chOff x="0" y="0"/>
          <a:chExt cx="0" cy="0"/>
        </a:xfrm>
      </p:grpSpPr>
      <p:pic>
        <p:nvPicPr>
          <p:cNvPr id="3" name="arcs">
            <a:extLst>
              <a:ext uri="{FF2B5EF4-FFF2-40B4-BE49-F238E27FC236}">
                <a16:creationId xmlns:a16="http://schemas.microsoft.com/office/drawing/2014/main" id="{D51E2F17-983E-6FB9-80BA-728B70336147}"/>
              </a:ext>
              <a:ext uri="{C183D7F6-B498-43B3-948B-1728B52AA6E4}">
                <adec:decorative xmlns:adec="http://schemas.microsoft.com/office/drawing/2017/decorative" val="1"/>
              </a:ext>
            </a:extLst>
          </p:cNvPr>
          <p:cNvPicPr>
            <a:picLocks noChangeAspect="1"/>
          </p:cNvPicPr>
          <p:nvPr userDrawn="1"/>
        </p:nvPicPr>
        <p:blipFill>
          <a:blip r:embed="rId3">
            <a:alphaModFix amt="20000"/>
          </a:blip>
          <a:stretch>
            <a:fillRect/>
          </a:stretch>
        </p:blipFill>
        <p:spPr>
          <a:xfrm>
            <a:off x="-129217" y="-121920"/>
            <a:ext cx="12559173" cy="7071360"/>
          </a:xfrm>
          <a:prstGeom prst="rect">
            <a:avLst/>
          </a:prstGeom>
        </p:spPr>
      </p:pic>
      <p:sp>
        <p:nvSpPr>
          <p:cNvPr id="2" name="Title 1"/>
          <p:cNvSpPr>
            <a:spLocks noGrp="1"/>
          </p:cNvSpPr>
          <p:nvPr>
            <p:ph type="title" hasCustomPrompt="1"/>
          </p:nvPr>
        </p:nvSpPr>
        <p:spPr>
          <a:xfrm>
            <a:off x="304800" y="2594844"/>
            <a:ext cx="11582400" cy="1015663"/>
          </a:xfrm>
        </p:spPr>
        <p:txBody>
          <a:bodyPr>
            <a:noAutofit/>
          </a:bodyPr>
          <a:lstStyle>
            <a:lvl1pPr algn="ctr">
              <a:defRPr sz="6000" b="0">
                <a:solidFill>
                  <a:schemeClr val="bg1"/>
                </a:solidFill>
              </a:defRPr>
            </a:lvl1pPr>
          </a:lstStyle>
          <a:p>
            <a:r>
              <a:rPr lang="en-US" dirty="0"/>
              <a:t>Slide title</a:t>
            </a:r>
          </a:p>
        </p:txBody>
      </p:sp>
    </p:spTree>
    <p:custDataLst>
      <p:tags r:id="rId1"/>
    </p:custDataLst>
    <p:extLst>
      <p:ext uri="{BB962C8B-B14F-4D97-AF65-F5344CB8AC3E}">
        <p14:creationId xmlns:p14="http://schemas.microsoft.com/office/powerpoint/2010/main" val="2509699428"/>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preserve="1" userDrawn="1">
  <p:cSld name="Color Divider Cyan - Center Justified">
    <p:bg>
      <p:bgPr>
        <a:solidFill>
          <a:srgbClr val="00A0B7"/>
        </a:solidFill>
        <a:effectLst/>
      </p:bgPr>
    </p:bg>
    <p:spTree>
      <p:nvGrpSpPr>
        <p:cNvPr id="1" name=""/>
        <p:cNvGrpSpPr/>
        <p:nvPr/>
      </p:nvGrpSpPr>
      <p:grpSpPr>
        <a:xfrm>
          <a:off x="0" y="0"/>
          <a:ext cx="0" cy="0"/>
          <a:chOff x="0" y="0"/>
          <a:chExt cx="0" cy="0"/>
        </a:xfrm>
      </p:grpSpPr>
      <p:pic>
        <p:nvPicPr>
          <p:cNvPr id="3" name="arcs">
            <a:extLst>
              <a:ext uri="{FF2B5EF4-FFF2-40B4-BE49-F238E27FC236}">
                <a16:creationId xmlns:a16="http://schemas.microsoft.com/office/drawing/2014/main" id="{16589FA5-39D4-E226-FB71-745A15BC321B}"/>
              </a:ext>
              <a:ext uri="{C183D7F6-B498-43B3-948B-1728B52AA6E4}">
                <adec:decorative xmlns:adec="http://schemas.microsoft.com/office/drawing/2017/decorative" val="1"/>
              </a:ext>
            </a:extLst>
          </p:cNvPr>
          <p:cNvPicPr>
            <a:picLocks noChangeAspect="1"/>
          </p:cNvPicPr>
          <p:nvPr userDrawn="1"/>
        </p:nvPicPr>
        <p:blipFill>
          <a:blip r:embed="rId3">
            <a:alphaModFix amt="50000"/>
          </a:blip>
          <a:stretch>
            <a:fillRect/>
          </a:stretch>
        </p:blipFill>
        <p:spPr>
          <a:xfrm>
            <a:off x="-129217" y="-121920"/>
            <a:ext cx="12559173" cy="7071360"/>
          </a:xfrm>
          <a:prstGeom prst="rect">
            <a:avLst/>
          </a:prstGeom>
        </p:spPr>
      </p:pic>
      <p:sp>
        <p:nvSpPr>
          <p:cNvPr id="4" name="Title 1">
            <a:extLst>
              <a:ext uri="{FF2B5EF4-FFF2-40B4-BE49-F238E27FC236}">
                <a16:creationId xmlns:a16="http://schemas.microsoft.com/office/drawing/2014/main" id="{CC4862D4-B897-0E49-3FE4-78B548E5F866}"/>
              </a:ext>
            </a:extLst>
          </p:cNvPr>
          <p:cNvSpPr>
            <a:spLocks noGrp="1"/>
          </p:cNvSpPr>
          <p:nvPr>
            <p:ph type="title" hasCustomPrompt="1"/>
          </p:nvPr>
        </p:nvSpPr>
        <p:spPr>
          <a:xfrm>
            <a:off x="304800" y="2594844"/>
            <a:ext cx="11582400" cy="1015663"/>
          </a:xfrm>
        </p:spPr>
        <p:txBody>
          <a:bodyPr>
            <a:noAutofit/>
          </a:bodyPr>
          <a:lstStyle>
            <a:lvl1pPr algn="ctr">
              <a:defRPr sz="6000" b="0">
                <a:solidFill>
                  <a:schemeClr val="bg1"/>
                </a:solidFill>
              </a:defRPr>
            </a:lvl1pPr>
          </a:lstStyle>
          <a:p>
            <a:r>
              <a:rPr lang="en-US" dirty="0"/>
              <a:t>Slide title</a:t>
            </a:r>
          </a:p>
        </p:txBody>
      </p:sp>
    </p:spTree>
    <p:custDataLst>
      <p:tags r:id="rId1"/>
    </p:custDataLst>
    <p:extLst>
      <p:ext uri="{BB962C8B-B14F-4D97-AF65-F5344CB8AC3E}">
        <p14:creationId xmlns:p14="http://schemas.microsoft.com/office/powerpoint/2010/main" val="349657948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preserve="1" userDrawn="1">
  <p:cSld name="Color Divider Purple - Center Justified">
    <p:bg>
      <p:bgPr>
        <a:solidFill>
          <a:schemeClr val="accent3"/>
        </a:solidFill>
        <a:effectLst/>
      </p:bgPr>
    </p:bg>
    <p:spTree>
      <p:nvGrpSpPr>
        <p:cNvPr id="1" name=""/>
        <p:cNvGrpSpPr/>
        <p:nvPr/>
      </p:nvGrpSpPr>
      <p:grpSpPr>
        <a:xfrm>
          <a:off x="0" y="0"/>
          <a:ext cx="0" cy="0"/>
          <a:chOff x="0" y="0"/>
          <a:chExt cx="0" cy="0"/>
        </a:xfrm>
      </p:grpSpPr>
      <p:pic>
        <p:nvPicPr>
          <p:cNvPr id="3" name="arcs">
            <a:extLst>
              <a:ext uri="{FF2B5EF4-FFF2-40B4-BE49-F238E27FC236}">
                <a16:creationId xmlns:a16="http://schemas.microsoft.com/office/drawing/2014/main" id="{979926E0-3F13-6FCF-72E1-20C0BC73B6EE}"/>
              </a:ext>
              <a:ext uri="{C183D7F6-B498-43B3-948B-1728B52AA6E4}">
                <adec:decorative xmlns:adec="http://schemas.microsoft.com/office/drawing/2017/decorative" val="1"/>
              </a:ext>
            </a:extLst>
          </p:cNvPr>
          <p:cNvPicPr>
            <a:picLocks noChangeAspect="1"/>
          </p:cNvPicPr>
          <p:nvPr userDrawn="1"/>
        </p:nvPicPr>
        <p:blipFill>
          <a:blip r:embed="rId3">
            <a:alphaModFix amt="20000"/>
          </a:blip>
          <a:stretch>
            <a:fillRect/>
          </a:stretch>
        </p:blipFill>
        <p:spPr>
          <a:xfrm>
            <a:off x="-129217" y="-121920"/>
            <a:ext cx="12559173" cy="7071360"/>
          </a:xfrm>
          <a:prstGeom prst="rect">
            <a:avLst/>
          </a:prstGeom>
        </p:spPr>
      </p:pic>
      <p:sp>
        <p:nvSpPr>
          <p:cNvPr id="5" name="Title 1">
            <a:extLst>
              <a:ext uri="{FF2B5EF4-FFF2-40B4-BE49-F238E27FC236}">
                <a16:creationId xmlns:a16="http://schemas.microsoft.com/office/drawing/2014/main" id="{DB1C6E04-B8EF-82F4-EF2A-1E18D17A8AEA}"/>
              </a:ext>
            </a:extLst>
          </p:cNvPr>
          <p:cNvSpPr>
            <a:spLocks noGrp="1"/>
          </p:cNvSpPr>
          <p:nvPr>
            <p:ph type="title" hasCustomPrompt="1"/>
          </p:nvPr>
        </p:nvSpPr>
        <p:spPr>
          <a:xfrm>
            <a:off x="304800" y="2594844"/>
            <a:ext cx="11582400" cy="1015663"/>
          </a:xfrm>
        </p:spPr>
        <p:txBody>
          <a:bodyPr>
            <a:noAutofit/>
          </a:bodyPr>
          <a:lstStyle>
            <a:lvl1pPr algn="ctr">
              <a:defRPr sz="6000" b="0">
                <a:solidFill>
                  <a:schemeClr val="bg1"/>
                </a:solidFill>
              </a:defRPr>
            </a:lvl1pPr>
          </a:lstStyle>
          <a:p>
            <a:r>
              <a:rPr lang="en-US" dirty="0"/>
              <a:t>Slide title</a:t>
            </a:r>
          </a:p>
        </p:txBody>
      </p:sp>
    </p:spTree>
    <p:custDataLst>
      <p:tags r:id="rId1"/>
    </p:custDataLst>
    <p:extLst>
      <p:ext uri="{BB962C8B-B14F-4D97-AF65-F5344CB8AC3E}">
        <p14:creationId xmlns:p14="http://schemas.microsoft.com/office/powerpoint/2010/main" val="3907967421"/>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preserve="1" userDrawn="1">
  <p:cSld name="Color Divider Black - Center Justified">
    <p:bg>
      <p:bgPr>
        <a:solidFill>
          <a:schemeClr val="accent5"/>
        </a:solidFill>
        <a:effectLst/>
      </p:bgPr>
    </p:bg>
    <p:spTree>
      <p:nvGrpSpPr>
        <p:cNvPr id="1" name=""/>
        <p:cNvGrpSpPr/>
        <p:nvPr/>
      </p:nvGrpSpPr>
      <p:grpSpPr>
        <a:xfrm>
          <a:off x="0" y="0"/>
          <a:ext cx="0" cy="0"/>
          <a:chOff x="0" y="0"/>
          <a:chExt cx="0" cy="0"/>
        </a:xfrm>
      </p:grpSpPr>
      <p:pic>
        <p:nvPicPr>
          <p:cNvPr id="5" name="arcs">
            <a:extLst>
              <a:ext uri="{FF2B5EF4-FFF2-40B4-BE49-F238E27FC236}">
                <a16:creationId xmlns:a16="http://schemas.microsoft.com/office/drawing/2014/main" id="{378BDE47-55B5-8AE5-A878-2C623B38EC17}"/>
              </a:ext>
              <a:ext uri="{C183D7F6-B498-43B3-948B-1728B52AA6E4}">
                <adec:decorative xmlns:adec="http://schemas.microsoft.com/office/drawing/2017/decorative" val="1"/>
              </a:ext>
            </a:extLst>
          </p:cNvPr>
          <p:cNvPicPr>
            <a:picLocks noChangeAspect="1"/>
          </p:cNvPicPr>
          <p:nvPr userDrawn="1"/>
        </p:nvPicPr>
        <p:blipFill>
          <a:blip r:embed="rId3">
            <a:alphaModFix amt="20000"/>
          </a:blip>
          <a:stretch>
            <a:fillRect/>
          </a:stretch>
        </p:blipFill>
        <p:spPr>
          <a:xfrm>
            <a:off x="-129217" y="-121920"/>
            <a:ext cx="12559173" cy="7071360"/>
          </a:xfrm>
          <a:prstGeom prst="rect">
            <a:avLst/>
          </a:prstGeom>
        </p:spPr>
      </p:pic>
      <p:sp>
        <p:nvSpPr>
          <p:cNvPr id="4" name="Title 1">
            <a:extLst>
              <a:ext uri="{FF2B5EF4-FFF2-40B4-BE49-F238E27FC236}">
                <a16:creationId xmlns:a16="http://schemas.microsoft.com/office/drawing/2014/main" id="{08305677-E550-5252-F176-3AB052286288}"/>
              </a:ext>
            </a:extLst>
          </p:cNvPr>
          <p:cNvSpPr>
            <a:spLocks noGrp="1"/>
          </p:cNvSpPr>
          <p:nvPr>
            <p:ph type="title" hasCustomPrompt="1"/>
          </p:nvPr>
        </p:nvSpPr>
        <p:spPr>
          <a:xfrm>
            <a:off x="304800" y="2594844"/>
            <a:ext cx="11582400" cy="1015663"/>
          </a:xfrm>
        </p:spPr>
        <p:txBody>
          <a:bodyPr>
            <a:noAutofit/>
          </a:bodyPr>
          <a:lstStyle>
            <a:lvl1pPr algn="ctr">
              <a:defRPr sz="6000" b="0">
                <a:solidFill>
                  <a:schemeClr val="bg1"/>
                </a:solidFill>
              </a:defRPr>
            </a:lvl1pPr>
          </a:lstStyle>
          <a:p>
            <a:r>
              <a:rPr lang="en-US" dirty="0"/>
              <a:t>Slide title</a:t>
            </a:r>
          </a:p>
        </p:txBody>
      </p:sp>
    </p:spTree>
    <p:custDataLst>
      <p:tags r:id="rId1"/>
    </p:custDataLst>
    <p:extLst>
      <p:ext uri="{BB962C8B-B14F-4D97-AF65-F5344CB8AC3E}">
        <p14:creationId xmlns:p14="http://schemas.microsoft.com/office/powerpoint/2010/main" val="3342931655"/>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preserve="1" userDrawn="1">
  <p:cSld name="Color Divider Blue - Left Justified">
    <p:bg>
      <p:bgPr>
        <a:solidFill>
          <a:srgbClr val="306CB0"/>
        </a:solidFill>
        <a:effectLst/>
      </p:bgPr>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798286" y="2413337"/>
            <a:ext cx="11059885" cy="1015663"/>
          </a:xfrm>
        </p:spPr>
        <p:txBody>
          <a:bodyPr>
            <a:noAutofit/>
          </a:bodyPr>
          <a:lstStyle>
            <a:lvl1pPr algn="l">
              <a:defRPr sz="6000" b="0" i="0">
                <a:solidFill>
                  <a:schemeClr val="bg1"/>
                </a:solidFill>
                <a:latin typeface="Montserrat Medium" panose="02000505000000020004" pitchFamily="2" charset="77"/>
              </a:defRPr>
            </a:lvl1pPr>
          </a:lstStyle>
          <a:p>
            <a:r>
              <a:rPr lang="en-US" dirty="0"/>
              <a:t>Slide title</a:t>
            </a:r>
          </a:p>
        </p:txBody>
      </p:sp>
      <p:pic>
        <p:nvPicPr>
          <p:cNvPr id="3" name="arc">
            <a:extLst>
              <a:ext uri="{FF2B5EF4-FFF2-40B4-BE49-F238E27FC236}">
                <a16:creationId xmlns:a16="http://schemas.microsoft.com/office/drawing/2014/main" id="{1BFC479B-BBF2-2A2D-87ED-084E87F33564}"/>
              </a:ext>
              <a:ext uri="{C183D7F6-B498-43B3-948B-1728B52AA6E4}">
                <adec:decorative xmlns:adec="http://schemas.microsoft.com/office/drawing/2017/decorative" val="1"/>
              </a:ext>
            </a:extLst>
          </p:cNvPr>
          <p:cNvPicPr>
            <a:picLocks noChangeAspect="1"/>
          </p:cNvPicPr>
          <p:nvPr userDrawn="1"/>
        </p:nvPicPr>
        <p:blipFill rotWithShape="1">
          <a:blip r:embed="rId3"/>
          <a:srcRect l="18867" b="17801"/>
          <a:stretch/>
        </p:blipFill>
        <p:spPr>
          <a:xfrm>
            <a:off x="0" y="3874057"/>
            <a:ext cx="12192000" cy="2983943"/>
          </a:xfrm>
          <a:prstGeom prst="rect">
            <a:avLst/>
          </a:prstGeom>
        </p:spPr>
      </p:pic>
    </p:spTree>
    <p:custDataLst>
      <p:tags r:id="rId1"/>
    </p:custDataLst>
    <p:extLst>
      <p:ext uri="{BB962C8B-B14F-4D97-AF65-F5344CB8AC3E}">
        <p14:creationId xmlns:p14="http://schemas.microsoft.com/office/powerpoint/2010/main" val="2988016629"/>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preserve="1" userDrawn="1">
  <p:cSld name="Color Divider Cyan - Left Justified">
    <p:bg>
      <p:bgPr>
        <a:solidFill>
          <a:srgbClr val="00A0B7"/>
        </a:solidFill>
        <a:effectLst/>
      </p:bgPr>
    </p:bg>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2433B968-D249-CC43-C6C8-9C1AC59CA424}"/>
              </a:ext>
            </a:extLst>
          </p:cNvPr>
          <p:cNvSpPr>
            <a:spLocks noGrp="1"/>
          </p:cNvSpPr>
          <p:nvPr>
            <p:ph type="title" hasCustomPrompt="1"/>
          </p:nvPr>
        </p:nvSpPr>
        <p:spPr>
          <a:xfrm>
            <a:off x="794389" y="2304509"/>
            <a:ext cx="10709463" cy="1233318"/>
          </a:xfrm>
        </p:spPr>
        <p:txBody>
          <a:bodyPr/>
          <a:lstStyle>
            <a:lvl1pPr>
              <a:defRPr sz="6000">
                <a:latin typeface="Montserrat Medium" panose="00000600000000000000" pitchFamily="2" charset="0"/>
              </a:defRPr>
            </a:lvl1pPr>
          </a:lstStyle>
          <a:p>
            <a:r>
              <a:rPr lang="en-US" dirty="0"/>
              <a:t>Slide title</a:t>
            </a:r>
          </a:p>
        </p:txBody>
      </p:sp>
      <p:pic>
        <p:nvPicPr>
          <p:cNvPr id="5" name="arc">
            <a:extLst>
              <a:ext uri="{FF2B5EF4-FFF2-40B4-BE49-F238E27FC236}">
                <a16:creationId xmlns:a16="http://schemas.microsoft.com/office/drawing/2014/main" id="{F4A016EC-7EB2-7A4E-10DB-589EBCB9EED8}"/>
              </a:ext>
              <a:ext uri="{C183D7F6-B498-43B3-948B-1728B52AA6E4}">
                <adec:decorative xmlns:adec="http://schemas.microsoft.com/office/drawing/2017/decorative" val="1"/>
              </a:ext>
            </a:extLst>
          </p:cNvPr>
          <p:cNvPicPr>
            <a:picLocks noChangeAspect="1"/>
          </p:cNvPicPr>
          <p:nvPr userDrawn="1"/>
        </p:nvPicPr>
        <p:blipFill rotWithShape="1">
          <a:blip r:embed="rId3"/>
          <a:srcRect l="18867" b="17801"/>
          <a:stretch/>
        </p:blipFill>
        <p:spPr>
          <a:xfrm>
            <a:off x="0" y="3874057"/>
            <a:ext cx="12192000" cy="2983943"/>
          </a:xfrm>
          <a:prstGeom prst="rect">
            <a:avLst/>
          </a:prstGeom>
        </p:spPr>
      </p:pic>
    </p:spTree>
    <p:custDataLst>
      <p:tags r:id="rId1"/>
    </p:custDataLst>
    <p:extLst>
      <p:ext uri="{BB962C8B-B14F-4D97-AF65-F5344CB8AC3E}">
        <p14:creationId xmlns:p14="http://schemas.microsoft.com/office/powerpoint/2010/main" val="3777204694"/>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Sp="0" preserve="1" userDrawn="1">
  <p:cSld name="Color Divider Black - Left Justified">
    <p:bg>
      <p:bgPr>
        <a:solidFill>
          <a:srgbClr val="222B2D"/>
        </a:solidFill>
        <a:effectLst/>
      </p:bgPr>
    </p:bg>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1068CC9A-75CD-8A01-5E96-02764E1FD04D}"/>
              </a:ext>
            </a:extLst>
          </p:cNvPr>
          <p:cNvSpPr>
            <a:spLocks noGrp="1"/>
          </p:cNvSpPr>
          <p:nvPr>
            <p:ph type="title" hasCustomPrompt="1"/>
          </p:nvPr>
        </p:nvSpPr>
        <p:spPr>
          <a:xfrm>
            <a:off x="794389" y="2304509"/>
            <a:ext cx="10709463" cy="1233318"/>
          </a:xfrm>
        </p:spPr>
        <p:txBody>
          <a:bodyPr/>
          <a:lstStyle>
            <a:lvl1pPr>
              <a:defRPr sz="6000">
                <a:latin typeface="Montserrat Medium" panose="00000600000000000000" pitchFamily="2" charset="0"/>
              </a:defRPr>
            </a:lvl1pPr>
          </a:lstStyle>
          <a:p>
            <a:r>
              <a:rPr lang="en-US" dirty="0"/>
              <a:t>Slide title</a:t>
            </a:r>
          </a:p>
        </p:txBody>
      </p:sp>
      <p:pic>
        <p:nvPicPr>
          <p:cNvPr id="5" name="arc">
            <a:extLst>
              <a:ext uri="{FF2B5EF4-FFF2-40B4-BE49-F238E27FC236}">
                <a16:creationId xmlns:a16="http://schemas.microsoft.com/office/drawing/2014/main" id="{764B0679-3BF6-7CFE-6910-3F12C57B3B8F}"/>
              </a:ext>
              <a:ext uri="{C183D7F6-B498-43B3-948B-1728B52AA6E4}">
                <adec:decorative xmlns:adec="http://schemas.microsoft.com/office/drawing/2017/decorative" val="1"/>
              </a:ext>
            </a:extLst>
          </p:cNvPr>
          <p:cNvPicPr>
            <a:picLocks noChangeAspect="1"/>
          </p:cNvPicPr>
          <p:nvPr userDrawn="1"/>
        </p:nvPicPr>
        <p:blipFill rotWithShape="1">
          <a:blip r:embed="rId3"/>
          <a:srcRect l="18867" b="17801"/>
          <a:stretch/>
        </p:blipFill>
        <p:spPr>
          <a:xfrm>
            <a:off x="0" y="3874057"/>
            <a:ext cx="12192000" cy="2983943"/>
          </a:xfrm>
          <a:prstGeom prst="rect">
            <a:avLst/>
          </a:prstGeom>
        </p:spPr>
      </p:pic>
    </p:spTree>
    <p:custDataLst>
      <p:tags r:id="rId1"/>
    </p:custDataLst>
    <p:extLst>
      <p:ext uri="{BB962C8B-B14F-4D97-AF65-F5344CB8AC3E}">
        <p14:creationId xmlns:p14="http://schemas.microsoft.com/office/powerpoint/2010/main" val="3978410127"/>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showMasterSp="0" preserve="1" userDrawn="1">
  <p:cSld name="Color Divider Purple - Left Justified">
    <p:bg>
      <p:bgPr>
        <a:solidFill>
          <a:srgbClr val="414AA8"/>
        </a:solidFill>
        <a:effectLst/>
      </p:bgPr>
    </p:bg>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2156D386-38AA-2D4E-D34F-58C60AFC65B8}"/>
              </a:ext>
            </a:extLst>
          </p:cNvPr>
          <p:cNvSpPr>
            <a:spLocks noGrp="1"/>
          </p:cNvSpPr>
          <p:nvPr>
            <p:ph type="title" hasCustomPrompt="1"/>
          </p:nvPr>
        </p:nvSpPr>
        <p:spPr>
          <a:xfrm>
            <a:off x="794389" y="2304509"/>
            <a:ext cx="10709463" cy="1233318"/>
          </a:xfrm>
        </p:spPr>
        <p:txBody>
          <a:bodyPr/>
          <a:lstStyle>
            <a:lvl1pPr>
              <a:defRPr sz="6000">
                <a:latin typeface="Montserrat Medium" panose="00000600000000000000" pitchFamily="2" charset="0"/>
              </a:defRPr>
            </a:lvl1pPr>
          </a:lstStyle>
          <a:p>
            <a:r>
              <a:rPr lang="en-US" dirty="0"/>
              <a:t>Slide title</a:t>
            </a:r>
          </a:p>
        </p:txBody>
      </p:sp>
      <p:pic>
        <p:nvPicPr>
          <p:cNvPr id="5" name="arc">
            <a:extLst>
              <a:ext uri="{FF2B5EF4-FFF2-40B4-BE49-F238E27FC236}">
                <a16:creationId xmlns:a16="http://schemas.microsoft.com/office/drawing/2014/main" id="{73792101-29C1-B056-1876-849F688097E1}"/>
              </a:ext>
              <a:ext uri="{C183D7F6-B498-43B3-948B-1728B52AA6E4}">
                <adec:decorative xmlns:adec="http://schemas.microsoft.com/office/drawing/2017/decorative" val="1"/>
              </a:ext>
            </a:extLst>
          </p:cNvPr>
          <p:cNvPicPr>
            <a:picLocks noChangeAspect="1"/>
          </p:cNvPicPr>
          <p:nvPr userDrawn="1"/>
        </p:nvPicPr>
        <p:blipFill rotWithShape="1">
          <a:blip r:embed="rId3"/>
          <a:srcRect l="18867" b="17801"/>
          <a:stretch/>
        </p:blipFill>
        <p:spPr>
          <a:xfrm>
            <a:off x="0" y="3874057"/>
            <a:ext cx="12192000" cy="2983943"/>
          </a:xfrm>
          <a:prstGeom prst="rect">
            <a:avLst/>
          </a:prstGeom>
        </p:spPr>
      </p:pic>
    </p:spTree>
    <p:custDataLst>
      <p:tags r:id="rId1"/>
    </p:custDataLst>
    <p:extLst>
      <p:ext uri="{BB962C8B-B14F-4D97-AF65-F5344CB8AC3E}">
        <p14:creationId xmlns:p14="http://schemas.microsoft.com/office/powerpoint/2010/main" val="1567430918"/>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showMasterSp="0" preserve="1" userDrawn="1">
  <p:cSld name="Black Gradient Title 1">
    <p:bg>
      <p:bgPr>
        <a:gradFill>
          <a:gsLst>
            <a:gs pos="26000">
              <a:srgbClr val="222B2D"/>
            </a:gs>
            <a:gs pos="100000">
              <a:schemeClr val="accent6">
                <a:lumMod val="10000"/>
              </a:schemeClr>
            </a:gs>
          </a:gsLst>
          <a:lin ang="3600000" scaled="0"/>
        </a:gradFill>
        <a:effectLst/>
      </p:bgPr>
    </p:bg>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68BDAFDE-42F3-27BD-ABD5-5CED96230DC6}"/>
              </a:ext>
            </a:extLst>
          </p:cNvPr>
          <p:cNvSpPr>
            <a:spLocks noGrp="1"/>
          </p:cNvSpPr>
          <p:nvPr>
            <p:ph type="title" hasCustomPrompt="1"/>
          </p:nvPr>
        </p:nvSpPr>
        <p:spPr>
          <a:xfrm>
            <a:off x="304800" y="2039032"/>
            <a:ext cx="11582400" cy="1015663"/>
          </a:xfrm>
        </p:spPr>
        <p:txBody>
          <a:bodyPr>
            <a:noAutofit/>
          </a:bodyPr>
          <a:lstStyle>
            <a:lvl1pPr algn="ctr">
              <a:defRPr sz="6000" b="0">
                <a:solidFill>
                  <a:schemeClr val="bg1"/>
                </a:solidFill>
              </a:defRPr>
            </a:lvl1pPr>
          </a:lstStyle>
          <a:p>
            <a:r>
              <a:rPr lang="en-US" dirty="0"/>
              <a:t>Slide title</a:t>
            </a:r>
          </a:p>
        </p:txBody>
      </p:sp>
      <p:pic>
        <p:nvPicPr>
          <p:cNvPr id="2" name="arc">
            <a:extLst>
              <a:ext uri="{FF2B5EF4-FFF2-40B4-BE49-F238E27FC236}">
                <a16:creationId xmlns:a16="http://schemas.microsoft.com/office/drawing/2014/main" id="{55B09464-E2D7-872A-3C03-3DBCF5F2EAC5}"/>
              </a:ext>
              <a:ext uri="{C183D7F6-B498-43B3-948B-1728B52AA6E4}">
                <adec:decorative xmlns:adec="http://schemas.microsoft.com/office/drawing/2017/decorative" val="1"/>
              </a:ext>
            </a:extLst>
          </p:cNvPr>
          <p:cNvPicPr>
            <a:picLocks noChangeAspect="1"/>
          </p:cNvPicPr>
          <p:nvPr userDrawn="1"/>
        </p:nvPicPr>
        <p:blipFill rotWithShape="1">
          <a:blip r:embed="rId3"/>
          <a:srcRect l="17781" t="26921" r="3195" b="21106"/>
          <a:stretch/>
        </p:blipFill>
        <p:spPr>
          <a:xfrm>
            <a:off x="-1" y="3803306"/>
            <a:ext cx="12192001" cy="1938994"/>
          </a:xfrm>
          <a:prstGeom prst="rect">
            <a:avLst/>
          </a:prstGeom>
        </p:spPr>
      </p:pic>
      <p:pic>
        <p:nvPicPr>
          <p:cNvPr id="7" name="logo" descr="Tessitura logo">
            <a:extLst>
              <a:ext uri="{FF2B5EF4-FFF2-40B4-BE49-F238E27FC236}">
                <a16:creationId xmlns:a16="http://schemas.microsoft.com/office/drawing/2014/main" id="{A6D4563A-32ED-44FD-0B3E-E4BBBA03167C}"/>
              </a:ext>
            </a:extLst>
          </p:cNvPr>
          <p:cNvPicPr>
            <a:picLocks noChangeAspect="1"/>
          </p:cNvPicPr>
          <p:nvPr userDrawn="1"/>
        </p:nvPicPr>
        <p:blipFill>
          <a:blip r:embed="rId4" cstate="print">
            <a:alphaModFix amt="35000"/>
            <a:extLst>
              <a:ext uri="{28A0092B-C50C-407E-A947-70E740481C1C}">
                <a14:useLocalDpi xmlns:a14="http://schemas.microsoft.com/office/drawing/2010/main" val="0"/>
              </a:ext>
            </a:extLst>
          </a:blip>
          <a:stretch>
            <a:fillRect/>
          </a:stretch>
        </p:blipFill>
        <p:spPr>
          <a:xfrm>
            <a:off x="9144000" y="5742299"/>
            <a:ext cx="3048000" cy="736600"/>
          </a:xfrm>
          <a:prstGeom prst="rect">
            <a:avLst/>
          </a:prstGeom>
        </p:spPr>
      </p:pic>
    </p:spTree>
    <p:custDataLst>
      <p:tags r:id="rId1"/>
    </p:custDataLst>
    <p:extLst>
      <p:ext uri="{BB962C8B-B14F-4D97-AF65-F5344CB8AC3E}">
        <p14:creationId xmlns:p14="http://schemas.microsoft.com/office/powerpoint/2010/main" val="750554947"/>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showMasterSp="0" preserve="1" userDrawn="1">
  <p:cSld name="Black Gradient Title 2">
    <p:bg>
      <p:bgPr>
        <a:gradFill>
          <a:gsLst>
            <a:gs pos="26000">
              <a:srgbClr val="222B2D"/>
            </a:gs>
            <a:gs pos="100000">
              <a:schemeClr val="accent6">
                <a:lumMod val="10000"/>
              </a:schemeClr>
            </a:gs>
          </a:gsLst>
          <a:lin ang="3600000" scaled="0"/>
        </a:gradFill>
        <a:effectLst/>
      </p:bgPr>
    </p:bg>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995E0B2F-10C5-4B6F-6B87-05D3C5D94A75}"/>
              </a:ext>
            </a:extLst>
          </p:cNvPr>
          <p:cNvSpPr>
            <a:spLocks noGrp="1"/>
          </p:cNvSpPr>
          <p:nvPr>
            <p:ph type="title" hasCustomPrompt="1"/>
          </p:nvPr>
        </p:nvSpPr>
        <p:spPr>
          <a:xfrm>
            <a:off x="765175" y="1480457"/>
            <a:ext cx="10709650" cy="1948543"/>
          </a:xfrm>
          <a:prstGeom prst="rect">
            <a:avLst/>
          </a:prstGeom>
        </p:spPr>
        <p:txBody>
          <a:bodyPr vert="horz" lIns="91440" tIns="91440" rIns="91440" bIns="91440" rtlCol="0" anchor="b" anchorCtr="0">
            <a:noAutofit/>
          </a:bodyPr>
          <a:lstStyle>
            <a:lvl1pPr>
              <a:defRPr/>
            </a:lvl1pPr>
          </a:lstStyle>
          <a:p>
            <a:r>
              <a:rPr lang="en-US" dirty="0"/>
              <a:t>Slide title</a:t>
            </a:r>
          </a:p>
        </p:txBody>
      </p:sp>
      <p:pic>
        <p:nvPicPr>
          <p:cNvPr id="7" name="arc">
            <a:extLst>
              <a:ext uri="{FF2B5EF4-FFF2-40B4-BE49-F238E27FC236}">
                <a16:creationId xmlns:a16="http://schemas.microsoft.com/office/drawing/2014/main" id="{CB13599E-9CF5-ABFF-E8C4-B3ABB08459C7}"/>
              </a:ext>
              <a:ext uri="{C183D7F6-B498-43B3-948B-1728B52AA6E4}">
                <adec:decorative xmlns:adec="http://schemas.microsoft.com/office/drawing/2017/decorative" val="1"/>
              </a:ext>
            </a:extLst>
          </p:cNvPr>
          <p:cNvPicPr>
            <a:picLocks noChangeAspect="1"/>
          </p:cNvPicPr>
          <p:nvPr userDrawn="1"/>
        </p:nvPicPr>
        <p:blipFill rotWithShape="1">
          <a:blip r:embed="rId3"/>
          <a:srcRect l="18973" t="26246" r="2178" b="17468"/>
          <a:stretch/>
        </p:blipFill>
        <p:spPr>
          <a:xfrm>
            <a:off x="0" y="4513943"/>
            <a:ext cx="12192000" cy="2104572"/>
          </a:xfrm>
          <a:prstGeom prst="rect">
            <a:avLst/>
          </a:prstGeom>
        </p:spPr>
      </p:pic>
      <p:pic>
        <p:nvPicPr>
          <p:cNvPr id="8" name="logo" descr="Tessitura logo">
            <a:extLst>
              <a:ext uri="{FF2B5EF4-FFF2-40B4-BE49-F238E27FC236}">
                <a16:creationId xmlns:a16="http://schemas.microsoft.com/office/drawing/2014/main" id="{F8FE4B6B-A03D-279E-A66A-E20D9465F23C}"/>
              </a:ext>
            </a:extLst>
          </p:cNvPr>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4572000" y="5380510"/>
            <a:ext cx="3048000" cy="736600"/>
          </a:xfrm>
          <a:prstGeom prst="rect">
            <a:avLst/>
          </a:prstGeom>
        </p:spPr>
      </p:pic>
      <p:sp>
        <p:nvSpPr>
          <p:cNvPr id="6" name="Text Placeholder 5">
            <a:extLst>
              <a:ext uri="{FF2B5EF4-FFF2-40B4-BE49-F238E27FC236}">
                <a16:creationId xmlns:a16="http://schemas.microsoft.com/office/drawing/2014/main" id="{05F17638-3231-23F0-CD8F-45193FBF39A4}"/>
              </a:ext>
            </a:extLst>
          </p:cNvPr>
          <p:cNvSpPr>
            <a:spLocks noGrp="1"/>
          </p:cNvSpPr>
          <p:nvPr>
            <p:ph type="body" sz="quarter" idx="10" hasCustomPrompt="1"/>
          </p:nvPr>
        </p:nvSpPr>
        <p:spPr>
          <a:xfrm>
            <a:off x="765174" y="3475193"/>
            <a:ext cx="10709463" cy="1164427"/>
          </a:xfrm>
        </p:spPr>
        <p:txBody>
          <a:bodyPr tIns="91440" bIns="91440"/>
          <a:lstStyle>
            <a:lvl1pPr marL="0" indent="0">
              <a:buClr>
                <a:schemeClr val="bg1"/>
              </a:buClr>
              <a:buFontTx/>
              <a:buNone/>
              <a:defRPr>
                <a:solidFill>
                  <a:schemeClr val="bg1"/>
                </a:solidFill>
                <a:latin typeface="+mn-lt"/>
              </a:defRPr>
            </a:lvl1pPr>
            <a:lvl2pPr marL="457200" indent="0">
              <a:buClr>
                <a:schemeClr val="bg1"/>
              </a:buClr>
              <a:buFontTx/>
              <a:buNone/>
              <a:defRPr>
                <a:solidFill>
                  <a:schemeClr val="bg1"/>
                </a:solidFill>
                <a:latin typeface="+mn-lt"/>
              </a:defRPr>
            </a:lvl2pPr>
            <a:lvl3pPr marL="914400" indent="0">
              <a:buClr>
                <a:schemeClr val="bg1"/>
              </a:buClr>
              <a:buFontTx/>
              <a:buNone/>
              <a:defRPr>
                <a:solidFill>
                  <a:schemeClr val="bg1"/>
                </a:solidFill>
                <a:latin typeface="+mn-lt"/>
              </a:defRPr>
            </a:lvl3pPr>
            <a:lvl4pPr marL="1370012" indent="0">
              <a:buClr>
                <a:schemeClr val="bg1"/>
              </a:buClr>
              <a:buFontTx/>
              <a:buNone/>
              <a:defRPr>
                <a:solidFill>
                  <a:schemeClr val="bg1"/>
                </a:solidFill>
                <a:latin typeface="+mn-lt"/>
              </a:defRPr>
            </a:lvl4pPr>
            <a:lvl5pPr marL="1828800" indent="0">
              <a:buClr>
                <a:schemeClr val="bg1"/>
              </a:buClr>
              <a:buFontTx/>
              <a:buNone/>
              <a:defRPr>
                <a:solidFill>
                  <a:schemeClr val="bg1"/>
                </a:solidFill>
                <a:latin typeface="+mn-lt"/>
              </a:defRPr>
            </a:lvl5pPr>
          </a:lstStyle>
          <a:p>
            <a:pPr lvl="0"/>
            <a:r>
              <a:rPr lang="en-US" dirty="0"/>
              <a:t>Slide subtitle</a:t>
            </a:r>
          </a:p>
        </p:txBody>
      </p:sp>
    </p:spTree>
    <p:custDataLst>
      <p:tags r:id="rId1"/>
    </p:custDataLst>
    <p:extLst>
      <p:ext uri="{BB962C8B-B14F-4D97-AF65-F5344CB8AC3E}">
        <p14:creationId xmlns:p14="http://schemas.microsoft.com/office/powerpoint/2010/main" val="1195749891"/>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showMasterSp="0" preserve="1" userDrawn="1">
  <p:cSld name="Blue Gradient Title 1">
    <p:bg>
      <p:bgPr>
        <a:gradFill>
          <a:gsLst>
            <a:gs pos="100000">
              <a:srgbClr val="1F6CDF"/>
            </a:gs>
            <a:gs pos="0">
              <a:srgbClr val="00A0B7"/>
            </a:gs>
            <a:gs pos="70000">
              <a:srgbClr val="306CB0"/>
            </a:gs>
          </a:gsLst>
          <a:lin ang="3600000" scaled="0"/>
        </a:gradFill>
        <a:effectLst/>
      </p:bgPr>
    </p:bg>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3D357070-DA33-7D91-6F4A-B75251CD05D1}"/>
              </a:ext>
            </a:extLst>
          </p:cNvPr>
          <p:cNvSpPr>
            <a:spLocks noGrp="1"/>
          </p:cNvSpPr>
          <p:nvPr>
            <p:ph type="title" hasCustomPrompt="1"/>
          </p:nvPr>
        </p:nvSpPr>
        <p:spPr>
          <a:xfrm>
            <a:off x="304800" y="2039032"/>
            <a:ext cx="11582400" cy="1015663"/>
          </a:xfrm>
        </p:spPr>
        <p:txBody>
          <a:bodyPr>
            <a:noAutofit/>
          </a:bodyPr>
          <a:lstStyle>
            <a:lvl1pPr algn="ctr">
              <a:defRPr sz="6000" b="0">
                <a:solidFill>
                  <a:schemeClr val="bg1"/>
                </a:solidFill>
              </a:defRPr>
            </a:lvl1pPr>
          </a:lstStyle>
          <a:p>
            <a:r>
              <a:rPr lang="en-US" dirty="0"/>
              <a:t>Slide title</a:t>
            </a:r>
          </a:p>
        </p:txBody>
      </p:sp>
      <p:pic>
        <p:nvPicPr>
          <p:cNvPr id="3" name="arc">
            <a:extLst>
              <a:ext uri="{FF2B5EF4-FFF2-40B4-BE49-F238E27FC236}">
                <a16:creationId xmlns:a16="http://schemas.microsoft.com/office/drawing/2014/main" id="{AEDAD672-1CE8-1569-F656-95CF2F944D9D}"/>
              </a:ext>
              <a:ext uri="{C183D7F6-B498-43B3-948B-1728B52AA6E4}">
                <adec:decorative xmlns:adec="http://schemas.microsoft.com/office/drawing/2017/decorative" val="1"/>
              </a:ext>
            </a:extLst>
          </p:cNvPr>
          <p:cNvPicPr>
            <a:picLocks noChangeAspect="1"/>
          </p:cNvPicPr>
          <p:nvPr userDrawn="1"/>
        </p:nvPicPr>
        <p:blipFill rotWithShape="1">
          <a:blip r:embed="rId3"/>
          <a:srcRect l="17781" t="26921" r="3195" b="21106"/>
          <a:stretch/>
        </p:blipFill>
        <p:spPr>
          <a:xfrm>
            <a:off x="-1" y="3803306"/>
            <a:ext cx="12192001" cy="1938994"/>
          </a:xfrm>
          <a:prstGeom prst="rect">
            <a:avLst/>
          </a:prstGeom>
        </p:spPr>
      </p:pic>
      <p:pic>
        <p:nvPicPr>
          <p:cNvPr id="4" name="logo" descr="Tessitura logo">
            <a:extLst>
              <a:ext uri="{FF2B5EF4-FFF2-40B4-BE49-F238E27FC236}">
                <a16:creationId xmlns:a16="http://schemas.microsoft.com/office/drawing/2014/main" id="{792EB201-1FCD-7C75-FD5A-84DB1687C036}"/>
              </a:ext>
            </a:extLst>
          </p:cNvPr>
          <p:cNvPicPr>
            <a:picLocks noChangeAspect="1"/>
          </p:cNvPicPr>
          <p:nvPr userDrawn="1"/>
        </p:nvPicPr>
        <p:blipFill>
          <a:blip r:embed="rId4" cstate="print">
            <a:alphaModFix amt="35000"/>
            <a:extLst>
              <a:ext uri="{28A0092B-C50C-407E-A947-70E740481C1C}">
                <a14:useLocalDpi xmlns:a14="http://schemas.microsoft.com/office/drawing/2010/main" val="0"/>
              </a:ext>
            </a:extLst>
          </a:blip>
          <a:stretch>
            <a:fillRect/>
          </a:stretch>
        </p:blipFill>
        <p:spPr>
          <a:xfrm>
            <a:off x="9144000" y="5742299"/>
            <a:ext cx="3048000" cy="736600"/>
          </a:xfrm>
          <a:prstGeom prst="rect">
            <a:avLst/>
          </a:prstGeom>
        </p:spPr>
      </p:pic>
    </p:spTree>
    <p:custDataLst>
      <p:tags r:id="rId1"/>
    </p:custDataLst>
    <p:extLst>
      <p:ext uri="{BB962C8B-B14F-4D97-AF65-F5344CB8AC3E}">
        <p14:creationId xmlns:p14="http://schemas.microsoft.com/office/powerpoint/2010/main" val="1189444192"/>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showMasterSp="0" preserve="1" userDrawn="1">
  <p:cSld name="Blue Gradient Title 2">
    <p:bg>
      <p:bgPr>
        <a:gradFill>
          <a:gsLst>
            <a:gs pos="100000">
              <a:srgbClr val="1F6CDF"/>
            </a:gs>
            <a:gs pos="0">
              <a:srgbClr val="00A0B7"/>
            </a:gs>
            <a:gs pos="70000">
              <a:srgbClr val="306CB0"/>
            </a:gs>
          </a:gsLst>
          <a:lin ang="3600000" scaled="0"/>
        </a:gradFill>
        <a:effectLst/>
      </p:bgPr>
    </p:bg>
    <p:spTree>
      <p:nvGrpSpPr>
        <p:cNvPr id="1" name=""/>
        <p:cNvGrpSpPr/>
        <p:nvPr/>
      </p:nvGrpSpPr>
      <p:grpSpPr>
        <a:xfrm>
          <a:off x="0" y="0"/>
          <a:ext cx="0" cy="0"/>
          <a:chOff x="0" y="0"/>
          <a:chExt cx="0" cy="0"/>
        </a:xfrm>
      </p:grpSpPr>
      <p:sp>
        <p:nvSpPr>
          <p:cNvPr id="13" name="Title Placeholder 1">
            <a:extLst>
              <a:ext uri="{FF2B5EF4-FFF2-40B4-BE49-F238E27FC236}">
                <a16:creationId xmlns:a16="http://schemas.microsoft.com/office/drawing/2014/main" id="{14E0A795-638A-8711-94AE-B9C2EC24214F}"/>
              </a:ext>
            </a:extLst>
          </p:cNvPr>
          <p:cNvSpPr>
            <a:spLocks noGrp="1"/>
          </p:cNvSpPr>
          <p:nvPr>
            <p:ph type="title" hasCustomPrompt="1"/>
          </p:nvPr>
        </p:nvSpPr>
        <p:spPr>
          <a:xfrm>
            <a:off x="765361" y="1324428"/>
            <a:ext cx="10709463" cy="2104572"/>
          </a:xfrm>
        </p:spPr>
        <p:txBody>
          <a:bodyPr anchor="b" anchorCtr="0"/>
          <a:lstStyle>
            <a:lvl1pPr>
              <a:defRPr/>
            </a:lvl1pPr>
          </a:lstStyle>
          <a:p>
            <a:r>
              <a:rPr lang="en-US" dirty="0"/>
              <a:t>Slide title</a:t>
            </a:r>
          </a:p>
        </p:txBody>
      </p:sp>
      <p:pic>
        <p:nvPicPr>
          <p:cNvPr id="11" name="arc">
            <a:extLst>
              <a:ext uri="{FF2B5EF4-FFF2-40B4-BE49-F238E27FC236}">
                <a16:creationId xmlns:a16="http://schemas.microsoft.com/office/drawing/2014/main" id="{9B68DD06-7B76-8939-0427-7BBAB6F7E4DB}"/>
              </a:ext>
              <a:ext uri="{C183D7F6-B498-43B3-948B-1728B52AA6E4}">
                <adec:decorative xmlns:adec="http://schemas.microsoft.com/office/drawing/2017/decorative" val="1"/>
              </a:ext>
            </a:extLst>
          </p:cNvPr>
          <p:cNvPicPr>
            <a:picLocks noChangeAspect="1"/>
          </p:cNvPicPr>
          <p:nvPr userDrawn="1"/>
        </p:nvPicPr>
        <p:blipFill rotWithShape="1">
          <a:blip r:embed="rId3"/>
          <a:srcRect l="18973" t="26246" r="2178" b="17468"/>
          <a:stretch/>
        </p:blipFill>
        <p:spPr>
          <a:xfrm>
            <a:off x="0" y="4513943"/>
            <a:ext cx="12192000" cy="2104572"/>
          </a:xfrm>
          <a:prstGeom prst="rect">
            <a:avLst/>
          </a:prstGeom>
        </p:spPr>
      </p:pic>
      <p:pic>
        <p:nvPicPr>
          <p:cNvPr id="12" name="logo" descr="Tessitura logo">
            <a:extLst>
              <a:ext uri="{FF2B5EF4-FFF2-40B4-BE49-F238E27FC236}">
                <a16:creationId xmlns:a16="http://schemas.microsoft.com/office/drawing/2014/main" id="{2F39BBC2-DF36-B732-5344-7FBEAE84972F}"/>
              </a:ext>
            </a:extLst>
          </p:cNvPr>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4572000" y="5380510"/>
            <a:ext cx="3048000" cy="736600"/>
          </a:xfrm>
          <a:prstGeom prst="rect">
            <a:avLst/>
          </a:prstGeom>
        </p:spPr>
      </p:pic>
      <p:sp>
        <p:nvSpPr>
          <p:cNvPr id="7" name="Text Placeholder 5">
            <a:extLst>
              <a:ext uri="{FF2B5EF4-FFF2-40B4-BE49-F238E27FC236}">
                <a16:creationId xmlns:a16="http://schemas.microsoft.com/office/drawing/2014/main" id="{C68C45B9-F894-855B-C734-3D3CA93BC21D}"/>
              </a:ext>
            </a:extLst>
          </p:cNvPr>
          <p:cNvSpPr>
            <a:spLocks noGrp="1"/>
          </p:cNvSpPr>
          <p:nvPr>
            <p:ph type="body" sz="quarter" idx="10" hasCustomPrompt="1"/>
          </p:nvPr>
        </p:nvSpPr>
        <p:spPr>
          <a:xfrm>
            <a:off x="765174" y="3475193"/>
            <a:ext cx="10709463" cy="1164427"/>
          </a:xfrm>
        </p:spPr>
        <p:txBody>
          <a:bodyPr tIns="91440" bIns="91440"/>
          <a:lstStyle>
            <a:lvl1pPr marL="0" indent="0">
              <a:buClr>
                <a:schemeClr val="bg1"/>
              </a:buClr>
              <a:buFontTx/>
              <a:buNone/>
              <a:defRPr>
                <a:solidFill>
                  <a:schemeClr val="bg1"/>
                </a:solidFill>
                <a:latin typeface="+mn-lt"/>
              </a:defRPr>
            </a:lvl1pPr>
            <a:lvl2pPr marL="457200" indent="0">
              <a:buClr>
                <a:schemeClr val="bg1"/>
              </a:buClr>
              <a:buFontTx/>
              <a:buNone/>
              <a:defRPr>
                <a:solidFill>
                  <a:schemeClr val="bg1"/>
                </a:solidFill>
                <a:latin typeface="+mn-lt"/>
              </a:defRPr>
            </a:lvl2pPr>
            <a:lvl3pPr marL="914400" indent="0">
              <a:buClr>
                <a:schemeClr val="bg1"/>
              </a:buClr>
              <a:buFontTx/>
              <a:buNone/>
              <a:defRPr>
                <a:solidFill>
                  <a:schemeClr val="bg1"/>
                </a:solidFill>
                <a:latin typeface="+mn-lt"/>
              </a:defRPr>
            </a:lvl3pPr>
            <a:lvl4pPr marL="1370012" indent="0">
              <a:buClr>
                <a:schemeClr val="bg1"/>
              </a:buClr>
              <a:buFontTx/>
              <a:buNone/>
              <a:defRPr>
                <a:solidFill>
                  <a:schemeClr val="bg1"/>
                </a:solidFill>
                <a:latin typeface="+mn-lt"/>
              </a:defRPr>
            </a:lvl4pPr>
            <a:lvl5pPr marL="1828800" indent="0">
              <a:buClr>
                <a:schemeClr val="bg1"/>
              </a:buClr>
              <a:buFontTx/>
              <a:buNone/>
              <a:defRPr>
                <a:solidFill>
                  <a:schemeClr val="bg1"/>
                </a:solidFill>
                <a:latin typeface="+mn-lt"/>
              </a:defRPr>
            </a:lvl5pPr>
          </a:lstStyle>
          <a:p>
            <a:pPr lvl="0"/>
            <a:r>
              <a:rPr lang="en-US" dirty="0"/>
              <a:t>Slide subtitle</a:t>
            </a:r>
          </a:p>
        </p:txBody>
      </p:sp>
    </p:spTree>
    <p:custDataLst>
      <p:tags r:id="rId1"/>
    </p:custDataLst>
    <p:extLst>
      <p:ext uri="{BB962C8B-B14F-4D97-AF65-F5344CB8AC3E}">
        <p14:creationId xmlns:p14="http://schemas.microsoft.com/office/powerpoint/2010/main" val="2339974607"/>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showMasterSp="0" preserve="1" userDrawn="1">
  <p:cSld name="Purple Gradient Title 1">
    <p:bg>
      <p:bgPr>
        <a:gradFill>
          <a:gsLst>
            <a:gs pos="100000">
              <a:srgbClr val="414AA8"/>
            </a:gs>
            <a:gs pos="0">
              <a:srgbClr val="754A99"/>
            </a:gs>
          </a:gsLst>
          <a:lin ang="3600000" scaled="0"/>
        </a:gradFill>
        <a:effectLst/>
      </p:bgPr>
    </p:bg>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id="{87613DC0-14E5-893D-2D9F-547F20C16500}"/>
              </a:ext>
            </a:extLst>
          </p:cNvPr>
          <p:cNvSpPr>
            <a:spLocks noGrp="1"/>
          </p:cNvSpPr>
          <p:nvPr>
            <p:ph type="title" hasCustomPrompt="1"/>
          </p:nvPr>
        </p:nvSpPr>
        <p:spPr>
          <a:xfrm>
            <a:off x="304800" y="2039032"/>
            <a:ext cx="11582400" cy="1015663"/>
          </a:xfrm>
        </p:spPr>
        <p:txBody>
          <a:bodyPr>
            <a:noAutofit/>
          </a:bodyPr>
          <a:lstStyle>
            <a:lvl1pPr algn="ctr">
              <a:defRPr sz="6000" b="0">
                <a:solidFill>
                  <a:schemeClr val="bg1"/>
                </a:solidFill>
              </a:defRPr>
            </a:lvl1pPr>
          </a:lstStyle>
          <a:p>
            <a:r>
              <a:rPr lang="en-US" dirty="0"/>
              <a:t>Slide title</a:t>
            </a:r>
          </a:p>
        </p:txBody>
      </p:sp>
      <p:pic>
        <p:nvPicPr>
          <p:cNvPr id="4" name="arc">
            <a:extLst>
              <a:ext uri="{FF2B5EF4-FFF2-40B4-BE49-F238E27FC236}">
                <a16:creationId xmlns:a16="http://schemas.microsoft.com/office/drawing/2014/main" id="{E8CCDEB5-BAB6-157E-330D-7BF9868F62CE}"/>
              </a:ext>
              <a:ext uri="{C183D7F6-B498-43B3-948B-1728B52AA6E4}">
                <adec:decorative xmlns:adec="http://schemas.microsoft.com/office/drawing/2017/decorative" val="1"/>
              </a:ext>
            </a:extLst>
          </p:cNvPr>
          <p:cNvPicPr>
            <a:picLocks noChangeAspect="1"/>
          </p:cNvPicPr>
          <p:nvPr userDrawn="1"/>
        </p:nvPicPr>
        <p:blipFill rotWithShape="1">
          <a:blip r:embed="rId3"/>
          <a:srcRect l="17781" t="26921" r="3195" b="21106"/>
          <a:stretch/>
        </p:blipFill>
        <p:spPr>
          <a:xfrm>
            <a:off x="-1" y="3803306"/>
            <a:ext cx="12192001" cy="1938994"/>
          </a:xfrm>
          <a:prstGeom prst="rect">
            <a:avLst/>
          </a:prstGeom>
        </p:spPr>
      </p:pic>
      <p:pic>
        <p:nvPicPr>
          <p:cNvPr id="7" name="logo" descr="Tessitura logo">
            <a:extLst>
              <a:ext uri="{FF2B5EF4-FFF2-40B4-BE49-F238E27FC236}">
                <a16:creationId xmlns:a16="http://schemas.microsoft.com/office/drawing/2014/main" id="{06C32983-7439-155E-4E05-62B8D5EE7BF0}"/>
              </a:ext>
            </a:extLst>
          </p:cNvPr>
          <p:cNvPicPr>
            <a:picLocks noChangeAspect="1"/>
          </p:cNvPicPr>
          <p:nvPr userDrawn="1"/>
        </p:nvPicPr>
        <p:blipFill>
          <a:blip r:embed="rId4" cstate="print">
            <a:alphaModFix amt="35000"/>
            <a:extLst>
              <a:ext uri="{28A0092B-C50C-407E-A947-70E740481C1C}">
                <a14:useLocalDpi xmlns:a14="http://schemas.microsoft.com/office/drawing/2010/main" val="0"/>
              </a:ext>
            </a:extLst>
          </a:blip>
          <a:stretch>
            <a:fillRect/>
          </a:stretch>
        </p:blipFill>
        <p:spPr>
          <a:xfrm>
            <a:off x="9144000" y="5742299"/>
            <a:ext cx="3048000" cy="736600"/>
          </a:xfrm>
          <a:prstGeom prst="rect">
            <a:avLst/>
          </a:prstGeom>
        </p:spPr>
      </p:pic>
    </p:spTree>
    <p:custDataLst>
      <p:tags r:id="rId1"/>
    </p:custDataLst>
    <p:extLst>
      <p:ext uri="{BB962C8B-B14F-4D97-AF65-F5344CB8AC3E}">
        <p14:creationId xmlns:p14="http://schemas.microsoft.com/office/powerpoint/2010/main" val="1314959241"/>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showMasterSp="0" preserve="1" userDrawn="1">
  <p:cSld name="Purple Gradient Title 2">
    <p:bg>
      <p:bgPr>
        <a:gradFill>
          <a:gsLst>
            <a:gs pos="100000">
              <a:srgbClr val="414AA8"/>
            </a:gs>
            <a:gs pos="0">
              <a:srgbClr val="754A99"/>
            </a:gs>
          </a:gsLst>
          <a:lin ang="3600000" scaled="0"/>
        </a:gradFill>
        <a:effectLst/>
      </p:bgPr>
    </p:bg>
    <p:spTree>
      <p:nvGrpSpPr>
        <p:cNvPr id="1" name=""/>
        <p:cNvGrpSpPr/>
        <p:nvPr/>
      </p:nvGrpSpPr>
      <p:grpSpPr>
        <a:xfrm>
          <a:off x="0" y="0"/>
          <a:ext cx="0" cy="0"/>
          <a:chOff x="0" y="0"/>
          <a:chExt cx="0" cy="0"/>
        </a:xfrm>
      </p:grpSpPr>
      <p:sp>
        <p:nvSpPr>
          <p:cNvPr id="10" name="Title Placeholder 1">
            <a:extLst>
              <a:ext uri="{FF2B5EF4-FFF2-40B4-BE49-F238E27FC236}">
                <a16:creationId xmlns:a16="http://schemas.microsoft.com/office/drawing/2014/main" id="{EB15EEAE-748C-D7C7-7B67-0F2ACAE90BF9}"/>
              </a:ext>
            </a:extLst>
          </p:cNvPr>
          <p:cNvSpPr>
            <a:spLocks noGrp="1"/>
          </p:cNvSpPr>
          <p:nvPr>
            <p:ph type="title" hasCustomPrompt="1"/>
          </p:nvPr>
        </p:nvSpPr>
        <p:spPr>
          <a:xfrm>
            <a:off x="765361" y="1324428"/>
            <a:ext cx="10709463" cy="2104572"/>
          </a:xfrm>
        </p:spPr>
        <p:txBody>
          <a:bodyPr anchor="b" anchorCtr="0"/>
          <a:lstStyle>
            <a:lvl1pPr>
              <a:defRPr/>
            </a:lvl1pPr>
          </a:lstStyle>
          <a:p>
            <a:r>
              <a:rPr lang="en-US" dirty="0"/>
              <a:t>Slide title</a:t>
            </a:r>
          </a:p>
        </p:txBody>
      </p:sp>
      <p:pic>
        <p:nvPicPr>
          <p:cNvPr id="5" name="arc">
            <a:extLst>
              <a:ext uri="{FF2B5EF4-FFF2-40B4-BE49-F238E27FC236}">
                <a16:creationId xmlns:a16="http://schemas.microsoft.com/office/drawing/2014/main" id="{359FA0AC-7ED5-F3E8-B9DB-A3C5555D5F0C}"/>
              </a:ext>
              <a:ext uri="{C183D7F6-B498-43B3-948B-1728B52AA6E4}">
                <adec:decorative xmlns:adec="http://schemas.microsoft.com/office/drawing/2017/decorative" val="1"/>
              </a:ext>
            </a:extLst>
          </p:cNvPr>
          <p:cNvPicPr>
            <a:picLocks noChangeAspect="1"/>
          </p:cNvPicPr>
          <p:nvPr userDrawn="1"/>
        </p:nvPicPr>
        <p:blipFill rotWithShape="1">
          <a:blip r:embed="rId3"/>
          <a:srcRect l="18973" t="26246" r="2178" b="17468"/>
          <a:stretch/>
        </p:blipFill>
        <p:spPr>
          <a:xfrm>
            <a:off x="0" y="4513943"/>
            <a:ext cx="12192000" cy="2104572"/>
          </a:xfrm>
          <a:prstGeom prst="rect">
            <a:avLst/>
          </a:prstGeom>
        </p:spPr>
      </p:pic>
      <p:pic>
        <p:nvPicPr>
          <p:cNvPr id="2" name="logo" descr="Tessitura logo">
            <a:extLst>
              <a:ext uri="{FF2B5EF4-FFF2-40B4-BE49-F238E27FC236}">
                <a16:creationId xmlns:a16="http://schemas.microsoft.com/office/drawing/2014/main" id="{B8C709E3-61D1-370A-269F-58B3D64360C9}"/>
              </a:ext>
            </a:extLst>
          </p:cNvPr>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4572000" y="5380510"/>
            <a:ext cx="3048000" cy="736600"/>
          </a:xfrm>
          <a:prstGeom prst="rect">
            <a:avLst/>
          </a:prstGeom>
        </p:spPr>
      </p:pic>
      <p:sp>
        <p:nvSpPr>
          <p:cNvPr id="7" name="Text Placeholder 5">
            <a:extLst>
              <a:ext uri="{FF2B5EF4-FFF2-40B4-BE49-F238E27FC236}">
                <a16:creationId xmlns:a16="http://schemas.microsoft.com/office/drawing/2014/main" id="{4DF256D6-C5C2-161D-D96C-6E43C6562E8C}"/>
              </a:ext>
            </a:extLst>
          </p:cNvPr>
          <p:cNvSpPr>
            <a:spLocks noGrp="1"/>
          </p:cNvSpPr>
          <p:nvPr>
            <p:ph type="body" sz="quarter" idx="10" hasCustomPrompt="1"/>
          </p:nvPr>
        </p:nvSpPr>
        <p:spPr>
          <a:xfrm>
            <a:off x="765174" y="3475193"/>
            <a:ext cx="10709463" cy="1164427"/>
          </a:xfrm>
        </p:spPr>
        <p:txBody>
          <a:bodyPr tIns="91440" bIns="91440"/>
          <a:lstStyle>
            <a:lvl1pPr marL="0" indent="0">
              <a:buClr>
                <a:schemeClr val="bg1"/>
              </a:buClr>
              <a:buFontTx/>
              <a:buNone/>
              <a:defRPr>
                <a:solidFill>
                  <a:schemeClr val="bg1"/>
                </a:solidFill>
                <a:latin typeface="+mn-lt"/>
              </a:defRPr>
            </a:lvl1pPr>
            <a:lvl2pPr marL="457200" indent="0">
              <a:buClr>
                <a:schemeClr val="bg1"/>
              </a:buClr>
              <a:buFontTx/>
              <a:buNone/>
              <a:defRPr>
                <a:solidFill>
                  <a:schemeClr val="bg1"/>
                </a:solidFill>
                <a:latin typeface="+mn-lt"/>
              </a:defRPr>
            </a:lvl2pPr>
            <a:lvl3pPr marL="914400" indent="0">
              <a:buClr>
                <a:schemeClr val="bg1"/>
              </a:buClr>
              <a:buFontTx/>
              <a:buNone/>
              <a:defRPr>
                <a:solidFill>
                  <a:schemeClr val="bg1"/>
                </a:solidFill>
                <a:latin typeface="+mn-lt"/>
              </a:defRPr>
            </a:lvl3pPr>
            <a:lvl4pPr marL="1370012" indent="0">
              <a:buClr>
                <a:schemeClr val="bg1"/>
              </a:buClr>
              <a:buFontTx/>
              <a:buNone/>
              <a:defRPr>
                <a:solidFill>
                  <a:schemeClr val="bg1"/>
                </a:solidFill>
                <a:latin typeface="+mn-lt"/>
              </a:defRPr>
            </a:lvl4pPr>
            <a:lvl5pPr marL="1828800" indent="0">
              <a:buClr>
                <a:schemeClr val="bg1"/>
              </a:buClr>
              <a:buFontTx/>
              <a:buNone/>
              <a:defRPr>
                <a:solidFill>
                  <a:schemeClr val="bg1"/>
                </a:solidFill>
                <a:latin typeface="+mn-lt"/>
              </a:defRPr>
            </a:lvl5pPr>
          </a:lstStyle>
          <a:p>
            <a:pPr lvl="0"/>
            <a:r>
              <a:rPr lang="en-US" dirty="0"/>
              <a:t>Slide subtitle</a:t>
            </a:r>
          </a:p>
        </p:txBody>
      </p:sp>
    </p:spTree>
    <p:custDataLst>
      <p:tags r:id="rId1"/>
    </p:custDataLst>
    <p:extLst>
      <p:ext uri="{BB962C8B-B14F-4D97-AF65-F5344CB8AC3E}">
        <p14:creationId xmlns:p14="http://schemas.microsoft.com/office/powerpoint/2010/main" val="1976140014"/>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showMasterSp="0" preserve="1" userDrawn="1">
  <p:cSld name="Black Gradient - Logo">
    <p:bg>
      <p:bgPr>
        <a:gradFill>
          <a:gsLst>
            <a:gs pos="26000">
              <a:srgbClr val="222B2D"/>
            </a:gs>
            <a:gs pos="100000">
              <a:schemeClr val="accent6">
                <a:lumMod val="10000"/>
              </a:schemeClr>
            </a:gs>
          </a:gsLst>
          <a:lin ang="3600000" scaled="0"/>
        </a:gradFill>
        <a:effectLst/>
      </p:bgPr>
    </p:bg>
    <p:spTree>
      <p:nvGrpSpPr>
        <p:cNvPr id="1" name=""/>
        <p:cNvGrpSpPr/>
        <p:nvPr/>
      </p:nvGrpSpPr>
      <p:grpSpPr>
        <a:xfrm>
          <a:off x="0" y="0"/>
          <a:ext cx="0" cy="0"/>
          <a:chOff x="0" y="0"/>
          <a:chExt cx="0" cy="0"/>
        </a:xfrm>
      </p:grpSpPr>
      <p:pic>
        <p:nvPicPr>
          <p:cNvPr id="6" name="logo" descr="Tessitura Logo">
            <a:extLst>
              <a:ext uri="{FF2B5EF4-FFF2-40B4-BE49-F238E27FC236}">
                <a16:creationId xmlns:a16="http://schemas.microsoft.com/office/drawing/2014/main" id="{FBAF3BF4-D9F7-3965-08C8-4104E0380587}"/>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3400302" y="2192312"/>
            <a:ext cx="5391397" cy="1595508"/>
          </a:xfrm>
          <a:prstGeom prst="rect">
            <a:avLst/>
          </a:prstGeom>
        </p:spPr>
      </p:pic>
      <p:pic>
        <p:nvPicPr>
          <p:cNvPr id="2" name="arc">
            <a:extLst>
              <a:ext uri="{FF2B5EF4-FFF2-40B4-BE49-F238E27FC236}">
                <a16:creationId xmlns:a16="http://schemas.microsoft.com/office/drawing/2014/main" id="{ACDA7C73-A172-142A-9D44-7ED6A9513D95}"/>
              </a:ext>
              <a:ext uri="{C183D7F6-B498-43B3-948B-1728B52AA6E4}">
                <adec:decorative xmlns:adec="http://schemas.microsoft.com/office/drawing/2017/decorative" val="1"/>
              </a:ext>
            </a:extLst>
          </p:cNvPr>
          <p:cNvPicPr>
            <a:picLocks noChangeAspect="1"/>
          </p:cNvPicPr>
          <p:nvPr userDrawn="1"/>
        </p:nvPicPr>
        <p:blipFill rotWithShape="1">
          <a:blip r:embed="rId4"/>
          <a:srcRect l="19642" r="1463" b="7788"/>
          <a:stretch/>
        </p:blipFill>
        <p:spPr>
          <a:xfrm>
            <a:off x="0" y="3417803"/>
            <a:ext cx="12192000" cy="3440197"/>
          </a:xfrm>
          <a:prstGeom prst="rect">
            <a:avLst/>
          </a:prstGeom>
        </p:spPr>
      </p:pic>
    </p:spTree>
    <p:custDataLst>
      <p:tags r:id="rId1"/>
    </p:custDataLst>
    <p:extLst>
      <p:ext uri="{BB962C8B-B14F-4D97-AF65-F5344CB8AC3E}">
        <p14:creationId xmlns:p14="http://schemas.microsoft.com/office/powerpoint/2010/main" val="2480814312"/>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showMasterSp="0" preserve="1" userDrawn="1">
  <p:cSld name="Blue Gradient - Logo">
    <p:bg>
      <p:bgPr>
        <a:gradFill>
          <a:gsLst>
            <a:gs pos="100000">
              <a:srgbClr val="1F6CDF"/>
            </a:gs>
            <a:gs pos="0">
              <a:srgbClr val="00A0B7"/>
            </a:gs>
            <a:gs pos="70000">
              <a:srgbClr val="306CB0"/>
            </a:gs>
          </a:gsLst>
          <a:lin ang="3600000" scaled="0"/>
        </a:gradFill>
        <a:effectLst/>
      </p:bgPr>
    </p:bg>
    <p:spTree>
      <p:nvGrpSpPr>
        <p:cNvPr id="1" name=""/>
        <p:cNvGrpSpPr/>
        <p:nvPr/>
      </p:nvGrpSpPr>
      <p:grpSpPr>
        <a:xfrm>
          <a:off x="0" y="0"/>
          <a:ext cx="0" cy="0"/>
          <a:chOff x="0" y="0"/>
          <a:chExt cx="0" cy="0"/>
        </a:xfrm>
      </p:grpSpPr>
      <p:pic>
        <p:nvPicPr>
          <p:cNvPr id="7" name="logo" descr="Tessitura Logo">
            <a:extLst>
              <a:ext uri="{FF2B5EF4-FFF2-40B4-BE49-F238E27FC236}">
                <a16:creationId xmlns:a16="http://schemas.microsoft.com/office/drawing/2014/main" id="{076B0613-BA2F-187E-6E3C-28D2268C7F13}"/>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3400302" y="2192312"/>
            <a:ext cx="5391397" cy="1595508"/>
          </a:xfrm>
          <a:prstGeom prst="rect">
            <a:avLst/>
          </a:prstGeom>
        </p:spPr>
      </p:pic>
      <p:pic>
        <p:nvPicPr>
          <p:cNvPr id="8" name="arc">
            <a:extLst>
              <a:ext uri="{FF2B5EF4-FFF2-40B4-BE49-F238E27FC236}">
                <a16:creationId xmlns:a16="http://schemas.microsoft.com/office/drawing/2014/main" id="{90567AF2-94F1-C985-E356-7CB8039258A1}"/>
              </a:ext>
              <a:ext uri="{C183D7F6-B498-43B3-948B-1728B52AA6E4}">
                <adec:decorative xmlns:adec="http://schemas.microsoft.com/office/drawing/2017/decorative" val="1"/>
              </a:ext>
            </a:extLst>
          </p:cNvPr>
          <p:cNvPicPr>
            <a:picLocks noChangeAspect="1"/>
          </p:cNvPicPr>
          <p:nvPr userDrawn="1"/>
        </p:nvPicPr>
        <p:blipFill rotWithShape="1">
          <a:blip r:embed="rId4"/>
          <a:srcRect l="19642" r="1463" b="7788"/>
          <a:stretch/>
        </p:blipFill>
        <p:spPr>
          <a:xfrm>
            <a:off x="0" y="3417803"/>
            <a:ext cx="12192000" cy="3440197"/>
          </a:xfrm>
          <a:prstGeom prst="rect">
            <a:avLst/>
          </a:prstGeom>
        </p:spPr>
      </p:pic>
    </p:spTree>
    <p:custDataLst>
      <p:tags r:id="rId1"/>
    </p:custDataLst>
    <p:extLst>
      <p:ext uri="{BB962C8B-B14F-4D97-AF65-F5344CB8AC3E}">
        <p14:creationId xmlns:p14="http://schemas.microsoft.com/office/powerpoint/2010/main" val="13827766"/>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showMasterSp="0" preserve="1" userDrawn="1">
  <p:cSld name="Purple Gradient - Logo">
    <p:bg>
      <p:bgPr>
        <a:gradFill>
          <a:gsLst>
            <a:gs pos="100000">
              <a:srgbClr val="414AA8"/>
            </a:gs>
            <a:gs pos="0">
              <a:srgbClr val="754A99"/>
            </a:gs>
          </a:gsLst>
          <a:lin ang="3600000" scaled="0"/>
        </a:gradFill>
        <a:effectLst/>
      </p:bgPr>
    </p:bg>
    <p:spTree>
      <p:nvGrpSpPr>
        <p:cNvPr id="1" name=""/>
        <p:cNvGrpSpPr/>
        <p:nvPr/>
      </p:nvGrpSpPr>
      <p:grpSpPr>
        <a:xfrm>
          <a:off x="0" y="0"/>
          <a:ext cx="0" cy="0"/>
          <a:chOff x="0" y="0"/>
          <a:chExt cx="0" cy="0"/>
        </a:xfrm>
      </p:grpSpPr>
      <p:pic>
        <p:nvPicPr>
          <p:cNvPr id="5" name="logo" descr="Tessitura Logo">
            <a:extLst>
              <a:ext uri="{FF2B5EF4-FFF2-40B4-BE49-F238E27FC236}">
                <a16:creationId xmlns:a16="http://schemas.microsoft.com/office/drawing/2014/main" id="{8A38DA96-79EA-CCC6-0149-9D68D7A8D8FA}"/>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3400302" y="2192312"/>
            <a:ext cx="5391397" cy="1595508"/>
          </a:xfrm>
          <a:prstGeom prst="rect">
            <a:avLst/>
          </a:prstGeom>
        </p:spPr>
      </p:pic>
      <p:pic>
        <p:nvPicPr>
          <p:cNvPr id="6" name="arc">
            <a:extLst>
              <a:ext uri="{FF2B5EF4-FFF2-40B4-BE49-F238E27FC236}">
                <a16:creationId xmlns:a16="http://schemas.microsoft.com/office/drawing/2014/main" id="{DA1B4B0E-5590-F87E-0790-F10017CFF02B}"/>
              </a:ext>
              <a:ext uri="{C183D7F6-B498-43B3-948B-1728B52AA6E4}">
                <adec:decorative xmlns:adec="http://schemas.microsoft.com/office/drawing/2017/decorative" val="1"/>
              </a:ext>
            </a:extLst>
          </p:cNvPr>
          <p:cNvPicPr>
            <a:picLocks noChangeAspect="1"/>
          </p:cNvPicPr>
          <p:nvPr userDrawn="1"/>
        </p:nvPicPr>
        <p:blipFill rotWithShape="1">
          <a:blip r:embed="rId4"/>
          <a:srcRect l="19642" r="1463" b="7788"/>
          <a:stretch/>
        </p:blipFill>
        <p:spPr>
          <a:xfrm>
            <a:off x="0" y="3417803"/>
            <a:ext cx="12192000" cy="3440197"/>
          </a:xfrm>
          <a:prstGeom prst="rect">
            <a:avLst/>
          </a:prstGeom>
        </p:spPr>
      </p:pic>
    </p:spTree>
    <p:custDataLst>
      <p:tags r:id="rId1"/>
    </p:custDataLst>
    <p:extLst>
      <p:ext uri="{BB962C8B-B14F-4D97-AF65-F5344CB8AC3E}">
        <p14:creationId xmlns:p14="http://schemas.microsoft.com/office/powerpoint/2010/main" val="3934290148"/>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Blank Slide (For Full-Screen Images)">
    <p:spTree>
      <p:nvGrpSpPr>
        <p:cNvPr id="1" name=""/>
        <p:cNvGrpSpPr/>
        <p:nvPr/>
      </p:nvGrpSpPr>
      <p:grpSpPr>
        <a:xfrm>
          <a:off x="0" y="0"/>
          <a:ext cx="0" cy="0"/>
          <a:chOff x="0" y="0"/>
          <a:chExt cx="0" cy="0"/>
        </a:xfrm>
      </p:grpSpPr>
    </p:spTree>
    <p:extLst>
      <p:ext uri="{BB962C8B-B14F-4D97-AF65-F5344CB8AC3E}">
        <p14:creationId xmlns:p14="http://schemas.microsoft.com/office/powerpoint/2010/main" val="87642272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ags" Target="../tags/tag2.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tags" Target="../tags/tag15.xml"/><Relationship Id="rId3" Type="http://schemas.openxmlformats.org/officeDocument/2006/relationships/slideLayout" Target="../slideLayouts/slideLayout16.xml"/><Relationship Id="rId7" Type="http://schemas.openxmlformats.org/officeDocument/2006/relationships/theme" Target="../theme/theme2.xml"/><Relationship Id="rId2" Type="http://schemas.openxmlformats.org/officeDocument/2006/relationships/slideLayout" Target="../slideLayouts/slideLayout15.xml"/><Relationship Id="rId1" Type="http://schemas.openxmlformats.org/officeDocument/2006/relationships/slideLayout" Target="../slideLayouts/slideLayout14.xml"/><Relationship Id="rId6" Type="http://schemas.openxmlformats.org/officeDocument/2006/relationships/slideLayout" Target="../slideLayouts/slideLayout19.xml"/><Relationship Id="rId5" Type="http://schemas.openxmlformats.org/officeDocument/2006/relationships/slideLayout" Target="../slideLayouts/slideLayout18.xml"/><Relationship Id="rId4" Type="http://schemas.openxmlformats.org/officeDocument/2006/relationships/slideLayout" Target="../slideLayouts/slideLayout17.xml"/><Relationship Id="rId9" Type="http://schemas.openxmlformats.org/officeDocument/2006/relationships/image" Target="../media/image3.png"/></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27.xml"/><Relationship Id="rId3" Type="http://schemas.openxmlformats.org/officeDocument/2006/relationships/slideLayout" Target="../slideLayouts/slideLayout22.xml"/><Relationship Id="rId7" Type="http://schemas.openxmlformats.org/officeDocument/2006/relationships/slideLayout" Target="../slideLayouts/slideLayout26.xml"/><Relationship Id="rId12" Type="http://schemas.openxmlformats.org/officeDocument/2006/relationships/image" Target="../media/image9.png"/><Relationship Id="rId2" Type="http://schemas.openxmlformats.org/officeDocument/2006/relationships/slideLayout" Target="../slideLayouts/slideLayout21.xml"/><Relationship Id="rId1" Type="http://schemas.openxmlformats.org/officeDocument/2006/relationships/slideLayout" Target="../slideLayouts/slideLayout20.xml"/><Relationship Id="rId6" Type="http://schemas.openxmlformats.org/officeDocument/2006/relationships/slideLayout" Target="../slideLayouts/slideLayout25.xml"/><Relationship Id="rId11" Type="http://schemas.openxmlformats.org/officeDocument/2006/relationships/image" Target="../media/image8.png"/><Relationship Id="rId5" Type="http://schemas.openxmlformats.org/officeDocument/2006/relationships/slideLayout" Target="../slideLayouts/slideLayout24.xml"/><Relationship Id="rId10" Type="http://schemas.openxmlformats.org/officeDocument/2006/relationships/tags" Target="../tags/tag22.xml"/><Relationship Id="rId4" Type="http://schemas.openxmlformats.org/officeDocument/2006/relationships/slideLayout" Target="../slideLayouts/slideLayout23.xml"/><Relationship Id="rId9" Type="http://schemas.openxmlformats.org/officeDocument/2006/relationships/theme" Target="../theme/theme3.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35.xml"/><Relationship Id="rId13" Type="http://schemas.openxmlformats.org/officeDocument/2006/relationships/image" Target="../media/image9.png"/><Relationship Id="rId3" Type="http://schemas.openxmlformats.org/officeDocument/2006/relationships/slideLayout" Target="../slideLayouts/slideLayout30.xml"/><Relationship Id="rId7" Type="http://schemas.openxmlformats.org/officeDocument/2006/relationships/slideLayout" Target="../slideLayouts/slideLayout34.xml"/><Relationship Id="rId12" Type="http://schemas.openxmlformats.org/officeDocument/2006/relationships/image" Target="../media/image8.png"/><Relationship Id="rId2" Type="http://schemas.openxmlformats.org/officeDocument/2006/relationships/slideLayout" Target="../slideLayouts/slideLayout29.xml"/><Relationship Id="rId1" Type="http://schemas.openxmlformats.org/officeDocument/2006/relationships/slideLayout" Target="../slideLayouts/slideLayout28.xml"/><Relationship Id="rId6" Type="http://schemas.openxmlformats.org/officeDocument/2006/relationships/slideLayout" Target="../slideLayouts/slideLayout33.xml"/><Relationship Id="rId11" Type="http://schemas.openxmlformats.org/officeDocument/2006/relationships/tags" Target="../tags/tag31.xml"/><Relationship Id="rId5" Type="http://schemas.openxmlformats.org/officeDocument/2006/relationships/slideLayout" Target="../slideLayouts/slideLayout32.xml"/><Relationship Id="rId10" Type="http://schemas.openxmlformats.org/officeDocument/2006/relationships/theme" Target="../theme/theme4.xml"/><Relationship Id="rId4" Type="http://schemas.openxmlformats.org/officeDocument/2006/relationships/slideLayout" Target="../slideLayouts/slideLayout31.xml"/><Relationship Id="rId9" Type="http://schemas.openxmlformats.org/officeDocument/2006/relationships/slideLayout" Target="../slideLayouts/slideLayout36.xml"/></Relationships>
</file>

<file path=ppt/slideMasters/_rels/slideMaster5.xml.rels><?xml version="1.0" encoding="UTF-8" standalone="yes"?>
<Relationships xmlns="http://schemas.openxmlformats.org/package/2006/relationships"><Relationship Id="rId2" Type="http://schemas.openxmlformats.org/officeDocument/2006/relationships/theme" Target="../theme/theme5.xml"/><Relationship Id="rId1" Type="http://schemas.openxmlformats.org/officeDocument/2006/relationships/slideLayout" Target="../slideLayouts/slideLayout37.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accent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381000" y="322464"/>
            <a:ext cx="11430000" cy="1233318"/>
          </a:xfrm>
          <a:prstGeom prst="rect">
            <a:avLst/>
          </a:prstGeom>
        </p:spPr>
        <p:txBody>
          <a:bodyPr vert="horz" lIns="91440" tIns="91440" rIns="91440" bIns="91440" rtlCol="0" anchor="ctr">
            <a:noAutofit/>
          </a:bodyPr>
          <a:lstStyle/>
          <a:p>
            <a:r>
              <a:rPr lang="en-US" dirty="0"/>
              <a:t>Click to edit Master title style</a:t>
            </a:r>
          </a:p>
        </p:txBody>
      </p:sp>
      <p:sp>
        <p:nvSpPr>
          <p:cNvPr id="14" name="white background">
            <a:extLst>
              <a:ext uri="{FF2B5EF4-FFF2-40B4-BE49-F238E27FC236}">
                <a16:creationId xmlns:a16="http://schemas.microsoft.com/office/drawing/2014/main" id="{31D9128F-CF62-6C5D-6B60-527DCE7B25F8}"/>
              </a:ext>
            </a:extLst>
          </p:cNvPr>
          <p:cNvSpPr/>
          <p:nvPr userDrawn="1"/>
        </p:nvSpPr>
        <p:spPr>
          <a:xfrm>
            <a:off x="0" y="1600198"/>
            <a:ext cx="12192000" cy="5257802"/>
          </a:xfrm>
          <a:custGeom>
            <a:avLst/>
            <a:gdLst>
              <a:gd name="connsiteX0" fmla="*/ 6096001 w 12192000"/>
              <a:gd name="connsiteY0" fmla="*/ 0 h 5257802"/>
              <a:gd name="connsiteX1" fmla="*/ 11966654 w 12192000"/>
              <a:gd name="connsiteY1" fmla="*/ 702736 h 5257802"/>
              <a:gd name="connsiteX2" fmla="*/ 12192000 w 12192000"/>
              <a:gd name="connsiteY2" fmla="*/ 769301 h 5257802"/>
              <a:gd name="connsiteX3" fmla="*/ 12192000 w 12192000"/>
              <a:gd name="connsiteY3" fmla="*/ 5257802 h 5257802"/>
              <a:gd name="connsiteX4" fmla="*/ 0 w 12192000"/>
              <a:gd name="connsiteY4" fmla="*/ 5257802 h 5257802"/>
              <a:gd name="connsiteX5" fmla="*/ 0 w 12192000"/>
              <a:gd name="connsiteY5" fmla="*/ 769301 h 5257802"/>
              <a:gd name="connsiteX6" fmla="*/ 225347 w 12192000"/>
              <a:gd name="connsiteY6" fmla="*/ 702736 h 5257802"/>
              <a:gd name="connsiteX7" fmla="*/ 6096001 w 12192000"/>
              <a:gd name="connsiteY7" fmla="*/ 0 h 52578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192000" h="5257802">
                <a:moveTo>
                  <a:pt x="6096001" y="0"/>
                </a:moveTo>
                <a:cubicBezTo>
                  <a:pt x="8356361" y="0"/>
                  <a:pt x="10416107" y="266114"/>
                  <a:pt x="11966654" y="702736"/>
                </a:cubicBezTo>
                <a:lnTo>
                  <a:pt x="12192000" y="769301"/>
                </a:lnTo>
                <a:lnTo>
                  <a:pt x="12192000" y="5257802"/>
                </a:lnTo>
                <a:lnTo>
                  <a:pt x="0" y="5257802"/>
                </a:lnTo>
                <a:lnTo>
                  <a:pt x="0" y="769301"/>
                </a:lnTo>
                <a:lnTo>
                  <a:pt x="225347" y="702736"/>
                </a:lnTo>
                <a:cubicBezTo>
                  <a:pt x="1775894" y="266114"/>
                  <a:pt x="3835641" y="0"/>
                  <a:pt x="6096001"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1" name="Text Placeholder 10">
            <a:extLst>
              <a:ext uri="{FF2B5EF4-FFF2-40B4-BE49-F238E27FC236}">
                <a16:creationId xmlns:a16="http://schemas.microsoft.com/office/drawing/2014/main" id="{CFC38202-015D-995E-5EB1-54331C5F3D6A}"/>
              </a:ext>
            </a:extLst>
          </p:cNvPr>
          <p:cNvSpPr>
            <a:spLocks noGrp="1"/>
          </p:cNvSpPr>
          <p:nvPr>
            <p:ph type="body" idx="1"/>
          </p:nvPr>
        </p:nvSpPr>
        <p:spPr>
          <a:xfrm>
            <a:off x="1289304" y="2633472"/>
            <a:ext cx="9601200" cy="3557016"/>
          </a:xfrm>
          <a:prstGeom prst="rect">
            <a:avLst/>
          </a:prstGeom>
        </p:spPr>
        <p:txBody>
          <a:bodyPr vert="horz" lIns="91440" tIns="45720" rIns="91440" bIns="45720" rtlCol="0">
            <a:no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custDataLst>
      <p:tags r:id="rId15"/>
    </p:custDataLst>
    <p:extLst>
      <p:ext uri="{BB962C8B-B14F-4D97-AF65-F5344CB8AC3E}">
        <p14:creationId xmlns:p14="http://schemas.microsoft.com/office/powerpoint/2010/main" val="3740275335"/>
      </p:ext>
    </p:extLst>
  </p:cSld>
  <p:clrMap bg1="lt1" tx1="dk1" bg2="lt2" tx2="dk2" accent1="accent1" accent2="accent2" accent3="accent3" accent4="accent4" accent5="accent5" accent6="accent6" hlink="hlink" folHlink="folHlink"/>
  <p:sldLayoutIdLst>
    <p:sldLayoutId id="2147483793" r:id="rId1"/>
    <p:sldLayoutId id="2147483662" r:id="rId2"/>
    <p:sldLayoutId id="2147483664" r:id="rId3"/>
    <p:sldLayoutId id="2147483650" r:id="rId4"/>
    <p:sldLayoutId id="2147483665" r:id="rId5"/>
    <p:sldLayoutId id="2147483666" r:id="rId6"/>
    <p:sldLayoutId id="2147483656" r:id="rId7"/>
    <p:sldLayoutId id="2147483667" r:id="rId8"/>
    <p:sldLayoutId id="2147483660" r:id="rId9"/>
    <p:sldLayoutId id="2147483668" r:id="rId10"/>
    <p:sldLayoutId id="2147483661" r:id="rId11"/>
    <p:sldLayoutId id="2147483663" r:id="rId12"/>
    <p:sldLayoutId id="2147483657" r:id="rId13"/>
  </p:sldLayoutIdLst>
  <p:txStyles>
    <p:titleStyle>
      <a:lvl1pPr algn="ctr" defTabSz="914400" rtl="0" eaLnBrk="1" latinLnBrk="0" hangingPunct="1">
        <a:lnSpc>
          <a:spcPct val="90000"/>
        </a:lnSpc>
        <a:spcBef>
          <a:spcPct val="0"/>
        </a:spcBef>
        <a:buNone/>
        <a:defRPr sz="4000" b="1" i="0" kern="1200">
          <a:solidFill>
            <a:schemeClr val="bg1"/>
          </a:solidFill>
          <a:latin typeface="Montserrat SemiBold" panose="02000505000000020004" pitchFamily="2" charset="77"/>
          <a:ea typeface="+mj-ea"/>
          <a:cs typeface="+mj-cs"/>
        </a:defRPr>
      </a:lvl1pPr>
    </p:titleStyle>
    <p:bodyStyle>
      <a:lvl1pPr marL="457200" indent="-457200" algn="l" defTabSz="914400" rtl="0" eaLnBrk="1" latinLnBrk="0" hangingPunct="1">
        <a:lnSpc>
          <a:spcPct val="110000"/>
        </a:lnSpc>
        <a:spcBef>
          <a:spcPts val="1000"/>
        </a:spcBef>
        <a:spcAft>
          <a:spcPts val="300"/>
        </a:spcAft>
        <a:buClr>
          <a:schemeClr val="tx1"/>
        </a:buClr>
        <a:buSzPct val="100000"/>
        <a:buFont typeface="Montserrat" panose="00000500000000000000" pitchFamily="2" charset="0"/>
        <a:buChar char="●"/>
        <a:defRPr sz="2800" kern="1200">
          <a:solidFill>
            <a:schemeClr val="tx1"/>
          </a:solidFill>
          <a:latin typeface="+mn-lt"/>
          <a:ea typeface="Montserrat" panose="00000500000000000000" pitchFamily="2" charset="0"/>
          <a:cs typeface="Montserrat" panose="00000500000000000000" pitchFamily="2" charset="0"/>
        </a:defRPr>
      </a:lvl1pPr>
      <a:lvl2pPr marL="914400" indent="-457200" algn="l" defTabSz="914400" rtl="0" eaLnBrk="1" latinLnBrk="0" hangingPunct="1">
        <a:lnSpc>
          <a:spcPct val="110000"/>
        </a:lnSpc>
        <a:spcBef>
          <a:spcPts val="500"/>
        </a:spcBef>
        <a:spcAft>
          <a:spcPts val="300"/>
        </a:spcAft>
        <a:buClr>
          <a:schemeClr val="tx1"/>
        </a:buClr>
        <a:buSzPct val="80000"/>
        <a:buFont typeface="Montserrat" panose="00000500000000000000" pitchFamily="2" charset="0"/>
        <a:buChar char="►"/>
        <a:defRPr sz="2400" kern="1200">
          <a:solidFill>
            <a:schemeClr val="tx1"/>
          </a:solidFill>
          <a:latin typeface="+mn-lt"/>
          <a:ea typeface="Montserrat" panose="00000500000000000000" pitchFamily="2" charset="0"/>
          <a:cs typeface="Montserrat" panose="00000500000000000000" pitchFamily="2" charset="0"/>
        </a:defRPr>
      </a:lvl2pPr>
      <a:lvl3pPr marL="1376363" indent="-461963" algn="l" defTabSz="914400" rtl="0" eaLnBrk="1" latinLnBrk="0" hangingPunct="1">
        <a:lnSpc>
          <a:spcPct val="110000"/>
        </a:lnSpc>
        <a:spcBef>
          <a:spcPts val="500"/>
        </a:spcBef>
        <a:spcAft>
          <a:spcPts val="300"/>
        </a:spcAft>
        <a:buClr>
          <a:schemeClr val="tx1"/>
        </a:buClr>
        <a:buSzPct val="100000"/>
        <a:buFont typeface="Wingdings" panose="05000000000000000000" pitchFamily="2" charset="2"/>
        <a:buChar char="§"/>
        <a:defRPr sz="2400" kern="1200">
          <a:solidFill>
            <a:schemeClr val="tx1">
              <a:lumMod val="65000"/>
              <a:lumOff val="35000"/>
            </a:schemeClr>
          </a:solidFill>
          <a:latin typeface="+mn-lt"/>
          <a:ea typeface="Montserrat" panose="00000500000000000000" pitchFamily="2" charset="0"/>
          <a:cs typeface="Montserrat" panose="00000500000000000000" pitchFamily="2" charset="0"/>
        </a:defRPr>
      </a:lvl3pPr>
      <a:lvl4pPr marL="1371600" indent="-458788" algn="l" defTabSz="914400" rtl="0" eaLnBrk="1" latinLnBrk="0" hangingPunct="1">
        <a:lnSpc>
          <a:spcPct val="110000"/>
        </a:lnSpc>
        <a:spcBef>
          <a:spcPts val="500"/>
        </a:spcBef>
        <a:spcAft>
          <a:spcPts val="300"/>
        </a:spcAft>
        <a:buClr>
          <a:schemeClr val="tx1"/>
        </a:buClr>
        <a:buSzPct val="100000"/>
        <a:buFont typeface="Wingdings" panose="05000000000000000000" pitchFamily="2" charset="2"/>
        <a:buChar char="§"/>
        <a:defRPr sz="2400" kern="1200">
          <a:solidFill>
            <a:schemeClr val="tx1">
              <a:lumMod val="65000"/>
              <a:lumOff val="35000"/>
            </a:schemeClr>
          </a:solidFill>
          <a:latin typeface="+mn-lt"/>
          <a:ea typeface="Montserrat" panose="00000500000000000000" pitchFamily="2" charset="0"/>
          <a:cs typeface="Montserrat" panose="00000500000000000000" pitchFamily="2" charset="0"/>
        </a:defRPr>
      </a:lvl4pPr>
      <a:lvl5pPr marL="457200" indent="0" algn="l" defTabSz="914400" rtl="0" eaLnBrk="1" latinLnBrk="0" hangingPunct="1">
        <a:lnSpc>
          <a:spcPct val="110000"/>
        </a:lnSpc>
        <a:spcBef>
          <a:spcPts val="500"/>
        </a:spcBef>
        <a:spcAft>
          <a:spcPts val="300"/>
        </a:spcAft>
        <a:buClr>
          <a:srgbClr val="306CB0"/>
        </a:buClr>
        <a:buSzPct val="100000"/>
        <a:buFont typeface="Montserrat" panose="00000500000000000000" pitchFamily="2" charset="0"/>
        <a:buNone/>
        <a:defRPr sz="2400" b="1" kern="1200" spc="-30" baseline="0">
          <a:solidFill>
            <a:schemeClr val="tx1">
              <a:lumMod val="65000"/>
              <a:lumOff val="35000"/>
            </a:schemeClr>
          </a:solidFill>
          <a:latin typeface="+mn-lt"/>
          <a:ea typeface="Montserrat" panose="00000500000000000000" pitchFamily="2" charset="0"/>
          <a:cs typeface="Montserrat" panose="00000500000000000000" pitchFamily="2" charset="0"/>
        </a:defRPr>
      </a:lvl5pPr>
      <a:lvl6pPr marL="2514600" indent="-228600" algn="l" defTabSz="914400" rtl="0" eaLnBrk="1" latinLnBrk="0" hangingPunct="1">
        <a:lnSpc>
          <a:spcPct val="90000"/>
        </a:lnSpc>
        <a:spcBef>
          <a:spcPts val="500"/>
        </a:spcBef>
        <a:buFont typeface="Montserrat" panose="00000500000000000000" pitchFamily="2"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Montserrat" panose="00000500000000000000" pitchFamily="2"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Montserrat" panose="00000500000000000000" pitchFamily="2"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Montserrat" panose="00000500000000000000" pitchFamily="2"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00872" y="2032109"/>
            <a:ext cx="10825069" cy="1233318"/>
          </a:xfrm>
          <a:prstGeom prst="rect">
            <a:avLst/>
          </a:prstGeom>
        </p:spPr>
        <p:txBody>
          <a:bodyPr vert="horz" lIns="91440" tIns="91440" rIns="91440" bIns="91440" rtlCol="0" anchor="ctr">
            <a:noAutofit/>
          </a:bodyPr>
          <a:lstStyle/>
          <a:p>
            <a:r>
              <a:rPr lang="en-US" dirty="0"/>
              <a:t>Click to edit Master title style</a:t>
            </a:r>
          </a:p>
        </p:txBody>
      </p:sp>
      <p:pic>
        <p:nvPicPr>
          <p:cNvPr id="4" name="Picture 3">
            <a:extLst>
              <a:ext uri="{FF2B5EF4-FFF2-40B4-BE49-F238E27FC236}">
                <a16:creationId xmlns:a16="http://schemas.microsoft.com/office/drawing/2014/main" id="{A7777D3C-82B5-D230-CDF0-2E35203C258B}"/>
              </a:ext>
            </a:extLst>
          </p:cNvPr>
          <p:cNvPicPr>
            <a:picLocks noChangeAspect="1"/>
          </p:cNvPicPr>
          <p:nvPr userDrawn="1"/>
        </p:nvPicPr>
        <p:blipFill>
          <a:blip r:embed="rId9" cstate="print">
            <a:extLst>
              <a:ext uri="{28A0092B-C50C-407E-A947-70E740481C1C}">
                <a14:useLocalDpi xmlns:a14="http://schemas.microsoft.com/office/drawing/2010/main" val="0"/>
              </a:ext>
            </a:extLst>
          </a:blip>
          <a:srcRect/>
          <a:stretch/>
        </p:blipFill>
        <p:spPr>
          <a:xfrm>
            <a:off x="4453107" y="597984"/>
            <a:ext cx="3285787" cy="794064"/>
          </a:xfrm>
          <a:prstGeom prst="rect">
            <a:avLst/>
          </a:prstGeom>
        </p:spPr>
      </p:pic>
      <p:sp>
        <p:nvSpPr>
          <p:cNvPr id="5" name="Text Placeholder 4">
            <a:extLst>
              <a:ext uri="{FF2B5EF4-FFF2-40B4-BE49-F238E27FC236}">
                <a16:creationId xmlns:a16="http://schemas.microsoft.com/office/drawing/2014/main" id="{A798BE85-31D4-960C-B928-CA28E66584FD}"/>
              </a:ext>
            </a:extLst>
          </p:cNvPr>
          <p:cNvSpPr>
            <a:spLocks noGrp="1"/>
          </p:cNvSpPr>
          <p:nvPr>
            <p:ph type="body" idx="1"/>
          </p:nvPr>
        </p:nvSpPr>
        <p:spPr>
          <a:xfrm>
            <a:off x="800872" y="3265427"/>
            <a:ext cx="10552928" cy="2911536"/>
          </a:xfrm>
          <a:prstGeom prst="rect">
            <a:avLst/>
          </a:prstGeom>
        </p:spPr>
        <p:txBody>
          <a:bodyPr vert="horz" lIns="91440" tIns="45720" rIns="91440" bIns="45720" rtlCol="0">
            <a:no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custDataLst>
      <p:tags r:id="rId8"/>
    </p:custDataLst>
    <p:extLst>
      <p:ext uri="{BB962C8B-B14F-4D97-AF65-F5344CB8AC3E}">
        <p14:creationId xmlns:p14="http://schemas.microsoft.com/office/powerpoint/2010/main" val="4086464577"/>
      </p:ext>
    </p:extLst>
  </p:cSld>
  <p:clrMap bg1="lt1" tx1="dk1" bg2="lt2" tx2="dk2" accent1="accent1" accent2="accent2" accent3="accent3" accent4="accent4" accent5="accent5" accent6="accent6" hlink="hlink" folHlink="folHlink"/>
  <p:sldLayoutIdLst>
    <p:sldLayoutId id="2147483782" r:id="rId1"/>
    <p:sldLayoutId id="2147483734" r:id="rId2"/>
    <p:sldLayoutId id="2147483735" r:id="rId3"/>
    <p:sldLayoutId id="2147483739" r:id="rId4"/>
    <p:sldLayoutId id="2147483745" r:id="rId5"/>
    <p:sldLayoutId id="2147483733" r:id="rId6"/>
  </p:sldLayoutIdLst>
  <p:txStyles>
    <p:titleStyle>
      <a:lvl1pPr algn="l" defTabSz="914400" rtl="0" eaLnBrk="1" latinLnBrk="0" hangingPunct="1">
        <a:lnSpc>
          <a:spcPct val="90000"/>
        </a:lnSpc>
        <a:spcBef>
          <a:spcPct val="0"/>
        </a:spcBef>
        <a:buNone/>
        <a:defRPr sz="4400" b="0" i="0" kern="1200">
          <a:solidFill>
            <a:schemeClr val="tx1"/>
          </a:solidFill>
          <a:latin typeface="+mn-lt"/>
          <a:ea typeface="+mj-ea"/>
          <a:cs typeface="+mj-cs"/>
        </a:defRPr>
      </a:lvl1pPr>
    </p:titleStyle>
    <p:bodyStyle>
      <a:lvl1pPr marL="457200" indent="-457200" algn="l" defTabSz="914400" rtl="0" eaLnBrk="1" latinLnBrk="0" hangingPunct="1">
        <a:lnSpc>
          <a:spcPct val="110000"/>
        </a:lnSpc>
        <a:spcBef>
          <a:spcPts val="1000"/>
        </a:spcBef>
        <a:spcAft>
          <a:spcPts val="1000"/>
        </a:spcAft>
        <a:buClr>
          <a:schemeClr val="tx1"/>
        </a:buClr>
        <a:buSzPct val="100000"/>
        <a:buFont typeface="Montserrat" panose="00000500000000000000" pitchFamily="2" charset="0"/>
        <a:buChar char="●"/>
        <a:defRPr lang="en-US" sz="2800" kern="1200" dirty="0" smtClean="0">
          <a:solidFill>
            <a:schemeClr val="tx1"/>
          </a:solidFill>
          <a:latin typeface="+mn-lt"/>
          <a:ea typeface="Montserrat" panose="00000500000000000000" pitchFamily="2" charset="0"/>
          <a:cs typeface="Montserrat" panose="00000500000000000000" pitchFamily="2" charset="0"/>
        </a:defRPr>
      </a:lvl1pPr>
      <a:lvl2pPr marL="914400" indent="-457200" algn="l" defTabSz="914400" rtl="0" eaLnBrk="1" latinLnBrk="0" hangingPunct="1">
        <a:lnSpc>
          <a:spcPct val="90000"/>
        </a:lnSpc>
        <a:spcBef>
          <a:spcPts val="500"/>
        </a:spcBef>
        <a:spcAft>
          <a:spcPts val="1000"/>
        </a:spcAft>
        <a:buClr>
          <a:schemeClr val="tx1"/>
        </a:buClr>
        <a:buSzPct val="80000"/>
        <a:buFont typeface="Montserrat" panose="00000500000000000000" pitchFamily="2" charset="0"/>
        <a:buChar char="►"/>
        <a:defRPr lang="en-US" sz="2400" kern="1200" dirty="0" smtClean="0">
          <a:solidFill>
            <a:schemeClr val="tx1"/>
          </a:solidFill>
          <a:latin typeface="+mn-lt"/>
          <a:ea typeface="Montserrat" panose="00000500000000000000" pitchFamily="2" charset="0"/>
          <a:cs typeface="Montserrat" panose="00000500000000000000" pitchFamily="2" charset="0"/>
        </a:defRPr>
      </a:lvl2pPr>
      <a:lvl3pPr marL="1262063" indent="-342900" algn="l" defTabSz="914400" rtl="0" eaLnBrk="1" latinLnBrk="0" hangingPunct="1">
        <a:lnSpc>
          <a:spcPct val="90000"/>
        </a:lnSpc>
        <a:spcBef>
          <a:spcPts val="500"/>
        </a:spcBef>
        <a:spcAft>
          <a:spcPts val="1000"/>
        </a:spcAft>
        <a:buClr>
          <a:schemeClr val="tx2">
            <a:lumMod val="75000"/>
            <a:lumOff val="25000"/>
          </a:schemeClr>
        </a:buClr>
        <a:buSzPct val="100000"/>
        <a:buFont typeface="Wingdings" panose="05000000000000000000" pitchFamily="2" charset="2"/>
        <a:buChar char="§"/>
        <a:defRPr lang="en-US" sz="2400" b="0" kern="1200" dirty="0">
          <a:solidFill>
            <a:schemeClr val="tx1">
              <a:lumMod val="65000"/>
              <a:lumOff val="35000"/>
            </a:schemeClr>
          </a:solidFill>
          <a:latin typeface="+mn-lt"/>
          <a:ea typeface="Montserrat" panose="00000500000000000000" pitchFamily="2" charset="0"/>
          <a:cs typeface="Montserrat" panose="00000500000000000000" pitchFamily="2" charset="0"/>
        </a:defRPr>
      </a:lvl3pPr>
      <a:lvl4pPr marL="1262063" indent="-342900" algn="l" defTabSz="914400" rtl="0" eaLnBrk="1" latinLnBrk="0" hangingPunct="1">
        <a:lnSpc>
          <a:spcPct val="90000"/>
        </a:lnSpc>
        <a:spcBef>
          <a:spcPts val="500"/>
        </a:spcBef>
        <a:spcAft>
          <a:spcPts val="1000"/>
        </a:spcAft>
        <a:buClr>
          <a:schemeClr val="tx2">
            <a:lumMod val="75000"/>
            <a:lumOff val="25000"/>
          </a:schemeClr>
        </a:buClr>
        <a:buSzPct val="100000"/>
        <a:buFont typeface="Wingdings" panose="05000000000000000000" pitchFamily="2" charset="2"/>
        <a:buChar char="§"/>
        <a:defRPr lang="en-US" sz="2400" b="0" kern="1200" dirty="0" smtClean="0">
          <a:solidFill>
            <a:schemeClr val="tx1">
              <a:lumMod val="65000"/>
              <a:lumOff val="35000"/>
            </a:schemeClr>
          </a:solidFill>
          <a:latin typeface="+mn-lt"/>
          <a:ea typeface="Montserrat" panose="00000500000000000000" pitchFamily="2" charset="0"/>
          <a:cs typeface="Montserrat" panose="00000500000000000000" pitchFamily="2" charset="0"/>
        </a:defRPr>
      </a:lvl4pPr>
      <a:lvl5pPr marL="463550" indent="0" algn="l" defTabSz="914400" rtl="0" eaLnBrk="1" latinLnBrk="0" hangingPunct="1">
        <a:lnSpc>
          <a:spcPct val="90000"/>
        </a:lnSpc>
        <a:spcBef>
          <a:spcPts val="500"/>
        </a:spcBef>
        <a:spcAft>
          <a:spcPts val="1000"/>
        </a:spcAft>
        <a:buClrTx/>
        <a:buSzPct val="100000"/>
        <a:buFont typeface="Montserrat" panose="00000500000000000000" pitchFamily="2" charset="0"/>
        <a:buNone/>
        <a:defRPr lang="en-US" sz="2400" b="1" kern="1200" dirty="0">
          <a:solidFill>
            <a:schemeClr val="tx1">
              <a:lumMod val="65000"/>
              <a:lumOff val="35000"/>
            </a:schemeClr>
          </a:solidFill>
          <a:latin typeface="+mn-lt"/>
          <a:ea typeface="Montserrat" panose="00000500000000000000" pitchFamily="2" charset="0"/>
          <a:cs typeface="Montserrat" panose="00000500000000000000" pitchFamily="2" charset="0"/>
        </a:defRPr>
      </a:lvl5pPr>
      <a:lvl6pPr marL="2057400" indent="0" algn="l" defTabSz="914400" rtl="0" eaLnBrk="1" latinLnBrk="0" hangingPunct="1">
        <a:lnSpc>
          <a:spcPct val="90000"/>
        </a:lnSpc>
        <a:spcBef>
          <a:spcPts val="500"/>
        </a:spcBef>
        <a:buFont typeface="Montserrat" panose="00000500000000000000" pitchFamily="2" charset="0"/>
        <a:buNone/>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Montserrat" panose="00000500000000000000" pitchFamily="2"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Montserrat" panose="00000500000000000000" pitchFamily="2"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Montserrat" panose="00000500000000000000" pitchFamily="2"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solidFill>
          <a:srgbClr val="222B2D"/>
        </a:solidFill>
        <a:effectLst/>
      </p:bgPr>
    </p:bg>
    <p:spTree>
      <p:nvGrpSpPr>
        <p:cNvPr id="1" name=""/>
        <p:cNvGrpSpPr/>
        <p:nvPr/>
      </p:nvGrpSpPr>
      <p:grpSpPr>
        <a:xfrm>
          <a:off x="0" y="0"/>
          <a:ext cx="0" cy="0"/>
          <a:chOff x="0" y="0"/>
          <a:chExt cx="0" cy="0"/>
        </a:xfrm>
      </p:grpSpPr>
      <p:pic>
        <p:nvPicPr>
          <p:cNvPr id="4" name="arcs">
            <a:extLst>
              <a:ext uri="{FF2B5EF4-FFF2-40B4-BE49-F238E27FC236}">
                <a16:creationId xmlns:a16="http://schemas.microsoft.com/office/drawing/2014/main" id="{15AD4B97-3BB7-2EC2-00BE-25B035A9442A}"/>
              </a:ext>
              <a:ext uri="{C183D7F6-B498-43B3-948B-1728B52AA6E4}">
                <adec:decorative xmlns:adec="http://schemas.microsoft.com/office/drawing/2017/decorative" val="1"/>
              </a:ext>
            </a:extLst>
          </p:cNvPr>
          <p:cNvPicPr>
            <a:picLocks noChangeAspect="1"/>
          </p:cNvPicPr>
          <p:nvPr userDrawn="1"/>
        </p:nvPicPr>
        <p:blipFill>
          <a:blip r:embed="rId11">
            <a:alphaModFix amt="20000"/>
          </a:blip>
          <a:stretch>
            <a:fillRect/>
          </a:stretch>
        </p:blipFill>
        <p:spPr>
          <a:xfrm>
            <a:off x="-129217" y="-121920"/>
            <a:ext cx="12559173" cy="7071360"/>
          </a:xfrm>
          <a:prstGeom prst="rect">
            <a:avLst/>
          </a:prstGeom>
        </p:spPr>
      </p:pic>
      <p:sp>
        <p:nvSpPr>
          <p:cNvPr id="2" name="Title Placeholder 1"/>
          <p:cNvSpPr>
            <a:spLocks noGrp="1"/>
          </p:cNvSpPr>
          <p:nvPr>
            <p:ph type="title"/>
          </p:nvPr>
        </p:nvSpPr>
        <p:spPr>
          <a:xfrm>
            <a:off x="765361" y="2195682"/>
            <a:ext cx="10709463" cy="1233318"/>
          </a:xfrm>
          <a:prstGeom prst="rect">
            <a:avLst/>
          </a:prstGeom>
        </p:spPr>
        <p:txBody>
          <a:bodyPr vert="horz" lIns="91440" tIns="91440" rIns="91440" bIns="91440" rtlCol="0" anchor="ctr">
            <a:noAutofit/>
          </a:bodyPr>
          <a:lstStyle/>
          <a:p>
            <a:r>
              <a:rPr lang="en-US" dirty="0"/>
              <a:t>Slide title</a:t>
            </a:r>
          </a:p>
        </p:txBody>
      </p:sp>
      <p:sp>
        <p:nvSpPr>
          <p:cNvPr id="3" name="Text Placeholder 2"/>
          <p:cNvSpPr>
            <a:spLocks noGrp="1"/>
          </p:cNvSpPr>
          <p:nvPr>
            <p:ph type="body" idx="1"/>
          </p:nvPr>
        </p:nvSpPr>
        <p:spPr>
          <a:xfrm>
            <a:off x="765362" y="3542113"/>
            <a:ext cx="10709462" cy="895350"/>
          </a:xfrm>
          <a:prstGeom prst="rect">
            <a:avLst/>
          </a:prstGeom>
        </p:spPr>
        <p:txBody>
          <a:bodyPr vert="horz" lIns="91440" tIns="45720" rIns="91440" bIns="45720" rtlCol="0">
            <a:noAutofit/>
          </a:bodyPr>
          <a:lstStyle/>
          <a:p>
            <a:pPr marL="0" lvl="0" indent="0">
              <a:buNone/>
            </a:pPr>
            <a:r>
              <a:rPr lang="en-US" dirty="0"/>
              <a:t>Slide subtitle</a:t>
            </a:r>
          </a:p>
        </p:txBody>
      </p:sp>
      <p:pic>
        <p:nvPicPr>
          <p:cNvPr id="7" name="logo" descr="Tessitura logo">
            <a:extLst>
              <a:ext uri="{FF2B5EF4-FFF2-40B4-BE49-F238E27FC236}">
                <a16:creationId xmlns:a16="http://schemas.microsoft.com/office/drawing/2014/main" id="{B40E7A76-15EA-36C6-7634-9B30F3C3A08E}"/>
              </a:ext>
            </a:extLst>
          </p:cNvPr>
          <p:cNvPicPr>
            <a:picLocks noChangeAspect="1"/>
          </p:cNvPicPr>
          <p:nvPr userDrawn="1"/>
        </p:nvPicPr>
        <p:blipFill>
          <a:blip r:embed="rId12" cstate="print">
            <a:extLst>
              <a:ext uri="{28A0092B-C50C-407E-A947-70E740481C1C}">
                <a14:useLocalDpi xmlns:a14="http://schemas.microsoft.com/office/drawing/2010/main" val="0"/>
              </a:ext>
            </a:extLst>
          </a:blip>
          <a:stretch>
            <a:fillRect/>
          </a:stretch>
        </p:blipFill>
        <p:spPr>
          <a:xfrm>
            <a:off x="4572000" y="5380510"/>
            <a:ext cx="3048000" cy="736600"/>
          </a:xfrm>
          <a:prstGeom prst="rect">
            <a:avLst/>
          </a:prstGeom>
        </p:spPr>
      </p:pic>
    </p:spTree>
    <p:custDataLst>
      <p:tags r:id="rId10"/>
    </p:custDataLst>
    <p:extLst>
      <p:ext uri="{BB962C8B-B14F-4D97-AF65-F5344CB8AC3E}">
        <p14:creationId xmlns:p14="http://schemas.microsoft.com/office/powerpoint/2010/main" val="3355715079"/>
      </p:ext>
    </p:extLst>
  </p:cSld>
  <p:clrMap bg1="lt1" tx1="dk1" bg2="lt2" tx2="dk2" accent1="accent1" accent2="accent2" accent3="accent3" accent4="accent4" accent5="accent5" accent6="accent6" hlink="hlink" folHlink="folHlink"/>
  <p:sldLayoutIdLst>
    <p:sldLayoutId id="2147483762" r:id="rId1"/>
    <p:sldLayoutId id="2147483763" r:id="rId2"/>
    <p:sldLayoutId id="2147483764" r:id="rId3"/>
    <p:sldLayoutId id="2147483765" r:id="rId4"/>
    <p:sldLayoutId id="2147483770" r:id="rId5"/>
    <p:sldLayoutId id="2147483772" r:id="rId6"/>
    <p:sldLayoutId id="2147483771" r:id="rId7"/>
    <p:sldLayoutId id="2147483773" r:id="rId8"/>
  </p:sldLayoutIdLst>
  <p:txStyles>
    <p:titleStyle>
      <a:lvl1pPr algn="l" defTabSz="914400" rtl="0" eaLnBrk="1" latinLnBrk="0" hangingPunct="1">
        <a:lnSpc>
          <a:spcPct val="90000"/>
        </a:lnSpc>
        <a:spcBef>
          <a:spcPct val="0"/>
        </a:spcBef>
        <a:buNone/>
        <a:defRPr sz="5400" b="0" i="0" kern="1200">
          <a:solidFill>
            <a:schemeClr val="bg1"/>
          </a:solidFill>
          <a:latin typeface="+mn-lt"/>
          <a:ea typeface="+mj-ea"/>
          <a:cs typeface="+mj-cs"/>
        </a:defRPr>
      </a:lvl1pPr>
    </p:titleStyle>
    <p:bodyStyle>
      <a:lvl1pPr marL="457200" indent="-457200" algn="l" defTabSz="914400" rtl="0" eaLnBrk="1" latinLnBrk="0" hangingPunct="1">
        <a:lnSpc>
          <a:spcPct val="110000"/>
        </a:lnSpc>
        <a:spcBef>
          <a:spcPts val="1000"/>
        </a:spcBef>
        <a:spcAft>
          <a:spcPts val="1000"/>
        </a:spcAft>
        <a:buClr>
          <a:schemeClr val="accent1"/>
        </a:buClr>
        <a:buSzPct val="100000"/>
        <a:buFont typeface="Montserrat" panose="00000500000000000000" pitchFamily="2" charset="0"/>
        <a:buChar char="●"/>
        <a:defRPr lang="en-US" sz="2800" kern="1200" dirty="0" smtClean="0">
          <a:solidFill>
            <a:schemeClr val="bg1"/>
          </a:solidFill>
          <a:latin typeface="+mn-lt"/>
          <a:ea typeface="Montserrat" panose="00000500000000000000" pitchFamily="2" charset="0"/>
          <a:cs typeface="Montserrat" panose="00000500000000000000" pitchFamily="2" charset="0"/>
        </a:defRPr>
      </a:lvl1pPr>
      <a:lvl2pPr marL="914400" indent="-457200" algn="l" defTabSz="914400" rtl="0" eaLnBrk="1" latinLnBrk="0" hangingPunct="1">
        <a:lnSpc>
          <a:spcPct val="90000"/>
        </a:lnSpc>
        <a:spcBef>
          <a:spcPts val="500"/>
        </a:spcBef>
        <a:spcAft>
          <a:spcPts val="1000"/>
        </a:spcAft>
        <a:buClr>
          <a:schemeClr val="accent1"/>
        </a:buClr>
        <a:buSzPct val="80000"/>
        <a:buFont typeface="Montserrat" panose="00000500000000000000" pitchFamily="2" charset="0"/>
        <a:buChar char="►"/>
        <a:defRPr lang="en-US" sz="2000" kern="1200" dirty="0" smtClean="0">
          <a:solidFill>
            <a:schemeClr val="tx1"/>
          </a:solidFill>
          <a:latin typeface="Montserrat" panose="00000500000000000000" pitchFamily="2" charset="0"/>
          <a:ea typeface="Montserrat" panose="00000500000000000000" pitchFamily="2" charset="0"/>
          <a:cs typeface="Montserrat" panose="00000500000000000000" pitchFamily="2" charset="0"/>
        </a:defRPr>
      </a:lvl2pPr>
      <a:lvl3pPr marL="1376363" indent="-461963" algn="l" defTabSz="914400" rtl="0" eaLnBrk="1" latinLnBrk="0" hangingPunct="1">
        <a:lnSpc>
          <a:spcPct val="90000"/>
        </a:lnSpc>
        <a:spcBef>
          <a:spcPts val="500"/>
        </a:spcBef>
        <a:spcAft>
          <a:spcPts val="1000"/>
        </a:spcAft>
        <a:buClr>
          <a:schemeClr val="accent1">
            <a:lumMod val="60000"/>
            <a:lumOff val="40000"/>
          </a:schemeClr>
        </a:buClr>
        <a:buSzPct val="100000"/>
        <a:buFont typeface="Montserrat" panose="00000500000000000000" pitchFamily="2" charset="0"/>
        <a:buChar char="§"/>
        <a:defRPr lang="en-US" sz="1800" kern="1200" dirty="0" smtClean="0">
          <a:solidFill>
            <a:schemeClr val="tx1">
              <a:lumMod val="50000"/>
              <a:lumOff val="50000"/>
            </a:schemeClr>
          </a:solidFill>
          <a:latin typeface="Montserrat" panose="00000500000000000000" pitchFamily="2" charset="0"/>
          <a:ea typeface="Montserrat" panose="00000500000000000000" pitchFamily="2" charset="0"/>
          <a:cs typeface="Montserrat" panose="00000500000000000000" pitchFamily="2" charset="0"/>
        </a:defRPr>
      </a:lvl3pPr>
      <a:lvl4pPr marL="1828800" indent="-458788" algn="l" defTabSz="914400" rtl="0" eaLnBrk="1" latinLnBrk="0" hangingPunct="1">
        <a:lnSpc>
          <a:spcPct val="90000"/>
        </a:lnSpc>
        <a:spcBef>
          <a:spcPts val="500"/>
        </a:spcBef>
        <a:spcAft>
          <a:spcPts val="1000"/>
        </a:spcAft>
        <a:buClr>
          <a:schemeClr val="accent1">
            <a:lumMod val="60000"/>
            <a:lumOff val="40000"/>
          </a:schemeClr>
        </a:buClr>
        <a:buSzPct val="100000"/>
        <a:buFont typeface="Montserrat" panose="00000500000000000000" pitchFamily="2" charset="0"/>
        <a:buChar char="§"/>
        <a:defRPr lang="en-US" sz="1600" kern="1200" dirty="0" smtClean="0">
          <a:solidFill>
            <a:schemeClr val="tx1">
              <a:lumMod val="50000"/>
              <a:lumOff val="50000"/>
            </a:schemeClr>
          </a:solidFill>
          <a:latin typeface="Montserrat" panose="00000500000000000000" pitchFamily="2" charset="0"/>
          <a:ea typeface="Montserrat" panose="00000500000000000000" pitchFamily="2" charset="0"/>
          <a:cs typeface="Montserrat" panose="00000500000000000000" pitchFamily="2" charset="0"/>
        </a:defRPr>
      </a:lvl4pPr>
      <a:lvl5pPr marL="2290763" indent="-461963" algn="l" defTabSz="914400" rtl="0" eaLnBrk="1" latinLnBrk="0" hangingPunct="1">
        <a:lnSpc>
          <a:spcPct val="90000"/>
        </a:lnSpc>
        <a:spcBef>
          <a:spcPts val="500"/>
        </a:spcBef>
        <a:spcAft>
          <a:spcPts val="1000"/>
        </a:spcAft>
        <a:buClr>
          <a:schemeClr val="accent1">
            <a:lumMod val="60000"/>
            <a:lumOff val="40000"/>
          </a:schemeClr>
        </a:buClr>
        <a:buSzPct val="100000"/>
        <a:buFont typeface="Montserrat" panose="00000500000000000000" pitchFamily="2" charset="0"/>
        <a:buChar char="§"/>
        <a:defRPr lang="en-US" sz="1600" kern="1200" dirty="0">
          <a:solidFill>
            <a:schemeClr val="tx1">
              <a:lumMod val="50000"/>
              <a:lumOff val="50000"/>
            </a:schemeClr>
          </a:solidFill>
          <a:latin typeface="Montserrat" panose="00000500000000000000" pitchFamily="2" charset="0"/>
          <a:ea typeface="Montserrat" panose="00000500000000000000" pitchFamily="2" charset="0"/>
          <a:cs typeface="Montserrat" panose="00000500000000000000" pitchFamily="2" charset="0"/>
        </a:defRPr>
      </a:lvl5pPr>
      <a:lvl6pPr marL="2514600" indent="-228600" algn="l" defTabSz="914400" rtl="0" eaLnBrk="1" latinLnBrk="0" hangingPunct="1">
        <a:lnSpc>
          <a:spcPct val="90000"/>
        </a:lnSpc>
        <a:spcBef>
          <a:spcPts val="500"/>
        </a:spcBef>
        <a:buFont typeface="Montserrat" panose="00000500000000000000" pitchFamily="2"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Montserrat" panose="00000500000000000000" pitchFamily="2"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Montserrat" panose="00000500000000000000" pitchFamily="2"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Montserrat" panose="00000500000000000000" pitchFamily="2"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Pr>
        <a:gradFill>
          <a:gsLst>
            <a:gs pos="26000">
              <a:srgbClr val="222B2D"/>
            </a:gs>
            <a:gs pos="100000">
              <a:schemeClr val="accent6">
                <a:lumMod val="10000"/>
              </a:schemeClr>
            </a:gs>
          </a:gsLst>
          <a:lin ang="3600000" scaled="0"/>
        </a:gradFill>
        <a:effectLst/>
      </p:bgPr>
    </p:bg>
    <p:spTree>
      <p:nvGrpSpPr>
        <p:cNvPr id="1" name=""/>
        <p:cNvGrpSpPr/>
        <p:nvPr/>
      </p:nvGrpSpPr>
      <p:grpSpPr>
        <a:xfrm>
          <a:off x="0" y="0"/>
          <a:ext cx="0" cy="0"/>
          <a:chOff x="0" y="0"/>
          <a:chExt cx="0" cy="0"/>
        </a:xfrm>
      </p:grpSpPr>
      <p:pic>
        <p:nvPicPr>
          <p:cNvPr id="4" name="arcs">
            <a:extLst>
              <a:ext uri="{FF2B5EF4-FFF2-40B4-BE49-F238E27FC236}">
                <a16:creationId xmlns:a16="http://schemas.microsoft.com/office/drawing/2014/main" id="{15AD4B97-3BB7-2EC2-00BE-25B035A9442A}"/>
              </a:ext>
              <a:ext uri="{C183D7F6-B498-43B3-948B-1728B52AA6E4}">
                <adec:decorative xmlns:adec="http://schemas.microsoft.com/office/drawing/2017/decorative" val="1"/>
              </a:ext>
            </a:extLst>
          </p:cNvPr>
          <p:cNvPicPr>
            <a:picLocks noChangeAspect="1"/>
          </p:cNvPicPr>
          <p:nvPr userDrawn="1"/>
        </p:nvPicPr>
        <p:blipFill>
          <a:blip r:embed="rId12">
            <a:alphaModFix amt="20000"/>
          </a:blip>
          <a:stretch>
            <a:fillRect/>
          </a:stretch>
        </p:blipFill>
        <p:spPr>
          <a:xfrm>
            <a:off x="-129217" y="-121920"/>
            <a:ext cx="12559173" cy="7071360"/>
          </a:xfrm>
          <a:prstGeom prst="rect">
            <a:avLst/>
          </a:prstGeom>
        </p:spPr>
      </p:pic>
      <p:sp>
        <p:nvSpPr>
          <p:cNvPr id="2" name="Title Placeholder 1"/>
          <p:cNvSpPr>
            <a:spLocks noGrp="1"/>
          </p:cNvSpPr>
          <p:nvPr>
            <p:ph type="title"/>
          </p:nvPr>
        </p:nvSpPr>
        <p:spPr>
          <a:xfrm>
            <a:off x="765361" y="2195682"/>
            <a:ext cx="10709463" cy="1233318"/>
          </a:xfrm>
          <a:prstGeom prst="rect">
            <a:avLst/>
          </a:prstGeom>
        </p:spPr>
        <p:txBody>
          <a:bodyPr vert="horz" lIns="91440" tIns="91440" rIns="91440" bIns="91440" rtlCol="0" anchor="b" anchorCtr="0">
            <a:noAutofit/>
          </a:bodyPr>
          <a:lstStyle/>
          <a:p>
            <a:r>
              <a:rPr lang="en-US" dirty="0"/>
              <a:t>Slide Title</a:t>
            </a:r>
          </a:p>
        </p:txBody>
      </p:sp>
      <p:sp>
        <p:nvSpPr>
          <p:cNvPr id="3" name="Text Placeholder 2"/>
          <p:cNvSpPr>
            <a:spLocks noGrp="1"/>
          </p:cNvSpPr>
          <p:nvPr>
            <p:ph type="body" idx="1"/>
          </p:nvPr>
        </p:nvSpPr>
        <p:spPr>
          <a:xfrm>
            <a:off x="765362" y="3472542"/>
            <a:ext cx="10709462" cy="895350"/>
          </a:xfrm>
          <a:prstGeom prst="rect">
            <a:avLst/>
          </a:prstGeom>
        </p:spPr>
        <p:txBody>
          <a:bodyPr vert="horz" lIns="91440" tIns="91440" rIns="91440" bIns="91440" rtlCol="0">
            <a:noAutofit/>
          </a:bodyPr>
          <a:lstStyle/>
          <a:p>
            <a:pPr marL="457200" lvl="0" indent="-457200"/>
            <a:r>
              <a:rPr lang="en-US" dirty="0"/>
              <a:t>Slide Subtitle</a:t>
            </a:r>
          </a:p>
        </p:txBody>
      </p:sp>
      <p:pic>
        <p:nvPicPr>
          <p:cNvPr id="7" name="Picture 6" descr="Tessitura logo">
            <a:extLst>
              <a:ext uri="{FF2B5EF4-FFF2-40B4-BE49-F238E27FC236}">
                <a16:creationId xmlns:a16="http://schemas.microsoft.com/office/drawing/2014/main" id="{B40E7A76-15EA-36C6-7634-9B30F3C3A08E}"/>
              </a:ext>
            </a:extLst>
          </p:cNvPr>
          <p:cNvPicPr>
            <a:picLocks noChangeAspect="1"/>
          </p:cNvPicPr>
          <p:nvPr userDrawn="1"/>
        </p:nvPicPr>
        <p:blipFill>
          <a:blip r:embed="rId13" cstate="print">
            <a:extLst>
              <a:ext uri="{28A0092B-C50C-407E-A947-70E740481C1C}">
                <a14:useLocalDpi xmlns:a14="http://schemas.microsoft.com/office/drawing/2010/main" val="0"/>
              </a:ext>
            </a:extLst>
          </a:blip>
          <a:stretch>
            <a:fillRect/>
          </a:stretch>
        </p:blipFill>
        <p:spPr>
          <a:xfrm>
            <a:off x="4572000" y="5380510"/>
            <a:ext cx="3048000" cy="736600"/>
          </a:xfrm>
          <a:prstGeom prst="rect">
            <a:avLst/>
          </a:prstGeom>
        </p:spPr>
      </p:pic>
    </p:spTree>
    <p:custDataLst>
      <p:tags r:id="rId11"/>
    </p:custDataLst>
    <p:extLst>
      <p:ext uri="{BB962C8B-B14F-4D97-AF65-F5344CB8AC3E}">
        <p14:creationId xmlns:p14="http://schemas.microsoft.com/office/powerpoint/2010/main" val="3103341070"/>
      </p:ext>
    </p:extLst>
  </p:cSld>
  <p:clrMap bg1="lt1" tx1="dk1" bg2="lt2" tx2="dk2" accent1="accent1" accent2="accent2" accent3="accent3" accent4="accent4" accent5="accent5" accent6="accent6" hlink="hlink" folHlink="folHlink"/>
  <p:sldLayoutIdLst>
    <p:sldLayoutId id="2147483788" r:id="rId1"/>
    <p:sldLayoutId id="2147483779" r:id="rId2"/>
    <p:sldLayoutId id="2147483783" r:id="rId3"/>
    <p:sldLayoutId id="2147483787" r:id="rId4"/>
    <p:sldLayoutId id="2147483789" r:id="rId5"/>
    <p:sldLayoutId id="2147483780" r:id="rId6"/>
    <p:sldLayoutId id="2147483784" r:id="rId7"/>
    <p:sldLayoutId id="2147483785" r:id="rId8"/>
    <p:sldLayoutId id="2147483786" r:id="rId9"/>
  </p:sldLayoutIdLst>
  <p:txStyles>
    <p:titleStyle>
      <a:lvl1pPr algn="l" defTabSz="914400" rtl="0" eaLnBrk="1" latinLnBrk="0" hangingPunct="1">
        <a:lnSpc>
          <a:spcPct val="90000"/>
        </a:lnSpc>
        <a:spcBef>
          <a:spcPct val="0"/>
        </a:spcBef>
        <a:buNone/>
        <a:defRPr sz="5400" b="0" i="0" kern="1200">
          <a:solidFill>
            <a:schemeClr val="bg1"/>
          </a:solidFill>
          <a:latin typeface="+mn-lt"/>
          <a:ea typeface="+mj-ea"/>
          <a:cs typeface="+mj-cs"/>
        </a:defRPr>
      </a:lvl1pPr>
    </p:titleStyle>
    <p:bodyStyle>
      <a:lvl1pPr marL="0" indent="0" algn="l" defTabSz="914400" rtl="0" eaLnBrk="1" latinLnBrk="0" hangingPunct="1">
        <a:lnSpc>
          <a:spcPct val="110000"/>
        </a:lnSpc>
        <a:spcBef>
          <a:spcPts val="1000"/>
        </a:spcBef>
        <a:spcAft>
          <a:spcPts val="1000"/>
        </a:spcAft>
        <a:buClr>
          <a:schemeClr val="bg1"/>
        </a:buClr>
        <a:buSzPct val="100000"/>
        <a:buFont typeface="Montserrat" panose="00000500000000000000" pitchFamily="2" charset="0"/>
        <a:buNone/>
        <a:defRPr lang="en-US" sz="2800" kern="1200" dirty="0" smtClean="0">
          <a:solidFill>
            <a:schemeClr val="bg1"/>
          </a:solidFill>
          <a:latin typeface="+mn-lt"/>
          <a:ea typeface="Montserrat" panose="00000500000000000000" pitchFamily="2" charset="0"/>
          <a:cs typeface="Montserrat" panose="00000500000000000000" pitchFamily="2" charset="0"/>
        </a:defRPr>
      </a:lvl1pPr>
      <a:lvl2pPr marL="914400" indent="-457200" algn="l" defTabSz="914400" rtl="0" eaLnBrk="1" latinLnBrk="0" hangingPunct="1">
        <a:lnSpc>
          <a:spcPct val="90000"/>
        </a:lnSpc>
        <a:spcBef>
          <a:spcPts val="500"/>
        </a:spcBef>
        <a:spcAft>
          <a:spcPts val="1000"/>
        </a:spcAft>
        <a:buClr>
          <a:schemeClr val="accent1"/>
        </a:buClr>
        <a:buSzPct val="80000"/>
        <a:buFont typeface="Montserrat" panose="00000500000000000000" pitchFamily="2" charset="0"/>
        <a:buChar char="►"/>
        <a:defRPr lang="en-US" sz="2000" kern="1200" dirty="0" smtClean="0">
          <a:solidFill>
            <a:schemeClr val="tx1"/>
          </a:solidFill>
          <a:latin typeface="Montserrat" panose="00000500000000000000" pitchFamily="2" charset="0"/>
          <a:ea typeface="Montserrat" panose="00000500000000000000" pitchFamily="2" charset="0"/>
          <a:cs typeface="Montserrat" panose="00000500000000000000" pitchFamily="2" charset="0"/>
        </a:defRPr>
      </a:lvl2pPr>
      <a:lvl3pPr marL="1376363" indent="-461963" algn="l" defTabSz="914400" rtl="0" eaLnBrk="1" latinLnBrk="0" hangingPunct="1">
        <a:lnSpc>
          <a:spcPct val="90000"/>
        </a:lnSpc>
        <a:spcBef>
          <a:spcPts val="500"/>
        </a:spcBef>
        <a:spcAft>
          <a:spcPts val="1000"/>
        </a:spcAft>
        <a:buClr>
          <a:schemeClr val="accent1">
            <a:lumMod val="60000"/>
            <a:lumOff val="40000"/>
          </a:schemeClr>
        </a:buClr>
        <a:buSzPct val="100000"/>
        <a:buFont typeface="Montserrat" panose="00000500000000000000" pitchFamily="2" charset="0"/>
        <a:buChar char="§"/>
        <a:defRPr lang="en-US" sz="1800" kern="1200" dirty="0" smtClean="0">
          <a:solidFill>
            <a:schemeClr val="tx1">
              <a:lumMod val="50000"/>
              <a:lumOff val="50000"/>
            </a:schemeClr>
          </a:solidFill>
          <a:latin typeface="Montserrat" panose="00000500000000000000" pitchFamily="2" charset="0"/>
          <a:ea typeface="Montserrat" panose="00000500000000000000" pitchFamily="2" charset="0"/>
          <a:cs typeface="Montserrat" panose="00000500000000000000" pitchFamily="2" charset="0"/>
        </a:defRPr>
      </a:lvl3pPr>
      <a:lvl4pPr marL="1828800" indent="-458788" algn="l" defTabSz="914400" rtl="0" eaLnBrk="1" latinLnBrk="0" hangingPunct="1">
        <a:lnSpc>
          <a:spcPct val="90000"/>
        </a:lnSpc>
        <a:spcBef>
          <a:spcPts val="500"/>
        </a:spcBef>
        <a:spcAft>
          <a:spcPts val="1000"/>
        </a:spcAft>
        <a:buClr>
          <a:schemeClr val="accent1">
            <a:lumMod val="60000"/>
            <a:lumOff val="40000"/>
          </a:schemeClr>
        </a:buClr>
        <a:buSzPct val="100000"/>
        <a:buFont typeface="Montserrat" panose="00000500000000000000" pitchFamily="2" charset="0"/>
        <a:buChar char="§"/>
        <a:defRPr lang="en-US" sz="1600" kern="1200" dirty="0" smtClean="0">
          <a:solidFill>
            <a:schemeClr val="tx1">
              <a:lumMod val="50000"/>
              <a:lumOff val="50000"/>
            </a:schemeClr>
          </a:solidFill>
          <a:latin typeface="Montserrat" panose="00000500000000000000" pitchFamily="2" charset="0"/>
          <a:ea typeface="Montserrat" panose="00000500000000000000" pitchFamily="2" charset="0"/>
          <a:cs typeface="Montserrat" panose="00000500000000000000" pitchFamily="2" charset="0"/>
        </a:defRPr>
      </a:lvl4pPr>
      <a:lvl5pPr marL="2290763" indent="-461963" algn="l" defTabSz="914400" rtl="0" eaLnBrk="1" latinLnBrk="0" hangingPunct="1">
        <a:lnSpc>
          <a:spcPct val="90000"/>
        </a:lnSpc>
        <a:spcBef>
          <a:spcPts val="500"/>
        </a:spcBef>
        <a:spcAft>
          <a:spcPts val="1000"/>
        </a:spcAft>
        <a:buClr>
          <a:schemeClr val="accent1">
            <a:lumMod val="60000"/>
            <a:lumOff val="40000"/>
          </a:schemeClr>
        </a:buClr>
        <a:buSzPct val="100000"/>
        <a:buFont typeface="Montserrat" panose="00000500000000000000" pitchFamily="2" charset="0"/>
        <a:buChar char="§"/>
        <a:defRPr lang="en-US" sz="1600" kern="1200" dirty="0">
          <a:solidFill>
            <a:schemeClr val="tx1">
              <a:lumMod val="50000"/>
              <a:lumOff val="50000"/>
            </a:schemeClr>
          </a:solidFill>
          <a:latin typeface="Montserrat" panose="00000500000000000000" pitchFamily="2" charset="0"/>
          <a:ea typeface="Montserrat" panose="00000500000000000000" pitchFamily="2" charset="0"/>
          <a:cs typeface="Montserrat" panose="00000500000000000000" pitchFamily="2" charset="0"/>
        </a:defRPr>
      </a:lvl5pPr>
      <a:lvl6pPr marL="2514600" indent="-228600" algn="l" defTabSz="914400" rtl="0" eaLnBrk="1" latinLnBrk="0" hangingPunct="1">
        <a:lnSpc>
          <a:spcPct val="90000"/>
        </a:lnSpc>
        <a:spcBef>
          <a:spcPts val="500"/>
        </a:spcBef>
        <a:buFont typeface="Montserrat" panose="00000500000000000000" pitchFamily="2"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Montserrat" panose="00000500000000000000" pitchFamily="2"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Montserrat" panose="00000500000000000000" pitchFamily="2"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Montserrat" panose="00000500000000000000" pitchFamily="2"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554583415"/>
      </p:ext>
    </p:extLst>
  </p:cSld>
  <p:clrMap bg1="lt1" tx1="dk1" bg2="lt2" tx2="dk2" accent1="accent1" accent2="accent2" accent3="accent3" accent4="accent4" accent5="accent5" accent6="accent6" hlink="hlink" folHlink="folHlink"/>
  <p:sldLayoutIdLst>
    <p:sldLayoutId id="2147483791"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Montserrat" panose="00000500000000000000" pitchFamily="2"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Montserrat" panose="00000500000000000000" pitchFamily="2"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Montserrat" panose="00000500000000000000" pitchFamily="2"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Montserrat" panose="00000500000000000000" pitchFamily="2"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Montserrat" panose="00000500000000000000" pitchFamily="2"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Montserrat" panose="00000500000000000000" pitchFamily="2"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Montserrat" panose="00000500000000000000" pitchFamily="2"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Montserrat" panose="00000500000000000000" pitchFamily="2"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Montserrat" panose="00000500000000000000" pitchFamily="2"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notesSlide" Target="../notesSlides/notesSlide1.xml"/><Relationship Id="rId1" Type="http://schemas.openxmlformats.org/officeDocument/2006/relationships/slideLayout" Target="../slideLayouts/slideLayout15.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6.xml"/></Relationships>
</file>

<file path=ppt/slides/_rels/slide3.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notesSlide" Target="../notesSlides/notesSlide3.xml"/><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24.xml"/><Relationship Id="rId1" Type="http://schemas.openxmlformats.org/officeDocument/2006/relationships/tags" Target="../tags/tag41.xml"/></Relationships>
</file>

<file path=ppt/slides/_rels/slide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6.xml"/><Relationship Id="rId1" Type="http://schemas.openxmlformats.org/officeDocument/2006/relationships/slideLayout" Target="../slideLayouts/slideLayout3.xml"/><Relationship Id="rId5" Type="http://schemas.openxmlformats.org/officeDocument/2006/relationships/image" Target="../media/image19.png"/><Relationship Id="rId4" Type="http://schemas.openxmlformats.org/officeDocument/2006/relationships/image" Target="../media/image18.png"/></Relationships>
</file>

<file path=ppt/slides/_rels/slide7.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0.xml"/><Relationship Id="rId1" Type="http://schemas.openxmlformats.org/officeDocument/2006/relationships/slideLayout" Target="../slideLayouts/slideLayout4.xml"/><Relationship Id="rId5" Type="http://schemas.openxmlformats.org/officeDocument/2006/relationships/image" Target="../media/image24.png"/><Relationship Id="rId4" Type="http://schemas.openxmlformats.org/officeDocument/2006/relationships/image" Target="../media/image23.png"/></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32.xml"/></Relationships>
</file>

<file path=ppt/slides/_rels/slide12.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12.xml"/><Relationship Id="rId1" Type="http://schemas.openxmlformats.org/officeDocument/2006/relationships/slideLayout" Target="../slideLayouts/slideLayout5.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14.xml"/><Relationship Id="rId1" Type="http://schemas.openxmlformats.org/officeDocument/2006/relationships/slideLayout" Target="../slideLayouts/slideLayout5.xml"/></Relationships>
</file>

<file path=ppt/slides/_rels/slide15.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15.xml"/><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16.xml"/><Relationship Id="rId1" Type="http://schemas.openxmlformats.org/officeDocument/2006/relationships/slideLayout" Target="../slideLayouts/slideLayout5.xml"/><Relationship Id="rId4" Type="http://schemas.openxmlformats.org/officeDocument/2006/relationships/image" Target="../media/image29.png"/></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5.xml"/></Relationships>
</file>

<file path=ppt/slides/_rels/slide18.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18.xml"/><Relationship Id="rId1" Type="http://schemas.openxmlformats.org/officeDocument/2006/relationships/slideLayout" Target="../slideLayouts/slideLayout5.xml"/><Relationship Id="rId4" Type="http://schemas.openxmlformats.org/officeDocument/2006/relationships/image" Target="../media/image31.png"/></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1.xml"/></Relationships>
</file>

<file path=ppt/slides/_rels/slide20.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20.xml"/><Relationship Id="rId1" Type="http://schemas.openxmlformats.org/officeDocument/2006/relationships/slideLayout" Target="../slideLayouts/slideLayout8.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8.xml"/></Relationships>
</file>

<file path=ppt/slides/_rels/slide22.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22.xml"/><Relationship Id="rId1" Type="http://schemas.openxmlformats.org/officeDocument/2006/relationships/slideLayout" Target="../slideLayouts/slideLayout10.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8.xml"/></Relationships>
</file>

<file path=ppt/slides/_rels/slide24.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24.xml"/><Relationship Id="rId1" Type="http://schemas.openxmlformats.org/officeDocument/2006/relationships/slideLayout" Target="../slideLayouts/slideLayout8.xml"/><Relationship Id="rId4" Type="http://schemas.openxmlformats.org/officeDocument/2006/relationships/image" Target="../media/image35.PNG"/></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8.xml"/></Relationships>
</file>

<file path=ppt/slides/_rels/slide26.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26.xml"/><Relationship Id="rId1" Type="http://schemas.openxmlformats.org/officeDocument/2006/relationships/slideLayout" Target="../slideLayouts/slideLayout8.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8.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3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EE8DFB-E18E-2D69-10D1-C7F2FB276B7C}"/>
              </a:ext>
            </a:extLst>
          </p:cNvPr>
          <p:cNvSpPr>
            <a:spLocks noGrp="1"/>
          </p:cNvSpPr>
          <p:nvPr>
            <p:ph type="ctrTitle"/>
          </p:nvPr>
        </p:nvSpPr>
        <p:spPr/>
        <p:txBody>
          <a:bodyPr/>
          <a:lstStyle/>
          <a:p>
            <a:pPr algn="l"/>
            <a:r>
              <a:rPr lang="en-US" b="0" i="0" dirty="0">
                <a:effectLst/>
                <a:latin typeface="-apple-system"/>
              </a:rPr>
              <a:t>Group sales and field trips, from taking the call to welcoming at the door</a:t>
            </a:r>
          </a:p>
        </p:txBody>
      </p:sp>
      <p:sp>
        <p:nvSpPr>
          <p:cNvPr id="8" name="Text Placeholder 7">
            <a:extLst>
              <a:ext uri="{FF2B5EF4-FFF2-40B4-BE49-F238E27FC236}">
                <a16:creationId xmlns:a16="http://schemas.microsoft.com/office/drawing/2014/main" id="{8478782B-68FF-090F-8751-9312BC6298F7}"/>
              </a:ext>
            </a:extLst>
          </p:cNvPr>
          <p:cNvSpPr>
            <a:spLocks noGrp="1"/>
          </p:cNvSpPr>
          <p:nvPr>
            <p:ph type="body" sz="quarter" idx="11"/>
          </p:nvPr>
        </p:nvSpPr>
        <p:spPr/>
        <p:txBody>
          <a:bodyPr/>
          <a:lstStyle/>
          <a:p>
            <a:r>
              <a:rPr lang="en-US" dirty="0"/>
              <a:t>Thursday, May 11, 2023</a:t>
            </a:r>
          </a:p>
        </p:txBody>
      </p:sp>
      <p:sp>
        <p:nvSpPr>
          <p:cNvPr id="3" name="Text Placeholder 2">
            <a:extLst>
              <a:ext uri="{FF2B5EF4-FFF2-40B4-BE49-F238E27FC236}">
                <a16:creationId xmlns:a16="http://schemas.microsoft.com/office/drawing/2014/main" id="{27CAD949-9B11-E95D-A25E-D60B4E8718C9}"/>
              </a:ext>
            </a:extLst>
          </p:cNvPr>
          <p:cNvSpPr>
            <a:spLocks noGrp="1"/>
          </p:cNvSpPr>
          <p:nvPr>
            <p:ph type="body" sz="quarter" idx="10"/>
          </p:nvPr>
        </p:nvSpPr>
        <p:spPr/>
        <p:txBody>
          <a:bodyPr/>
          <a:lstStyle/>
          <a:p>
            <a:r>
              <a:rPr lang="en-US" dirty="0"/>
              <a:t>Rachel Vest, Presenter</a:t>
            </a:r>
          </a:p>
        </p:txBody>
      </p:sp>
      <p:pic>
        <p:nvPicPr>
          <p:cNvPr id="9" name="Picture Placeholder 8">
            <a:extLst>
              <a:ext uri="{FF2B5EF4-FFF2-40B4-BE49-F238E27FC236}">
                <a16:creationId xmlns:a16="http://schemas.microsoft.com/office/drawing/2014/main" id="{36D698A8-8CEA-1B31-8371-FACD4441ADD8}"/>
              </a:ext>
            </a:extLst>
          </p:cNvPr>
          <p:cNvPicPr>
            <a:picLocks noGrp="1" noChangeAspect="1"/>
          </p:cNvPicPr>
          <p:nvPr>
            <p:ph type="pic" sz="quarter" idx="17"/>
          </p:nvPr>
        </p:nvPicPr>
        <p:blipFill>
          <a:blip r:embed="rId3">
            <a:extLst>
              <a:ext uri="{28A0092B-C50C-407E-A947-70E740481C1C}">
                <a14:useLocalDpi xmlns:a14="http://schemas.microsoft.com/office/drawing/2010/main" val="0"/>
              </a:ext>
            </a:extLst>
          </a:blip>
          <a:srcRect t="8242" b="8242"/>
          <a:stretch/>
        </p:blipFill>
        <p:spPr/>
      </p:pic>
    </p:spTree>
    <p:extLst>
      <p:ext uri="{BB962C8B-B14F-4D97-AF65-F5344CB8AC3E}">
        <p14:creationId xmlns:p14="http://schemas.microsoft.com/office/powerpoint/2010/main" val="362033991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A64A60-E84B-5476-CA03-E5663C38420D}"/>
              </a:ext>
            </a:extLst>
          </p:cNvPr>
          <p:cNvSpPr>
            <a:spLocks noGrp="1"/>
          </p:cNvSpPr>
          <p:nvPr>
            <p:ph type="title"/>
          </p:nvPr>
        </p:nvSpPr>
        <p:spPr/>
        <p:txBody>
          <a:bodyPr/>
          <a:lstStyle/>
          <a:p>
            <a:r>
              <a:rPr lang="en-US" sz="5400" dirty="0"/>
              <a:t>INTRODUCTION</a:t>
            </a:r>
          </a:p>
        </p:txBody>
      </p:sp>
    </p:spTree>
    <p:extLst>
      <p:ext uri="{BB962C8B-B14F-4D97-AF65-F5344CB8AC3E}">
        <p14:creationId xmlns:p14="http://schemas.microsoft.com/office/powerpoint/2010/main" val="289869055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A05EFB-7D1F-F765-C19E-FC60E4D871F6}"/>
              </a:ext>
            </a:extLst>
          </p:cNvPr>
          <p:cNvSpPr>
            <a:spLocks noGrp="1"/>
          </p:cNvSpPr>
          <p:nvPr>
            <p:ph type="title"/>
          </p:nvPr>
        </p:nvSpPr>
        <p:spPr/>
        <p:txBody>
          <a:bodyPr/>
          <a:lstStyle/>
          <a:p>
            <a:r>
              <a:rPr lang="en-US" dirty="0"/>
              <a:t>2 Scenarios for our Session</a:t>
            </a:r>
          </a:p>
        </p:txBody>
      </p:sp>
      <p:pic>
        <p:nvPicPr>
          <p:cNvPr id="6" name="Picture Placeholder 5" descr="A group of children running to school&#10;&#10;Description automatically generated">
            <a:extLst>
              <a:ext uri="{FF2B5EF4-FFF2-40B4-BE49-F238E27FC236}">
                <a16:creationId xmlns:a16="http://schemas.microsoft.com/office/drawing/2014/main" id="{2A1FD705-1455-32C8-6FAE-133B8790F8CA}"/>
              </a:ext>
            </a:extLst>
          </p:cNvPr>
          <p:cNvPicPr>
            <a:picLocks noGrp="1" noChangeAspect="1"/>
          </p:cNvPicPr>
          <p:nvPr>
            <p:ph type="pic" idx="1"/>
          </p:nvPr>
        </p:nvPicPr>
        <p:blipFill>
          <a:blip r:embed="rId3">
            <a:extLst>
              <a:ext uri="{28A0092B-C50C-407E-A947-70E740481C1C}">
                <a14:useLocalDpi xmlns:a14="http://schemas.microsoft.com/office/drawing/2010/main" val="0"/>
              </a:ext>
            </a:extLst>
          </a:blip>
          <a:srcRect l="11306" r="11306"/>
          <a:stretch>
            <a:fillRect/>
          </a:stretch>
        </p:blipFill>
        <p:spPr/>
      </p:pic>
      <p:sp>
        <p:nvSpPr>
          <p:cNvPr id="4" name="Text Placeholder 3">
            <a:extLst>
              <a:ext uri="{FF2B5EF4-FFF2-40B4-BE49-F238E27FC236}">
                <a16:creationId xmlns:a16="http://schemas.microsoft.com/office/drawing/2014/main" id="{FA00EF25-B42E-4B49-0114-98E7E599D8BD}"/>
              </a:ext>
            </a:extLst>
          </p:cNvPr>
          <p:cNvSpPr>
            <a:spLocks noGrp="1"/>
          </p:cNvSpPr>
          <p:nvPr>
            <p:ph type="body" sz="quarter" idx="10"/>
          </p:nvPr>
        </p:nvSpPr>
        <p:spPr>
          <a:xfrm>
            <a:off x="5856209" y="3114492"/>
            <a:ext cx="5298831" cy="3421044"/>
          </a:xfrm>
        </p:spPr>
        <p:txBody>
          <a:bodyPr/>
          <a:lstStyle/>
          <a:p>
            <a:r>
              <a:rPr lang="en-US" dirty="0"/>
              <a:t>Group Sales to a Performance</a:t>
            </a:r>
          </a:p>
          <a:p>
            <a:r>
              <a:rPr lang="en-US" dirty="0"/>
              <a:t>Field Trip at a Museum using general  admission</a:t>
            </a:r>
          </a:p>
        </p:txBody>
      </p:sp>
    </p:spTree>
    <p:extLst>
      <p:ext uri="{BB962C8B-B14F-4D97-AF65-F5344CB8AC3E}">
        <p14:creationId xmlns:p14="http://schemas.microsoft.com/office/powerpoint/2010/main" val="54216787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a:t>CONSTITUENTS</a:t>
            </a:r>
          </a:p>
        </p:txBody>
      </p:sp>
    </p:spTree>
    <p:custDataLst>
      <p:tags r:id="rId1"/>
    </p:custDataLst>
    <p:extLst>
      <p:ext uri="{BB962C8B-B14F-4D97-AF65-F5344CB8AC3E}">
        <p14:creationId xmlns:p14="http://schemas.microsoft.com/office/powerpoint/2010/main" val="333904701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10521D-05FA-0B47-F75D-B658512F24F6}"/>
              </a:ext>
            </a:extLst>
          </p:cNvPr>
          <p:cNvSpPr>
            <a:spLocks noGrp="1"/>
          </p:cNvSpPr>
          <p:nvPr>
            <p:ph type="title"/>
          </p:nvPr>
        </p:nvSpPr>
        <p:spPr/>
        <p:txBody>
          <a:bodyPr/>
          <a:lstStyle/>
          <a:p>
            <a:r>
              <a:rPr lang="en-US" dirty="0"/>
              <a:t>Individual Record Type</a:t>
            </a:r>
          </a:p>
        </p:txBody>
      </p:sp>
      <p:pic>
        <p:nvPicPr>
          <p:cNvPr id="5" name="Picture 4">
            <a:extLst>
              <a:ext uri="{FF2B5EF4-FFF2-40B4-BE49-F238E27FC236}">
                <a16:creationId xmlns:a16="http://schemas.microsoft.com/office/drawing/2014/main" id="{4576CD3C-38AF-6C3E-5D10-8CA78F63C940}"/>
              </a:ext>
            </a:extLst>
          </p:cNvPr>
          <p:cNvPicPr>
            <a:picLocks noChangeAspect="1"/>
          </p:cNvPicPr>
          <p:nvPr/>
        </p:nvPicPr>
        <p:blipFill>
          <a:blip r:embed="rId3"/>
          <a:stretch>
            <a:fillRect/>
          </a:stretch>
        </p:blipFill>
        <p:spPr>
          <a:xfrm>
            <a:off x="2505291" y="2100572"/>
            <a:ext cx="7181418" cy="4434964"/>
          </a:xfrm>
          <a:prstGeom prst="rect">
            <a:avLst/>
          </a:prstGeom>
        </p:spPr>
      </p:pic>
    </p:spTree>
    <p:extLst>
      <p:ext uri="{BB962C8B-B14F-4D97-AF65-F5344CB8AC3E}">
        <p14:creationId xmlns:p14="http://schemas.microsoft.com/office/powerpoint/2010/main" val="235026940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B3D080-4CA9-0179-E866-956928504014}"/>
              </a:ext>
            </a:extLst>
          </p:cNvPr>
          <p:cNvSpPr>
            <a:spLocks noGrp="1"/>
          </p:cNvSpPr>
          <p:nvPr>
            <p:ph type="title"/>
          </p:nvPr>
        </p:nvSpPr>
        <p:spPr/>
        <p:txBody>
          <a:bodyPr/>
          <a:lstStyle/>
          <a:p>
            <a:r>
              <a:rPr lang="en-US" dirty="0"/>
              <a:t>Constituent Searches</a:t>
            </a:r>
          </a:p>
        </p:txBody>
      </p:sp>
      <p:sp>
        <p:nvSpPr>
          <p:cNvPr id="5" name="Content Placeholder 4">
            <a:extLst>
              <a:ext uri="{FF2B5EF4-FFF2-40B4-BE49-F238E27FC236}">
                <a16:creationId xmlns:a16="http://schemas.microsoft.com/office/drawing/2014/main" id="{6790DD2B-DAA5-0A2E-888E-C0B255149F2B}"/>
              </a:ext>
            </a:extLst>
          </p:cNvPr>
          <p:cNvSpPr>
            <a:spLocks noGrp="1"/>
          </p:cNvSpPr>
          <p:nvPr>
            <p:ph sz="quarter" idx="10"/>
          </p:nvPr>
        </p:nvSpPr>
        <p:spPr/>
        <p:txBody>
          <a:bodyPr/>
          <a:lstStyle/>
          <a:p>
            <a:r>
              <a:rPr lang="en-US" dirty="0"/>
              <a:t>v15</a:t>
            </a:r>
          </a:p>
        </p:txBody>
      </p:sp>
      <p:sp>
        <p:nvSpPr>
          <p:cNvPr id="6" name="Content Placeholder 5">
            <a:extLst>
              <a:ext uri="{FF2B5EF4-FFF2-40B4-BE49-F238E27FC236}">
                <a16:creationId xmlns:a16="http://schemas.microsoft.com/office/drawing/2014/main" id="{3A3F89E9-DF90-704E-6743-ADE59555989E}"/>
              </a:ext>
            </a:extLst>
          </p:cNvPr>
          <p:cNvSpPr>
            <a:spLocks noGrp="1"/>
          </p:cNvSpPr>
          <p:nvPr>
            <p:ph sz="quarter" idx="11"/>
          </p:nvPr>
        </p:nvSpPr>
        <p:spPr/>
        <p:txBody>
          <a:bodyPr/>
          <a:lstStyle/>
          <a:p>
            <a:r>
              <a:rPr lang="en-US" dirty="0"/>
              <a:t>V16</a:t>
            </a:r>
          </a:p>
        </p:txBody>
      </p:sp>
      <p:pic>
        <p:nvPicPr>
          <p:cNvPr id="8" name="Picture 7" descr="Version 15 Constituent Search Screen showing the affiliation Tree">
            <a:extLst>
              <a:ext uri="{FF2B5EF4-FFF2-40B4-BE49-F238E27FC236}">
                <a16:creationId xmlns:a16="http://schemas.microsoft.com/office/drawing/2014/main" id="{69422DF3-5813-5599-79C8-49338869841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46412" y="3653193"/>
            <a:ext cx="5412428" cy="1762600"/>
          </a:xfrm>
          <a:prstGeom prst="rect">
            <a:avLst/>
          </a:prstGeom>
        </p:spPr>
      </p:pic>
      <p:pic>
        <p:nvPicPr>
          <p:cNvPr id="10" name="Picture 9">
            <a:extLst>
              <a:ext uri="{FF2B5EF4-FFF2-40B4-BE49-F238E27FC236}">
                <a16:creationId xmlns:a16="http://schemas.microsoft.com/office/drawing/2014/main" id="{105E94F8-DCC9-9B6C-59C9-9AB2EED3BB45}"/>
              </a:ext>
            </a:extLst>
          </p:cNvPr>
          <p:cNvPicPr>
            <a:picLocks noChangeAspect="1"/>
          </p:cNvPicPr>
          <p:nvPr/>
        </p:nvPicPr>
        <p:blipFill>
          <a:blip r:embed="rId4"/>
          <a:stretch>
            <a:fillRect/>
          </a:stretch>
        </p:blipFill>
        <p:spPr>
          <a:xfrm>
            <a:off x="6370320" y="4089828"/>
            <a:ext cx="5596390" cy="1628650"/>
          </a:xfrm>
          <a:prstGeom prst="rect">
            <a:avLst/>
          </a:prstGeom>
        </p:spPr>
      </p:pic>
      <p:pic>
        <p:nvPicPr>
          <p:cNvPr id="14" name="Picture 13">
            <a:extLst>
              <a:ext uri="{FF2B5EF4-FFF2-40B4-BE49-F238E27FC236}">
                <a16:creationId xmlns:a16="http://schemas.microsoft.com/office/drawing/2014/main" id="{5EDE99A1-B27F-18F1-232F-1702EF6D28FB}"/>
              </a:ext>
            </a:extLst>
          </p:cNvPr>
          <p:cNvPicPr>
            <a:picLocks noChangeAspect="1"/>
          </p:cNvPicPr>
          <p:nvPr/>
        </p:nvPicPr>
        <p:blipFill>
          <a:blip r:embed="rId5"/>
          <a:stretch>
            <a:fillRect/>
          </a:stretch>
        </p:blipFill>
        <p:spPr>
          <a:xfrm>
            <a:off x="6370320" y="3507674"/>
            <a:ext cx="5596391" cy="1088914"/>
          </a:xfrm>
          <a:prstGeom prst="rect">
            <a:avLst/>
          </a:prstGeom>
        </p:spPr>
      </p:pic>
    </p:spTree>
    <p:extLst>
      <p:ext uri="{BB962C8B-B14F-4D97-AF65-F5344CB8AC3E}">
        <p14:creationId xmlns:p14="http://schemas.microsoft.com/office/powerpoint/2010/main" val="2471351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1F3996-022E-B93C-D2A9-DA9094E9E76D}"/>
              </a:ext>
            </a:extLst>
          </p:cNvPr>
          <p:cNvSpPr>
            <a:spLocks noGrp="1"/>
          </p:cNvSpPr>
          <p:nvPr>
            <p:ph type="title"/>
          </p:nvPr>
        </p:nvSpPr>
        <p:spPr/>
        <p:txBody>
          <a:bodyPr/>
          <a:lstStyle/>
          <a:p>
            <a:r>
              <a:rPr lang="en-US" dirty="0"/>
              <a:t>Organization Record Type</a:t>
            </a:r>
          </a:p>
        </p:txBody>
      </p:sp>
      <p:pic>
        <p:nvPicPr>
          <p:cNvPr id="9" name="Picture 8">
            <a:extLst>
              <a:ext uri="{FF2B5EF4-FFF2-40B4-BE49-F238E27FC236}">
                <a16:creationId xmlns:a16="http://schemas.microsoft.com/office/drawing/2014/main" id="{C5F73236-311A-41E0-BE1F-BE791B3DBA04}"/>
              </a:ext>
            </a:extLst>
          </p:cNvPr>
          <p:cNvPicPr>
            <a:picLocks noChangeAspect="1"/>
          </p:cNvPicPr>
          <p:nvPr/>
        </p:nvPicPr>
        <p:blipFill>
          <a:blip r:embed="rId3"/>
          <a:stretch>
            <a:fillRect/>
          </a:stretch>
        </p:blipFill>
        <p:spPr>
          <a:xfrm>
            <a:off x="2489173" y="2081424"/>
            <a:ext cx="7213653" cy="4454112"/>
          </a:xfrm>
          <a:prstGeom prst="rect">
            <a:avLst/>
          </a:prstGeom>
        </p:spPr>
      </p:pic>
    </p:spTree>
    <p:extLst>
      <p:ext uri="{BB962C8B-B14F-4D97-AF65-F5344CB8AC3E}">
        <p14:creationId xmlns:p14="http://schemas.microsoft.com/office/powerpoint/2010/main" val="77723876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3E8F3920-DAB4-27CD-4247-9CEAA7E7D2F3}"/>
              </a:ext>
            </a:extLst>
          </p:cNvPr>
          <p:cNvSpPr>
            <a:spLocks noGrp="1"/>
          </p:cNvSpPr>
          <p:nvPr>
            <p:ph type="title"/>
          </p:nvPr>
        </p:nvSpPr>
        <p:spPr/>
        <p:txBody>
          <a:bodyPr/>
          <a:lstStyle/>
          <a:p>
            <a:r>
              <a:rPr lang="en-US" dirty="0"/>
              <a:t>Constituent Best Practices</a:t>
            </a:r>
          </a:p>
        </p:txBody>
      </p:sp>
      <p:sp>
        <p:nvSpPr>
          <p:cNvPr id="4" name="Text Placeholder 3">
            <a:extLst>
              <a:ext uri="{FF2B5EF4-FFF2-40B4-BE49-F238E27FC236}">
                <a16:creationId xmlns:a16="http://schemas.microsoft.com/office/drawing/2014/main" id="{A98351DA-A33A-7B27-A9E2-A3C063B1208B}"/>
              </a:ext>
            </a:extLst>
          </p:cNvPr>
          <p:cNvSpPr>
            <a:spLocks noGrp="1"/>
          </p:cNvSpPr>
          <p:nvPr>
            <p:ph type="body" sz="quarter" idx="10"/>
          </p:nvPr>
        </p:nvSpPr>
        <p:spPr/>
        <p:txBody>
          <a:bodyPr/>
          <a:lstStyle/>
          <a:p>
            <a:r>
              <a:rPr lang="en-US" sz="2400" dirty="0"/>
              <a:t>Use Organization Constituent records and Affiliations whenever possible</a:t>
            </a:r>
          </a:p>
          <a:p>
            <a:r>
              <a:rPr lang="en-US" sz="2400" dirty="0"/>
              <a:t>Constituents can be viewed in a browser </a:t>
            </a:r>
          </a:p>
          <a:p>
            <a:r>
              <a:rPr lang="en-US" sz="2400" dirty="0"/>
              <a:t>Consider a Group Sales Constituency</a:t>
            </a:r>
          </a:p>
        </p:txBody>
      </p:sp>
      <p:sp>
        <p:nvSpPr>
          <p:cNvPr id="7" name="AutoShape 4">
            <a:extLst>
              <a:ext uri="{FF2B5EF4-FFF2-40B4-BE49-F238E27FC236}">
                <a16:creationId xmlns:a16="http://schemas.microsoft.com/office/drawing/2014/main" id="{E17FD9D3-04E8-F0FE-87DC-6AC30BDFBD5C}"/>
              </a:ext>
            </a:extLst>
          </p:cNvPr>
          <p:cNvSpPr>
            <a:spLocks noChangeAspect="1" noChangeArrowheads="1"/>
          </p:cNvSpPr>
          <p:nvPr/>
        </p:nvSpPr>
        <p:spPr bwMode="auto">
          <a:xfrm>
            <a:off x="2435628" y="2977341"/>
            <a:ext cx="4214553" cy="4214553"/>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Tree>
    <p:extLst>
      <p:ext uri="{BB962C8B-B14F-4D97-AF65-F5344CB8AC3E}">
        <p14:creationId xmlns:p14="http://schemas.microsoft.com/office/powerpoint/2010/main" val="319997991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F41E4C-1E9A-06E8-2DF8-14DB805FBAF6}"/>
              </a:ext>
            </a:extLst>
          </p:cNvPr>
          <p:cNvSpPr>
            <a:spLocks noGrp="1"/>
          </p:cNvSpPr>
          <p:nvPr>
            <p:ph type="title"/>
          </p:nvPr>
        </p:nvSpPr>
        <p:spPr/>
        <p:txBody>
          <a:bodyPr/>
          <a:lstStyle/>
          <a:p>
            <a:r>
              <a:rPr lang="en-US" dirty="0"/>
              <a:t>Affiliation Setup</a:t>
            </a:r>
          </a:p>
        </p:txBody>
      </p:sp>
      <p:sp>
        <p:nvSpPr>
          <p:cNvPr id="4" name="Text Placeholder 3">
            <a:extLst>
              <a:ext uri="{FF2B5EF4-FFF2-40B4-BE49-F238E27FC236}">
                <a16:creationId xmlns:a16="http://schemas.microsoft.com/office/drawing/2014/main" id="{EA4CEF75-2372-DFCF-0FBE-092CF7CE658F}"/>
              </a:ext>
            </a:extLst>
          </p:cNvPr>
          <p:cNvSpPr>
            <a:spLocks noGrp="1"/>
          </p:cNvSpPr>
          <p:nvPr>
            <p:ph type="body" sz="quarter" idx="10"/>
          </p:nvPr>
        </p:nvSpPr>
        <p:spPr>
          <a:xfrm>
            <a:off x="1295400" y="2015123"/>
            <a:ext cx="9601200" cy="3556780"/>
          </a:xfrm>
        </p:spPr>
        <p:txBody>
          <a:bodyPr/>
          <a:lstStyle/>
          <a:p>
            <a:r>
              <a:rPr lang="en-US" sz="2400" dirty="0"/>
              <a:t>Constituent and Affiliation types are controlled in the TR_CUTS_TYPE and TR_AFFILIATION_TYPE system tables</a:t>
            </a:r>
          </a:p>
          <a:p>
            <a:r>
              <a:rPr lang="en-US" sz="2400" dirty="0"/>
              <a:t>When affiliating to an Organization be sure to setup the desired contact data. </a:t>
            </a:r>
          </a:p>
          <a:p>
            <a:endParaRPr lang="en-US" sz="2400" dirty="0"/>
          </a:p>
          <a:p>
            <a:endParaRPr lang="en-US" dirty="0"/>
          </a:p>
        </p:txBody>
      </p:sp>
      <p:pic>
        <p:nvPicPr>
          <p:cNvPr id="9" name="Picture Placeholder 8">
            <a:extLst>
              <a:ext uri="{FF2B5EF4-FFF2-40B4-BE49-F238E27FC236}">
                <a16:creationId xmlns:a16="http://schemas.microsoft.com/office/drawing/2014/main" id="{AC008CF3-9F70-6D72-4903-DB7C4F4F4C86}"/>
              </a:ext>
            </a:extLst>
          </p:cNvPr>
          <p:cNvPicPr>
            <a:picLocks noGrp="1" noChangeAspect="1"/>
          </p:cNvPicPr>
          <p:nvPr>
            <p:ph type="pic" idx="4294967295"/>
          </p:nvPr>
        </p:nvPicPr>
        <p:blipFill rotWithShape="1">
          <a:blip r:embed="rId3"/>
          <a:srcRect l="520" t="-564" r="1417" b="24797"/>
          <a:stretch/>
        </p:blipFill>
        <p:spPr>
          <a:xfrm>
            <a:off x="2144684" y="3943726"/>
            <a:ext cx="7531331" cy="2591810"/>
          </a:xfrm>
        </p:spPr>
      </p:pic>
    </p:spTree>
    <p:extLst>
      <p:ext uri="{BB962C8B-B14F-4D97-AF65-F5344CB8AC3E}">
        <p14:creationId xmlns:p14="http://schemas.microsoft.com/office/powerpoint/2010/main" val="159463709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5FFE32-A344-3839-F07D-77D7678B6E92}"/>
              </a:ext>
            </a:extLst>
          </p:cNvPr>
          <p:cNvSpPr>
            <a:spLocks noGrp="1"/>
          </p:cNvSpPr>
          <p:nvPr>
            <p:ph type="title"/>
          </p:nvPr>
        </p:nvSpPr>
        <p:spPr/>
        <p:txBody>
          <a:bodyPr/>
          <a:lstStyle/>
          <a:p>
            <a:r>
              <a:rPr lang="en-US" dirty="0"/>
              <a:t>The Constituent Header</a:t>
            </a:r>
          </a:p>
        </p:txBody>
      </p:sp>
      <p:sp>
        <p:nvSpPr>
          <p:cNvPr id="4" name="Text Placeholder 3">
            <a:extLst>
              <a:ext uri="{FF2B5EF4-FFF2-40B4-BE49-F238E27FC236}">
                <a16:creationId xmlns:a16="http://schemas.microsoft.com/office/drawing/2014/main" id="{2D91085C-0FE8-B236-3A52-DD7CE64D145A}"/>
              </a:ext>
            </a:extLst>
          </p:cNvPr>
          <p:cNvSpPr>
            <a:spLocks noGrp="1"/>
          </p:cNvSpPr>
          <p:nvPr>
            <p:ph type="body" sz="quarter" idx="10"/>
          </p:nvPr>
        </p:nvSpPr>
        <p:spPr>
          <a:xfrm>
            <a:off x="5906085" y="3960704"/>
            <a:ext cx="5298831" cy="2187918"/>
          </a:xfrm>
        </p:spPr>
        <p:txBody>
          <a:bodyPr/>
          <a:lstStyle/>
          <a:p>
            <a:r>
              <a:rPr lang="en-US" sz="2400" dirty="0"/>
              <a:t>Make use of Icons </a:t>
            </a:r>
          </a:p>
          <a:p>
            <a:r>
              <a:rPr lang="en-US" sz="2400" dirty="0"/>
              <a:t>Add a Photo for Group Leaders </a:t>
            </a:r>
          </a:p>
          <a:p>
            <a:r>
              <a:rPr lang="en-US" sz="2400" dirty="0"/>
              <a:t>Affiliate Jump To Menu to quickly navigate</a:t>
            </a:r>
          </a:p>
        </p:txBody>
      </p:sp>
      <p:pic>
        <p:nvPicPr>
          <p:cNvPr id="7" name="Picture 6">
            <a:extLst>
              <a:ext uri="{FF2B5EF4-FFF2-40B4-BE49-F238E27FC236}">
                <a16:creationId xmlns:a16="http://schemas.microsoft.com/office/drawing/2014/main" id="{F359243C-F447-0EB8-08C3-6CD9526409AC}"/>
              </a:ext>
            </a:extLst>
          </p:cNvPr>
          <p:cNvPicPr>
            <a:picLocks noChangeAspect="1"/>
          </p:cNvPicPr>
          <p:nvPr/>
        </p:nvPicPr>
        <p:blipFill rotWithShape="1">
          <a:blip r:embed="rId3"/>
          <a:srcRect r="7368" b="5903"/>
          <a:stretch/>
        </p:blipFill>
        <p:spPr>
          <a:xfrm>
            <a:off x="832191" y="3960704"/>
            <a:ext cx="3581171" cy="2387715"/>
          </a:xfrm>
          <a:prstGeom prst="rect">
            <a:avLst/>
          </a:prstGeom>
        </p:spPr>
      </p:pic>
      <p:pic>
        <p:nvPicPr>
          <p:cNvPr id="9" name="Picture 8">
            <a:extLst>
              <a:ext uri="{FF2B5EF4-FFF2-40B4-BE49-F238E27FC236}">
                <a16:creationId xmlns:a16="http://schemas.microsoft.com/office/drawing/2014/main" id="{D3698539-1FAC-83E5-4C73-52FEDDB1E456}"/>
              </a:ext>
            </a:extLst>
          </p:cNvPr>
          <p:cNvPicPr>
            <a:picLocks noChangeAspect="1"/>
          </p:cNvPicPr>
          <p:nvPr/>
        </p:nvPicPr>
        <p:blipFill>
          <a:blip r:embed="rId4"/>
          <a:stretch>
            <a:fillRect/>
          </a:stretch>
        </p:blipFill>
        <p:spPr>
          <a:xfrm>
            <a:off x="832191" y="2224662"/>
            <a:ext cx="10372725" cy="1495425"/>
          </a:xfrm>
          <a:prstGeom prst="rect">
            <a:avLst/>
          </a:prstGeom>
        </p:spPr>
      </p:pic>
      <p:pic>
        <p:nvPicPr>
          <p:cNvPr id="11" name="Picture 10">
            <a:extLst>
              <a:ext uri="{FF2B5EF4-FFF2-40B4-BE49-F238E27FC236}">
                <a16:creationId xmlns:a16="http://schemas.microsoft.com/office/drawing/2014/main" id="{B4D18213-46C3-9B67-BC38-34A22CDDB880}"/>
              </a:ext>
            </a:extLst>
          </p:cNvPr>
          <p:cNvPicPr>
            <a:picLocks noChangeAspect="1"/>
          </p:cNvPicPr>
          <p:nvPr/>
        </p:nvPicPr>
        <p:blipFill>
          <a:blip r:embed="rId5"/>
          <a:stretch>
            <a:fillRect/>
          </a:stretch>
        </p:blipFill>
        <p:spPr>
          <a:xfrm>
            <a:off x="987084" y="2109787"/>
            <a:ext cx="3362325" cy="571500"/>
          </a:xfrm>
          <a:prstGeom prst="rect">
            <a:avLst/>
          </a:prstGeom>
        </p:spPr>
      </p:pic>
    </p:spTree>
    <p:extLst>
      <p:ext uri="{BB962C8B-B14F-4D97-AF65-F5344CB8AC3E}">
        <p14:creationId xmlns:p14="http://schemas.microsoft.com/office/powerpoint/2010/main" val="234881693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9DD47F-6D20-B665-6D02-76DBDCBAA226}"/>
              </a:ext>
            </a:extLst>
          </p:cNvPr>
          <p:cNvSpPr>
            <a:spLocks noGrp="1"/>
          </p:cNvSpPr>
          <p:nvPr>
            <p:ph type="title"/>
          </p:nvPr>
        </p:nvSpPr>
        <p:spPr/>
        <p:txBody>
          <a:bodyPr/>
          <a:lstStyle/>
          <a:p>
            <a:r>
              <a:rPr lang="en-US" dirty="0"/>
              <a:t>ORDERS</a:t>
            </a:r>
          </a:p>
        </p:txBody>
      </p:sp>
    </p:spTree>
    <p:extLst>
      <p:ext uri="{BB962C8B-B14F-4D97-AF65-F5344CB8AC3E}">
        <p14:creationId xmlns:p14="http://schemas.microsoft.com/office/powerpoint/2010/main" val="340152769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540CDA-907F-150F-9872-1A1B70260DF0}"/>
              </a:ext>
            </a:extLst>
          </p:cNvPr>
          <p:cNvSpPr>
            <a:spLocks noGrp="1"/>
          </p:cNvSpPr>
          <p:nvPr>
            <p:ph type="title"/>
          </p:nvPr>
        </p:nvSpPr>
        <p:spPr/>
        <p:txBody>
          <a:bodyPr/>
          <a:lstStyle/>
          <a:p>
            <a:r>
              <a:rPr lang="en-US" dirty="0"/>
              <a:t>Ticketing Setup Best Practices</a:t>
            </a:r>
          </a:p>
        </p:txBody>
      </p:sp>
      <p:sp>
        <p:nvSpPr>
          <p:cNvPr id="4" name="Text Placeholder 3">
            <a:extLst>
              <a:ext uri="{FF2B5EF4-FFF2-40B4-BE49-F238E27FC236}">
                <a16:creationId xmlns:a16="http://schemas.microsoft.com/office/drawing/2014/main" id="{5DC31B19-65FE-CF8C-EAE9-979800F823CB}"/>
              </a:ext>
            </a:extLst>
          </p:cNvPr>
          <p:cNvSpPr>
            <a:spLocks noGrp="1"/>
          </p:cNvSpPr>
          <p:nvPr>
            <p:ph type="body" sz="quarter" idx="10"/>
          </p:nvPr>
        </p:nvSpPr>
        <p:spPr>
          <a:xfrm>
            <a:off x="1422307" y="2554606"/>
            <a:ext cx="9601200" cy="3557016"/>
          </a:xfrm>
        </p:spPr>
        <p:txBody>
          <a:bodyPr/>
          <a:lstStyle/>
          <a:p>
            <a:r>
              <a:rPr lang="en-US" sz="2000" dirty="0"/>
              <a:t>Create a Group Sales MOS </a:t>
            </a:r>
          </a:p>
          <a:p>
            <a:r>
              <a:rPr lang="en-US" sz="2000" dirty="0"/>
              <a:t>Create Group Sales Price Types</a:t>
            </a:r>
          </a:p>
          <a:p>
            <a:r>
              <a:rPr lang="en-US" sz="2000" dirty="0"/>
              <a:t>For partial payments</a:t>
            </a:r>
          </a:p>
          <a:p>
            <a:pPr lvl="1"/>
            <a:r>
              <a:rPr lang="en-US" sz="1600" dirty="0"/>
              <a:t> Leave the Must be Paid check box blank</a:t>
            </a:r>
          </a:p>
          <a:p>
            <a:pPr lvl="1"/>
            <a:r>
              <a:rPr lang="en-US" sz="1600" dirty="0"/>
              <a:t>Check the Allow </a:t>
            </a:r>
            <a:r>
              <a:rPr lang="en-US" sz="1600" dirty="0" err="1"/>
              <a:t>Uns</a:t>
            </a:r>
            <a:r>
              <a:rPr lang="en-US" sz="1600" dirty="0"/>
              <a:t>/Paid box</a:t>
            </a:r>
          </a:p>
          <a:p>
            <a:r>
              <a:rPr lang="en-US" sz="2000" dirty="0"/>
              <a:t>Use Confirm Mode to avoid printing tickets</a:t>
            </a:r>
          </a:p>
        </p:txBody>
      </p:sp>
      <p:pic>
        <p:nvPicPr>
          <p:cNvPr id="11" name="Picture 10">
            <a:extLst>
              <a:ext uri="{FF2B5EF4-FFF2-40B4-BE49-F238E27FC236}">
                <a16:creationId xmlns:a16="http://schemas.microsoft.com/office/drawing/2014/main" id="{F6FD9409-B2DD-8E07-1D08-77118018805D}"/>
              </a:ext>
            </a:extLst>
          </p:cNvPr>
          <p:cNvPicPr>
            <a:picLocks noChangeAspect="1"/>
          </p:cNvPicPr>
          <p:nvPr/>
        </p:nvPicPr>
        <p:blipFill>
          <a:blip r:embed="rId3"/>
          <a:stretch>
            <a:fillRect/>
          </a:stretch>
        </p:blipFill>
        <p:spPr>
          <a:xfrm>
            <a:off x="1603282" y="5397557"/>
            <a:ext cx="9239250" cy="857250"/>
          </a:xfrm>
          <a:prstGeom prst="rect">
            <a:avLst/>
          </a:prstGeom>
        </p:spPr>
      </p:pic>
    </p:spTree>
    <p:extLst>
      <p:ext uri="{BB962C8B-B14F-4D97-AF65-F5344CB8AC3E}">
        <p14:creationId xmlns:p14="http://schemas.microsoft.com/office/powerpoint/2010/main" val="378789623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D6C9C9-6932-11CA-5DE0-A3B62E158FE1}"/>
              </a:ext>
            </a:extLst>
          </p:cNvPr>
          <p:cNvSpPr>
            <a:spLocks noGrp="1"/>
          </p:cNvSpPr>
          <p:nvPr>
            <p:ph type="title"/>
          </p:nvPr>
        </p:nvSpPr>
        <p:spPr/>
        <p:txBody>
          <a:bodyPr/>
          <a:lstStyle/>
          <a:p>
            <a:r>
              <a:rPr lang="en-US" dirty="0"/>
              <a:t>Order Best Practices</a:t>
            </a:r>
          </a:p>
        </p:txBody>
      </p:sp>
      <p:sp>
        <p:nvSpPr>
          <p:cNvPr id="4" name="Text Placeholder 3">
            <a:extLst>
              <a:ext uri="{FF2B5EF4-FFF2-40B4-BE49-F238E27FC236}">
                <a16:creationId xmlns:a16="http://schemas.microsoft.com/office/drawing/2014/main" id="{031A3E48-5CD8-6DD1-AFAF-49DB9BF595A4}"/>
              </a:ext>
            </a:extLst>
          </p:cNvPr>
          <p:cNvSpPr>
            <a:spLocks noGrp="1"/>
          </p:cNvSpPr>
          <p:nvPr>
            <p:ph type="body" sz="quarter" idx="10"/>
          </p:nvPr>
        </p:nvSpPr>
        <p:spPr/>
        <p:txBody>
          <a:bodyPr/>
          <a:lstStyle/>
          <a:p>
            <a:r>
              <a:rPr lang="en-US" dirty="0"/>
              <a:t>Use Owner and Initiator fields</a:t>
            </a:r>
          </a:p>
          <a:p>
            <a:r>
              <a:rPr lang="en-US" dirty="0"/>
              <a:t>Use the Alt Address function</a:t>
            </a:r>
          </a:p>
          <a:p>
            <a:r>
              <a:rPr lang="en-US" dirty="0"/>
              <a:t>Take advantage of Order Notes</a:t>
            </a:r>
          </a:p>
          <a:p>
            <a:r>
              <a:rPr lang="en-US" dirty="0"/>
              <a:t>Set up payments that are easy to edit</a:t>
            </a:r>
          </a:p>
          <a:p>
            <a:r>
              <a:rPr lang="en-US" dirty="0"/>
              <a:t>Create a Group Sales Specific confirmation</a:t>
            </a:r>
          </a:p>
        </p:txBody>
      </p:sp>
    </p:spTree>
    <p:extLst>
      <p:ext uri="{BB962C8B-B14F-4D97-AF65-F5344CB8AC3E}">
        <p14:creationId xmlns:p14="http://schemas.microsoft.com/office/powerpoint/2010/main" val="90033394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884B855F-B2D3-A1E8-8CA8-68BFE677F635}"/>
              </a:ext>
            </a:extLst>
          </p:cNvPr>
          <p:cNvSpPr>
            <a:spLocks noGrp="1"/>
          </p:cNvSpPr>
          <p:nvPr>
            <p:ph type="title"/>
          </p:nvPr>
        </p:nvSpPr>
        <p:spPr/>
        <p:txBody>
          <a:bodyPr/>
          <a:lstStyle/>
          <a:p>
            <a:r>
              <a:rPr lang="en-US" sz="3200" dirty="0"/>
              <a:t>Order roles and Alt Address</a:t>
            </a:r>
          </a:p>
        </p:txBody>
      </p:sp>
      <p:sp>
        <p:nvSpPr>
          <p:cNvPr id="11" name="Text Placeholder 10">
            <a:extLst>
              <a:ext uri="{FF2B5EF4-FFF2-40B4-BE49-F238E27FC236}">
                <a16:creationId xmlns:a16="http://schemas.microsoft.com/office/drawing/2014/main" id="{44CEF4CD-9ECC-A82D-33E7-C2C5357DDB89}"/>
              </a:ext>
            </a:extLst>
          </p:cNvPr>
          <p:cNvSpPr>
            <a:spLocks noGrp="1"/>
          </p:cNvSpPr>
          <p:nvPr>
            <p:ph type="body" sz="quarter" idx="10"/>
          </p:nvPr>
        </p:nvSpPr>
        <p:spPr/>
        <p:txBody>
          <a:bodyPr/>
          <a:lstStyle/>
          <a:p>
            <a:endParaRPr lang="en-US"/>
          </a:p>
        </p:txBody>
      </p:sp>
      <p:pic>
        <p:nvPicPr>
          <p:cNvPr id="13" name="Picture 12">
            <a:extLst>
              <a:ext uri="{FF2B5EF4-FFF2-40B4-BE49-F238E27FC236}">
                <a16:creationId xmlns:a16="http://schemas.microsoft.com/office/drawing/2014/main" id="{7FAE382F-D893-501D-CAF5-B9DDC9BF9DD7}"/>
              </a:ext>
            </a:extLst>
          </p:cNvPr>
          <p:cNvPicPr>
            <a:picLocks noChangeAspect="1"/>
          </p:cNvPicPr>
          <p:nvPr/>
        </p:nvPicPr>
        <p:blipFill>
          <a:blip r:embed="rId3"/>
          <a:stretch>
            <a:fillRect/>
          </a:stretch>
        </p:blipFill>
        <p:spPr>
          <a:xfrm>
            <a:off x="747600" y="2323338"/>
            <a:ext cx="10924740" cy="4212198"/>
          </a:xfrm>
          <a:prstGeom prst="rect">
            <a:avLst/>
          </a:prstGeom>
        </p:spPr>
      </p:pic>
    </p:spTree>
    <p:extLst>
      <p:ext uri="{BB962C8B-B14F-4D97-AF65-F5344CB8AC3E}">
        <p14:creationId xmlns:p14="http://schemas.microsoft.com/office/powerpoint/2010/main" val="425294268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D6C9C9-6932-11CA-5DE0-A3B62E158FE1}"/>
              </a:ext>
            </a:extLst>
          </p:cNvPr>
          <p:cNvSpPr>
            <a:spLocks noGrp="1"/>
          </p:cNvSpPr>
          <p:nvPr>
            <p:ph type="title"/>
          </p:nvPr>
        </p:nvSpPr>
        <p:spPr/>
        <p:txBody>
          <a:bodyPr/>
          <a:lstStyle/>
          <a:p>
            <a:r>
              <a:rPr lang="en-US" dirty="0"/>
              <a:t>Order Payments</a:t>
            </a:r>
          </a:p>
        </p:txBody>
      </p:sp>
      <p:sp>
        <p:nvSpPr>
          <p:cNvPr id="4" name="Text Placeholder 3">
            <a:extLst>
              <a:ext uri="{FF2B5EF4-FFF2-40B4-BE49-F238E27FC236}">
                <a16:creationId xmlns:a16="http://schemas.microsoft.com/office/drawing/2014/main" id="{031A3E48-5CD8-6DD1-AFAF-49DB9BF595A4}"/>
              </a:ext>
            </a:extLst>
          </p:cNvPr>
          <p:cNvSpPr>
            <a:spLocks noGrp="1"/>
          </p:cNvSpPr>
          <p:nvPr>
            <p:ph type="body" sz="quarter" idx="10"/>
          </p:nvPr>
        </p:nvSpPr>
        <p:spPr>
          <a:xfrm>
            <a:off x="1295400" y="2018331"/>
            <a:ext cx="9601200" cy="3557016"/>
          </a:xfrm>
        </p:spPr>
        <p:txBody>
          <a:bodyPr/>
          <a:lstStyle/>
          <a:p>
            <a:r>
              <a:rPr lang="en-US" sz="1800" dirty="0"/>
              <a:t>Use the invoice payment method only if you must print tickets. </a:t>
            </a:r>
          </a:p>
          <a:p>
            <a:r>
              <a:rPr lang="en-US" sz="1800" dirty="0"/>
              <a:t>Create a Group Sales Invoice as an order confirmation instead.</a:t>
            </a:r>
          </a:p>
          <a:p>
            <a:r>
              <a:rPr lang="en-US" sz="1800" dirty="0"/>
              <a:t>Use the payment plan feature for auto-billing</a:t>
            </a:r>
          </a:p>
          <a:p>
            <a:r>
              <a:rPr lang="en-US" sz="1800" dirty="0"/>
              <a:t>Set reminders for payments due</a:t>
            </a:r>
          </a:p>
        </p:txBody>
      </p:sp>
      <p:pic>
        <p:nvPicPr>
          <p:cNvPr id="8" name="Picture 7">
            <a:extLst>
              <a:ext uri="{FF2B5EF4-FFF2-40B4-BE49-F238E27FC236}">
                <a16:creationId xmlns:a16="http://schemas.microsoft.com/office/drawing/2014/main" id="{F885D3E2-2F66-5911-AEC7-CB62C49F7428}"/>
              </a:ext>
            </a:extLst>
          </p:cNvPr>
          <p:cNvPicPr>
            <a:picLocks noChangeAspect="1"/>
          </p:cNvPicPr>
          <p:nvPr/>
        </p:nvPicPr>
        <p:blipFill>
          <a:blip r:embed="rId3"/>
          <a:stretch>
            <a:fillRect/>
          </a:stretch>
        </p:blipFill>
        <p:spPr>
          <a:xfrm>
            <a:off x="1903441" y="4384722"/>
            <a:ext cx="7753350" cy="2381250"/>
          </a:xfrm>
          <a:prstGeom prst="rect">
            <a:avLst/>
          </a:prstGeom>
        </p:spPr>
      </p:pic>
    </p:spTree>
    <p:extLst>
      <p:ext uri="{BB962C8B-B14F-4D97-AF65-F5344CB8AC3E}">
        <p14:creationId xmlns:p14="http://schemas.microsoft.com/office/powerpoint/2010/main" val="193589052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8CEE83-AA53-4E84-2F88-A7934B589EAC}"/>
              </a:ext>
            </a:extLst>
          </p:cNvPr>
          <p:cNvSpPr>
            <a:spLocks noGrp="1"/>
          </p:cNvSpPr>
          <p:nvPr>
            <p:ph type="title"/>
          </p:nvPr>
        </p:nvSpPr>
        <p:spPr/>
        <p:txBody>
          <a:bodyPr/>
          <a:lstStyle/>
          <a:p>
            <a:r>
              <a:rPr lang="en-US" dirty="0"/>
              <a:t>Reminders</a:t>
            </a:r>
          </a:p>
        </p:txBody>
      </p:sp>
      <p:sp>
        <p:nvSpPr>
          <p:cNvPr id="3" name="Text Placeholder 2">
            <a:extLst>
              <a:ext uri="{FF2B5EF4-FFF2-40B4-BE49-F238E27FC236}">
                <a16:creationId xmlns:a16="http://schemas.microsoft.com/office/drawing/2014/main" id="{B2EA1986-64DE-FEDC-07C2-6B6824538526}"/>
              </a:ext>
            </a:extLst>
          </p:cNvPr>
          <p:cNvSpPr>
            <a:spLocks noGrp="1"/>
          </p:cNvSpPr>
          <p:nvPr>
            <p:ph type="body" sz="quarter" idx="10"/>
          </p:nvPr>
        </p:nvSpPr>
        <p:spPr/>
        <p:txBody>
          <a:bodyPr/>
          <a:lstStyle/>
          <a:p>
            <a:endParaRPr lang="en-US" dirty="0"/>
          </a:p>
        </p:txBody>
      </p:sp>
      <p:pic>
        <p:nvPicPr>
          <p:cNvPr id="5" name="Picture 4">
            <a:extLst>
              <a:ext uri="{FF2B5EF4-FFF2-40B4-BE49-F238E27FC236}">
                <a16:creationId xmlns:a16="http://schemas.microsoft.com/office/drawing/2014/main" id="{E6DDBDB0-EA00-DD3C-1FF6-C21EA38AB035}"/>
              </a:ext>
            </a:extLst>
          </p:cNvPr>
          <p:cNvPicPr>
            <a:picLocks noChangeAspect="1"/>
          </p:cNvPicPr>
          <p:nvPr/>
        </p:nvPicPr>
        <p:blipFill>
          <a:blip r:embed="rId3"/>
          <a:stretch>
            <a:fillRect/>
          </a:stretch>
        </p:blipFill>
        <p:spPr>
          <a:xfrm>
            <a:off x="2318126" y="2047167"/>
            <a:ext cx="7213331" cy="586305"/>
          </a:xfrm>
          <a:prstGeom prst="rect">
            <a:avLst/>
          </a:prstGeom>
        </p:spPr>
      </p:pic>
      <p:pic>
        <p:nvPicPr>
          <p:cNvPr id="7" name="Picture 6">
            <a:extLst>
              <a:ext uri="{FF2B5EF4-FFF2-40B4-BE49-F238E27FC236}">
                <a16:creationId xmlns:a16="http://schemas.microsoft.com/office/drawing/2014/main" id="{94420A02-D3E9-C4A8-921C-C826E1161102}"/>
              </a:ext>
            </a:extLst>
          </p:cNvPr>
          <p:cNvPicPr>
            <a:picLocks noChangeAspect="1"/>
          </p:cNvPicPr>
          <p:nvPr/>
        </p:nvPicPr>
        <p:blipFill>
          <a:blip r:embed="rId4"/>
          <a:stretch>
            <a:fillRect/>
          </a:stretch>
        </p:blipFill>
        <p:spPr>
          <a:xfrm>
            <a:off x="1529003" y="2712354"/>
            <a:ext cx="8791575" cy="3714750"/>
          </a:xfrm>
          <a:prstGeom prst="rect">
            <a:avLst/>
          </a:prstGeom>
        </p:spPr>
      </p:pic>
    </p:spTree>
    <p:extLst>
      <p:ext uri="{BB962C8B-B14F-4D97-AF65-F5344CB8AC3E}">
        <p14:creationId xmlns:p14="http://schemas.microsoft.com/office/powerpoint/2010/main" val="424022651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BCD585-6520-7A0C-FBB7-F4DFA38EECE0}"/>
              </a:ext>
            </a:extLst>
          </p:cNvPr>
          <p:cNvSpPr>
            <a:spLocks noGrp="1"/>
          </p:cNvSpPr>
          <p:nvPr>
            <p:ph type="title"/>
          </p:nvPr>
        </p:nvSpPr>
        <p:spPr/>
        <p:txBody>
          <a:bodyPr/>
          <a:lstStyle/>
          <a:p>
            <a:r>
              <a:rPr lang="en-US" dirty="0"/>
              <a:t>Order Confirmations</a:t>
            </a:r>
          </a:p>
        </p:txBody>
      </p:sp>
      <p:sp>
        <p:nvSpPr>
          <p:cNvPr id="4" name="Text Placeholder 3">
            <a:extLst>
              <a:ext uri="{FF2B5EF4-FFF2-40B4-BE49-F238E27FC236}">
                <a16:creationId xmlns:a16="http://schemas.microsoft.com/office/drawing/2014/main" id="{0BD6FF4B-AB14-5584-28D3-078A8AD569D8}"/>
              </a:ext>
            </a:extLst>
          </p:cNvPr>
          <p:cNvSpPr>
            <a:spLocks noGrp="1"/>
          </p:cNvSpPr>
          <p:nvPr>
            <p:ph type="body" sz="quarter" idx="10"/>
          </p:nvPr>
        </p:nvSpPr>
        <p:spPr>
          <a:xfrm>
            <a:off x="1295400" y="2517094"/>
            <a:ext cx="9601200" cy="3557016"/>
          </a:xfrm>
        </p:spPr>
        <p:txBody>
          <a:bodyPr/>
          <a:lstStyle/>
          <a:p>
            <a:r>
              <a:rPr lang="en-US" sz="2000" dirty="0"/>
              <a:t>HTML Templates with Barcodes for Tickets</a:t>
            </a:r>
          </a:p>
          <a:p>
            <a:r>
              <a:rPr lang="en-US" sz="2000" dirty="0"/>
              <a:t>Payments made, balance due, and subline items</a:t>
            </a:r>
          </a:p>
          <a:p>
            <a:r>
              <a:rPr lang="en-US" sz="2000" dirty="0"/>
              <a:t>Separate Invoice and Ticket template for groups</a:t>
            </a:r>
          </a:p>
          <a:p>
            <a:r>
              <a:rPr lang="en-US" sz="2000" dirty="0"/>
              <a:t>Use an Order Confirmation for your Contract</a:t>
            </a:r>
          </a:p>
          <a:p>
            <a:r>
              <a:rPr lang="en-US" sz="2000" dirty="0"/>
              <a:t>Set Barcode prefixes to match scanning setup</a:t>
            </a:r>
          </a:p>
        </p:txBody>
      </p:sp>
    </p:spTree>
    <p:extLst>
      <p:ext uri="{BB962C8B-B14F-4D97-AF65-F5344CB8AC3E}">
        <p14:creationId xmlns:p14="http://schemas.microsoft.com/office/powerpoint/2010/main" val="47939831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3026FB-062C-BEAA-8796-418FF35FB126}"/>
              </a:ext>
            </a:extLst>
          </p:cNvPr>
          <p:cNvSpPr>
            <a:spLocks noGrp="1"/>
          </p:cNvSpPr>
          <p:nvPr>
            <p:ph type="title"/>
          </p:nvPr>
        </p:nvSpPr>
        <p:spPr/>
        <p:txBody>
          <a:bodyPr/>
          <a:lstStyle/>
          <a:p>
            <a:r>
              <a:rPr lang="en-US" dirty="0"/>
              <a:t>HTML Templates</a:t>
            </a:r>
          </a:p>
        </p:txBody>
      </p:sp>
      <p:pic>
        <p:nvPicPr>
          <p:cNvPr id="5" name="Picture 4">
            <a:extLst>
              <a:ext uri="{FF2B5EF4-FFF2-40B4-BE49-F238E27FC236}">
                <a16:creationId xmlns:a16="http://schemas.microsoft.com/office/drawing/2014/main" id="{13B60B37-A0A1-6557-BD37-9799EB0CB8BD}"/>
              </a:ext>
            </a:extLst>
          </p:cNvPr>
          <p:cNvPicPr>
            <a:picLocks noChangeAspect="1"/>
          </p:cNvPicPr>
          <p:nvPr/>
        </p:nvPicPr>
        <p:blipFill rotWithShape="1">
          <a:blip r:embed="rId3"/>
          <a:srcRect r="9099" b="1484"/>
          <a:stretch/>
        </p:blipFill>
        <p:spPr>
          <a:xfrm>
            <a:off x="8220075" y="2734322"/>
            <a:ext cx="3264169" cy="3387509"/>
          </a:xfrm>
          <a:prstGeom prst="rect">
            <a:avLst/>
          </a:prstGeom>
        </p:spPr>
      </p:pic>
      <p:pic>
        <p:nvPicPr>
          <p:cNvPr id="7" name="Picture 6">
            <a:extLst>
              <a:ext uri="{FF2B5EF4-FFF2-40B4-BE49-F238E27FC236}">
                <a16:creationId xmlns:a16="http://schemas.microsoft.com/office/drawing/2014/main" id="{E5C1A1AF-5CCD-60EB-7E3A-167CE21CCB10}"/>
              </a:ext>
            </a:extLst>
          </p:cNvPr>
          <p:cNvPicPr>
            <a:picLocks noChangeAspect="1"/>
          </p:cNvPicPr>
          <p:nvPr/>
        </p:nvPicPr>
        <p:blipFill>
          <a:blip r:embed="rId4"/>
          <a:stretch>
            <a:fillRect/>
          </a:stretch>
        </p:blipFill>
        <p:spPr>
          <a:xfrm>
            <a:off x="501435" y="2271550"/>
            <a:ext cx="6855094" cy="4364070"/>
          </a:xfrm>
          <a:prstGeom prst="rect">
            <a:avLst/>
          </a:prstGeom>
        </p:spPr>
      </p:pic>
    </p:spTree>
    <p:extLst>
      <p:ext uri="{BB962C8B-B14F-4D97-AF65-F5344CB8AC3E}">
        <p14:creationId xmlns:p14="http://schemas.microsoft.com/office/powerpoint/2010/main" val="392762979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D773AA7B-55E2-02B3-7D1A-A2CFE3EEA100}"/>
              </a:ext>
            </a:extLst>
          </p:cNvPr>
          <p:cNvSpPr>
            <a:spLocks noGrp="1"/>
          </p:cNvSpPr>
          <p:nvPr>
            <p:ph type="title"/>
          </p:nvPr>
        </p:nvSpPr>
        <p:spPr/>
        <p:txBody>
          <a:bodyPr/>
          <a:lstStyle/>
          <a:p>
            <a:r>
              <a:rPr lang="en-US" dirty="0"/>
              <a:t>FULFILLMENT</a:t>
            </a:r>
          </a:p>
        </p:txBody>
      </p:sp>
    </p:spTree>
    <p:extLst>
      <p:ext uri="{BB962C8B-B14F-4D97-AF65-F5344CB8AC3E}">
        <p14:creationId xmlns:p14="http://schemas.microsoft.com/office/powerpoint/2010/main" val="196572942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467193-4AA1-F6CA-5479-DAA9CC877900}"/>
              </a:ext>
            </a:extLst>
          </p:cNvPr>
          <p:cNvSpPr>
            <a:spLocks noGrp="1"/>
          </p:cNvSpPr>
          <p:nvPr>
            <p:ph type="title"/>
          </p:nvPr>
        </p:nvSpPr>
        <p:spPr/>
        <p:txBody>
          <a:bodyPr/>
          <a:lstStyle/>
          <a:p>
            <a:r>
              <a:rPr lang="en-US" dirty="0"/>
              <a:t>Access Control</a:t>
            </a:r>
          </a:p>
        </p:txBody>
      </p:sp>
      <p:pic>
        <p:nvPicPr>
          <p:cNvPr id="5" name="Picture 4" descr="A person holding a device">
            <a:extLst>
              <a:ext uri="{FF2B5EF4-FFF2-40B4-BE49-F238E27FC236}">
                <a16:creationId xmlns:a16="http://schemas.microsoft.com/office/drawing/2014/main" id="{BAE56A4F-627A-538C-603D-0D410E0E29B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47652" y="2266474"/>
            <a:ext cx="10745350" cy="4269062"/>
          </a:xfrm>
          <a:prstGeom prst="rect">
            <a:avLst/>
          </a:prstGeom>
        </p:spPr>
      </p:pic>
    </p:spTree>
    <p:extLst>
      <p:ext uri="{BB962C8B-B14F-4D97-AF65-F5344CB8AC3E}">
        <p14:creationId xmlns:p14="http://schemas.microsoft.com/office/powerpoint/2010/main" val="307471775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2B28C88A-563D-3F61-BB0E-EDE36F37B364}"/>
              </a:ext>
            </a:extLst>
          </p:cNvPr>
          <p:cNvSpPr>
            <a:spLocks noGrp="1"/>
          </p:cNvSpPr>
          <p:nvPr>
            <p:ph type="title"/>
          </p:nvPr>
        </p:nvSpPr>
        <p:spPr/>
        <p:txBody>
          <a:bodyPr/>
          <a:lstStyle/>
          <a:p>
            <a:r>
              <a:rPr lang="en-US" dirty="0"/>
              <a:t>Access Control</a:t>
            </a:r>
          </a:p>
        </p:txBody>
      </p:sp>
      <p:sp>
        <p:nvSpPr>
          <p:cNvPr id="5" name="Text Placeholder 4">
            <a:extLst>
              <a:ext uri="{FF2B5EF4-FFF2-40B4-BE49-F238E27FC236}">
                <a16:creationId xmlns:a16="http://schemas.microsoft.com/office/drawing/2014/main" id="{05BAD6DA-1CA2-F2E9-4BBF-AC8353A5DE2C}"/>
              </a:ext>
            </a:extLst>
          </p:cNvPr>
          <p:cNvSpPr>
            <a:spLocks noGrp="1"/>
          </p:cNvSpPr>
          <p:nvPr>
            <p:ph type="body" sz="quarter" idx="10"/>
          </p:nvPr>
        </p:nvSpPr>
        <p:spPr>
          <a:xfrm>
            <a:off x="565265" y="2679192"/>
            <a:ext cx="11626735" cy="4178808"/>
          </a:xfrm>
        </p:spPr>
        <p:txBody>
          <a:bodyPr/>
          <a:lstStyle/>
          <a:p>
            <a:pPr algn="l">
              <a:buFont typeface="Arial" panose="020B0604020202020204" pitchFamily="34" charset="0"/>
              <a:buChar char="•"/>
            </a:pPr>
            <a:r>
              <a:rPr lang="en-US" sz="2400" b="0" i="0" dirty="0">
                <a:solidFill>
                  <a:srgbClr val="172B4D"/>
                </a:solidFill>
                <a:effectLst/>
              </a:rPr>
              <a:t>Validate tickets at multiple entry points</a:t>
            </a:r>
          </a:p>
          <a:p>
            <a:pPr algn="l">
              <a:buFont typeface="Arial" panose="020B0604020202020204" pitchFamily="34" charset="0"/>
              <a:buChar char="•"/>
            </a:pPr>
            <a:r>
              <a:rPr lang="en-US" sz="2400" b="0" i="0" dirty="0">
                <a:solidFill>
                  <a:srgbClr val="172B4D"/>
                </a:solidFill>
                <a:effectLst/>
              </a:rPr>
              <a:t>Streamline group check-in even with multiple entry points or arrival times</a:t>
            </a:r>
          </a:p>
          <a:p>
            <a:pPr>
              <a:buFont typeface="Arial" panose="020B0604020202020204" pitchFamily="34" charset="0"/>
              <a:buChar char="•"/>
            </a:pPr>
            <a:r>
              <a:rPr lang="en-US" sz="2400" b="0" i="0" dirty="0">
                <a:solidFill>
                  <a:srgbClr val="172B4D"/>
                </a:solidFill>
                <a:effectLst/>
              </a:rPr>
              <a:t>Deliver Personalized Messages to guests upon arrival</a:t>
            </a:r>
          </a:p>
          <a:p>
            <a:pPr>
              <a:buFont typeface="Arial" panose="020B0604020202020204" pitchFamily="34" charset="0"/>
              <a:buChar char="•"/>
            </a:pPr>
            <a:r>
              <a:rPr lang="en-US" sz="2400" b="0" i="0" dirty="0">
                <a:solidFill>
                  <a:srgbClr val="172B4D"/>
                </a:solidFill>
                <a:effectLst/>
              </a:rPr>
              <a:t>Know instantly when Group leaders arrive with email or text alerts</a:t>
            </a:r>
          </a:p>
          <a:p>
            <a:pPr algn="l">
              <a:buFont typeface="Arial" panose="020B0604020202020204" pitchFamily="34" charset="0"/>
              <a:buChar char="•"/>
            </a:pPr>
            <a:r>
              <a:rPr lang="en-US" sz="2400" b="0" i="0" dirty="0">
                <a:solidFill>
                  <a:srgbClr val="172B4D"/>
                </a:solidFill>
                <a:effectLst/>
              </a:rPr>
              <a:t>See real time attendance reports on your scanner</a:t>
            </a:r>
          </a:p>
          <a:p>
            <a:pPr marL="0" indent="0">
              <a:buNone/>
            </a:pPr>
            <a:endParaRPr lang="en-US" dirty="0"/>
          </a:p>
        </p:txBody>
      </p:sp>
    </p:spTree>
    <p:extLst>
      <p:ext uri="{BB962C8B-B14F-4D97-AF65-F5344CB8AC3E}">
        <p14:creationId xmlns:p14="http://schemas.microsoft.com/office/powerpoint/2010/main" val="208797523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A1632DD-2886-CCA3-EBF5-14CE6F515FF8}"/>
              </a:ext>
            </a:extLst>
          </p:cNvPr>
          <p:cNvSpPr>
            <a:spLocks noGrp="1"/>
          </p:cNvSpPr>
          <p:nvPr>
            <p:ph type="title"/>
          </p:nvPr>
        </p:nvSpPr>
        <p:spPr/>
        <p:txBody>
          <a:bodyPr/>
          <a:lstStyle/>
          <a:p>
            <a:r>
              <a:rPr lang="en-US" dirty="0"/>
              <a:t>Group Entry by Order</a:t>
            </a:r>
          </a:p>
        </p:txBody>
      </p:sp>
      <p:sp>
        <p:nvSpPr>
          <p:cNvPr id="6" name="Text Placeholder 5">
            <a:extLst>
              <a:ext uri="{FF2B5EF4-FFF2-40B4-BE49-F238E27FC236}">
                <a16:creationId xmlns:a16="http://schemas.microsoft.com/office/drawing/2014/main" id="{B917BE38-A27D-CB85-9678-05A1A3516029}"/>
              </a:ext>
            </a:extLst>
          </p:cNvPr>
          <p:cNvSpPr>
            <a:spLocks noGrp="1"/>
          </p:cNvSpPr>
          <p:nvPr>
            <p:ph type="body" sz="quarter" idx="10"/>
          </p:nvPr>
        </p:nvSpPr>
        <p:spPr/>
        <p:txBody>
          <a:bodyPr/>
          <a:lstStyle/>
          <a:p>
            <a:r>
              <a:rPr lang="en-US" b="0" i="0" dirty="0">
                <a:solidFill>
                  <a:srgbClr val="000000"/>
                </a:solidFill>
                <a:effectLst/>
                <a:latin typeface="Montserrat" panose="00000500000000000000" pitchFamily="2" charset="0"/>
              </a:rPr>
              <a:t>This feature can be useful for quickly managing check-in for group orders</a:t>
            </a:r>
          </a:p>
          <a:p>
            <a:r>
              <a:rPr lang="en-US" dirty="0">
                <a:solidFill>
                  <a:srgbClr val="000000"/>
                </a:solidFill>
                <a:latin typeface="Montserrat" panose="00000500000000000000" pitchFamily="2" charset="0"/>
              </a:rPr>
              <a:t>Using subline items the scanner shows the available number of tickets not marked attended</a:t>
            </a:r>
          </a:p>
          <a:p>
            <a:pPr marL="0" indent="0">
              <a:buNone/>
            </a:pPr>
            <a:endParaRPr lang="en-US" b="0" i="0" dirty="0">
              <a:solidFill>
                <a:srgbClr val="000000"/>
              </a:solidFill>
              <a:effectLst/>
              <a:latin typeface="Montserrat" panose="00000500000000000000" pitchFamily="2" charset="0"/>
            </a:endParaRPr>
          </a:p>
          <a:p>
            <a:endParaRPr lang="en-US" dirty="0"/>
          </a:p>
        </p:txBody>
      </p:sp>
      <p:pic>
        <p:nvPicPr>
          <p:cNvPr id="12" name="Picture Placeholder 11">
            <a:extLst>
              <a:ext uri="{FF2B5EF4-FFF2-40B4-BE49-F238E27FC236}">
                <a16:creationId xmlns:a16="http://schemas.microsoft.com/office/drawing/2014/main" id="{1DFA44EA-7E15-2321-591C-981C15A5CF17}"/>
              </a:ext>
            </a:extLst>
          </p:cNvPr>
          <p:cNvPicPr>
            <a:picLocks noGrp="1" noChangeAspect="1"/>
          </p:cNvPicPr>
          <p:nvPr>
            <p:ph type="pic" idx="1"/>
          </p:nvPr>
        </p:nvPicPr>
        <p:blipFill rotWithShape="1">
          <a:blip r:embed="rId3"/>
          <a:srcRect l="-418" t="-998" r="2149" b="-1614"/>
          <a:stretch/>
        </p:blipFill>
        <p:spPr>
          <a:xfrm>
            <a:off x="1297544" y="2250407"/>
            <a:ext cx="3906223" cy="3917637"/>
          </a:xfrm>
        </p:spPr>
      </p:pic>
    </p:spTree>
    <p:extLst>
      <p:ext uri="{BB962C8B-B14F-4D97-AF65-F5344CB8AC3E}">
        <p14:creationId xmlns:p14="http://schemas.microsoft.com/office/powerpoint/2010/main" val="363445584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0CF864-CAF0-BF77-0CE6-479F543CF9EA}"/>
              </a:ext>
            </a:extLst>
          </p:cNvPr>
          <p:cNvSpPr>
            <a:spLocks noGrp="1"/>
          </p:cNvSpPr>
          <p:nvPr>
            <p:ph type="title"/>
          </p:nvPr>
        </p:nvSpPr>
        <p:spPr/>
        <p:txBody>
          <a:bodyPr/>
          <a:lstStyle/>
          <a:p>
            <a:r>
              <a:rPr lang="en-US" dirty="0"/>
              <a:t>Auto Attend</a:t>
            </a:r>
          </a:p>
        </p:txBody>
      </p:sp>
      <p:sp>
        <p:nvSpPr>
          <p:cNvPr id="4" name="Text Placeholder 3">
            <a:extLst>
              <a:ext uri="{FF2B5EF4-FFF2-40B4-BE49-F238E27FC236}">
                <a16:creationId xmlns:a16="http://schemas.microsoft.com/office/drawing/2014/main" id="{099BC4CE-34D1-50D0-E1E9-BAA31C7BC5E8}"/>
              </a:ext>
            </a:extLst>
          </p:cNvPr>
          <p:cNvSpPr>
            <a:spLocks noGrp="1"/>
          </p:cNvSpPr>
          <p:nvPr>
            <p:ph type="body" sz="quarter" idx="10"/>
          </p:nvPr>
        </p:nvSpPr>
        <p:spPr/>
        <p:txBody>
          <a:bodyPr/>
          <a:lstStyle/>
          <a:p>
            <a:r>
              <a:rPr lang="en-US" dirty="0"/>
              <a:t>Tickets are marked attended at the time of sale or during the doors open and close times. </a:t>
            </a:r>
          </a:p>
          <a:p>
            <a:r>
              <a:rPr lang="en-US" dirty="0"/>
              <a:t>Setup on MOS tab of Performance setup </a:t>
            </a:r>
          </a:p>
          <a:p>
            <a:r>
              <a:rPr lang="en-US" dirty="0"/>
              <a:t>Physical tickets can be printed if desired.</a:t>
            </a:r>
          </a:p>
        </p:txBody>
      </p:sp>
    </p:spTree>
    <p:extLst>
      <p:ext uri="{BB962C8B-B14F-4D97-AF65-F5344CB8AC3E}">
        <p14:creationId xmlns:p14="http://schemas.microsoft.com/office/powerpoint/2010/main" val="379957510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B0AECD-9FD5-EBD5-3DF2-85DB27C265A2}"/>
              </a:ext>
            </a:extLst>
          </p:cNvPr>
          <p:cNvSpPr>
            <a:spLocks noGrp="1"/>
          </p:cNvSpPr>
          <p:nvPr>
            <p:ph type="title"/>
          </p:nvPr>
        </p:nvSpPr>
        <p:spPr/>
        <p:txBody>
          <a:bodyPr/>
          <a:lstStyle/>
          <a:p>
            <a:r>
              <a:rPr lang="en-US" dirty="0"/>
              <a:t>Auto Attend Setup</a:t>
            </a:r>
          </a:p>
        </p:txBody>
      </p:sp>
      <p:pic>
        <p:nvPicPr>
          <p:cNvPr id="4" name="Picture 3">
            <a:extLst>
              <a:ext uri="{FF2B5EF4-FFF2-40B4-BE49-F238E27FC236}">
                <a16:creationId xmlns:a16="http://schemas.microsoft.com/office/drawing/2014/main" id="{FC37B398-E824-53A8-CAD6-1C44DEB30961}"/>
              </a:ext>
            </a:extLst>
          </p:cNvPr>
          <p:cNvPicPr>
            <a:picLocks noChangeAspect="1"/>
          </p:cNvPicPr>
          <p:nvPr/>
        </p:nvPicPr>
        <p:blipFill>
          <a:blip r:embed="rId3"/>
          <a:stretch>
            <a:fillRect/>
          </a:stretch>
        </p:blipFill>
        <p:spPr>
          <a:xfrm>
            <a:off x="-149629" y="3056253"/>
            <a:ext cx="12192000" cy="2441289"/>
          </a:xfrm>
          <a:prstGeom prst="rect">
            <a:avLst/>
          </a:prstGeom>
        </p:spPr>
      </p:pic>
      <p:pic>
        <p:nvPicPr>
          <p:cNvPr id="6" name="Picture 5">
            <a:extLst>
              <a:ext uri="{FF2B5EF4-FFF2-40B4-BE49-F238E27FC236}">
                <a16:creationId xmlns:a16="http://schemas.microsoft.com/office/drawing/2014/main" id="{BB936729-1A9A-B57A-879E-1121B45A3C5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75437" y="4193588"/>
            <a:ext cx="1003981" cy="200797"/>
          </a:xfrm>
          <a:prstGeom prst="rect">
            <a:avLst/>
          </a:prstGeom>
        </p:spPr>
      </p:pic>
    </p:spTree>
    <p:extLst>
      <p:ext uri="{BB962C8B-B14F-4D97-AF65-F5344CB8AC3E}">
        <p14:creationId xmlns:p14="http://schemas.microsoft.com/office/powerpoint/2010/main" val="47342282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080425-312D-93F1-1D3E-8D49475BC642}"/>
              </a:ext>
            </a:extLst>
          </p:cNvPr>
          <p:cNvSpPr>
            <a:spLocks noGrp="1"/>
          </p:cNvSpPr>
          <p:nvPr>
            <p:ph type="title"/>
          </p:nvPr>
        </p:nvSpPr>
        <p:spPr/>
        <p:txBody>
          <a:bodyPr/>
          <a:lstStyle/>
          <a:p>
            <a:r>
              <a:rPr lang="en-US" dirty="0"/>
              <a:t>Resource Booking</a:t>
            </a:r>
          </a:p>
        </p:txBody>
      </p:sp>
      <p:sp>
        <p:nvSpPr>
          <p:cNvPr id="4" name="Text Placeholder 3">
            <a:extLst>
              <a:ext uri="{FF2B5EF4-FFF2-40B4-BE49-F238E27FC236}">
                <a16:creationId xmlns:a16="http://schemas.microsoft.com/office/drawing/2014/main" id="{EE3EADD3-F5EB-614D-4E8A-F179F5E5A7B8}"/>
              </a:ext>
            </a:extLst>
          </p:cNvPr>
          <p:cNvSpPr>
            <a:spLocks noGrp="1"/>
          </p:cNvSpPr>
          <p:nvPr>
            <p:ph type="body" sz="quarter" idx="10"/>
          </p:nvPr>
        </p:nvSpPr>
        <p:spPr/>
        <p:txBody>
          <a:bodyPr/>
          <a:lstStyle/>
          <a:p>
            <a:r>
              <a:rPr lang="en-US" dirty="0"/>
              <a:t>Comprehensive way to book a field trip</a:t>
            </a:r>
          </a:p>
          <a:p>
            <a:r>
              <a:rPr lang="en-US" dirty="0">
                <a:solidFill>
                  <a:srgbClr val="000000"/>
                </a:solidFill>
                <a:latin typeface="Montserrat" panose="00000500000000000000" pitchFamily="2" charset="0"/>
              </a:rPr>
              <a:t>With assignment duration for each resource</a:t>
            </a:r>
          </a:p>
          <a:p>
            <a:r>
              <a:rPr lang="en-US" dirty="0">
                <a:solidFill>
                  <a:srgbClr val="000000"/>
                </a:solidFill>
                <a:latin typeface="Montserrat" panose="00000500000000000000" pitchFamily="2" charset="0"/>
              </a:rPr>
              <a:t>Booking can be made from the ticket order</a:t>
            </a:r>
          </a:p>
          <a:p>
            <a:r>
              <a:rPr lang="en-US" dirty="0">
                <a:solidFill>
                  <a:srgbClr val="000000"/>
                </a:solidFill>
                <a:latin typeface="Montserrat" panose="00000500000000000000" pitchFamily="2" charset="0"/>
              </a:rPr>
              <a:t>Browser friendly reports</a:t>
            </a:r>
            <a:endParaRPr lang="en-US" dirty="0"/>
          </a:p>
          <a:p>
            <a:endParaRPr lang="en-US" dirty="0"/>
          </a:p>
        </p:txBody>
      </p:sp>
    </p:spTree>
    <p:extLst>
      <p:ext uri="{BB962C8B-B14F-4D97-AF65-F5344CB8AC3E}">
        <p14:creationId xmlns:p14="http://schemas.microsoft.com/office/powerpoint/2010/main" val="132171128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6906B5-6D96-64AF-0A4B-60EC3D188CBB}"/>
              </a:ext>
            </a:extLst>
          </p:cNvPr>
          <p:cNvSpPr>
            <a:spLocks noGrp="1"/>
          </p:cNvSpPr>
          <p:nvPr>
            <p:ph type="title"/>
          </p:nvPr>
        </p:nvSpPr>
        <p:spPr/>
        <p:txBody>
          <a:bodyPr/>
          <a:lstStyle/>
          <a:p>
            <a:r>
              <a:rPr lang="en-US" dirty="0"/>
              <a:t>Resource Booking</a:t>
            </a:r>
          </a:p>
        </p:txBody>
      </p:sp>
      <p:pic>
        <p:nvPicPr>
          <p:cNvPr id="7" name="Picture 6">
            <a:extLst>
              <a:ext uri="{FF2B5EF4-FFF2-40B4-BE49-F238E27FC236}">
                <a16:creationId xmlns:a16="http://schemas.microsoft.com/office/drawing/2014/main" id="{92FEA3AA-8253-1977-07CA-94A25598BC2A}"/>
              </a:ext>
            </a:extLst>
          </p:cNvPr>
          <p:cNvPicPr>
            <a:picLocks noChangeAspect="1"/>
          </p:cNvPicPr>
          <p:nvPr/>
        </p:nvPicPr>
        <p:blipFill>
          <a:blip r:embed="rId3"/>
          <a:stretch>
            <a:fillRect/>
          </a:stretch>
        </p:blipFill>
        <p:spPr>
          <a:xfrm>
            <a:off x="2258983" y="2068311"/>
            <a:ext cx="8305800" cy="4467225"/>
          </a:xfrm>
          <a:prstGeom prst="rect">
            <a:avLst/>
          </a:prstGeom>
        </p:spPr>
      </p:pic>
    </p:spTree>
    <p:extLst>
      <p:ext uri="{BB962C8B-B14F-4D97-AF65-F5344CB8AC3E}">
        <p14:creationId xmlns:p14="http://schemas.microsoft.com/office/powerpoint/2010/main" val="326794015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06A6E1-73D4-E8F7-8B62-AEEB56F1EDFD}"/>
              </a:ext>
            </a:extLst>
          </p:cNvPr>
          <p:cNvSpPr>
            <a:spLocks noGrp="1"/>
          </p:cNvSpPr>
          <p:nvPr>
            <p:ph type="title"/>
          </p:nvPr>
        </p:nvSpPr>
        <p:spPr/>
        <p:txBody>
          <a:bodyPr/>
          <a:lstStyle/>
          <a:p>
            <a:r>
              <a:rPr lang="en-US" dirty="0"/>
              <a:t>Additional Topics or Assistance</a:t>
            </a:r>
          </a:p>
        </p:txBody>
      </p:sp>
      <p:sp>
        <p:nvSpPr>
          <p:cNvPr id="3" name="Text Placeholder 2">
            <a:extLst>
              <a:ext uri="{FF2B5EF4-FFF2-40B4-BE49-F238E27FC236}">
                <a16:creationId xmlns:a16="http://schemas.microsoft.com/office/drawing/2014/main" id="{4932C739-772E-75E1-2562-9DF09D6D82DA}"/>
              </a:ext>
            </a:extLst>
          </p:cNvPr>
          <p:cNvSpPr>
            <a:spLocks noGrp="1"/>
          </p:cNvSpPr>
          <p:nvPr>
            <p:ph type="body" sz="quarter" idx="10"/>
          </p:nvPr>
        </p:nvSpPr>
        <p:spPr/>
        <p:txBody>
          <a:bodyPr/>
          <a:lstStyle/>
          <a:p>
            <a:r>
              <a:rPr lang="en-US" dirty="0"/>
              <a:t>Some member organizations use plans to help track frequent Group Sales buyers or manage payment and other deadlines.</a:t>
            </a:r>
          </a:p>
          <a:p>
            <a:r>
              <a:rPr lang="en-US" dirty="0"/>
              <a:t>Visit the Solutions Center</a:t>
            </a:r>
          </a:p>
        </p:txBody>
      </p:sp>
    </p:spTree>
    <p:extLst>
      <p:ext uri="{BB962C8B-B14F-4D97-AF65-F5344CB8AC3E}">
        <p14:creationId xmlns:p14="http://schemas.microsoft.com/office/powerpoint/2010/main" val="400697754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536193482"/>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ARTICULATE_SLIDE_THUMBNAIL_REFRESH" val="1"/>
  <p:tag name="DATAFILEFULLNAME" val="C:\Users\Beth\Documents\_MY_FILES_\TLCC\TLCC 2017\Slide Templates\MacroBook1.xlsm"/>
  <p:tag name="DATAFOLDER" val="C:\Users\Beth\Documents\_MY_FILES_\TLCC\TLCC 2017\Slide Templates\"/>
  <p:tag name="DATAFILE" val="MacroBook1.xlsm"/>
  <p:tag name="WORKSHEETINDEX" val="0"/>
  <p:tag name="ROTATEDATA" val="NO"/>
  <p:tag name="OUTPUTFOLDER" val="C:\Users\Beth\Documents\_MY_FILES_\TLCC\TLCC 2017\Slide Templates\"/>
  <p:tag name="MERGEMODE" val="PRESENTATIONS"/>
  <p:tag name="SKIPFEEDBACK" val="NO"/>
  <p:tag name="TESTMODE" val="NO"/>
  <p:tag name="TESTSTARTRECORD" val="1"/>
  <p:tag name="TESTENDRECORD" val="0"/>
  <p:tag name="LASTSAVETOFOLDER" val="C:\Users\Beth\Documents\_MY_FILES_\TLCC\TLCC 2017\Slide Templates\"/>
  <p:tag name="ARTICULATE_SLIDE_COUNT" val="6"/>
  <p:tag name="ARTICULATE_PROJECT_OPEN" val="0"/>
</p:tagLst>
</file>

<file path=ppt/tags/tag2.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4.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5.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6.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7.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8.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9.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0.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1.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2.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3.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4.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5.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6.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7.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8.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9.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0.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1.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2.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3.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4.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5.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6.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7.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8.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9.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0.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1.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2.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3.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4.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5.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6.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7.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8.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9.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40.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41.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heme/theme1.xml><?xml version="1.0" encoding="utf-8"?>
<a:theme xmlns:a="http://schemas.openxmlformats.org/drawingml/2006/main" name="Tessitura Color Header Content Slides">
  <a:themeElements>
    <a:clrScheme name="Custom 1">
      <a:dk1>
        <a:srgbClr val="000000"/>
      </a:dk1>
      <a:lt1>
        <a:srgbClr val="FFFFFF"/>
      </a:lt1>
      <a:dk2>
        <a:srgbClr val="242B2D"/>
      </a:dk2>
      <a:lt2>
        <a:srgbClr val="F6F6F6"/>
      </a:lt2>
      <a:accent1>
        <a:srgbClr val="306CB0"/>
      </a:accent1>
      <a:accent2>
        <a:srgbClr val="00A0B7"/>
      </a:accent2>
      <a:accent3>
        <a:srgbClr val="514EA6"/>
      </a:accent3>
      <a:accent4>
        <a:srgbClr val="242B2D"/>
      </a:accent4>
      <a:accent5>
        <a:srgbClr val="242B2D"/>
      </a:accent5>
      <a:accent6>
        <a:srgbClr val="F6F6F6"/>
      </a:accent6>
      <a:hlink>
        <a:srgbClr val="306CB0"/>
      </a:hlink>
      <a:folHlink>
        <a:srgbClr val="306CB0"/>
      </a:folHlink>
    </a:clrScheme>
    <a:fontScheme name="Custom 2">
      <a:majorFont>
        <a:latin typeface="Montserrat"/>
        <a:ea typeface=""/>
        <a:cs typeface=""/>
      </a:majorFont>
      <a:minorFont>
        <a:latin typeface="Montserra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essitura_Network_TLCC2017_Template - Master Slide Deck.pptx" id="{D9DDA543-CF8A-44AE-BD73-08ACB156C1B6}" vid="{1E7EBEE3-3C8A-4FCF-937B-17776BBD870B}"/>
    </a:ext>
  </a:extLst>
</a:theme>
</file>

<file path=ppt/theme/theme2.xml><?xml version="1.0" encoding="utf-8"?>
<a:theme xmlns:a="http://schemas.openxmlformats.org/drawingml/2006/main" name="White Background Slides">
  <a:themeElements>
    <a:clrScheme name="Custom 1">
      <a:dk1>
        <a:srgbClr val="000000"/>
      </a:dk1>
      <a:lt1>
        <a:srgbClr val="FFFFFF"/>
      </a:lt1>
      <a:dk2>
        <a:srgbClr val="242B2D"/>
      </a:dk2>
      <a:lt2>
        <a:srgbClr val="F6F6F6"/>
      </a:lt2>
      <a:accent1>
        <a:srgbClr val="306CB0"/>
      </a:accent1>
      <a:accent2>
        <a:srgbClr val="00A0B7"/>
      </a:accent2>
      <a:accent3>
        <a:srgbClr val="514EA6"/>
      </a:accent3>
      <a:accent4>
        <a:srgbClr val="242B2D"/>
      </a:accent4>
      <a:accent5>
        <a:srgbClr val="242B2D"/>
      </a:accent5>
      <a:accent6>
        <a:srgbClr val="F6F6F6"/>
      </a:accent6>
      <a:hlink>
        <a:srgbClr val="306CB0"/>
      </a:hlink>
      <a:folHlink>
        <a:srgbClr val="306CB0"/>
      </a:folHlink>
    </a:clrScheme>
    <a:fontScheme name="Custom 2">
      <a:majorFont>
        <a:latin typeface="Montserrat"/>
        <a:ea typeface=""/>
        <a:cs typeface=""/>
      </a:majorFont>
      <a:minorFont>
        <a:latin typeface="Montserra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essitura_Network_TLCC2017_Template - Master Slide Deck.pptx" id="{D9DDA543-CF8A-44AE-BD73-08ACB156C1B6}" vid="{49B0C0B6-74E9-4F29-AC90-0522629AEB12}"/>
    </a:ext>
  </a:extLst>
</a:theme>
</file>

<file path=ppt/theme/theme3.xml><?xml version="1.0" encoding="utf-8"?>
<a:theme xmlns:a="http://schemas.openxmlformats.org/drawingml/2006/main" name="Solid Color Section Dividers">
  <a:themeElements>
    <a:clrScheme name="Custom 1">
      <a:dk1>
        <a:srgbClr val="000000"/>
      </a:dk1>
      <a:lt1>
        <a:srgbClr val="FFFFFF"/>
      </a:lt1>
      <a:dk2>
        <a:srgbClr val="242B2D"/>
      </a:dk2>
      <a:lt2>
        <a:srgbClr val="F6F6F6"/>
      </a:lt2>
      <a:accent1>
        <a:srgbClr val="306CB0"/>
      </a:accent1>
      <a:accent2>
        <a:srgbClr val="00A0B7"/>
      </a:accent2>
      <a:accent3>
        <a:srgbClr val="514EA6"/>
      </a:accent3>
      <a:accent4>
        <a:srgbClr val="242B2D"/>
      </a:accent4>
      <a:accent5>
        <a:srgbClr val="242B2D"/>
      </a:accent5>
      <a:accent6>
        <a:srgbClr val="F6F6F6"/>
      </a:accent6>
      <a:hlink>
        <a:srgbClr val="306CB0"/>
      </a:hlink>
      <a:folHlink>
        <a:srgbClr val="306CB0"/>
      </a:folHlink>
    </a:clrScheme>
    <a:fontScheme name="Custom 1">
      <a:majorFont>
        <a:latin typeface="Montserrat"/>
        <a:ea typeface=""/>
        <a:cs typeface=""/>
      </a:majorFont>
      <a:minorFont>
        <a:latin typeface="Montserra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essitura_Network_TLCC2017_Template - Master Slide Deck.pptx" id="{D9DDA543-CF8A-44AE-BD73-08ACB156C1B6}" vid="{49B0C0B6-74E9-4F29-AC90-0522629AEB12}"/>
    </a:ext>
  </a:extLst>
</a:theme>
</file>

<file path=ppt/theme/theme4.xml><?xml version="1.0" encoding="utf-8"?>
<a:theme xmlns:a="http://schemas.openxmlformats.org/drawingml/2006/main" name="Gradient Background Title and Logo Slides">
  <a:themeElements>
    <a:clrScheme name="Custom 1">
      <a:dk1>
        <a:srgbClr val="000000"/>
      </a:dk1>
      <a:lt1>
        <a:srgbClr val="FFFFFF"/>
      </a:lt1>
      <a:dk2>
        <a:srgbClr val="242B2D"/>
      </a:dk2>
      <a:lt2>
        <a:srgbClr val="F6F6F6"/>
      </a:lt2>
      <a:accent1>
        <a:srgbClr val="306CB0"/>
      </a:accent1>
      <a:accent2>
        <a:srgbClr val="00A0B7"/>
      </a:accent2>
      <a:accent3>
        <a:srgbClr val="514EA6"/>
      </a:accent3>
      <a:accent4>
        <a:srgbClr val="242B2D"/>
      </a:accent4>
      <a:accent5>
        <a:srgbClr val="242B2D"/>
      </a:accent5>
      <a:accent6>
        <a:srgbClr val="F6F6F6"/>
      </a:accent6>
      <a:hlink>
        <a:srgbClr val="306CB0"/>
      </a:hlink>
      <a:folHlink>
        <a:srgbClr val="306CB0"/>
      </a:folHlink>
    </a:clrScheme>
    <a:fontScheme name="Tessitura 2023">
      <a:majorFont>
        <a:latin typeface="Montserrat"/>
        <a:ea typeface=""/>
        <a:cs typeface=""/>
      </a:majorFont>
      <a:minorFont>
        <a:latin typeface="Montserra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essitura_Network_TLCC2017_Template - Master Slide Deck.pptx" id="{D9DDA543-CF8A-44AE-BD73-08ACB156C1B6}" vid="{49B0C0B6-74E9-4F29-AC90-0522629AEB12}"/>
    </a:ext>
  </a:extLst>
</a:theme>
</file>

<file path=ppt/theme/theme5.xml><?xml version="1.0" encoding="utf-8"?>
<a:theme xmlns:a="http://schemas.openxmlformats.org/drawingml/2006/main" name="Blank Slide (for Full-Screen Images)">
  <a:themeElements>
    <a:clrScheme name="Custom 1">
      <a:dk1>
        <a:srgbClr val="000000"/>
      </a:dk1>
      <a:lt1>
        <a:srgbClr val="FFFFFF"/>
      </a:lt1>
      <a:dk2>
        <a:srgbClr val="242B2D"/>
      </a:dk2>
      <a:lt2>
        <a:srgbClr val="F6F6F6"/>
      </a:lt2>
      <a:accent1>
        <a:srgbClr val="306CB0"/>
      </a:accent1>
      <a:accent2>
        <a:srgbClr val="00A0B7"/>
      </a:accent2>
      <a:accent3>
        <a:srgbClr val="514EA6"/>
      </a:accent3>
      <a:accent4>
        <a:srgbClr val="242B2D"/>
      </a:accent4>
      <a:accent5>
        <a:srgbClr val="242B2D"/>
      </a:accent5>
      <a:accent6>
        <a:srgbClr val="F6F6F6"/>
      </a:accent6>
      <a:hlink>
        <a:srgbClr val="306CB0"/>
      </a:hlink>
      <a:folHlink>
        <a:srgbClr val="306CB0"/>
      </a:folHlink>
    </a:clrScheme>
    <a:fontScheme name="Tessitura 2023">
      <a:majorFont>
        <a:latin typeface="Montserrat"/>
        <a:ea typeface=""/>
        <a:cs typeface=""/>
      </a:majorFont>
      <a:minorFont>
        <a:latin typeface="Montserra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Montserrat"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7.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Montserrat"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AF5F4279E50A584F8D67D628353A3B5D" ma:contentTypeVersion="18" ma:contentTypeDescription="Create a new document." ma:contentTypeScope="" ma:versionID="dee69c9d4e3ccb44ee6f64f57f0f9dc2">
  <xsd:schema xmlns:xsd="http://www.w3.org/2001/XMLSchema" xmlns:xs="http://www.w3.org/2001/XMLSchema" xmlns:p="http://schemas.microsoft.com/office/2006/metadata/properties" xmlns:ns2="319ebeaf-18fc-4e20-a689-a102efee28e4" xmlns:ns3="58cbb383-18e4-4365-b63d-4fa00effcf4b" targetNamespace="http://schemas.microsoft.com/office/2006/metadata/properties" ma:root="true" ma:fieldsID="ad576225e24a2bf94eaa7d20fb793941" ns2:_="" ns3:_="">
    <xsd:import namespace="319ebeaf-18fc-4e20-a689-a102efee28e4"/>
    <xsd:import namespace="58cbb383-18e4-4365-b63d-4fa00effcf4b"/>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DateTaken" minOccurs="0"/>
                <xsd:element ref="ns2:MediaServiceAutoTags" minOccurs="0"/>
                <xsd:element ref="ns2:MediaServiceGenerationTime" minOccurs="0"/>
                <xsd:element ref="ns2:MediaServiceEventHashCode" minOccurs="0"/>
                <xsd:element ref="ns2:MediaServiceOCR" minOccurs="0"/>
                <xsd:element ref="ns3:SharedWithUsers" minOccurs="0"/>
                <xsd:element ref="ns3:SharedWithDetails" minOccurs="0"/>
                <xsd:element ref="ns2:MediaServiceLocation" minOccurs="0"/>
                <xsd:element ref="ns2:MediaLengthInSeconds" minOccurs="0"/>
                <xsd:element ref="ns2:lcf76f155ced4ddcb4097134ff3c332f" minOccurs="0"/>
                <xsd:element ref="ns3:TaxCatchAll" minOccurs="0"/>
                <xsd:element ref="ns2:MediaServiceObjectDetectorVersion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319ebeaf-18fc-4e20-a689-a102efee28e4"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DateTaken" ma:index="12" nillable="true" ma:displayName="MediaServiceDateTaken" ma:hidden="true" ma:internalName="MediaServiceDateTaken" ma:readOnly="true">
      <xsd:simpleType>
        <xsd:restriction base="dms:Text"/>
      </xsd:simpleType>
    </xsd:element>
    <xsd:element name="MediaServiceAutoTags" ma:index="13" nillable="true" ma:displayName="Tags" ma:internalName="MediaServiceAutoTag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ServiceLocation" ma:index="19" nillable="true" ma:displayName="Location" ma:internalName="MediaServiceLocation" ma:readOnly="true">
      <xsd:simpleType>
        <xsd:restriction base="dms:Text"/>
      </xsd:simpleType>
    </xsd:element>
    <xsd:element name="MediaLengthInSeconds" ma:index="20" nillable="true" ma:displayName="Length (seconds)" ma:internalName="MediaLengthInSeconds" ma:readOnly="true">
      <xsd:simpleType>
        <xsd:restriction base="dms:Unknown"/>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d9429f84-aea3-48bc-999a-f3af589d8452"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58cbb383-18e4-4365-b63d-4fa00effcf4b" elementFormDefault="qualified">
    <xsd:import namespace="http://schemas.microsoft.com/office/2006/documentManagement/types"/>
    <xsd:import namespace="http://schemas.microsoft.com/office/infopath/2007/PartnerControls"/>
    <xsd:element name="SharedWithUsers" ma:index="17"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8" nillable="true" ma:displayName="Shared With Details" ma:internalName="SharedWithDetails" ma:readOnly="true">
      <xsd:simpleType>
        <xsd:restriction base="dms:Note">
          <xsd:maxLength value="255"/>
        </xsd:restriction>
      </xsd:simpleType>
    </xsd:element>
    <xsd:element name="TaxCatchAll" ma:index="23" nillable="true" ma:displayName="Taxonomy Catch All Column" ma:hidden="true" ma:list="{f256d5b9-cde8-4df7-8d5f-ae001986fe8e}" ma:internalName="TaxCatchAll" ma:showField="CatchAllData" ma:web="58cbb383-18e4-4365-b63d-4fa00effcf4b">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319ebeaf-18fc-4e20-a689-a102efee28e4">
      <Terms xmlns="http://schemas.microsoft.com/office/infopath/2007/PartnerControls"/>
    </lcf76f155ced4ddcb4097134ff3c332f>
    <TaxCatchAll xmlns="58cbb383-18e4-4365-b63d-4fa00effcf4b" xsi:nil="true"/>
  </documentManagement>
</p:properties>
</file>

<file path=customXml/itemProps1.xml><?xml version="1.0" encoding="utf-8"?>
<ds:datastoreItem xmlns:ds="http://schemas.openxmlformats.org/officeDocument/2006/customXml" ds:itemID="{A9535B1E-B5DC-47E8-96AC-9C1121560C53}"/>
</file>

<file path=customXml/itemProps2.xml><?xml version="1.0" encoding="utf-8"?>
<ds:datastoreItem xmlns:ds="http://schemas.openxmlformats.org/officeDocument/2006/customXml" ds:itemID="{12905804-BB37-49CB-ACDE-C967DD9FC9D8}"/>
</file>

<file path=customXml/itemProps3.xml><?xml version="1.0" encoding="utf-8"?>
<ds:datastoreItem xmlns:ds="http://schemas.openxmlformats.org/officeDocument/2006/customXml" ds:itemID="{310C9DA0-80FE-4D05-8999-72FF5D07A623}"/>
</file>

<file path=docProps/app.xml><?xml version="1.0" encoding="utf-8"?>
<Properties xmlns="http://schemas.openxmlformats.org/officeDocument/2006/extended-properties" xmlns:vt="http://schemas.openxmlformats.org/officeDocument/2006/docPropsVTypes">
  <Template>Tessitura_Network_TLCC2017_Template - Master Slide Deck</Template>
  <TotalTime>19258</TotalTime>
  <Words>4684</Words>
  <Application>Microsoft Office PowerPoint</Application>
  <PresentationFormat>Widescreen</PresentationFormat>
  <Paragraphs>215</Paragraphs>
  <Slides>28</Slides>
  <Notes>28</Notes>
  <HiddenSlides>0</HiddenSlides>
  <MMClips>0</MMClips>
  <ScaleCrop>false</ScaleCrop>
  <HeadingPairs>
    <vt:vector size="6" baseType="variant">
      <vt:variant>
        <vt:lpstr>Fonts Used</vt:lpstr>
      </vt:variant>
      <vt:variant>
        <vt:i4>8</vt:i4>
      </vt:variant>
      <vt:variant>
        <vt:lpstr>Theme</vt:lpstr>
      </vt:variant>
      <vt:variant>
        <vt:i4>5</vt:i4>
      </vt:variant>
      <vt:variant>
        <vt:lpstr>Slide Titles</vt:lpstr>
      </vt:variant>
      <vt:variant>
        <vt:i4>28</vt:i4>
      </vt:variant>
    </vt:vector>
  </HeadingPairs>
  <TitlesOfParts>
    <vt:vector size="41" baseType="lpstr">
      <vt:lpstr>-apple-system</vt:lpstr>
      <vt:lpstr>Montserrat SemiBold</vt:lpstr>
      <vt:lpstr>var(--BaseFont)</vt:lpstr>
      <vt:lpstr>Arial</vt:lpstr>
      <vt:lpstr>Montserrat Medium</vt:lpstr>
      <vt:lpstr>Montserrat</vt:lpstr>
      <vt:lpstr>Source Sans Pro</vt:lpstr>
      <vt:lpstr>Wingdings</vt:lpstr>
      <vt:lpstr>Tessitura Color Header Content Slides</vt:lpstr>
      <vt:lpstr>White Background Slides</vt:lpstr>
      <vt:lpstr>Solid Color Section Dividers</vt:lpstr>
      <vt:lpstr>Gradient Background Title and Logo Slides</vt:lpstr>
      <vt:lpstr>Blank Slide (for Full-Screen Images)</vt:lpstr>
      <vt:lpstr>Group sales and field trips, from taking the call to welcoming at the door</vt:lpstr>
      <vt:lpstr>INTRODUCTION</vt:lpstr>
      <vt:lpstr>2 Scenarios for our Session</vt:lpstr>
      <vt:lpstr>CONSTITUENTS</vt:lpstr>
      <vt:lpstr>Individual Record Type</vt:lpstr>
      <vt:lpstr>Constituent Searches</vt:lpstr>
      <vt:lpstr>Organization Record Type</vt:lpstr>
      <vt:lpstr>Constituent Best Practices</vt:lpstr>
      <vt:lpstr>Affiliation Setup</vt:lpstr>
      <vt:lpstr>The Constituent Header</vt:lpstr>
      <vt:lpstr>ORDERS</vt:lpstr>
      <vt:lpstr>Ticketing Setup Best Practices</vt:lpstr>
      <vt:lpstr>Order Best Practices</vt:lpstr>
      <vt:lpstr>Order roles and Alt Address</vt:lpstr>
      <vt:lpstr>Order Payments</vt:lpstr>
      <vt:lpstr>Reminders</vt:lpstr>
      <vt:lpstr>Order Confirmations</vt:lpstr>
      <vt:lpstr>HTML Templates</vt:lpstr>
      <vt:lpstr>FULFILLMENT</vt:lpstr>
      <vt:lpstr>Access Control</vt:lpstr>
      <vt:lpstr>Access Control</vt:lpstr>
      <vt:lpstr>Group Entry by Order</vt:lpstr>
      <vt:lpstr>Auto Attend</vt:lpstr>
      <vt:lpstr>Auto Attend Setup</vt:lpstr>
      <vt:lpstr>Resource Booking</vt:lpstr>
      <vt:lpstr>Resource Booking</vt:lpstr>
      <vt:lpstr>Additional Topics or Assistance</vt:lpstr>
      <vt:lpstr>PowerPoint Presentation</vt:lpstr>
    </vt:vector>
  </TitlesOfParts>
  <Company>Tessitura Network, Inc</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How to use these slides:</dc:title>
  <dc:creator>Megan Trujillo</dc:creator>
  <cp:lastModifiedBy>Megan Trujillo</cp:lastModifiedBy>
  <cp:revision>118</cp:revision>
  <dcterms:created xsi:type="dcterms:W3CDTF">2017-04-10T19:38:12Z</dcterms:created>
  <dcterms:modified xsi:type="dcterms:W3CDTF">2024-02-09T17:04:41Z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ArticulateGUID">
    <vt:lpwstr>3E25DCD3-4B42-434E-A5D4-EB05CE2BD909</vt:lpwstr>
  </property>
  <property fmtid="{D5CDD505-2E9C-101B-9397-08002B2CF9AE}" pid="3" name="ArticulatePath">
    <vt:lpwstr>Tessitura Template Option5</vt:lpwstr>
  </property>
  <property fmtid="{D5CDD505-2E9C-101B-9397-08002B2CF9AE}" pid="4" name="ContentTypeId">
    <vt:lpwstr>0x010100AF5F4279E50A584F8D67D628353A3B5D</vt:lpwstr>
  </property>
</Properties>
</file>