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58" r:id="rId2"/>
    <p:sldId id="275" r:id="rId3"/>
    <p:sldId id="276" r:id="rId4"/>
    <p:sldId id="277" r:id="rId5"/>
    <p:sldId id="278" r:id="rId6"/>
    <p:sldId id="279" r:id="rId7"/>
    <p:sldId id="280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EA332F0-9050-4C0E-8AC7-0AE26246A7F9}" v="10" dt="2023-03-27T17:54:21.112"/>
  </p1510:revLst>
</p1510:revInfo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5294" autoAdjust="0"/>
  </p:normalViewPr>
  <p:slideViewPr>
    <p:cSldViewPr snapToGrid="0">
      <p:cViewPr varScale="1">
        <p:scale>
          <a:sx n="104" d="100"/>
          <a:sy n="104" d="100"/>
        </p:scale>
        <p:origin x="138" y="25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68" d="100"/>
          <a:sy n="68" d="100"/>
        </p:scale>
        <p:origin x="2808" y="5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18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handoutMaster" Target="handoutMasters/handoutMaster1.xml"/><Relationship Id="rId19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egan Trujillo" userId="1f7a8d69-7a2e-4dec-85f3-8e5a9cf8f5b1" providerId="ADAL" clId="{2EA332F0-9050-4C0E-8AC7-0AE26246A7F9}"/>
    <pc:docChg chg="custSel modSld modMainMaster">
      <pc:chgData name="Megan Trujillo" userId="1f7a8d69-7a2e-4dec-85f3-8e5a9cf8f5b1" providerId="ADAL" clId="{2EA332F0-9050-4C0E-8AC7-0AE26246A7F9}" dt="2023-03-27T17:54:58.156" v="75" actId="14100"/>
      <pc:docMkLst>
        <pc:docMk/>
      </pc:docMkLst>
      <pc:sldChg chg="addSp delSp modSp mod">
        <pc:chgData name="Megan Trujillo" userId="1f7a8d69-7a2e-4dec-85f3-8e5a9cf8f5b1" providerId="ADAL" clId="{2EA332F0-9050-4C0E-8AC7-0AE26246A7F9}" dt="2023-03-27T17:54:58.156" v="75" actId="14100"/>
        <pc:sldMkLst>
          <pc:docMk/>
          <pc:sldMk cId="4261546900" sldId="258"/>
        </pc:sldMkLst>
        <pc:spChg chg="mod">
          <ac:chgData name="Megan Trujillo" userId="1f7a8d69-7a2e-4dec-85f3-8e5a9cf8f5b1" providerId="ADAL" clId="{2EA332F0-9050-4C0E-8AC7-0AE26246A7F9}" dt="2023-03-27T17:37:24.871" v="7"/>
          <ac:spMkLst>
            <pc:docMk/>
            <pc:sldMk cId="4261546900" sldId="258"/>
            <ac:spMk id="2" creationId="{00000000-0000-0000-0000-000000000000}"/>
          </ac:spMkLst>
        </pc:spChg>
        <pc:spChg chg="mod">
          <ac:chgData name="Megan Trujillo" userId="1f7a8d69-7a2e-4dec-85f3-8e5a9cf8f5b1" providerId="ADAL" clId="{2EA332F0-9050-4C0E-8AC7-0AE26246A7F9}" dt="2023-03-27T17:37:24.871" v="7"/>
          <ac:spMkLst>
            <pc:docMk/>
            <pc:sldMk cId="4261546900" sldId="258"/>
            <ac:spMk id="3" creationId="{00000000-0000-0000-0000-000000000000}"/>
          </ac:spMkLst>
        </pc:spChg>
        <pc:picChg chg="add del mod modCrop">
          <ac:chgData name="Megan Trujillo" userId="1f7a8d69-7a2e-4dec-85f3-8e5a9cf8f5b1" providerId="ADAL" clId="{2EA332F0-9050-4C0E-8AC7-0AE26246A7F9}" dt="2023-03-27T17:38:40.672" v="21" actId="478"/>
          <ac:picMkLst>
            <pc:docMk/>
            <pc:sldMk cId="4261546900" sldId="258"/>
            <ac:picMk id="4" creationId="{C221BAC5-A9F6-5E8B-976D-B748C333DB28}"/>
          </ac:picMkLst>
        </pc:picChg>
        <pc:picChg chg="add del mod modCrop">
          <ac:chgData name="Megan Trujillo" userId="1f7a8d69-7a2e-4dec-85f3-8e5a9cf8f5b1" providerId="ADAL" clId="{2EA332F0-9050-4C0E-8AC7-0AE26246A7F9}" dt="2023-03-27T17:40:43.491" v="34" actId="478"/>
          <ac:picMkLst>
            <pc:docMk/>
            <pc:sldMk cId="4261546900" sldId="258"/>
            <ac:picMk id="5" creationId="{49F9A677-38BA-E302-6827-CDE2325CE121}"/>
          </ac:picMkLst>
        </pc:picChg>
        <pc:picChg chg="add del mod">
          <ac:chgData name="Megan Trujillo" userId="1f7a8d69-7a2e-4dec-85f3-8e5a9cf8f5b1" providerId="ADAL" clId="{2EA332F0-9050-4C0E-8AC7-0AE26246A7F9}" dt="2023-03-27T17:41:21.583" v="38" actId="478"/>
          <ac:picMkLst>
            <pc:docMk/>
            <pc:sldMk cId="4261546900" sldId="258"/>
            <ac:picMk id="6" creationId="{32906BF4-A096-072B-2975-1BFDAA6A8184}"/>
          </ac:picMkLst>
        </pc:picChg>
        <pc:picChg chg="add mod modCrop">
          <ac:chgData name="Megan Trujillo" userId="1f7a8d69-7a2e-4dec-85f3-8e5a9cf8f5b1" providerId="ADAL" clId="{2EA332F0-9050-4C0E-8AC7-0AE26246A7F9}" dt="2023-03-27T17:42:11.648" v="47" actId="1076"/>
          <ac:picMkLst>
            <pc:docMk/>
            <pc:sldMk cId="4261546900" sldId="258"/>
            <ac:picMk id="7" creationId="{848C4993-DC44-F80A-964C-87EC8F07B168}"/>
          </ac:picMkLst>
        </pc:picChg>
        <pc:picChg chg="add del mod">
          <ac:chgData name="Megan Trujillo" userId="1f7a8d69-7a2e-4dec-85f3-8e5a9cf8f5b1" providerId="ADAL" clId="{2EA332F0-9050-4C0E-8AC7-0AE26246A7F9}" dt="2023-03-27T17:43:37.790" v="51" actId="478"/>
          <ac:picMkLst>
            <pc:docMk/>
            <pc:sldMk cId="4261546900" sldId="258"/>
            <ac:picMk id="8" creationId="{90BCD7F6-176B-7623-3D99-256F9032AE93}"/>
          </ac:picMkLst>
        </pc:picChg>
        <pc:picChg chg="add mod modCrop">
          <ac:chgData name="Megan Trujillo" userId="1f7a8d69-7a2e-4dec-85f3-8e5a9cf8f5b1" providerId="ADAL" clId="{2EA332F0-9050-4C0E-8AC7-0AE26246A7F9}" dt="2023-03-27T17:44:50.141" v="59" actId="14100"/>
          <ac:picMkLst>
            <pc:docMk/>
            <pc:sldMk cId="4261546900" sldId="258"/>
            <ac:picMk id="9" creationId="{F2CDCDF8-F77D-27CA-6CC3-7480F5254AB8}"/>
          </ac:picMkLst>
        </pc:picChg>
        <pc:picChg chg="add del mod modCrop">
          <ac:chgData name="Megan Trujillo" userId="1f7a8d69-7a2e-4dec-85f3-8e5a9cf8f5b1" providerId="ADAL" clId="{2EA332F0-9050-4C0E-8AC7-0AE26246A7F9}" dt="2023-03-27T17:49:23.747" v="65" actId="478"/>
          <ac:picMkLst>
            <pc:docMk/>
            <pc:sldMk cId="4261546900" sldId="258"/>
            <ac:picMk id="10" creationId="{E62897FA-44B7-A540-AE6B-4EE5F56CC207}"/>
          </ac:picMkLst>
        </pc:picChg>
        <pc:picChg chg="add mod modCrop">
          <ac:chgData name="Megan Trujillo" userId="1f7a8d69-7a2e-4dec-85f3-8e5a9cf8f5b1" providerId="ADAL" clId="{2EA332F0-9050-4C0E-8AC7-0AE26246A7F9}" dt="2023-03-27T17:54:58.156" v="75" actId="14100"/>
          <ac:picMkLst>
            <pc:docMk/>
            <pc:sldMk cId="4261546900" sldId="258"/>
            <ac:picMk id="11" creationId="{8275197E-7161-A22F-2914-FB9D9D1279FE}"/>
          </ac:picMkLst>
        </pc:picChg>
      </pc:sldChg>
      <pc:sldChg chg="modSp">
        <pc:chgData name="Megan Trujillo" userId="1f7a8d69-7a2e-4dec-85f3-8e5a9cf8f5b1" providerId="ADAL" clId="{2EA332F0-9050-4C0E-8AC7-0AE26246A7F9}" dt="2023-03-27T17:37:24.871" v="7"/>
        <pc:sldMkLst>
          <pc:docMk/>
          <pc:sldMk cId="1627619141" sldId="275"/>
        </pc:sldMkLst>
        <pc:spChg chg="mod">
          <ac:chgData name="Megan Trujillo" userId="1f7a8d69-7a2e-4dec-85f3-8e5a9cf8f5b1" providerId="ADAL" clId="{2EA332F0-9050-4C0E-8AC7-0AE26246A7F9}" dt="2023-03-27T17:37:24.871" v="7"/>
          <ac:spMkLst>
            <pc:docMk/>
            <pc:sldMk cId="1627619141" sldId="275"/>
            <ac:spMk id="3" creationId="{00000000-0000-0000-0000-000000000000}"/>
          </ac:spMkLst>
        </pc:spChg>
        <pc:spChg chg="mod">
          <ac:chgData name="Megan Trujillo" userId="1f7a8d69-7a2e-4dec-85f3-8e5a9cf8f5b1" providerId="ADAL" clId="{2EA332F0-9050-4C0E-8AC7-0AE26246A7F9}" dt="2023-03-27T17:37:24.871" v="7"/>
          <ac:spMkLst>
            <pc:docMk/>
            <pc:sldMk cId="1627619141" sldId="275"/>
            <ac:spMk id="4" creationId="{00000000-0000-0000-0000-000000000000}"/>
          </ac:spMkLst>
        </pc:spChg>
        <pc:spChg chg="mod">
          <ac:chgData name="Megan Trujillo" userId="1f7a8d69-7a2e-4dec-85f3-8e5a9cf8f5b1" providerId="ADAL" clId="{2EA332F0-9050-4C0E-8AC7-0AE26246A7F9}" dt="2023-03-27T17:37:24.871" v="7"/>
          <ac:spMkLst>
            <pc:docMk/>
            <pc:sldMk cId="1627619141" sldId="275"/>
            <ac:spMk id="5" creationId="{00000000-0000-0000-0000-000000000000}"/>
          </ac:spMkLst>
        </pc:spChg>
        <pc:spChg chg="mod">
          <ac:chgData name="Megan Trujillo" userId="1f7a8d69-7a2e-4dec-85f3-8e5a9cf8f5b1" providerId="ADAL" clId="{2EA332F0-9050-4C0E-8AC7-0AE26246A7F9}" dt="2023-03-27T17:37:24.871" v="7"/>
          <ac:spMkLst>
            <pc:docMk/>
            <pc:sldMk cId="1627619141" sldId="275"/>
            <ac:spMk id="6" creationId="{00000000-0000-0000-0000-000000000000}"/>
          </ac:spMkLst>
        </pc:spChg>
      </pc:sldChg>
      <pc:sldChg chg="modSp">
        <pc:chgData name="Megan Trujillo" userId="1f7a8d69-7a2e-4dec-85f3-8e5a9cf8f5b1" providerId="ADAL" clId="{2EA332F0-9050-4C0E-8AC7-0AE26246A7F9}" dt="2023-03-27T17:37:24.871" v="7"/>
        <pc:sldMkLst>
          <pc:docMk/>
          <pc:sldMk cId="2632695608" sldId="276"/>
        </pc:sldMkLst>
        <pc:spChg chg="mod">
          <ac:chgData name="Megan Trujillo" userId="1f7a8d69-7a2e-4dec-85f3-8e5a9cf8f5b1" providerId="ADAL" clId="{2EA332F0-9050-4C0E-8AC7-0AE26246A7F9}" dt="2023-03-27T17:37:24.871" v="7"/>
          <ac:spMkLst>
            <pc:docMk/>
            <pc:sldMk cId="2632695608" sldId="276"/>
            <ac:spMk id="2" creationId="{00000000-0000-0000-0000-000000000000}"/>
          </ac:spMkLst>
        </pc:spChg>
        <pc:spChg chg="mod">
          <ac:chgData name="Megan Trujillo" userId="1f7a8d69-7a2e-4dec-85f3-8e5a9cf8f5b1" providerId="ADAL" clId="{2EA332F0-9050-4C0E-8AC7-0AE26246A7F9}" dt="2023-03-27T17:37:24.871" v="7"/>
          <ac:spMkLst>
            <pc:docMk/>
            <pc:sldMk cId="2632695608" sldId="276"/>
            <ac:spMk id="4" creationId="{00000000-0000-0000-0000-000000000000}"/>
          </ac:spMkLst>
        </pc:spChg>
        <pc:spChg chg="mod">
          <ac:chgData name="Megan Trujillo" userId="1f7a8d69-7a2e-4dec-85f3-8e5a9cf8f5b1" providerId="ADAL" clId="{2EA332F0-9050-4C0E-8AC7-0AE26246A7F9}" dt="2023-03-27T17:37:24.871" v="7"/>
          <ac:spMkLst>
            <pc:docMk/>
            <pc:sldMk cId="2632695608" sldId="276"/>
            <ac:spMk id="5" creationId="{00000000-0000-0000-0000-000000000000}"/>
          </ac:spMkLst>
        </pc:spChg>
        <pc:spChg chg="mod">
          <ac:chgData name="Megan Trujillo" userId="1f7a8d69-7a2e-4dec-85f3-8e5a9cf8f5b1" providerId="ADAL" clId="{2EA332F0-9050-4C0E-8AC7-0AE26246A7F9}" dt="2023-03-27T17:37:24.871" v="7"/>
          <ac:spMkLst>
            <pc:docMk/>
            <pc:sldMk cId="2632695608" sldId="276"/>
            <ac:spMk id="6" creationId="{00000000-0000-0000-0000-000000000000}"/>
          </ac:spMkLst>
        </pc:spChg>
        <pc:spChg chg="mod">
          <ac:chgData name="Megan Trujillo" userId="1f7a8d69-7a2e-4dec-85f3-8e5a9cf8f5b1" providerId="ADAL" clId="{2EA332F0-9050-4C0E-8AC7-0AE26246A7F9}" dt="2023-03-27T17:37:24.871" v="7"/>
          <ac:spMkLst>
            <pc:docMk/>
            <pc:sldMk cId="2632695608" sldId="276"/>
            <ac:spMk id="8" creationId="{11F24E73-6A11-A1F1-C1B0-43B97905FAA5}"/>
          </ac:spMkLst>
        </pc:spChg>
      </pc:sldChg>
      <pc:sldChg chg="modSp">
        <pc:chgData name="Megan Trujillo" userId="1f7a8d69-7a2e-4dec-85f3-8e5a9cf8f5b1" providerId="ADAL" clId="{2EA332F0-9050-4C0E-8AC7-0AE26246A7F9}" dt="2023-03-27T17:37:24.871" v="7"/>
        <pc:sldMkLst>
          <pc:docMk/>
          <pc:sldMk cId="4015598340" sldId="277"/>
        </pc:sldMkLst>
        <pc:spChg chg="mod">
          <ac:chgData name="Megan Trujillo" userId="1f7a8d69-7a2e-4dec-85f3-8e5a9cf8f5b1" providerId="ADAL" clId="{2EA332F0-9050-4C0E-8AC7-0AE26246A7F9}" dt="2023-03-27T17:37:24.871" v="7"/>
          <ac:spMkLst>
            <pc:docMk/>
            <pc:sldMk cId="4015598340" sldId="277"/>
            <ac:spMk id="2" creationId="{00000000-0000-0000-0000-000000000000}"/>
          </ac:spMkLst>
        </pc:spChg>
        <pc:spChg chg="mod">
          <ac:chgData name="Megan Trujillo" userId="1f7a8d69-7a2e-4dec-85f3-8e5a9cf8f5b1" providerId="ADAL" clId="{2EA332F0-9050-4C0E-8AC7-0AE26246A7F9}" dt="2023-03-27T17:37:24.871" v="7"/>
          <ac:spMkLst>
            <pc:docMk/>
            <pc:sldMk cId="4015598340" sldId="277"/>
            <ac:spMk id="5" creationId="{00000000-0000-0000-0000-000000000000}"/>
          </ac:spMkLst>
        </pc:spChg>
        <pc:spChg chg="mod">
          <ac:chgData name="Megan Trujillo" userId="1f7a8d69-7a2e-4dec-85f3-8e5a9cf8f5b1" providerId="ADAL" clId="{2EA332F0-9050-4C0E-8AC7-0AE26246A7F9}" dt="2023-03-27T17:37:24.871" v="7"/>
          <ac:spMkLst>
            <pc:docMk/>
            <pc:sldMk cId="4015598340" sldId="277"/>
            <ac:spMk id="6" creationId="{00000000-0000-0000-0000-000000000000}"/>
          </ac:spMkLst>
        </pc:spChg>
        <pc:spChg chg="mod">
          <ac:chgData name="Megan Trujillo" userId="1f7a8d69-7a2e-4dec-85f3-8e5a9cf8f5b1" providerId="ADAL" clId="{2EA332F0-9050-4C0E-8AC7-0AE26246A7F9}" dt="2023-03-27T17:37:24.871" v="7"/>
          <ac:spMkLst>
            <pc:docMk/>
            <pc:sldMk cId="4015598340" sldId="277"/>
            <ac:spMk id="7" creationId="{00000000-0000-0000-0000-000000000000}"/>
          </ac:spMkLst>
        </pc:spChg>
      </pc:sldChg>
      <pc:sldChg chg="modSp">
        <pc:chgData name="Megan Trujillo" userId="1f7a8d69-7a2e-4dec-85f3-8e5a9cf8f5b1" providerId="ADAL" clId="{2EA332F0-9050-4C0E-8AC7-0AE26246A7F9}" dt="2023-03-27T17:37:24.871" v="7"/>
        <pc:sldMkLst>
          <pc:docMk/>
          <pc:sldMk cId="129071968" sldId="278"/>
        </pc:sldMkLst>
        <pc:spChg chg="mod">
          <ac:chgData name="Megan Trujillo" userId="1f7a8d69-7a2e-4dec-85f3-8e5a9cf8f5b1" providerId="ADAL" clId="{2EA332F0-9050-4C0E-8AC7-0AE26246A7F9}" dt="2023-03-27T17:37:24.871" v="7"/>
          <ac:spMkLst>
            <pc:docMk/>
            <pc:sldMk cId="129071968" sldId="278"/>
            <ac:spMk id="2" creationId="{00000000-0000-0000-0000-000000000000}"/>
          </ac:spMkLst>
        </pc:spChg>
        <pc:spChg chg="mod">
          <ac:chgData name="Megan Trujillo" userId="1f7a8d69-7a2e-4dec-85f3-8e5a9cf8f5b1" providerId="ADAL" clId="{2EA332F0-9050-4C0E-8AC7-0AE26246A7F9}" dt="2023-03-27T17:37:24.871" v="7"/>
          <ac:spMkLst>
            <pc:docMk/>
            <pc:sldMk cId="129071968" sldId="278"/>
            <ac:spMk id="5" creationId="{00000000-0000-0000-0000-000000000000}"/>
          </ac:spMkLst>
        </pc:spChg>
        <pc:spChg chg="mod">
          <ac:chgData name="Megan Trujillo" userId="1f7a8d69-7a2e-4dec-85f3-8e5a9cf8f5b1" providerId="ADAL" clId="{2EA332F0-9050-4C0E-8AC7-0AE26246A7F9}" dt="2023-03-27T17:37:24.871" v="7"/>
          <ac:spMkLst>
            <pc:docMk/>
            <pc:sldMk cId="129071968" sldId="278"/>
            <ac:spMk id="6" creationId="{00000000-0000-0000-0000-000000000000}"/>
          </ac:spMkLst>
        </pc:spChg>
        <pc:spChg chg="mod">
          <ac:chgData name="Megan Trujillo" userId="1f7a8d69-7a2e-4dec-85f3-8e5a9cf8f5b1" providerId="ADAL" clId="{2EA332F0-9050-4C0E-8AC7-0AE26246A7F9}" dt="2023-03-27T17:37:24.871" v="7"/>
          <ac:spMkLst>
            <pc:docMk/>
            <pc:sldMk cId="129071968" sldId="278"/>
            <ac:spMk id="7" creationId="{00000000-0000-0000-0000-000000000000}"/>
          </ac:spMkLst>
        </pc:spChg>
      </pc:sldChg>
      <pc:sldChg chg="modSp">
        <pc:chgData name="Megan Trujillo" userId="1f7a8d69-7a2e-4dec-85f3-8e5a9cf8f5b1" providerId="ADAL" clId="{2EA332F0-9050-4C0E-8AC7-0AE26246A7F9}" dt="2023-03-27T17:37:24.871" v="7"/>
        <pc:sldMkLst>
          <pc:docMk/>
          <pc:sldMk cId="2788333131" sldId="279"/>
        </pc:sldMkLst>
        <pc:spChg chg="mod">
          <ac:chgData name="Megan Trujillo" userId="1f7a8d69-7a2e-4dec-85f3-8e5a9cf8f5b1" providerId="ADAL" clId="{2EA332F0-9050-4C0E-8AC7-0AE26246A7F9}" dt="2023-03-27T17:37:24.871" v="7"/>
          <ac:spMkLst>
            <pc:docMk/>
            <pc:sldMk cId="2788333131" sldId="279"/>
            <ac:spMk id="2" creationId="{00000000-0000-0000-0000-000000000000}"/>
          </ac:spMkLst>
        </pc:spChg>
        <pc:spChg chg="mod">
          <ac:chgData name="Megan Trujillo" userId="1f7a8d69-7a2e-4dec-85f3-8e5a9cf8f5b1" providerId="ADAL" clId="{2EA332F0-9050-4C0E-8AC7-0AE26246A7F9}" dt="2023-03-27T17:37:24.871" v="7"/>
          <ac:spMkLst>
            <pc:docMk/>
            <pc:sldMk cId="2788333131" sldId="279"/>
            <ac:spMk id="7" creationId="{00000000-0000-0000-0000-000000000000}"/>
          </ac:spMkLst>
        </pc:spChg>
        <pc:spChg chg="mod">
          <ac:chgData name="Megan Trujillo" userId="1f7a8d69-7a2e-4dec-85f3-8e5a9cf8f5b1" providerId="ADAL" clId="{2EA332F0-9050-4C0E-8AC7-0AE26246A7F9}" dt="2023-03-27T17:37:24.871" v="7"/>
          <ac:spMkLst>
            <pc:docMk/>
            <pc:sldMk cId="2788333131" sldId="279"/>
            <ac:spMk id="8" creationId="{00000000-0000-0000-0000-000000000000}"/>
          </ac:spMkLst>
        </pc:spChg>
        <pc:spChg chg="mod">
          <ac:chgData name="Megan Trujillo" userId="1f7a8d69-7a2e-4dec-85f3-8e5a9cf8f5b1" providerId="ADAL" clId="{2EA332F0-9050-4C0E-8AC7-0AE26246A7F9}" dt="2023-03-27T17:37:24.871" v="7"/>
          <ac:spMkLst>
            <pc:docMk/>
            <pc:sldMk cId="2788333131" sldId="279"/>
            <ac:spMk id="9" creationId="{00000000-0000-0000-0000-000000000000}"/>
          </ac:spMkLst>
        </pc:spChg>
      </pc:sldChg>
      <pc:sldChg chg="modSp">
        <pc:chgData name="Megan Trujillo" userId="1f7a8d69-7a2e-4dec-85f3-8e5a9cf8f5b1" providerId="ADAL" clId="{2EA332F0-9050-4C0E-8AC7-0AE26246A7F9}" dt="2023-03-27T17:37:24.871" v="7"/>
        <pc:sldMkLst>
          <pc:docMk/>
          <pc:sldMk cId="1332294091" sldId="280"/>
        </pc:sldMkLst>
        <pc:spChg chg="mod">
          <ac:chgData name="Megan Trujillo" userId="1f7a8d69-7a2e-4dec-85f3-8e5a9cf8f5b1" providerId="ADAL" clId="{2EA332F0-9050-4C0E-8AC7-0AE26246A7F9}" dt="2023-03-27T17:37:24.871" v="7"/>
          <ac:spMkLst>
            <pc:docMk/>
            <pc:sldMk cId="1332294091" sldId="280"/>
            <ac:spMk id="3" creationId="{00000000-0000-0000-0000-000000000000}"/>
          </ac:spMkLst>
        </pc:spChg>
        <pc:spChg chg="mod">
          <ac:chgData name="Megan Trujillo" userId="1f7a8d69-7a2e-4dec-85f3-8e5a9cf8f5b1" providerId="ADAL" clId="{2EA332F0-9050-4C0E-8AC7-0AE26246A7F9}" dt="2023-03-27T17:37:24.871" v="7"/>
          <ac:spMkLst>
            <pc:docMk/>
            <pc:sldMk cId="1332294091" sldId="280"/>
            <ac:spMk id="4" creationId="{00000000-0000-0000-0000-000000000000}"/>
          </ac:spMkLst>
        </pc:spChg>
        <pc:spChg chg="mod">
          <ac:chgData name="Megan Trujillo" userId="1f7a8d69-7a2e-4dec-85f3-8e5a9cf8f5b1" providerId="ADAL" clId="{2EA332F0-9050-4C0E-8AC7-0AE26246A7F9}" dt="2023-03-27T17:37:24.871" v="7"/>
          <ac:spMkLst>
            <pc:docMk/>
            <pc:sldMk cId="1332294091" sldId="280"/>
            <ac:spMk id="5" creationId="{00000000-0000-0000-0000-000000000000}"/>
          </ac:spMkLst>
        </pc:spChg>
      </pc:sldChg>
      <pc:sldMasterChg chg="addSp modTransition modSldLayout">
        <pc:chgData name="Megan Trujillo" userId="1f7a8d69-7a2e-4dec-85f3-8e5a9cf8f5b1" providerId="ADAL" clId="{2EA332F0-9050-4C0E-8AC7-0AE26246A7F9}" dt="2023-03-27T17:37:24.871" v="7"/>
        <pc:sldMasterMkLst>
          <pc:docMk/>
          <pc:sldMasterMk cId="3257221435" sldId="2147483660"/>
        </pc:sldMasterMkLst>
        <pc:spChg chg="add">
          <ac:chgData name="Megan Trujillo" userId="1f7a8d69-7a2e-4dec-85f3-8e5a9cf8f5b1" providerId="ADAL" clId="{2EA332F0-9050-4C0E-8AC7-0AE26246A7F9}" dt="2023-03-27T17:37:20.759" v="6"/>
          <ac:spMkLst>
            <pc:docMk/>
            <pc:sldMasterMk cId="3257221435" sldId="2147483660"/>
            <ac:spMk id="7" creationId="{B25C1884-BD02-A79D-069B-AF96A44CC8E4}"/>
          </ac:spMkLst>
        </pc:spChg>
        <pc:sldLayoutChg chg="modTransition">
          <pc:chgData name="Megan Trujillo" userId="1f7a8d69-7a2e-4dec-85f3-8e5a9cf8f5b1" providerId="ADAL" clId="{2EA332F0-9050-4C0E-8AC7-0AE26246A7F9}" dt="2023-03-27T17:37:24.871" v="7"/>
          <pc:sldLayoutMkLst>
            <pc:docMk/>
            <pc:sldMasterMk cId="3257221435" sldId="2147483660"/>
            <pc:sldLayoutMk cId="1350701909" sldId="2147483661"/>
          </pc:sldLayoutMkLst>
        </pc:sldLayoutChg>
        <pc:sldLayoutChg chg="modTransition">
          <pc:chgData name="Megan Trujillo" userId="1f7a8d69-7a2e-4dec-85f3-8e5a9cf8f5b1" providerId="ADAL" clId="{2EA332F0-9050-4C0E-8AC7-0AE26246A7F9}" dt="2023-03-27T17:37:24.871" v="7"/>
          <pc:sldLayoutMkLst>
            <pc:docMk/>
            <pc:sldMasterMk cId="3257221435" sldId="2147483660"/>
            <pc:sldLayoutMk cId="2053566725" sldId="2147483662"/>
          </pc:sldLayoutMkLst>
        </pc:sldLayoutChg>
        <pc:sldLayoutChg chg="modTransition">
          <pc:chgData name="Megan Trujillo" userId="1f7a8d69-7a2e-4dec-85f3-8e5a9cf8f5b1" providerId="ADAL" clId="{2EA332F0-9050-4C0E-8AC7-0AE26246A7F9}" dt="2023-03-27T17:37:24.871" v="7"/>
          <pc:sldLayoutMkLst>
            <pc:docMk/>
            <pc:sldMasterMk cId="3257221435" sldId="2147483660"/>
            <pc:sldLayoutMk cId="1654129083" sldId="2147483663"/>
          </pc:sldLayoutMkLst>
        </pc:sldLayoutChg>
        <pc:sldLayoutChg chg="modTransition">
          <pc:chgData name="Megan Trujillo" userId="1f7a8d69-7a2e-4dec-85f3-8e5a9cf8f5b1" providerId="ADAL" clId="{2EA332F0-9050-4C0E-8AC7-0AE26246A7F9}" dt="2023-03-27T17:37:24.871" v="7"/>
          <pc:sldLayoutMkLst>
            <pc:docMk/>
            <pc:sldMasterMk cId="3257221435" sldId="2147483660"/>
            <pc:sldLayoutMk cId="1479991327" sldId="2147483664"/>
          </pc:sldLayoutMkLst>
        </pc:sldLayoutChg>
        <pc:sldLayoutChg chg="modTransition">
          <pc:chgData name="Megan Trujillo" userId="1f7a8d69-7a2e-4dec-85f3-8e5a9cf8f5b1" providerId="ADAL" clId="{2EA332F0-9050-4C0E-8AC7-0AE26246A7F9}" dt="2023-03-27T17:37:24.871" v="7"/>
          <pc:sldLayoutMkLst>
            <pc:docMk/>
            <pc:sldMasterMk cId="3257221435" sldId="2147483660"/>
            <pc:sldLayoutMk cId="1233006322" sldId="2147483665"/>
          </pc:sldLayoutMkLst>
        </pc:sldLayoutChg>
        <pc:sldLayoutChg chg="modTransition">
          <pc:chgData name="Megan Trujillo" userId="1f7a8d69-7a2e-4dec-85f3-8e5a9cf8f5b1" providerId="ADAL" clId="{2EA332F0-9050-4C0E-8AC7-0AE26246A7F9}" dt="2023-03-27T17:37:24.871" v="7"/>
          <pc:sldLayoutMkLst>
            <pc:docMk/>
            <pc:sldMasterMk cId="3257221435" sldId="2147483660"/>
            <pc:sldLayoutMk cId="2447584062" sldId="2147483666"/>
          </pc:sldLayoutMkLst>
        </pc:sldLayoutChg>
        <pc:sldLayoutChg chg="modTransition">
          <pc:chgData name="Megan Trujillo" userId="1f7a8d69-7a2e-4dec-85f3-8e5a9cf8f5b1" providerId="ADAL" clId="{2EA332F0-9050-4C0E-8AC7-0AE26246A7F9}" dt="2023-03-27T17:37:24.871" v="7"/>
          <pc:sldLayoutMkLst>
            <pc:docMk/>
            <pc:sldMasterMk cId="3257221435" sldId="2147483660"/>
            <pc:sldLayoutMk cId="1527397703" sldId="2147483667"/>
          </pc:sldLayoutMkLst>
        </pc:sldLayoutChg>
        <pc:sldLayoutChg chg="modTransition">
          <pc:chgData name="Megan Trujillo" userId="1f7a8d69-7a2e-4dec-85f3-8e5a9cf8f5b1" providerId="ADAL" clId="{2EA332F0-9050-4C0E-8AC7-0AE26246A7F9}" dt="2023-03-27T17:37:24.871" v="7"/>
          <pc:sldLayoutMkLst>
            <pc:docMk/>
            <pc:sldMasterMk cId="3257221435" sldId="2147483660"/>
            <pc:sldLayoutMk cId="2761007760" sldId="2147483668"/>
          </pc:sldLayoutMkLst>
        </pc:sldLayoutChg>
        <pc:sldLayoutChg chg="modTransition">
          <pc:chgData name="Megan Trujillo" userId="1f7a8d69-7a2e-4dec-85f3-8e5a9cf8f5b1" providerId="ADAL" clId="{2EA332F0-9050-4C0E-8AC7-0AE26246A7F9}" dt="2023-03-27T17:37:24.871" v="7"/>
          <pc:sldLayoutMkLst>
            <pc:docMk/>
            <pc:sldMasterMk cId="3257221435" sldId="2147483660"/>
            <pc:sldLayoutMk cId="1476887759" sldId="2147483669"/>
          </pc:sldLayoutMkLst>
        </pc:sldLayoutChg>
        <pc:sldLayoutChg chg="modTransition">
          <pc:chgData name="Megan Trujillo" userId="1f7a8d69-7a2e-4dec-85f3-8e5a9cf8f5b1" providerId="ADAL" clId="{2EA332F0-9050-4C0E-8AC7-0AE26246A7F9}" dt="2023-03-27T17:37:24.871" v="7"/>
          <pc:sldLayoutMkLst>
            <pc:docMk/>
            <pc:sldMasterMk cId="3257221435" sldId="2147483660"/>
            <pc:sldLayoutMk cId="3785120045" sldId="2147483670"/>
          </pc:sldLayoutMkLst>
        </pc:sldLayoutChg>
        <pc:sldLayoutChg chg="modTransition">
          <pc:chgData name="Megan Trujillo" userId="1f7a8d69-7a2e-4dec-85f3-8e5a9cf8f5b1" providerId="ADAL" clId="{2EA332F0-9050-4C0E-8AC7-0AE26246A7F9}" dt="2023-03-27T17:37:24.871" v="7"/>
          <pc:sldLayoutMkLst>
            <pc:docMk/>
            <pc:sldMasterMk cId="3257221435" sldId="2147483660"/>
            <pc:sldLayoutMk cId="1908524274" sldId="2147483671"/>
          </pc:sldLayoutMkLst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E08F2E-5F06-4CE2-A139-452A1382A6F0}" type="datetimeFigureOut">
              <a:rPr lang="en-US"/>
              <a:t>3/27/2023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28588A-5C4E-401A-AECC-B6F63A9DE965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5997978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4C5DC6-1594-414D-9341-ABA08739246C}" type="datetimeFigureOut">
              <a:rPr lang="en-US"/>
              <a:t>3/27/2023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542409-6A04-4DC6-AC3A-D3758287A8F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411505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08298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600200" y="0"/>
            <a:ext cx="5029200" cy="59436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777" y="3019706"/>
            <a:ext cx="4846320" cy="238760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777" y="5381894"/>
            <a:ext cx="4846320" cy="448056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pic>
        <p:nvPicPr>
          <p:cNvPr id="8" name="Picture 7" descr="Puffy white clouds in deep blue sky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2057400"/>
            <a:ext cx="1490472" cy="3886200"/>
          </a:xfrm>
          <a:prstGeom prst="rect">
            <a:avLst/>
          </a:prstGeom>
        </p:spPr>
      </p:pic>
      <p:pic>
        <p:nvPicPr>
          <p:cNvPr id="10" name="Picture 9" descr="Closeup of plant shoot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39128" y="2057400"/>
            <a:ext cx="2060767" cy="3886200"/>
          </a:xfrm>
          <a:prstGeom prst="rect">
            <a:avLst/>
          </a:prstGeom>
        </p:spPr>
      </p:pic>
      <p:pic>
        <p:nvPicPr>
          <p:cNvPr id="11" name="Picture 10" descr="Waves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909623" y="2057400"/>
            <a:ext cx="3282696" cy="388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731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D479-8942-46E8-A226-A4E01F7A105C}" type="slidenum">
              <a:rPr/>
              <a:t>‹#›</a:t>
            </a:fld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1B487-36FD-4CED-B07A-1A81FC6540B1}" type="datetime1">
              <a:rPr lang="en-US" smtClean="0"/>
              <a:pPr/>
              <a:t>3/27/2023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Add a footer</a:t>
            </a:r>
          </a:p>
        </p:txBody>
      </p:sp>
    </p:spTree>
    <p:extLst>
      <p:ext uri="{BB962C8B-B14F-4D97-AF65-F5344CB8AC3E}">
        <p14:creationId xmlns:p14="http://schemas.microsoft.com/office/powerpoint/2010/main" val="3405116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00199" y="2059146"/>
            <a:ext cx="7199696" cy="3886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777" y="2263913"/>
            <a:ext cx="6949440" cy="3143393"/>
          </a:xfrm>
        </p:spPr>
        <p:txBody>
          <a:bodyPr anchor="b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777" y="5381893"/>
            <a:ext cx="6949440" cy="449523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1" name="Picture 10" descr="Closeup of green plants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2059146"/>
            <a:ext cx="1490472" cy="3886200"/>
          </a:xfrm>
          <a:prstGeom prst="rect">
            <a:avLst/>
          </a:prstGeom>
        </p:spPr>
      </p:pic>
      <p:pic>
        <p:nvPicPr>
          <p:cNvPr id="9" name="Picture 8" descr="Waves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909623" y="2059146"/>
            <a:ext cx="3282696" cy="388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894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3768">
          <p15:clr>
            <a:srgbClr val="FDE53C"/>
          </p15:clr>
        </p15:guide>
        <p15:guide id="2" orient="horz" pos="1296">
          <p15:clr>
            <a:srgbClr val="FDE53C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9700" y="1556281"/>
            <a:ext cx="4610099" cy="4620682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556281"/>
            <a:ext cx="4609775" cy="4620682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D479-8942-46E8-A226-A4E01F7A105C}" type="slidenum">
              <a:rPr/>
              <a:t>‹#›</a:t>
            </a:fld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66BA0-BF77-43AC-894A-20AD8220B887}" type="datetime1">
              <a:rPr lang="en-US" smtClean="0"/>
              <a:pPr/>
              <a:t>3/27/2023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Add a footer</a:t>
            </a:r>
          </a:p>
        </p:txBody>
      </p:sp>
    </p:spTree>
    <p:extLst>
      <p:ext uri="{BB962C8B-B14F-4D97-AF65-F5344CB8AC3E}">
        <p14:creationId xmlns:p14="http://schemas.microsoft.com/office/powerpoint/2010/main" val="2781687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09699" y="1554480"/>
            <a:ext cx="4608576" cy="823912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09699" y="2434147"/>
            <a:ext cx="4608576" cy="3811271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554480"/>
            <a:ext cx="4610100" cy="823912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434147"/>
            <a:ext cx="4610100" cy="3811271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D479-8942-46E8-A226-A4E01F7A105C}" type="slidenum">
              <a:rPr/>
              <a:t>‹#›</a:t>
            </a:fld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81B4D-F060-418E-A958-B2BDC1A258F8}" type="datetime1">
              <a:rPr lang="en-US" smtClean="0"/>
              <a:pPr/>
              <a:t>3/27/2023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Add a footer</a:t>
            </a:r>
          </a:p>
        </p:txBody>
      </p:sp>
    </p:spTree>
    <p:extLst>
      <p:ext uri="{BB962C8B-B14F-4D97-AF65-F5344CB8AC3E}">
        <p14:creationId xmlns:p14="http://schemas.microsoft.com/office/powerpoint/2010/main" val="2827180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D479-8942-46E8-A226-A4E01F7A105C}" type="slidenum">
              <a:rPr/>
              <a:t>‹#›</a:t>
            </a:fld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6AC23-C97B-41FB-9B89-C7FE0FB631CA}" type="datetime1">
              <a:rPr lang="en-US" smtClean="0"/>
              <a:pPr/>
              <a:t>3/27/2023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Add a footer</a:t>
            </a:r>
          </a:p>
        </p:txBody>
      </p:sp>
    </p:spTree>
    <p:extLst>
      <p:ext uri="{BB962C8B-B14F-4D97-AF65-F5344CB8AC3E}">
        <p14:creationId xmlns:p14="http://schemas.microsoft.com/office/powerpoint/2010/main" val="2465877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D479-8942-46E8-A226-A4E01F7A105C}" type="slidenum">
              <a:rPr/>
              <a:t>‹#›</a:t>
            </a:fld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B9673-AC7F-4F1F-84E4-F0E5EAAE106D}" type="datetime1">
              <a:rPr lang="en-US" smtClean="0"/>
              <a:pPr/>
              <a:t>3/27/2023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Add a footer</a:t>
            </a:r>
          </a:p>
        </p:txBody>
      </p:sp>
    </p:spTree>
    <p:extLst>
      <p:ext uri="{BB962C8B-B14F-4D97-AF65-F5344CB8AC3E}">
        <p14:creationId xmlns:p14="http://schemas.microsoft.com/office/powerpoint/2010/main" val="1107393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82434" y="919616"/>
            <a:ext cx="4155622" cy="2532888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09699" y="915923"/>
            <a:ext cx="5216979" cy="5065776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82434" y="3502152"/>
            <a:ext cx="4155622" cy="2479548"/>
          </a:xfrm>
        </p:spPr>
        <p:txBody>
          <a:bodyPr>
            <a:normAutofit/>
          </a:bodyPr>
          <a:lstStyle>
            <a:lvl1pPr marL="0" indent="0">
              <a:spcBef>
                <a:spcPts val="9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D479-8942-46E8-A226-A4E01F7A105C}" type="slidenum">
              <a:rPr/>
              <a:t>‹#›</a:t>
            </a:fld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2A3310-D664-4933-9402-AB5DB0887727}" type="datetime1">
              <a:rPr lang="en-US" smtClean="0"/>
              <a:pPr/>
              <a:t>3/27/2023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Add a footer</a:t>
            </a:r>
          </a:p>
        </p:txBody>
      </p:sp>
    </p:spTree>
    <p:extLst>
      <p:ext uri="{BB962C8B-B14F-4D97-AF65-F5344CB8AC3E}">
        <p14:creationId xmlns:p14="http://schemas.microsoft.com/office/powerpoint/2010/main" val="3023549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82435" y="919616"/>
            <a:ext cx="4155622" cy="2532888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0" y="915923"/>
            <a:ext cx="6626677" cy="5065776"/>
          </a:xfrm>
        </p:spPr>
        <p:txBody>
          <a:bodyPr tIns="1371600">
            <a:normAutofit/>
          </a:bodyPr>
          <a:lstStyle>
            <a:lvl1pPr marL="0" indent="0" algn="ctr">
              <a:spcBef>
                <a:spcPts val="0"/>
              </a:spcBef>
              <a:buNone/>
              <a:defRPr sz="2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82435" y="3502152"/>
            <a:ext cx="4155622" cy="2479547"/>
          </a:xfrm>
        </p:spPr>
        <p:txBody>
          <a:bodyPr>
            <a:normAutofit/>
          </a:bodyPr>
          <a:lstStyle>
            <a:lvl1pPr marL="0" indent="0">
              <a:spcBef>
                <a:spcPts val="9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D479-8942-46E8-A226-A4E01F7A105C}" type="slidenum">
              <a:rPr/>
              <a:t>‹#›</a:t>
            </a:fld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47A63-5E3D-469C-A0D1-119323F4F95E}" type="datetime1">
              <a:rPr lang="en-US" smtClean="0"/>
              <a:pPr/>
              <a:t>3/27/2023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Add a footer</a:t>
            </a:r>
          </a:p>
        </p:txBody>
      </p:sp>
    </p:spTree>
    <p:extLst>
      <p:ext uri="{BB962C8B-B14F-4D97-AF65-F5344CB8AC3E}">
        <p14:creationId xmlns:p14="http://schemas.microsoft.com/office/powerpoint/2010/main" val="216422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D479-8942-46E8-A226-A4E01F7A105C}" type="slidenum">
              <a:rPr/>
              <a:t>‹#›</a:t>
            </a:fld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55A74-0919-413E-865C-E0E8D1722ED7}" type="datetime1">
              <a:rPr lang="en-US" smtClean="0"/>
              <a:pPr/>
              <a:t>3/27/2023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Add a footer</a:t>
            </a:r>
          </a:p>
        </p:txBody>
      </p:sp>
    </p:spTree>
    <p:extLst>
      <p:ext uri="{BB962C8B-B14F-4D97-AF65-F5344CB8AC3E}">
        <p14:creationId xmlns:p14="http://schemas.microsoft.com/office/powerpoint/2010/main" val="720709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190500"/>
            <a:ext cx="2057400" cy="59864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90500"/>
            <a:ext cx="7734300" cy="59864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D479-8942-46E8-A226-A4E01F7A105C}" type="slidenum">
              <a:rPr/>
              <a:t>‹#›</a:t>
            </a:fld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FE46A-5893-4F80-829A-F37AF8AAC03B}" type="datetime1">
              <a:rPr lang="en-US" smtClean="0"/>
              <a:pPr/>
              <a:t>3/27/2023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Add a footer</a:t>
            </a:r>
          </a:p>
        </p:txBody>
      </p:sp>
    </p:spTree>
    <p:extLst>
      <p:ext uri="{BB962C8B-B14F-4D97-AF65-F5344CB8AC3E}">
        <p14:creationId xmlns:p14="http://schemas.microsoft.com/office/powerpoint/2010/main" val="1021014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0" y="6629400"/>
            <a:ext cx="1499616" cy="228600"/>
          </a:xfrm>
          <a:prstGeom prst="rect">
            <a:avLst/>
          </a:prstGeom>
          <a:gradFill>
            <a:gsLst>
              <a:gs pos="0">
                <a:schemeClr val="accent1">
                  <a:lumMod val="15000"/>
                  <a:lumOff val="85000"/>
                </a:schemeClr>
              </a:gs>
              <a:gs pos="100000">
                <a:schemeClr val="accent1">
                  <a:lumMod val="15000"/>
                  <a:lumOff val="8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1609344" y="6629400"/>
            <a:ext cx="10582656" cy="228600"/>
          </a:xfrm>
          <a:prstGeom prst="rect">
            <a:avLst/>
          </a:prstGeom>
          <a:gradFill>
            <a:gsLst>
              <a:gs pos="0">
                <a:schemeClr val="accent1">
                  <a:lumMod val="35000"/>
                  <a:lumOff val="65000"/>
                </a:schemeClr>
              </a:gs>
              <a:gs pos="100000">
                <a:schemeClr val="accent1">
                  <a:lumMod val="35000"/>
                  <a:lumOff val="6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10026" y="276087"/>
            <a:ext cx="9371949" cy="118356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0027" y="1566001"/>
            <a:ext cx="9371948" cy="46206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0" y="6629400"/>
            <a:ext cx="410402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CD8D479-8942-46E8-A226-A4E01F7A105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3403" y="6629400"/>
            <a:ext cx="1000662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1E56E745-E731-42F7-BC46-83DD513FC98F}" type="datetime1">
              <a:rPr lang="en-US" smtClean="0"/>
              <a:pPr/>
              <a:t>3/27/2023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37716" y="6629400"/>
            <a:ext cx="9144259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6046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/>
  <p:txStyles>
    <p:titleStyle>
      <a:lvl1pPr algn="l" defTabSz="914400" rtl="0" eaLnBrk="1" latinLnBrk="0" hangingPunct="1">
        <a:spcBef>
          <a:spcPct val="0"/>
        </a:spcBef>
        <a:buNone/>
        <a:defRPr sz="34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10312" indent="-210312" algn="l" defTabSz="914400" rtl="0" eaLnBrk="1" latinLnBrk="0" hangingPunct="1">
        <a:lnSpc>
          <a:spcPct val="90000"/>
        </a:lnSpc>
        <a:spcBef>
          <a:spcPts val="11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38912" indent="-155448" algn="l" defTabSz="91440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76656" indent="-155448" algn="l" defTabSz="91440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05256" indent="-155448" algn="l" defTabSz="91440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33856" indent="-155448" algn="l" defTabSz="91440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362456" indent="-155448" algn="l" defTabSz="91440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591056" indent="-155448" algn="l" defTabSz="91440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819656" indent="-155448" algn="l" defTabSz="91440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048256" indent="-155448" algn="l" defTabSz="91440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Education &amp; Audience Development Community Group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March 28</a:t>
            </a:r>
            <a:r>
              <a:rPr lang="en-US" baseline="30000" dirty="0"/>
              <a:t>th</a:t>
            </a:r>
            <a:r>
              <a:rPr lang="en-US" dirty="0"/>
              <a:t>, 2023 Meeting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48C4993-DC44-F80A-964C-87EC8F07B16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165" t="-671" r="-1" b="-1301"/>
          <a:stretch/>
        </p:blipFill>
        <p:spPr>
          <a:xfrm>
            <a:off x="8903855" y="2004292"/>
            <a:ext cx="3288145" cy="398087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2CDCDF8-F77D-27CA-6CC3-7480F5254AB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1083" t="-231" r="1" b="7908"/>
          <a:stretch/>
        </p:blipFill>
        <p:spPr>
          <a:xfrm>
            <a:off x="6742545" y="2004292"/>
            <a:ext cx="2056823" cy="398087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275197E-7161-A22F-2914-FB9D9D1279F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261" t="-1" r="40408" b="1273"/>
          <a:stretch/>
        </p:blipFill>
        <p:spPr>
          <a:xfrm>
            <a:off x="-1" y="2004292"/>
            <a:ext cx="1487055" cy="3980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546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10026" y="671317"/>
            <a:ext cx="9371949" cy="788336"/>
          </a:xfrm>
        </p:spPr>
        <p:txBody>
          <a:bodyPr/>
          <a:lstStyle/>
          <a:p>
            <a:r>
              <a:rPr lang="fr-FR" dirty="0"/>
              <a:t>Agenda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0" i="0" dirty="0">
                <a:solidFill>
                  <a:srgbClr val="6F7476"/>
                </a:solidFill>
                <a:effectLst/>
                <a:latin typeface="GothamSSm-Light"/>
              </a:rPr>
              <a:t>I. Check-ins and Introductions / Mingling (5 minutes)</a:t>
            </a:r>
          </a:p>
          <a:p>
            <a:pPr marL="0" indent="0">
              <a:buNone/>
            </a:pPr>
            <a:br>
              <a:rPr lang="en-US" dirty="0"/>
            </a:br>
            <a:r>
              <a:rPr lang="en-US" b="0" i="0" dirty="0">
                <a:solidFill>
                  <a:srgbClr val="6F7476"/>
                </a:solidFill>
                <a:effectLst/>
                <a:latin typeface="GothamSSm-Light"/>
              </a:rPr>
              <a:t>II. TLCC Call for Proposals - Lean Coffee (15-20 minutes) </a:t>
            </a:r>
          </a:p>
          <a:p>
            <a:pPr marL="0" indent="0">
              <a:buNone/>
            </a:pPr>
            <a:br>
              <a:rPr lang="en-US" dirty="0"/>
            </a:br>
            <a:r>
              <a:rPr lang="en-US" b="0" i="0" dirty="0">
                <a:solidFill>
                  <a:srgbClr val="6F7476"/>
                </a:solidFill>
                <a:effectLst/>
                <a:latin typeface="GothamSSm-Light"/>
              </a:rPr>
              <a:t>III. Analytics for Education Presentations &amp; Discussion (30 minutes) </a:t>
            </a:r>
          </a:p>
          <a:p>
            <a:pPr marL="0" indent="0">
              <a:buNone/>
            </a:pPr>
            <a:br>
              <a:rPr lang="en-US" dirty="0"/>
            </a:br>
            <a:r>
              <a:rPr lang="en-US" b="0" i="0" dirty="0">
                <a:solidFill>
                  <a:srgbClr val="6F7476"/>
                </a:solidFill>
                <a:effectLst/>
                <a:latin typeface="GothamSSm-Light"/>
              </a:rPr>
              <a:t>IV. Housekeeping and heads up on our next meeting (5 minutes)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D479-8942-46E8-A226-A4E01F7A105C}" type="slidenum">
              <a:rPr lang="en-US" smtClean="0"/>
              <a:t>2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1B487-36FD-4CED-B07A-1A81FC6540B1}" type="datetime1">
              <a:rPr lang="en-US" smtClean="0"/>
              <a:pPr/>
              <a:t>3/27/2023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Education &amp; Audience Development Community Group</a:t>
            </a:r>
          </a:p>
        </p:txBody>
      </p:sp>
    </p:spTree>
    <p:extLst>
      <p:ext uri="{BB962C8B-B14F-4D97-AF65-F5344CB8AC3E}">
        <p14:creationId xmlns:p14="http://schemas.microsoft.com/office/powerpoint/2010/main" val="1627619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Meet the team!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D479-8942-46E8-A226-A4E01F7A105C}" type="slidenum">
              <a:rPr lang="en-US" smtClean="0"/>
              <a:t>3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1B487-36FD-4CED-B07A-1A81FC6540B1}" type="datetime1">
              <a:rPr lang="en-US" smtClean="0"/>
              <a:pPr/>
              <a:t>3/27/2023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Education &amp; Audience Development Community Group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11F24E73-6A11-A1F1-C1B0-43B97905FA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Katherine Tolbert - Community Engagement Manager for Starlight Theatre in Kansas City, Missouri</a:t>
            </a:r>
          </a:p>
          <a:p>
            <a:r>
              <a:rPr lang="en-US" dirty="0"/>
              <a:t>Mike Krauss - Director of Academy Operations at Cincinnati Ballet in Cincinnati, Ohio</a:t>
            </a:r>
          </a:p>
          <a:p>
            <a:r>
              <a:rPr lang="en-US" dirty="0"/>
              <a:t>Megan Trujillo – Education Program Specialist at the Mystic Aquarium in Mystic, Connecticut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2695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TLCC Call for Proposals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9700" y="1556281"/>
            <a:ext cx="9371949" cy="4620682"/>
          </a:xfrm>
        </p:spPr>
        <p:txBody>
          <a:bodyPr/>
          <a:lstStyle/>
          <a:p>
            <a:r>
              <a:rPr lang="en-US" dirty="0"/>
              <a:t>TLCC Presentation proposals are due Tuesday April 11</a:t>
            </a:r>
            <a:r>
              <a:rPr lang="en-US" baseline="30000" dirty="0"/>
              <a:t>th</a:t>
            </a:r>
            <a:r>
              <a:rPr lang="en-US" dirty="0"/>
              <a:t>, 2023</a:t>
            </a:r>
          </a:p>
          <a:p>
            <a:r>
              <a:rPr lang="en-US" dirty="0"/>
              <a:t>Katherine has been selected to be a reviewer for proposal submissions. </a:t>
            </a:r>
          </a:p>
          <a:p>
            <a:r>
              <a:rPr lang="en-US" dirty="0"/>
              <a:t>Lean Coffee Discussion!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D479-8942-46E8-A226-A4E01F7A105C}" type="slidenum">
              <a:rPr lang="en-US" smtClean="0"/>
              <a:t>4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66BA0-BF77-43AC-894A-20AD8220B887}" type="datetime1">
              <a:rPr lang="en-US" smtClean="0"/>
              <a:pPr/>
              <a:t>3/27/2023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Education &amp; Audience Development Community Group</a:t>
            </a:r>
          </a:p>
        </p:txBody>
      </p:sp>
    </p:spTree>
    <p:extLst>
      <p:ext uri="{BB962C8B-B14F-4D97-AF65-F5344CB8AC3E}">
        <p14:creationId xmlns:p14="http://schemas.microsoft.com/office/powerpoint/2010/main" val="4015598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Analytics for Education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9700" y="1556281"/>
            <a:ext cx="9371949" cy="4620682"/>
          </a:xfrm>
        </p:spPr>
        <p:txBody>
          <a:bodyPr/>
          <a:lstStyle/>
          <a:p>
            <a:r>
              <a:rPr lang="en-US" dirty="0"/>
              <a:t>Building performances to get information</a:t>
            </a:r>
          </a:p>
          <a:p>
            <a:r>
              <a:rPr lang="en-US" dirty="0"/>
              <a:t>Preview of a dashboard report</a:t>
            </a:r>
          </a:p>
          <a:p>
            <a:r>
              <a:rPr lang="en-US" dirty="0"/>
              <a:t>Building a widget and setting filters</a:t>
            </a:r>
          </a:p>
          <a:p>
            <a:r>
              <a:rPr lang="en-US" dirty="0"/>
              <a:t>Questions and discussion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D479-8942-46E8-A226-A4E01F7A105C}" type="slidenum">
              <a:rPr lang="en-US" smtClean="0"/>
              <a:t>5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66BA0-BF77-43AC-894A-20AD8220B887}" type="datetime1">
              <a:rPr lang="en-US" smtClean="0"/>
              <a:pPr/>
              <a:t>3/27/2023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Education &amp; Audience Development Community Group</a:t>
            </a:r>
          </a:p>
        </p:txBody>
      </p:sp>
    </p:spTree>
    <p:extLst>
      <p:ext uri="{BB962C8B-B14F-4D97-AF65-F5344CB8AC3E}">
        <p14:creationId xmlns:p14="http://schemas.microsoft.com/office/powerpoint/2010/main" val="129071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Housekeeping &amp; Next Meeting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10026" y="1578186"/>
            <a:ext cx="9371948" cy="4382751"/>
          </a:xfrm>
        </p:spPr>
        <p:txBody>
          <a:bodyPr/>
          <a:lstStyle/>
          <a:p>
            <a:r>
              <a:rPr lang="en-US" dirty="0"/>
              <a:t>Email Strategy collaboration</a:t>
            </a:r>
          </a:p>
          <a:p>
            <a:r>
              <a:rPr lang="en-US" dirty="0"/>
              <a:t>Next meeting is May 24</a:t>
            </a:r>
            <a:r>
              <a:rPr lang="en-US" baseline="30000" dirty="0"/>
              <a:t>th</a:t>
            </a:r>
            <a:r>
              <a:rPr lang="en-US" dirty="0"/>
              <a:t>, 2023, at 11:00 a.m. EST</a:t>
            </a:r>
          </a:p>
          <a:p>
            <a:r>
              <a:rPr lang="en-US" dirty="0"/>
              <a:t>We will post the details for the next meeting soon!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D479-8942-46E8-A226-A4E01F7A105C}" type="slidenum">
              <a:rPr lang="en-US" smtClean="0"/>
              <a:t>6</a:t>
            </a:fld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81B4D-F060-418E-A958-B2BDC1A258F8}" type="datetime1">
              <a:rPr lang="en-US" smtClean="0"/>
              <a:pPr/>
              <a:t>3/27/2023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Education &amp; Audience Development Community Group</a:t>
            </a:r>
          </a:p>
        </p:txBody>
      </p:sp>
    </p:spTree>
    <p:extLst>
      <p:ext uri="{BB962C8B-B14F-4D97-AF65-F5344CB8AC3E}">
        <p14:creationId xmlns:p14="http://schemas.microsoft.com/office/powerpoint/2010/main" val="2788333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10026" y="2245434"/>
            <a:ext cx="9371949" cy="1183566"/>
          </a:xfrm>
        </p:spPr>
        <p:txBody>
          <a:bodyPr/>
          <a:lstStyle/>
          <a:p>
            <a:pPr algn="ctr"/>
            <a:r>
              <a:rPr lang="en-US" dirty="0"/>
              <a:t>Thank you for attending! 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D479-8942-46E8-A226-A4E01F7A105C}" type="slidenum">
              <a:rPr lang="en-US" smtClean="0"/>
              <a:t>7</a:t>
            </a:fld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6AC23-C97B-41FB-9B89-C7FE0FB631CA}" type="datetime1">
              <a:rPr lang="en-US" smtClean="0"/>
              <a:pPr/>
              <a:t>3/27/2023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Education &amp; Audience Development Community Group</a:t>
            </a:r>
          </a:p>
        </p:txBody>
      </p:sp>
    </p:spTree>
    <p:extLst>
      <p:ext uri="{BB962C8B-B14F-4D97-AF65-F5344CB8AC3E}">
        <p14:creationId xmlns:p14="http://schemas.microsoft.com/office/powerpoint/2010/main" val="1332294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Ecology 16x9">
  <a:themeElements>
    <a:clrScheme name="Ecology">
      <a:dk1>
        <a:srgbClr val="4D3E2F"/>
      </a:dk1>
      <a:lt1>
        <a:sysClr val="window" lastClr="FFFFFF"/>
      </a:lt1>
      <a:dk2>
        <a:srgbClr val="000000"/>
      </a:dk2>
      <a:lt2>
        <a:srgbClr val="DDDDDD"/>
      </a:lt2>
      <a:accent1>
        <a:srgbClr val="8BAA00"/>
      </a:accent1>
      <a:accent2>
        <a:srgbClr val="2A6CB2"/>
      </a:accent2>
      <a:accent3>
        <a:srgbClr val="795837"/>
      </a:accent3>
      <a:accent4>
        <a:srgbClr val="D18316"/>
      </a:accent4>
      <a:accent5>
        <a:srgbClr val="79B4F0"/>
      </a:accent5>
      <a:accent6>
        <a:srgbClr val="CDC80F"/>
      </a:accent6>
      <a:hlink>
        <a:srgbClr val="2A6CB2"/>
      </a:hlink>
      <a:folHlink>
        <a:srgbClr val="808080"/>
      </a:folHlink>
    </a:clrScheme>
    <a:fontScheme name="Corbel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ature ecology education photo presentation.potx" id="{C2041BFC-79DD-469A-9C9C-CE3A45FF64F3}" vid="{F6D325B2-35D9-40C5-B4CD-C0A8483D5659}"/>
    </a:ext>
  </a:extLst>
</a:theme>
</file>

<file path=ppt/theme/theme2.xml><?xml version="1.0" encoding="utf-8"?>
<a:theme xmlns:a="http://schemas.openxmlformats.org/drawingml/2006/main" name="Office Theme">
  <a:themeElements>
    <a:clrScheme name="Ecology">
      <a:dk1>
        <a:srgbClr val="4D3E2F"/>
      </a:dk1>
      <a:lt1>
        <a:sysClr val="window" lastClr="FFFFFF"/>
      </a:lt1>
      <a:dk2>
        <a:srgbClr val="000000"/>
      </a:dk2>
      <a:lt2>
        <a:srgbClr val="DDDDDD"/>
      </a:lt2>
      <a:accent1>
        <a:srgbClr val="8BAA00"/>
      </a:accent1>
      <a:accent2>
        <a:srgbClr val="2A6CB2"/>
      </a:accent2>
      <a:accent3>
        <a:srgbClr val="795837"/>
      </a:accent3>
      <a:accent4>
        <a:srgbClr val="D18316"/>
      </a:accent4>
      <a:accent5>
        <a:srgbClr val="79B4F0"/>
      </a:accent5>
      <a:accent6>
        <a:srgbClr val="CDC80F"/>
      </a:accent6>
      <a:hlink>
        <a:srgbClr val="2A6CB2"/>
      </a:hlink>
      <a:folHlink>
        <a:srgbClr val="808080"/>
      </a:folHlink>
    </a:clrScheme>
    <a:fontScheme name="Corbel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Ecology">
      <a:dk1>
        <a:srgbClr val="4D3E2F"/>
      </a:dk1>
      <a:lt1>
        <a:sysClr val="window" lastClr="FFFFFF"/>
      </a:lt1>
      <a:dk2>
        <a:srgbClr val="000000"/>
      </a:dk2>
      <a:lt2>
        <a:srgbClr val="DDDDDD"/>
      </a:lt2>
      <a:accent1>
        <a:srgbClr val="8BAA00"/>
      </a:accent1>
      <a:accent2>
        <a:srgbClr val="2A6CB2"/>
      </a:accent2>
      <a:accent3>
        <a:srgbClr val="795837"/>
      </a:accent3>
      <a:accent4>
        <a:srgbClr val="D18316"/>
      </a:accent4>
      <a:accent5>
        <a:srgbClr val="79B4F0"/>
      </a:accent5>
      <a:accent6>
        <a:srgbClr val="CDC80F"/>
      </a:accent6>
      <a:hlink>
        <a:srgbClr val="2A6CB2"/>
      </a:hlink>
      <a:folHlink>
        <a:srgbClr val="808080"/>
      </a:folHlink>
    </a:clrScheme>
    <a:fontScheme name="Corbel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F5F4279E50A584F8D67D628353A3B5D" ma:contentTypeVersion="16" ma:contentTypeDescription="Create a new document." ma:contentTypeScope="" ma:versionID="7a99cff5788d908932d63a06a36c1ff2">
  <xsd:schema xmlns:xsd="http://www.w3.org/2001/XMLSchema" xmlns:xs="http://www.w3.org/2001/XMLSchema" xmlns:p="http://schemas.microsoft.com/office/2006/metadata/properties" xmlns:ns2="319ebeaf-18fc-4e20-a689-a102efee28e4" xmlns:ns3="58cbb383-18e4-4365-b63d-4fa00effcf4b" targetNamespace="http://schemas.microsoft.com/office/2006/metadata/properties" ma:root="true" ma:fieldsID="c22b2684224828383f3be94cafe03fe6" ns2:_="" ns3:_="">
    <xsd:import namespace="319ebeaf-18fc-4e20-a689-a102efee28e4"/>
    <xsd:import namespace="58cbb383-18e4-4365-b63d-4fa00effcf4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19ebeaf-18fc-4e20-a689-a102efee28e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d9429f84-aea3-48bc-999a-f3af589d845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8cbb383-18e4-4365-b63d-4fa00effcf4b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256d5b9-cde8-4df7-8d5f-ae001986fe8e}" ma:internalName="TaxCatchAll" ma:showField="CatchAllData" ma:web="58cbb383-18e4-4365-b63d-4fa00effcf4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19ebeaf-18fc-4e20-a689-a102efee28e4">
      <Terms xmlns="http://schemas.microsoft.com/office/infopath/2007/PartnerControls"/>
    </lcf76f155ced4ddcb4097134ff3c332f>
    <TaxCatchAll xmlns="58cbb383-18e4-4365-b63d-4fa00effcf4b" xsi:nil="true"/>
  </documentManagement>
</p:properties>
</file>

<file path=customXml/itemProps1.xml><?xml version="1.0" encoding="utf-8"?>
<ds:datastoreItem xmlns:ds="http://schemas.openxmlformats.org/officeDocument/2006/customXml" ds:itemID="{531C9DF7-C0EF-49D4-ACF5-F8C708A28E9B}"/>
</file>

<file path=customXml/itemProps2.xml><?xml version="1.0" encoding="utf-8"?>
<ds:datastoreItem xmlns:ds="http://schemas.openxmlformats.org/officeDocument/2006/customXml" ds:itemID="{3203BA5D-ED19-45E9-BC74-76E9DA79423A}"/>
</file>

<file path=customXml/itemProps3.xml><?xml version="1.0" encoding="utf-8"?>
<ds:datastoreItem xmlns:ds="http://schemas.openxmlformats.org/officeDocument/2006/customXml" ds:itemID="{E4F1CD41-1104-4ACC-8594-7F0C2371E0C8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</TotalTime>
  <Words>250</Words>
  <Application>Microsoft Office PowerPoint</Application>
  <PresentationFormat>Widescreen</PresentationFormat>
  <Paragraphs>44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Corbel</vt:lpstr>
      <vt:lpstr>GothamSSm-Light</vt:lpstr>
      <vt:lpstr>Ecology 16x9</vt:lpstr>
      <vt:lpstr>Education &amp; Audience Development Community Group</vt:lpstr>
      <vt:lpstr>Agenda</vt:lpstr>
      <vt:lpstr>Meet the team! </vt:lpstr>
      <vt:lpstr>TLCC Call for Proposals</vt:lpstr>
      <vt:lpstr>Analytics for Education</vt:lpstr>
      <vt:lpstr>Housekeeping &amp; Next Meeting</vt:lpstr>
      <vt:lpstr>Thank you for attending!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Education &amp; Audience Development Community Group</dc:title>
  <dc:creator>Megan Trujillo</dc:creator>
  <cp:lastModifiedBy>Megan Trujillo</cp:lastModifiedBy>
  <cp:revision>1</cp:revision>
  <dcterms:created xsi:type="dcterms:W3CDTF">2023-03-27T17:04:00Z</dcterms:created>
  <dcterms:modified xsi:type="dcterms:W3CDTF">2023-03-27T17:54:59Z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0x010100AF5F4279E50A584F8D67D628353A3B5D</vt:lpwstr>
  </property>
</Properties>
</file>