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31"/>
  </p:notesMasterIdLst>
  <p:handoutMasterIdLst>
    <p:handoutMasterId r:id="rId32"/>
  </p:handoutMasterIdLst>
  <p:sldIdLst>
    <p:sldId id="256" r:id="rId2"/>
    <p:sldId id="394" r:id="rId3"/>
    <p:sldId id="321" r:id="rId4"/>
    <p:sldId id="334" r:id="rId5"/>
    <p:sldId id="323" r:id="rId6"/>
    <p:sldId id="336" r:id="rId7"/>
    <p:sldId id="329" r:id="rId8"/>
    <p:sldId id="395" r:id="rId9"/>
    <p:sldId id="344" r:id="rId10"/>
    <p:sldId id="393" r:id="rId11"/>
    <p:sldId id="346" r:id="rId12"/>
    <p:sldId id="345" r:id="rId13"/>
    <p:sldId id="406" r:id="rId14"/>
    <p:sldId id="407" r:id="rId15"/>
    <p:sldId id="408" r:id="rId16"/>
    <p:sldId id="410" r:id="rId17"/>
    <p:sldId id="397" r:id="rId18"/>
    <p:sldId id="396" r:id="rId19"/>
    <p:sldId id="398" r:id="rId20"/>
    <p:sldId id="401" r:id="rId21"/>
    <p:sldId id="402" r:id="rId22"/>
    <p:sldId id="403" r:id="rId23"/>
    <p:sldId id="404" r:id="rId24"/>
    <p:sldId id="405" r:id="rId25"/>
    <p:sldId id="400" r:id="rId26"/>
    <p:sldId id="399" r:id="rId27"/>
    <p:sldId id="392" r:id="rId28"/>
    <p:sldId id="409" r:id="rId29"/>
    <p:sldId id="272" r:id="rId30"/>
  </p:sldIdLst>
  <p:sldSz cx="9144000" cy="5143500" type="screen16x9"/>
  <p:notesSz cx="923925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herine Lachance-Duffy" initials="CL" lastIdx="0" clrIdx="0">
    <p:extLst>
      <p:ext uri="{19B8F6BF-5375-455C-9EA6-DF929625EA0E}">
        <p15:presenceInfo xmlns:p15="http://schemas.microsoft.com/office/powerpoint/2012/main" userId="S-1-5-21-3771427624-617326956-2170835846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76039" autoAdjust="0"/>
  </p:normalViewPr>
  <p:slideViewPr>
    <p:cSldViewPr>
      <p:cViewPr varScale="1">
        <p:scale>
          <a:sx n="86" d="100"/>
          <a:sy n="86" d="100"/>
        </p:scale>
        <p:origin x="778" y="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41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018"/>
    </p:cViewPr>
  </p:sorterViewPr>
  <p:notesViewPr>
    <p:cSldViewPr>
      <p:cViewPr varScale="1">
        <p:scale>
          <a:sx n="84" d="100"/>
          <a:sy n="84" d="100"/>
        </p:scale>
        <p:origin x="1270" y="5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251D07-B731-4187-80DD-43B7F093DE9A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BAC169F-8045-4F93-B57C-C82F41A864A2}">
      <dgm:prSet/>
      <dgm:spPr/>
      <dgm:t>
        <a:bodyPr/>
        <a:lstStyle/>
        <a:p>
          <a:r>
            <a:rPr lang="en-US" dirty="0"/>
            <a:t>Before PRAC:</a:t>
          </a:r>
        </a:p>
      </dgm:t>
    </dgm:pt>
    <dgm:pt modelId="{D273A185-3D22-4F68-9E6D-D7044355ADBF}" type="parTrans" cxnId="{20005736-FF1D-467E-85D3-949A59D60710}">
      <dgm:prSet/>
      <dgm:spPr/>
      <dgm:t>
        <a:bodyPr/>
        <a:lstStyle/>
        <a:p>
          <a:endParaRPr lang="en-US"/>
        </a:p>
      </dgm:t>
    </dgm:pt>
    <dgm:pt modelId="{242C1D65-441C-4617-8884-7D857CE95F9A}" type="sibTrans" cxnId="{20005736-FF1D-467E-85D3-949A59D60710}">
      <dgm:prSet/>
      <dgm:spPr/>
      <dgm:t>
        <a:bodyPr/>
        <a:lstStyle/>
        <a:p>
          <a:endParaRPr lang="en-US"/>
        </a:p>
      </dgm:t>
    </dgm:pt>
    <dgm:pt modelId="{331D9AA1-1F7F-4434-9062-22A93D12EA25}">
      <dgm:prSet/>
      <dgm:spPr/>
      <dgm:t>
        <a:bodyPr/>
        <a:lstStyle/>
        <a:p>
          <a:r>
            <a:rPr lang="en-US" dirty="0"/>
            <a:t>Point of Sales developer</a:t>
          </a:r>
        </a:p>
      </dgm:t>
    </dgm:pt>
    <dgm:pt modelId="{51BEE50C-EE1B-4BEC-9A75-508BF14F5262}" type="parTrans" cxnId="{24ACE49F-D24D-4925-A7B0-21AC28E99D3F}">
      <dgm:prSet/>
      <dgm:spPr/>
      <dgm:t>
        <a:bodyPr/>
        <a:lstStyle/>
        <a:p>
          <a:endParaRPr lang="en-US"/>
        </a:p>
      </dgm:t>
    </dgm:pt>
    <dgm:pt modelId="{34211B36-D3FD-4D13-B397-41BE07D5408C}" type="sibTrans" cxnId="{24ACE49F-D24D-4925-A7B0-21AC28E99D3F}">
      <dgm:prSet/>
      <dgm:spPr/>
      <dgm:t>
        <a:bodyPr/>
        <a:lstStyle/>
        <a:p>
          <a:endParaRPr lang="en-US"/>
        </a:p>
      </dgm:t>
    </dgm:pt>
    <dgm:pt modelId="{8142069D-2F9A-46F6-8DCA-629098000B8E}">
      <dgm:prSet/>
      <dgm:spPr/>
      <dgm:t>
        <a:bodyPr/>
        <a:lstStyle/>
        <a:p>
          <a:r>
            <a:rPr lang="en-US" dirty="0"/>
            <a:t>At PRAC:</a:t>
          </a:r>
        </a:p>
      </dgm:t>
    </dgm:pt>
    <dgm:pt modelId="{B9E1755D-5694-49B0-9002-BA7143E3B2E0}" type="parTrans" cxnId="{C127631F-B689-4758-B36A-BACD138429BD}">
      <dgm:prSet/>
      <dgm:spPr/>
      <dgm:t>
        <a:bodyPr/>
        <a:lstStyle/>
        <a:p>
          <a:endParaRPr lang="en-US"/>
        </a:p>
      </dgm:t>
    </dgm:pt>
    <dgm:pt modelId="{28E4EB04-6FCE-466E-974C-70B1E021F20D}" type="sibTrans" cxnId="{C127631F-B689-4758-B36A-BACD138429BD}">
      <dgm:prSet/>
      <dgm:spPr/>
      <dgm:t>
        <a:bodyPr/>
        <a:lstStyle/>
        <a:p>
          <a:endParaRPr lang="en-US"/>
        </a:p>
      </dgm:t>
    </dgm:pt>
    <dgm:pt modelId="{F2CAC270-D2AC-454F-AAEB-8D70C724D877}">
      <dgm:prSet/>
      <dgm:spPr/>
      <dgm:t>
        <a:bodyPr/>
        <a:lstStyle/>
        <a:p>
          <a:r>
            <a:rPr lang="en-US" dirty="0"/>
            <a:t>Application Systems Analyst</a:t>
          </a:r>
        </a:p>
      </dgm:t>
    </dgm:pt>
    <dgm:pt modelId="{9CF81202-FCEE-4DC9-9AEE-46B544BD0AD0}" type="parTrans" cxnId="{2086F28C-C226-4705-A462-7A7B8B48D76A}">
      <dgm:prSet/>
      <dgm:spPr/>
      <dgm:t>
        <a:bodyPr/>
        <a:lstStyle/>
        <a:p>
          <a:endParaRPr lang="en-US"/>
        </a:p>
      </dgm:t>
    </dgm:pt>
    <dgm:pt modelId="{9F961AA1-CEEB-418D-B1D0-959A7CF6B741}" type="sibTrans" cxnId="{2086F28C-C226-4705-A462-7A7B8B48D76A}">
      <dgm:prSet/>
      <dgm:spPr/>
      <dgm:t>
        <a:bodyPr/>
        <a:lstStyle/>
        <a:p>
          <a:endParaRPr lang="en-US"/>
        </a:p>
      </dgm:t>
    </dgm:pt>
    <dgm:pt modelId="{FAC1D082-4D8B-4ABB-B852-4131F5EBE766}">
      <dgm:prSet/>
      <dgm:spPr/>
      <dgm:t>
        <a:bodyPr/>
        <a:lstStyle/>
        <a:p>
          <a:r>
            <a:rPr lang="en-US" dirty="0"/>
            <a:t>Free-lance musician</a:t>
          </a:r>
        </a:p>
      </dgm:t>
    </dgm:pt>
    <dgm:pt modelId="{193E702F-C625-4E5E-88BE-F9A9421F102E}" type="parTrans" cxnId="{DDEB3CB4-54DB-48D1-B1B0-19062F510313}">
      <dgm:prSet/>
      <dgm:spPr/>
      <dgm:t>
        <a:bodyPr/>
        <a:lstStyle/>
        <a:p>
          <a:endParaRPr lang="en-US"/>
        </a:p>
      </dgm:t>
    </dgm:pt>
    <dgm:pt modelId="{0C2A90E7-2567-4A9B-8C61-70F94D61C89E}" type="sibTrans" cxnId="{DDEB3CB4-54DB-48D1-B1B0-19062F510313}">
      <dgm:prSet/>
      <dgm:spPr/>
      <dgm:t>
        <a:bodyPr/>
        <a:lstStyle/>
        <a:p>
          <a:endParaRPr lang="en-US"/>
        </a:p>
      </dgm:t>
    </dgm:pt>
    <dgm:pt modelId="{677899CC-778C-4075-BEBF-9EF6A5D89850}">
      <dgm:prSet/>
      <dgm:spPr/>
      <dgm:t>
        <a:bodyPr/>
        <a:lstStyle/>
        <a:p>
          <a:r>
            <a:rPr lang="en-US" dirty="0"/>
            <a:t>Database Administrator</a:t>
          </a:r>
        </a:p>
      </dgm:t>
    </dgm:pt>
    <dgm:pt modelId="{E62BFC56-D210-4E38-8722-C76FD2CA8B57}" type="parTrans" cxnId="{278DE45F-0146-4EC9-82AF-711ED0529BFB}">
      <dgm:prSet/>
      <dgm:spPr/>
      <dgm:t>
        <a:bodyPr/>
        <a:lstStyle/>
        <a:p>
          <a:endParaRPr lang="en-US"/>
        </a:p>
      </dgm:t>
    </dgm:pt>
    <dgm:pt modelId="{001594DA-7D81-4638-9D18-BCFE1B552399}" type="sibTrans" cxnId="{278DE45F-0146-4EC9-82AF-711ED0529BFB}">
      <dgm:prSet/>
      <dgm:spPr/>
      <dgm:t>
        <a:bodyPr/>
        <a:lstStyle/>
        <a:p>
          <a:endParaRPr lang="en-US"/>
        </a:p>
      </dgm:t>
    </dgm:pt>
    <dgm:pt modelId="{1055FD7C-11BF-417E-9E2B-68FE0F300702}">
      <dgm:prSet/>
      <dgm:spPr/>
      <dgm:t>
        <a:bodyPr/>
        <a:lstStyle/>
        <a:p>
          <a:r>
            <a:rPr lang="en-US" dirty="0"/>
            <a:t>Tessitura Project Director</a:t>
          </a:r>
        </a:p>
      </dgm:t>
    </dgm:pt>
    <dgm:pt modelId="{E28E0E5D-E93F-43D4-B674-FBAE1E746C47}" type="parTrans" cxnId="{5A6EC57D-2E43-41A3-9A93-D2952C220D76}">
      <dgm:prSet/>
      <dgm:spPr/>
      <dgm:t>
        <a:bodyPr/>
        <a:lstStyle/>
        <a:p>
          <a:endParaRPr lang="en-US"/>
        </a:p>
      </dgm:t>
    </dgm:pt>
    <dgm:pt modelId="{4A56A5AD-B783-4AC1-8AFA-638F54AA0E6B}" type="sibTrans" cxnId="{5A6EC57D-2E43-41A3-9A93-D2952C220D76}">
      <dgm:prSet/>
      <dgm:spPr/>
      <dgm:t>
        <a:bodyPr/>
        <a:lstStyle/>
        <a:p>
          <a:endParaRPr lang="en-US"/>
        </a:p>
      </dgm:t>
    </dgm:pt>
    <dgm:pt modelId="{ADD1BAB3-372C-4CB5-AD88-5D1258DFC325}" type="pres">
      <dgm:prSet presAssocID="{DF251D07-B731-4187-80DD-43B7F093DE9A}" presName="linear" presStyleCnt="0">
        <dgm:presLayoutVars>
          <dgm:dir/>
          <dgm:animLvl val="lvl"/>
          <dgm:resizeHandles val="exact"/>
        </dgm:presLayoutVars>
      </dgm:prSet>
      <dgm:spPr/>
    </dgm:pt>
    <dgm:pt modelId="{15826E75-517F-48BD-8612-3032D0C9B9B5}" type="pres">
      <dgm:prSet presAssocID="{9BAC169F-8045-4F93-B57C-C82F41A864A2}" presName="parentLin" presStyleCnt="0"/>
      <dgm:spPr/>
    </dgm:pt>
    <dgm:pt modelId="{1F7EFC67-CB44-46C1-8CDC-0164264FCE5D}" type="pres">
      <dgm:prSet presAssocID="{9BAC169F-8045-4F93-B57C-C82F41A864A2}" presName="parentLeftMargin" presStyleLbl="node1" presStyleIdx="0" presStyleCnt="2"/>
      <dgm:spPr/>
    </dgm:pt>
    <dgm:pt modelId="{589E2D1A-133C-48E5-BA22-5F82A1B576A3}" type="pres">
      <dgm:prSet presAssocID="{9BAC169F-8045-4F93-B57C-C82F41A864A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6D008E5-EC16-4A2E-B673-10D56E1DB057}" type="pres">
      <dgm:prSet presAssocID="{9BAC169F-8045-4F93-B57C-C82F41A864A2}" presName="negativeSpace" presStyleCnt="0"/>
      <dgm:spPr/>
    </dgm:pt>
    <dgm:pt modelId="{B4193F3A-9470-47A2-AD40-11F9EE82BB13}" type="pres">
      <dgm:prSet presAssocID="{9BAC169F-8045-4F93-B57C-C82F41A864A2}" presName="childText" presStyleLbl="conFgAcc1" presStyleIdx="0" presStyleCnt="2">
        <dgm:presLayoutVars>
          <dgm:bulletEnabled val="1"/>
        </dgm:presLayoutVars>
      </dgm:prSet>
      <dgm:spPr/>
    </dgm:pt>
    <dgm:pt modelId="{858315EE-1316-4E42-B9EB-9997FC282BED}" type="pres">
      <dgm:prSet presAssocID="{242C1D65-441C-4617-8884-7D857CE95F9A}" presName="spaceBetweenRectangles" presStyleCnt="0"/>
      <dgm:spPr/>
    </dgm:pt>
    <dgm:pt modelId="{31FE274E-297C-4350-AC77-DE437681CBAE}" type="pres">
      <dgm:prSet presAssocID="{8142069D-2F9A-46F6-8DCA-629098000B8E}" presName="parentLin" presStyleCnt="0"/>
      <dgm:spPr/>
    </dgm:pt>
    <dgm:pt modelId="{701DD78A-A1CA-4C51-A57F-AA594EEECDF8}" type="pres">
      <dgm:prSet presAssocID="{8142069D-2F9A-46F6-8DCA-629098000B8E}" presName="parentLeftMargin" presStyleLbl="node1" presStyleIdx="0" presStyleCnt="2"/>
      <dgm:spPr/>
    </dgm:pt>
    <dgm:pt modelId="{09E1D453-6495-42A4-B1A0-17DAA50877F0}" type="pres">
      <dgm:prSet presAssocID="{8142069D-2F9A-46F6-8DCA-629098000B8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0791F36D-80AC-4137-BEF5-D4C2F7C75D5A}" type="pres">
      <dgm:prSet presAssocID="{8142069D-2F9A-46F6-8DCA-629098000B8E}" presName="negativeSpace" presStyleCnt="0"/>
      <dgm:spPr/>
    </dgm:pt>
    <dgm:pt modelId="{DDDB74E3-9ADD-4D38-9442-6A8F5CB627CD}" type="pres">
      <dgm:prSet presAssocID="{8142069D-2F9A-46F6-8DCA-629098000B8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127631F-B689-4758-B36A-BACD138429BD}" srcId="{DF251D07-B731-4187-80DD-43B7F093DE9A}" destId="{8142069D-2F9A-46F6-8DCA-629098000B8E}" srcOrd="1" destOrd="0" parTransId="{B9E1755D-5694-49B0-9002-BA7143E3B2E0}" sibTransId="{28E4EB04-6FCE-466E-974C-70B1E021F20D}"/>
    <dgm:cxn modelId="{20005736-FF1D-467E-85D3-949A59D60710}" srcId="{DF251D07-B731-4187-80DD-43B7F093DE9A}" destId="{9BAC169F-8045-4F93-B57C-C82F41A864A2}" srcOrd="0" destOrd="0" parTransId="{D273A185-3D22-4F68-9E6D-D7044355ADBF}" sibTransId="{242C1D65-441C-4617-8884-7D857CE95F9A}"/>
    <dgm:cxn modelId="{9EE55838-755E-43F8-BACB-C9827A259DF8}" type="presOf" srcId="{8142069D-2F9A-46F6-8DCA-629098000B8E}" destId="{09E1D453-6495-42A4-B1A0-17DAA50877F0}" srcOrd="1" destOrd="0" presId="urn:microsoft.com/office/officeart/2005/8/layout/list1"/>
    <dgm:cxn modelId="{278DE45F-0146-4EC9-82AF-711ED0529BFB}" srcId="{8142069D-2F9A-46F6-8DCA-629098000B8E}" destId="{677899CC-778C-4075-BEBF-9EF6A5D89850}" srcOrd="1" destOrd="0" parTransId="{E62BFC56-D210-4E38-8722-C76FD2CA8B57}" sibTransId="{001594DA-7D81-4638-9D18-BCFE1B552399}"/>
    <dgm:cxn modelId="{EE41B242-0A9A-43E0-B3C5-2902D52909B7}" type="presOf" srcId="{331D9AA1-1F7F-4434-9062-22A93D12EA25}" destId="{B4193F3A-9470-47A2-AD40-11F9EE82BB13}" srcOrd="0" destOrd="0" presId="urn:microsoft.com/office/officeart/2005/8/layout/list1"/>
    <dgm:cxn modelId="{E383DC76-19E3-4BBB-9846-D8068E399E9E}" type="presOf" srcId="{DF251D07-B731-4187-80DD-43B7F093DE9A}" destId="{ADD1BAB3-372C-4CB5-AD88-5D1258DFC325}" srcOrd="0" destOrd="0" presId="urn:microsoft.com/office/officeart/2005/8/layout/list1"/>
    <dgm:cxn modelId="{688CE87A-00A9-4BE8-B56E-79B5533FBB0A}" type="presOf" srcId="{677899CC-778C-4075-BEBF-9EF6A5D89850}" destId="{DDDB74E3-9ADD-4D38-9442-6A8F5CB627CD}" srcOrd="0" destOrd="1" presId="urn:microsoft.com/office/officeart/2005/8/layout/list1"/>
    <dgm:cxn modelId="{5A6EC57D-2E43-41A3-9A93-D2952C220D76}" srcId="{8142069D-2F9A-46F6-8DCA-629098000B8E}" destId="{1055FD7C-11BF-417E-9E2B-68FE0F300702}" srcOrd="2" destOrd="0" parTransId="{E28E0E5D-E93F-43D4-B674-FBAE1E746C47}" sibTransId="{4A56A5AD-B783-4AC1-8AFA-638F54AA0E6B}"/>
    <dgm:cxn modelId="{2086F28C-C226-4705-A462-7A7B8B48D76A}" srcId="{8142069D-2F9A-46F6-8DCA-629098000B8E}" destId="{F2CAC270-D2AC-454F-AAEB-8D70C724D877}" srcOrd="0" destOrd="0" parTransId="{9CF81202-FCEE-4DC9-9AEE-46B544BD0AD0}" sibTransId="{9F961AA1-CEEB-418D-B1D0-959A7CF6B741}"/>
    <dgm:cxn modelId="{24ACE49F-D24D-4925-A7B0-21AC28E99D3F}" srcId="{9BAC169F-8045-4F93-B57C-C82F41A864A2}" destId="{331D9AA1-1F7F-4434-9062-22A93D12EA25}" srcOrd="0" destOrd="0" parTransId="{51BEE50C-EE1B-4BEC-9A75-508BF14F5262}" sibTransId="{34211B36-D3FD-4D13-B397-41BE07D5408C}"/>
    <dgm:cxn modelId="{57EF12A0-1EEA-4528-A438-CF32BE98BFD8}" type="presOf" srcId="{FAC1D082-4D8B-4ABB-B852-4131F5EBE766}" destId="{B4193F3A-9470-47A2-AD40-11F9EE82BB13}" srcOrd="0" destOrd="1" presId="urn:microsoft.com/office/officeart/2005/8/layout/list1"/>
    <dgm:cxn modelId="{29EC7AA3-8B96-4EF8-9455-A38902ADA7C6}" type="presOf" srcId="{8142069D-2F9A-46F6-8DCA-629098000B8E}" destId="{701DD78A-A1CA-4C51-A57F-AA594EEECDF8}" srcOrd="0" destOrd="0" presId="urn:microsoft.com/office/officeart/2005/8/layout/list1"/>
    <dgm:cxn modelId="{DFD6ACAC-EDE5-4EFB-A534-EC0ACEF37918}" type="presOf" srcId="{F2CAC270-D2AC-454F-AAEB-8D70C724D877}" destId="{DDDB74E3-9ADD-4D38-9442-6A8F5CB627CD}" srcOrd="0" destOrd="0" presId="urn:microsoft.com/office/officeart/2005/8/layout/list1"/>
    <dgm:cxn modelId="{DDEB3CB4-54DB-48D1-B1B0-19062F510313}" srcId="{9BAC169F-8045-4F93-B57C-C82F41A864A2}" destId="{FAC1D082-4D8B-4ABB-B852-4131F5EBE766}" srcOrd="1" destOrd="0" parTransId="{193E702F-C625-4E5E-88BE-F9A9421F102E}" sibTransId="{0C2A90E7-2567-4A9B-8C61-70F94D61C89E}"/>
    <dgm:cxn modelId="{2724A0CD-0363-45DF-B8EB-3F5CFE9B442E}" type="presOf" srcId="{9BAC169F-8045-4F93-B57C-C82F41A864A2}" destId="{589E2D1A-133C-48E5-BA22-5F82A1B576A3}" srcOrd="1" destOrd="0" presId="urn:microsoft.com/office/officeart/2005/8/layout/list1"/>
    <dgm:cxn modelId="{CB6521E4-6BDB-48C5-95EE-D0D592747198}" type="presOf" srcId="{9BAC169F-8045-4F93-B57C-C82F41A864A2}" destId="{1F7EFC67-CB44-46C1-8CDC-0164264FCE5D}" srcOrd="0" destOrd="0" presId="urn:microsoft.com/office/officeart/2005/8/layout/list1"/>
    <dgm:cxn modelId="{7B84B0F7-9839-4374-8317-08F27C72909A}" type="presOf" srcId="{1055FD7C-11BF-417E-9E2B-68FE0F300702}" destId="{DDDB74E3-9ADD-4D38-9442-6A8F5CB627CD}" srcOrd="0" destOrd="2" presId="urn:microsoft.com/office/officeart/2005/8/layout/list1"/>
    <dgm:cxn modelId="{2EFA9328-9711-4637-B1A9-8E2894CE87BC}" type="presParOf" srcId="{ADD1BAB3-372C-4CB5-AD88-5D1258DFC325}" destId="{15826E75-517F-48BD-8612-3032D0C9B9B5}" srcOrd="0" destOrd="0" presId="urn:microsoft.com/office/officeart/2005/8/layout/list1"/>
    <dgm:cxn modelId="{6BC51513-FF10-47AE-BD09-40921B9ACEEA}" type="presParOf" srcId="{15826E75-517F-48BD-8612-3032D0C9B9B5}" destId="{1F7EFC67-CB44-46C1-8CDC-0164264FCE5D}" srcOrd="0" destOrd="0" presId="urn:microsoft.com/office/officeart/2005/8/layout/list1"/>
    <dgm:cxn modelId="{6F5354BD-4B79-495F-8481-8E66E40C8967}" type="presParOf" srcId="{15826E75-517F-48BD-8612-3032D0C9B9B5}" destId="{589E2D1A-133C-48E5-BA22-5F82A1B576A3}" srcOrd="1" destOrd="0" presId="urn:microsoft.com/office/officeart/2005/8/layout/list1"/>
    <dgm:cxn modelId="{695CD2FA-4189-4EBE-862F-266B5FC02687}" type="presParOf" srcId="{ADD1BAB3-372C-4CB5-AD88-5D1258DFC325}" destId="{06D008E5-EC16-4A2E-B673-10D56E1DB057}" srcOrd="1" destOrd="0" presId="urn:microsoft.com/office/officeart/2005/8/layout/list1"/>
    <dgm:cxn modelId="{9B8AB7F0-EAAC-4016-B968-79766FAF6620}" type="presParOf" srcId="{ADD1BAB3-372C-4CB5-AD88-5D1258DFC325}" destId="{B4193F3A-9470-47A2-AD40-11F9EE82BB13}" srcOrd="2" destOrd="0" presId="urn:microsoft.com/office/officeart/2005/8/layout/list1"/>
    <dgm:cxn modelId="{D07BFC5B-4C96-41C4-87AC-24B4CF21F3F4}" type="presParOf" srcId="{ADD1BAB3-372C-4CB5-AD88-5D1258DFC325}" destId="{858315EE-1316-4E42-B9EB-9997FC282BED}" srcOrd="3" destOrd="0" presId="urn:microsoft.com/office/officeart/2005/8/layout/list1"/>
    <dgm:cxn modelId="{99E95415-773D-492A-A612-681D180DD775}" type="presParOf" srcId="{ADD1BAB3-372C-4CB5-AD88-5D1258DFC325}" destId="{31FE274E-297C-4350-AC77-DE437681CBAE}" srcOrd="4" destOrd="0" presId="urn:microsoft.com/office/officeart/2005/8/layout/list1"/>
    <dgm:cxn modelId="{0E667520-2B4B-471B-81BF-0DD5EF8154E5}" type="presParOf" srcId="{31FE274E-297C-4350-AC77-DE437681CBAE}" destId="{701DD78A-A1CA-4C51-A57F-AA594EEECDF8}" srcOrd="0" destOrd="0" presId="urn:microsoft.com/office/officeart/2005/8/layout/list1"/>
    <dgm:cxn modelId="{F8A910D3-C9F9-482C-95DB-337921B93D6F}" type="presParOf" srcId="{31FE274E-297C-4350-AC77-DE437681CBAE}" destId="{09E1D453-6495-42A4-B1A0-17DAA50877F0}" srcOrd="1" destOrd="0" presId="urn:microsoft.com/office/officeart/2005/8/layout/list1"/>
    <dgm:cxn modelId="{2AD61743-C289-4226-869E-04E8DAC882F0}" type="presParOf" srcId="{ADD1BAB3-372C-4CB5-AD88-5D1258DFC325}" destId="{0791F36D-80AC-4137-BEF5-D4C2F7C75D5A}" srcOrd="5" destOrd="0" presId="urn:microsoft.com/office/officeart/2005/8/layout/list1"/>
    <dgm:cxn modelId="{3837CB4E-E629-4326-A534-9D11BB2CF15C}" type="presParOf" srcId="{ADD1BAB3-372C-4CB5-AD88-5D1258DFC325}" destId="{DDDB74E3-9ADD-4D38-9442-6A8F5CB627C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1E4F66-4BF0-45BA-945B-C95F2A3851F7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88AB435-6138-48D4-815A-DDCE547D3E42}">
      <dgm:prSet/>
      <dgm:spPr/>
      <dgm:t>
        <a:bodyPr/>
        <a:lstStyle/>
        <a:p>
          <a:pPr>
            <a:defRPr b="1"/>
          </a:pPr>
          <a:r>
            <a:rPr lang="en-US" dirty="0"/>
            <a:t>2006–2016</a:t>
          </a:r>
        </a:p>
      </dgm:t>
    </dgm:pt>
    <dgm:pt modelId="{E47D1B03-0180-4FBC-B2AF-035036525DE7}" type="parTrans" cxnId="{C4C802A5-400B-431D-A216-45DE02404358}">
      <dgm:prSet/>
      <dgm:spPr/>
      <dgm:t>
        <a:bodyPr/>
        <a:lstStyle/>
        <a:p>
          <a:endParaRPr lang="en-US"/>
        </a:p>
      </dgm:t>
    </dgm:pt>
    <dgm:pt modelId="{C5DE7028-5A32-4757-BF5A-E1A4EF475CA7}" type="sibTrans" cxnId="{C4C802A5-400B-431D-A216-45DE02404358}">
      <dgm:prSet/>
      <dgm:spPr/>
      <dgm:t>
        <a:bodyPr/>
        <a:lstStyle/>
        <a:p>
          <a:endParaRPr lang="en-US"/>
        </a:p>
      </dgm:t>
    </dgm:pt>
    <dgm:pt modelId="{F0E409CD-A6F5-4385-8FA7-128979A648A5}">
      <dgm:prSet/>
      <dgm:spPr/>
      <dgm:t>
        <a:bodyPr/>
        <a:lstStyle/>
        <a:p>
          <a:r>
            <a:rPr lang="en-US" dirty="0"/>
            <a:t>Remote servers hosted in a co-location</a:t>
          </a:r>
        </a:p>
      </dgm:t>
    </dgm:pt>
    <dgm:pt modelId="{307E5306-9F8D-44B5-A588-69C6AEA2764F}" type="parTrans" cxnId="{4DDFD118-36FA-4F47-940B-9940AB23C4E7}">
      <dgm:prSet/>
      <dgm:spPr/>
      <dgm:t>
        <a:bodyPr/>
        <a:lstStyle/>
        <a:p>
          <a:endParaRPr lang="en-US"/>
        </a:p>
      </dgm:t>
    </dgm:pt>
    <dgm:pt modelId="{B23938C9-8701-435E-9FF6-D347757A1AEA}" type="sibTrans" cxnId="{4DDFD118-36FA-4F47-940B-9940AB23C4E7}">
      <dgm:prSet/>
      <dgm:spPr/>
      <dgm:t>
        <a:bodyPr/>
        <a:lstStyle/>
        <a:p>
          <a:endParaRPr lang="en-US"/>
        </a:p>
      </dgm:t>
    </dgm:pt>
    <dgm:pt modelId="{324BADF8-EBAC-4CCE-A07D-4BF54A74E0D2}">
      <dgm:prSet/>
      <dgm:spPr/>
      <dgm:t>
        <a:bodyPr/>
        <a:lstStyle/>
        <a:p>
          <a:r>
            <a:rPr lang="en-US" dirty="0"/>
            <a:t>Managed service provider for IT </a:t>
          </a:r>
        </a:p>
      </dgm:t>
    </dgm:pt>
    <dgm:pt modelId="{804919CF-8095-40D0-824E-BB1FBFCEB4AA}" type="parTrans" cxnId="{C921CC42-F5A1-4D2A-AB78-88A26FBD3033}">
      <dgm:prSet/>
      <dgm:spPr/>
      <dgm:t>
        <a:bodyPr/>
        <a:lstStyle/>
        <a:p>
          <a:endParaRPr lang="en-US"/>
        </a:p>
      </dgm:t>
    </dgm:pt>
    <dgm:pt modelId="{C794874A-3D74-46D4-9DDE-CA9A93343AE1}" type="sibTrans" cxnId="{C921CC42-F5A1-4D2A-AB78-88A26FBD3033}">
      <dgm:prSet/>
      <dgm:spPr/>
      <dgm:t>
        <a:bodyPr/>
        <a:lstStyle/>
        <a:p>
          <a:endParaRPr lang="en-US"/>
        </a:p>
      </dgm:t>
    </dgm:pt>
    <dgm:pt modelId="{C28BAB8D-B999-4E5F-BFCC-FE30024BC5E2}">
      <dgm:prSet/>
      <dgm:spPr/>
      <dgm:t>
        <a:bodyPr/>
        <a:lstStyle/>
        <a:p>
          <a:pPr>
            <a:defRPr b="1"/>
          </a:pPr>
          <a:r>
            <a:rPr lang="en-US" dirty="0"/>
            <a:t>2017-Present</a:t>
          </a:r>
        </a:p>
      </dgm:t>
    </dgm:pt>
    <dgm:pt modelId="{23CBEEB4-993D-4EA2-8FCA-386CB4A60030}" type="parTrans" cxnId="{215E2FB9-6494-45E3-BA30-EEEB802CE96A}">
      <dgm:prSet/>
      <dgm:spPr/>
      <dgm:t>
        <a:bodyPr/>
        <a:lstStyle/>
        <a:p>
          <a:endParaRPr lang="en-US"/>
        </a:p>
      </dgm:t>
    </dgm:pt>
    <dgm:pt modelId="{69CAB596-F394-4571-AA2C-8A47FF154A89}" type="sibTrans" cxnId="{215E2FB9-6494-45E3-BA30-EEEB802CE96A}">
      <dgm:prSet/>
      <dgm:spPr/>
      <dgm:t>
        <a:bodyPr/>
        <a:lstStyle/>
        <a:p>
          <a:endParaRPr lang="en-US"/>
        </a:p>
      </dgm:t>
    </dgm:pt>
    <dgm:pt modelId="{CB23C1CE-CC28-489A-85B6-B828411148B4}">
      <dgm:prSet/>
      <dgm:spPr/>
      <dgm:t>
        <a:bodyPr/>
        <a:lstStyle/>
        <a:p>
          <a:r>
            <a:rPr lang="en-US" dirty="0"/>
            <a:t>RAMP</a:t>
          </a:r>
        </a:p>
      </dgm:t>
    </dgm:pt>
    <dgm:pt modelId="{10609DC0-E2D3-4FA8-B250-D5C51F03EEA5}" type="parTrans" cxnId="{FA2CF4FB-A3B9-4C31-AB9E-CF1D6B46F3B5}">
      <dgm:prSet/>
      <dgm:spPr/>
      <dgm:t>
        <a:bodyPr/>
        <a:lstStyle/>
        <a:p>
          <a:endParaRPr lang="en-US"/>
        </a:p>
      </dgm:t>
    </dgm:pt>
    <dgm:pt modelId="{B2391171-2E72-482D-BD4F-BDCE20AA1BD9}" type="sibTrans" cxnId="{FA2CF4FB-A3B9-4C31-AB9E-CF1D6B46F3B5}">
      <dgm:prSet/>
      <dgm:spPr/>
      <dgm:t>
        <a:bodyPr/>
        <a:lstStyle/>
        <a:p>
          <a:endParaRPr lang="en-US"/>
        </a:p>
      </dgm:t>
    </dgm:pt>
    <dgm:pt modelId="{2049485A-BB89-4915-B7B9-75793F55D101}" type="pres">
      <dgm:prSet presAssocID="{431E4F66-4BF0-45BA-945B-C95F2A3851F7}" presName="root" presStyleCnt="0">
        <dgm:presLayoutVars>
          <dgm:chMax/>
          <dgm:chPref/>
          <dgm:animLvl val="lvl"/>
        </dgm:presLayoutVars>
      </dgm:prSet>
      <dgm:spPr/>
    </dgm:pt>
    <dgm:pt modelId="{6C0001B5-E5C5-41A1-8DF7-20F9FC2738CD}" type="pres">
      <dgm:prSet presAssocID="{431E4F66-4BF0-45BA-945B-C95F2A3851F7}" presName="divider" presStyleLbl="fgAcc1" presStyleIdx="0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gm:spPr>
    </dgm:pt>
    <dgm:pt modelId="{71F95938-29A5-422A-AADA-45C83141D979}" type="pres">
      <dgm:prSet presAssocID="{431E4F66-4BF0-45BA-945B-C95F2A3851F7}" presName="nodes" presStyleCnt="0">
        <dgm:presLayoutVars>
          <dgm:chMax/>
          <dgm:chPref/>
          <dgm:animLvl val="lvl"/>
        </dgm:presLayoutVars>
      </dgm:prSet>
      <dgm:spPr/>
    </dgm:pt>
    <dgm:pt modelId="{0F39F68D-3388-43DD-A095-A3EF49CD935C}" type="pres">
      <dgm:prSet presAssocID="{E88AB435-6138-48D4-815A-DDCE547D3E42}" presName="composite1" presStyleCnt="0"/>
      <dgm:spPr/>
    </dgm:pt>
    <dgm:pt modelId="{DC7AADF0-7190-463A-AFF2-8D6CBBD9A41B}" type="pres">
      <dgm:prSet presAssocID="{E88AB435-6138-48D4-815A-DDCE547D3E42}" presName="ConnectorPoint1" presStyleLbl="lnNode1" presStyleIdx="0" presStyleCnt="2"/>
      <dgm:spPr/>
    </dgm:pt>
    <dgm:pt modelId="{C3BCC742-55C7-42F5-8FAD-6A0A3156E091}" type="pres">
      <dgm:prSet presAssocID="{E88AB435-6138-48D4-815A-DDCE547D3E42}" presName="DropPinPlaceHolder1" presStyleCnt="0"/>
      <dgm:spPr/>
    </dgm:pt>
    <dgm:pt modelId="{E8D53AE2-D515-4BBD-9FE3-295AF3BAFB50}" type="pres">
      <dgm:prSet presAssocID="{E88AB435-6138-48D4-815A-DDCE547D3E42}" presName="DropPin1" presStyleLbl="alignNode1" presStyleIdx="0" presStyleCnt="2"/>
      <dgm:spPr/>
    </dgm:pt>
    <dgm:pt modelId="{98EB14B1-D38A-4289-8075-FE60ADCC6F5F}" type="pres">
      <dgm:prSet presAssocID="{E88AB435-6138-48D4-815A-DDCE547D3E42}" presName="Ellipse1" presStyleLbl="fgAcc1" presStyleIdx="1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gm:spPr>
    </dgm:pt>
    <dgm:pt modelId="{12D03641-8C1A-4F98-BDDC-6576BDEA06AC}" type="pres">
      <dgm:prSet presAssocID="{E88AB435-6138-48D4-815A-DDCE547D3E42}" presName="L2TextContainer1" presStyleLbl="revTx" presStyleIdx="0" presStyleCnt="4">
        <dgm:presLayoutVars>
          <dgm:bulletEnabled val="1"/>
        </dgm:presLayoutVars>
      </dgm:prSet>
      <dgm:spPr/>
    </dgm:pt>
    <dgm:pt modelId="{1844FB37-E9DE-402E-875D-57EB124F359F}" type="pres">
      <dgm:prSet presAssocID="{E88AB435-6138-48D4-815A-DDCE547D3E42}" presName="L1TextContainer1" presStyleLbl="revTx" presStyleIdx="1" presStyleCnt="4">
        <dgm:presLayoutVars>
          <dgm:chMax val="1"/>
          <dgm:chPref val="1"/>
          <dgm:bulletEnabled val="1"/>
        </dgm:presLayoutVars>
      </dgm:prSet>
      <dgm:spPr/>
    </dgm:pt>
    <dgm:pt modelId="{253C023A-300D-4742-994D-4638C1FF8BDF}" type="pres">
      <dgm:prSet presAssocID="{E88AB435-6138-48D4-815A-DDCE547D3E42}" presName="ConnectLine1" presStyleLbl="sibTrans1D1" presStyleIdx="0" presStyleCnt="2"/>
      <dgm:spPr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FF55D00E-B86A-4365-841E-B552CA42BA41}" type="pres">
      <dgm:prSet presAssocID="{E88AB435-6138-48D4-815A-DDCE547D3E42}" presName="EmptyPlaceHolder1" presStyleCnt="0"/>
      <dgm:spPr/>
    </dgm:pt>
    <dgm:pt modelId="{E04502DA-2C5B-480D-B7EF-576CD1A1592D}" type="pres">
      <dgm:prSet presAssocID="{C5DE7028-5A32-4757-BF5A-E1A4EF475CA7}" presName="spaceBetweenRectangles1" presStyleCnt="0"/>
      <dgm:spPr/>
    </dgm:pt>
    <dgm:pt modelId="{83D34770-61AD-4625-BFF3-143FD23B1FDA}" type="pres">
      <dgm:prSet presAssocID="{C28BAB8D-B999-4E5F-BFCC-FE30024BC5E2}" presName="composite1" presStyleCnt="0"/>
      <dgm:spPr/>
    </dgm:pt>
    <dgm:pt modelId="{B79CFC70-D130-4D6C-B3E2-FD986797E956}" type="pres">
      <dgm:prSet presAssocID="{C28BAB8D-B999-4E5F-BFCC-FE30024BC5E2}" presName="ConnectorPoint1" presStyleLbl="lnNode1" presStyleIdx="1" presStyleCnt="2"/>
      <dgm:spPr/>
    </dgm:pt>
    <dgm:pt modelId="{4412426E-8C9B-4433-9FD1-82A573E8F2E8}" type="pres">
      <dgm:prSet presAssocID="{C28BAB8D-B999-4E5F-BFCC-FE30024BC5E2}" presName="DropPinPlaceHolder1" presStyleCnt="0"/>
      <dgm:spPr/>
    </dgm:pt>
    <dgm:pt modelId="{DE1708D9-88CD-4419-AA82-25ADD8CEEE4A}" type="pres">
      <dgm:prSet presAssocID="{C28BAB8D-B999-4E5F-BFCC-FE30024BC5E2}" presName="DropPin1" presStyleLbl="alignNode1" presStyleIdx="1" presStyleCnt="2"/>
      <dgm:spPr/>
    </dgm:pt>
    <dgm:pt modelId="{5BBA7899-14AC-4CEF-BADF-8BF131DE963E}" type="pres">
      <dgm:prSet presAssocID="{C28BAB8D-B999-4E5F-BFCC-FE30024BC5E2}" presName="Ellipse1" presStyleLbl="fgAcc1" presStyleIdx="2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gm:spPr>
    </dgm:pt>
    <dgm:pt modelId="{9893351E-F0A9-42BF-9E08-A620CFFF5568}" type="pres">
      <dgm:prSet presAssocID="{C28BAB8D-B999-4E5F-BFCC-FE30024BC5E2}" presName="L2TextContainer1" presStyleLbl="revTx" presStyleIdx="2" presStyleCnt="4">
        <dgm:presLayoutVars>
          <dgm:bulletEnabled val="1"/>
        </dgm:presLayoutVars>
      </dgm:prSet>
      <dgm:spPr/>
    </dgm:pt>
    <dgm:pt modelId="{DBECB98F-CB2C-43BF-9AE5-73FC5BB53E8C}" type="pres">
      <dgm:prSet presAssocID="{C28BAB8D-B999-4E5F-BFCC-FE30024BC5E2}" presName="L1TextContainer1" presStyleLbl="revTx" presStyleIdx="3" presStyleCnt="4">
        <dgm:presLayoutVars>
          <dgm:chMax val="1"/>
          <dgm:chPref val="1"/>
          <dgm:bulletEnabled val="1"/>
        </dgm:presLayoutVars>
      </dgm:prSet>
      <dgm:spPr/>
    </dgm:pt>
    <dgm:pt modelId="{99745227-9E8D-43D9-B522-FB6A4717EF4F}" type="pres">
      <dgm:prSet presAssocID="{C28BAB8D-B999-4E5F-BFCC-FE30024BC5E2}" presName="ConnectLine1" presStyleLbl="sibTrans1D1" presStyleIdx="1" presStyleCnt="2"/>
      <dgm:spPr>
        <a:noFill/>
        <a:ln w="1270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dash"/>
        </a:ln>
        <a:effectLst/>
      </dgm:spPr>
    </dgm:pt>
    <dgm:pt modelId="{CFC65C13-6799-44FE-A990-DC64E7AEC628}" type="pres">
      <dgm:prSet presAssocID="{C28BAB8D-B999-4E5F-BFCC-FE30024BC5E2}" presName="EmptyPlaceHolder1" presStyleCnt="0"/>
      <dgm:spPr/>
    </dgm:pt>
  </dgm:ptLst>
  <dgm:cxnLst>
    <dgm:cxn modelId="{4DDFD118-36FA-4F47-940B-9940AB23C4E7}" srcId="{E88AB435-6138-48D4-815A-DDCE547D3E42}" destId="{F0E409CD-A6F5-4385-8FA7-128979A648A5}" srcOrd="0" destOrd="0" parTransId="{307E5306-9F8D-44B5-A588-69C6AEA2764F}" sibTransId="{B23938C9-8701-435E-9FF6-D347757A1AEA}"/>
    <dgm:cxn modelId="{5CA4BB20-8DAF-4294-8C33-CCD449217783}" type="presOf" srcId="{C28BAB8D-B999-4E5F-BFCC-FE30024BC5E2}" destId="{DBECB98F-CB2C-43BF-9AE5-73FC5BB53E8C}" srcOrd="0" destOrd="0" presId="urn:microsoft.com/office/officeart/2017/3/layout/DropPinTimeline"/>
    <dgm:cxn modelId="{5CAB6134-A1F9-482C-8A5D-D54AB6DF5793}" type="presOf" srcId="{F0E409CD-A6F5-4385-8FA7-128979A648A5}" destId="{12D03641-8C1A-4F98-BDDC-6576BDEA06AC}" srcOrd="0" destOrd="0" presId="urn:microsoft.com/office/officeart/2017/3/layout/DropPinTimeline"/>
    <dgm:cxn modelId="{D3123939-2CAD-429B-B267-3FB894CD6D32}" type="presOf" srcId="{CB23C1CE-CC28-489A-85B6-B828411148B4}" destId="{9893351E-F0A9-42BF-9E08-A620CFFF5568}" srcOrd="0" destOrd="0" presId="urn:microsoft.com/office/officeart/2017/3/layout/DropPinTimeline"/>
    <dgm:cxn modelId="{C921CC42-F5A1-4D2A-AB78-88A26FBD3033}" srcId="{E88AB435-6138-48D4-815A-DDCE547D3E42}" destId="{324BADF8-EBAC-4CCE-A07D-4BF54A74E0D2}" srcOrd="1" destOrd="0" parTransId="{804919CF-8095-40D0-824E-BB1FBFCEB4AA}" sibTransId="{C794874A-3D74-46D4-9DDE-CA9A93343AE1}"/>
    <dgm:cxn modelId="{A3D2D06A-4FAF-49E2-9134-40368A3F2EEA}" type="presOf" srcId="{E88AB435-6138-48D4-815A-DDCE547D3E42}" destId="{1844FB37-E9DE-402E-875D-57EB124F359F}" srcOrd="0" destOrd="0" presId="urn:microsoft.com/office/officeart/2017/3/layout/DropPinTimeline"/>
    <dgm:cxn modelId="{B9DBD372-2DBD-48DC-885F-369820B27355}" type="presOf" srcId="{431E4F66-4BF0-45BA-945B-C95F2A3851F7}" destId="{2049485A-BB89-4915-B7B9-75793F55D101}" srcOrd="0" destOrd="0" presId="urn:microsoft.com/office/officeart/2017/3/layout/DropPinTimeline"/>
    <dgm:cxn modelId="{445D9D7D-063E-43DB-8DFC-9C8D0D6E1698}" type="presOf" srcId="{324BADF8-EBAC-4CCE-A07D-4BF54A74E0D2}" destId="{12D03641-8C1A-4F98-BDDC-6576BDEA06AC}" srcOrd="0" destOrd="1" presId="urn:microsoft.com/office/officeart/2017/3/layout/DropPinTimeline"/>
    <dgm:cxn modelId="{C4C802A5-400B-431D-A216-45DE02404358}" srcId="{431E4F66-4BF0-45BA-945B-C95F2A3851F7}" destId="{E88AB435-6138-48D4-815A-DDCE547D3E42}" srcOrd="0" destOrd="0" parTransId="{E47D1B03-0180-4FBC-B2AF-035036525DE7}" sibTransId="{C5DE7028-5A32-4757-BF5A-E1A4EF475CA7}"/>
    <dgm:cxn modelId="{215E2FB9-6494-45E3-BA30-EEEB802CE96A}" srcId="{431E4F66-4BF0-45BA-945B-C95F2A3851F7}" destId="{C28BAB8D-B999-4E5F-BFCC-FE30024BC5E2}" srcOrd="1" destOrd="0" parTransId="{23CBEEB4-993D-4EA2-8FCA-386CB4A60030}" sibTransId="{69CAB596-F394-4571-AA2C-8A47FF154A89}"/>
    <dgm:cxn modelId="{FA2CF4FB-A3B9-4C31-AB9E-CF1D6B46F3B5}" srcId="{C28BAB8D-B999-4E5F-BFCC-FE30024BC5E2}" destId="{CB23C1CE-CC28-489A-85B6-B828411148B4}" srcOrd="0" destOrd="0" parTransId="{10609DC0-E2D3-4FA8-B250-D5C51F03EEA5}" sibTransId="{B2391171-2E72-482D-BD4F-BDCE20AA1BD9}"/>
    <dgm:cxn modelId="{27A26045-FFEE-4E9B-9C33-C90ADECD2B2D}" type="presParOf" srcId="{2049485A-BB89-4915-B7B9-75793F55D101}" destId="{6C0001B5-E5C5-41A1-8DF7-20F9FC2738CD}" srcOrd="0" destOrd="0" presId="urn:microsoft.com/office/officeart/2017/3/layout/DropPinTimeline"/>
    <dgm:cxn modelId="{BF9CD653-3D47-4798-AEEB-515B13717B8E}" type="presParOf" srcId="{2049485A-BB89-4915-B7B9-75793F55D101}" destId="{71F95938-29A5-422A-AADA-45C83141D979}" srcOrd="1" destOrd="0" presId="urn:microsoft.com/office/officeart/2017/3/layout/DropPinTimeline"/>
    <dgm:cxn modelId="{D352AA4B-80CB-4D1E-B9FD-2F5907A5D8B9}" type="presParOf" srcId="{71F95938-29A5-422A-AADA-45C83141D979}" destId="{0F39F68D-3388-43DD-A095-A3EF49CD935C}" srcOrd="0" destOrd="0" presId="urn:microsoft.com/office/officeart/2017/3/layout/DropPinTimeline"/>
    <dgm:cxn modelId="{337D821F-301D-4A04-A77B-D7CE1E8F7A49}" type="presParOf" srcId="{0F39F68D-3388-43DD-A095-A3EF49CD935C}" destId="{DC7AADF0-7190-463A-AFF2-8D6CBBD9A41B}" srcOrd="0" destOrd="0" presId="urn:microsoft.com/office/officeart/2017/3/layout/DropPinTimeline"/>
    <dgm:cxn modelId="{416538BD-2474-4285-87A8-FE96A64C5A7C}" type="presParOf" srcId="{0F39F68D-3388-43DD-A095-A3EF49CD935C}" destId="{C3BCC742-55C7-42F5-8FAD-6A0A3156E091}" srcOrd="1" destOrd="0" presId="urn:microsoft.com/office/officeart/2017/3/layout/DropPinTimeline"/>
    <dgm:cxn modelId="{E315CEBA-E4E5-400D-879B-FC0DB58DF913}" type="presParOf" srcId="{C3BCC742-55C7-42F5-8FAD-6A0A3156E091}" destId="{E8D53AE2-D515-4BBD-9FE3-295AF3BAFB50}" srcOrd="0" destOrd="0" presId="urn:microsoft.com/office/officeart/2017/3/layout/DropPinTimeline"/>
    <dgm:cxn modelId="{EA8B21CE-BEF9-477E-8AF2-47705597FB87}" type="presParOf" srcId="{C3BCC742-55C7-42F5-8FAD-6A0A3156E091}" destId="{98EB14B1-D38A-4289-8075-FE60ADCC6F5F}" srcOrd="1" destOrd="0" presId="urn:microsoft.com/office/officeart/2017/3/layout/DropPinTimeline"/>
    <dgm:cxn modelId="{4D7ABDC4-6E85-4C04-83DB-E5F4F9FF0E6C}" type="presParOf" srcId="{0F39F68D-3388-43DD-A095-A3EF49CD935C}" destId="{12D03641-8C1A-4F98-BDDC-6576BDEA06AC}" srcOrd="2" destOrd="0" presId="urn:microsoft.com/office/officeart/2017/3/layout/DropPinTimeline"/>
    <dgm:cxn modelId="{215E8FBB-C590-414F-A6F2-0E5712E76F31}" type="presParOf" srcId="{0F39F68D-3388-43DD-A095-A3EF49CD935C}" destId="{1844FB37-E9DE-402E-875D-57EB124F359F}" srcOrd="3" destOrd="0" presId="urn:microsoft.com/office/officeart/2017/3/layout/DropPinTimeline"/>
    <dgm:cxn modelId="{5D00311D-196C-4934-9A15-A8609BE87D7B}" type="presParOf" srcId="{0F39F68D-3388-43DD-A095-A3EF49CD935C}" destId="{253C023A-300D-4742-994D-4638C1FF8BDF}" srcOrd="4" destOrd="0" presId="urn:microsoft.com/office/officeart/2017/3/layout/DropPinTimeline"/>
    <dgm:cxn modelId="{98ED6DE8-4C35-499F-A20C-AE18550694AE}" type="presParOf" srcId="{0F39F68D-3388-43DD-A095-A3EF49CD935C}" destId="{FF55D00E-B86A-4365-841E-B552CA42BA41}" srcOrd="5" destOrd="0" presId="urn:microsoft.com/office/officeart/2017/3/layout/DropPinTimeline"/>
    <dgm:cxn modelId="{91663B59-345A-4C05-BF73-F47D44BCCBDE}" type="presParOf" srcId="{71F95938-29A5-422A-AADA-45C83141D979}" destId="{E04502DA-2C5B-480D-B7EF-576CD1A1592D}" srcOrd="1" destOrd="0" presId="urn:microsoft.com/office/officeart/2017/3/layout/DropPinTimeline"/>
    <dgm:cxn modelId="{322E87F8-E1BB-4284-A6A4-D6D955AB1CE8}" type="presParOf" srcId="{71F95938-29A5-422A-AADA-45C83141D979}" destId="{83D34770-61AD-4625-BFF3-143FD23B1FDA}" srcOrd="2" destOrd="0" presId="urn:microsoft.com/office/officeart/2017/3/layout/DropPinTimeline"/>
    <dgm:cxn modelId="{2156A1A1-5D81-4B6B-B344-DC0FC232891E}" type="presParOf" srcId="{83D34770-61AD-4625-BFF3-143FD23B1FDA}" destId="{B79CFC70-D130-4D6C-B3E2-FD986797E956}" srcOrd="0" destOrd="0" presId="urn:microsoft.com/office/officeart/2017/3/layout/DropPinTimeline"/>
    <dgm:cxn modelId="{7A10BE63-7D58-450A-9ADE-06B819854167}" type="presParOf" srcId="{83D34770-61AD-4625-BFF3-143FD23B1FDA}" destId="{4412426E-8C9B-4433-9FD1-82A573E8F2E8}" srcOrd="1" destOrd="0" presId="urn:microsoft.com/office/officeart/2017/3/layout/DropPinTimeline"/>
    <dgm:cxn modelId="{ADD276F5-B358-432C-A400-C6FD52F3E6BD}" type="presParOf" srcId="{4412426E-8C9B-4433-9FD1-82A573E8F2E8}" destId="{DE1708D9-88CD-4419-AA82-25ADD8CEEE4A}" srcOrd="0" destOrd="0" presId="urn:microsoft.com/office/officeart/2017/3/layout/DropPinTimeline"/>
    <dgm:cxn modelId="{895B03A2-5CB0-485C-ACBF-1F47B1E9CEC2}" type="presParOf" srcId="{4412426E-8C9B-4433-9FD1-82A573E8F2E8}" destId="{5BBA7899-14AC-4CEF-BADF-8BF131DE963E}" srcOrd="1" destOrd="0" presId="urn:microsoft.com/office/officeart/2017/3/layout/DropPinTimeline"/>
    <dgm:cxn modelId="{F8366C40-5642-43DA-B313-7E4ED3BA1449}" type="presParOf" srcId="{83D34770-61AD-4625-BFF3-143FD23B1FDA}" destId="{9893351E-F0A9-42BF-9E08-A620CFFF5568}" srcOrd="2" destOrd="0" presId="urn:microsoft.com/office/officeart/2017/3/layout/DropPinTimeline"/>
    <dgm:cxn modelId="{35A0F535-D40F-4EAF-AB01-6976DD220881}" type="presParOf" srcId="{83D34770-61AD-4625-BFF3-143FD23B1FDA}" destId="{DBECB98F-CB2C-43BF-9AE5-73FC5BB53E8C}" srcOrd="3" destOrd="0" presId="urn:microsoft.com/office/officeart/2017/3/layout/DropPinTimeline"/>
    <dgm:cxn modelId="{B078BBE6-9794-44A6-BDD5-B120F3142FBC}" type="presParOf" srcId="{83D34770-61AD-4625-BFF3-143FD23B1FDA}" destId="{99745227-9E8D-43D9-B522-FB6A4717EF4F}" srcOrd="4" destOrd="0" presId="urn:microsoft.com/office/officeart/2017/3/layout/DropPinTimeline"/>
    <dgm:cxn modelId="{CFF35733-ADEE-4C2A-9F5E-922F041D674F}" type="presParOf" srcId="{83D34770-61AD-4625-BFF3-143FD23B1FDA}" destId="{CFC65C13-6799-44FE-A990-DC64E7AEC628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1B4CA6-4ABA-4886-9FA2-246E3D055466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E3A9E803-B7FE-4678-AF46-8F7CF0F4E2DA}">
      <dgm:prSet/>
      <dgm:spPr/>
      <dgm:t>
        <a:bodyPr/>
        <a:lstStyle/>
        <a:p>
          <a:pPr>
            <a:defRPr b="1"/>
          </a:pPr>
          <a:r>
            <a:rPr lang="en-US" b="0" i="0" dirty="0"/>
            <a:t>Table data</a:t>
          </a:r>
          <a:endParaRPr lang="en-US" dirty="0"/>
        </a:p>
      </dgm:t>
    </dgm:pt>
    <dgm:pt modelId="{871EBDBC-AE3D-4DFD-BF73-8A5EBE0D0F38}" type="parTrans" cxnId="{C2961768-D196-4812-A2D9-9C8940B47318}">
      <dgm:prSet/>
      <dgm:spPr/>
      <dgm:t>
        <a:bodyPr/>
        <a:lstStyle/>
        <a:p>
          <a:endParaRPr lang="en-US"/>
        </a:p>
      </dgm:t>
    </dgm:pt>
    <dgm:pt modelId="{4A80D1C0-8FEE-4AA0-8677-296E4E503573}" type="sibTrans" cxnId="{C2961768-D196-4812-A2D9-9C8940B47318}">
      <dgm:prSet/>
      <dgm:spPr/>
      <dgm:t>
        <a:bodyPr/>
        <a:lstStyle/>
        <a:p>
          <a:endParaRPr lang="en-US"/>
        </a:p>
      </dgm:t>
    </dgm:pt>
    <dgm:pt modelId="{272F7315-BF0C-4882-9D39-B8E9BE189E33}">
      <dgm:prSet custT="1"/>
      <dgm:spPr/>
      <dgm:t>
        <a:bodyPr/>
        <a:lstStyle/>
        <a:p>
          <a:r>
            <a:rPr lang="en-US" sz="1600" b="0" i="0" dirty="0"/>
            <a:t>TR_BATCH_PERIOD</a:t>
          </a:r>
          <a:endParaRPr lang="en-US" sz="1600" dirty="0"/>
        </a:p>
      </dgm:t>
    </dgm:pt>
    <dgm:pt modelId="{ACD71D60-F58B-490C-9C60-A8289115828F}" type="parTrans" cxnId="{966C658A-4A7E-4B60-B975-E1D918A6E7DD}">
      <dgm:prSet/>
      <dgm:spPr/>
      <dgm:t>
        <a:bodyPr/>
        <a:lstStyle/>
        <a:p>
          <a:endParaRPr lang="en-US"/>
        </a:p>
      </dgm:t>
    </dgm:pt>
    <dgm:pt modelId="{C70FE79B-1144-494A-B446-A8EDA1D4EDC7}" type="sibTrans" cxnId="{966C658A-4A7E-4B60-B975-E1D918A6E7DD}">
      <dgm:prSet/>
      <dgm:spPr/>
      <dgm:t>
        <a:bodyPr/>
        <a:lstStyle/>
        <a:p>
          <a:endParaRPr lang="en-US"/>
        </a:p>
      </dgm:t>
    </dgm:pt>
    <dgm:pt modelId="{C239625B-2BE1-4B3E-9D5F-D297F8752E98}">
      <dgm:prSet custT="1"/>
      <dgm:spPr/>
      <dgm:t>
        <a:bodyPr/>
        <a:lstStyle/>
        <a:p>
          <a:r>
            <a:rPr lang="en-US" sz="1600" b="0" i="0" dirty="0"/>
            <a:t>TR_CALENDAR_TEXT</a:t>
          </a:r>
          <a:endParaRPr lang="en-US" sz="1600" dirty="0"/>
        </a:p>
      </dgm:t>
    </dgm:pt>
    <dgm:pt modelId="{825AF4BE-7099-4E27-8FB4-5075A4A04768}" type="parTrans" cxnId="{B5647ACA-3C53-4149-8B71-590509333CA8}">
      <dgm:prSet/>
      <dgm:spPr/>
      <dgm:t>
        <a:bodyPr/>
        <a:lstStyle/>
        <a:p>
          <a:endParaRPr lang="en-US"/>
        </a:p>
      </dgm:t>
    </dgm:pt>
    <dgm:pt modelId="{CDD4EFC0-D20E-44F2-B6C6-0DB551FFA695}" type="sibTrans" cxnId="{B5647ACA-3C53-4149-8B71-590509333CA8}">
      <dgm:prSet/>
      <dgm:spPr/>
      <dgm:t>
        <a:bodyPr/>
        <a:lstStyle/>
        <a:p>
          <a:endParaRPr lang="en-US"/>
        </a:p>
      </dgm:t>
    </dgm:pt>
    <dgm:pt modelId="{9D885E3E-94D5-49B3-A162-118EEB474F87}">
      <dgm:prSet custT="1"/>
      <dgm:spPr/>
      <dgm:t>
        <a:bodyPr/>
        <a:lstStyle/>
        <a:p>
          <a:r>
            <a:rPr lang="en-US" sz="1600" b="0" i="0" dirty="0"/>
            <a:t>TR_CITYSTATE</a:t>
          </a:r>
          <a:endParaRPr lang="en-US" sz="1600" dirty="0"/>
        </a:p>
      </dgm:t>
    </dgm:pt>
    <dgm:pt modelId="{4042BA09-8A0A-43A7-B781-EE50CD8F823F}" type="parTrans" cxnId="{9CC2E72B-89BF-47EA-A77C-3D8F30A828A1}">
      <dgm:prSet/>
      <dgm:spPr/>
      <dgm:t>
        <a:bodyPr/>
        <a:lstStyle/>
        <a:p>
          <a:endParaRPr lang="en-US"/>
        </a:p>
      </dgm:t>
    </dgm:pt>
    <dgm:pt modelId="{0661F02F-716F-43E0-A14A-59A3FBBDEF5F}" type="sibTrans" cxnId="{9CC2E72B-89BF-47EA-A77C-3D8F30A828A1}">
      <dgm:prSet/>
      <dgm:spPr/>
      <dgm:t>
        <a:bodyPr/>
        <a:lstStyle/>
        <a:p>
          <a:endParaRPr lang="en-US"/>
        </a:p>
      </dgm:t>
    </dgm:pt>
    <dgm:pt modelId="{558A2DF6-EA3F-4C71-AB89-57F92442E856}">
      <dgm:prSet/>
      <dgm:spPr/>
      <dgm:t>
        <a:bodyPr/>
        <a:lstStyle/>
        <a:p>
          <a:pPr>
            <a:defRPr b="1"/>
          </a:pPr>
          <a:r>
            <a:rPr lang="en-US" b="0" i="0" dirty="0"/>
            <a:t>Nearby colleges?</a:t>
          </a:r>
          <a:endParaRPr lang="en-US" dirty="0"/>
        </a:p>
      </dgm:t>
    </dgm:pt>
    <dgm:pt modelId="{6F3B7A8E-39DE-48B2-A12D-C7C8A84F5F09}" type="parTrans" cxnId="{2F90F8F9-EEEB-4CEF-8B87-ED25FF48B182}">
      <dgm:prSet/>
      <dgm:spPr/>
      <dgm:t>
        <a:bodyPr/>
        <a:lstStyle/>
        <a:p>
          <a:endParaRPr lang="en-US"/>
        </a:p>
      </dgm:t>
    </dgm:pt>
    <dgm:pt modelId="{5CD1820F-DD48-4EBA-AA6E-EA7C7ECFB931}" type="sibTrans" cxnId="{2F90F8F9-EEEB-4CEF-8B87-ED25FF48B182}">
      <dgm:prSet/>
      <dgm:spPr/>
      <dgm:t>
        <a:bodyPr/>
        <a:lstStyle/>
        <a:p>
          <a:endParaRPr lang="en-US"/>
        </a:p>
      </dgm:t>
    </dgm:pt>
    <dgm:pt modelId="{C5A649C0-0C64-4C6F-BB03-8D8D910F2303}">
      <dgm:prSet custT="1"/>
      <dgm:spPr/>
      <dgm:t>
        <a:bodyPr/>
        <a:lstStyle/>
        <a:p>
          <a:r>
            <a:rPr lang="en-US" sz="1400" b="0" i="0" dirty="0"/>
            <a:t>I</a:t>
          </a:r>
          <a:r>
            <a:rPr lang="en-US" sz="1600" b="0" i="0" dirty="0"/>
            <a:t>nactivate dorm addresses in June</a:t>
          </a:r>
          <a:endParaRPr lang="en-US" sz="1600" dirty="0"/>
        </a:p>
      </dgm:t>
    </dgm:pt>
    <dgm:pt modelId="{B5D00D57-3AAC-417A-93C8-707321F969AD}" type="parTrans" cxnId="{69E6DB77-A70B-450B-8DD5-6D4BCDD2E5E6}">
      <dgm:prSet/>
      <dgm:spPr/>
      <dgm:t>
        <a:bodyPr/>
        <a:lstStyle/>
        <a:p>
          <a:endParaRPr lang="en-US"/>
        </a:p>
      </dgm:t>
    </dgm:pt>
    <dgm:pt modelId="{8558FA61-504F-4C01-B223-78FED4494BBF}" type="sibTrans" cxnId="{69E6DB77-A70B-450B-8DD5-6D4BCDD2E5E6}">
      <dgm:prSet/>
      <dgm:spPr/>
      <dgm:t>
        <a:bodyPr/>
        <a:lstStyle/>
        <a:p>
          <a:endParaRPr lang="en-US"/>
        </a:p>
      </dgm:t>
    </dgm:pt>
    <dgm:pt modelId="{89E54386-C5F6-4353-B301-6BDE2727BB66}">
      <dgm:prSet/>
      <dgm:spPr/>
      <dgm:t>
        <a:bodyPr/>
        <a:lstStyle/>
        <a:p>
          <a:pPr>
            <a:defRPr b="1"/>
          </a:pPr>
          <a:r>
            <a:rPr lang="en-US" b="0" i="0" dirty="0"/>
            <a:t>Track school grades?</a:t>
          </a:r>
          <a:endParaRPr lang="en-US" dirty="0"/>
        </a:p>
      </dgm:t>
    </dgm:pt>
    <dgm:pt modelId="{807471F9-E6F2-4D2F-B713-B2DF8113FFD2}" type="parTrans" cxnId="{7FD467CF-F894-46A8-A70E-931F50E16D0A}">
      <dgm:prSet/>
      <dgm:spPr/>
      <dgm:t>
        <a:bodyPr/>
        <a:lstStyle/>
        <a:p>
          <a:endParaRPr lang="en-US"/>
        </a:p>
      </dgm:t>
    </dgm:pt>
    <dgm:pt modelId="{C7B5C89C-650F-4C0F-B5BE-553D4F9204D9}" type="sibTrans" cxnId="{7FD467CF-F894-46A8-A70E-931F50E16D0A}">
      <dgm:prSet/>
      <dgm:spPr/>
      <dgm:t>
        <a:bodyPr/>
        <a:lstStyle/>
        <a:p>
          <a:endParaRPr lang="en-US"/>
        </a:p>
      </dgm:t>
    </dgm:pt>
    <dgm:pt modelId="{8C1E6E52-11B6-4291-931D-892EBCDF1189}">
      <dgm:prSet custT="1"/>
      <dgm:spPr/>
      <dgm:t>
        <a:bodyPr/>
        <a:lstStyle/>
        <a:p>
          <a:r>
            <a:rPr lang="en-US" sz="1600" b="0" i="0" dirty="0"/>
            <a:t>Move students to the next year in June</a:t>
          </a:r>
          <a:endParaRPr lang="en-US" sz="1600" dirty="0"/>
        </a:p>
      </dgm:t>
    </dgm:pt>
    <dgm:pt modelId="{C5CE48A2-FA8D-48A7-A4EB-18541C1FD7D5}" type="parTrans" cxnId="{25A018B7-79C8-43B9-B03B-04FCA376D1E1}">
      <dgm:prSet/>
      <dgm:spPr/>
      <dgm:t>
        <a:bodyPr/>
        <a:lstStyle/>
        <a:p>
          <a:endParaRPr lang="en-US"/>
        </a:p>
      </dgm:t>
    </dgm:pt>
    <dgm:pt modelId="{093A67DB-8B4A-4B12-A366-E247764A1117}" type="sibTrans" cxnId="{25A018B7-79C8-43B9-B03B-04FCA376D1E1}">
      <dgm:prSet/>
      <dgm:spPr/>
      <dgm:t>
        <a:bodyPr/>
        <a:lstStyle/>
        <a:p>
          <a:endParaRPr lang="en-US"/>
        </a:p>
      </dgm:t>
    </dgm:pt>
    <dgm:pt modelId="{C733BD88-9FDB-4091-9EAB-FF60B4E0F34F}" type="pres">
      <dgm:prSet presAssocID="{CA1B4CA6-4ABA-4886-9FA2-246E3D055466}" presName="root" presStyleCnt="0">
        <dgm:presLayoutVars>
          <dgm:dir/>
          <dgm:resizeHandles val="exact"/>
        </dgm:presLayoutVars>
      </dgm:prSet>
      <dgm:spPr/>
    </dgm:pt>
    <dgm:pt modelId="{F704A7B1-768C-401C-8B4E-3A46713521B7}" type="pres">
      <dgm:prSet presAssocID="{E3A9E803-B7FE-4678-AF46-8F7CF0F4E2DA}" presName="compNode" presStyleCnt="0"/>
      <dgm:spPr/>
    </dgm:pt>
    <dgm:pt modelId="{4B196BB5-3E3B-4784-99A3-D228581598BD}" type="pres">
      <dgm:prSet presAssocID="{E3A9E803-B7FE-4678-AF46-8F7CF0F4E2D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F20CC5B-9508-43ED-8B4F-F0EA68C31E17}" type="pres">
      <dgm:prSet presAssocID="{E3A9E803-B7FE-4678-AF46-8F7CF0F4E2DA}" presName="iconSpace" presStyleCnt="0"/>
      <dgm:spPr/>
    </dgm:pt>
    <dgm:pt modelId="{4764F5FE-AC7B-41D2-AE7D-E47B905064FA}" type="pres">
      <dgm:prSet presAssocID="{E3A9E803-B7FE-4678-AF46-8F7CF0F4E2DA}" presName="parTx" presStyleLbl="revTx" presStyleIdx="0" presStyleCnt="6">
        <dgm:presLayoutVars>
          <dgm:chMax val="0"/>
          <dgm:chPref val="0"/>
        </dgm:presLayoutVars>
      </dgm:prSet>
      <dgm:spPr/>
    </dgm:pt>
    <dgm:pt modelId="{2D3B2A36-41CD-4361-B8F6-A2457732C5DE}" type="pres">
      <dgm:prSet presAssocID="{E3A9E803-B7FE-4678-AF46-8F7CF0F4E2DA}" presName="txSpace" presStyleCnt="0"/>
      <dgm:spPr/>
    </dgm:pt>
    <dgm:pt modelId="{55EB2612-2846-4623-8F99-C68628612B4C}" type="pres">
      <dgm:prSet presAssocID="{E3A9E803-B7FE-4678-AF46-8F7CF0F4E2DA}" presName="desTx" presStyleLbl="revTx" presStyleIdx="1" presStyleCnt="6">
        <dgm:presLayoutVars/>
      </dgm:prSet>
      <dgm:spPr/>
    </dgm:pt>
    <dgm:pt modelId="{B9008E27-6EA7-439E-8515-BA1B997A24AF}" type="pres">
      <dgm:prSet presAssocID="{4A80D1C0-8FEE-4AA0-8677-296E4E503573}" presName="sibTrans" presStyleCnt="0"/>
      <dgm:spPr/>
    </dgm:pt>
    <dgm:pt modelId="{5C5BE81E-4099-44EC-A2AA-B0095841F059}" type="pres">
      <dgm:prSet presAssocID="{558A2DF6-EA3F-4C71-AB89-57F92442E856}" presName="compNode" presStyleCnt="0"/>
      <dgm:spPr/>
    </dgm:pt>
    <dgm:pt modelId="{380F3767-E58A-49F6-85EF-5ED2C985744B}" type="pres">
      <dgm:prSet presAssocID="{558A2DF6-EA3F-4C71-AB89-57F92442E85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5C32B48F-133A-4CC3-9805-E05FD4265B44}" type="pres">
      <dgm:prSet presAssocID="{558A2DF6-EA3F-4C71-AB89-57F92442E856}" presName="iconSpace" presStyleCnt="0"/>
      <dgm:spPr/>
    </dgm:pt>
    <dgm:pt modelId="{C4F57EAC-11DD-4549-81A4-802CFD483160}" type="pres">
      <dgm:prSet presAssocID="{558A2DF6-EA3F-4C71-AB89-57F92442E856}" presName="parTx" presStyleLbl="revTx" presStyleIdx="2" presStyleCnt="6">
        <dgm:presLayoutVars>
          <dgm:chMax val="0"/>
          <dgm:chPref val="0"/>
        </dgm:presLayoutVars>
      </dgm:prSet>
      <dgm:spPr/>
    </dgm:pt>
    <dgm:pt modelId="{F948BF3B-49B9-4CB1-AA0B-19AED332A62A}" type="pres">
      <dgm:prSet presAssocID="{558A2DF6-EA3F-4C71-AB89-57F92442E856}" presName="txSpace" presStyleCnt="0"/>
      <dgm:spPr/>
    </dgm:pt>
    <dgm:pt modelId="{C13252E3-6EE7-442B-BEB5-020C3F2B1ECC}" type="pres">
      <dgm:prSet presAssocID="{558A2DF6-EA3F-4C71-AB89-57F92442E856}" presName="desTx" presStyleLbl="revTx" presStyleIdx="3" presStyleCnt="6">
        <dgm:presLayoutVars/>
      </dgm:prSet>
      <dgm:spPr/>
    </dgm:pt>
    <dgm:pt modelId="{E7DE3390-0681-4016-A784-393CC07F016E}" type="pres">
      <dgm:prSet presAssocID="{5CD1820F-DD48-4EBA-AA6E-EA7C7ECFB931}" presName="sibTrans" presStyleCnt="0"/>
      <dgm:spPr/>
    </dgm:pt>
    <dgm:pt modelId="{5FE7AFF4-C2FA-4260-9F2B-42B9A6BC134A}" type="pres">
      <dgm:prSet presAssocID="{89E54386-C5F6-4353-B301-6BDE2727BB66}" presName="compNode" presStyleCnt="0"/>
      <dgm:spPr/>
    </dgm:pt>
    <dgm:pt modelId="{DB677F7B-E9A4-4B0B-8C63-BFA3D5C83726}" type="pres">
      <dgm:prSet presAssocID="{89E54386-C5F6-4353-B301-6BDE2727BB6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AA43F64-EFB0-471F-9FDC-B1115DA35F46}" type="pres">
      <dgm:prSet presAssocID="{89E54386-C5F6-4353-B301-6BDE2727BB66}" presName="iconSpace" presStyleCnt="0"/>
      <dgm:spPr/>
    </dgm:pt>
    <dgm:pt modelId="{5F2859F9-9FE1-47D4-BE95-A94BF159968D}" type="pres">
      <dgm:prSet presAssocID="{89E54386-C5F6-4353-B301-6BDE2727BB66}" presName="parTx" presStyleLbl="revTx" presStyleIdx="4" presStyleCnt="6">
        <dgm:presLayoutVars>
          <dgm:chMax val="0"/>
          <dgm:chPref val="0"/>
        </dgm:presLayoutVars>
      </dgm:prSet>
      <dgm:spPr/>
    </dgm:pt>
    <dgm:pt modelId="{425D7EF6-76DE-4E1F-B033-ABE34BB93325}" type="pres">
      <dgm:prSet presAssocID="{89E54386-C5F6-4353-B301-6BDE2727BB66}" presName="txSpace" presStyleCnt="0"/>
      <dgm:spPr/>
    </dgm:pt>
    <dgm:pt modelId="{25ED93B7-CA62-4932-9062-AB93D618D210}" type="pres">
      <dgm:prSet presAssocID="{89E54386-C5F6-4353-B301-6BDE2727BB66}" presName="desTx" presStyleLbl="revTx" presStyleIdx="5" presStyleCnt="6">
        <dgm:presLayoutVars/>
      </dgm:prSet>
      <dgm:spPr/>
    </dgm:pt>
  </dgm:ptLst>
  <dgm:cxnLst>
    <dgm:cxn modelId="{70C16118-33A5-4E0B-87F3-3C4B54A7DEFC}" type="presOf" srcId="{89E54386-C5F6-4353-B301-6BDE2727BB66}" destId="{5F2859F9-9FE1-47D4-BE95-A94BF159968D}" srcOrd="0" destOrd="0" presId="urn:microsoft.com/office/officeart/2018/5/layout/CenteredIconLabelDescriptionList"/>
    <dgm:cxn modelId="{9CC2E72B-89BF-47EA-A77C-3D8F30A828A1}" srcId="{E3A9E803-B7FE-4678-AF46-8F7CF0F4E2DA}" destId="{9D885E3E-94D5-49B3-A162-118EEB474F87}" srcOrd="2" destOrd="0" parTransId="{4042BA09-8A0A-43A7-B781-EE50CD8F823F}" sibTransId="{0661F02F-716F-43E0-A14A-59A3FBBDEF5F}"/>
    <dgm:cxn modelId="{249EA335-DFD7-4A30-9770-FFA56D3DAAD3}" type="presOf" srcId="{8C1E6E52-11B6-4291-931D-892EBCDF1189}" destId="{25ED93B7-CA62-4932-9062-AB93D618D210}" srcOrd="0" destOrd="0" presId="urn:microsoft.com/office/officeart/2018/5/layout/CenteredIconLabelDescriptionList"/>
    <dgm:cxn modelId="{EEC5F145-1E17-4BFE-8DF2-634F41F750FB}" type="presOf" srcId="{C239625B-2BE1-4B3E-9D5F-D297F8752E98}" destId="{55EB2612-2846-4623-8F99-C68628612B4C}" srcOrd="0" destOrd="1" presId="urn:microsoft.com/office/officeart/2018/5/layout/CenteredIconLabelDescriptionList"/>
    <dgm:cxn modelId="{38FB2F47-6B74-41CC-A01E-06DCE8E178CE}" type="presOf" srcId="{C5A649C0-0C64-4C6F-BB03-8D8D910F2303}" destId="{C13252E3-6EE7-442B-BEB5-020C3F2B1ECC}" srcOrd="0" destOrd="0" presId="urn:microsoft.com/office/officeart/2018/5/layout/CenteredIconLabelDescriptionList"/>
    <dgm:cxn modelId="{C2961768-D196-4812-A2D9-9C8940B47318}" srcId="{CA1B4CA6-4ABA-4886-9FA2-246E3D055466}" destId="{E3A9E803-B7FE-4678-AF46-8F7CF0F4E2DA}" srcOrd="0" destOrd="0" parTransId="{871EBDBC-AE3D-4DFD-BF73-8A5EBE0D0F38}" sibTransId="{4A80D1C0-8FEE-4AA0-8677-296E4E503573}"/>
    <dgm:cxn modelId="{74615671-1CC8-4428-96D9-ADB819B18F27}" type="presOf" srcId="{E3A9E803-B7FE-4678-AF46-8F7CF0F4E2DA}" destId="{4764F5FE-AC7B-41D2-AE7D-E47B905064FA}" srcOrd="0" destOrd="0" presId="urn:microsoft.com/office/officeart/2018/5/layout/CenteredIconLabelDescriptionList"/>
    <dgm:cxn modelId="{69E6DB77-A70B-450B-8DD5-6D4BCDD2E5E6}" srcId="{558A2DF6-EA3F-4C71-AB89-57F92442E856}" destId="{C5A649C0-0C64-4C6F-BB03-8D8D910F2303}" srcOrd="0" destOrd="0" parTransId="{B5D00D57-3AAC-417A-93C8-707321F969AD}" sibTransId="{8558FA61-504F-4C01-B223-78FED4494BBF}"/>
    <dgm:cxn modelId="{C42C5B85-FE0C-498B-9823-2B0F1E41A072}" type="presOf" srcId="{9D885E3E-94D5-49B3-A162-118EEB474F87}" destId="{55EB2612-2846-4623-8F99-C68628612B4C}" srcOrd="0" destOrd="2" presId="urn:microsoft.com/office/officeart/2018/5/layout/CenteredIconLabelDescriptionList"/>
    <dgm:cxn modelId="{966C658A-4A7E-4B60-B975-E1D918A6E7DD}" srcId="{E3A9E803-B7FE-4678-AF46-8F7CF0F4E2DA}" destId="{272F7315-BF0C-4882-9D39-B8E9BE189E33}" srcOrd="0" destOrd="0" parTransId="{ACD71D60-F58B-490C-9C60-A8289115828F}" sibTransId="{C70FE79B-1144-494A-B446-A8EDA1D4EDC7}"/>
    <dgm:cxn modelId="{25A018B7-79C8-43B9-B03B-04FCA376D1E1}" srcId="{89E54386-C5F6-4353-B301-6BDE2727BB66}" destId="{8C1E6E52-11B6-4291-931D-892EBCDF1189}" srcOrd="0" destOrd="0" parTransId="{C5CE48A2-FA8D-48A7-A4EB-18541C1FD7D5}" sibTransId="{093A67DB-8B4A-4B12-A366-E247764A1117}"/>
    <dgm:cxn modelId="{B5647ACA-3C53-4149-8B71-590509333CA8}" srcId="{E3A9E803-B7FE-4678-AF46-8F7CF0F4E2DA}" destId="{C239625B-2BE1-4B3E-9D5F-D297F8752E98}" srcOrd="1" destOrd="0" parTransId="{825AF4BE-7099-4E27-8FB4-5075A4A04768}" sibTransId="{CDD4EFC0-D20E-44F2-B6C6-0DB551FFA695}"/>
    <dgm:cxn modelId="{7FD467CF-F894-46A8-A70E-931F50E16D0A}" srcId="{CA1B4CA6-4ABA-4886-9FA2-246E3D055466}" destId="{89E54386-C5F6-4353-B301-6BDE2727BB66}" srcOrd="2" destOrd="0" parTransId="{807471F9-E6F2-4D2F-B713-B2DF8113FFD2}" sibTransId="{C7B5C89C-650F-4C0F-B5BE-553D4F9204D9}"/>
    <dgm:cxn modelId="{F6B810F3-CDDD-4319-9B1E-99FEEB0DAABB}" type="presOf" srcId="{558A2DF6-EA3F-4C71-AB89-57F92442E856}" destId="{C4F57EAC-11DD-4549-81A4-802CFD483160}" srcOrd="0" destOrd="0" presId="urn:microsoft.com/office/officeart/2018/5/layout/CenteredIconLabelDescriptionList"/>
    <dgm:cxn modelId="{FF21ACF7-A9B2-43AD-9204-1CBB0FAC9112}" type="presOf" srcId="{CA1B4CA6-4ABA-4886-9FA2-246E3D055466}" destId="{C733BD88-9FDB-4091-9EAB-FF60B4E0F34F}" srcOrd="0" destOrd="0" presId="urn:microsoft.com/office/officeart/2018/5/layout/CenteredIconLabelDescriptionList"/>
    <dgm:cxn modelId="{2F90F8F9-EEEB-4CEF-8B87-ED25FF48B182}" srcId="{CA1B4CA6-4ABA-4886-9FA2-246E3D055466}" destId="{558A2DF6-EA3F-4C71-AB89-57F92442E856}" srcOrd="1" destOrd="0" parTransId="{6F3B7A8E-39DE-48B2-A12D-C7C8A84F5F09}" sibTransId="{5CD1820F-DD48-4EBA-AA6E-EA7C7ECFB931}"/>
    <dgm:cxn modelId="{DEDA4BFA-DD84-41F3-8940-3795B3EC75D3}" type="presOf" srcId="{272F7315-BF0C-4882-9D39-B8E9BE189E33}" destId="{55EB2612-2846-4623-8F99-C68628612B4C}" srcOrd="0" destOrd="0" presId="urn:microsoft.com/office/officeart/2018/5/layout/CenteredIconLabelDescriptionList"/>
    <dgm:cxn modelId="{3E77CF12-565D-4B7E-8944-A0F7AE6987A9}" type="presParOf" srcId="{C733BD88-9FDB-4091-9EAB-FF60B4E0F34F}" destId="{F704A7B1-768C-401C-8B4E-3A46713521B7}" srcOrd="0" destOrd="0" presId="urn:microsoft.com/office/officeart/2018/5/layout/CenteredIconLabelDescriptionList"/>
    <dgm:cxn modelId="{A01BE682-52FB-4977-BCA4-84722143714B}" type="presParOf" srcId="{F704A7B1-768C-401C-8B4E-3A46713521B7}" destId="{4B196BB5-3E3B-4784-99A3-D228581598BD}" srcOrd="0" destOrd="0" presId="urn:microsoft.com/office/officeart/2018/5/layout/CenteredIconLabelDescriptionList"/>
    <dgm:cxn modelId="{7E4CE0FE-B2C6-4629-B460-41B8748EE03F}" type="presParOf" srcId="{F704A7B1-768C-401C-8B4E-3A46713521B7}" destId="{1F20CC5B-9508-43ED-8B4F-F0EA68C31E17}" srcOrd="1" destOrd="0" presId="urn:microsoft.com/office/officeart/2018/5/layout/CenteredIconLabelDescriptionList"/>
    <dgm:cxn modelId="{1399E3BB-8CBE-4179-A4F4-5BFF0FB0688D}" type="presParOf" srcId="{F704A7B1-768C-401C-8B4E-3A46713521B7}" destId="{4764F5FE-AC7B-41D2-AE7D-E47B905064FA}" srcOrd="2" destOrd="0" presId="urn:microsoft.com/office/officeart/2018/5/layout/CenteredIconLabelDescriptionList"/>
    <dgm:cxn modelId="{E01CC5FA-2D26-4B07-8973-6525487A7E72}" type="presParOf" srcId="{F704A7B1-768C-401C-8B4E-3A46713521B7}" destId="{2D3B2A36-41CD-4361-B8F6-A2457732C5DE}" srcOrd="3" destOrd="0" presId="urn:microsoft.com/office/officeart/2018/5/layout/CenteredIconLabelDescriptionList"/>
    <dgm:cxn modelId="{F7B59FE9-6265-434F-99C1-4FE93789042A}" type="presParOf" srcId="{F704A7B1-768C-401C-8B4E-3A46713521B7}" destId="{55EB2612-2846-4623-8F99-C68628612B4C}" srcOrd="4" destOrd="0" presId="urn:microsoft.com/office/officeart/2018/5/layout/CenteredIconLabelDescriptionList"/>
    <dgm:cxn modelId="{1B803781-BEAE-4D4D-A226-FC1CADE7BD39}" type="presParOf" srcId="{C733BD88-9FDB-4091-9EAB-FF60B4E0F34F}" destId="{B9008E27-6EA7-439E-8515-BA1B997A24AF}" srcOrd="1" destOrd="0" presId="urn:microsoft.com/office/officeart/2018/5/layout/CenteredIconLabelDescriptionList"/>
    <dgm:cxn modelId="{AF9CEFF9-2F79-4CEF-924C-95441715184C}" type="presParOf" srcId="{C733BD88-9FDB-4091-9EAB-FF60B4E0F34F}" destId="{5C5BE81E-4099-44EC-A2AA-B0095841F059}" srcOrd="2" destOrd="0" presId="urn:microsoft.com/office/officeart/2018/5/layout/CenteredIconLabelDescriptionList"/>
    <dgm:cxn modelId="{6062AFE2-1BB2-45B3-BA16-00FB93F2129F}" type="presParOf" srcId="{5C5BE81E-4099-44EC-A2AA-B0095841F059}" destId="{380F3767-E58A-49F6-85EF-5ED2C985744B}" srcOrd="0" destOrd="0" presId="urn:microsoft.com/office/officeart/2018/5/layout/CenteredIconLabelDescriptionList"/>
    <dgm:cxn modelId="{FECC4B33-EB75-425F-88FE-3053F069A6B2}" type="presParOf" srcId="{5C5BE81E-4099-44EC-A2AA-B0095841F059}" destId="{5C32B48F-133A-4CC3-9805-E05FD4265B44}" srcOrd="1" destOrd="0" presId="urn:microsoft.com/office/officeart/2018/5/layout/CenteredIconLabelDescriptionList"/>
    <dgm:cxn modelId="{3C895234-D18C-4A32-B704-4B2A42F42719}" type="presParOf" srcId="{5C5BE81E-4099-44EC-A2AA-B0095841F059}" destId="{C4F57EAC-11DD-4549-81A4-802CFD483160}" srcOrd="2" destOrd="0" presId="urn:microsoft.com/office/officeart/2018/5/layout/CenteredIconLabelDescriptionList"/>
    <dgm:cxn modelId="{9E1B762F-77CE-4754-89B4-C5A284B7C9CB}" type="presParOf" srcId="{5C5BE81E-4099-44EC-A2AA-B0095841F059}" destId="{F948BF3B-49B9-4CB1-AA0B-19AED332A62A}" srcOrd="3" destOrd="0" presId="urn:microsoft.com/office/officeart/2018/5/layout/CenteredIconLabelDescriptionList"/>
    <dgm:cxn modelId="{2CD58B72-3D03-4E1D-AA1E-D5B1C8442AB3}" type="presParOf" srcId="{5C5BE81E-4099-44EC-A2AA-B0095841F059}" destId="{C13252E3-6EE7-442B-BEB5-020C3F2B1ECC}" srcOrd="4" destOrd="0" presId="urn:microsoft.com/office/officeart/2018/5/layout/CenteredIconLabelDescriptionList"/>
    <dgm:cxn modelId="{726B75D2-5DEF-49CC-B375-113D04229A64}" type="presParOf" srcId="{C733BD88-9FDB-4091-9EAB-FF60B4E0F34F}" destId="{E7DE3390-0681-4016-A784-393CC07F016E}" srcOrd="3" destOrd="0" presId="urn:microsoft.com/office/officeart/2018/5/layout/CenteredIconLabelDescriptionList"/>
    <dgm:cxn modelId="{989F8B4B-2CE4-4F05-9AAD-03F7BFAC11C3}" type="presParOf" srcId="{C733BD88-9FDB-4091-9EAB-FF60B4E0F34F}" destId="{5FE7AFF4-C2FA-4260-9F2B-42B9A6BC134A}" srcOrd="4" destOrd="0" presId="urn:microsoft.com/office/officeart/2018/5/layout/CenteredIconLabelDescriptionList"/>
    <dgm:cxn modelId="{8203C811-4FCD-40A9-B297-FE4BA9C45A16}" type="presParOf" srcId="{5FE7AFF4-C2FA-4260-9F2B-42B9A6BC134A}" destId="{DB677F7B-E9A4-4B0B-8C63-BFA3D5C83726}" srcOrd="0" destOrd="0" presId="urn:microsoft.com/office/officeart/2018/5/layout/CenteredIconLabelDescriptionList"/>
    <dgm:cxn modelId="{EDDE03A8-0029-48A3-B3C9-942963A7414F}" type="presParOf" srcId="{5FE7AFF4-C2FA-4260-9F2B-42B9A6BC134A}" destId="{AAA43F64-EFB0-471F-9FDC-B1115DA35F46}" srcOrd="1" destOrd="0" presId="urn:microsoft.com/office/officeart/2018/5/layout/CenteredIconLabelDescriptionList"/>
    <dgm:cxn modelId="{35E9A2C4-FF6C-4164-A550-E065E48FB596}" type="presParOf" srcId="{5FE7AFF4-C2FA-4260-9F2B-42B9A6BC134A}" destId="{5F2859F9-9FE1-47D4-BE95-A94BF159968D}" srcOrd="2" destOrd="0" presId="urn:microsoft.com/office/officeart/2018/5/layout/CenteredIconLabelDescriptionList"/>
    <dgm:cxn modelId="{EB6D21B4-8089-4A51-99A1-48BD46614D23}" type="presParOf" srcId="{5FE7AFF4-C2FA-4260-9F2B-42B9A6BC134A}" destId="{425D7EF6-76DE-4E1F-B033-ABE34BB93325}" srcOrd="3" destOrd="0" presId="urn:microsoft.com/office/officeart/2018/5/layout/CenteredIconLabelDescriptionList"/>
    <dgm:cxn modelId="{A687F878-D568-474A-9A64-69701FC245C6}" type="presParOf" srcId="{5FE7AFF4-C2FA-4260-9F2B-42B9A6BC134A}" destId="{25ED93B7-CA62-4932-9062-AB93D618D210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9AE912-DFA5-4677-A138-BF7F3A02A6DA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8B19AA9-4C33-49F9-8257-17BD533E0436}">
      <dgm:prSet/>
      <dgm:spPr/>
      <dgm:t>
        <a:bodyPr/>
        <a:lstStyle/>
        <a:p>
          <a:r>
            <a:rPr lang="en-US" b="0" i="0" dirty="0"/>
            <a:t>Refresh Test on a regular schedule</a:t>
          </a:r>
          <a:endParaRPr lang="en-US" dirty="0"/>
        </a:p>
      </dgm:t>
    </dgm:pt>
    <dgm:pt modelId="{0E21257D-9135-468A-A969-6955FCF3AA96}" type="parTrans" cxnId="{2273B0D7-7DD5-42DB-BDC1-11BE92DC1DF9}">
      <dgm:prSet/>
      <dgm:spPr/>
      <dgm:t>
        <a:bodyPr/>
        <a:lstStyle/>
        <a:p>
          <a:endParaRPr lang="en-US"/>
        </a:p>
      </dgm:t>
    </dgm:pt>
    <dgm:pt modelId="{476EA951-5A7A-4FCC-B4E4-B74CE49A8597}" type="sibTrans" cxnId="{2273B0D7-7DD5-42DB-BDC1-11BE92DC1DF9}">
      <dgm:prSet/>
      <dgm:spPr/>
      <dgm:t>
        <a:bodyPr/>
        <a:lstStyle/>
        <a:p>
          <a:endParaRPr lang="en-US"/>
        </a:p>
      </dgm:t>
    </dgm:pt>
    <dgm:pt modelId="{0A7E5928-470A-46A4-BFBA-58B7A189589B}">
      <dgm:prSet/>
      <dgm:spPr/>
      <dgm:t>
        <a:bodyPr/>
        <a:lstStyle/>
        <a:p>
          <a:r>
            <a:rPr lang="en-US" b="0" i="0" dirty="0"/>
            <a:t>Create a 3</a:t>
          </a:r>
          <a:r>
            <a:rPr lang="en-US" b="0" i="0" baseline="30000" dirty="0"/>
            <a:t>rd</a:t>
          </a:r>
          <a:r>
            <a:rPr lang="en-US" b="0" i="0" dirty="0"/>
            <a:t> instance of Tessitura</a:t>
          </a:r>
          <a:endParaRPr lang="en-US" dirty="0"/>
        </a:p>
      </dgm:t>
    </dgm:pt>
    <dgm:pt modelId="{6E8F62AF-B8DB-4BDE-8683-97E946EA9DA3}" type="parTrans" cxnId="{209241AE-B31C-40FE-AFF3-BCD9DB5158E9}">
      <dgm:prSet/>
      <dgm:spPr/>
      <dgm:t>
        <a:bodyPr/>
        <a:lstStyle/>
        <a:p>
          <a:endParaRPr lang="en-US"/>
        </a:p>
      </dgm:t>
    </dgm:pt>
    <dgm:pt modelId="{35D08E3B-5E30-4B97-AC09-D75509D30356}" type="sibTrans" cxnId="{209241AE-B31C-40FE-AFF3-BCD9DB5158E9}">
      <dgm:prSet/>
      <dgm:spPr/>
      <dgm:t>
        <a:bodyPr/>
        <a:lstStyle/>
        <a:p>
          <a:endParaRPr lang="en-US"/>
        </a:p>
      </dgm:t>
    </dgm:pt>
    <dgm:pt modelId="{7DC343AA-0C9B-482B-AE0C-9FE45E60BB58}" type="pres">
      <dgm:prSet presAssocID="{EB9AE912-DFA5-4677-A138-BF7F3A02A6DA}" presName="linear" presStyleCnt="0">
        <dgm:presLayoutVars>
          <dgm:dir/>
          <dgm:animLvl val="lvl"/>
          <dgm:resizeHandles val="exact"/>
        </dgm:presLayoutVars>
      </dgm:prSet>
      <dgm:spPr/>
    </dgm:pt>
    <dgm:pt modelId="{4FDD03B6-B399-4DD2-AC96-E14864FDFF4B}" type="pres">
      <dgm:prSet presAssocID="{78B19AA9-4C33-49F9-8257-17BD533E0436}" presName="parentLin" presStyleCnt="0"/>
      <dgm:spPr/>
    </dgm:pt>
    <dgm:pt modelId="{C547B0EA-61EB-4D38-A015-BA238A3525F0}" type="pres">
      <dgm:prSet presAssocID="{78B19AA9-4C33-49F9-8257-17BD533E0436}" presName="parentLeftMargin" presStyleLbl="node1" presStyleIdx="0" presStyleCnt="2"/>
      <dgm:spPr/>
    </dgm:pt>
    <dgm:pt modelId="{7F1A612A-0725-41A8-8BCE-21AA8DBEF105}" type="pres">
      <dgm:prSet presAssocID="{78B19AA9-4C33-49F9-8257-17BD533E043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3DC6EC8-C96A-4779-B4DB-4F5610812950}" type="pres">
      <dgm:prSet presAssocID="{78B19AA9-4C33-49F9-8257-17BD533E0436}" presName="negativeSpace" presStyleCnt="0"/>
      <dgm:spPr/>
    </dgm:pt>
    <dgm:pt modelId="{BA3B8AD2-8602-4E13-864B-23C01EF94500}" type="pres">
      <dgm:prSet presAssocID="{78B19AA9-4C33-49F9-8257-17BD533E0436}" presName="childText" presStyleLbl="conFgAcc1" presStyleIdx="0" presStyleCnt="2">
        <dgm:presLayoutVars>
          <dgm:bulletEnabled val="1"/>
        </dgm:presLayoutVars>
      </dgm:prSet>
      <dgm:spPr/>
    </dgm:pt>
    <dgm:pt modelId="{9B53C2BA-DB29-4083-B949-E9575C2720BE}" type="pres">
      <dgm:prSet presAssocID="{476EA951-5A7A-4FCC-B4E4-B74CE49A8597}" presName="spaceBetweenRectangles" presStyleCnt="0"/>
      <dgm:spPr/>
    </dgm:pt>
    <dgm:pt modelId="{FAA8C650-9464-4983-B111-79B08BFEE9C0}" type="pres">
      <dgm:prSet presAssocID="{0A7E5928-470A-46A4-BFBA-58B7A189589B}" presName="parentLin" presStyleCnt="0"/>
      <dgm:spPr/>
    </dgm:pt>
    <dgm:pt modelId="{A1A7F02A-1984-46A0-8CCE-AE42EDB2CAF5}" type="pres">
      <dgm:prSet presAssocID="{0A7E5928-470A-46A4-BFBA-58B7A189589B}" presName="parentLeftMargin" presStyleLbl="node1" presStyleIdx="0" presStyleCnt="2"/>
      <dgm:spPr/>
    </dgm:pt>
    <dgm:pt modelId="{982AEF24-E109-4130-8C5D-C3512565C72B}" type="pres">
      <dgm:prSet presAssocID="{0A7E5928-470A-46A4-BFBA-58B7A189589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3313659-B47F-4453-913F-C5A963B7D2F1}" type="pres">
      <dgm:prSet presAssocID="{0A7E5928-470A-46A4-BFBA-58B7A189589B}" presName="negativeSpace" presStyleCnt="0"/>
      <dgm:spPr/>
    </dgm:pt>
    <dgm:pt modelId="{6D830F95-E2B4-491F-8697-22D38A3190E7}" type="pres">
      <dgm:prSet presAssocID="{0A7E5928-470A-46A4-BFBA-58B7A189589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A75703F-9BAD-4D03-A238-CEB0F402AE34}" type="presOf" srcId="{0A7E5928-470A-46A4-BFBA-58B7A189589B}" destId="{A1A7F02A-1984-46A0-8CCE-AE42EDB2CAF5}" srcOrd="0" destOrd="0" presId="urn:microsoft.com/office/officeart/2005/8/layout/list1"/>
    <dgm:cxn modelId="{3C571D71-D91C-415E-B67F-DB83A1C0C4B6}" type="presOf" srcId="{0A7E5928-470A-46A4-BFBA-58B7A189589B}" destId="{982AEF24-E109-4130-8C5D-C3512565C72B}" srcOrd="1" destOrd="0" presId="urn:microsoft.com/office/officeart/2005/8/layout/list1"/>
    <dgm:cxn modelId="{16EC4858-CBB9-47C0-BFF2-131B0AFAF13D}" type="presOf" srcId="{78B19AA9-4C33-49F9-8257-17BD533E0436}" destId="{7F1A612A-0725-41A8-8BCE-21AA8DBEF105}" srcOrd="1" destOrd="0" presId="urn:microsoft.com/office/officeart/2005/8/layout/list1"/>
    <dgm:cxn modelId="{4E8DFB84-30F1-42B2-8CD3-2C95B314B587}" type="presOf" srcId="{EB9AE912-DFA5-4677-A138-BF7F3A02A6DA}" destId="{7DC343AA-0C9B-482B-AE0C-9FE45E60BB58}" srcOrd="0" destOrd="0" presId="urn:microsoft.com/office/officeart/2005/8/layout/list1"/>
    <dgm:cxn modelId="{2A932689-0207-4160-83E3-BC2E19F4980A}" type="presOf" srcId="{78B19AA9-4C33-49F9-8257-17BD533E0436}" destId="{C547B0EA-61EB-4D38-A015-BA238A3525F0}" srcOrd="0" destOrd="0" presId="urn:microsoft.com/office/officeart/2005/8/layout/list1"/>
    <dgm:cxn modelId="{209241AE-B31C-40FE-AFF3-BCD9DB5158E9}" srcId="{EB9AE912-DFA5-4677-A138-BF7F3A02A6DA}" destId="{0A7E5928-470A-46A4-BFBA-58B7A189589B}" srcOrd="1" destOrd="0" parTransId="{6E8F62AF-B8DB-4BDE-8683-97E946EA9DA3}" sibTransId="{35D08E3B-5E30-4B97-AC09-D75509D30356}"/>
    <dgm:cxn modelId="{2273B0D7-7DD5-42DB-BDC1-11BE92DC1DF9}" srcId="{EB9AE912-DFA5-4677-A138-BF7F3A02A6DA}" destId="{78B19AA9-4C33-49F9-8257-17BD533E0436}" srcOrd="0" destOrd="0" parTransId="{0E21257D-9135-468A-A969-6955FCF3AA96}" sibTransId="{476EA951-5A7A-4FCC-B4E4-B74CE49A8597}"/>
    <dgm:cxn modelId="{CB25F4E5-6AE7-4BBD-8C13-CB69D23371D0}" type="presParOf" srcId="{7DC343AA-0C9B-482B-AE0C-9FE45E60BB58}" destId="{4FDD03B6-B399-4DD2-AC96-E14864FDFF4B}" srcOrd="0" destOrd="0" presId="urn:microsoft.com/office/officeart/2005/8/layout/list1"/>
    <dgm:cxn modelId="{31658856-0B38-4596-AE3A-384D591B4191}" type="presParOf" srcId="{4FDD03B6-B399-4DD2-AC96-E14864FDFF4B}" destId="{C547B0EA-61EB-4D38-A015-BA238A3525F0}" srcOrd="0" destOrd="0" presId="urn:microsoft.com/office/officeart/2005/8/layout/list1"/>
    <dgm:cxn modelId="{7E5E3DE1-021D-44D7-BB69-4822471072D6}" type="presParOf" srcId="{4FDD03B6-B399-4DD2-AC96-E14864FDFF4B}" destId="{7F1A612A-0725-41A8-8BCE-21AA8DBEF105}" srcOrd="1" destOrd="0" presId="urn:microsoft.com/office/officeart/2005/8/layout/list1"/>
    <dgm:cxn modelId="{2D9C514D-0E36-40ED-9B13-1DD25614D24D}" type="presParOf" srcId="{7DC343AA-0C9B-482B-AE0C-9FE45E60BB58}" destId="{53DC6EC8-C96A-4779-B4DB-4F5610812950}" srcOrd="1" destOrd="0" presId="urn:microsoft.com/office/officeart/2005/8/layout/list1"/>
    <dgm:cxn modelId="{1900FCD1-9C80-4319-BA98-01E61A5DE2B5}" type="presParOf" srcId="{7DC343AA-0C9B-482B-AE0C-9FE45E60BB58}" destId="{BA3B8AD2-8602-4E13-864B-23C01EF94500}" srcOrd="2" destOrd="0" presId="urn:microsoft.com/office/officeart/2005/8/layout/list1"/>
    <dgm:cxn modelId="{3FA02C9C-BB43-4095-B854-D58F20F05BC2}" type="presParOf" srcId="{7DC343AA-0C9B-482B-AE0C-9FE45E60BB58}" destId="{9B53C2BA-DB29-4083-B949-E9575C2720BE}" srcOrd="3" destOrd="0" presId="urn:microsoft.com/office/officeart/2005/8/layout/list1"/>
    <dgm:cxn modelId="{F950D737-9EB7-4B24-92F4-822233E41C51}" type="presParOf" srcId="{7DC343AA-0C9B-482B-AE0C-9FE45E60BB58}" destId="{FAA8C650-9464-4983-B111-79B08BFEE9C0}" srcOrd="4" destOrd="0" presId="urn:microsoft.com/office/officeart/2005/8/layout/list1"/>
    <dgm:cxn modelId="{AEF41CD1-8D16-463A-8418-FA2885963736}" type="presParOf" srcId="{FAA8C650-9464-4983-B111-79B08BFEE9C0}" destId="{A1A7F02A-1984-46A0-8CCE-AE42EDB2CAF5}" srcOrd="0" destOrd="0" presId="urn:microsoft.com/office/officeart/2005/8/layout/list1"/>
    <dgm:cxn modelId="{45C8AF7F-DBBE-46AD-8E8E-BAF48E76C928}" type="presParOf" srcId="{FAA8C650-9464-4983-B111-79B08BFEE9C0}" destId="{982AEF24-E109-4130-8C5D-C3512565C72B}" srcOrd="1" destOrd="0" presId="urn:microsoft.com/office/officeart/2005/8/layout/list1"/>
    <dgm:cxn modelId="{BB8F1258-0D91-4007-BD2F-EE78186B879D}" type="presParOf" srcId="{7DC343AA-0C9B-482B-AE0C-9FE45E60BB58}" destId="{93313659-B47F-4453-913F-C5A963B7D2F1}" srcOrd="5" destOrd="0" presId="urn:microsoft.com/office/officeart/2005/8/layout/list1"/>
    <dgm:cxn modelId="{0E2B558F-6D0F-4F7A-B11A-5ED362A90EA4}" type="presParOf" srcId="{7DC343AA-0C9B-482B-AE0C-9FE45E60BB58}" destId="{6D830F95-E2B4-491F-8697-22D38A3190E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F588E8-F30B-48C3-A3F7-E3D206D9F06E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89DB411-F4D6-40F1-87A7-10BF2CDF3967}">
      <dgm:prSet/>
      <dgm:spPr/>
      <dgm:t>
        <a:bodyPr/>
        <a:lstStyle/>
        <a:p>
          <a:r>
            <a:rPr lang="en-US" dirty="0"/>
            <a:t>Explore</a:t>
          </a:r>
        </a:p>
      </dgm:t>
    </dgm:pt>
    <dgm:pt modelId="{44F69BD9-9E73-4B93-BFB4-E4BAF23692AC}" type="parTrans" cxnId="{EA320FE9-3689-4683-B6EB-D49FD44DF8EB}">
      <dgm:prSet/>
      <dgm:spPr/>
      <dgm:t>
        <a:bodyPr/>
        <a:lstStyle/>
        <a:p>
          <a:endParaRPr lang="en-US"/>
        </a:p>
      </dgm:t>
    </dgm:pt>
    <dgm:pt modelId="{1780D1BA-B47A-4A33-B1C4-009BE21D83D4}" type="sibTrans" cxnId="{EA320FE9-3689-4683-B6EB-D49FD44DF8EB}">
      <dgm:prSet/>
      <dgm:spPr/>
      <dgm:t>
        <a:bodyPr/>
        <a:lstStyle/>
        <a:p>
          <a:endParaRPr lang="en-US"/>
        </a:p>
      </dgm:t>
    </dgm:pt>
    <dgm:pt modelId="{197946C4-5838-488A-9145-06015BE4094D}">
      <dgm:prSet/>
      <dgm:spPr/>
      <dgm:t>
        <a:bodyPr/>
        <a:lstStyle/>
        <a:p>
          <a:r>
            <a:rPr lang="en-US" dirty="0"/>
            <a:t>Explore online tools &amp; forums</a:t>
          </a:r>
        </a:p>
      </dgm:t>
    </dgm:pt>
    <dgm:pt modelId="{DA749634-AC4E-44D0-9399-169134BDC0D5}" type="parTrans" cxnId="{27D71B56-AFD0-4821-9480-5062B6C56CC7}">
      <dgm:prSet/>
      <dgm:spPr/>
      <dgm:t>
        <a:bodyPr/>
        <a:lstStyle/>
        <a:p>
          <a:endParaRPr lang="en-US"/>
        </a:p>
      </dgm:t>
    </dgm:pt>
    <dgm:pt modelId="{20471529-ED8F-464C-9775-4D9B32FE8E29}" type="sibTrans" cxnId="{27D71B56-AFD0-4821-9480-5062B6C56CC7}">
      <dgm:prSet/>
      <dgm:spPr/>
      <dgm:t>
        <a:bodyPr/>
        <a:lstStyle/>
        <a:p>
          <a:endParaRPr lang="en-US"/>
        </a:p>
      </dgm:t>
    </dgm:pt>
    <dgm:pt modelId="{F01BB3F2-59EA-4F05-8B51-F41D240361DA}">
      <dgm:prSet/>
      <dgm:spPr/>
      <dgm:t>
        <a:bodyPr/>
        <a:lstStyle/>
        <a:p>
          <a:r>
            <a:rPr lang="en-US" dirty="0"/>
            <a:t>Leverage</a:t>
          </a:r>
        </a:p>
      </dgm:t>
    </dgm:pt>
    <dgm:pt modelId="{FF718511-0741-47F3-88A2-E0E935230803}" type="parTrans" cxnId="{71934654-3FA3-4D76-B02E-1FD45B6A4712}">
      <dgm:prSet/>
      <dgm:spPr/>
      <dgm:t>
        <a:bodyPr/>
        <a:lstStyle/>
        <a:p>
          <a:endParaRPr lang="en-US"/>
        </a:p>
      </dgm:t>
    </dgm:pt>
    <dgm:pt modelId="{3CAC25B2-E738-4FE8-AEF7-355EFEB30884}" type="sibTrans" cxnId="{71934654-3FA3-4D76-B02E-1FD45B6A4712}">
      <dgm:prSet/>
      <dgm:spPr/>
      <dgm:t>
        <a:bodyPr/>
        <a:lstStyle/>
        <a:p>
          <a:endParaRPr lang="en-US"/>
        </a:p>
      </dgm:t>
    </dgm:pt>
    <dgm:pt modelId="{8DBDD007-1935-41E6-B239-6E98526A36C0}">
      <dgm:prSet/>
      <dgm:spPr/>
      <dgm:t>
        <a:bodyPr/>
        <a:lstStyle/>
        <a:p>
          <a:r>
            <a:rPr lang="en-US" dirty="0"/>
            <a:t>Leverage SQL Server Management Studio</a:t>
          </a:r>
        </a:p>
      </dgm:t>
    </dgm:pt>
    <dgm:pt modelId="{F275ED09-5539-42EE-96E3-2124308660A9}" type="parTrans" cxnId="{FD61265B-EB19-4211-9006-2D5D54839ABD}">
      <dgm:prSet/>
      <dgm:spPr/>
      <dgm:t>
        <a:bodyPr/>
        <a:lstStyle/>
        <a:p>
          <a:endParaRPr lang="en-US"/>
        </a:p>
      </dgm:t>
    </dgm:pt>
    <dgm:pt modelId="{AC6D8B32-6BFC-40F7-8F0F-FC3C9404B0D8}" type="sibTrans" cxnId="{FD61265B-EB19-4211-9006-2D5D54839ABD}">
      <dgm:prSet/>
      <dgm:spPr/>
      <dgm:t>
        <a:bodyPr/>
        <a:lstStyle/>
        <a:p>
          <a:endParaRPr lang="en-US"/>
        </a:p>
      </dgm:t>
    </dgm:pt>
    <dgm:pt modelId="{33C668F5-2B8B-41C7-A318-012DE282E144}">
      <dgm:prSet/>
      <dgm:spPr/>
      <dgm:t>
        <a:bodyPr/>
        <a:lstStyle/>
        <a:p>
          <a:r>
            <a:rPr lang="en-US" dirty="0"/>
            <a:t>Maintain</a:t>
          </a:r>
        </a:p>
      </dgm:t>
    </dgm:pt>
    <dgm:pt modelId="{B1E4EACD-0722-4C5C-B810-97EBC50A00A6}" type="parTrans" cxnId="{1505B710-5253-4754-BBD0-38275C288630}">
      <dgm:prSet/>
      <dgm:spPr/>
      <dgm:t>
        <a:bodyPr/>
        <a:lstStyle/>
        <a:p>
          <a:endParaRPr lang="en-US"/>
        </a:p>
      </dgm:t>
    </dgm:pt>
    <dgm:pt modelId="{205FBCEC-7DD7-4421-9C3F-F0A34A80E73C}" type="sibTrans" cxnId="{1505B710-5253-4754-BBD0-38275C288630}">
      <dgm:prSet/>
      <dgm:spPr/>
      <dgm:t>
        <a:bodyPr/>
        <a:lstStyle/>
        <a:p>
          <a:endParaRPr lang="en-US"/>
        </a:p>
      </dgm:t>
    </dgm:pt>
    <dgm:pt modelId="{75F653F1-318E-4216-9725-86499771F6B3}">
      <dgm:prSet/>
      <dgm:spPr/>
      <dgm:t>
        <a:bodyPr/>
        <a:lstStyle/>
        <a:p>
          <a:r>
            <a:rPr lang="en-US" dirty="0"/>
            <a:t>Regularly maintain your databases</a:t>
          </a:r>
        </a:p>
      </dgm:t>
    </dgm:pt>
    <dgm:pt modelId="{500D9C4E-07AB-4E46-9BD7-94A95EA2D2CF}" type="parTrans" cxnId="{8FFFC15A-B20B-4E09-AFE4-70B74EBD4F57}">
      <dgm:prSet/>
      <dgm:spPr/>
      <dgm:t>
        <a:bodyPr/>
        <a:lstStyle/>
        <a:p>
          <a:endParaRPr lang="en-US"/>
        </a:p>
      </dgm:t>
    </dgm:pt>
    <dgm:pt modelId="{0ED42635-5DF5-4A08-8999-864422659692}" type="sibTrans" cxnId="{8FFFC15A-B20B-4E09-AFE4-70B74EBD4F57}">
      <dgm:prSet/>
      <dgm:spPr/>
      <dgm:t>
        <a:bodyPr/>
        <a:lstStyle/>
        <a:p>
          <a:endParaRPr lang="en-US"/>
        </a:p>
      </dgm:t>
    </dgm:pt>
    <dgm:pt modelId="{58759C1D-76CC-47B9-B2A1-1C4BC812361C}" type="pres">
      <dgm:prSet presAssocID="{02F588E8-F30B-48C3-A3F7-E3D206D9F06E}" presName="Name0" presStyleCnt="0">
        <dgm:presLayoutVars>
          <dgm:dir/>
          <dgm:animLvl val="lvl"/>
          <dgm:resizeHandles val="exact"/>
        </dgm:presLayoutVars>
      </dgm:prSet>
      <dgm:spPr/>
    </dgm:pt>
    <dgm:pt modelId="{26174340-F915-4791-9FC0-CCDFA4B5FE45}" type="pres">
      <dgm:prSet presAssocID="{089DB411-F4D6-40F1-87A7-10BF2CDF3967}" presName="linNode" presStyleCnt="0"/>
      <dgm:spPr/>
    </dgm:pt>
    <dgm:pt modelId="{728F630D-7429-49E8-BA4B-7C52D5EE7283}" type="pres">
      <dgm:prSet presAssocID="{089DB411-F4D6-40F1-87A7-10BF2CDF3967}" presName="parentText" presStyleLbl="alignNode1" presStyleIdx="0" presStyleCnt="3" custScaleX="110000">
        <dgm:presLayoutVars>
          <dgm:chMax val="1"/>
          <dgm:bulletEnabled/>
        </dgm:presLayoutVars>
      </dgm:prSet>
      <dgm:spPr/>
    </dgm:pt>
    <dgm:pt modelId="{C4278AB4-B161-4302-9DB6-3AE80B1F504E}" type="pres">
      <dgm:prSet presAssocID="{089DB411-F4D6-40F1-87A7-10BF2CDF3967}" presName="descendantText" presStyleLbl="alignAccFollowNode1" presStyleIdx="0" presStyleCnt="3">
        <dgm:presLayoutVars>
          <dgm:bulletEnabled/>
        </dgm:presLayoutVars>
      </dgm:prSet>
      <dgm:spPr/>
    </dgm:pt>
    <dgm:pt modelId="{23136A6D-69A5-4ED4-BB95-F90664E02DE5}" type="pres">
      <dgm:prSet presAssocID="{1780D1BA-B47A-4A33-B1C4-009BE21D83D4}" presName="sp" presStyleCnt="0"/>
      <dgm:spPr/>
    </dgm:pt>
    <dgm:pt modelId="{D42E4D52-EBF4-4273-934F-0F9EFABA6525}" type="pres">
      <dgm:prSet presAssocID="{F01BB3F2-59EA-4F05-8B51-F41D240361DA}" presName="linNode" presStyleCnt="0"/>
      <dgm:spPr/>
    </dgm:pt>
    <dgm:pt modelId="{063597E3-F219-4DF1-AF69-479AAEC41EC8}" type="pres">
      <dgm:prSet presAssocID="{F01BB3F2-59EA-4F05-8B51-F41D240361DA}" presName="parentText" presStyleLbl="alignNode1" presStyleIdx="1" presStyleCnt="3" custScaleX="110000">
        <dgm:presLayoutVars>
          <dgm:chMax val="1"/>
          <dgm:bulletEnabled/>
        </dgm:presLayoutVars>
      </dgm:prSet>
      <dgm:spPr/>
    </dgm:pt>
    <dgm:pt modelId="{48042A17-1AFF-426A-A3E7-B3FC908ECA03}" type="pres">
      <dgm:prSet presAssocID="{F01BB3F2-59EA-4F05-8B51-F41D240361DA}" presName="descendantText" presStyleLbl="alignAccFollowNode1" presStyleIdx="1" presStyleCnt="3">
        <dgm:presLayoutVars>
          <dgm:bulletEnabled/>
        </dgm:presLayoutVars>
      </dgm:prSet>
      <dgm:spPr/>
    </dgm:pt>
    <dgm:pt modelId="{56DA8583-3949-4A55-B54C-117171B272E8}" type="pres">
      <dgm:prSet presAssocID="{3CAC25B2-E738-4FE8-AEF7-355EFEB30884}" presName="sp" presStyleCnt="0"/>
      <dgm:spPr/>
    </dgm:pt>
    <dgm:pt modelId="{FB449CAF-B60A-4668-B414-44D307C74787}" type="pres">
      <dgm:prSet presAssocID="{33C668F5-2B8B-41C7-A318-012DE282E144}" presName="linNode" presStyleCnt="0"/>
      <dgm:spPr/>
    </dgm:pt>
    <dgm:pt modelId="{A42D4073-78C0-4EBE-83B7-6ABC0D5DD843}" type="pres">
      <dgm:prSet presAssocID="{33C668F5-2B8B-41C7-A318-012DE282E144}" presName="parentText" presStyleLbl="alignNode1" presStyleIdx="2" presStyleCnt="3" custScaleX="110000">
        <dgm:presLayoutVars>
          <dgm:chMax val="1"/>
          <dgm:bulletEnabled/>
        </dgm:presLayoutVars>
      </dgm:prSet>
      <dgm:spPr/>
    </dgm:pt>
    <dgm:pt modelId="{9D55DA4F-6B16-40E6-81FB-E5E94A072AB3}" type="pres">
      <dgm:prSet presAssocID="{33C668F5-2B8B-41C7-A318-012DE282E144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1505B710-5253-4754-BBD0-38275C288630}" srcId="{02F588E8-F30B-48C3-A3F7-E3D206D9F06E}" destId="{33C668F5-2B8B-41C7-A318-012DE282E144}" srcOrd="2" destOrd="0" parTransId="{B1E4EACD-0722-4C5C-B810-97EBC50A00A6}" sibTransId="{205FBCEC-7DD7-4421-9C3F-F0A34A80E73C}"/>
    <dgm:cxn modelId="{EEADB02C-68BD-4081-83DE-859B7BC85ECD}" type="presOf" srcId="{089DB411-F4D6-40F1-87A7-10BF2CDF3967}" destId="{728F630D-7429-49E8-BA4B-7C52D5EE7283}" srcOrd="0" destOrd="0" presId="urn:microsoft.com/office/officeart/2016/7/layout/VerticalSolidActionList"/>
    <dgm:cxn modelId="{FD61265B-EB19-4211-9006-2D5D54839ABD}" srcId="{F01BB3F2-59EA-4F05-8B51-F41D240361DA}" destId="{8DBDD007-1935-41E6-B239-6E98526A36C0}" srcOrd="0" destOrd="0" parTransId="{F275ED09-5539-42EE-96E3-2124308660A9}" sibTransId="{AC6D8B32-6BFC-40F7-8F0F-FC3C9404B0D8}"/>
    <dgm:cxn modelId="{CA34DF6F-3FDC-4BFA-AAF9-234BF820B264}" type="presOf" srcId="{02F588E8-F30B-48C3-A3F7-E3D206D9F06E}" destId="{58759C1D-76CC-47B9-B2A1-1C4BC812361C}" srcOrd="0" destOrd="0" presId="urn:microsoft.com/office/officeart/2016/7/layout/VerticalSolidActionList"/>
    <dgm:cxn modelId="{71934654-3FA3-4D76-B02E-1FD45B6A4712}" srcId="{02F588E8-F30B-48C3-A3F7-E3D206D9F06E}" destId="{F01BB3F2-59EA-4F05-8B51-F41D240361DA}" srcOrd="1" destOrd="0" parTransId="{FF718511-0741-47F3-88A2-E0E935230803}" sibTransId="{3CAC25B2-E738-4FE8-AEF7-355EFEB30884}"/>
    <dgm:cxn modelId="{27D71B56-AFD0-4821-9480-5062B6C56CC7}" srcId="{089DB411-F4D6-40F1-87A7-10BF2CDF3967}" destId="{197946C4-5838-488A-9145-06015BE4094D}" srcOrd="0" destOrd="0" parTransId="{DA749634-AC4E-44D0-9399-169134BDC0D5}" sibTransId="{20471529-ED8F-464C-9775-4D9B32FE8E29}"/>
    <dgm:cxn modelId="{8FFFC15A-B20B-4E09-AFE4-70B74EBD4F57}" srcId="{33C668F5-2B8B-41C7-A318-012DE282E144}" destId="{75F653F1-318E-4216-9725-86499771F6B3}" srcOrd="0" destOrd="0" parTransId="{500D9C4E-07AB-4E46-9BD7-94A95EA2D2CF}" sibTransId="{0ED42635-5DF5-4A08-8999-864422659692}"/>
    <dgm:cxn modelId="{09830B86-675F-41BC-80A0-A47538192D76}" type="presOf" srcId="{197946C4-5838-488A-9145-06015BE4094D}" destId="{C4278AB4-B161-4302-9DB6-3AE80B1F504E}" srcOrd="0" destOrd="0" presId="urn:microsoft.com/office/officeart/2016/7/layout/VerticalSolidActionList"/>
    <dgm:cxn modelId="{4C1F8D8D-8435-42DF-BF0E-ACA8D1F74E2E}" type="presOf" srcId="{8DBDD007-1935-41E6-B239-6E98526A36C0}" destId="{48042A17-1AFF-426A-A3E7-B3FC908ECA03}" srcOrd="0" destOrd="0" presId="urn:microsoft.com/office/officeart/2016/7/layout/VerticalSolidActionList"/>
    <dgm:cxn modelId="{E9EE1EAA-FDDA-4424-9D27-D4A8C1FEDB69}" type="presOf" srcId="{F01BB3F2-59EA-4F05-8B51-F41D240361DA}" destId="{063597E3-F219-4DF1-AF69-479AAEC41EC8}" srcOrd="0" destOrd="0" presId="urn:microsoft.com/office/officeart/2016/7/layout/VerticalSolidActionList"/>
    <dgm:cxn modelId="{F17E48D7-0B8D-4720-9B89-A1A9AC8A93CF}" type="presOf" srcId="{33C668F5-2B8B-41C7-A318-012DE282E144}" destId="{A42D4073-78C0-4EBE-83B7-6ABC0D5DD843}" srcOrd="0" destOrd="0" presId="urn:microsoft.com/office/officeart/2016/7/layout/VerticalSolidActionList"/>
    <dgm:cxn modelId="{EA320FE9-3689-4683-B6EB-D49FD44DF8EB}" srcId="{02F588E8-F30B-48C3-A3F7-E3D206D9F06E}" destId="{089DB411-F4D6-40F1-87A7-10BF2CDF3967}" srcOrd="0" destOrd="0" parTransId="{44F69BD9-9E73-4B93-BFB4-E4BAF23692AC}" sibTransId="{1780D1BA-B47A-4A33-B1C4-009BE21D83D4}"/>
    <dgm:cxn modelId="{61DB77EE-CFFC-43E5-810D-08F24AD73238}" type="presOf" srcId="{75F653F1-318E-4216-9725-86499771F6B3}" destId="{9D55DA4F-6B16-40E6-81FB-E5E94A072AB3}" srcOrd="0" destOrd="0" presId="urn:microsoft.com/office/officeart/2016/7/layout/VerticalSolidActionList"/>
    <dgm:cxn modelId="{6F28866C-9CFE-4349-A654-6B69806F1D02}" type="presParOf" srcId="{58759C1D-76CC-47B9-B2A1-1C4BC812361C}" destId="{26174340-F915-4791-9FC0-CCDFA4B5FE45}" srcOrd="0" destOrd="0" presId="urn:microsoft.com/office/officeart/2016/7/layout/VerticalSolidActionList"/>
    <dgm:cxn modelId="{B7E699BB-B9D2-40DF-88F2-71EAC77E1641}" type="presParOf" srcId="{26174340-F915-4791-9FC0-CCDFA4B5FE45}" destId="{728F630D-7429-49E8-BA4B-7C52D5EE7283}" srcOrd="0" destOrd="0" presId="urn:microsoft.com/office/officeart/2016/7/layout/VerticalSolidActionList"/>
    <dgm:cxn modelId="{00F192B1-F9B5-4322-9365-C1CD45FB1B5B}" type="presParOf" srcId="{26174340-F915-4791-9FC0-CCDFA4B5FE45}" destId="{C4278AB4-B161-4302-9DB6-3AE80B1F504E}" srcOrd="1" destOrd="0" presId="urn:microsoft.com/office/officeart/2016/7/layout/VerticalSolidActionList"/>
    <dgm:cxn modelId="{06EADCCD-08D5-4CBD-BE0F-55DB3F817E7C}" type="presParOf" srcId="{58759C1D-76CC-47B9-B2A1-1C4BC812361C}" destId="{23136A6D-69A5-4ED4-BB95-F90664E02DE5}" srcOrd="1" destOrd="0" presId="urn:microsoft.com/office/officeart/2016/7/layout/VerticalSolidActionList"/>
    <dgm:cxn modelId="{DAF5A2E8-C203-40C0-BB49-4BB9DE138579}" type="presParOf" srcId="{58759C1D-76CC-47B9-B2A1-1C4BC812361C}" destId="{D42E4D52-EBF4-4273-934F-0F9EFABA6525}" srcOrd="2" destOrd="0" presId="urn:microsoft.com/office/officeart/2016/7/layout/VerticalSolidActionList"/>
    <dgm:cxn modelId="{288CF193-C8BC-4EAE-A589-DC2CA2B017F5}" type="presParOf" srcId="{D42E4D52-EBF4-4273-934F-0F9EFABA6525}" destId="{063597E3-F219-4DF1-AF69-479AAEC41EC8}" srcOrd="0" destOrd="0" presId="urn:microsoft.com/office/officeart/2016/7/layout/VerticalSolidActionList"/>
    <dgm:cxn modelId="{1441D6B2-E7C1-4FBA-ACC3-CAF671C3A3EA}" type="presParOf" srcId="{D42E4D52-EBF4-4273-934F-0F9EFABA6525}" destId="{48042A17-1AFF-426A-A3E7-B3FC908ECA03}" srcOrd="1" destOrd="0" presId="urn:microsoft.com/office/officeart/2016/7/layout/VerticalSolidActionList"/>
    <dgm:cxn modelId="{AFEE2C25-63D4-4174-AADD-6BDB6A74BC09}" type="presParOf" srcId="{58759C1D-76CC-47B9-B2A1-1C4BC812361C}" destId="{56DA8583-3949-4A55-B54C-117171B272E8}" srcOrd="3" destOrd="0" presId="urn:microsoft.com/office/officeart/2016/7/layout/VerticalSolidActionList"/>
    <dgm:cxn modelId="{46C014B5-CE94-4608-BDF7-1E8ED7754450}" type="presParOf" srcId="{58759C1D-76CC-47B9-B2A1-1C4BC812361C}" destId="{FB449CAF-B60A-4668-B414-44D307C74787}" srcOrd="4" destOrd="0" presId="urn:microsoft.com/office/officeart/2016/7/layout/VerticalSolidActionList"/>
    <dgm:cxn modelId="{E110F412-D16F-4B5A-B1B9-33BD3103BAE5}" type="presParOf" srcId="{FB449CAF-B60A-4668-B414-44D307C74787}" destId="{A42D4073-78C0-4EBE-83B7-6ABC0D5DD843}" srcOrd="0" destOrd="0" presId="urn:microsoft.com/office/officeart/2016/7/layout/VerticalSolidActionList"/>
    <dgm:cxn modelId="{322C169B-6ED1-4F3C-8A3E-A7B6601F8A06}" type="presParOf" srcId="{FB449CAF-B60A-4668-B414-44D307C74787}" destId="{9D55DA4F-6B16-40E6-81FB-E5E94A072AB3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193F3A-9470-47A2-AD40-11F9EE82BB13}">
      <dsp:nvSpPr>
        <dsp:cNvPr id="0" name=""/>
        <dsp:cNvSpPr/>
      </dsp:nvSpPr>
      <dsp:spPr>
        <a:xfrm>
          <a:off x="0" y="418157"/>
          <a:ext cx="4793456" cy="1316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2025" tIns="458216" rIns="372025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Point of Sales developer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Free-lance musician</a:t>
          </a:r>
        </a:p>
      </dsp:txBody>
      <dsp:txXfrm>
        <a:off x="0" y="418157"/>
        <a:ext cx="4793456" cy="1316699"/>
      </dsp:txXfrm>
    </dsp:sp>
    <dsp:sp modelId="{589E2D1A-133C-48E5-BA22-5F82A1B576A3}">
      <dsp:nvSpPr>
        <dsp:cNvPr id="0" name=""/>
        <dsp:cNvSpPr/>
      </dsp:nvSpPr>
      <dsp:spPr>
        <a:xfrm>
          <a:off x="239672" y="93437"/>
          <a:ext cx="3355419" cy="6494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827" tIns="0" rIns="12682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Before PRAC:</a:t>
          </a:r>
        </a:p>
      </dsp:txBody>
      <dsp:txXfrm>
        <a:off x="271375" y="125140"/>
        <a:ext cx="3292013" cy="586034"/>
      </dsp:txXfrm>
    </dsp:sp>
    <dsp:sp modelId="{DDDB74E3-9ADD-4D38-9442-6A8F5CB627CD}">
      <dsp:nvSpPr>
        <dsp:cNvPr id="0" name=""/>
        <dsp:cNvSpPr/>
      </dsp:nvSpPr>
      <dsp:spPr>
        <a:xfrm>
          <a:off x="0" y="2178377"/>
          <a:ext cx="4793456" cy="166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2025" tIns="458216" rIns="372025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Application Systems Analyst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Database Administrator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Tessitura Project Director</a:t>
          </a:r>
        </a:p>
      </dsp:txBody>
      <dsp:txXfrm>
        <a:off x="0" y="2178377"/>
        <a:ext cx="4793456" cy="1663200"/>
      </dsp:txXfrm>
    </dsp:sp>
    <dsp:sp modelId="{09E1D453-6495-42A4-B1A0-17DAA50877F0}">
      <dsp:nvSpPr>
        <dsp:cNvPr id="0" name=""/>
        <dsp:cNvSpPr/>
      </dsp:nvSpPr>
      <dsp:spPr>
        <a:xfrm>
          <a:off x="239672" y="1853657"/>
          <a:ext cx="3355419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827" tIns="0" rIns="12682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At PRAC:</a:t>
          </a:r>
        </a:p>
      </dsp:txBody>
      <dsp:txXfrm>
        <a:off x="271375" y="1885360"/>
        <a:ext cx="3292013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0001B5-E5C5-41A1-8DF7-20F9FC2738CD}">
      <dsp:nvSpPr>
        <dsp:cNvPr id="0" name=""/>
        <dsp:cNvSpPr/>
      </dsp:nvSpPr>
      <dsp:spPr>
        <a:xfrm>
          <a:off x="0" y="1967507"/>
          <a:ext cx="4793456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53AE2-D515-4BBD-9FE3-295AF3BAFB50}">
      <dsp:nvSpPr>
        <dsp:cNvPr id="0" name=""/>
        <dsp:cNvSpPr/>
      </dsp:nvSpPr>
      <dsp:spPr>
        <a:xfrm rot="8100000">
          <a:off x="59255" y="456949"/>
          <a:ext cx="282346" cy="282346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EB14B1-D38A-4289-8075-FE60ADCC6F5F}">
      <dsp:nvSpPr>
        <dsp:cNvPr id="0" name=""/>
        <dsp:cNvSpPr/>
      </dsp:nvSpPr>
      <dsp:spPr>
        <a:xfrm>
          <a:off x="90621" y="488315"/>
          <a:ext cx="219613" cy="21961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D03641-8C1A-4F98-BDDC-6576BDEA06AC}">
      <dsp:nvSpPr>
        <dsp:cNvPr id="0" name=""/>
        <dsp:cNvSpPr/>
      </dsp:nvSpPr>
      <dsp:spPr>
        <a:xfrm>
          <a:off x="400077" y="802743"/>
          <a:ext cx="1700429" cy="1164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Remote servers hosted in a co-location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Managed service provider for IT </a:t>
          </a:r>
        </a:p>
      </dsp:txBody>
      <dsp:txXfrm>
        <a:off x="400077" y="802743"/>
        <a:ext cx="1700429" cy="1164764"/>
      </dsp:txXfrm>
    </dsp:sp>
    <dsp:sp modelId="{1844FB37-E9DE-402E-875D-57EB124F359F}">
      <dsp:nvSpPr>
        <dsp:cNvPr id="0" name=""/>
        <dsp:cNvSpPr/>
      </dsp:nvSpPr>
      <dsp:spPr>
        <a:xfrm>
          <a:off x="400077" y="393501"/>
          <a:ext cx="1700429" cy="409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2006–2016</a:t>
          </a:r>
        </a:p>
      </dsp:txBody>
      <dsp:txXfrm>
        <a:off x="400077" y="393501"/>
        <a:ext cx="1700429" cy="409241"/>
      </dsp:txXfrm>
    </dsp:sp>
    <dsp:sp modelId="{253C023A-300D-4742-994D-4638C1FF8BDF}">
      <dsp:nvSpPr>
        <dsp:cNvPr id="0" name=""/>
        <dsp:cNvSpPr/>
      </dsp:nvSpPr>
      <dsp:spPr>
        <a:xfrm>
          <a:off x="200428" y="802743"/>
          <a:ext cx="0" cy="1164764"/>
        </a:xfrm>
        <a:prstGeom prst="line">
          <a:avLst/>
        </a:pr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7AADF0-7190-463A-AFF2-8D6CBBD9A41B}">
      <dsp:nvSpPr>
        <dsp:cNvPr id="0" name=""/>
        <dsp:cNvSpPr/>
      </dsp:nvSpPr>
      <dsp:spPr>
        <a:xfrm>
          <a:off x="169463" y="1930675"/>
          <a:ext cx="71873" cy="7366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1708D9-88CD-4419-AA82-25ADD8CEEE4A}">
      <dsp:nvSpPr>
        <dsp:cNvPr id="0" name=""/>
        <dsp:cNvSpPr/>
      </dsp:nvSpPr>
      <dsp:spPr>
        <a:xfrm rot="18900000">
          <a:off x="2751424" y="3195719"/>
          <a:ext cx="282346" cy="282346"/>
        </a:xfrm>
        <a:prstGeom prst="teardrop">
          <a:avLst>
            <a:gd name="adj" fmla="val 115000"/>
          </a:avLst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BA7899-14AC-4CEF-BADF-8BF131DE963E}">
      <dsp:nvSpPr>
        <dsp:cNvPr id="0" name=""/>
        <dsp:cNvSpPr/>
      </dsp:nvSpPr>
      <dsp:spPr>
        <a:xfrm>
          <a:off x="2782790" y="3227085"/>
          <a:ext cx="219613" cy="21961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3351E-F0A9-42BF-9E08-A620CFFF5568}">
      <dsp:nvSpPr>
        <dsp:cNvPr id="0" name=""/>
        <dsp:cNvSpPr/>
      </dsp:nvSpPr>
      <dsp:spPr>
        <a:xfrm>
          <a:off x="3092246" y="1967507"/>
          <a:ext cx="1700429" cy="1164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76200" bIns="76200" numCol="1" spcCol="1270" anchor="b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RAMP</a:t>
          </a:r>
        </a:p>
      </dsp:txBody>
      <dsp:txXfrm>
        <a:off x="3092246" y="1967507"/>
        <a:ext cx="1700429" cy="1164764"/>
      </dsp:txXfrm>
    </dsp:sp>
    <dsp:sp modelId="{DBECB98F-CB2C-43BF-9AE5-73FC5BB53E8C}">
      <dsp:nvSpPr>
        <dsp:cNvPr id="0" name=""/>
        <dsp:cNvSpPr/>
      </dsp:nvSpPr>
      <dsp:spPr>
        <a:xfrm>
          <a:off x="3092246" y="3132271"/>
          <a:ext cx="1700429" cy="409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2017-Present</a:t>
          </a:r>
        </a:p>
      </dsp:txBody>
      <dsp:txXfrm>
        <a:off x="3092246" y="3132271"/>
        <a:ext cx="1700429" cy="409241"/>
      </dsp:txXfrm>
    </dsp:sp>
    <dsp:sp modelId="{99745227-9E8D-43D9-B522-FB6A4717EF4F}">
      <dsp:nvSpPr>
        <dsp:cNvPr id="0" name=""/>
        <dsp:cNvSpPr/>
      </dsp:nvSpPr>
      <dsp:spPr>
        <a:xfrm>
          <a:off x="2892597" y="1967507"/>
          <a:ext cx="0" cy="1164764"/>
        </a:xfrm>
        <a:prstGeom prst="line">
          <a:avLst/>
        </a:prstGeom>
        <a:noFill/>
        <a:ln w="1270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9CFC70-D130-4D6C-B3E2-FD986797E956}">
      <dsp:nvSpPr>
        <dsp:cNvPr id="0" name=""/>
        <dsp:cNvSpPr/>
      </dsp:nvSpPr>
      <dsp:spPr>
        <a:xfrm>
          <a:off x="2861632" y="1930675"/>
          <a:ext cx="71873" cy="73663"/>
        </a:xfrm>
        <a:prstGeom prst="ellipse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96BB5-3E3B-4784-99A3-D228581598BD}">
      <dsp:nvSpPr>
        <dsp:cNvPr id="0" name=""/>
        <dsp:cNvSpPr/>
      </dsp:nvSpPr>
      <dsp:spPr>
        <a:xfrm>
          <a:off x="778520" y="322975"/>
          <a:ext cx="827542" cy="8275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64F5FE-AC7B-41D2-AE7D-E47B905064FA}">
      <dsp:nvSpPr>
        <dsp:cNvPr id="0" name=""/>
        <dsp:cNvSpPr/>
      </dsp:nvSpPr>
      <dsp:spPr>
        <a:xfrm>
          <a:off x="10087" y="1244162"/>
          <a:ext cx="2364407" cy="354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0" i="0" kern="1200" dirty="0"/>
            <a:t>Table data</a:t>
          </a:r>
          <a:endParaRPr lang="en-US" sz="1800" kern="1200" dirty="0"/>
        </a:p>
      </dsp:txBody>
      <dsp:txXfrm>
        <a:off x="10087" y="1244162"/>
        <a:ext cx="2364407" cy="354661"/>
      </dsp:txXfrm>
    </dsp:sp>
    <dsp:sp modelId="{55EB2612-2846-4623-8F99-C68628612B4C}">
      <dsp:nvSpPr>
        <dsp:cNvPr id="0" name=""/>
        <dsp:cNvSpPr/>
      </dsp:nvSpPr>
      <dsp:spPr>
        <a:xfrm>
          <a:off x="10087" y="1642378"/>
          <a:ext cx="2364407" cy="858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/>
            <a:t>TR_BATCH_PERIOD</a:t>
          </a: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/>
            <a:t>TR_CALENDAR_TEXT</a:t>
          </a: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/>
            <a:t>TR_CITYSTATE</a:t>
          </a:r>
          <a:endParaRPr lang="en-US" sz="1600" kern="1200" dirty="0"/>
        </a:p>
      </dsp:txBody>
      <dsp:txXfrm>
        <a:off x="10087" y="1642378"/>
        <a:ext cx="2364407" cy="858358"/>
      </dsp:txXfrm>
    </dsp:sp>
    <dsp:sp modelId="{380F3767-E58A-49F6-85EF-5ED2C985744B}">
      <dsp:nvSpPr>
        <dsp:cNvPr id="0" name=""/>
        <dsp:cNvSpPr/>
      </dsp:nvSpPr>
      <dsp:spPr>
        <a:xfrm>
          <a:off x="3556699" y="322975"/>
          <a:ext cx="827542" cy="8275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F57EAC-11DD-4549-81A4-802CFD483160}">
      <dsp:nvSpPr>
        <dsp:cNvPr id="0" name=""/>
        <dsp:cNvSpPr/>
      </dsp:nvSpPr>
      <dsp:spPr>
        <a:xfrm>
          <a:off x="2788266" y="1244162"/>
          <a:ext cx="2364407" cy="354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0" i="0" kern="1200" dirty="0"/>
            <a:t>Nearby colleges?</a:t>
          </a:r>
          <a:endParaRPr lang="en-US" sz="1800" kern="1200" dirty="0"/>
        </a:p>
      </dsp:txBody>
      <dsp:txXfrm>
        <a:off x="2788266" y="1244162"/>
        <a:ext cx="2364407" cy="354661"/>
      </dsp:txXfrm>
    </dsp:sp>
    <dsp:sp modelId="{C13252E3-6EE7-442B-BEB5-020C3F2B1ECC}">
      <dsp:nvSpPr>
        <dsp:cNvPr id="0" name=""/>
        <dsp:cNvSpPr/>
      </dsp:nvSpPr>
      <dsp:spPr>
        <a:xfrm>
          <a:off x="2788266" y="1642378"/>
          <a:ext cx="2364407" cy="858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dirty="0"/>
            <a:t>I</a:t>
          </a:r>
          <a:r>
            <a:rPr lang="en-US" sz="1600" b="0" i="0" kern="1200" dirty="0"/>
            <a:t>nactivate dorm addresses in June</a:t>
          </a:r>
          <a:endParaRPr lang="en-US" sz="1600" kern="1200" dirty="0"/>
        </a:p>
      </dsp:txBody>
      <dsp:txXfrm>
        <a:off x="2788266" y="1642378"/>
        <a:ext cx="2364407" cy="858358"/>
      </dsp:txXfrm>
    </dsp:sp>
    <dsp:sp modelId="{DB677F7B-E9A4-4B0B-8C63-BFA3D5C83726}">
      <dsp:nvSpPr>
        <dsp:cNvPr id="0" name=""/>
        <dsp:cNvSpPr/>
      </dsp:nvSpPr>
      <dsp:spPr>
        <a:xfrm>
          <a:off x="6334878" y="322975"/>
          <a:ext cx="827542" cy="82754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859F9-9FE1-47D4-BE95-A94BF159968D}">
      <dsp:nvSpPr>
        <dsp:cNvPr id="0" name=""/>
        <dsp:cNvSpPr/>
      </dsp:nvSpPr>
      <dsp:spPr>
        <a:xfrm>
          <a:off x="5566445" y="1244162"/>
          <a:ext cx="2364407" cy="354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0" i="0" kern="1200" dirty="0"/>
            <a:t>Track school grades?</a:t>
          </a:r>
          <a:endParaRPr lang="en-US" sz="1800" kern="1200" dirty="0"/>
        </a:p>
      </dsp:txBody>
      <dsp:txXfrm>
        <a:off x="5566445" y="1244162"/>
        <a:ext cx="2364407" cy="354661"/>
      </dsp:txXfrm>
    </dsp:sp>
    <dsp:sp modelId="{25ED93B7-CA62-4932-9062-AB93D618D210}">
      <dsp:nvSpPr>
        <dsp:cNvPr id="0" name=""/>
        <dsp:cNvSpPr/>
      </dsp:nvSpPr>
      <dsp:spPr>
        <a:xfrm>
          <a:off x="5566445" y="1642378"/>
          <a:ext cx="2364407" cy="858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/>
            <a:t>Move students to the next year in June</a:t>
          </a:r>
          <a:endParaRPr lang="en-US" sz="1600" kern="1200" dirty="0"/>
        </a:p>
      </dsp:txBody>
      <dsp:txXfrm>
        <a:off x="5566445" y="1642378"/>
        <a:ext cx="2364407" cy="8583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B8AD2-8602-4E13-864B-23C01EF94500}">
      <dsp:nvSpPr>
        <dsp:cNvPr id="0" name=""/>
        <dsp:cNvSpPr/>
      </dsp:nvSpPr>
      <dsp:spPr>
        <a:xfrm>
          <a:off x="0" y="1576907"/>
          <a:ext cx="4793456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1A612A-0725-41A8-8BCE-21AA8DBEF105}">
      <dsp:nvSpPr>
        <dsp:cNvPr id="0" name=""/>
        <dsp:cNvSpPr/>
      </dsp:nvSpPr>
      <dsp:spPr>
        <a:xfrm>
          <a:off x="239672" y="1370267"/>
          <a:ext cx="3355419" cy="413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827" tIns="0" rIns="126827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dirty="0"/>
            <a:t>Refresh Test on a regular schedule</a:t>
          </a:r>
          <a:endParaRPr lang="en-US" sz="1400" kern="1200" dirty="0"/>
        </a:p>
      </dsp:txBody>
      <dsp:txXfrm>
        <a:off x="259847" y="1390442"/>
        <a:ext cx="3315069" cy="372930"/>
      </dsp:txXfrm>
    </dsp:sp>
    <dsp:sp modelId="{6D830F95-E2B4-491F-8697-22D38A3190E7}">
      <dsp:nvSpPr>
        <dsp:cNvPr id="0" name=""/>
        <dsp:cNvSpPr/>
      </dsp:nvSpPr>
      <dsp:spPr>
        <a:xfrm>
          <a:off x="0" y="2211947"/>
          <a:ext cx="4793456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2AEF24-E109-4130-8C5D-C3512565C72B}">
      <dsp:nvSpPr>
        <dsp:cNvPr id="0" name=""/>
        <dsp:cNvSpPr/>
      </dsp:nvSpPr>
      <dsp:spPr>
        <a:xfrm>
          <a:off x="239672" y="2005307"/>
          <a:ext cx="3355419" cy="4132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827" tIns="0" rIns="126827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dirty="0"/>
            <a:t>Create a 3</a:t>
          </a:r>
          <a:r>
            <a:rPr lang="en-US" sz="1400" b="0" i="0" kern="1200" baseline="30000" dirty="0"/>
            <a:t>rd</a:t>
          </a:r>
          <a:r>
            <a:rPr lang="en-US" sz="1400" b="0" i="0" kern="1200" dirty="0"/>
            <a:t> instance of Tessitura</a:t>
          </a:r>
          <a:endParaRPr lang="en-US" sz="1400" kern="1200" dirty="0"/>
        </a:p>
      </dsp:txBody>
      <dsp:txXfrm>
        <a:off x="259847" y="2025482"/>
        <a:ext cx="3315069" cy="3729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8AB4-B161-4302-9DB6-3AE80B1F504E}">
      <dsp:nvSpPr>
        <dsp:cNvPr id="0" name=""/>
        <dsp:cNvSpPr/>
      </dsp:nvSpPr>
      <dsp:spPr>
        <a:xfrm>
          <a:off x="1035133" y="1229"/>
          <a:ext cx="3756122" cy="126043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879" tIns="320150" rIns="72879" bIns="32015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Explore online tools &amp; forums</a:t>
          </a:r>
        </a:p>
      </dsp:txBody>
      <dsp:txXfrm>
        <a:off x="1035133" y="1229"/>
        <a:ext cx="3756122" cy="1260434"/>
      </dsp:txXfrm>
    </dsp:sp>
    <dsp:sp modelId="{728F630D-7429-49E8-BA4B-7C52D5EE7283}">
      <dsp:nvSpPr>
        <dsp:cNvPr id="0" name=""/>
        <dsp:cNvSpPr/>
      </dsp:nvSpPr>
      <dsp:spPr>
        <a:xfrm>
          <a:off x="2200" y="1229"/>
          <a:ext cx="1032933" cy="12604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0" tIns="124503" rIns="49690" bIns="1245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Explore</a:t>
          </a:r>
        </a:p>
      </dsp:txBody>
      <dsp:txXfrm>
        <a:off x="2200" y="1229"/>
        <a:ext cx="1032933" cy="1260434"/>
      </dsp:txXfrm>
    </dsp:sp>
    <dsp:sp modelId="{48042A17-1AFF-426A-A3E7-B3FC908ECA03}">
      <dsp:nvSpPr>
        <dsp:cNvPr id="0" name=""/>
        <dsp:cNvSpPr/>
      </dsp:nvSpPr>
      <dsp:spPr>
        <a:xfrm>
          <a:off x="1035133" y="1337290"/>
          <a:ext cx="3756122" cy="1260434"/>
        </a:xfrm>
        <a:prstGeom prst="rect">
          <a:avLst/>
        </a:prstGeom>
        <a:solidFill>
          <a:schemeClr val="accent2">
            <a:tint val="40000"/>
            <a:alpha val="90000"/>
            <a:hueOff val="-10302092"/>
            <a:satOff val="530"/>
            <a:lumOff val="28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0302092"/>
              <a:satOff val="530"/>
              <a:lumOff val="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879" tIns="320150" rIns="72879" bIns="32015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Leverage SQL Server Management Studio</a:t>
          </a:r>
        </a:p>
      </dsp:txBody>
      <dsp:txXfrm>
        <a:off x="1035133" y="1337290"/>
        <a:ext cx="3756122" cy="1260434"/>
      </dsp:txXfrm>
    </dsp:sp>
    <dsp:sp modelId="{063597E3-F219-4DF1-AF69-479AAEC41EC8}">
      <dsp:nvSpPr>
        <dsp:cNvPr id="0" name=""/>
        <dsp:cNvSpPr/>
      </dsp:nvSpPr>
      <dsp:spPr>
        <a:xfrm>
          <a:off x="2200" y="1337290"/>
          <a:ext cx="1032933" cy="1260434"/>
        </a:xfrm>
        <a:prstGeom prst="rect">
          <a:avLst/>
        </a:prstGeom>
        <a:solidFill>
          <a:schemeClr val="accent2">
            <a:hueOff val="-9882860"/>
            <a:satOff val="451"/>
            <a:lumOff val="0"/>
            <a:alphaOff val="0"/>
          </a:schemeClr>
        </a:solidFill>
        <a:ln w="19050" cap="rnd" cmpd="sng" algn="ctr">
          <a:solidFill>
            <a:schemeClr val="accent2">
              <a:hueOff val="-9882860"/>
              <a:satOff val="45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0" tIns="124503" rIns="49690" bIns="1245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Leverage</a:t>
          </a:r>
        </a:p>
      </dsp:txBody>
      <dsp:txXfrm>
        <a:off x="2200" y="1337290"/>
        <a:ext cx="1032933" cy="1260434"/>
      </dsp:txXfrm>
    </dsp:sp>
    <dsp:sp modelId="{9D55DA4F-6B16-40E6-81FB-E5E94A072AB3}">
      <dsp:nvSpPr>
        <dsp:cNvPr id="0" name=""/>
        <dsp:cNvSpPr/>
      </dsp:nvSpPr>
      <dsp:spPr>
        <a:xfrm>
          <a:off x="1035133" y="2673350"/>
          <a:ext cx="3756122" cy="1260434"/>
        </a:xfrm>
        <a:prstGeom prst="rect">
          <a:avLst/>
        </a:prstGeom>
        <a:solidFill>
          <a:schemeClr val="accent2">
            <a:tint val="40000"/>
            <a:alpha val="90000"/>
            <a:hueOff val="-20604185"/>
            <a:satOff val="1061"/>
            <a:lumOff val="55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20604185"/>
              <a:satOff val="1061"/>
              <a:lumOff val="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879" tIns="320150" rIns="72879" bIns="32015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Regularly maintain your databases</a:t>
          </a:r>
        </a:p>
      </dsp:txBody>
      <dsp:txXfrm>
        <a:off x="1035133" y="2673350"/>
        <a:ext cx="3756122" cy="1260434"/>
      </dsp:txXfrm>
    </dsp:sp>
    <dsp:sp modelId="{A42D4073-78C0-4EBE-83B7-6ABC0D5DD843}">
      <dsp:nvSpPr>
        <dsp:cNvPr id="0" name=""/>
        <dsp:cNvSpPr/>
      </dsp:nvSpPr>
      <dsp:spPr>
        <a:xfrm>
          <a:off x="2200" y="2673350"/>
          <a:ext cx="1032933" cy="1260434"/>
        </a:xfrm>
        <a:prstGeom prst="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0" tIns="124503" rIns="49690" bIns="1245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Maintain</a:t>
          </a:r>
        </a:p>
      </dsp:txBody>
      <dsp:txXfrm>
        <a:off x="2200" y="2673350"/>
        <a:ext cx="1032933" cy="12604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defTabSz="922338"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33666" y="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t" anchorCtr="0" compatLnSpc="1">
            <a:prstTxWarp prst="textNoShape">
              <a:avLst/>
            </a:prstTxWarp>
          </a:bodyPr>
          <a:lstStyle>
            <a:lvl1pPr algn="r" defTabSz="922338"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51416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defTabSz="922338"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1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33666" y="651416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09" tIns="46154" rIns="92309" bIns="46154" numCol="1" anchor="b" anchorCtr="0" compatLnSpc="1">
            <a:prstTxWarp prst="textNoShape">
              <a:avLst/>
            </a:prstTxWarp>
          </a:bodyPr>
          <a:lstStyle>
            <a:lvl1pPr algn="r" defTabSz="922338" eaLnBrk="1" hangingPunct="1">
              <a:defRPr sz="1200"/>
            </a:lvl1pPr>
          </a:lstStyle>
          <a:p>
            <a:pPr>
              <a:defRPr/>
            </a:pPr>
            <a:fld id="{06D1D428-C373-4DF3-A8C1-0933DE8864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93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33666" y="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33625" y="514350"/>
            <a:ext cx="4572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44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4245" y="3257866"/>
            <a:ext cx="7390763" cy="308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51416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44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33666" y="6514160"/>
            <a:ext cx="4003994" cy="34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15C7D5D-51EC-4ED6-B0D9-DB6E9666C9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6810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266283B-A7F4-4267-BCDB-26F46B391F87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/>
              <a:t>Katie Lachance-Duffy</a:t>
            </a:r>
          </a:p>
          <a:p>
            <a:r>
              <a:rPr lang="en-US" dirty="0"/>
              <a:t>Philadelphia Regional Arts Consortium</a:t>
            </a:r>
          </a:p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16 orgs in consortium, spanning the east coast of the US from Maine to Florida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153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98885B2-563A-42F1-B8C2-80CCFE0918F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dirty="0"/>
              <a:t>Been at PRAC for 13 years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dirty="0"/>
              <a:t>Undergrad degree in CSE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dirty="0"/>
              <a:t>M</a:t>
            </a:r>
            <a:r>
              <a:rPr lang="en-US" sz="1100" baseline="0" dirty="0"/>
              <a:t>ostly trained in C++, Java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baseline="0" dirty="0"/>
              <a:t>Came from an object-oriented mindset with no database experience or understanding.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baseline="0" dirty="0"/>
              <a:t>Hired to create customizations for the consortium, but along with that started managing the database (someone had to do it, but PRAC didn’t know that).</a:t>
            </a:r>
          </a:p>
          <a:p>
            <a:pPr marL="171450" lvl="0" indent="-171450" eaLnBrk="1" hangingPunct="1">
              <a:buFont typeface="Arial" panose="020B0604020202020204" pitchFamily="34" charset="0"/>
              <a:buChar char="•"/>
            </a:pPr>
            <a:r>
              <a:rPr lang="en-US" sz="1100" baseline="0" dirty="0"/>
              <a:t>No formal SQL training. Learned from MS Access tutorials and SQL books.</a:t>
            </a:r>
            <a:endParaRPr lang="en-US" sz="11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98885B2-563A-42F1-B8C2-80CCFE0918F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r>
              <a:rPr lang="en-US" dirty="0"/>
              <a:t>Can speak to </a:t>
            </a:r>
            <a:r>
              <a:rPr lang="en-US" dirty="0" err="1"/>
              <a:t>DBA’ing</a:t>
            </a:r>
            <a:r>
              <a:rPr lang="en-US" dirty="0"/>
              <a:t> in self-hosted env as well as in RAMP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Tips for learning syntax for SQL – online resources, using redgate, sandboxes</a:t>
            </a:r>
          </a:p>
          <a:p>
            <a:pPr lvl="0"/>
            <a:r>
              <a:rPr lang="en-AU" kern="1200" dirty="0">
                <a:latin typeface="Arial" charset="0"/>
              </a:rPr>
              <a:t>Learn syntax</a:t>
            </a:r>
            <a:endParaRPr lang="en-AU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 used</a:t>
            </a:r>
            <a:r>
              <a:rPr lang="en-AU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MS Access tutorials to learn general syntax, although some keywords and function names/order of parameters are different.</a:t>
            </a:r>
          </a:p>
          <a:p>
            <a:pPr lvl="0"/>
            <a:r>
              <a:rPr lang="en-AU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TLCC archives</a:t>
            </a: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0" eaLnBrk="1" hangingPunct="1"/>
            <a:r>
              <a:rPr lang="en-US" baseline="0" dirty="0">
                <a:latin typeface="Bodoni MT" pitchFamily="18" charset="0"/>
              </a:rPr>
              <a:t>SQL Server Central: online articles, weekly compilation of news related to databases, daily emails on hot topics, new articles. The daily emails are an excellent “morning coffee” routine for me!</a:t>
            </a:r>
            <a:endParaRPr lang="en-US" dirty="0">
              <a:latin typeface="Bodoni MT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r>
              <a:rPr lang="en-US" dirty="0">
                <a:latin typeface="Bodoni MT" pitchFamily="18" charset="0"/>
              </a:rPr>
              <a:t>Make SSMS work for you so you can more easily do your job</a:t>
            </a:r>
          </a:p>
        </p:txBody>
      </p:sp>
    </p:spTree>
    <p:extLst>
      <p:ext uri="{BB962C8B-B14F-4D97-AF65-F5344CB8AC3E}">
        <p14:creationId xmlns:p14="http://schemas.microsoft.com/office/powerpoint/2010/main" val="3659206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r>
              <a:rPr lang="en-US" dirty="0">
                <a:latin typeface="Bodoni MT" pitchFamily="18" charset="0"/>
              </a:rPr>
              <a:t>There are a number of built-in</a:t>
            </a:r>
            <a:r>
              <a:rPr lang="en-US" baseline="0" dirty="0">
                <a:latin typeface="Bodoni MT" pitchFamily="18" charset="0"/>
              </a:rPr>
              <a:t> shortcuts provided in SSMS. Different versions may offer different shortcuts.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r>
              <a:rPr lang="en-US" dirty="0">
                <a:latin typeface="Bodoni MT" pitchFamily="18" charset="0"/>
              </a:rPr>
              <a:t>Get creative</a:t>
            </a:r>
            <a:r>
              <a:rPr lang="en-US" baseline="0" dirty="0">
                <a:latin typeface="Bodoni MT" pitchFamily="18" charset="0"/>
              </a:rPr>
              <a:t> with the hotkeys. Use them for commands that you find yourself typing a lot.</a:t>
            </a:r>
          </a:p>
          <a:p>
            <a:pPr lvl="2" eaLnBrk="1" hangingPunct="1"/>
            <a:r>
              <a:rPr lang="en-US" baseline="0" dirty="0">
                <a:latin typeface="Bodoni MT" pitchFamily="18" charset="0"/>
              </a:rPr>
              <a:t>Top 50</a:t>
            </a:r>
          </a:p>
          <a:p>
            <a:pPr lvl="2" eaLnBrk="1" hangingPunct="1"/>
            <a:r>
              <a:rPr lang="en-US" baseline="0" dirty="0">
                <a:latin typeface="Bodoni MT" pitchFamily="18" charset="0"/>
              </a:rPr>
              <a:t>Find command</a:t>
            </a:r>
            <a:endParaRPr lang="en-US" dirty="0">
              <a:latin typeface="Bodoni MT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933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1330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116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  <a:p>
            <a:pPr eaLnBrk="1" hangingPunct="1"/>
            <a:r>
              <a:rPr lang="en-US" dirty="0"/>
              <a:t>Redgate’s tool is terrific for quick searches, but if I want to avoid false positives</a:t>
            </a:r>
            <a:r>
              <a:rPr lang="en-US" baseline="0" dirty="0"/>
              <a:t> from comments, my version of sp_findtext is more useful.</a:t>
            </a:r>
          </a:p>
          <a:p>
            <a:pPr eaLnBrk="1" hangingPunct="1"/>
            <a:endParaRPr lang="en-US" baseline="0" dirty="0"/>
          </a:p>
          <a:p>
            <a:pPr eaLnBrk="1" hangingPunct="1"/>
            <a:r>
              <a:rPr lang="en-US" baseline="0" dirty="0"/>
              <a:t>LRP_findtext queries tess-specific table contents as well, like t_keyword, tr_query_element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792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53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~RAMP has less headaches, more safety net</a:t>
            </a:r>
          </a:p>
          <a:p>
            <a:r>
              <a:rPr lang="en-US" dirty="0"/>
              <a:t>~cannot kill sessions</a:t>
            </a:r>
          </a:p>
          <a:p>
            <a:r>
              <a:rPr lang="en-US" dirty="0"/>
              <a:t>~no sysadmin db access</a:t>
            </a:r>
          </a:p>
          <a:p>
            <a:r>
              <a:rPr lang="en-US" dirty="0"/>
              <a:t>~technically are supposed to request refreshes rather than scheduling the job yourself</a:t>
            </a:r>
          </a:p>
          <a:p>
            <a:r>
              <a:rPr lang="en-US" dirty="0"/>
              <a:t>~cannot maintain jobs created by other users, including failed extractions</a:t>
            </a:r>
          </a:p>
          <a:p>
            <a:endParaRPr lang="en-US" dirty="0"/>
          </a:p>
          <a:p>
            <a:r>
              <a:rPr lang="en-US" dirty="0"/>
              <a:t>DBA lite in RAMP: all the more reason to hone your skills, keep up to date on SQL changes, maybe download SQL Server Express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805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64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~NOT A COMPLETE LIST</a:t>
            </a:r>
          </a:p>
          <a:p>
            <a:r>
              <a:rPr lang="en-US" dirty="0"/>
              <a:t>~regular db maintenance: self vs. RAMP-hosted</a:t>
            </a:r>
          </a:p>
          <a:p>
            <a:r>
              <a:rPr lang="en-US" dirty="0"/>
              <a:t>--look at DB Stats report, SQL error logs &amp; agent, look for indices on custom tables that are missing or not used, table heaps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652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suggestions only!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2971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suggestions only!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961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suggestions only!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8615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Don't forget about these!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383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~Refresh test regularly, e.g. 1</a:t>
            </a:r>
            <a:r>
              <a:rPr lang="en-US" baseline="30000" dirty="0"/>
              <a:t>st</a:t>
            </a:r>
            <a:r>
              <a:rPr lang="en-US" dirty="0"/>
              <a:t> &amp; 3</a:t>
            </a:r>
            <a:r>
              <a:rPr lang="en-US" baseline="30000" dirty="0"/>
              <a:t>rd</a:t>
            </a:r>
            <a:r>
              <a:rPr lang="en-US" dirty="0"/>
              <a:t> Mondays of the month</a:t>
            </a:r>
          </a:p>
          <a:p>
            <a:r>
              <a:rPr lang="en-US" dirty="0"/>
              <a:t>~Dev instance useful for developers &amp; longer term projects like upgrades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5C7D5D-51EC-4ED6-B0D9-DB6E9666C944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0641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2468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  <a:p>
            <a:pPr eaLnBrk="1" hangingPunct="1"/>
            <a:r>
              <a:rPr lang="en-US" dirty="0" err="1"/>
              <a:t>Spid</a:t>
            </a:r>
            <a:r>
              <a:rPr lang="en-US" dirty="0"/>
              <a:t>: server process</a:t>
            </a:r>
            <a:r>
              <a:rPr lang="en-US" baseline="0" dirty="0"/>
              <a:t> ID</a:t>
            </a:r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628A213-2226-42B1-9EE2-132C954C9F7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333625" y="514350"/>
            <a:ext cx="4572000" cy="257175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US" dirty="0"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8816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90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pPr>
              <a:defRPr/>
            </a:pPr>
            <a:fld id="{EDB7129F-4A4F-4035-844E-691A33BABEC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35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B2730D-B2D9-4367-A25F-4F8AA2AF5EF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22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D83877-FF46-4502-9B8D-7D3874F7D44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64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E2191E-FDED-4CCC-9F1D-EE2CCE2C4E3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26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C3F3F3-3E5E-4D3B-89EE-A3AE8A9C910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726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FAE00D-37A2-4985-97FD-3F7A6248BF2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208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221B5C-BD6B-4BBC-8CD1-91D30B3F4CA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08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0CC603-0806-4CD1-BA0D-362BE34A881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361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AECCFB-DC20-40F7-83AB-17C828FDACF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568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92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838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289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0987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558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39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38CF2B-8E67-4290-904E-701697DEE8B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765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96D1AC-58CC-442A-B96B-7554F6F47B4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32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7E71221-E137-47E2-9D2E-78F183E509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04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hyperlink" Target="https://www.maxpixel.net/Fig-Funny-Frog-Rest-Computer-Relaxed-Relaxation-914526" TargetMode="Externa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hyperlink" Target="https://creativecommons.org/licenses/by-nc-sa/3.0/" TargetMode="External"/><Relationship Id="rId5" Type="http://schemas.openxmlformats.org/officeDocument/2006/relationships/diagramLayout" Target="../diagrams/layout2.xml"/><Relationship Id="rId10" Type="http://schemas.openxmlformats.org/officeDocument/2006/relationships/hyperlink" Target="http://www.iccollodi.gov.it/wordpress/segreteria/" TargetMode="External"/><Relationship Id="rId4" Type="http://schemas.openxmlformats.org/officeDocument/2006/relationships/diagramData" Target="../diagrams/data2.xml"/><Relationship Id="rId9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d-gate.com/products/free-tool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emansodepaz.es/spip/site12.html?debut_articles=1010" TargetMode="External"/><Relationship Id="rId4" Type="http://schemas.openxmlformats.org/officeDocument/2006/relationships/image" Target="../media/image35.gif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andy@artsphilly.org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n.wikipedia.org/wiki/file:nuvola_apps_email.svg" TargetMode="External"/><Relationship Id="rId5" Type="http://schemas.openxmlformats.org/officeDocument/2006/relationships/image" Target="../media/image36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93E10248-AF0E-477D-B4D2-47C02CE4E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533010C2-2DA5-460F-A40C-5317F567A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Freeform 5">
              <a:extLst>
                <a:ext uri="{FF2B5EF4-FFF2-40B4-BE49-F238E27FC236}">
                  <a16:creationId xmlns:a16="http://schemas.microsoft.com/office/drawing/2014/main" id="{17CB0634-F963-4EC9-A6F6-8EA46BD1F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75" name="Rectangle 74">
            <a:extLst>
              <a:ext uri="{FF2B5EF4-FFF2-40B4-BE49-F238E27FC236}">
                <a16:creationId xmlns:a16="http://schemas.microsoft.com/office/drawing/2014/main" id="{73C0A186-7444-4460-9C37-532E7671E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1ECA4FE-7D2F-4576-B767-3A5F5ABFE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 useBgFill="1">
          <p:nvSpPr>
            <p:cNvPr id="78" name="Rectangle 77">
              <a:extLst>
                <a:ext uri="{FF2B5EF4-FFF2-40B4-BE49-F238E27FC236}">
                  <a16:creationId xmlns:a16="http://schemas.microsoft.com/office/drawing/2014/main" id="{5969441E-5462-4859-86CD-1737FDE360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596BD4B5-6833-40CC-96FE-EDC6756342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62378" y="877329"/>
            <a:ext cx="6619243" cy="215262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457200">
              <a:lnSpc>
                <a:spcPct val="90000"/>
              </a:lnSpc>
            </a:pPr>
            <a:r>
              <a:rPr lang="en-US" sz="3400" dirty="0">
                <a:solidFill>
                  <a:schemeClr val="tx1"/>
                </a:solidFill>
              </a:rPr>
              <a:t>DBA by Default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62378" y="3220080"/>
            <a:ext cx="6619243" cy="9256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cap="all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Katie Lachance-Duffy</a:t>
            </a:r>
          </a:p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cap="all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Philadelphia Regional Arts Consortium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E81F53E2-F556-42FA-8D24-113839EE1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18686" y="3125166"/>
            <a:ext cx="506627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8" y="246207"/>
            <a:ext cx="4592815" cy="158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FF06616-582D-4BE2-B975-E69C3C7DD137}"/>
              </a:ext>
            </a:extLst>
          </p:cNvPr>
          <p:cNvGrpSpPr/>
          <p:nvPr/>
        </p:nvGrpSpPr>
        <p:grpSpPr>
          <a:xfrm>
            <a:off x="1905000" y="2353367"/>
            <a:ext cx="4390373" cy="2641694"/>
            <a:chOff x="838201" y="1735667"/>
            <a:chExt cx="7766304" cy="352213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A6D49FF-65D8-463D-A461-1E7C3293D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201" y="1735667"/>
              <a:ext cx="7766304" cy="3522133"/>
            </a:xfrm>
            <a:prstGeom prst="rect">
              <a:avLst/>
            </a:prstGeom>
          </p:spPr>
        </p:pic>
        <p:pic>
          <p:nvPicPr>
            <p:cNvPr id="6" name="Picture 2" descr="C:\Users\Andy\Dropbox\TA Support Team\Tessitura Admin\Ticketing Services\11th Hour\Images\11thHour_Logo.jpg">
              <a:extLst>
                <a:ext uri="{FF2B5EF4-FFF2-40B4-BE49-F238E27FC236}">
                  <a16:creationId xmlns:a16="http://schemas.microsoft.com/office/drawing/2014/main" id="{DEBC0921-CDE6-4C4F-9496-E532BE03EC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3962400"/>
              <a:ext cx="1295399" cy="1167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ECAFCC-E2BD-4DE0-96DF-5A149061D55C}"/>
              </a:ext>
            </a:extLst>
          </p:cNvPr>
          <p:cNvCxnSpPr/>
          <p:nvPr/>
        </p:nvCxnSpPr>
        <p:spPr>
          <a:xfrm>
            <a:off x="381000" y="2038350"/>
            <a:ext cx="822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Katie\Dropbox\TA Support Team\Tessitura Admin\TLCC\Conference Presentations\Consortium Logos\OT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57475"/>
            <a:ext cx="120967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tie\Dropbox\TA Support Team\Tessitura Admin\TLCC\Conference Presentations\Consortium Logos\FP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29290"/>
            <a:ext cx="1285875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tie\Dropbox\TA Support Team\Tessitura Admin\TLCC\Conference Presentations\Consortium Logos\EgoP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730" y="3199392"/>
            <a:ext cx="1919183" cy="82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tie\Dropbox\TA Support Team\Tessitura Admin\TLCC\Conference Presentations\Consortium Logos\BACH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59" y="3949963"/>
            <a:ext cx="1165041" cy="98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atie\Dropbox\TA Support Team\Tessitura Admin\TLCC\Conference Presentations\Consortium Logos\ATMTC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60" y="4131667"/>
            <a:ext cx="1797940" cy="84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4826BB-1A92-4338-AA39-1BA7090279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5692" y="2229290"/>
            <a:ext cx="1545908" cy="7600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140643-646A-45E7-BE66-F3DA10054DA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08747" y="2122170"/>
            <a:ext cx="648653" cy="60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4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93"/>
    </mc:Choice>
    <mc:Fallback xmlns="">
      <p:transition spd="slow" advTm="2399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oup 73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04" name="Rectangle 77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0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1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6" y="730250"/>
            <a:ext cx="2206657" cy="362530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dirty="0">
                <a:solidFill>
                  <a:srgbClr val="EBEBEB"/>
                </a:solidFill>
                <a:latin typeface="Arial" pitchFamily="34" charset="0"/>
                <a:cs typeface="Arial" pitchFamily="34" charset="0"/>
              </a:rPr>
              <a:t>My Path to Becoming DBA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105" name="Rectangle 3">
            <a:extLst>
              <a:ext uri="{FF2B5EF4-FFF2-40B4-BE49-F238E27FC236}">
                <a16:creationId xmlns:a16="http://schemas.microsoft.com/office/drawing/2014/main" id="{FC1A3213-7B21-4129-8E90-E432F9EF55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5697"/>
              </p:ext>
            </p:extLst>
          </p:nvPr>
        </p:nvGraphicFramePr>
        <p:xfrm>
          <a:off x="3895725" y="606028"/>
          <a:ext cx="4793456" cy="393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0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1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6" y="730250"/>
            <a:ext cx="2206657" cy="3625309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solidFill>
                  <a:srgbClr val="EBEBEB"/>
                </a:solidFill>
                <a:latin typeface="Arial" pitchFamily="34" charset="0"/>
                <a:cs typeface="Arial" pitchFamily="34" charset="0"/>
              </a:rPr>
              <a:t>PRAC Technical Setup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101" name="Rectangle 3">
            <a:extLst>
              <a:ext uri="{FF2B5EF4-FFF2-40B4-BE49-F238E27FC236}">
                <a16:creationId xmlns:a16="http://schemas.microsoft.com/office/drawing/2014/main" id="{DFA4BC66-9A7E-4242-B091-AAFD328F89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8210856"/>
              </p:ext>
            </p:extLst>
          </p:nvPr>
        </p:nvGraphicFramePr>
        <p:xfrm>
          <a:off x="3895725" y="606028"/>
          <a:ext cx="4793456" cy="393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4038E9-EC36-4E8B-8BA7-F8E34435D2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2971800" y="2647950"/>
            <a:ext cx="2184860" cy="13837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D666FD-7685-4506-B55E-AFB08EC2E5FA}"/>
              </a:ext>
            </a:extLst>
          </p:cNvPr>
          <p:cNvSpPr txBox="1"/>
          <p:nvPr/>
        </p:nvSpPr>
        <p:spPr>
          <a:xfrm>
            <a:off x="2971800" y="4457700"/>
            <a:ext cx="2857500" cy="28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hlinkClick r:id="rId10" tooltip="http://www.iccollodi.gov.it/wordpress/segreteria/"/>
              </a:rPr>
              <a:t>This Photo</a:t>
            </a:r>
            <a:r>
              <a:rPr lang="en-US" sz="900" dirty="0"/>
              <a:t> by Unknown Author is licensed under </a:t>
            </a:r>
            <a:r>
              <a:rPr lang="en-US" sz="900" dirty="0">
                <a:hlinkClick r:id="rId11" tooltip="https://creativecommons.org/licenses/by-nc-sa/3.0/"/>
              </a:rPr>
              <a:t>CC BY-SA-NC</a:t>
            </a:r>
            <a:endParaRPr lang="en-US" sz="9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5A9DDD-ABF7-45A0-8EE9-573C679E32D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t="35556" r="9170" b="-35645"/>
          <a:stretch/>
        </p:blipFill>
        <p:spPr>
          <a:xfrm>
            <a:off x="6554224" y="1504950"/>
            <a:ext cx="2076374" cy="151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90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Let’s discuss…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90700"/>
            <a:ext cx="7391400" cy="2914650"/>
          </a:xfrm>
        </p:spPr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Getting started with SQL &amp; DBA’ing</a:t>
            </a:r>
          </a:p>
          <a:p>
            <a:pPr eaLnBrk="1" hangingPunct="1"/>
            <a:r>
              <a:rPr lang="en-AU" kern="1200" dirty="0">
                <a:latin typeface="Arial" charset="0"/>
                <a:cs typeface="Arial" pitchFamily="34" charset="0"/>
              </a:rPr>
              <a:t>Leveraging SQL Server Management Studio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Self-hosted vs. RAMP considerations</a:t>
            </a:r>
          </a:p>
          <a:p>
            <a:pPr eaLnBrk="1" hangingPunct="1"/>
            <a:r>
              <a:rPr lang="en-AU" kern="1200" dirty="0">
                <a:latin typeface="Arial" charset="0"/>
              </a:rPr>
              <a:t>Database maintenance</a:t>
            </a:r>
          </a:p>
          <a:p>
            <a:pPr eaLnBrk="1" hangingPunct="1"/>
            <a:r>
              <a:rPr lang="en-AU" kern="1200" dirty="0">
                <a:latin typeface="Arial" charset="0"/>
              </a:rPr>
              <a:t>Troubleshooting Tips</a:t>
            </a:r>
          </a:p>
          <a:p>
            <a:pPr eaLnBrk="1" hangingPunct="1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240792" y="1733550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SQL? Select What Now?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Tutorials</a:t>
            </a:r>
          </a:p>
          <a:p>
            <a:pPr lvl="1" eaLnBrk="1" hangingPunct="1"/>
            <a:r>
              <a:rPr lang="en-AU" kern="1200" dirty="0">
                <a:latin typeface="Arial" charset="0"/>
              </a:rPr>
              <a:t>Online</a:t>
            </a:r>
          </a:p>
          <a:p>
            <a:pPr eaLnBrk="1" hangingPunct="1"/>
            <a:endParaRPr lang="en-AU" kern="1200" dirty="0">
              <a:latin typeface="Arial" charset="0"/>
            </a:endParaRPr>
          </a:p>
          <a:p>
            <a:pPr eaLnBrk="1" hangingPunct="1"/>
            <a:endParaRPr lang="en-AU" kern="1200" dirty="0">
              <a:latin typeface="Arial" charset="0"/>
            </a:endParaRPr>
          </a:p>
          <a:p>
            <a:pPr eaLnBrk="1" hangingPunct="1"/>
            <a:r>
              <a:rPr lang="en-AU" kern="1200" dirty="0">
                <a:latin typeface="Arial" charset="0"/>
              </a:rPr>
              <a:t>Tessitura code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2" y="2709862"/>
            <a:ext cx="3786188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912" y="3409950"/>
            <a:ext cx="43576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14550"/>
            <a:ext cx="3929063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943350"/>
            <a:ext cx="201453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87272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Free Online Resources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124200" y="1733550"/>
            <a:ext cx="6019800" cy="32004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AU" sz="2400" kern="1200" dirty="0">
                <a:latin typeface="Arial" charset="0"/>
              </a:rPr>
              <a:t>Q&amp;A Forum</a:t>
            </a:r>
          </a:p>
          <a:p>
            <a:pPr eaLnBrk="1" hangingPunct="1"/>
            <a:r>
              <a:rPr lang="en-AU" sz="2400" kern="1200" dirty="0">
                <a:latin typeface="Arial" charset="0"/>
              </a:rPr>
              <a:t>SQL, ASP, etc.</a:t>
            </a:r>
          </a:p>
          <a:p>
            <a:pPr eaLnBrk="1" hangingPunct="1"/>
            <a:endParaRPr lang="en-AU" sz="2400" kern="1200" dirty="0">
              <a:latin typeface="Arial" charset="0"/>
            </a:endParaRPr>
          </a:p>
          <a:p>
            <a:pPr eaLnBrk="1" hangingPunct="1"/>
            <a:endParaRPr lang="en-AU" sz="2400" kern="1200" dirty="0">
              <a:latin typeface="Arial" charset="0"/>
            </a:endParaRPr>
          </a:p>
          <a:p>
            <a:pPr eaLnBrk="1" hangingPunct="1"/>
            <a:r>
              <a:rPr lang="en-AU" sz="2400" kern="1200" dirty="0">
                <a:latin typeface="Arial" charset="0"/>
              </a:rPr>
              <a:t>SQL-related articles, scripts, &amp; forums</a:t>
            </a:r>
          </a:p>
          <a:p>
            <a:pPr marL="0" indent="0" eaLnBrk="1" hangingPunct="1">
              <a:buNone/>
            </a:pPr>
            <a:endParaRPr lang="en-AU" sz="2400" kern="1200" dirty="0">
              <a:latin typeface="Arial" charset="0"/>
            </a:endParaRPr>
          </a:p>
          <a:p>
            <a:pPr marL="0" indent="0" eaLnBrk="1" hangingPunct="1">
              <a:buNone/>
            </a:pPr>
            <a:endParaRPr lang="en-AU" sz="2400" kern="1200" dirty="0">
              <a:latin typeface="Arial" charset="0"/>
            </a:endParaRPr>
          </a:p>
          <a:p>
            <a:pPr marL="0" indent="0" eaLnBrk="1" hangingPunct="1">
              <a:buNone/>
            </a:pPr>
            <a:endParaRPr lang="en-AU" sz="2400" kern="1200" dirty="0">
              <a:latin typeface="Arial" charset="0"/>
            </a:endParaRPr>
          </a:p>
          <a:p>
            <a:pPr eaLnBrk="1" hangingPunct="1"/>
            <a:r>
              <a:rPr lang="en-AU" sz="2400" kern="1200" dirty="0">
                <a:latin typeface="Arial" charset="0"/>
              </a:rPr>
              <a:t>Free webinars</a:t>
            </a:r>
          </a:p>
          <a:p>
            <a:pPr eaLnBrk="1" hangingPunct="1"/>
            <a:r>
              <a:rPr lang="en-AU" sz="2400" kern="1200" dirty="0">
                <a:latin typeface="Arial" charset="0"/>
                <a:cs typeface="Arial" pitchFamily="34" charset="0"/>
              </a:rPr>
              <a:t>Physical &amp; virtual chapters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91" y="2752725"/>
            <a:ext cx="24098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56" y="4095750"/>
            <a:ext cx="1000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40" y="1704975"/>
            <a:ext cx="214312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65631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Let’s discuss…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90700"/>
            <a:ext cx="7391400" cy="2914650"/>
          </a:xfrm>
        </p:spPr>
        <p:txBody>
          <a:bodyPr/>
          <a:lstStyle/>
          <a:p>
            <a:r>
              <a:rPr lang="en-AU" dirty="0">
                <a:latin typeface="Arial" charset="0"/>
              </a:rPr>
              <a:t>Getting started with SQL &amp; DBA’ing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Leveraging SQL Server Management Studio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Self-hosted vs. RAMP considerations</a:t>
            </a:r>
          </a:p>
          <a:p>
            <a:r>
              <a:rPr lang="en-AU" dirty="0">
                <a:latin typeface="Arial" charset="0"/>
              </a:rPr>
              <a:t>Database maintenance</a:t>
            </a:r>
          </a:p>
          <a:p>
            <a:r>
              <a:rPr lang="en-AU" dirty="0">
                <a:latin typeface="Arial" charset="0"/>
              </a:rPr>
              <a:t>Troubleshooting Tips</a:t>
            </a:r>
          </a:p>
          <a:p>
            <a:pPr eaLnBrk="1" hangingPunct="1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228600" y="2010918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669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AU" kern="1200" dirty="0">
                <a:latin typeface="Arial" charset="0"/>
              </a:rPr>
              <a:t>Configure SSMS:</a:t>
            </a:r>
            <a:br>
              <a:rPr lang="en-AU" kern="1200" dirty="0">
                <a:latin typeface="Arial" charset="0"/>
              </a:rPr>
            </a:br>
            <a:r>
              <a:rPr lang="en-AU" sz="4000" kern="1200" dirty="0">
                <a:latin typeface="Arial" charset="0"/>
              </a:rPr>
              <a:t>Built-In Hotkeys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486150"/>
            <a:ext cx="8229600" cy="1219200"/>
          </a:xfrm>
        </p:spPr>
        <p:txBody>
          <a:bodyPr/>
          <a:lstStyle/>
          <a:p>
            <a:pPr eaLnBrk="1" hangingPunct="1"/>
            <a:r>
              <a:rPr lang="en-AU" kern="1200" dirty="0">
                <a:latin typeface="Arial" charset="0"/>
                <a:sym typeface="Wingdings" panose="05000000000000000000" pitchFamily="2" charset="2"/>
              </a:rPr>
              <a:t>SSMS version-dependent</a:t>
            </a:r>
          </a:p>
          <a:p>
            <a:pPr eaLnBrk="1" hangingPunct="1"/>
            <a:r>
              <a:rPr lang="en-AU" kern="1200" dirty="0">
                <a:latin typeface="Arial" charset="0"/>
                <a:sym typeface="Wingdings" panose="05000000000000000000" pitchFamily="2" charset="2"/>
              </a:rPr>
              <a:t>Full list on MSDN.microsoft.com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931786"/>
              </p:ext>
            </p:extLst>
          </p:nvPr>
        </p:nvGraphicFramePr>
        <p:xfrm>
          <a:off x="1447801" y="1697990"/>
          <a:ext cx="52577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0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73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Built-in Favorites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Refresh</a:t>
                      </a:r>
                      <a:r>
                        <a:rPr lang="en-US" baseline="0" dirty="0"/>
                        <a:t> Intellisense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CTRL+SHIFT+R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sp_help</a:t>
                      </a:r>
                      <a:r>
                        <a:rPr lang="en-US" baseline="0" dirty="0"/>
                        <a:t> (Shows object info)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ALT+F1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Show/Hide Query pane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CTRL+R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5-Point Star 2"/>
          <p:cNvSpPr/>
          <p:nvPr/>
        </p:nvSpPr>
        <p:spPr bwMode="auto">
          <a:xfrm>
            <a:off x="1143000" y="2495550"/>
            <a:ext cx="228600" cy="2286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9244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8" name="Freeform 5">
            <a:extLst>
              <a:ext uri="{FF2B5EF4-FFF2-40B4-BE49-F238E27FC236}">
                <a16:creationId xmlns:a16="http://schemas.microsoft.com/office/drawing/2014/main" id="{11CAC6F2-0806-417B-BF5D-5AEF6195F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5368" name="Rectangle 79">
            <a:extLst>
              <a:ext uri="{FF2B5EF4-FFF2-40B4-BE49-F238E27FC236}">
                <a16:creationId xmlns:a16="http://schemas.microsoft.com/office/drawing/2014/main" id="{D4723B02-0AAB-4F6E-BA41-8ED99D559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20579" y="834796"/>
            <a:ext cx="2536723" cy="246146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defTabSz="457200">
              <a:lnSpc>
                <a:spcPct val="90000"/>
              </a:lnSpc>
            </a:pP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Configure SSMS:</a:t>
            </a:r>
            <a:b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</a:b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Built-In Hotkeys: </a:t>
            </a:r>
            <a:b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</a:br>
            <a:b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</a:b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  <a:sym typeface="Wingdings" panose="05000000000000000000" pitchFamily="2" charset="2"/>
              </a:rPr>
              <a:t>ALT+F1 (sp_help)</a:t>
            </a:r>
            <a:endParaRPr lang="en-US" sz="2600" b="0" i="0" kern="1200" dirty="0">
              <a:solidFill>
                <a:srgbClr val="EBEBEB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2322" y="1005606"/>
            <a:ext cx="4853180" cy="3129949"/>
          </a:xfrm>
          <a:prstGeom prst="roundRect">
            <a:avLst>
              <a:gd name="adj" fmla="val 1858"/>
            </a:avLst>
          </a:prstGeom>
          <a:noFill/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514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72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366" name="Freeform: Shape 74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5367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AU" sz="1500" kern="1200" dirty="0">
                <a:solidFill>
                  <a:srgbClr val="EBEBEB"/>
                </a:solidFill>
                <a:latin typeface="Arial" charset="0"/>
              </a:rPr>
              <a:t>Configure SSMS:</a:t>
            </a:r>
            <a:br>
              <a:rPr lang="en-AU" sz="1500" kern="1200" dirty="0">
                <a:solidFill>
                  <a:srgbClr val="EBEBEB"/>
                </a:solidFill>
                <a:latin typeface="Arial" charset="0"/>
              </a:rPr>
            </a:br>
            <a:r>
              <a:rPr lang="en-AU" sz="1500" kern="1200" dirty="0">
                <a:solidFill>
                  <a:srgbClr val="EBEBEB"/>
                </a:solidFill>
                <a:latin typeface="Arial" charset="0"/>
              </a:rPr>
              <a:t>Create Your Own Hotkeys</a:t>
            </a:r>
            <a:endParaRPr lang="en-US" sz="1500" dirty="0">
              <a:solidFill>
                <a:srgbClr val="EBEBEB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5955" y="1532956"/>
            <a:ext cx="4793650" cy="207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rmAutofit/>
          </a:bodyPr>
          <a:lstStyle/>
          <a:p>
            <a:pPr eaLnBrk="1" hangingPunct="1"/>
            <a:r>
              <a:rPr lang="en-AU" kern="1200" dirty="0">
                <a:solidFill>
                  <a:srgbClr val="FFFFFF"/>
                </a:solidFill>
                <a:latin typeface="Arial" charset="0"/>
                <a:sym typeface="Wingdings" panose="05000000000000000000" pitchFamily="2" charset="2"/>
              </a:rPr>
              <a:t>Add more short-cuts</a:t>
            </a:r>
          </a:p>
          <a:p>
            <a:pPr lvl="1" eaLnBrk="1" hangingPunct="1"/>
            <a:r>
              <a:rPr lang="en-AU" kern="1200" dirty="0">
                <a:solidFill>
                  <a:srgbClr val="FFFFFF"/>
                </a:solidFill>
                <a:latin typeface="Arial" charset="0"/>
              </a:rPr>
              <a:t>Tools</a:t>
            </a:r>
            <a:r>
              <a:rPr lang="en-AU" kern="1200" dirty="0">
                <a:solidFill>
                  <a:srgbClr val="FFFFFF"/>
                </a:solidFill>
                <a:latin typeface="Arial" charset="0"/>
                <a:sym typeface="Wingdings" panose="05000000000000000000" pitchFamily="2" charset="2"/>
              </a:rPr>
              <a:t>Options</a:t>
            </a:r>
          </a:p>
          <a:p>
            <a:pPr marL="342900" lvl="1" indent="0" eaLnBrk="1" hangingPunct="1">
              <a:buNone/>
            </a:pPr>
            <a:r>
              <a:rPr lang="en-AU" kern="1200" dirty="0">
                <a:solidFill>
                  <a:srgbClr val="FFFFFF"/>
                </a:solidFill>
                <a:latin typeface="Arial" charset="0"/>
                <a:sym typeface="Wingdings" panose="05000000000000000000" pitchFamily="2" charset="2"/>
              </a:rPr>
              <a:t>EnvironmentKeyboard</a:t>
            </a:r>
          </a:p>
          <a:p>
            <a:pPr lvl="1" eaLnBrk="1" hangingPunct="1"/>
            <a:r>
              <a:rPr lang="en-AU" kern="1200" dirty="0">
                <a:solidFill>
                  <a:srgbClr val="FFFFFF"/>
                </a:solidFill>
                <a:latin typeface="Arial" charset="0"/>
                <a:sym typeface="Wingdings" panose="05000000000000000000" pitchFamily="2" charset="2"/>
              </a:rPr>
              <a:t>Arguments can be passed</a:t>
            </a:r>
          </a:p>
        </p:txBody>
      </p:sp>
      <p:sp>
        <p:nvSpPr>
          <p:cNvPr id="85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349261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5" y="730251"/>
            <a:ext cx="6571060" cy="53022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AU" dirty="0"/>
              <a:t>Configure</a:t>
            </a:r>
            <a:r>
              <a:rPr lang="en-AU" sz="2400" kern="1200" dirty="0">
                <a:solidFill>
                  <a:srgbClr val="EBEBEB"/>
                </a:solidFill>
              </a:rPr>
              <a:t> SSMS: Other Options</a:t>
            </a:r>
            <a:endParaRPr lang="en-US" sz="2400" dirty="0">
              <a:solidFill>
                <a:srgbClr val="EBEBEB"/>
              </a:solidFill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866216" y="1788367"/>
            <a:ext cx="4696384" cy="630983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AU" dirty="0"/>
              <a:t>Include</a:t>
            </a:r>
            <a:r>
              <a:rPr lang="en-AU" sz="1200" kern="1200" dirty="0">
                <a:latin typeface="Arial" charset="0"/>
              </a:rPr>
              <a:t> </a:t>
            </a:r>
            <a:r>
              <a:rPr lang="en-AU" dirty="0"/>
              <a:t>column headers in result set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AF36A3-217E-4631-8E3E-6D7CA965A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571750"/>
            <a:ext cx="6347338" cy="23773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04667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4F818-EBD2-401A-ACA1-2128443F7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Configure SSMS: Job Scheduling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3FB58-FAE6-41D9-BF2B-733A3BD66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952625"/>
            <a:ext cx="2823475" cy="314325"/>
          </a:xfrm>
        </p:spPr>
        <p:txBody>
          <a:bodyPr/>
          <a:lstStyle/>
          <a:p>
            <a:r>
              <a:rPr lang="en-US" dirty="0"/>
              <a:t>Combine jobs by schedule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E14C3C-C6DE-4F22-B800-E7CD7EA23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325" y="2266950"/>
            <a:ext cx="2823475" cy="21663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01A698-D255-4C00-A782-13E5EE59C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252" y="2914743"/>
            <a:ext cx="2738348" cy="1485807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0426C7-B792-4E17-9EFE-48C155157024}"/>
              </a:ext>
            </a:extLst>
          </p:cNvPr>
          <p:cNvSpPr txBox="1">
            <a:spLocks/>
          </p:cNvSpPr>
          <p:nvPr/>
        </p:nvSpPr>
        <p:spPr>
          <a:xfrm>
            <a:off x="4166754" y="1989426"/>
            <a:ext cx="3529446" cy="6585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35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05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9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Include a “Start Step” for easier history monitoring</a:t>
            </a:r>
          </a:p>
        </p:txBody>
      </p:sp>
    </p:spTree>
    <p:extLst>
      <p:ext uri="{BB962C8B-B14F-4D97-AF65-F5344CB8AC3E}">
        <p14:creationId xmlns:p14="http://schemas.microsoft.com/office/powerpoint/2010/main" val="1753920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1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5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14F818-EBD2-401A-ACA1-2128443F7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100" dirty="0">
                <a:solidFill>
                  <a:srgbClr val="EBEBEB"/>
                </a:solidFill>
              </a:rPr>
              <a:t>Configure SSMS: Job Scheduling</a:t>
            </a:r>
          </a:p>
        </p:txBody>
      </p:sp>
      <p:sp>
        <p:nvSpPr>
          <p:cNvPr id="26" name="Rectangle 17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3FB58-FAE6-41D9-BF2B-733A3BD66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Save job step output to table</a:t>
            </a:r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69259-97F9-4298-A5CA-33E6B73E2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400853"/>
            <a:ext cx="5003578" cy="42105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FFE4D7-38CD-48A8-908B-CF2EC21B6F23}"/>
              </a:ext>
            </a:extLst>
          </p:cNvPr>
          <p:cNvSpPr/>
          <p:nvPr/>
        </p:nvSpPr>
        <p:spPr>
          <a:xfrm>
            <a:off x="4648200" y="3638550"/>
            <a:ext cx="1219200" cy="3048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4676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4F818-EBD2-401A-ACA1-2128443F7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/>
          <a:p>
            <a:r>
              <a:rPr lang="en-US" dirty="0"/>
              <a:t>Configure SSMS: Job Scheduling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3FB58-FAE6-41D9-BF2B-733A3BD66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r>
              <a:rPr lang="en-US" dirty="0"/>
              <a:t>Get notified when jobs fail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4ADFF7-70E3-438F-9F9F-3E15C8D51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" y="2419350"/>
            <a:ext cx="7947660" cy="247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086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Searching Object Contents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124076"/>
              </p:ext>
            </p:extLst>
          </p:nvPr>
        </p:nvGraphicFramePr>
        <p:xfrm>
          <a:off x="152400" y="1901190"/>
          <a:ext cx="8763000" cy="295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8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5556">
                  <a:extLst>
                    <a:ext uri="{9D8B030D-6E8A-4147-A177-3AD203B41FA5}">
                      <a16:colId xmlns:a16="http://schemas.microsoft.com/office/drawing/2014/main" val="1562581285"/>
                    </a:ext>
                  </a:extLst>
                </a:gridCol>
                <a:gridCol w="2758722">
                  <a:extLst>
                    <a:ext uri="{9D8B030D-6E8A-4147-A177-3AD203B41FA5}">
                      <a16:colId xmlns:a16="http://schemas.microsoft.com/office/drawing/2014/main" val="324803894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Redgate SQL Search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LRP_FindText</a:t>
                      </a:r>
                      <a:endParaRPr lang="en-US" sz="1400" dirty="0"/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Free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/>
                        </a:rPr>
                        <a:t>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/>
                        </a:rPr>
                        <a:t>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Interactive GUI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/>
                        </a:rPr>
                        <a:t>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Customizable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/>
                        </a:rPr>
                        <a:t>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8211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Searches Comments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Always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Can be toggled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270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Searches Tessitura table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/>
                        </a:rPr>
                        <a:t>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9457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Available from: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hlinkClick r:id="rId3"/>
                        </a:rPr>
                        <a:t>https://www.red-gate.com/products/free-tools</a:t>
                      </a:r>
                      <a:endParaRPr lang="en-US" sz="1400" dirty="0"/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Google (basic)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TessituraNetwork.com (TASK-Shared Reports)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8691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80887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Let’s discuss…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90700"/>
            <a:ext cx="7391400" cy="2914650"/>
          </a:xfrm>
        </p:spPr>
        <p:txBody>
          <a:bodyPr/>
          <a:lstStyle/>
          <a:p>
            <a:r>
              <a:rPr lang="en-AU" dirty="0">
                <a:latin typeface="Arial" charset="0"/>
              </a:rPr>
              <a:t>Getting started with SQL &amp; DBA’ing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Leveraging SQL Server Management Studio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Self-hosted vs. RAMP considerations</a:t>
            </a:r>
          </a:p>
          <a:p>
            <a:r>
              <a:rPr lang="en-AU" dirty="0">
                <a:latin typeface="Arial" charset="0"/>
              </a:rPr>
              <a:t>Database maintenance</a:t>
            </a:r>
          </a:p>
          <a:p>
            <a:r>
              <a:rPr lang="en-AU" dirty="0">
                <a:latin typeface="Arial" charset="0"/>
              </a:rPr>
              <a:t>Troubleshooting Tips</a:t>
            </a:r>
          </a:p>
          <a:p>
            <a:pPr eaLnBrk="1" hangingPunct="1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228600" y="2315718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79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8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5147E36-CF92-4B1A-ABCF-75C747780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5" y="730251"/>
            <a:ext cx="6571060" cy="53022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Self-hosted DBA 	vs. RAMP DBA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39" name="Content Placeholder 3">
            <a:extLst>
              <a:ext uri="{FF2B5EF4-FFF2-40B4-BE49-F238E27FC236}">
                <a16:creationId xmlns:a16="http://schemas.microsoft.com/office/drawing/2014/main" id="{F860D9E5-F8FF-4BAA-A825-423569AAFD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123743"/>
              </p:ext>
            </p:extLst>
          </p:nvPr>
        </p:nvGraphicFramePr>
        <p:xfrm>
          <a:off x="900233" y="1200150"/>
          <a:ext cx="7348974" cy="3248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110">
                  <a:extLst>
                    <a:ext uri="{9D8B030D-6E8A-4147-A177-3AD203B41FA5}">
                      <a16:colId xmlns:a16="http://schemas.microsoft.com/office/drawing/2014/main" val="2959146638"/>
                    </a:ext>
                  </a:extLst>
                </a:gridCol>
                <a:gridCol w="1604686">
                  <a:extLst>
                    <a:ext uri="{9D8B030D-6E8A-4147-A177-3AD203B41FA5}">
                      <a16:colId xmlns:a16="http://schemas.microsoft.com/office/drawing/2014/main" val="2644584237"/>
                    </a:ext>
                  </a:extLst>
                </a:gridCol>
                <a:gridCol w="3326178">
                  <a:extLst>
                    <a:ext uri="{9D8B030D-6E8A-4147-A177-3AD203B41FA5}">
                      <a16:colId xmlns:a16="http://schemas.microsoft.com/office/drawing/2014/main" val="1144063248"/>
                    </a:ext>
                  </a:extLst>
                </a:gridCol>
              </a:tblGrid>
              <a:tr h="230508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Self-Hosted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RAMP</a:t>
                      </a:r>
                    </a:p>
                  </a:txBody>
                  <a:tcPr marL="63390" marR="63390" marT="26194" marB="26194"/>
                </a:tc>
                <a:extLst>
                  <a:ext uri="{0D108BD9-81ED-4DB2-BD59-A6C34878D82A}">
                    <a16:rowId xmlns:a16="http://schemas.microsoft.com/office/drawing/2014/main" val="684059454"/>
                  </a:ext>
                </a:extLst>
              </a:tr>
              <a:tr h="230508">
                <a:tc>
                  <a:txBody>
                    <a:bodyPr/>
                    <a:lstStyle/>
                    <a:p>
                      <a:r>
                        <a:rPr lang="en-US" sz="1400" dirty="0"/>
                        <a:t>Autonomy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sz="1400" dirty="0"/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3390" marR="63390" marT="26194" marB="26194"/>
                </a:tc>
                <a:extLst>
                  <a:ext uri="{0D108BD9-81ED-4DB2-BD59-A6C34878D82A}">
                    <a16:rowId xmlns:a16="http://schemas.microsoft.com/office/drawing/2014/main" val="3767878326"/>
                  </a:ext>
                </a:extLst>
              </a:tr>
              <a:tr h="230508">
                <a:tc>
                  <a:txBody>
                    <a:bodyPr/>
                    <a:lstStyle/>
                    <a:p>
                      <a:r>
                        <a:rPr lang="en-US" sz="1400" dirty="0"/>
                        <a:t>Safety Net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sz="1400" dirty="0"/>
                    </a:p>
                  </a:txBody>
                  <a:tcPr marL="63390" marR="63390" marT="26194" marB="26194"/>
                </a:tc>
                <a:extLst>
                  <a:ext uri="{0D108BD9-81ED-4DB2-BD59-A6C34878D82A}">
                    <a16:rowId xmlns:a16="http://schemas.microsoft.com/office/drawing/2014/main" val="2731254757"/>
                  </a:ext>
                </a:extLst>
              </a:tr>
              <a:tr h="1016328">
                <a:tc>
                  <a:txBody>
                    <a:bodyPr/>
                    <a:lstStyle/>
                    <a:p>
                      <a:r>
                        <a:rPr lang="en-US" sz="1400" dirty="0"/>
                        <a:t>Sysadmin Access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sz="1400" dirty="0"/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Can:</a:t>
                      </a:r>
                    </a:p>
                    <a:p>
                      <a:r>
                        <a:rPr lang="en-US" sz="1400" dirty="0"/>
                        <a:t>~View &amp; create DB objects</a:t>
                      </a:r>
                    </a:p>
                    <a:p>
                      <a:r>
                        <a:rPr lang="en-US" sz="1400" dirty="0"/>
                        <a:t>Cannot:</a:t>
                      </a:r>
                    </a:p>
                    <a:p>
                      <a:r>
                        <a:rPr lang="en-US" sz="1400" dirty="0"/>
                        <a:t>~Kill sessions</a:t>
                      </a:r>
                    </a:p>
                    <a:p>
                      <a:r>
                        <a:rPr lang="en-US" sz="1400" dirty="0"/>
                        <a:t>~View SQL logs</a:t>
                      </a:r>
                    </a:p>
                    <a:p>
                      <a:r>
                        <a:rPr lang="en-US" sz="1400" dirty="0"/>
                        <a:t>~Create SQL users</a:t>
                      </a:r>
                    </a:p>
                  </a:txBody>
                  <a:tcPr marL="63390" marR="63390" marT="26194" marB="26194"/>
                </a:tc>
                <a:extLst>
                  <a:ext uri="{0D108BD9-81ED-4DB2-BD59-A6C34878D82A}">
                    <a16:rowId xmlns:a16="http://schemas.microsoft.com/office/drawing/2014/main" val="733955561"/>
                  </a:ext>
                </a:extLst>
              </a:tr>
              <a:tr h="859164">
                <a:tc>
                  <a:txBody>
                    <a:bodyPr/>
                    <a:lstStyle/>
                    <a:p>
                      <a:r>
                        <a:rPr lang="en-US" sz="1400" dirty="0"/>
                        <a:t>SQL Server Agent jobs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Full access</a:t>
                      </a:r>
                    </a:p>
                  </a:txBody>
                  <a:tcPr marL="63390" marR="63390" marT="26194" marB="2619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Can:</a:t>
                      </a:r>
                    </a:p>
                    <a:p>
                      <a:r>
                        <a:rPr lang="en-US" sz="1400" dirty="0"/>
                        <a:t>~Schedule jobs</a:t>
                      </a:r>
                    </a:p>
                    <a:p>
                      <a:r>
                        <a:rPr lang="en-US" sz="1400" dirty="0"/>
                        <a:t>~View all jobs</a:t>
                      </a:r>
                    </a:p>
                    <a:p>
                      <a:r>
                        <a:rPr lang="en-US" sz="1400" dirty="0"/>
                        <a:t>Cannot:</a:t>
                      </a:r>
                    </a:p>
                    <a:p>
                      <a:r>
                        <a:rPr lang="en-US" sz="1400" dirty="0"/>
                        <a:t>~Alter jobs created by other users</a:t>
                      </a:r>
                    </a:p>
                  </a:txBody>
                  <a:tcPr marL="63390" marR="63390" marT="26194" marB="26194"/>
                </a:tc>
                <a:extLst>
                  <a:ext uri="{0D108BD9-81ED-4DB2-BD59-A6C34878D82A}">
                    <a16:rowId xmlns:a16="http://schemas.microsoft.com/office/drawing/2014/main" val="1770589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2912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Let’s discuss…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90700"/>
            <a:ext cx="7391400" cy="2914650"/>
          </a:xfrm>
        </p:spPr>
        <p:txBody>
          <a:bodyPr/>
          <a:lstStyle/>
          <a:p>
            <a:r>
              <a:rPr lang="en-AU" dirty="0">
                <a:latin typeface="Arial" charset="0"/>
              </a:rPr>
              <a:t>Getting started with SQL &amp; DBA’ing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Leveraging SQL Server Management Studio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Self-hosted vs. RAMP considerations</a:t>
            </a:r>
          </a:p>
          <a:p>
            <a:r>
              <a:rPr lang="en-AU" dirty="0">
                <a:latin typeface="Arial" charset="0"/>
              </a:rPr>
              <a:t>Database maintenance</a:t>
            </a:r>
          </a:p>
          <a:p>
            <a:r>
              <a:rPr lang="en-AU" dirty="0">
                <a:latin typeface="Arial" charset="0"/>
              </a:rPr>
              <a:t>Troubleshooting Tips</a:t>
            </a:r>
          </a:p>
          <a:p>
            <a:pPr eaLnBrk="1" hangingPunct="1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228600" y="2620518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2481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78DB5-1871-4D1C-A43E-3B7052A58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Regular Database Maintenance for the DBA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2FF1DAE-C082-45D7-9A38-2AD2AD62E9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027684"/>
              </p:ext>
            </p:extLst>
          </p:nvPr>
        </p:nvGraphicFramePr>
        <p:xfrm>
          <a:off x="990600" y="1504950"/>
          <a:ext cx="6096000" cy="3238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44294628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0333302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1195139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Self-hosted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RAMP*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6008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Back up databases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Full backup nightly</a:t>
                      </a:r>
                    </a:p>
                    <a:p>
                      <a:r>
                        <a:rPr lang="en-US" dirty="0"/>
                        <a:t>Differential 2x/Day</a:t>
                      </a:r>
                    </a:p>
                    <a:p>
                      <a:r>
                        <a:rPr lang="en-US" dirty="0"/>
                        <a:t>Incremental every 15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377554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r>
                        <a:rPr lang="en-US" dirty="0"/>
                        <a:t>Maintain indices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Rebuild 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Create for custom tables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sz="1350" dirty="0">
                        <a:latin typeface="Wingdings" panose="05000000000000000000" pitchFamily="2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404992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094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Monitor changes to db objects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0308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Review SQL Error &amp; Agent logs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344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Review table heaps, slow queries, etc.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80578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675BA0A-E929-4222-97D7-BA603BA773C4}"/>
              </a:ext>
            </a:extLst>
          </p:cNvPr>
          <p:cNvSpPr txBox="1"/>
          <p:nvPr/>
        </p:nvSpPr>
        <p:spPr>
          <a:xfrm>
            <a:off x="2133600" y="4778573"/>
            <a:ext cx="4267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/>
              <a:t>*If no checkmark, RAMP staff handles this</a:t>
            </a:r>
          </a:p>
        </p:txBody>
      </p:sp>
    </p:spTree>
    <p:extLst>
      <p:ext uri="{BB962C8B-B14F-4D97-AF65-F5344CB8AC3E}">
        <p14:creationId xmlns:p14="http://schemas.microsoft.com/office/powerpoint/2010/main" val="39872026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78DB5-1871-4D1C-A43E-3B7052A58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Maintenance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A988DB8-DC14-4632-9AC2-B99C6D0E2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655907"/>
              </p:ext>
            </p:extLst>
          </p:nvPr>
        </p:nvGraphicFramePr>
        <p:xfrm>
          <a:off x="685800" y="1733550"/>
          <a:ext cx="7239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val="215520751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75408830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931253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973409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Self-hosted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56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Recreate data encryption key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Annually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308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Remove old extraction keycodes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Monthly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338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Save off db &amp; file backups to external disk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Monthly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751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Script all jobs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Monthly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708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AP_UPDATE_CAMPAIGN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Weekly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756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AP_UPDATE_APPEAL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Weekly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264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8991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78DB5-1871-4D1C-A43E-3B7052A58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Maintenance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A988DB8-DC14-4632-9AC2-B99C6D0E2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83512"/>
              </p:ext>
            </p:extLst>
          </p:nvPr>
        </p:nvGraphicFramePr>
        <p:xfrm>
          <a:off x="685800" y="1733550"/>
          <a:ext cx="7239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val="215520751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75408830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931253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973409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Self-hosted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56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EIS_IMP_CHANGED_LOAD_NEW (Full)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Nightly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308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TP_CHECK_SEAT_STATUS_BATCH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338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TP_CHECK_BASE_STATUS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751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UP_CLEAR_WEB_TABLES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708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TP_POPULATE_FULLTEXT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756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UP_FIND_INVALID_CHARACTERS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264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Constituent data cleanup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Nightly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537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398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78DB5-1871-4D1C-A43E-3B7052A58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Maintenance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A988DB8-DC14-4632-9AC2-B99C6D0E2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485635"/>
              </p:ext>
            </p:extLst>
          </p:nvPr>
        </p:nvGraphicFramePr>
        <p:xfrm>
          <a:off x="685800" y="1733550"/>
          <a:ext cx="7239000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val="215520751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75408830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931253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973409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Self-hosted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56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EIS_IMP_CHANGED_LOAD_NEW (Incremental)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308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TP_UPDATE_TICKET_HISTORY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338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TP_UPDATE_PACKAGE_HISTORY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751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Monitor TPS/Report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708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TP_POPULATE_FULLTEXT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756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UP_FIND_INVALID_CHARACTERS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Hourly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ym typeface="Wingdings" panose="05000000000000000000" pitchFamily="2" charset="2"/>
                        </a:rPr>
                        <a:t>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264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298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6C75DD8-E97F-4FD8-9CC6-3F27FCF66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5" y="730251"/>
            <a:ext cx="6571060" cy="53022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Data Maintenance: Extras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879DEA71-6E09-4C9C-944E-C414667445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9643007"/>
              </p:ext>
            </p:extLst>
          </p:nvPr>
        </p:nvGraphicFramePr>
        <p:xfrm>
          <a:off x="604248" y="1614725"/>
          <a:ext cx="7940941" cy="2823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5135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7A78DB5-1871-4D1C-A43E-3B7052A58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0"/>
            <a:ext cx="2206657" cy="3625309"/>
          </a:xfrm>
        </p:spPr>
        <p:txBody>
          <a:bodyPr>
            <a:normAutofit/>
          </a:bodyPr>
          <a:lstStyle/>
          <a:p>
            <a:r>
              <a:rPr lang="en-US" sz="2300" dirty="0">
                <a:solidFill>
                  <a:srgbClr val="EBEBEB"/>
                </a:solidFill>
              </a:rPr>
              <a:t>General Maintenance Best Practices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F1C579-7F28-4194-905D-3F8467B3E0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8665260"/>
              </p:ext>
            </p:extLst>
          </p:nvPr>
        </p:nvGraphicFramePr>
        <p:xfrm>
          <a:off x="3895725" y="606028"/>
          <a:ext cx="4793456" cy="393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23941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Let’s discuss…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790700"/>
            <a:ext cx="7391400" cy="2914650"/>
          </a:xfrm>
        </p:spPr>
        <p:txBody>
          <a:bodyPr/>
          <a:lstStyle/>
          <a:p>
            <a:r>
              <a:rPr lang="en-AU" dirty="0">
                <a:latin typeface="Arial" charset="0"/>
              </a:rPr>
              <a:t>Getting started with SQL &amp; DBA’ing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Leveraging SQL Server Management Studio</a:t>
            </a:r>
          </a:p>
          <a:p>
            <a:r>
              <a:rPr lang="en-AU" dirty="0">
                <a:latin typeface="Arial" charset="0"/>
                <a:cs typeface="Arial" pitchFamily="34" charset="0"/>
              </a:rPr>
              <a:t>Self-hosted vs. RAMP considerations</a:t>
            </a:r>
          </a:p>
          <a:p>
            <a:r>
              <a:rPr lang="en-AU" dirty="0">
                <a:latin typeface="Arial" charset="0"/>
              </a:rPr>
              <a:t>Database maintenance</a:t>
            </a:r>
          </a:p>
          <a:p>
            <a:r>
              <a:rPr lang="en-AU" dirty="0">
                <a:latin typeface="Arial" charset="0"/>
              </a:rPr>
              <a:t>Troubleshooting Tips</a:t>
            </a:r>
          </a:p>
          <a:p>
            <a:pPr eaLnBrk="1" hangingPunct="1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228600" y="2925318"/>
            <a:ext cx="9784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119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kern="1200" dirty="0">
                <a:latin typeface="Arial" charset="0"/>
              </a:rPr>
              <a:t>Troubleshooting: Tracing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AU" sz="2550" kern="1200" dirty="0">
                <a:latin typeface="Arial" charset="0"/>
              </a:rPr>
              <a:t>SQL Server Profiler</a:t>
            </a:r>
          </a:p>
          <a:p>
            <a:pPr lvl="1"/>
            <a:r>
              <a:rPr lang="en-AU" kern="1200" dirty="0" err="1">
                <a:latin typeface="Arial" charset="0"/>
              </a:rPr>
              <a:t>SSMS</a:t>
            </a:r>
            <a:r>
              <a:rPr lang="en-AU" kern="1200" err="1">
                <a:latin typeface="Arial" charset="0"/>
                <a:sym typeface="Wingdings" panose="05000000000000000000" pitchFamily="2" charset="2"/>
              </a:rPr>
              <a:t></a:t>
            </a:r>
            <a:r>
              <a:rPr lang="en-AU" kern="1200">
                <a:latin typeface="Arial" charset="0"/>
                <a:sym typeface="Wingdings" panose="05000000000000000000" pitchFamily="2" charset="2"/>
              </a:rPr>
              <a:t>Tools</a:t>
            </a:r>
            <a:endParaRPr lang="en-AU" kern="1200" dirty="0">
              <a:latin typeface="Arial" charset="0"/>
            </a:endParaRPr>
          </a:p>
          <a:p>
            <a:pPr lvl="1"/>
            <a:r>
              <a:rPr lang="en-AU" kern="1200" dirty="0">
                <a:latin typeface="Arial" charset="0"/>
              </a:rPr>
              <a:t>Many options, including filtering by spid</a:t>
            </a:r>
          </a:p>
          <a:p>
            <a:r>
              <a:rPr lang="en-AU" sz="2550" kern="1200" dirty="0">
                <a:latin typeface="Arial" charset="0"/>
              </a:rPr>
              <a:t>Tessitura Log Viewer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59" y="3638550"/>
            <a:ext cx="8432641" cy="137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559B9D-94E6-4555-A0AA-1566D1369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43600" y="1566862"/>
            <a:ext cx="2717959" cy="191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192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89" name="Group 73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0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1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6" y="730250"/>
            <a:ext cx="2206657" cy="3625309"/>
          </a:xfrm>
        </p:spPr>
        <p:txBody>
          <a:bodyPr>
            <a:normAutofit/>
          </a:bodyPr>
          <a:lstStyle/>
          <a:p>
            <a:pPr eaLnBrk="1" hangingPunct="1"/>
            <a:r>
              <a:rPr lang="en-AU" kern="1200" dirty="0">
                <a:solidFill>
                  <a:srgbClr val="EBEBEB"/>
                </a:solidFill>
                <a:latin typeface="Arial" charset="0"/>
              </a:rPr>
              <a:t>Congrats! You’re the DBA!</a:t>
            </a:r>
            <a:endParaRPr lang="en-US" dirty="0">
              <a:solidFill>
                <a:srgbClr val="EBEBE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5390" name="Rectangle 3">
            <a:extLst>
              <a:ext uri="{FF2B5EF4-FFF2-40B4-BE49-F238E27FC236}">
                <a16:creationId xmlns:a16="http://schemas.microsoft.com/office/drawing/2014/main" id="{9B3EF3C1-8FD0-45D8-8002-FAFA26B15E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464903"/>
              </p:ext>
            </p:extLst>
          </p:nvPr>
        </p:nvGraphicFramePr>
        <p:xfrm>
          <a:off x="3895725" y="606028"/>
          <a:ext cx="4793456" cy="393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56014476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914650"/>
            <a:ext cx="9144000" cy="131445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/>
              <a:t>Katie Lachance-Duffy</a:t>
            </a:r>
          </a:p>
          <a:p>
            <a:pPr algn="ctr"/>
            <a:r>
              <a:rPr lang="en-US" sz="1800" dirty="0"/>
              <a:t>Tess Project Director/DBA/Application Systems Analyst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  <a:hlinkClick r:id="rId3"/>
              </a:rPr>
              <a:t>catherine@artsphilly.org</a:t>
            </a:r>
            <a:endParaRPr lang="en-US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993"/>
            <a:ext cx="9144000" cy="2129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ED4D4E0-5123-4A6D-88EE-59E48DF837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92373" y="3733800"/>
            <a:ext cx="1200150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69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5"/>
    </mc:Choice>
    <mc:Fallback xmlns="">
      <p:transition spd="slow" advTm="11955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1288</Words>
  <Application>Microsoft Office PowerPoint</Application>
  <PresentationFormat>On-screen Show (16:9)</PresentationFormat>
  <Paragraphs>339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Bodoni MT</vt:lpstr>
      <vt:lpstr>Calibri</vt:lpstr>
      <vt:lpstr>Century Gothic</vt:lpstr>
      <vt:lpstr>Wingdings</vt:lpstr>
      <vt:lpstr>Wingdings 3</vt:lpstr>
      <vt:lpstr>Ion Boardroom</vt:lpstr>
      <vt:lpstr>DBA by Default</vt:lpstr>
      <vt:lpstr>PowerPoint Presentation</vt:lpstr>
      <vt:lpstr>My Path to Becoming DBA</vt:lpstr>
      <vt:lpstr>PRAC Technical Setup</vt:lpstr>
      <vt:lpstr>Let’s discuss…</vt:lpstr>
      <vt:lpstr>SQL? Select What Now?</vt:lpstr>
      <vt:lpstr>Free Online Resources</vt:lpstr>
      <vt:lpstr>Let’s discuss…</vt:lpstr>
      <vt:lpstr>Configure SSMS: Built-In Hotkeys</vt:lpstr>
      <vt:lpstr>Configure SSMS: Built-In Hotkeys:   ALT+F1 (sp_help)</vt:lpstr>
      <vt:lpstr>Configure SSMS: Create Your Own Hotkeys</vt:lpstr>
      <vt:lpstr>Configure SSMS: Other Options</vt:lpstr>
      <vt:lpstr>Configure SSMS: Job Scheduling</vt:lpstr>
      <vt:lpstr>Configure SSMS: Job Scheduling</vt:lpstr>
      <vt:lpstr>Configure SSMS: Job Scheduling</vt:lpstr>
      <vt:lpstr>Searching Object Contents</vt:lpstr>
      <vt:lpstr>Let’s discuss…</vt:lpstr>
      <vt:lpstr>Self-hosted DBA  vs. RAMP DBA</vt:lpstr>
      <vt:lpstr>Let’s discuss…</vt:lpstr>
      <vt:lpstr>Regular Database Maintenance for the DBA</vt:lpstr>
      <vt:lpstr>Data Maintenance</vt:lpstr>
      <vt:lpstr>Data Maintenance</vt:lpstr>
      <vt:lpstr>Data Maintenance</vt:lpstr>
      <vt:lpstr>Data Maintenance: Extras</vt:lpstr>
      <vt:lpstr>General Maintenance Best Practices</vt:lpstr>
      <vt:lpstr>Let’s discuss…</vt:lpstr>
      <vt:lpstr>Troubleshooting: Tracing</vt:lpstr>
      <vt:lpstr>Congrats! You’re the DBA!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DBA by Default</dc:title>
  <dc:creator>Catherine Lachance-Duffy</dc:creator>
  <cp:lastModifiedBy>Catherine Lachance-Duffy</cp:lastModifiedBy>
  <cp:revision>14</cp:revision>
  <cp:lastPrinted>2019-07-02T15:39:15Z</cp:lastPrinted>
  <dcterms:created xsi:type="dcterms:W3CDTF">2019-07-02T14:50:24Z</dcterms:created>
  <dcterms:modified xsi:type="dcterms:W3CDTF">2019-07-10T15:44:14Z</dcterms:modified>
</cp:coreProperties>
</file>