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8" r:id="rId2"/>
    <p:sldMasterId id="2147483691" r:id="rId3"/>
    <p:sldMasterId id="2147483732" r:id="rId4"/>
  </p:sldMasterIdLst>
  <p:notesMasterIdLst>
    <p:notesMasterId r:id="rId13"/>
  </p:notesMasterIdLst>
  <p:sldIdLst>
    <p:sldId id="403" r:id="rId5"/>
    <p:sldId id="404" r:id="rId6"/>
    <p:sldId id="451" r:id="rId7"/>
    <p:sldId id="448" r:id="rId8"/>
    <p:sldId id="406" r:id="rId9"/>
    <p:sldId id="452" r:id="rId10"/>
    <p:sldId id="405" r:id="rId11"/>
    <p:sldId id="4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9195" autoAdjust="0"/>
  </p:normalViewPr>
  <p:slideViewPr>
    <p:cSldViewPr snapToGrid="0">
      <p:cViewPr varScale="1">
        <p:scale>
          <a:sx n="68" d="100"/>
          <a:sy n="68" d="100"/>
        </p:scale>
        <p:origin x="1262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FC71F-69C2-46D4-80DB-AFFC29CBA7DF}" type="datetimeFigureOut">
              <a:rPr lang="en-US" smtClean="0"/>
              <a:t>4/4/2022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8721C9-CD5F-4201-81CC-048FED6A50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57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8721C9-CD5F-4201-81CC-048FED6A50C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20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https://www.adyen.com/customers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8721C9-CD5F-4201-81CC-048FED6A50C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2620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721C9-CD5F-4201-81CC-048FED6A50C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149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openxmlformats.org/officeDocument/2006/relationships/image" Target="../media/image3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Relationship Id="rId4" Type="http://schemas.openxmlformats.org/officeDocument/2006/relationships/image" Target="../media/image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5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6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7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8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0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2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8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9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30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3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3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tags" Target="../tags/tag34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/>
              <a:t>Day Name, Month Date, Year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61963" y="2295179"/>
            <a:ext cx="11268075" cy="794064"/>
          </a:xfrm>
        </p:spPr>
        <p:txBody>
          <a:bodyPr lIns="9144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/>
              <a:t>Click to edit Master title style 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461963" y="3411656"/>
            <a:ext cx="11268074" cy="577850"/>
          </a:xfrm>
        </p:spPr>
        <p:txBody>
          <a:bodyPr vert="horz" lIns="91440" tIns="91440" rIns="91440" bIns="91440" rtlCol="0" anchor="ctr" anchorCtr="0">
            <a:spAutoFit/>
          </a:bodyPr>
          <a:lstStyle>
            <a:lvl1pPr marL="457200" indent="-457200" algn="ctr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Name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2163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sp>
        <p:nvSpPr>
          <p:cNvPr id="18" name="Picture Placeholder 17"/>
          <p:cNvSpPr>
            <a:spLocks noGrp="1"/>
          </p:cNvSpPr>
          <p:nvPr>
            <p:ph type="pic" sz="quarter" idx="11" hasCustomPrompt="1"/>
          </p:nvPr>
        </p:nvSpPr>
        <p:spPr>
          <a:xfrm>
            <a:off x="1009650" y="1974850"/>
            <a:ext cx="2159000" cy="215741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HEADSHOT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495675" y="2353620"/>
            <a:ext cx="8220075" cy="821763"/>
          </a:xfrm>
        </p:spPr>
        <p:txBody>
          <a:bodyPr lIns="182880" anchor="ctr" anchorCtr="0">
            <a:spAutoFit/>
          </a:bodyPr>
          <a:lstStyle>
            <a:lvl1pPr algn="l">
              <a:defRPr sz="4400">
                <a:latin typeface="+mj-lt"/>
              </a:defRPr>
            </a:lvl1pPr>
          </a:lstStyle>
          <a:p>
            <a:r>
              <a:rPr lang="en-US" dirty="0"/>
              <a:t>Click to edit Master title style 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495676" y="3554531"/>
            <a:ext cx="8220074" cy="577850"/>
          </a:xfrm>
        </p:spPr>
        <p:txBody>
          <a:bodyPr vert="horz" lIns="182880" tIns="91440" rIns="91440" bIns="91440" rtlCol="0" anchor="ctr" anchorCtr="0">
            <a:spAutoFit/>
          </a:bodyPr>
          <a:lstStyle>
            <a:lvl1pPr marL="457200" indent="-457200">
              <a:buNone/>
              <a:defRPr lang="en-US" sz="23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Name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406146"/>
            <a:ext cx="12191999" cy="276999"/>
          </a:xfrm>
          <a:solidFill>
            <a:srgbClr val="000000">
              <a:alpha val="50196"/>
            </a:srgbClr>
          </a:soli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/>
              <a:t>Day Name, Month Date, Year</a:t>
            </a:r>
          </a:p>
        </p:txBody>
      </p:sp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26" y="334330"/>
            <a:ext cx="2394943" cy="9805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0215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866" y="260141"/>
            <a:ext cx="2050261" cy="83940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6492875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HEADSHOT 2</a:t>
            </a:r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140238" y="3027928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HEADSHOT 1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0513" y="1555593"/>
            <a:ext cx="11610974" cy="794064"/>
          </a:xfrm>
        </p:spPr>
        <p:txBody>
          <a:bodyPr lIns="18288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/>
              <a:t>Click to edit Master title style 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3213249" y="3294331"/>
            <a:ext cx="2876549" cy="489365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Name</a:t>
            </a:r>
          </a:p>
        </p:txBody>
      </p:sp>
      <p:sp>
        <p:nvSpPr>
          <p:cNvPr id="12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8555162" y="3294331"/>
            <a:ext cx="2876549" cy="489365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l">
              <a:buNone/>
              <a:defRPr lang="en-US" sz="18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Name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/>
              <a:t>Day Name, Month Date, Year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49826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446" y="284097"/>
            <a:ext cx="1695858" cy="6901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77"/>
          <a:stretch/>
        </p:blipFill>
        <p:spPr>
          <a:xfrm>
            <a:off x="3567930" y="4783784"/>
            <a:ext cx="8624070" cy="2074216"/>
          </a:xfrm>
          <a:prstGeom prst="rect">
            <a:avLst/>
          </a:prstGeom>
        </p:spPr>
      </p:pic>
      <p:sp>
        <p:nvSpPr>
          <p:cNvPr id="14" name="Picture Placeholder 17"/>
          <p:cNvSpPr>
            <a:spLocks noGrp="1"/>
          </p:cNvSpPr>
          <p:nvPr>
            <p:ph type="pic" sz="quarter" idx="13" hasCustomPrompt="1"/>
          </p:nvPr>
        </p:nvSpPr>
        <p:spPr>
          <a:xfrm>
            <a:off x="5117724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HEADSHOT 2</a:t>
            </a:r>
          </a:p>
        </p:txBody>
      </p:sp>
      <p:sp>
        <p:nvSpPr>
          <p:cNvPr id="13" name="Picture Placeholder 17"/>
          <p:cNvSpPr>
            <a:spLocks noGrp="1"/>
          </p:cNvSpPr>
          <p:nvPr>
            <p:ph type="pic" sz="quarter" idx="12" hasCustomPrompt="1"/>
          </p:nvPr>
        </p:nvSpPr>
        <p:spPr>
          <a:xfrm>
            <a:off x="1289901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HEADSHOT 1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0513" y="1397136"/>
            <a:ext cx="11610974" cy="794064"/>
          </a:xfrm>
        </p:spPr>
        <p:txBody>
          <a:bodyPr lIns="182880" anchor="ctr" anchorCtr="0">
            <a:sp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0" hasCustomPrompt="1"/>
          </p:nvPr>
        </p:nvSpPr>
        <p:spPr>
          <a:xfrm>
            <a:off x="670606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1</a:t>
            </a:r>
          </a:p>
        </p:txBody>
      </p:sp>
      <p:sp>
        <p:nvSpPr>
          <p:cNvPr id="10" name="Picture Placeholder 17"/>
          <p:cNvSpPr>
            <a:spLocks noGrp="1"/>
          </p:cNvSpPr>
          <p:nvPr>
            <p:ph type="pic" sz="quarter" idx="14" hasCustomPrompt="1"/>
          </p:nvPr>
        </p:nvSpPr>
        <p:spPr>
          <a:xfrm>
            <a:off x="9015162" y="2626821"/>
            <a:ext cx="1956548" cy="195511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HEADSHOT 3</a:t>
            </a:r>
          </a:p>
        </p:txBody>
      </p:sp>
      <p:sp>
        <p:nvSpPr>
          <p:cNvPr id="18" name="Text Placeholder 14"/>
          <p:cNvSpPr>
            <a:spLocks noGrp="1"/>
          </p:cNvSpPr>
          <p:nvPr>
            <p:ph type="body" sz="quarter" idx="15" hasCustomPrompt="1"/>
          </p:nvPr>
        </p:nvSpPr>
        <p:spPr>
          <a:xfrm>
            <a:off x="4498428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2</a:t>
            </a:r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8326250" y="4633466"/>
            <a:ext cx="3195140" cy="455509"/>
          </a:xfrm>
        </p:spPr>
        <p:txBody>
          <a:bodyPr vert="horz" lIns="91440" tIns="91440" rIns="91440" bIns="91440" rtlCol="0" anchor="t" anchorCtr="0">
            <a:spAutoFit/>
          </a:bodyPr>
          <a:lstStyle>
            <a:lvl1pPr marL="457200" indent="-457200" algn="ctr">
              <a:buNone/>
              <a:defRPr lang="en-US" sz="1600" smtClean="0">
                <a:latin typeface="+mn-lt"/>
              </a:defRPr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 lang="en-US"/>
            </a:lvl5pPr>
          </a:lstStyle>
          <a:p>
            <a:pPr marL="0" lvl="0" indent="0"/>
            <a:r>
              <a:rPr lang="en-US" dirty="0"/>
              <a:t>Presenter 3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17" hasCustomPrompt="1"/>
          </p:nvPr>
        </p:nvSpPr>
        <p:spPr>
          <a:xfrm>
            <a:off x="0" y="6406146"/>
            <a:ext cx="12191999" cy="276999"/>
          </a:xfrm>
          <a:gradFill>
            <a:gsLst>
              <a:gs pos="48000">
                <a:schemeClr val="tx1">
                  <a:alpha val="50000"/>
                </a:schemeClr>
              </a:gs>
              <a:gs pos="67000">
                <a:schemeClr val="tx1">
                  <a:alpha val="0"/>
                </a:schemeClr>
              </a:gs>
            </a:gsLst>
            <a:lin ang="12000000" scaled="0"/>
          </a:gradFill>
        </p:spPr>
        <p:txBody>
          <a:bodyPr wrap="square" rIns="182880" rtlCol="0" anchor="ctr" anchorCtr="0">
            <a:noAutofit/>
          </a:bodyPr>
          <a:lstStyle>
            <a:lvl1pPr marL="0" indent="0" algn="r">
              <a:buFont typeface="Arial" panose="020B0604020202020204" pitchFamily="34" charset="0"/>
              <a:buNone/>
              <a:defRPr lang="en-US" sz="1200" dirty="0">
                <a:solidFill>
                  <a:schemeClr val="bg1"/>
                </a:solidFill>
                <a:ea typeface="+mn-ea"/>
                <a:cs typeface="Arial" panose="020B0604020202020204" pitchFamily="34" charset="0"/>
              </a:defRPr>
            </a:lvl1pPr>
          </a:lstStyle>
          <a:p>
            <a:pPr marL="0" lvl="0" algn="r"/>
            <a:r>
              <a:rPr lang="en-US" dirty="0"/>
              <a:t>Day Name, Month Date, Year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9892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og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2464"/>
            <a:ext cx="12192000" cy="31455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213" y="974364"/>
            <a:ext cx="7689572" cy="31482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8739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Divider Slide Title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207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0949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Area Divider Slid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95301" y="952499"/>
            <a:ext cx="9601200" cy="3286125"/>
          </a:xfrm>
          <a:custGeom>
            <a:avLst/>
            <a:gdLst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10258425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7981950 w 10258425"/>
              <a:gd name="connsiteY3" fmla="*/ 3768725 h 3768725"/>
              <a:gd name="connsiteX4" fmla="*/ 0 w 10258425"/>
              <a:gd name="connsiteY4" fmla="*/ 3768725 h 3768725"/>
              <a:gd name="connsiteX5" fmla="*/ 0 w 10258425"/>
              <a:gd name="connsiteY5" fmla="*/ 0 h 3768725"/>
              <a:gd name="connsiteX0" fmla="*/ 0 w 10258425"/>
              <a:gd name="connsiteY0" fmla="*/ 0 h 3768725"/>
              <a:gd name="connsiteX1" fmla="*/ 8374063 w 10258425"/>
              <a:gd name="connsiteY1" fmla="*/ 0 h 3768725"/>
              <a:gd name="connsiteX2" fmla="*/ 10258425 w 10258425"/>
              <a:gd name="connsiteY2" fmla="*/ 1884363 h 3768725"/>
              <a:gd name="connsiteX3" fmla="*/ 0 w 10258425"/>
              <a:gd name="connsiteY3" fmla="*/ 3768725 h 3768725"/>
              <a:gd name="connsiteX4" fmla="*/ 0 w 10258425"/>
              <a:gd name="connsiteY4" fmla="*/ 0 h 3768725"/>
              <a:gd name="connsiteX0" fmla="*/ 0 w 8374063"/>
              <a:gd name="connsiteY0" fmla="*/ 0 h 3768725"/>
              <a:gd name="connsiteX1" fmla="*/ 8374063 w 8374063"/>
              <a:gd name="connsiteY1" fmla="*/ 0 h 3768725"/>
              <a:gd name="connsiteX2" fmla="*/ 8229600 w 8374063"/>
              <a:gd name="connsiteY2" fmla="*/ 3751263 h 3768725"/>
              <a:gd name="connsiteX3" fmla="*/ 0 w 8374063"/>
              <a:gd name="connsiteY3" fmla="*/ 3768725 h 3768725"/>
              <a:gd name="connsiteX4" fmla="*/ 0 w 8374063"/>
              <a:gd name="connsiteY4" fmla="*/ 0 h 3768725"/>
              <a:gd name="connsiteX0" fmla="*/ 0 w 10240963"/>
              <a:gd name="connsiteY0" fmla="*/ 0 h 3768725"/>
              <a:gd name="connsiteX1" fmla="*/ 10240963 w 10240963"/>
              <a:gd name="connsiteY1" fmla="*/ 9525 h 3768725"/>
              <a:gd name="connsiteX2" fmla="*/ 8229600 w 10240963"/>
              <a:gd name="connsiteY2" fmla="*/ 3751263 h 3768725"/>
              <a:gd name="connsiteX3" fmla="*/ 0 w 10240963"/>
              <a:gd name="connsiteY3" fmla="*/ 3768725 h 3768725"/>
              <a:gd name="connsiteX4" fmla="*/ 0 w 10240963"/>
              <a:gd name="connsiteY4" fmla="*/ 0 h 3768725"/>
              <a:gd name="connsiteX0" fmla="*/ 0 w 10100676"/>
              <a:gd name="connsiteY0" fmla="*/ 0 h 3768725"/>
              <a:gd name="connsiteX1" fmla="*/ 10100676 w 10100676"/>
              <a:gd name="connsiteY1" fmla="*/ 9525 h 3768725"/>
              <a:gd name="connsiteX2" fmla="*/ 8229600 w 10100676"/>
              <a:gd name="connsiteY2" fmla="*/ 3751263 h 3768725"/>
              <a:gd name="connsiteX3" fmla="*/ 0 w 10100676"/>
              <a:gd name="connsiteY3" fmla="*/ 3768725 h 3768725"/>
              <a:gd name="connsiteX4" fmla="*/ 0 w 10100676"/>
              <a:gd name="connsiteY4" fmla="*/ 0 h 376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00676" h="3768725">
                <a:moveTo>
                  <a:pt x="0" y="0"/>
                </a:moveTo>
                <a:lnTo>
                  <a:pt x="10100676" y="9525"/>
                </a:lnTo>
                <a:lnTo>
                  <a:pt x="8229600" y="3751263"/>
                </a:lnTo>
                <a:lnTo>
                  <a:pt x="0" y="37687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ctr" anchorCtr="0">
            <a:normAutofit/>
          </a:bodyPr>
          <a:lstStyle>
            <a:lvl1pPr algn="l">
              <a:defRPr sz="6000" b="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344" y="0"/>
            <a:ext cx="4486656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" y="5897052"/>
            <a:ext cx="1752600" cy="713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9662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760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4967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Purp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6659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lor Divider Gray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4800" y="1501149"/>
            <a:ext cx="11582400" cy="1015663"/>
          </a:xfrm>
        </p:spPr>
        <p:txBody>
          <a:bodyPr>
            <a:spAutoFit/>
          </a:bodyPr>
          <a:lstStyle>
            <a:lvl1pPr algn="ctr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8500"/>
            <a:ext cx="12192000" cy="3619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7067" y="6003023"/>
            <a:ext cx="1603021" cy="655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8490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tx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018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2500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5957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Text Color 3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anchor="ctr">
            <a:spAutoFit/>
          </a:bodyPr>
          <a:lstStyle>
            <a:lvl1pPr marL="0" indent="0" algn="ctr">
              <a:lnSpc>
                <a:spcPct val="110000"/>
              </a:lnSpc>
              <a:buNone/>
              <a:defRPr sz="3600">
                <a:solidFill>
                  <a:schemeClr val="bg1"/>
                </a:solidFill>
              </a:defRPr>
            </a:lvl1pPr>
            <a:lvl2pPr marL="344488" indent="0">
              <a:buNone/>
              <a:defRPr/>
            </a:lvl2pPr>
            <a:lvl3pPr marL="687387" indent="0">
              <a:buNone/>
              <a:defRPr/>
            </a:lvl3pPr>
            <a:lvl4pPr marL="1031875" indent="0">
              <a:buNone/>
              <a:defRPr/>
            </a:lvl4pPr>
            <a:lvl5pPr marL="1376362" indent="0">
              <a:buNone/>
              <a:defRPr/>
            </a:lvl5pPr>
          </a:lstStyle>
          <a:p>
            <a:pPr lvl="0"/>
            <a:r>
              <a:rPr lang="en-US" dirty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2581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Text Color 4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52400" y="5364134"/>
            <a:ext cx="11887200" cy="701731"/>
          </a:xfrm>
        </p:spPr>
        <p:txBody>
          <a:bodyPr vert="horz" lIns="91440" tIns="45720" rIns="91440" bIns="45720" rtlCol="0" anchor="ctr">
            <a:spAutoFit/>
          </a:bodyPr>
          <a:lstStyle>
            <a:lvl1pPr marL="571500" marR="0" indent="-57150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3600" baseline="0" dirty="0" smtClean="0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/>
              <a:t>Text Box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49168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430000" cy="46974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48440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5577840" cy="46974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Content Placeholder 13"/>
          <p:cNvSpPr>
            <a:spLocks noGrp="1"/>
          </p:cNvSpPr>
          <p:nvPr>
            <p:ph sz="quarter" idx="11"/>
          </p:nvPr>
        </p:nvSpPr>
        <p:spPr>
          <a:xfrm>
            <a:off x="6233160" y="1960494"/>
            <a:ext cx="5577840" cy="46974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07255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ide 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742950"/>
            <a:ext cx="4352925" cy="1314450"/>
          </a:xfrm>
        </p:spPr>
        <p:txBody>
          <a:bodyPr anchor="b">
            <a:noAutofit/>
          </a:bodyPr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2075" y="981074"/>
            <a:ext cx="6657975" cy="5438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" y="2143124"/>
            <a:ext cx="4352925" cy="42767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/>
            </a:lvl1pPr>
          </a:lstStyle>
          <a:p>
            <a:pPr marL="0" lv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35002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16512" y="882650"/>
            <a:ext cx="6713537" cy="55371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19100" y="742950"/>
            <a:ext cx="4352925" cy="1314450"/>
          </a:xfrm>
        </p:spPr>
        <p:txBody>
          <a:bodyPr anchor="b">
            <a:no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419100" y="2143124"/>
            <a:ext cx="4352925" cy="42767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2400" smtClean="0"/>
            </a:lvl1pPr>
          </a:lstStyle>
          <a:p>
            <a:pPr marL="0" lvl="0" indent="0">
              <a:lnSpc>
                <a:spcPct val="110000"/>
              </a:lnSpc>
              <a:buClr>
                <a:schemeClr val="accent1"/>
              </a:buClr>
              <a:buNone/>
            </a:pPr>
            <a:r>
              <a:rPr lang="en-US"/>
              <a:t>Click to edit Master text styles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76583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65394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4100513" y="1333501"/>
            <a:ext cx="3990975" cy="3648075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8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5648980"/>
            <a:ext cx="10972800" cy="523220"/>
          </a:xfrm>
        </p:spPr>
        <p:txBody>
          <a:bodyPr anchor="ctr"/>
          <a:lstStyle>
            <a:lvl1pPr marL="0" indent="0" algn="ctr">
              <a:lnSpc>
                <a:spcPct val="110000"/>
              </a:lnSpc>
              <a:buFontTx/>
              <a:buNone/>
              <a:defRPr i="1">
                <a:solidFill>
                  <a:schemeClr val="accent3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Caption here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34445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Colo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66" y="5257800"/>
            <a:ext cx="10972800" cy="7620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FontTx/>
              <a:buNone/>
              <a:defRPr sz="3600" baseline="0">
                <a:solidFill>
                  <a:schemeClr val="tx2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Text Box Color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7046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Box Colo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18066" y="5257800"/>
            <a:ext cx="10972800" cy="762000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10000"/>
              </a:lnSpc>
              <a:buFontTx/>
              <a:buNone/>
              <a:defRPr sz="3600" baseline="0">
                <a:solidFill>
                  <a:schemeClr val="accent3"/>
                </a:solidFill>
              </a:defRPr>
            </a:lvl1pPr>
            <a:lvl2pPr marL="344488" indent="0" algn="ctr">
              <a:buFontTx/>
              <a:buNone/>
              <a:defRPr>
                <a:solidFill>
                  <a:schemeClr val="accent1"/>
                </a:solidFill>
              </a:defRPr>
            </a:lvl2pPr>
            <a:lvl3pPr marL="687387" indent="0" algn="ctr">
              <a:buFontTx/>
              <a:buNone/>
              <a:defRPr>
                <a:solidFill>
                  <a:schemeClr val="accent1"/>
                </a:solidFill>
              </a:defRPr>
            </a:lvl3pPr>
            <a:lvl4pPr marL="1031875" indent="0" algn="ctr">
              <a:buFontTx/>
              <a:buNone/>
              <a:defRPr>
                <a:solidFill>
                  <a:schemeClr val="accent1"/>
                </a:solidFill>
              </a:defRPr>
            </a:lvl4pPr>
            <a:lvl5pPr marL="1376362" indent="0" algn="ctr">
              <a:buFontTx/>
              <a:buNone/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Text Box Color 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44667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7724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n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2133600"/>
            <a:ext cx="7162800" cy="4355827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Level one slide content</a:t>
            </a:r>
          </a:p>
          <a:p>
            <a:pPr lvl="1"/>
            <a:r>
              <a:rPr lang="en-US" dirty="0"/>
              <a:t>Second level slide content</a:t>
            </a:r>
          </a:p>
          <a:p>
            <a:pPr lvl="2"/>
            <a:r>
              <a:rPr lang="en-US" dirty="0"/>
              <a:t>Third level slide content</a:t>
            </a:r>
          </a:p>
          <a:p>
            <a:pPr lvl="3"/>
            <a:r>
              <a:rPr lang="en-US" dirty="0"/>
              <a:t>Fourth level slide content</a:t>
            </a:r>
          </a:p>
          <a:p>
            <a:pPr lvl="4"/>
            <a:r>
              <a:rPr lang="en-US" dirty="0"/>
              <a:t>Fifth level slide content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41965"/>
            <a:ext cx="7658100" cy="123331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9150" y="751843"/>
            <a:ext cx="2851702" cy="57872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8303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609600" y="2133600"/>
            <a:ext cx="3886200" cy="4343400"/>
          </a:xfrm>
        </p:spPr>
        <p:txBody>
          <a:bodyPr/>
          <a:lstStyle>
            <a:lvl1pPr>
              <a:defRPr baseline="0"/>
            </a:lvl1pPr>
            <a:lvl2pPr>
              <a:defRPr/>
            </a:lvl2pPr>
            <a:lvl3pPr>
              <a:defRPr baseline="0"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Level one slide content</a:t>
            </a:r>
          </a:p>
          <a:p>
            <a:pPr lvl="1"/>
            <a:r>
              <a:rPr lang="en-US" dirty="0"/>
              <a:t>Second level slide content</a:t>
            </a:r>
          </a:p>
          <a:p>
            <a:pPr lvl="2"/>
            <a:r>
              <a:rPr lang="en-US" dirty="0"/>
              <a:t>Third level slide content</a:t>
            </a:r>
          </a:p>
          <a:p>
            <a:pPr lvl="3"/>
            <a:r>
              <a:rPr lang="en-US" dirty="0"/>
              <a:t>Fourth level slide content</a:t>
            </a:r>
          </a:p>
          <a:p>
            <a:pPr lvl="4"/>
            <a:r>
              <a:rPr lang="en-US" dirty="0"/>
              <a:t>Fifth level slide content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8273" y="698530"/>
            <a:ext cx="4847529" cy="72010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80666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let Horizontal 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51250" y="-772812"/>
            <a:ext cx="5973187" cy="887321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23646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-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lor Block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latin typeface="Montserrat" panose="00000500000000000000" pitchFamily="2" charset="0"/>
            </a:endParaRPr>
          </a:p>
        </p:txBody>
      </p:sp>
      <p:sp>
        <p:nvSpPr>
          <p:cNvPr id="10" name="Title"/>
          <p:cNvSpPr>
            <a:spLocks noGrp="1"/>
          </p:cNvSpPr>
          <p:nvPr>
            <p:ph type="title"/>
          </p:nvPr>
        </p:nvSpPr>
        <p:spPr>
          <a:xfrm>
            <a:off x="257175" y="1472491"/>
            <a:ext cx="3940752" cy="123331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Content"/>
          <p:cNvSpPr>
            <a:spLocks noGrp="1"/>
          </p:cNvSpPr>
          <p:nvPr>
            <p:ph type="body" sz="quarter" idx="15" hasCustomPrompt="1"/>
          </p:nvPr>
        </p:nvSpPr>
        <p:spPr>
          <a:xfrm>
            <a:off x="4873192" y="379269"/>
            <a:ext cx="7014007" cy="6104658"/>
          </a:xfrm>
        </p:spPr>
        <p:txBody>
          <a:bodyPr/>
          <a:lstStyle>
            <a:lvl1pPr marL="457200" indent="-457200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529409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lor Block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latin typeface="Montserrat" panose="00000500000000000000" pitchFamily="2" charset="0"/>
            </a:endParaRPr>
          </a:p>
        </p:txBody>
      </p:sp>
      <p:sp>
        <p:nvSpPr>
          <p:cNvPr id="10" name="Title"/>
          <p:cNvSpPr>
            <a:spLocks noGrp="1"/>
          </p:cNvSpPr>
          <p:nvPr>
            <p:ph type="title"/>
          </p:nvPr>
        </p:nvSpPr>
        <p:spPr>
          <a:xfrm>
            <a:off x="257175" y="1472491"/>
            <a:ext cx="3940752" cy="123331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Content"/>
          <p:cNvSpPr>
            <a:spLocks noGrp="1"/>
          </p:cNvSpPr>
          <p:nvPr>
            <p:ph type="body" sz="quarter" idx="15"/>
          </p:nvPr>
        </p:nvSpPr>
        <p:spPr>
          <a:xfrm>
            <a:off x="4873192" y="379269"/>
            <a:ext cx="7014007" cy="6104658"/>
          </a:xfrm>
        </p:spPr>
        <p:txBody>
          <a:bodyPr/>
          <a:lstStyle>
            <a:lvl1pPr marL="457200" indent="-457200">
              <a:buClr>
                <a:schemeClr val="accent2"/>
              </a:buClr>
              <a:buFont typeface="Arial" panose="020B0604020202020204" pitchFamily="34" charset="0"/>
              <a:buChar char="•"/>
              <a:defRPr/>
            </a:lvl1pPr>
            <a:lvl2pPr>
              <a:defRPr/>
            </a:lvl2pPr>
            <a:lvl3pPr>
              <a:defRPr/>
            </a:lvl3pPr>
          </a:lstStyle>
          <a:p>
            <a:pPr lvl="0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16617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-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lor Block"/>
          <p:cNvSpPr/>
          <p:nvPr userDrawn="1"/>
        </p:nvSpPr>
        <p:spPr>
          <a:xfrm>
            <a:off x="-2" y="0"/>
            <a:ext cx="448056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  <a:latin typeface="Montserrat" panose="00000500000000000000" pitchFamily="2" charset="0"/>
            </a:endParaRPr>
          </a:p>
        </p:txBody>
      </p:sp>
      <p:sp>
        <p:nvSpPr>
          <p:cNvPr id="10" name="Title"/>
          <p:cNvSpPr>
            <a:spLocks noGrp="1"/>
          </p:cNvSpPr>
          <p:nvPr>
            <p:ph type="title"/>
          </p:nvPr>
        </p:nvSpPr>
        <p:spPr>
          <a:xfrm>
            <a:off x="257175" y="1472491"/>
            <a:ext cx="3940752" cy="123331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Content"/>
          <p:cNvSpPr>
            <a:spLocks noGrp="1"/>
          </p:cNvSpPr>
          <p:nvPr>
            <p:ph type="body" sz="quarter" idx="15" hasCustomPrompt="1"/>
          </p:nvPr>
        </p:nvSpPr>
        <p:spPr>
          <a:xfrm>
            <a:off x="4873192" y="379269"/>
            <a:ext cx="7014007" cy="6104658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 dirty="0"/>
              <a:t>Click to add text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40600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 Pres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Title Over Darkened Image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 hasCustomPrompt="1"/>
          </p:nvPr>
        </p:nvSpPr>
        <p:spPr>
          <a:xfrm>
            <a:off x="257175" y="2170113"/>
            <a:ext cx="11677650" cy="65864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5" name="Presenter Name"/>
          <p:cNvSpPr>
            <a:spLocks noGrp="1"/>
          </p:cNvSpPr>
          <p:nvPr>
            <p:ph type="body" sz="quarter" idx="16" hasCustomPrompt="1"/>
          </p:nvPr>
        </p:nvSpPr>
        <p:spPr>
          <a:xfrm>
            <a:off x="254145" y="4511489"/>
            <a:ext cx="3749249" cy="461665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normAutofit/>
          </a:bodyPr>
          <a:lstStyle>
            <a:lvl1pPr marL="0" indent="0" algn="l">
              <a:buNone/>
              <a:defRPr lang="en-US" sz="2400" b="1" cap="all" baseline="0" dirty="0" smtClean="0">
                <a:latin typeface="Montserrat" panose="00000500000000000000" pitchFamily="2" charset="0"/>
              </a:defRPr>
            </a:lvl1pPr>
          </a:lstStyle>
          <a:p>
            <a:pPr marL="457200" lvl="0" indent="-457200" algn="l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PRESENTER NAME</a:t>
            </a:r>
          </a:p>
        </p:txBody>
      </p:sp>
      <p:sp>
        <p:nvSpPr>
          <p:cNvPr id="6" name="Title/Company"/>
          <p:cNvSpPr>
            <a:spLocks noGrp="1"/>
          </p:cNvSpPr>
          <p:nvPr>
            <p:ph type="body" sz="quarter" idx="18" hasCustomPrompt="1"/>
          </p:nvPr>
        </p:nvSpPr>
        <p:spPr>
          <a:xfrm>
            <a:off x="254145" y="4986586"/>
            <a:ext cx="3749249" cy="5539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Title, Company</a:t>
            </a:r>
          </a:p>
        </p:txBody>
      </p:sp>
      <p:sp>
        <p:nvSpPr>
          <p:cNvPr id="7" name="Presenter Name"/>
          <p:cNvSpPr>
            <a:spLocks noGrp="1"/>
          </p:cNvSpPr>
          <p:nvPr>
            <p:ph type="body" sz="quarter" idx="19" hasCustomPrompt="1"/>
          </p:nvPr>
        </p:nvSpPr>
        <p:spPr>
          <a:xfrm>
            <a:off x="4246782" y="4511489"/>
            <a:ext cx="3749249" cy="461665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normAutofit/>
          </a:bodyPr>
          <a:lstStyle>
            <a:lvl1pPr marL="0" indent="0" algn="l">
              <a:buNone/>
              <a:defRPr lang="en-US" sz="2400" b="1" cap="all" baseline="0" dirty="0" smtClean="0">
                <a:latin typeface="Montserrat" panose="00000500000000000000" pitchFamily="2" charset="0"/>
              </a:defRPr>
            </a:lvl1pPr>
          </a:lstStyle>
          <a:p>
            <a:pPr marL="457200" lvl="0" indent="-457200" algn="l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PRESENTER NAME</a:t>
            </a:r>
          </a:p>
        </p:txBody>
      </p:sp>
      <p:sp>
        <p:nvSpPr>
          <p:cNvPr id="8" name="Title/Company"/>
          <p:cNvSpPr>
            <a:spLocks noGrp="1"/>
          </p:cNvSpPr>
          <p:nvPr>
            <p:ph type="body" sz="quarter" idx="20" hasCustomPrompt="1"/>
          </p:nvPr>
        </p:nvSpPr>
        <p:spPr>
          <a:xfrm>
            <a:off x="4246782" y="4986586"/>
            <a:ext cx="3749249" cy="5539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Title, Company</a:t>
            </a:r>
          </a:p>
        </p:txBody>
      </p:sp>
      <p:sp>
        <p:nvSpPr>
          <p:cNvPr id="9" name="Presenter Name"/>
          <p:cNvSpPr>
            <a:spLocks noGrp="1"/>
          </p:cNvSpPr>
          <p:nvPr>
            <p:ph type="body" sz="quarter" idx="21" hasCustomPrompt="1"/>
          </p:nvPr>
        </p:nvSpPr>
        <p:spPr>
          <a:xfrm>
            <a:off x="8239420" y="4511489"/>
            <a:ext cx="3749249" cy="461665"/>
          </a:xfrm>
          <a:prstGeom prst="rect">
            <a:avLst/>
          </a:prstGeom>
        </p:spPr>
        <p:txBody>
          <a:bodyPr vert="horz" wrap="square" lIns="91440" tIns="45720" rIns="91440" bIns="45720" rtlCol="0" anchor="b" anchorCtr="0">
            <a:normAutofit/>
          </a:bodyPr>
          <a:lstStyle>
            <a:lvl1pPr marL="0" indent="0" algn="l">
              <a:buNone/>
              <a:defRPr lang="en-US" sz="2400" b="1" cap="all" baseline="0" dirty="0" smtClean="0">
                <a:latin typeface="Montserrat" panose="00000500000000000000" pitchFamily="2" charset="0"/>
              </a:defRPr>
            </a:lvl1pPr>
          </a:lstStyle>
          <a:p>
            <a:pPr marL="457200" lvl="0" indent="-457200" algn="l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PRESENTER NAME</a:t>
            </a:r>
          </a:p>
        </p:txBody>
      </p:sp>
      <p:sp>
        <p:nvSpPr>
          <p:cNvPr id="10" name="Title/Company"/>
          <p:cNvSpPr>
            <a:spLocks noGrp="1"/>
          </p:cNvSpPr>
          <p:nvPr>
            <p:ph type="body" sz="quarter" idx="22" hasCustomPrompt="1"/>
          </p:nvPr>
        </p:nvSpPr>
        <p:spPr>
          <a:xfrm>
            <a:off x="8239420" y="4986586"/>
            <a:ext cx="3749249" cy="55399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Title, Company</a:t>
            </a:r>
          </a:p>
        </p:txBody>
      </p:sp>
      <p:sp>
        <p:nvSpPr>
          <p:cNvPr id="11" name="Presenter Picture"/>
          <p:cNvSpPr>
            <a:spLocks noGrp="1"/>
          </p:cNvSpPr>
          <p:nvPr>
            <p:ph type="pic" sz="quarter" idx="17"/>
          </p:nvPr>
        </p:nvSpPr>
        <p:spPr>
          <a:xfrm>
            <a:off x="254145" y="3038719"/>
            <a:ext cx="1294101" cy="129844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</a:ln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Presenter Picture"/>
          <p:cNvSpPr>
            <a:spLocks noGrp="1"/>
          </p:cNvSpPr>
          <p:nvPr>
            <p:ph type="pic" sz="quarter" idx="23"/>
          </p:nvPr>
        </p:nvSpPr>
        <p:spPr>
          <a:xfrm>
            <a:off x="4246782" y="3038719"/>
            <a:ext cx="1294101" cy="129844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</a:ln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Presenter Picture"/>
          <p:cNvSpPr>
            <a:spLocks noGrp="1"/>
          </p:cNvSpPr>
          <p:nvPr>
            <p:ph type="pic" sz="quarter" idx="24"/>
          </p:nvPr>
        </p:nvSpPr>
        <p:spPr>
          <a:xfrm>
            <a:off x="8239419" y="3038719"/>
            <a:ext cx="1294101" cy="1298448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</a:ln>
        </p:spPr>
        <p:txBody>
          <a:bodyPr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7806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image" Target="../media/image10.jpeg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tags" Target="../tags/tag1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.png"/><Relationship Id="rId5" Type="http://schemas.openxmlformats.org/officeDocument/2006/relationships/tags" Target="../tags/tag31.xml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ags" Target="../tags/tag35.xm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5039619" y="5019905"/>
            <a:ext cx="7152381" cy="183809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7175" y="3692948"/>
            <a:ext cx="1167765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176" y="4996512"/>
            <a:ext cx="11677649" cy="895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71" y="734864"/>
            <a:ext cx="5597154" cy="2291541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344905" y="6232358"/>
            <a:ext cx="4539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[Choose a valid Layout for this slide]</a:t>
            </a:r>
          </a:p>
        </p:txBody>
      </p:sp>
    </p:spTree>
    <p:custDataLst>
      <p:tags r:id="rId19"/>
    </p:custDataLst>
    <p:extLst>
      <p:ext uri="{BB962C8B-B14F-4D97-AF65-F5344CB8AC3E}">
        <p14:creationId xmlns:p14="http://schemas.microsoft.com/office/powerpoint/2010/main" val="686503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1000"/>
        </a:spcAft>
        <a:buClr>
          <a:schemeClr val="accent1"/>
        </a:buClr>
        <a:buSzPct val="100000"/>
        <a:buFont typeface="Verdana" panose="020B0604030504040204" pitchFamily="34" charset="0"/>
        <a:buChar char="●"/>
        <a:defRPr lang="en-US" sz="2400" kern="1200" dirty="0" smtClean="0">
          <a:solidFill>
            <a:srgbClr val="4C5456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/>
        </a:buClr>
        <a:buSzPct val="80000"/>
        <a:buFont typeface="Arial" panose="020B0604020202020204" pitchFamily="34" charset="0"/>
        <a:buChar char="►"/>
        <a:defRPr lang="en-US" sz="2000" kern="1200" dirty="0" smtClean="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8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3pPr>
      <a:lvl4pPr marL="1828800" indent="-458788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 smtClean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4pPr>
      <a:lvl5pPr marL="2290763" indent="-461963" algn="l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accent1">
            <a:lumMod val="60000"/>
            <a:lumOff val="40000"/>
          </a:schemeClr>
        </a:buClr>
        <a:buSzPct val="100000"/>
        <a:buFont typeface="Wingdings" panose="05000000000000000000" pitchFamily="2" charset="2"/>
        <a:buChar char="§"/>
        <a:defRPr lang="en-US" sz="1600" kern="1200" dirty="0">
          <a:solidFill>
            <a:schemeClr val="tx1">
              <a:lumMod val="50000"/>
              <a:lumOff val="50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78"/>
            <a:ext cx="12192000" cy="56069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641965"/>
            <a:ext cx="11430000" cy="1233318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960494"/>
            <a:ext cx="11430000" cy="4697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799" y="81133"/>
            <a:ext cx="1641843" cy="315899"/>
          </a:xfrm>
          <a:prstGeom prst="rect">
            <a:avLst/>
          </a:prstGeom>
        </p:spPr>
      </p:pic>
    </p:spTree>
    <p:custDataLst>
      <p:tags r:id="rId14"/>
    </p:custDataLst>
    <p:extLst>
      <p:ext uri="{BB962C8B-B14F-4D97-AF65-F5344CB8AC3E}">
        <p14:creationId xmlns:p14="http://schemas.microsoft.com/office/powerpoint/2010/main" val="211137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lnSpc>
          <a:spcPct val="110000"/>
        </a:lnSpc>
        <a:spcBef>
          <a:spcPts val="1000"/>
        </a:spcBef>
        <a:spcAft>
          <a:spcPts val="300"/>
        </a:spcAft>
        <a:buClr>
          <a:schemeClr val="accent3"/>
        </a:buClr>
        <a:buSzPct val="100000"/>
        <a:buFont typeface="Verdana" panose="020B0604030504040204" pitchFamily="34" charset="0"/>
        <a:buChar char="●"/>
        <a:defRPr sz="2800" kern="1200">
          <a:solidFill>
            <a:schemeClr val="tx1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1pPr>
      <a:lvl2pPr marL="914400" indent="-45720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accent3"/>
        </a:buClr>
        <a:buSzPct val="80000"/>
        <a:buFont typeface="Arial" panose="020B0604020202020204" pitchFamily="34" charset="0"/>
        <a:buChar char="►"/>
        <a:defRPr sz="2400" kern="1200">
          <a:solidFill>
            <a:schemeClr val="tx1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2pPr>
      <a:lvl3pPr marL="1376363" indent="-461963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tx1">
            <a:lumMod val="50000"/>
            <a:lumOff val="50000"/>
          </a:schemeClr>
        </a:buClr>
        <a:buSzPct val="100000"/>
        <a:buFont typeface="Wingdings" panose="05000000000000000000" pitchFamily="2" charset="2"/>
        <a:buChar char="§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3pPr>
      <a:lvl4pPr marL="1371600" indent="-458788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tx1">
            <a:lumMod val="65000"/>
            <a:lumOff val="35000"/>
          </a:schemeClr>
        </a:buClr>
        <a:buSzPct val="100000"/>
        <a:buFont typeface="Wingdings" panose="05000000000000000000" pitchFamily="2" charset="2"/>
        <a:buChar char="§"/>
        <a:defRPr sz="2200" kern="1200">
          <a:solidFill>
            <a:schemeClr val="accent3"/>
          </a:solidFill>
          <a:latin typeface="+mn-lt"/>
          <a:ea typeface="Verdana" panose="020B0604030504040204" pitchFamily="34" charset="0"/>
          <a:cs typeface="Verdana" panose="020B0604030504040204" pitchFamily="34" charset="0"/>
        </a:defRPr>
      </a:lvl4pPr>
      <a:lvl5pPr marL="4572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300"/>
        </a:spcAft>
        <a:buClr>
          <a:schemeClr val="accent3">
            <a:lumMod val="60000"/>
            <a:lumOff val="40000"/>
          </a:schemeClr>
        </a:buClr>
        <a:buSzPct val="100000"/>
        <a:buFont typeface="Wingdings" panose="05000000000000000000" pitchFamily="2" charset="2"/>
        <a:buNone/>
        <a:defRPr sz="1800" b="1" kern="1200" spc="-30" baseline="0">
          <a:solidFill>
            <a:schemeClr val="tx1">
              <a:lumMod val="65000"/>
              <a:lumOff val="35000"/>
            </a:schemeClr>
          </a:solidFill>
          <a:latin typeface="Consolas" panose="020B0609020204030204" pitchFamily="49" charset="0"/>
          <a:ea typeface="Verdana" panose="020B0604030504040204" pitchFamily="34" charset="0"/>
          <a:cs typeface="Verdana" panose="020B060403050404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7175" y="2095500"/>
            <a:ext cx="3971925" cy="2387600"/>
          </a:xfrm>
          <a:prstGeom prst="rect">
            <a:avLst/>
          </a:prstGeom>
        </p:spPr>
        <p:txBody>
          <a:bodyPr vert="horz" lIns="91440" tIns="91440" rIns="91440" bIns="9144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7864" y="353292"/>
            <a:ext cx="7206961" cy="62137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Tessitura Favicon"/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3928" y="6260130"/>
            <a:ext cx="334107" cy="334107"/>
          </a:xfrm>
          <a:prstGeom prst="rect">
            <a:avLst/>
          </a:prstGeom>
        </p:spPr>
      </p:pic>
    </p:spTree>
    <p:custDataLst>
      <p:tags r:id="rId5"/>
    </p:custDataLst>
    <p:extLst>
      <p:ext uri="{BB962C8B-B14F-4D97-AF65-F5344CB8AC3E}">
        <p14:creationId xmlns:p14="http://schemas.microsoft.com/office/powerpoint/2010/main" val="895941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spcAft>
          <a:spcPts val="1000"/>
        </a:spcAft>
        <a:buClr>
          <a:schemeClr val="accent1"/>
        </a:buClr>
        <a:buSzPct val="100000"/>
        <a:buFont typeface="Verdana" panose="020B0604030504040204" pitchFamily="34" charset="0"/>
        <a:buNone/>
        <a:defRPr lang="en-US" sz="3200" kern="1200" dirty="0" smtClean="0">
          <a:solidFill>
            <a:schemeClr val="tx1"/>
          </a:solidFill>
          <a:latin typeface="Montserrat Light" panose="00000400000000000000" pitchFamily="2" charset="0"/>
          <a:ea typeface="Verdana" panose="020B0604030504040204" pitchFamily="34" charset="0"/>
          <a:cs typeface="Montserrat Light" panose="00000400000000000000" pitchFamily="2" charset="0"/>
        </a:defRPr>
      </a:lvl1pPr>
      <a:lvl2pPr marL="457200" indent="-3429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tx1"/>
        </a:buClr>
        <a:buSzPct val="80000"/>
        <a:buFont typeface="Arial" panose="020B0604020202020204" pitchFamily="34" charset="0"/>
        <a:buChar char="•"/>
        <a:defRPr lang="en-US" sz="2800" kern="1200" dirty="0" smtClean="0">
          <a:solidFill>
            <a:schemeClr val="tx1"/>
          </a:solidFill>
          <a:latin typeface="Montserrat Light" panose="00000400000000000000" pitchFamily="2" charset="0"/>
          <a:ea typeface="Verdana" panose="020B0604030504040204" pitchFamily="34" charset="0"/>
          <a:cs typeface="Montserrat Light" panose="00000400000000000000" pitchFamily="2" charset="0"/>
        </a:defRPr>
      </a:lvl2pPr>
      <a:lvl3pPr marL="914400" indent="-3429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tx1">
            <a:lumMod val="50000"/>
            <a:lumOff val="50000"/>
          </a:schemeClr>
        </a:buClr>
        <a:buSzPct val="100000"/>
        <a:buFont typeface="Arial" panose="020B0604020202020204" pitchFamily="34" charset="0"/>
        <a:buChar char="•"/>
        <a:defRPr lang="en-US" sz="2400" kern="1200" dirty="0" smtClean="0">
          <a:solidFill>
            <a:srgbClr val="757575"/>
          </a:solidFill>
          <a:latin typeface="Montserrat Light" panose="00000400000000000000" pitchFamily="2" charset="0"/>
          <a:ea typeface="Verdana" panose="020B0604030504040204" pitchFamily="34" charset="0"/>
          <a:cs typeface="Montserrat Light" panose="00000400000000000000" pitchFamily="2" charset="0"/>
        </a:defRPr>
      </a:lvl3pPr>
      <a:lvl4pPr marL="914400" indent="-3429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tx1">
            <a:lumMod val="50000"/>
            <a:lumOff val="50000"/>
          </a:schemeClr>
        </a:buClr>
        <a:buSzPct val="100000"/>
        <a:buFont typeface="Arial" panose="020B0604020202020204" pitchFamily="34" charset="0"/>
        <a:buChar char="•"/>
        <a:defRPr lang="en-US" sz="2400" kern="1200" dirty="0" smtClean="0">
          <a:solidFill>
            <a:srgbClr val="757575"/>
          </a:solidFill>
          <a:latin typeface="Montserrat Light" panose="00000400000000000000" pitchFamily="2" charset="0"/>
          <a:ea typeface="Verdana" panose="020B0604030504040204" pitchFamily="34" charset="0"/>
          <a:cs typeface="Montserrat Light" panose="00000400000000000000" pitchFamily="2" charset="0"/>
        </a:defRPr>
      </a:lvl4pPr>
      <a:lvl5pPr marL="914400" indent="-342900" algn="l" defTabSz="914400" rtl="0" eaLnBrk="1" latinLnBrk="0" hangingPunct="1">
        <a:lnSpc>
          <a:spcPct val="100000"/>
        </a:lnSpc>
        <a:spcBef>
          <a:spcPts val="500"/>
        </a:spcBef>
        <a:spcAft>
          <a:spcPts val="1000"/>
        </a:spcAft>
        <a:buClr>
          <a:schemeClr val="tx1">
            <a:lumMod val="50000"/>
            <a:lumOff val="50000"/>
          </a:schemeClr>
        </a:buClr>
        <a:buSzPct val="100000"/>
        <a:buFont typeface="Arial" panose="020B0604020202020204" pitchFamily="34" charset="0"/>
        <a:buChar char="•"/>
        <a:defRPr lang="en-US" sz="2400" kern="1200" dirty="0">
          <a:solidFill>
            <a:srgbClr val="757575"/>
          </a:solidFill>
          <a:latin typeface="Montserrat Light" panose="00000400000000000000" pitchFamily="2" charset="0"/>
          <a:ea typeface="Verdana" panose="020B0604030504040204" pitchFamily="34" charset="0"/>
          <a:cs typeface="Montserrat Light" panose="000004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8760" y="5963808"/>
            <a:ext cx="1554480" cy="637337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57175" y="2155825"/>
            <a:ext cx="11677650" cy="2397579"/>
          </a:xfrm>
          <a:prstGeom prst="rect">
            <a:avLst/>
          </a:prstGeom>
        </p:spPr>
        <p:txBody>
          <a:bodyPr vert="horz" lIns="91440" tIns="91440" rIns="91440" bIns="9144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257175" y="1350649"/>
            <a:ext cx="11677650" cy="794064"/>
          </a:xfrm>
          <a:prstGeom prst="rect">
            <a:avLst/>
          </a:prstGeom>
        </p:spPr>
        <p:txBody>
          <a:bodyPr vert="horz" wrap="square" lIns="91440" tIns="91440" rIns="91440" bIns="91440" rtlCol="0" anchor="b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</p:spTree>
    <p:custDataLst>
      <p:tags r:id="rId3"/>
    </p:custDataLst>
    <p:extLst>
      <p:ext uri="{BB962C8B-B14F-4D97-AF65-F5344CB8AC3E}">
        <p14:creationId xmlns:p14="http://schemas.microsoft.com/office/powerpoint/2010/main" val="4086464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xStyles>
    <p:titleStyle>
      <a:lvl1pPr marL="0" indent="0" algn="ctr" defTabSz="914400" rtl="0" eaLnBrk="1" latinLnBrk="0" hangingPunct="1">
        <a:lnSpc>
          <a:spcPct val="90000"/>
        </a:lnSpc>
        <a:spcBef>
          <a:spcPct val="0"/>
        </a:spcBef>
        <a:buFont typeface="Arial" panose="020B0604020202020204" pitchFamily="34" charset="0"/>
        <a:buNone/>
        <a:defRPr lang="en-US" sz="4400" b="0" kern="1200" cap="all" spc="200" baseline="0" dirty="0">
          <a:solidFill>
            <a:schemeClr val="bg1"/>
          </a:solidFill>
          <a:latin typeface="Montserrat" panose="00000500000000000000" pitchFamily="2" charset="0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110000"/>
        </a:lnSpc>
        <a:spcBef>
          <a:spcPts val="1000"/>
        </a:spcBef>
        <a:spcAft>
          <a:spcPts val="1000"/>
        </a:spcAft>
        <a:buClr>
          <a:schemeClr val="bg1"/>
        </a:buClr>
        <a:buSzPct val="100000"/>
        <a:buFont typeface="Arial" panose="020B0604020202020204" pitchFamily="34" charset="0"/>
        <a:buNone/>
        <a:defRPr lang="en-US" sz="2800" kern="1200" dirty="0" smtClean="0">
          <a:solidFill>
            <a:schemeClr val="bg1"/>
          </a:solidFill>
          <a:latin typeface="+mn-lt"/>
          <a:ea typeface="Verdana" panose="020B0604030504040204" pitchFamily="34" charset="0"/>
          <a:cs typeface="Montserrat" panose="00000500000000000000" pitchFamily="2" charset="0"/>
        </a:defRPr>
      </a:lvl1pPr>
      <a:lvl2pPr marL="914400" indent="-457200" algn="ctr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bg1"/>
        </a:buClr>
        <a:buSzPct val="80000"/>
        <a:buFont typeface="Arial" panose="020B0604020202020204" pitchFamily="34" charset="0"/>
        <a:buChar char="•"/>
        <a:defRPr lang="en-US" sz="2000" kern="1200" dirty="0" smtClean="0">
          <a:solidFill>
            <a:schemeClr val="bg1"/>
          </a:solidFill>
          <a:latin typeface="Montserrat" panose="00000500000000000000" pitchFamily="2" charset="0"/>
          <a:ea typeface="Verdana" panose="020B0604030504040204" pitchFamily="34" charset="0"/>
          <a:cs typeface="Montserrat" panose="00000500000000000000" pitchFamily="2" charset="0"/>
        </a:defRPr>
      </a:lvl2pPr>
      <a:lvl3pPr marL="1376363" indent="-461963" algn="ctr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bg1"/>
        </a:buClr>
        <a:buSzPct val="100000"/>
        <a:buFont typeface="Arial" panose="020B0604020202020204" pitchFamily="34" charset="0"/>
        <a:buChar char="•"/>
        <a:defRPr lang="en-US" sz="1800" kern="1200" dirty="0" smtClean="0">
          <a:solidFill>
            <a:schemeClr val="bg1"/>
          </a:solidFill>
          <a:latin typeface="Montserrat" panose="00000500000000000000" pitchFamily="2" charset="0"/>
          <a:ea typeface="Verdana" panose="020B0604030504040204" pitchFamily="34" charset="0"/>
          <a:cs typeface="Montserrat" panose="00000500000000000000" pitchFamily="2" charset="0"/>
        </a:defRPr>
      </a:lvl3pPr>
      <a:lvl4pPr marL="1828800" indent="-458788" algn="ctr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bg1"/>
        </a:buClr>
        <a:buSzPct val="100000"/>
        <a:buFont typeface="Arial" panose="020B0604020202020204" pitchFamily="34" charset="0"/>
        <a:buChar char="•"/>
        <a:defRPr lang="en-US" sz="1600" kern="1200" dirty="0" smtClean="0">
          <a:solidFill>
            <a:schemeClr val="bg1"/>
          </a:solidFill>
          <a:latin typeface="Montserrat" panose="00000500000000000000" pitchFamily="2" charset="0"/>
          <a:ea typeface="Verdana" panose="020B0604030504040204" pitchFamily="34" charset="0"/>
          <a:cs typeface="Montserrat" panose="00000500000000000000" pitchFamily="2" charset="0"/>
        </a:defRPr>
      </a:lvl4pPr>
      <a:lvl5pPr marL="2290763" indent="-461963" algn="ctr" defTabSz="914400" rtl="0" eaLnBrk="1" latinLnBrk="0" hangingPunct="1">
        <a:lnSpc>
          <a:spcPct val="90000"/>
        </a:lnSpc>
        <a:spcBef>
          <a:spcPts val="500"/>
        </a:spcBef>
        <a:spcAft>
          <a:spcPts val="1000"/>
        </a:spcAft>
        <a:buClr>
          <a:schemeClr val="bg1"/>
        </a:buClr>
        <a:buSzPct val="100000"/>
        <a:buFont typeface="Arial" panose="020B0604020202020204" pitchFamily="34" charset="0"/>
        <a:buChar char="•"/>
        <a:defRPr lang="en-US" sz="1600" kern="1200" dirty="0">
          <a:solidFill>
            <a:schemeClr val="bg1"/>
          </a:solidFill>
          <a:latin typeface="Montserrat" panose="00000500000000000000" pitchFamily="2" charset="0"/>
          <a:ea typeface="Verdana" panose="020B0604030504040204" pitchFamily="34" charset="0"/>
          <a:cs typeface="Montserrat" panose="000005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mailto:adam.grigsby@tessituranetwork.com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AD4C4D-C059-4F6D-B33A-ED60B451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885824"/>
            <a:ext cx="9601200" cy="3286125"/>
          </a:xfrm>
        </p:spPr>
        <p:txBody>
          <a:bodyPr anchor="ctr">
            <a:normAutofit/>
          </a:bodyPr>
          <a:lstStyle/>
          <a:p>
            <a:r>
              <a:rPr lang="en-US" dirty="0"/>
              <a:t>Tessitura Merchant Services</a:t>
            </a:r>
            <a:endParaRPr lang="en-US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DD44A6-3739-4907-B166-0BF4F73153AE}"/>
              </a:ext>
            </a:extLst>
          </p:cNvPr>
          <p:cNvSpPr txBox="1"/>
          <p:nvPr/>
        </p:nvSpPr>
        <p:spPr>
          <a:xfrm>
            <a:off x="371476" y="4171949"/>
            <a:ext cx="4368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General Update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>
                <a:solidFill>
                  <a:srgbClr val="000000"/>
                </a:solidFill>
                <a:latin typeface="Montserrat"/>
              </a:rPr>
              <a:t>April</a:t>
            </a:r>
            <a:r>
              <a:rPr kumimoji="0" lang="en-US" sz="2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2268745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118ED-F691-42D7-B613-F551606A7B2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81000" y="1833261"/>
            <a:ext cx="10730948" cy="411355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Our new solution will transform the payment experience for you and your customers. Your organization will benefit from a secure streamlined transaction chain powered by global payment provider </a:t>
            </a:r>
            <a:r>
              <a:rPr lang="en-US" dirty="0" err="1"/>
              <a:t>Adyen</a:t>
            </a:r>
            <a:r>
              <a:rPr lang="en-US" dirty="0"/>
              <a:t>. </a:t>
            </a:r>
          </a:p>
          <a:p>
            <a:pPr marL="0" indent="0">
              <a:buNone/>
            </a:pPr>
            <a:r>
              <a:rPr lang="en-US" dirty="0"/>
              <a:t>Tessitura’s expert team handles all onboarding and support. Your customers gain access to modern payment options with leading security protections online and at point of sale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5C7C548-FAE8-45B3-B08A-88D7CB5C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Tessitura Merchant Services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D39B9B7-BC0E-4D8D-AA09-EC9559AB19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0131" y="5450748"/>
            <a:ext cx="3141782" cy="99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401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5C7C548-FAE8-45B3-B08A-88D7CB5C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Examples of Adyen Customers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9E5502-29F0-4875-93B1-A883E48F1F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437" y="1875282"/>
            <a:ext cx="5203170" cy="467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1556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FF8A388-01F4-4CDA-B414-0317624985A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81000" y="1773457"/>
            <a:ext cx="11430000" cy="4697481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2000" dirty="0"/>
              <a:t>Payment processing onboarding and </a:t>
            </a:r>
            <a:r>
              <a:rPr lang="en-US" sz="2000" b="1" dirty="0"/>
              <a:t>support is fully handled by Tessitura’s expert team</a:t>
            </a:r>
            <a:r>
              <a:rPr lang="en-US" sz="2000" dirty="0"/>
              <a:t>. This will streamline the complete payment processing experience in all aspects – for new and existing members alike.</a:t>
            </a:r>
          </a:p>
          <a:p>
            <a:pPr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2000" b="1" dirty="0"/>
              <a:t>Contactless cards and Contactless through Apple Wallet </a:t>
            </a:r>
            <a:r>
              <a:rPr lang="en-US" sz="2000" dirty="0"/>
              <a:t>will be supported when launched (Google Pay and PayPal… </a:t>
            </a:r>
            <a:r>
              <a:rPr lang="en-US" sz="2000" dirty="0" err="1"/>
              <a:t>etc</a:t>
            </a:r>
            <a:r>
              <a:rPr lang="en-US" sz="2000" dirty="0"/>
              <a:t> will be introduced at a later date – TBD)</a:t>
            </a:r>
          </a:p>
          <a:p>
            <a:pPr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2000" b="1" dirty="0"/>
              <a:t>Tokenization is included at no additional cost</a:t>
            </a:r>
            <a:r>
              <a:rPr lang="en-US" sz="2000" dirty="0"/>
              <a:t> – this is key for rebilling and payment plans. Streamlines checkout process from patron's experience as well </a:t>
            </a:r>
          </a:p>
          <a:p>
            <a:pPr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2000" b="1" dirty="0"/>
              <a:t>Card Updater Service supported </a:t>
            </a:r>
            <a:r>
              <a:rPr lang="en-US" sz="2000" dirty="0"/>
              <a:t>– Once card is tokenized the back-end system will automatically update if card is expired, lost or stolen. </a:t>
            </a:r>
          </a:p>
          <a:p>
            <a:pPr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2000" dirty="0"/>
              <a:t>Remove friction online with </a:t>
            </a:r>
            <a:r>
              <a:rPr lang="en-US" sz="2000" b="1" dirty="0"/>
              <a:t>one-page checkout and saved credit cards</a:t>
            </a:r>
          </a:p>
          <a:p>
            <a:pPr>
              <a:spcAft>
                <a:spcPts val="8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2000" dirty="0"/>
              <a:t>Tessitura Merchant Services will provide the </a:t>
            </a:r>
            <a:r>
              <a:rPr lang="en-US" sz="2000" b="1" dirty="0"/>
              <a:t>highest security standards </a:t>
            </a:r>
            <a:r>
              <a:rPr lang="en-US" sz="2000" dirty="0"/>
              <a:t>in the payment card industry – PCI-DSS (Payment Card Industry Data Security Standards) and P2PE (Point to Point Encryption).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79DD1C7-CF9A-40B7-96FC-7E1EAC54F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</a:t>
            </a:r>
          </a:p>
        </p:txBody>
      </p:sp>
    </p:spTree>
    <p:extLst>
      <p:ext uri="{BB962C8B-B14F-4D97-AF65-F5344CB8AC3E}">
        <p14:creationId xmlns:p14="http://schemas.microsoft.com/office/powerpoint/2010/main" val="3752272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118ED-F691-42D7-B613-F551606A7B2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811000" cy="4697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20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5C7C548-FAE8-45B3-B08A-88D7CB5C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Essentials Reporting</a:t>
            </a:r>
            <a:endParaRPr lang="en-US" dirty="0"/>
          </a:p>
        </p:txBody>
      </p:sp>
      <p:pic>
        <p:nvPicPr>
          <p:cNvPr id="11" name="Picture 10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2584311-256B-4924-93B7-6BF2CB552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721" y="1875283"/>
            <a:ext cx="4221846" cy="46943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153B725-83D4-4E79-AF60-A9ECF93E8A99}"/>
              </a:ext>
            </a:extLst>
          </p:cNvPr>
          <p:cNvSpPr txBox="1"/>
          <p:nvPr/>
        </p:nvSpPr>
        <p:spPr>
          <a:xfrm>
            <a:off x="8252177" y="1354667"/>
            <a:ext cx="3318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Payment Details</a:t>
            </a:r>
          </a:p>
        </p:txBody>
      </p:sp>
      <p:pic>
        <p:nvPicPr>
          <p:cNvPr id="16" name="Picture 15" descr="Graphical user interface, chart&#10;&#10;Description automatically generated with medium confidence">
            <a:extLst>
              <a:ext uri="{FF2B5EF4-FFF2-40B4-BE49-F238E27FC236}">
                <a16:creationId xmlns:a16="http://schemas.microsoft.com/office/drawing/2014/main" id="{916C7148-2F00-4D0A-A6EF-E1F5BBCA72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64" y="2657705"/>
            <a:ext cx="7707857" cy="355833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1E1F60B-728D-4FAF-9443-A32337FF0076}"/>
              </a:ext>
            </a:extLst>
          </p:cNvPr>
          <p:cNvSpPr txBox="1"/>
          <p:nvPr/>
        </p:nvSpPr>
        <p:spPr>
          <a:xfrm>
            <a:off x="1638214" y="2081828"/>
            <a:ext cx="4617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Essentials Home Screen</a:t>
            </a:r>
          </a:p>
        </p:txBody>
      </p:sp>
    </p:spTree>
    <p:extLst>
      <p:ext uri="{BB962C8B-B14F-4D97-AF65-F5344CB8AC3E}">
        <p14:creationId xmlns:p14="http://schemas.microsoft.com/office/powerpoint/2010/main" val="3929541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118ED-F691-42D7-B613-F551606A7B2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81000" y="1960494"/>
            <a:ext cx="11811000" cy="469748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20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5C7C548-FAE8-45B3-B08A-88D7CB5C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Essentials Reporting</a:t>
            </a:r>
          </a:p>
        </p:txBody>
      </p:sp>
      <p:pic>
        <p:nvPicPr>
          <p:cNvPr id="3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37AF812B-FDFA-402B-92F3-AB60E6D59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55" y="2851865"/>
            <a:ext cx="11502290" cy="30409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612E7B-6882-45A0-9F6F-E9C6561F7861}"/>
              </a:ext>
            </a:extLst>
          </p:cNvPr>
          <p:cNvSpPr txBox="1"/>
          <p:nvPr/>
        </p:nvSpPr>
        <p:spPr>
          <a:xfrm>
            <a:off x="3606800" y="2376856"/>
            <a:ext cx="497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ontserrat"/>
                <a:ea typeface="+mn-ea"/>
                <a:cs typeface="+mn-cs"/>
              </a:rPr>
              <a:t>Payments Page</a:t>
            </a:r>
          </a:p>
        </p:txBody>
      </p:sp>
    </p:spTree>
    <p:extLst>
      <p:ext uri="{BB962C8B-B14F-4D97-AF65-F5344CB8AC3E}">
        <p14:creationId xmlns:p14="http://schemas.microsoft.com/office/powerpoint/2010/main" val="335516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picture containing monitor, indoor, black, cellphone&#10;&#10;Description automatically generated">
            <a:extLst>
              <a:ext uri="{FF2B5EF4-FFF2-40B4-BE49-F238E27FC236}">
                <a16:creationId xmlns:a16="http://schemas.microsoft.com/office/drawing/2014/main" id="{E17F5A17-D199-43C5-ABA5-F14896E577D5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342303"/>
            <a:ext cx="3494742" cy="416335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F96C8A8-910C-4B3C-A449-57260D0D8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Hardware</a:t>
            </a:r>
          </a:p>
        </p:txBody>
      </p:sp>
      <p:pic>
        <p:nvPicPr>
          <p:cNvPr id="11" name="Content Placeholder 10" descr="A black calculator with a screen&#10;&#10;Description automatically generated with low confidence">
            <a:extLst>
              <a:ext uri="{FF2B5EF4-FFF2-40B4-BE49-F238E27FC236}">
                <a16:creationId xmlns:a16="http://schemas.microsoft.com/office/drawing/2014/main" id="{6917559A-D45B-4B28-859E-57468484C840}"/>
              </a:ext>
            </a:extLst>
          </p:cNvPr>
          <p:cNvPicPr>
            <a:picLocks noGrp="1" noChangeAspect="1"/>
          </p:cNvPicPr>
          <p:nvPr>
            <p:ph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8018" y="2285287"/>
            <a:ext cx="2100428" cy="4163350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8B0B667-D2ED-487A-B5C0-C7C40A5D8B1B}"/>
              </a:ext>
            </a:extLst>
          </p:cNvPr>
          <p:cNvSpPr txBox="1"/>
          <p:nvPr/>
        </p:nvSpPr>
        <p:spPr>
          <a:xfrm>
            <a:off x="9358018" y="1875283"/>
            <a:ext cx="2100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P400 Plus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CFFC40-F1CA-472F-8F96-475CC4A2BBFB}"/>
              </a:ext>
            </a:extLst>
          </p:cNvPr>
          <p:cNvSpPr txBox="1"/>
          <p:nvPr/>
        </p:nvSpPr>
        <p:spPr>
          <a:xfrm>
            <a:off x="711468" y="1919710"/>
            <a:ext cx="2752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M400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8D28E1-4407-44B0-B5AC-DCF0EBA58B18}"/>
              </a:ext>
            </a:extLst>
          </p:cNvPr>
          <p:cNvSpPr txBox="1"/>
          <p:nvPr/>
        </p:nvSpPr>
        <p:spPr>
          <a:xfrm>
            <a:off x="4361952" y="3074300"/>
            <a:ext cx="4509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3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/>
              <a:t>EMV </a:t>
            </a:r>
          </a:p>
          <a:p>
            <a:pPr marL="285750" indent="-285750">
              <a:buClr>
                <a:schemeClr val="accent3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/>
              <a:t>Contactless</a:t>
            </a:r>
          </a:p>
          <a:p>
            <a:pPr marL="285750" indent="-285750">
              <a:buClr>
                <a:schemeClr val="accent3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/>
              <a:t>Apple Pay</a:t>
            </a:r>
          </a:p>
          <a:p>
            <a:pPr marL="285750" indent="-285750">
              <a:buClr>
                <a:schemeClr val="accent3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/>
              <a:t>Ordered directly through Tessitura</a:t>
            </a:r>
          </a:p>
          <a:p>
            <a:pPr marL="285750" indent="-285750">
              <a:buClr>
                <a:schemeClr val="accent3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dirty="0"/>
              <a:t>Ongoing support directly through Tessitura support team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660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4152C8-2539-4D88-A063-10B64B7D854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944914" y="2453979"/>
            <a:ext cx="9866086" cy="3627507"/>
          </a:xfrm>
        </p:spPr>
        <p:txBody>
          <a:bodyPr/>
          <a:lstStyle/>
          <a:p>
            <a:r>
              <a:rPr lang="en-US" dirty="0"/>
              <a:t>Contact Adam Grigsby, Member Success Manager</a:t>
            </a:r>
          </a:p>
          <a:p>
            <a:pPr lvl="1"/>
            <a:r>
              <a:rPr lang="pt-BR" dirty="0">
                <a:hlinkClick r:id="rId2"/>
              </a:rPr>
              <a:t>adam.grigsby@tessituranetwork.com</a:t>
            </a:r>
            <a:endParaRPr lang="pt-BR" dirty="0"/>
          </a:p>
          <a:p>
            <a:pPr lvl="1"/>
            <a:r>
              <a:rPr lang="en-US" dirty="0"/>
              <a:t>1 (888) 643-5778 x653</a:t>
            </a:r>
          </a:p>
          <a:p>
            <a:r>
              <a:rPr lang="en-US" dirty="0"/>
              <a:t>Watch tessituranetwork.com for our upcoming Open House events on payments. </a:t>
            </a:r>
            <a:endParaRPr lang="pt-BR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7769209-DA86-4FD5-AF99-08D9BFF30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Interested in learning more?</a:t>
            </a:r>
          </a:p>
        </p:txBody>
      </p:sp>
      <p:pic>
        <p:nvPicPr>
          <p:cNvPr id="7" name="Picture Placeholder 13">
            <a:extLst>
              <a:ext uri="{FF2B5EF4-FFF2-40B4-BE49-F238E27FC236}">
                <a16:creationId xmlns:a16="http://schemas.microsoft.com/office/drawing/2014/main" id="{CD4F932A-155C-43F0-954F-D9C5D1D0A64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7" b="5067"/>
          <a:stretch/>
        </p:blipFill>
        <p:spPr>
          <a:xfrm>
            <a:off x="381000" y="2624037"/>
            <a:ext cx="1294101" cy="1298448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tx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321317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essitura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7">
      <a:majorFont>
        <a:latin typeface="Domine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2505B0F-2829-4700-9988-1319F8532085}" vid="{4BDF296B-1819-4990-BFFF-63E6E7DF7A38}"/>
    </a:ext>
  </a:extLst>
</a:theme>
</file>

<file path=ppt/theme/theme2.xml><?xml version="1.0" encoding="utf-8"?>
<a:theme xmlns:a="http://schemas.openxmlformats.org/drawingml/2006/main" name="Tessitura Slides Purple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7">
      <a:majorFont>
        <a:latin typeface="Domine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2505B0F-2829-4700-9988-1319F8532085}" vid="{8992A844-5428-405A-9CA6-27A90547775A}"/>
    </a:ext>
  </a:extLst>
</a:theme>
</file>

<file path=ppt/theme/theme3.xml><?xml version="1.0" encoding="utf-8"?>
<a:theme xmlns:a="http://schemas.openxmlformats.org/drawingml/2006/main" name="Tessitura with Bullets (Serif Heading)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2017">
      <a:majorFont>
        <a:latin typeface="Domine"/>
        <a:ea typeface=""/>
        <a:cs typeface=""/>
      </a:majorFont>
      <a:minorFont>
        <a:latin typeface="Montserra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ssitura_Network_TLCC2017_Template - Master Slide Deck.pptx" id="{D9DDA543-CF8A-44AE-BD73-08ACB156C1B6}" vid="{49B0C0B6-74E9-4F29-AC90-0522629AEB12}"/>
    </a:ext>
  </a:extLst>
</a:theme>
</file>

<file path=ppt/theme/theme4.xml><?xml version="1.0" encoding="utf-8"?>
<a:theme xmlns:a="http://schemas.openxmlformats.org/drawingml/2006/main" name="Tessitura Title">
  <a:themeElements>
    <a:clrScheme name="TessituraPPT2017">
      <a:dk1>
        <a:srgbClr val="000000"/>
      </a:dk1>
      <a:lt1>
        <a:srgbClr val="FFFFFF"/>
      </a:lt1>
      <a:dk2>
        <a:srgbClr val="242B2D"/>
      </a:dk2>
      <a:lt2>
        <a:srgbClr val="F6F6F6"/>
      </a:lt2>
      <a:accent1>
        <a:srgbClr val="E3463B"/>
      </a:accent1>
      <a:accent2>
        <a:srgbClr val="48AFA4"/>
      </a:accent2>
      <a:accent3>
        <a:srgbClr val="514EA6"/>
      </a:accent3>
      <a:accent4>
        <a:srgbClr val="192C57"/>
      </a:accent4>
      <a:accent5>
        <a:srgbClr val="242B2D"/>
      </a:accent5>
      <a:accent6>
        <a:srgbClr val="F6F6F6"/>
      </a:accent6>
      <a:hlink>
        <a:srgbClr val="0563C1"/>
      </a:hlink>
      <a:folHlink>
        <a:srgbClr val="954F72"/>
      </a:folHlink>
    </a:clrScheme>
    <a:fontScheme name="Tessitura Story Fonts">
      <a:majorFont>
        <a:latin typeface="Montserrat"/>
        <a:ea typeface=""/>
        <a:cs typeface=""/>
      </a:majorFont>
      <a:minorFont>
        <a:latin typeface="Montserra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N Storytelling Template 2020" id="{F43FCAC7-3143-45E2-A466-6C0787D8DB25}" vid="{F6624C88-193D-43B6-8405-8ACD3FFA9267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305</Words>
  <Application>Microsoft Office PowerPoint</Application>
  <PresentationFormat>Widescreen</PresentationFormat>
  <Paragraphs>38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Arial</vt:lpstr>
      <vt:lpstr>Calibri</vt:lpstr>
      <vt:lpstr>Consolas</vt:lpstr>
      <vt:lpstr>Domine</vt:lpstr>
      <vt:lpstr>Montserrat</vt:lpstr>
      <vt:lpstr>Montserrat Light</vt:lpstr>
      <vt:lpstr>Verdana</vt:lpstr>
      <vt:lpstr>Wingdings</vt:lpstr>
      <vt:lpstr>Tessitura</vt:lpstr>
      <vt:lpstr>Tessitura Slides Purple</vt:lpstr>
      <vt:lpstr>Tessitura with Bullets (Serif Heading)</vt:lpstr>
      <vt:lpstr>Tessitura Title</vt:lpstr>
      <vt:lpstr>Tessitura Merchant Services</vt:lpstr>
      <vt:lpstr>Tessitura Merchant Services</vt:lpstr>
      <vt:lpstr>Examples of Adyen Customers</vt:lpstr>
      <vt:lpstr>Benefits</vt:lpstr>
      <vt:lpstr>Essentials Reporting</vt:lpstr>
      <vt:lpstr>Essentials Reporting</vt:lpstr>
      <vt:lpstr>Hardware</vt:lpstr>
      <vt:lpstr>Interested in learning more?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Tessitura Payments</dc:title>
  <dc:creator>Adam Grigsby</dc:creator>
  <cp:lastModifiedBy>Adam Grigsby</cp:lastModifiedBy>
  <cp:revision>89</cp:revision>
  <dcterms:created xsi:type="dcterms:W3CDTF">2021-11-11T14:00:04Z</dcterms:created>
  <dcterms:modified xsi:type="dcterms:W3CDTF">2022-04-04T12:28:52Z</dcterms:modified>
</cp:coreProperties>
</file>