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9E62"/>
    <a:srgbClr val="991C20"/>
    <a:srgbClr val="288B79"/>
    <a:srgbClr val="E2C8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331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6C940-8308-4DD7-B00A-CBD39AC754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E7A97C-7DAE-40BA-AD54-564F773B3E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D3894-680D-457D-9F2B-891B882D2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EB463-A22A-4CE4-8BA3-F2714CCD5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9C9CF-33D4-4AE8-8851-549C674DF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73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81B5B-5636-41CC-AFB8-488A133FD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54EDB-C85D-47AE-A228-D782515FD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EA5C7-82E0-4468-B61D-A72AB0574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108EC-2F5F-4351-8194-A59E70398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0BA69-F45A-4C37-9850-3E78FB3A5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46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4D9BF-FB75-4041-B0B2-A6356E070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39A24-A784-4923-AC6F-BD5577809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5144C-1C91-4E56-8749-087BB6951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08AC6-06AC-4D28-8F21-B4CDBE73F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F70A8-00B0-45C2-9F0E-4BFB165E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924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1B023-A58B-4AD8-B6B0-45E866AE9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80C9D-C89D-4906-B19A-3D893DF1A9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4BE1C1-3B6A-4722-A532-F15233879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D25C42-4B94-4210-8004-CFC9BEF98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7E3A29-22A1-4C1B-B50B-5A17776E3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7915AB-4776-4C3A-AD25-D51D49D78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555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4AC14-0EC7-441F-AAFA-BC85A538A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E020B-412C-4BCA-9505-2874CC081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7A8173-F0BD-418D-8C02-989165A72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4165B0-5254-4C82-A81C-E3B4F561DA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285A54-E253-45B1-A97E-4B77B9D5B4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6C9F04-39D2-400E-93BB-4B28646DF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AB199B-6281-4472-973D-7AD850E11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AFE392-BFBA-4080-94DE-40EBD64A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397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9F41B-1D7C-44CE-A095-8A2111470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869108-440E-4064-A855-3C9DBC0F0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46CAB5-C833-4C95-BDB6-48770F8E2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9BC79B-3B57-49E6-B23D-B0580F38E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511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0243C6-A7D7-4313-B2B7-654EEE51E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7E9902-2D19-4D9F-A182-F01FAF50E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6A9D2-C820-4D45-BA1E-7385CD51B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343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2C720-7EB9-4EBE-9D16-E3998D85E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CEF08-082E-4DC9-B7C3-C46EF2C54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220DB3-6EE4-455A-8B86-5EAA3F2798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C963A0-0474-412E-A9FD-C014806A4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B467DE-6B38-4E9D-84F9-494B45BD9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1CD8BE-8297-4ED7-B1B9-4F2FBBD19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97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2BC4C-6C7A-4A75-A5BF-9460D5734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ED559E-31E8-425B-A576-B63A68DE04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55EF22-CF9F-4381-AEF8-D0EC6EE4AA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B2E6A-B79D-40BF-BEC1-045F4763D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200E77-0CD9-4733-9D25-DE342A2EF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481D9-06B2-4E0E-8351-8758F5313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E3C67-980D-4CDB-860B-AB84F3A7D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6B2226-925A-4144-B191-6A16DC2502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83F313-7FD4-43C7-B7F2-3B2AB11BB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0A5F9-A0D8-4B24-9733-7320B5BE3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5B660-E8B1-4789-8068-5E1DC7FC0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479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EF56DD-34DB-4BB5-BEDF-651305350A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DA931E-875B-46A6-B939-D75F456198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6DB9E-0881-4A30-BD07-0274106DC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7FD89-AB49-4252-BB6B-B16EC75A4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0F4377-E172-4B3A-891D-9D9254575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14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B6EC26-544B-4B8E-8D7E-A913DF15B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38597D-D70E-4D87-9CE1-5C0DD46A8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453F1-D452-4D13-BFD4-E82AB1DBC3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FB27D-7C7E-4517-8DF4-6C3BEF488B43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EDDA7-3714-40DB-BAEF-D981165624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29C535-B30E-4570-AE73-EC2E4F76B4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5AA93-EC06-48F2-8D7B-7C17A019B6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923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2021 Questions Challenge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Each attendee chooses a number, which hides a question.</a:t>
            </a:r>
          </a:p>
          <a:p>
            <a:r>
              <a:rPr lang="en-US" dirty="0">
                <a:solidFill>
                  <a:srgbClr val="E2C88F"/>
                </a:solidFill>
              </a:rPr>
              <a:t>That attendee answers the question; </a:t>
            </a:r>
          </a:p>
          <a:p>
            <a:r>
              <a:rPr lang="en-US" dirty="0">
                <a:solidFill>
                  <a:srgbClr val="E2C88F"/>
                </a:solidFill>
              </a:rPr>
              <a:t>anyone else wishing to answer can as well.</a:t>
            </a:r>
          </a:p>
        </p:txBody>
      </p:sp>
    </p:spTree>
    <p:extLst>
      <p:ext uri="{BB962C8B-B14F-4D97-AF65-F5344CB8AC3E}">
        <p14:creationId xmlns:p14="http://schemas.microsoft.com/office/powerpoint/2010/main" val="3568180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E62CCB-CCA8-4366-AA46-30065668F384}"/>
              </a:ext>
            </a:extLst>
          </p:cNvPr>
          <p:cNvSpPr txBox="1"/>
          <p:nvPr/>
        </p:nvSpPr>
        <p:spPr>
          <a:xfrm>
            <a:off x="2188127" y="151002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4A2E02-0990-45FD-875E-C63BC2F29352}"/>
              </a:ext>
            </a:extLst>
          </p:cNvPr>
          <p:cNvSpPr txBox="1"/>
          <p:nvPr/>
        </p:nvSpPr>
        <p:spPr>
          <a:xfrm>
            <a:off x="3858935" y="151002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2A7F08-A2C6-423D-AA56-CDC31FEE65FE}"/>
              </a:ext>
            </a:extLst>
          </p:cNvPr>
          <p:cNvSpPr txBox="1"/>
          <p:nvPr/>
        </p:nvSpPr>
        <p:spPr>
          <a:xfrm>
            <a:off x="5529743" y="151002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97F53A-2027-40C9-86A0-2491D9A203F8}"/>
              </a:ext>
            </a:extLst>
          </p:cNvPr>
          <p:cNvSpPr txBox="1"/>
          <p:nvPr/>
        </p:nvSpPr>
        <p:spPr>
          <a:xfrm>
            <a:off x="7200551" y="151002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FE40A8-513E-4C45-8801-8F165C15B173}"/>
              </a:ext>
            </a:extLst>
          </p:cNvPr>
          <p:cNvSpPr txBox="1"/>
          <p:nvPr/>
        </p:nvSpPr>
        <p:spPr>
          <a:xfrm>
            <a:off x="8871359" y="151002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75B5A2-5977-45B2-B4EB-DC1D11FFF13E}"/>
              </a:ext>
            </a:extLst>
          </p:cNvPr>
          <p:cNvSpPr txBox="1"/>
          <p:nvPr/>
        </p:nvSpPr>
        <p:spPr>
          <a:xfrm>
            <a:off x="2188127" y="1938669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6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2D3BC9-E224-4CCB-8BD7-844E5DEDD431}"/>
              </a:ext>
            </a:extLst>
          </p:cNvPr>
          <p:cNvSpPr txBox="1"/>
          <p:nvPr/>
        </p:nvSpPr>
        <p:spPr>
          <a:xfrm>
            <a:off x="3858935" y="1938669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7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03B8F1-ABF1-49BE-96A9-578D3CD66A50}"/>
              </a:ext>
            </a:extLst>
          </p:cNvPr>
          <p:cNvSpPr txBox="1"/>
          <p:nvPr/>
        </p:nvSpPr>
        <p:spPr>
          <a:xfrm>
            <a:off x="5529743" y="1938669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8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EE48C8-F2DB-4A9E-9335-7D25992FA5E2}"/>
              </a:ext>
            </a:extLst>
          </p:cNvPr>
          <p:cNvSpPr txBox="1"/>
          <p:nvPr/>
        </p:nvSpPr>
        <p:spPr>
          <a:xfrm>
            <a:off x="7200551" y="1938669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9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7782-6133-44B0-A8C1-7EAE4D1E2EF6}"/>
              </a:ext>
            </a:extLst>
          </p:cNvPr>
          <p:cNvSpPr txBox="1"/>
          <p:nvPr/>
        </p:nvSpPr>
        <p:spPr>
          <a:xfrm>
            <a:off x="8867166" y="1938669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BF41C3-AAEE-4C9D-BED2-8019CA92C3F4}"/>
              </a:ext>
            </a:extLst>
          </p:cNvPr>
          <p:cNvSpPr txBox="1"/>
          <p:nvPr/>
        </p:nvSpPr>
        <p:spPr>
          <a:xfrm>
            <a:off x="2188127" y="3684391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11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C19608-F1FD-4727-BF01-86B7618B40C2}"/>
              </a:ext>
            </a:extLst>
          </p:cNvPr>
          <p:cNvSpPr txBox="1"/>
          <p:nvPr/>
        </p:nvSpPr>
        <p:spPr>
          <a:xfrm>
            <a:off x="3858935" y="3684391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12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84A84A2-619C-4923-AF2D-712661B38AA6}"/>
              </a:ext>
            </a:extLst>
          </p:cNvPr>
          <p:cNvSpPr txBox="1"/>
          <p:nvPr/>
        </p:nvSpPr>
        <p:spPr>
          <a:xfrm>
            <a:off x="5529743" y="3684391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13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B39EDEE-B0D8-4679-B55D-53943287A4A0}"/>
              </a:ext>
            </a:extLst>
          </p:cNvPr>
          <p:cNvSpPr txBox="1"/>
          <p:nvPr/>
        </p:nvSpPr>
        <p:spPr>
          <a:xfrm>
            <a:off x="7200551" y="3684391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14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C284615-7367-4207-A1AD-902F232A815B}"/>
              </a:ext>
            </a:extLst>
          </p:cNvPr>
          <p:cNvSpPr txBox="1"/>
          <p:nvPr/>
        </p:nvSpPr>
        <p:spPr>
          <a:xfrm>
            <a:off x="8871359" y="3684391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15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5F87B1-FF40-4FEC-9D25-C5A345B3FBD1}"/>
              </a:ext>
            </a:extLst>
          </p:cNvPr>
          <p:cNvSpPr txBox="1"/>
          <p:nvPr/>
        </p:nvSpPr>
        <p:spPr>
          <a:xfrm>
            <a:off x="2183934" y="5430113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16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217395-CD1A-46CA-BCC2-0EE48AD13E50}"/>
              </a:ext>
            </a:extLst>
          </p:cNvPr>
          <p:cNvSpPr txBox="1"/>
          <p:nvPr/>
        </p:nvSpPr>
        <p:spPr>
          <a:xfrm>
            <a:off x="3854742" y="5430113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17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A4816A-360C-4AE4-8231-BCCFF2261BE2}"/>
              </a:ext>
            </a:extLst>
          </p:cNvPr>
          <p:cNvSpPr txBox="1"/>
          <p:nvPr/>
        </p:nvSpPr>
        <p:spPr>
          <a:xfrm>
            <a:off x="5525550" y="5430113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1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18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857FE2-2C68-41AD-9191-A5D5AA2FF4BD}"/>
              </a:ext>
            </a:extLst>
          </p:cNvPr>
          <p:cNvSpPr txBox="1"/>
          <p:nvPr/>
        </p:nvSpPr>
        <p:spPr>
          <a:xfrm>
            <a:off x="7196358" y="5430113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19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FD117C-B60C-44B6-B281-9D47369FA884}"/>
              </a:ext>
            </a:extLst>
          </p:cNvPr>
          <p:cNvSpPr txBox="1"/>
          <p:nvPr/>
        </p:nvSpPr>
        <p:spPr>
          <a:xfrm>
            <a:off x="8867166" y="5430113"/>
            <a:ext cx="1132514" cy="1384995"/>
          </a:xfrm>
          <a:prstGeom prst="rect">
            <a:avLst/>
          </a:prstGeom>
          <a:noFill/>
          <a:ln w="76200">
            <a:solidFill>
              <a:srgbClr val="991C2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rgbClr val="B99E62"/>
              </a:solidFill>
            </a:endParaRPr>
          </a:p>
          <a:p>
            <a:pPr algn="ctr"/>
            <a:r>
              <a:rPr lang="en-US" sz="4800" b="1" dirty="0">
                <a:solidFill>
                  <a:srgbClr val="B99E62"/>
                </a:solidFill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</a:t>
            </a:r>
            <a:endParaRPr lang="en-US" sz="4800" b="1" dirty="0">
              <a:solidFill>
                <a:srgbClr val="B99E62"/>
              </a:solidFill>
            </a:endParaRPr>
          </a:p>
          <a:p>
            <a:pPr algn="ctr"/>
            <a:endParaRPr lang="en-US" b="1" dirty="0">
              <a:solidFill>
                <a:srgbClr val="B99E6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792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What was your first job?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31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Have you ever met anyone famous?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74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If you could pick up a new skill in an instant, what would it be?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21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 was your favorite band 10 years ago?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What’s your favorite family tradition?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5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What’s something you want to do in the next year that you’ve never done before?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30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What’s your favorite place that you’ve ever visited?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1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Have you had your 15 minutes of fame yet?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What’s the best advice you’ve ever heard?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22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Do you collect anything?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49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What’s your favorite breakfast food?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14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 is your most used emoji?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73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You have your own late night talk show; </a:t>
            </a:r>
            <a:br>
              <a:rPr lang="en-US" dirty="0">
                <a:solidFill>
                  <a:srgbClr val="E2C88F"/>
                </a:solidFill>
              </a:rPr>
            </a:br>
            <a:r>
              <a:rPr lang="en-US" dirty="0">
                <a:solidFill>
                  <a:srgbClr val="E2C88F"/>
                </a:solidFill>
              </a:rPr>
              <a:t>who do you invite as your first guest?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52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You have to sing karaoke; what song do you pick?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74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 is your favorite magical or mythological animal?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What fictional world or place would you like to visit?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3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E2C88F"/>
                </a:solidFill>
              </a:rPr>
              <a:t>Have you ever completed an item from your “bucket list?”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88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You can have an unlimited supply of one thing for the rest of your life;</a:t>
            </a:r>
            <a:br>
              <a:rPr lang="en-US" dirty="0">
                <a:solidFill>
                  <a:srgbClr val="E2C88F"/>
                </a:solidFill>
              </a:rPr>
            </a:br>
            <a:r>
              <a:rPr lang="en-US" dirty="0">
                <a:solidFill>
                  <a:srgbClr val="E2C88F"/>
                </a:solidFill>
              </a:rPr>
              <a:t>what is it?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7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#19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If you could have any famous artist—dead or alive—create a work of art just for you, who would you commission?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60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21BEA-8BDE-4FA2-B419-1A4D84AC0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8B79"/>
          </a:solidFill>
          <a:ln>
            <a:solidFill>
              <a:srgbClr val="288B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A6EBA-AE5C-41C7-8EF9-90BCC62D5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n>
                  <a:solidFill>
                    <a:srgbClr val="991C20"/>
                  </a:solidFill>
                </a:ln>
                <a:solidFill>
                  <a:srgbClr val="E2C88F"/>
                </a:solidFill>
              </a:rPr>
              <a:t>Question #20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8A5BCA-600A-43C4-8683-01F4F7CB38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E2C88F"/>
                </a:solidFill>
              </a:rPr>
              <a:t>What is an interesting fact about your hometown </a:t>
            </a:r>
            <a:br>
              <a:rPr lang="en-US" dirty="0">
                <a:solidFill>
                  <a:srgbClr val="E2C88F"/>
                </a:solidFill>
              </a:rPr>
            </a:br>
            <a:r>
              <a:rPr lang="en-US" dirty="0">
                <a:solidFill>
                  <a:srgbClr val="E2C88F"/>
                </a:solidFill>
              </a:rPr>
              <a:t>(where you were born)?</a:t>
            </a:r>
          </a:p>
          <a:p>
            <a:endParaRPr lang="en-US" dirty="0">
              <a:solidFill>
                <a:srgbClr val="E2C88F"/>
              </a:solidFill>
            </a:endParaRPr>
          </a:p>
          <a:p>
            <a:r>
              <a:rPr lang="en-US" dirty="0">
                <a:solidFill>
                  <a:srgbClr val="B99E62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Return to Number Matrix</a:t>
            </a:r>
            <a:endParaRPr lang="en-US" dirty="0">
              <a:solidFill>
                <a:srgbClr val="B99E62"/>
              </a:solidFill>
            </a:endParaRPr>
          </a:p>
          <a:p>
            <a:endParaRPr lang="en-US" dirty="0">
              <a:solidFill>
                <a:srgbClr val="E2C8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39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1F5E6E02F4A84BB84C2970E05013B8" ma:contentTypeVersion="9" ma:contentTypeDescription="Create a new document." ma:contentTypeScope="" ma:versionID="f8a3159f7fa7f5133d93521f73ac92ba">
  <xsd:schema xmlns:xsd="http://www.w3.org/2001/XMLSchema" xmlns:xs="http://www.w3.org/2001/XMLSchema" xmlns:p="http://schemas.microsoft.com/office/2006/metadata/properties" xmlns:ns3="32374d22-ead1-4f65-851e-46409e44c6bf" xmlns:ns4="e9d71db1-5770-4cbe-a009-672b49c1ca6c" targetNamespace="http://schemas.microsoft.com/office/2006/metadata/properties" ma:root="true" ma:fieldsID="4384447e4f446319d2cc73496dd171b0" ns3:_="" ns4:_="">
    <xsd:import namespace="32374d22-ead1-4f65-851e-46409e44c6bf"/>
    <xsd:import namespace="e9d71db1-5770-4cbe-a009-672b49c1ca6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74d22-ead1-4f65-851e-46409e44c6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71db1-5770-4cbe-a009-672b49c1ca6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FDC925-A2F2-47A5-880B-7EE0EDE781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374d22-ead1-4f65-851e-46409e44c6bf"/>
    <ds:schemaRef ds:uri="e9d71db1-5770-4cbe-a009-672b49c1ca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84E650-5DAC-43B5-AF6A-7BAD0BFE47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3538AF-710A-4404-9A63-A9B37A562D71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32374d22-ead1-4f65-851e-46409e44c6bf"/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e9d71db1-5770-4cbe-a009-672b49c1ca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1080</TotalTime>
  <Words>420</Words>
  <Application>Microsoft Office PowerPoint</Application>
  <PresentationFormat>Widescreen</PresentationFormat>
  <Paragraphs>126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2021 Questions Challenge</vt:lpstr>
      <vt:lpstr>PowerPoint Presentation</vt:lpstr>
      <vt:lpstr>Question #1</vt:lpstr>
      <vt:lpstr>Question #2</vt:lpstr>
      <vt:lpstr>Question #3</vt:lpstr>
      <vt:lpstr>Question #4</vt:lpstr>
      <vt:lpstr>Question #5</vt:lpstr>
      <vt:lpstr>Question #6</vt:lpstr>
      <vt:lpstr>Question #7</vt:lpstr>
      <vt:lpstr>Question #8</vt:lpstr>
      <vt:lpstr>Question #9</vt:lpstr>
      <vt:lpstr>Question #10</vt:lpstr>
      <vt:lpstr>Question #11</vt:lpstr>
      <vt:lpstr>Question #12</vt:lpstr>
      <vt:lpstr>Question #13</vt:lpstr>
      <vt:lpstr>Question #14</vt:lpstr>
      <vt:lpstr>Question #15</vt:lpstr>
      <vt:lpstr>Question #16</vt:lpstr>
      <vt:lpstr>Question #17</vt:lpstr>
      <vt:lpstr>Question #18</vt:lpstr>
      <vt:lpstr>Question #19</vt:lpstr>
      <vt:lpstr>Question #20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Parker</dc:creator>
  <cp:lastModifiedBy>Brian Parker</cp:lastModifiedBy>
  <cp:revision>4</cp:revision>
  <dcterms:created xsi:type="dcterms:W3CDTF">2020-04-14T18:42:29Z</dcterms:created>
  <dcterms:modified xsi:type="dcterms:W3CDTF">2021-12-01T20:38:31Z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0x010100281F5E6E02F4A84BB84C2970E05013B8</vt:lpwstr>
  </property>
</Properties>
</file>