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76" r:id="rId3"/>
  </p:sldMasterIdLst>
  <p:notesMasterIdLst>
    <p:notesMasterId r:id="rId7"/>
  </p:notesMasterIdLst>
  <p:sldIdLst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1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67A4B-B4BC-4100-8C13-5A6CD82F7D9F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E6D43-E59A-4CC8-805E-21B984C20CB5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45566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80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77816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62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712980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37041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5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057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162963" y="3002547"/>
            <a:ext cx="392617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OPENING NIGHT MANAGEMENT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3141447"/>
            <a:ext cx="416285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>
              <a:solidFill>
                <a:srgbClr val="0B9D48"/>
              </a:solidFill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</a:rPr>
              <a:t>Jame</a:t>
            </a:r>
            <a:r>
              <a:rPr lang="en-GB" b="1" dirty="0" smtClean="0">
                <a:solidFill>
                  <a:srgbClr val="F15E4C"/>
                </a:solidFill>
              </a:rPr>
              <a:t>s Broderick : National Theatre</a:t>
            </a:r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Elaine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Mannion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: Abbey Theatre</a:t>
            </a:r>
            <a:endParaRPr lang="en-GB" b="1" dirty="0">
              <a:solidFill>
                <a:srgbClr val="F15E4C"/>
              </a:solidFill>
            </a:endParaRPr>
          </a:p>
          <a:p>
            <a:pPr defTabSz="457200"/>
            <a:endParaRPr lang="en-GB" b="1" dirty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605727"/>
            <a:ext cx="423528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Aoife Brady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Abbey Theatre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Andy Taylor : Welsh National Opera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Olivia Richardson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Welsh National Opera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Hannah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Muttram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: Roundhouse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19596" y="2745468"/>
            <a:ext cx="7886700" cy="285273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>
                <a:solidFill>
                  <a:srgbClr val="FFFFFF">
                    <a:lumMod val="95000"/>
                  </a:srgbClr>
                </a:solidFill>
              </a:rPr>
              <a:t>“</a:t>
            </a:r>
            <a:r>
              <a:rPr lang="en-US" sz="2000" dirty="0">
                <a:solidFill>
                  <a:srgbClr val="FFFFFF">
                    <a:lumMod val="95000"/>
                  </a:srgbClr>
                </a:solidFill>
              </a:rPr>
              <a:t>Impermanence - anonymity - that’s what I’m looking for; a vast restless place that doesn’t give a damn about the past.</a:t>
            </a:r>
            <a:r>
              <a:rPr lang="en-US" sz="2400" dirty="0" smtClean="0">
                <a:solidFill>
                  <a:srgbClr val="FFFFFF">
                    <a:lumMod val="95000"/>
                  </a:srgbClr>
                </a:solidFill>
              </a:rPr>
              <a:t>.”</a:t>
            </a:r>
            <a:endParaRPr lang="en-US" sz="2400" dirty="0">
              <a:solidFill>
                <a:srgbClr val="FFFFFF">
                  <a:lumMod val="95000"/>
                </a:srgbClr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19596" y="5566426"/>
            <a:ext cx="7886700" cy="349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prstClr val="black"/>
                </a:solidFill>
              </a:rPr>
              <a:t>Brian </a:t>
            </a:r>
            <a:r>
              <a:rPr lang="en-US" dirty="0" err="1">
                <a:solidFill>
                  <a:prstClr val="black"/>
                </a:solidFill>
              </a:rPr>
              <a:t>Friel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i="1" dirty="0">
                <a:solidFill>
                  <a:prstClr val="black"/>
                </a:solidFill>
              </a:rPr>
              <a:t>Philadelphia Here I Come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460224" y="3234756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PANEL DISCUSSION</a:t>
            </a:r>
            <a:endParaRPr lang="en-GB" sz="40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19596" y="654623"/>
            <a:ext cx="392617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OPENING NIGHT MANAGEMENT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92</Words>
  <Application>Microsoft Office PowerPoint</Application>
  <PresentationFormat>On-screen Show (4:3)</PresentationFormat>
  <Paragraphs>25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3</cp:revision>
  <dcterms:created xsi:type="dcterms:W3CDTF">2016-11-14T14:39:29Z</dcterms:created>
  <dcterms:modified xsi:type="dcterms:W3CDTF">2016-11-14T21:29:57Z</dcterms:modified>
</cp:coreProperties>
</file>