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2" r:id="rId2"/>
    <p:sldMasterId id="2147483664" r:id="rId3"/>
  </p:sldMasterIdLst>
  <p:notesMasterIdLst>
    <p:notesMasterId r:id="rId7"/>
  </p:notesMasterIdLst>
  <p:sldIdLst>
    <p:sldId id="257" r:id="rId4"/>
    <p:sldId id="258" r:id="rId5"/>
    <p:sldId id="259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46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F3E81F-4395-40CD-9853-CDF948C60297}" type="datetimeFigureOut">
              <a:rPr lang="en-IE" smtClean="0"/>
              <a:t>13/11/2016</a:t>
            </a:fld>
            <a:endParaRPr lang="en-I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ABDB5C-7E0A-4A8C-9CFA-3C97D49517CA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41929411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Welcome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400">
              <a:defRPr/>
            </a:pPr>
            <a:fld id="{07AEDEC6-D07E-4D36-A7EB-AB06A8A3C0DE}" type="slidenum">
              <a:rPr lang="en-US" smtClean="0">
                <a:solidFill>
                  <a:prstClr val="black"/>
                </a:solidFill>
              </a:rPr>
              <a:pPr defTabSz="914400">
                <a:defRPr/>
              </a:pPr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56820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Welcome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400">
              <a:defRPr/>
            </a:pPr>
            <a:fld id="{07AEDEC6-D07E-4D36-A7EB-AB06A8A3C0DE}" type="slidenum">
              <a:rPr lang="en-US" smtClean="0">
                <a:solidFill>
                  <a:prstClr val="black"/>
                </a:solidFill>
              </a:rPr>
              <a:pPr defTabSz="914400">
                <a:defRPr/>
              </a:pPr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8064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11D73-B80A-48E2-8E63-37386415167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34129196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DF92F-F9FD-4FA6-89D7-FA1CEED561F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80983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2B3AE-2152-4D21-9F07-919B250A46C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11/13/2016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10495127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6E8AC5F1-3AEA-43F3-80F9-620F033E968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11/13/2016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3947550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D0E22C87-1B4A-4370-BD11-1396021D827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11/13/2016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3385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D0E22C87-1B4A-4370-BD11-1396021D827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11/13/2016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72824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7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4105049" y="990567"/>
            <a:ext cx="4835063" cy="4809868"/>
            <a:chOff x="5473398" y="177756"/>
            <a:chExt cx="6446751" cy="6413157"/>
          </a:xfrm>
        </p:grpSpPr>
        <p:sp>
          <p:nvSpPr>
            <p:cNvPr id="17" name="Oval 16"/>
            <p:cNvSpPr/>
            <p:nvPr/>
          </p:nvSpPr>
          <p:spPr>
            <a:xfrm>
              <a:off x="5975299" y="638614"/>
              <a:ext cx="5944850" cy="5944850"/>
            </a:xfrm>
            <a:prstGeom prst="ellipse">
              <a:avLst/>
            </a:prstGeom>
            <a:no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>
                <a:solidFill>
                  <a:prstClr val="white"/>
                </a:solidFill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73398" y="177756"/>
              <a:ext cx="6439878" cy="641315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" name="TextBox 4"/>
          <p:cNvSpPr txBox="1"/>
          <p:nvPr/>
        </p:nvSpPr>
        <p:spPr>
          <a:xfrm>
            <a:off x="601170" y="1585708"/>
            <a:ext cx="546510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TESSITURA </a:t>
            </a:r>
          </a:p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EUROPEAN </a:t>
            </a:r>
          </a:p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CONFERENCE</a:t>
            </a:r>
          </a:p>
          <a:p>
            <a:pPr defTabSz="457200"/>
            <a:endParaRPr lang="en-GB" sz="4000" b="1" dirty="0">
              <a:solidFill>
                <a:srgbClr val="E7E6E6"/>
              </a:solidFill>
              <a:cs typeface="Arial" panose="020B0604020202020204" pitchFamily="34" charset="0"/>
            </a:endParaRPr>
          </a:p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DUBLIN 2016</a:t>
            </a:r>
          </a:p>
        </p:txBody>
      </p:sp>
    </p:spTree>
    <p:extLst>
      <p:ext uri="{BB962C8B-B14F-4D97-AF65-F5344CB8AC3E}">
        <p14:creationId xmlns:p14="http://schemas.microsoft.com/office/powerpoint/2010/main" val="39136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7" y="286794"/>
            <a:ext cx="2453210" cy="2442345"/>
          </a:xfrm>
        </p:spPr>
      </p:pic>
      <p:sp>
        <p:nvSpPr>
          <p:cNvPr id="6" name="TextBox 5"/>
          <p:cNvSpPr txBox="1"/>
          <p:nvPr/>
        </p:nvSpPr>
        <p:spPr>
          <a:xfrm>
            <a:off x="298764" y="3002547"/>
            <a:ext cx="370904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4400" b="1" dirty="0" smtClean="0">
                <a:solidFill>
                  <a:srgbClr val="F15E4C"/>
                </a:solidFill>
                <a:ea typeface="Tahoma" panose="020B0604030504040204" pitchFamily="34" charset="0"/>
                <a:cs typeface="Arial" panose="020B0604020202020204" pitchFamily="34" charset="0"/>
              </a:rPr>
              <a:t>DATA PROTECTION</a:t>
            </a:r>
            <a:endParaRPr lang="en-GB" sz="900" b="1" dirty="0">
              <a:solidFill>
                <a:srgbClr val="F15E4C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28063" y="515191"/>
            <a:ext cx="3823479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defTabSz="45720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MODERATOR</a:t>
            </a:r>
          </a:p>
          <a:p>
            <a:pPr defTabSz="457200"/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Sarah Lomas : Mayflower Theatre</a:t>
            </a:r>
            <a:endParaRPr lang="en-GB" b="1" dirty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marL="457200" indent="-457200" defTabSz="45720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PANEL</a:t>
            </a:r>
            <a:endParaRPr lang="en-GB" sz="2800" b="1" dirty="0">
              <a:solidFill>
                <a:srgbClr val="0B9D48"/>
              </a:solidFill>
              <a:cs typeface="Arial" panose="020B0604020202020204" pitchFamily="34" charset="0"/>
            </a:endParaRPr>
          </a:p>
          <a:p>
            <a:pPr defTabSz="457200"/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Leo Sharrock </a:t>
            </a:r>
            <a:r>
              <a:rPr lang="en-GB" b="1" dirty="0">
                <a:solidFill>
                  <a:srgbClr val="F15E4C"/>
                </a:solidFill>
                <a:cs typeface="Arial" panose="020B0604020202020204" pitchFamily="34" charset="0"/>
              </a:rPr>
              <a:t>: </a:t>
            </a:r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The Audience Agency</a:t>
            </a:r>
          </a:p>
          <a:p>
            <a:pPr defTabSz="457200"/>
            <a:r>
              <a:rPr lang="en-GB" b="1" dirty="0" err="1" smtClean="0">
                <a:solidFill>
                  <a:srgbClr val="F15E4C"/>
                </a:solidFill>
                <a:cs typeface="Arial" panose="020B0604020202020204" pitchFamily="34" charset="0"/>
              </a:rPr>
              <a:t>Rathi</a:t>
            </a:r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 Kumar : Roundhouse</a:t>
            </a:r>
          </a:p>
          <a:p>
            <a:pPr defTabSz="457200"/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Sarah Ogle : Liverpool Everyman Theatre and Playhouse</a:t>
            </a:r>
          </a:p>
          <a:p>
            <a:pPr defTabSz="457200"/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Rich </a:t>
            </a:r>
            <a:r>
              <a:rPr lang="en-GB" b="1" dirty="0" err="1" smtClean="0">
                <a:solidFill>
                  <a:srgbClr val="F15E4C"/>
                </a:solidFill>
                <a:cs typeface="Arial" panose="020B0604020202020204" pitchFamily="34" charset="0"/>
              </a:rPr>
              <a:t>Surgay</a:t>
            </a:r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 : Nottingham Playhouse</a:t>
            </a:r>
          </a:p>
          <a:p>
            <a:pPr defTabSz="457200"/>
            <a:endParaRPr lang="en-GB" b="1" dirty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marL="457200" indent="-457200" defTabSz="45720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CONTENT PLANNERS</a:t>
            </a:r>
            <a:endParaRPr lang="en-GB" sz="2800" b="1" dirty="0">
              <a:solidFill>
                <a:srgbClr val="0B9D48"/>
              </a:solidFill>
              <a:cs typeface="Arial" panose="020B0604020202020204" pitchFamily="34" charset="0"/>
            </a:endParaRPr>
          </a:p>
          <a:p>
            <a:pPr defTabSz="457200"/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Paul Thompson : </a:t>
            </a:r>
            <a:r>
              <a:rPr lang="en-GB" b="1" dirty="0">
                <a:solidFill>
                  <a:srgbClr val="F15E4C"/>
                </a:solidFill>
                <a:cs typeface="Arial" panose="020B0604020202020204" pitchFamily="34" charset="0"/>
              </a:rPr>
              <a:t>Mayflower </a:t>
            </a:r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Theatre</a:t>
            </a:r>
          </a:p>
          <a:p>
            <a:pPr defTabSz="457200"/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Debbie Harland : Old Vic Theatre</a:t>
            </a:r>
            <a:endParaRPr lang="en-GB" b="1" dirty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defTabSz="457200"/>
            <a:endParaRPr lang="en-GB" b="1" dirty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defTabSz="457200"/>
            <a:endParaRPr lang="en-GB" sz="800" b="1" dirty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38329" y="4626068"/>
            <a:ext cx="276256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US" b="1" dirty="0">
                <a:solidFill>
                  <a:prstClr val="black"/>
                </a:solidFill>
              </a:rPr>
              <a:t>Share your </a:t>
            </a:r>
            <a:r>
              <a:rPr lang="en-US" b="1" dirty="0" err="1">
                <a:solidFill>
                  <a:prstClr val="black"/>
                </a:solidFill>
              </a:rPr>
              <a:t>favourite</a:t>
            </a:r>
            <a:r>
              <a:rPr lang="en-US" b="1" dirty="0">
                <a:solidFill>
                  <a:prstClr val="black"/>
                </a:solidFill>
              </a:rPr>
              <a:t> content and photos! #TECDublin16</a:t>
            </a:r>
          </a:p>
          <a:p>
            <a:pPr algn="ctr" defTabSz="457200"/>
            <a:endParaRPr lang="en-US" b="1" dirty="0">
              <a:solidFill>
                <a:prstClr val="black"/>
              </a:solidFill>
            </a:endParaRPr>
          </a:p>
          <a:p>
            <a:pPr algn="ctr" defTabSz="457200"/>
            <a:endParaRPr lang="en-US" b="1" dirty="0">
              <a:solidFill>
                <a:prstClr val="black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8487" y="5462775"/>
            <a:ext cx="733053" cy="73305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clrChange>
              <a:clrFrom>
                <a:srgbClr val="FBFFFF"/>
              </a:clrFrom>
              <a:clrTo>
                <a:srgbClr val="FB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9612" y="5555208"/>
            <a:ext cx="548188" cy="548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416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7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19596" y="2745468"/>
            <a:ext cx="7886700" cy="285273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400" dirty="0" smtClean="0">
                <a:solidFill>
                  <a:srgbClr val="FFFFFF">
                    <a:lumMod val="95000"/>
                  </a:srgbClr>
                </a:solidFill>
              </a:rPr>
              <a:t>“</a:t>
            </a:r>
            <a:r>
              <a:rPr lang="en-US" sz="2000" dirty="0">
                <a:solidFill>
                  <a:srgbClr val="FFFFFF">
                    <a:lumMod val="95000"/>
                  </a:srgbClr>
                </a:solidFill>
              </a:rPr>
              <a:t>Impermanence - anonymity - that’s what I’m looking for; a vast restless place that doesn’t give a damn about the past.</a:t>
            </a:r>
            <a:r>
              <a:rPr lang="en-US" sz="2400" dirty="0" smtClean="0">
                <a:solidFill>
                  <a:srgbClr val="FFFFFF">
                    <a:lumMod val="95000"/>
                  </a:srgbClr>
                </a:solidFill>
              </a:rPr>
              <a:t>.”</a:t>
            </a:r>
            <a:endParaRPr lang="en-US" sz="2400" dirty="0">
              <a:solidFill>
                <a:srgbClr val="FFFFFF">
                  <a:lumMod val="95000"/>
                </a:srgbClr>
              </a:solidFill>
            </a:endParaRPr>
          </a:p>
        </p:txBody>
      </p:sp>
      <p:sp>
        <p:nvSpPr>
          <p:cNvPr id="7" name="Text Placeholder 2"/>
          <p:cNvSpPr txBox="1">
            <a:spLocks/>
          </p:cNvSpPr>
          <p:nvPr/>
        </p:nvSpPr>
        <p:spPr>
          <a:xfrm>
            <a:off x="619596" y="5566426"/>
            <a:ext cx="7886700" cy="3497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dirty="0">
                <a:solidFill>
                  <a:prstClr val="black"/>
                </a:solidFill>
              </a:rPr>
              <a:t>Brian </a:t>
            </a:r>
            <a:r>
              <a:rPr lang="en-US" dirty="0" err="1">
                <a:solidFill>
                  <a:prstClr val="black"/>
                </a:solidFill>
              </a:rPr>
              <a:t>Friel</a:t>
            </a:r>
            <a:r>
              <a:rPr lang="en-US" dirty="0">
                <a:solidFill>
                  <a:prstClr val="black"/>
                </a:solidFill>
              </a:rPr>
              <a:t>, </a:t>
            </a:r>
            <a:r>
              <a:rPr lang="en-US" i="1" dirty="0">
                <a:solidFill>
                  <a:prstClr val="black"/>
                </a:solidFill>
              </a:rPr>
              <a:t>Philadelphia Here I Come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5278170" y="990567"/>
            <a:ext cx="3661942" cy="3554273"/>
            <a:chOff x="5473398" y="177756"/>
            <a:chExt cx="6446751" cy="6413157"/>
          </a:xfrm>
        </p:grpSpPr>
        <p:sp>
          <p:nvSpPr>
            <p:cNvPr id="5" name="Oval 4"/>
            <p:cNvSpPr/>
            <p:nvPr/>
          </p:nvSpPr>
          <p:spPr>
            <a:xfrm>
              <a:off x="5975299" y="638614"/>
              <a:ext cx="5944850" cy="5944850"/>
            </a:xfrm>
            <a:prstGeom prst="ellipse">
              <a:avLst/>
            </a:prstGeom>
            <a:no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>
                <a:solidFill>
                  <a:prstClr val="white"/>
                </a:solidFill>
              </a:endParaRPr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73398" y="177756"/>
              <a:ext cx="6439878" cy="641315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9" name="TextBox 8"/>
          <p:cNvSpPr txBox="1"/>
          <p:nvPr/>
        </p:nvSpPr>
        <p:spPr>
          <a:xfrm>
            <a:off x="483723" y="2139382"/>
            <a:ext cx="5465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4000" b="1" dirty="0" smtClean="0">
                <a:solidFill>
                  <a:srgbClr val="FFFFFF"/>
                </a:solidFill>
                <a:cs typeface="Arial" panose="020B0604020202020204" pitchFamily="34" charset="0"/>
              </a:rPr>
              <a:t>QUESTIONS?</a:t>
            </a:r>
          </a:p>
        </p:txBody>
      </p:sp>
      <p:cxnSp>
        <p:nvCxnSpPr>
          <p:cNvPr id="10" name="Straight Connector 9"/>
          <p:cNvCxnSpPr/>
          <p:nvPr/>
        </p:nvCxnSpPr>
        <p:spPr>
          <a:xfrm flipV="1">
            <a:off x="724277" y="4753069"/>
            <a:ext cx="7677339" cy="905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6643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TEC16 colors">
      <a:dk1>
        <a:sysClr val="windowText" lastClr="000000"/>
      </a:dk1>
      <a:lt1>
        <a:srgbClr val="FFFFFF"/>
      </a:lt1>
      <a:dk2>
        <a:srgbClr val="0B9D48"/>
      </a:dk2>
      <a:lt2>
        <a:srgbClr val="F15E4C"/>
      </a:lt2>
      <a:accent1>
        <a:srgbClr val="E7E6E6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TEC16 colors">
      <a:dk1>
        <a:sysClr val="windowText" lastClr="000000"/>
      </a:dk1>
      <a:lt1>
        <a:srgbClr val="FFFFFF"/>
      </a:lt1>
      <a:dk2>
        <a:srgbClr val="0B9D48"/>
      </a:dk2>
      <a:lt2>
        <a:srgbClr val="F15E4C"/>
      </a:lt2>
      <a:accent1>
        <a:srgbClr val="E7E6E6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96</Words>
  <Application>Microsoft Office PowerPoint</Application>
  <PresentationFormat>On-screen Show (4:3)</PresentationFormat>
  <Paragraphs>25</Paragraphs>
  <Slides>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Arial</vt:lpstr>
      <vt:lpstr>Calibri</vt:lpstr>
      <vt:lpstr>Calibri Light</vt:lpstr>
      <vt:lpstr>Tahoma</vt:lpstr>
      <vt:lpstr>1_Office Theme</vt:lpstr>
      <vt:lpstr>2_Office Theme</vt:lpstr>
      <vt:lpstr>Office Theme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Dara Hogan</dc:creator>
  <cp:lastModifiedBy>Dara Hogan</cp:lastModifiedBy>
  <cp:revision>3</cp:revision>
  <dcterms:created xsi:type="dcterms:W3CDTF">2016-11-13T21:37:38Z</dcterms:created>
  <dcterms:modified xsi:type="dcterms:W3CDTF">2016-11-13T22:02:29Z</dcterms:modified>
</cp:coreProperties>
</file>