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</p:sldMasterIdLst>
  <p:notesMasterIdLst>
    <p:notesMasterId r:id="rId7"/>
  </p:notesMasterIdLst>
  <p:sldIdLst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3E81F-4395-40CD-9853-CDF948C60297}" type="datetimeFigureOut">
              <a:rPr lang="en-IE" smtClean="0"/>
              <a:t>13/11/2016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BDB5C-7E0A-4A8C-9CFA-3C97D49517C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92941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7</a:t>
            </a:r>
            <a:r>
              <a:rPr lang="en-US" baseline="0" dirty="0" smtClean="0"/>
              <a:t> </a:t>
            </a:r>
            <a:r>
              <a:rPr lang="en-US" dirty="0" smtClean="0"/>
              <a:t>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43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412919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98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0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47550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385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131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334979" y="3002547"/>
            <a:ext cx="3672834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ROADMAP</a:t>
            </a:r>
          </a:p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MEMBERSHIPS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PRESENTER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Chuck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Reif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Tessitura Network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 15.30-15.45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BREAKOUT SESSION EIGHT</a:t>
            </a:r>
          </a:p>
          <a:p>
            <a:pPr defTabSz="457200"/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15.45-16.45</a:t>
            </a: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09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47</Words>
  <Application>Microsoft Office PowerPoint</Application>
  <PresentationFormat>On-screen Show (4:3)</PresentationFormat>
  <Paragraphs>19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1_Office Theme</vt:lpstr>
      <vt:lpstr>2_Office Theme</vt:lpstr>
      <vt:lpstr>Office Theme</vt:lpstr>
      <vt:lpstr>PowerPoint Presentation</vt:lpstr>
      <vt:lpstr>PowerPoint Presentation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1</cp:revision>
  <dcterms:created xsi:type="dcterms:W3CDTF">2016-11-13T21:37:38Z</dcterms:created>
  <dcterms:modified xsi:type="dcterms:W3CDTF">2016-11-13T21:42:06Z</dcterms:modified>
</cp:coreProperties>
</file>