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7"/>
  </p:notesMasterIdLst>
  <p:sldIdLst>
    <p:sldId id="271" r:id="rId3"/>
    <p:sldId id="266" r:id="rId4"/>
    <p:sldId id="260" r:id="rId5"/>
    <p:sldId id="279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9D48"/>
    <a:srgbClr val="F15E4C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1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-103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998C64-81AC-4E19-8739-D3102AD79F4C}" type="datetimeFigureOut">
              <a:rPr lang="en-US" smtClean="0"/>
              <a:t>11/7/2016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84F61C-714A-4F4C-A082-4C54E2AAF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73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AEDEC6-D07E-4D36-A7EB-AB06A8A3C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AEDEC6-D07E-4D36-A7EB-AB06A8A3C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51688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FRIDAY</a:t>
            </a:r>
            <a:r>
              <a:rPr lang="en-US" baseline="0" dirty="0" smtClean="0"/>
              <a:t> </a:t>
            </a:r>
            <a:r>
              <a:rPr lang="en-US" dirty="0" smtClean="0"/>
              <a:t>Breakout session 7</a:t>
            </a:r>
            <a:r>
              <a:rPr lang="en-US" baseline="0" dirty="0" smtClean="0"/>
              <a:t> </a:t>
            </a:r>
            <a:r>
              <a:rPr lang="en-US" dirty="0" smtClean="0"/>
              <a:t>What’s next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4F61C-714A-4F4C-A082-4C54E2AAF69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438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B3AE-2152-4D21-9F07-919B250A46CB}" type="datetime1">
              <a:rPr lang="en-US" smtClean="0"/>
              <a:t>11/7/2016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9869850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2449-76FE-4E9B-B54D-F36C61DDE37C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132905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17A5E-56FE-4293-A229-FD72BC002C8C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627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B2673-E189-4C61-9E4E-390B6FAB6F6B}" type="datetime1">
              <a:rPr lang="en-US" smtClean="0"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117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A61D-EE97-4985-96BF-829FDED3B548}" type="datetime1">
              <a:rPr lang="en-US" smtClean="0"/>
              <a:t>11/7/2016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075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3D18F-3312-4052-9F76-ECBFD326475B}" type="datetime1">
              <a:rPr lang="en-US" smtClean="0"/>
              <a:t>11/7/2016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683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0B44-D11B-4CAD-B757-8BB827A579E1}" type="datetime1">
              <a:rPr lang="en-US" smtClean="0"/>
              <a:t>11/7/2016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677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6981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E97A-80D4-465D-8DA3-F811388B7E01}" type="datetime1">
              <a:rPr lang="en-US" smtClean="0"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67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E2B7C-6AAF-4A63-8E34-2CC71303BC37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403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0F63F-500D-4D16-9883-91665AF245E7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9714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830661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C167B-7056-4A8E-84A4-3538CFFBC492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453096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18F5B-96D7-4574-A18A-D2F805415048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864459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E546D-D05A-4A98-9861-71837574F911}" type="datetime1">
              <a:rPr lang="en-US" smtClean="0"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6054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F521-A63B-4D01-82F2-8DFADE76ED08}" type="datetime1">
              <a:rPr lang="en-US" smtClean="0"/>
              <a:t>11/7/2016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7424656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BB3A0-AA98-4528-8F29-5DCF9BD48B5C}" type="datetime1">
              <a:rPr lang="en-US" smtClean="0"/>
              <a:t>11/7/2016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42530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D14DC-63A4-4673-9F57-F36285094528}" type="datetime1">
              <a:rPr lang="en-US" smtClean="0"/>
              <a:t>11/7/2016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8060324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EBE8-2C7E-45A1-A48C-4F4563F38CCB}" type="datetime1">
              <a:rPr lang="en-US" smtClean="0"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3798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091C5-5E8F-4FE4-BF36-20C54F9015C5}" type="datetime1">
              <a:rPr lang="en-US" smtClean="0"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7431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99FD-7693-4BF5-AB51-1522E77F57EC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1101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5F231-ADC8-43FD-9142-6CA5F1685B1E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9660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22C87-1B4A-4370-BD11-1396021D827E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#TECDublin16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6246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AC5F1-3AEA-43F3-80F9-620F033E9689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96847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TESSITURA </a:t>
            </a:r>
          </a:p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EUROPEAN </a:t>
            </a:r>
          </a:p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CONFERENCE</a:t>
            </a:r>
          </a:p>
          <a:p>
            <a:endParaRPr lang="en-GB" sz="4000" b="1" dirty="0">
              <a:solidFill>
                <a:schemeClr val="bg2"/>
              </a:solidFill>
              <a:cs typeface="Arial" panose="020B0604020202020204" pitchFamily="34" charset="0"/>
            </a:endParaRPr>
          </a:p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429449" y="3002547"/>
            <a:ext cx="3391743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The Education Discussion</a:t>
            </a:r>
          </a:p>
          <a:p>
            <a:pPr algn="ctr"/>
            <a:endParaRPr lang="en-GB" sz="900" b="1" dirty="0" smtClean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3200" b="1" dirty="0" smtClean="0">
                <a:solidFill>
                  <a:srgbClr val="0B9D48"/>
                </a:solidFill>
                <a:ea typeface="Tahoma" panose="020B0604030504040204" pitchFamily="34" charset="0"/>
                <a:cs typeface="Arial" panose="020B0604020202020204" pitchFamily="34" charset="0"/>
              </a:rPr>
              <a:t>Speed Sharing Education</a:t>
            </a:r>
            <a:endParaRPr lang="en-GB" sz="3200" b="1" dirty="0">
              <a:solidFill>
                <a:srgbClr val="0B9D48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28063" y="3548850"/>
            <a:ext cx="359308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</a:rPr>
              <a:t>CONTENT PLANNER</a:t>
            </a:r>
          </a:p>
          <a:p>
            <a:r>
              <a:rPr lang="en-GB" b="1" dirty="0" smtClean="0">
                <a:solidFill>
                  <a:srgbClr val="F15E4C"/>
                </a:solidFill>
              </a:rPr>
              <a:t>Giulia Cubattoli – Roundhouse Trust</a:t>
            </a:r>
          </a:p>
          <a:p>
            <a:r>
              <a:rPr lang="en-GB" b="1" dirty="0" err="1" smtClean="0">
                <a:solidFill>
                  <a:srgbClr val="F15E4C"/>
                </a:solidFill>
              </a:rPr>
              <a:t>Becca</a:t>
            </a:r>
            <a:r>
              <a:rPr lang="en-GB" b="1" dirty="0" smtClean="0">
                <a:solidFill>
                  <a:srgbClr val="F15E4C"/>
                </a:solidFill>
              </a:rPr>
              <a:t> </a:t>
            </a:r>
            <a:r>
              <a:rPr lang="en-GB" b="1" dirty="0" err="1" smtClean="0">
                <a:solidFill>
                  <a:srgbClr val="F15E4C"/>
                </a:solidFill>
              </a:rPr>
              <a:t>Elley</a:t>
            </a:r>
            <a:r>
              <a:rPr lang="en-GB" b="1" dirty="0" smtClean="0">
                <a:solidFill>
                  <a:srgbClr val="F15E4C"/>
                </a:solidFill>
              </a:rPr>
              <a:t> – Wales Millennium Centre</a:t>
            </a:r>
          </a:p>
          <a:p>
            <a:endParaRPr lang="en-GB" b="1" dirty="0" smtClean="0">
              <a:solidFill>
                <a:srgbClr val="F15E4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922598"/>
            <a:ext cx="3823479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MODERATOR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Sarah Roberts – Wales Millennium Centre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GURUS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William Gregg – </a:t>
            </a:r>
            <a:r>
              <a:rPr lang="en-GB" b="1" dirty="0" err="1" smtClean="0">
                <a:solidFill>
                  <a:srgbClr val="F15E4C"/>
                </a:solidFill>
                <a:cs typeface="Arial" panose="020B0604020202020204" pitchFamily="34" charset="0"/>
              </a:rPr>
              <a:t>Philharmonia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 Orchestra</a:t>
            </a:r>
          </a:p>
          <a:p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Giulia Cubattoli – Roundhouse Trust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38329" y="4819492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Share your </a:t>
            </a:r>
            <a:r>
              <a:rPr lang="en-US" b="1" dirty="0" err="1" smtClean="0"/>
              <a:t>favourite</a:t>
            </a:r>
            <a:r>
              <a:rPr lang="en-US" b="1" dirty="0" smtClean="0"/>
              <a:t> content and photos! #TECDublin16</a:t>
            </a:r>
          </a:p>
          <a:p>
            <a:pPr algn="ctr"/>
            <a:endParaRPr lang="en-US" b="1" dirty="0" smtClean="0"/>
          </a:p>
          <a:p>
            <a:pPr algn="ctr"/>
            <a:endParaRPr lang="en-US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487" y="5656199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2" y="5748632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483723" y="2139382"/>
            <a:ext cx="546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276242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2174" y="779243"/>
            <a:ext cx="3816324" cy="799051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0B9D48"/>
                </a:solidFill>
                <a:latin typeface="+mn-lt"/>
              </a:rPr>
              <a:t>WHAT’S NEXT?</a:t>
            </a:r>
            <a:endParaRPr lang="en-US" sz="4000" b="1" dirty="0">
              <a:solidFill>
                <a:srgbClr val="0B9D48"/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6" y="2285546"/>
            <a:ext cx="3583287" cy="3567417"/>
          </a:xfrm>
        </p:spPr>
      </p:pic>
      <p:sp>
        <p:nvSpPr>
          <p:cNvPr id="8" name="TextBox 7"/>
          <p:cNvSpPr txBox="1"/>
          <p:nvPr/>
        </p:nvSpPr>
        <p:spPr>
          <a:xfrm>
            <a:off x="4781360" y="2515550"/>
            <a:ext cx="404941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BREAK 15.30-15.45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Hogan Foyer / Level 6 Foyer </a:t>
            </a: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1360" y="3695183"/>
            <a:ext cx="4202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BREAKOUT SESSION EIGHT</a:t>
            </a:r>
          </a:p>
          <a:p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15.45-16.45</a:t>
            </a: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09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2458</TotalTime>
  <Words>80</Words>
  <Application>Microsoft Office PowerPoint</Application>
  <PresentationFormat>On-screen Show (4:3)</PresentationFormat>
  <Paragraphs>29</Paragraphs>
  <Slides>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Office Theme</vt:lpstr>
      <vt:lpstr>1_Office Theme</vt:lpstr>
      <vt:lpstr>PowerPoint Presentation</vt:lpstr>
      <vt:lpstr>PowerPoint Presentation</vt:lpstr>
      <vt:lpstr>PowerPoint Presentation</vt:lpstr>
      <vt:lpstr>WHAT’S NEXT?</vt:lpstr>
    </vt:vector>
  </TitlesOfParts>
  <Company>Tessitura Network,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Bowden</dc:creator>
  <cp:lastModifiedBy>Caryl Jones</cp:lastModifiedBy>
  <cp:revision>18</cp:revision>
  <dcterms:created xsi:type="dcterms:W3CDTF">2016-10-31T14:47:33Z</dcterms:created>
  <dcterms:modified xsi:type="dcterms:W3CDTF">2016-11-07T16:35:00Z</dcterms:modified>
</cp:coreProperties>
</file>