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74" r:id="rId2"/>
    <p:sldMasterId id="2147483680" r:id="rId3"/>
  </p:sldMasterIdLst>
  <p:notesMasterIdLst>
    <p:notesMasterId r:id="rId7"/>
  </p:notesMasterIdLst>
  <p:sldIdLst>
    <p:sldId id="257" r:id="rId4"/>
    <p:sldId id="258" r:id="rId5"/>
    <p:sldId id="261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6" d="100"/>
          <a:sy n="106" d="100"/>
        </p:scale>
        <p:origin x="46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E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467A4B-B4BC-4100-8C13-5A6CD82F7D9F}" type="datetimeFigureOut">
              <a:rPr lang="en-IE" smtClean="0"/>
              <a:t>14/11/2016</a:t>
            </a:fld>
            <a:endParaRPr lang="en-IE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E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7E6D43-E59A-4CC8-805E-21B984C20CB5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22455667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Welcome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14400">
              <a:defRPr/>
            </a:pPr>
            <a:fld id="{07AEDEC6-D07E-4D36-A7EB-AB06A8A3C0DE}" type="slidenum">
              <a:rPr lang="en-US" smtClean="0">
                <a:solidFill>
                  <a:prstClr val="black"/>
                </a:solidFill>
              </a:rPr>
              <a:pPr defTabSz="914400">
                <a:defRPr/>
              </a:pPr>
              <a:t>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56820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FRIDAY</a:t>
            </a:r>
            <a:r>
              <a:rPr lang="en-US" baseline="0" dirty="0" smtClean="0"/>
              <a:t> </a:t>
            </a:r>
            <a:r>
              <a:rPr lang="en-US" dirty="0" smtClean="0"/>
              <a:t>Breakout session 6 What’s next slide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84F61C-714A-4F4C-A082-4C54E2AAF694}" type="slidenum">
              <a:rPr lang="en-US" smtClean="0">
                <a:solidFill>
                  <a:prstClr val="black"/>
                </a:solidFill>
              </a:rPr>
              <a:pPr/>
              <a:t>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97780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11D73-B80A-48E2-8E63-37386415167F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11/14/2016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</a:p>
        </p:txBody>
      </p:sp>
    </p:spTree>
    <p:extLst>
      <p:ext uri="{BB962C8B-B14F-4D97-AF65-F5344CB8AC3E}">
        <p14:creationId xmlns:p14="http://schemas.microsoft.com/office/powerpoint/2010/main" val="28778162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DF92F-F9FD-4FA6-89D7-FA1CEED561F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11/14/2016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28A99-6D55-4CAF-98F7-AD30A9E57DA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79621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DF92F-F9FD-4FA6-89D7-FA1CEED561F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11/14/2016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28A99-6D55-4CAF-98F7-AD30A9E57DA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91778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6E8AC5F1-3AEA-43F3-80F9-620F033E968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11/14/2016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</a:p>
        </p:txBody>
      </p:sp>
    </p:spTree>
    <p:extLst>
      <p:ext uri="{BB962C8B-B14F-4D97-AF65-F5344CB8AC3E}">
        <p14:creationId xmlns:p14="http://schemas.microsoft.com/office/powerpoint/2010/main" val="33704143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D0E22C87-1B4A-4370-BD11-1396021D827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11/14/2016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</a:p>
          <a:p>
            <a:pPr defTabSz="457200"/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66501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D0E22C87-1B4A-4370-BD11-1396021D827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11/14/2016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</a:p>
          <a:p>
            <a:pPr defTabSz="457200"/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41388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773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4105049" y="990567"/>
            <a:ext cx="4835063" cy="4809868"/>
            <a:chOff x="5473398" y="177756"/>
            <a:chExt cx="6446751" cy="6413157"/>
          </a:xfrm>
        </p:grpSpPr>
        <p:sp>
          <p:nvSpPr>
            <p:cNvPr id="17" name="Oval 16"/>
            <p:cNvSpPr/>
            <p:nvPr/>
          </p:nvSpPr>
          <p:spPr>
            <a:xfrm>
              <a:off x="5975299" y="638614"/>
              <a:ext cx="5944850" cy="5944850"/>
            </a:xfrm>
            <a:prstGeom prst="ellipse">
              <a:avLst/>
            </a:prstGeom>
            <a:noFill/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en-US" sz="1350">
                <a:solidFill>
                  <a:prstClr val="white"/>
                </a:solidFill>
              </a:endParaRPr>
            </a:p>
          </p:txBody>
        </p:sp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73398" y="177756"/>
              <a:ext cx="6439878" cy="6413157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5" name="TextBox 4"/>
          <p:cNvSpPr txBox="1"/>
          <p:nvPr/>
        </p:nvSpPr>
        <p:spPr>
          <a:xfrm>
            <a:off x="601170" y="1585708"/>
            <a:ext cx="5465103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4000" b="1" dirty="0">
                <a:solidFill>
                  <a:srgbClr val="E7E6E6"/>
                </a:solidFill>
                <a:cs typeface="Arial" panose="020B0604020202020204" pitchFamily="34" charset="0"/>
              </a:rPr>
              <a:t>TESSITURA </a:t>
            </a:r>
          </a:p>
          <a:p>
            <a:pPr defTabSz="457200"/>
            <a:r>
              <a:rPr lang="en-GB" sz="4000" b="1" dirty="0">
                <a:solidFill>
                  <a:srgbClr val="E7E6E6"/>
                </a:solidFill>
                <a:cs typeface="Arial" panose="020B0604020202020204" pitchFamily="34" charset="0"/>
              </a:rPr>
              <a:t>EUROPEAN </a:t>
            </a:r>
          </a:p>
          <a:p>
            <a:pPr defTabSz="457200"/>
            <a:r>
              <a:rPr lang="en-GB" sz="4000" b="1" dirty="0">
                <a:solidFill>
                  <a:srgbClr val="E7E6E6"/>
                </a:solidFill>
                <a:cs typeface="Arial" panose="020B0604020202020204" pitchFamily="34" charset="0"/>
              </a:rPr>
              <a:t>CONFERENCE</a:t>
            </a:r>
          </a:p>
          <a:p>
            <a:pPr defTabSz="457200"/>
            <a:endParaRPr lang="en-GB" sz="4000" b="1" dirty="0">
              <a:solidFill>
                <a:srgbClr val="E7E6E6"/>
              </a:solidFill>
              <a:cs typeface="Arial" panose="020B0604020202020204" pitchFamily="34" charset="0"/>
            </a:endParaRPr>
          </a:p>
          <a:p>
            <a:pPr defTabSz="457200"/>
            <a:r>
              <a:rPr lang="en-GB" sz="4000" b="1" dirty="0">
                <a:solidFill>
                  <a:srgbClr val="E7E6E6"/>
                </a:solidFill>
                <a:cs typeface="Arial" panose="020B0604020202020204" pitchFamily="34" charset="0"/>
              </a:rPr>
              <a:t>DUBLIN 2016</a:t>
            </a:r>
          </a:p>
        </p:txBody>
      </p:sp>
    </p:spTree>
    <p:extLst>
      <p:ext uri="{BB962C8B-B14F-4D97-AF65-F5344CB8AC3E}">
        <p14:creationId xmlns:p14="http://schemas.microsoft.com/office/powerpoint/2010/main" val="391366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427" y="286794"/>
            <a:ext cx="2453210" cy="2442345"/>
          </a:xfrm>
        </p:spPr>
      </p:pic>
      <p:sp>
        <p:nvSpPr>
          <p:cNvPr id="6" name="TextBox 5"/>
          <p:cNvSpPr txBox="1"/>
          <p:nvPr/>
        </p:nvSpPr>
        <p:spPr>
          <a:xfrm>
            <a:off x="162963" y="3002547"/>
            <a:ext cx="3926170" cy="2754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4400" b="1" dirty="0" smtClean="0">
                <a:solidFill>
                  <a:srgbClr val="F15E4C"/>
                </a:solidFill>
                <a:ea typeface="Tahoma" panose="020B0604030504040204" pitchFamily="34" charset="0"/>
                <a:cs typeface="Arial" panose="020B0604020202020204" pitchFamily="34" charset="0"/>
              </a:rPr>
              <a:t>FUNDRAISING STRATEGY AND TACTICS</a:t>
            </a:r>
            <a:endParaRPr lang="en-GB" sz="4400" b="1" dirty="0">
              <a:solidFill>
                <a:srgbClr val="F15E4C"/>
              </a:solidFill>
              <a:ea typeface="Tahoma" panose="020B0604030504040204" pitchFamily="34" charset="0"/>
              <a:cs typeface="Arial" panose="020B0604020202020204" pitchFamily="34" charset="0"/>
            </a:endParaRPr>
          </a:p>
          <a:p>
            <a:pPr algn="ctr" defTabSz="457200"/>
            <a:endParaRPr lang="en-GB" sz="900" b="1" dirty="0">
              <a:solidFill>
                <a:srgbClr val="F15E4C"/>
              </a:solidFill>
              <a:ea typeface="Tahoma" panose="020B0604030504040204" pitchFamily="34" charset="0"/>
              <a:cs typeface="Arial" panose="020B0604020202020204" pitchFamily="34" charset="0"/>
            </a:endParaRPr>
          </a:p>
          <a:p>
            <a:pPr algn="ctr" defTabSz="457200"/>
            <a:r>
              <a:rPr lang="en-GB" sz="3200" b="1" dirty="0" smtClean="0">
                <a:solidFill>
                  <a:srgbClr val="0B9D48"/>
                </a:solidFill>
                <a:ea typeface="Tahoma" panose="020B0604030504040204" pitchFamily="34" charset="0"/>
                <a:cs typeface="Arial" panose="020B0604020202020204" pitchFamily="34" charset="0"/>
              </a:rPr>
              <a:t>I have an I.D.E.A</a:t>
            </a:r>
            <a:endParaRPr lang="en-GB" sz="3200" b="1" dirty="0">
              <a:solidFill>
                <a:srgbClr val="0B9D48"/>
              </a:solidFill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28063" y="1339051"/>
            <a:ext cx="42352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defTabSz="457200">
              <a:buFont typeface="Arial" panose="020B0604020202020204" pitchFamily="34" charset="0"/>
              <a:buChar char="•"/>
            </a:pPr>
            <a:r>
              <a:rPr lang="en-GB" sz="2800" b="1" dirty="0" smtClean="0">
                <a:solidFill>
                  <a:srgbClr val="0B9D48"/>
                </a:solidFill>
                <a:cs typeface="Arial" panose="020B0604020202020204" pitchFamily="34" charset="0"/>
              </a:rPr>
              <a:t>PRESENTER</a:t>
            </a:r>
            <a:endParaRPr lang="en-GB" sz="2800" b="1" dirty="0">
              <a:solidFill>
                <a:srgbClr val="0B9D48"/>
              </a:solidFill>
              <a:cs typeface="Arial" panose="020B0604020202020204" pitchFamily="34" charset="0"/>
            </a:endParaRPr>
          </a:p>
          <a:p>
            <a:pPr defTabSz="457200"/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Erin Koppel </a:t>
            </a:r>
            <a:r>
              <a:rPr lang="en-GB" b="1" dirty="0">
                <a:solidFill>
                  <a:srgbClr val="F15E4C"/>
                </a:solidFill>
                <a:cs typeface="Arial" panose="020B0604020202020204" pitchFamily="34" charset="0"/>
              </a:rPr>
              <a:t>: </a:t>
            </a:r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Tessitura Network</a:t>
            </a:r>
            <a:endParaRPr lang="en-GB" b="1" dirty="0">
              <a:solidFill>
                <a:srgbClr val="F15E4C"/>
              </a:solidFill>
              <a:cs typeface="Arial" panose="020B0604020202020204" pitchFamily="34" charset="0"/>
            </a:endParaRPr>
          </a:p>
          <a:p>
            <a:pPr defTabSz="457200"/>
            <a:endParaRPr lang="en-GB" sz="800" b="1" dirty="0">
              <a:solidFill>
                <a:srgbClr val="F15E4C"/>
              </a:solidFill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838329" y="4626068"/>
            <a:ext cx="276256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US" b="1" dirty="0">
                <a:solidFill>
                  <a:prstClr val="black"/>
                </a:solidFill>
              </a:rPr>
              <a:t>Share your </a:t>
            </a:r>
            <a:r>
              <a:rPr lang="en-US" b="1" dirty="0" err="1">
                <a:solidFill>
                  <a:prstClr val="black"/>
                </a:solidFill>
              </a:rPr>
              <a:t>favourite</a:t>
            </a:r>
            <a:r>
              <a:rPr lang="en-US" b="1" dirty="0">
                <a:solidFill>
                  <a:prstClr val="black"/>
                </a:solidFill>
              </a:rPr>
              <a:t> content and photos! #TECDublin16</a:t>
            </a:r>
          </a:p>
          <a:p>
            <a:pPr algn="ctr" defTabSz="457200"/>
            <a:endParaRPr lang="en-US" b="1" dirty="0">
              <a:solidFill>
                <a:prstClr val="black"/>
              </a:solidFill>
            </a:endParaRPr>
          </a:p>
          <a:p>
            <a:pPr algn="ctr" defTabSz="457200"/>
            <a:endParaRPr lang="en-US" b="1" dirty="0">
              <a:solidFill>
                <a:prstClr val="black"/>
              </a:solidFill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8487" y="5462775"/>
            <a:ext cx="733053" cy="73305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clrChange>
              <a:clrFrom>
                <a:srgbClr val="FBFFFF"/>
              </a:clrFrom>
              <a:clrTo>
                <a:srgbClr val="FB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9612" y="5555208"/>
            <a:ext cx="548188" cy="548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8416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2174" y="779243"/>
            <a:ext cx="3816324" cy="799051"/>
          </a:xfrm>
        </p:spPr>
        <p:txBody>
          <a:bodyPr>
            <a:noAutofit/>
          </a:bodyPr>
          <a:lstStyle/>
          <a:p>
            <a:r>
              <a:rPr lang="en-US" sz="4000" b="1" dirty="0" smtClean="0">
                <a:solidFill>
                  <a:srgbClr val="0B9D48"/>
                </a:solidFill>
                <a:latin typeface="+mn-lt"/>
              </a:rPr>
              <a:t>WHAT’S NEXT?</a:t>
            </a:r>
            <a:endParaRPr lang="en-US" sz="4000" b="1" dirty="0">
              <a:solidFill>
                <a:srgbClr val="0B9D48"/>
              </a:solidFill>
              <a:latin typeface="+mn-lt"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786" y="2285546"/>
            <a:ext cx="3583287" cy="3567417"/>
          </a:xfrm>
        </p:spPr>
      </p:pic>
      <p:sp>
        <p:nvSpPr>
          <p:cNvPr id="8" name="TextBox 7"/>
          <p:cNvSpPr txBox="1"/>
          <p:nvPr/>
        </p:nvSpPr>
        <p:spPr>
          <a:xfrm>
            <a:off x="4781360" y="2515550"/>
            <a:ext cx="4049412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b="1" dirty="0" smtClean="0">
                <a:solidFill>
                  <a:srgbClr val="0B9D48"/>
                </a:solidFill>
                <a:cs typeface="Arial" panose="020B0604020202020204" pitchFamily="34" charset="0"/>
              </a:rPr>
              <a:t>BREAK 14.15-14.30</a:t>
            </a:r>
          </a:p>
          <a:p>
            <a:pPr defTabSz="457200"/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Hogan Foyer / Level 6 Foyer </a:t>
            </a:r>
          </a:p>
          <a:p>
            <a:pPr defTabSz="457200"/>
            <a:endParaRPr lang="en-GB" sz="800" b="1" dirty="0" smtClean="0">
              <a:solidFill>
                <a:srgbClr val="F15E4C"/>
              </a:solidFill>
              <a:cs typeface="Arial" panose="020B0604020202020204" pitchFamily="34" charset="0"/>
            </a:endParaRPr>
          </a:p>
          <a:p>
            <a:pPr defTabSz="457200"/>
            <a:endParaRPr lang="en-GB" sz="800" b="1" dirty="0" smtClean="0">
              <a:solidFill>
                <a:srgbClr val="F15E4C"/>
              </a:solidFill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781360" y="3695183"/>
            <a:ext cx="42028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b="1" dirty="0" smtClean="0">
                <a:solidFill>
                  <a:srgbClr val="0B9D48"/>
                </a:solidFill>
                <a:cs typeface="Arial" panose="020B0604020202020204" pitchFamily="34" charset="0"/>
              </a:rPr>
              <a:t>BREAKOUT SESSION SEVEN</a:t>
            </a:r>
          </a:p>
          <a:p>
            <a:pPr defTabSz="457200"/>
            <a:r>
              <a:rPr lang="en-GB" sz="2800" b="1" dirty="0" smtClean="0">
                <a:solidFill>
                  <a:srgbClr val="0B9D48"/>
                </a:solidFill>
                <a:cs typeface="Arial" panose="020B0604020202020204" pitchFamily="34" charset="0"/>
              </a:rPr>
              <a:t>14.30-15.30</a:t>
            </a:r>
          </a:p>
          <a:p>
            <a:pPr defTabSz="457200"/>
            <a:endParaRPr lang="en-GB" sz="800" b="1" dirty="0" smtClean="0">
              <a:solidFill>
                <a:srgbClr val="F15E4C"/>
              </a:solidFill>
              <a:cs typeface="Arial" panose="020B0604020202020204" pitchFamily="34" charset="0"/>
            </a:endParaRPr>
          </a:p>
          <a:p>
            <a:pPr defTabSz="457200"/>
            <a:endParaRPr lang="en-GB" sz="800" b="1" dirty="0" smtClean="0">
              <a:solidFill>
                <a:srgbClr val="F15E4C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6256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TEC16 colors">
      <a:dk1>
        <a:sysClr val="windowText" lastClr="000000"/>
      </a:dk1>
      <a:lt1>
        <a:srgbClr val="FFFFFF"/>
      </a:lt1>
      <a:dk2>
        <a:srgbClr val="0B9D48"/>
      </a:dk2>
      <a:lt2>
        <a:srgbClr val="F15E4C"/>
      </a:lt2>
      <a:accent1>
        <a:srgbClr val="E7E6E6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4_Office Theme">
  <a:themeElements>
    <a:clrScheme name="TEC16 colors">
      <a:dk1>
        <a:sysClr val="windowText" lastClr="000000"/>
      </a:dk1>
      <a:lt1>
        <a:srgbClr val="FFFFFF"/>
      </a:lt1>
      <a:dk2>
        <a:srgbClr val="0B9D48"/>
      </a:dk2>
      <a:lt2>
        <a:srgbClr val="F15E4C"/>
      </a:lt2>
      <a:accent1>
        <a:srgbClr val="E7E6E6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</TotalTime>
  <Words>53</Words>
  <Application>Microsoft Office PowerPoint</Application>
  <PresentationFormat>On-screen Show (4:3)</PresentationFormat>
  <Paragraphs>20</Paragraphs>
  <Slides>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10" baseType="lpstr">
      <vt:lpstr>Arial</vt:lpstr>
      <vt:lpstr>Calibri</vt:lpstr>
      <vt:lpstr>Calibri Light</vt:lpstr>
      <vt:lpstr>Tahoma</vt:lpstr>
      <vt:lpstr>1_Office Theme</vt:lpstr>
      <vt:lpstr>2_Office Theme</vt:lpstr>
      <vt:lpstr>4_Office Theme</vt:lpstr>
      <vt:lpstr>PowerPoint Presentation</vt:lpstr>
      <vt:lpstr>PowerPoint Presentation</vt:lpstr>
      <vt:lpstr>WHAT’S NEXT?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Dara Hogan</dc:creator>
  <cp:lastModifiedBy>Dara Hogan</cp:lastModifiedBy>
  <cp:revision>3</cp:revision>
  <dcterms:created xsi:type="dcterms:W3CDTF">2016-11-14T14:39:29Z</dcterms:created>
  <dcterms:modified xsi:type="dcterms:W3CDTF">2016-11-14T14:57:12Z</dcterms:modified>
</cp:coreProperties>
</file>