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4" r:id="rId2"/>
    <p:sldMasterId id="2147483676" r:id="rId3"/>
    <p:sldMasterId id="2147483678" r:id="rId4"/>
  </p:sldMasterIdLst>
  <p:notesMasterIdLst>
    <p:notesMasterId r:id="rId9"/>
  </p:notesMasterIdLst>
  <p:sldIdLst>
    <p:sldId id="257" r:id="rId5"/>
    <p:sldId id="258" r:id="rId6"/>
    <p:sldId id="260" r:id="rId7"/>
    <p:sldId id="25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4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3CC18A-DA32-45B6-84AC-148A2D02E430}" type="datetimeFigureOut">
              <a:rPr lang="en-IE" smtClean="0"/>
              <a:t>14/11/2016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0DB13F-716A-4256-80DE-8B94561DCD38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727111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FRIDAY</a:t>
            </a:r>
            <a:r>
              <a:rPr lang="en-US" baseline="0" dirty="0" smtClean="0"/>
              <a:t> </a:t>
            </a:r>
            <a:r>
              <a:rPr lang="en-US" dirty="0" smtClean="0"/>
              <a:t>Breakout session 6 What’s next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4F61C-714A-4F4C-A082-4C54E2AAF694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778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2330100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1992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9842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17A5E-56FE-4293-A229-FD72BC002C8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279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268322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845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717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154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TESSITURA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EUROPEAN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CONFERENCE</a:t>
            </a:r>
          </a:p>
          <a:p>
            <a:pPr defTabSz="457200"/>
            <a:endParaRPr lang="en-GB" sz="4000" b="1" dirty="0">
              <a:solidFill>
                <a:srgbClr val="E7E6E6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429449" y="3002547"/>
            <a:ext cx="3391743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EXECUTIVE TRACK HOT TOPICS</a:t>
            </a:r>
            <a:endParaRPr lang="en-GB" sz="44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28062" y="2380959"/>
            <a:ext cx="3823479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B9D48"/>
                </a:solidFill>
              </a:rPr>
              <a:t>CONTENT </a:t>
            </a:r>
            <a:r>
              <a:rPr lang="en-GB" sz="2800" b="1" dirty="0" smtClean="0">
                <a:solidFill>
                  <a:srgbClr val="0B9D48"/>
                </a:solidFill>
              </a:rPr>
              <a:t>PLANNERS</a:t>
            </a:r>
            <a:endParaRPr lang="en-GB" sz="2800" b="1" dirty="0">
              <a:solidFill>
                <a:srgbClr val="0B9D48"/>
              </a:solidFill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Jonathan Saville : Birmingham Hippodrome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</a:rPr>
              <a:t>David Pearce : Wales Millennium Centre</a:t>
            </a:r>
          </a:p>
          <a:p>
            <a:pPr defTabSz="457200"/>
            <a:r>
              <a:rPr lang="en-GB" b="1" dirty="0" err="1" smtClean="0">
                <a:solidFill>
                  <a:srgbClr val="F15E4C"/>
                </a:solidFill>
              </a:rPr>
              <a:t>Oonagh</a:t>
            </a:r>
            <a:r>
              <a:rPr lang="en-GB" b="1" dirty="0" smtClean="0">
                <a:solidFill>
                  <a:srgbClr val="F15E4C"/>
                </a:solidFill>
              </a:rPr>
              <a:t> Desire : Abbey Theatre</a:t>
            </a:r>
            <a:endParaRPr lang="en-GB" b="1" dirty="0">
              <a:solidFill>
                <a:srgbClr val="F15E4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922598"/>
            <a:ext cx="38234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MODERATOR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Jonathan Saville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Birmingham Hippodrome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8329" y="4626068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b="1" dirty="0">
                <a:solidFill>
                  <a:prstClr val="black"/>
                </a:solidFill>
              </a:rPr>
              <a:t>Share your </a:t>
            </a:r>
            <a:r>
              <a:rPr lang="en-US" b="1" dirty="0" err="1">
                <a:solidFill>
                  <a:prstClr val="black"/>
                </a:solidFill>
              </a:rPr>
              <a:t>favourite</a:t>
            </a:r>
            <a:r>
              <a:rPr lang="en-US" b="1" dirty="0">
                <a:solidFill>
                  <a:prstClr val="black"/>
                </a:solidFill>
              </a:rPr>
              <a:t> content and photos! #TECDublin16</a:t>
            </a: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487" y="5462775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2" y="5555208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29449" y="730131"/>
            <a:ext cx="3545022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EXECUTIVE TRACK HOT TOPICS</a:t>
            </a:r>
            <a:endParaRPr lang="en-GB" sz="44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596" y="2736415"/>
            <a:ext cx="7886700" cy="2852737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“If </a:t>
            </a:r>
            <a:r>
              <a:rPr lang="en-US" sz="2400" dirty="0">
                <a:solidFill>
                  <a:schemeClr val="bg1"/>
                </a:solidFill>
              </a:rPr>
              <a:t>you cannot get rid of the family skeleton, you may as well make it </a:t>
            </a:r>
            <a:r>
              <a:rPr lang="en-US" sz="2400" dirty="0" smtClean="0">
                <a:solidFill>
                  <a:schemeClr val="bg1"/>
                </a:solidFill>
              </a:rPr>
              <a:t>dance.”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9596" y="5498526"/>
            <a:ext cx="7886700" cy="413128"/>
          </a:xfrm>
        </p:spPr>
        <p:txBody>
          <a:bodyPr>
            <a:normAutofit/>
          </a:bodyPr>
          <a:lstStyle/>
          <a:p>
            <a:r>
              <a:rPr lang="en-US" sz="2000" dirty="0" smtClean="0"/>
              <a:t>George Bernard Shaw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278170" y="990567"/>
            <a:ext cx="3661942" cy="3554273"/>
            <a:chOff x="5473398" y="177756"/>
            <a:chExt cx="6446751" cy="6413157"/>
          </a:xfrm>
        </p:grpSpPr>
        <p:sp>
          <p:nvSpPr>
            <p:cNvPr id="5" name="Oval 4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" name="TextBox 6"/>
          <p:cNvSpPr txBox="1"/>
          <p:nvPr/>
        </p:nvSpPr>
        <p:spPr>
          <a:xfrm>
            <a:off x="827754" y="3132357"/>
            <a:ext cx="31467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DISCUSSION</a:t>
            </a:r>
            <a:endParaRPr lang="en-GB" sz="4000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24277" y="4753069"/>
            <a:ext cx="7677339" cy="905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297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2174" y="779243"/>
            <a:ext cx="3816324" cy="799051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0B9D48"/>
                </a:solidFill>
                <a:latin typeface="+mn-lt"/>
              </a:rPr>
              <a:t>WHAT’S NEXT?</a:t>
            </a:r>
            <a:endParaRPr lang="en-US" sz="4000" b="1" dirty="0">
              <a:solidFill>
                <a:srgbClr val="0B9D48"/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6" y="2285546"/>
            <a:ext cx="3583287" cy="3567417"/>
          </a:xfrm>
        </p:spPr>
      </p:pic>
      <p:sp>
        <p:nvSpPr>
          <p:cNvPr id="8" name="TextBox 7"/>
          <p:cNvSpPr txBox="1"/>
          <p:nvPr/>
        </p:nvSpPr>
        <p:spPr>
          <a:xfrm>
            <a:off x="4781360" y="2515550"/>
            <a:ext cx="404941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BREAK 14.15-14.30</a:t>
            </a:r>
          </a:p>
          <a:p>
            <a:pPr defTabSz="457200"/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Hogan Foyer / Level 6 Foyer </a:t>
            </a: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1360" y="3695183"/>
            <a:ext cx="4202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BREAKOUT SESSION SEVEN</a:t>
            </a:r>
          </a:p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14.30-15.30</a:t>
            </a: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25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94</Words>
  <Application>Microsoft Office PowerPoint</Application>
  <PresentationFormat>On-screen Show (4:3)</PresentationFormat>
  <Paragraphs>26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Tahoma</vt:lpstr>
      <vt:lpstr>1_Office Theme</vt:lpstr>
      <vt:lpstr>2_Office Theme</vt:lpstr>
      <vt:lpstr>Office Theme</vt:lpstr>
      <vt:lpstr>3_Office Theme</vt:lpstr>
      <vt:lpstr>PowerPoint Presentation</vt:lpstr>
      <vt:lpstr>PowerPoint Presentation</vt:lpstr>
      <vt:lpstr>“If you cannot get rid of the family skeleton, you may as well make it dance.”</vt:lpstr>
      <vt:lpstr>WHAT’S NEXT?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Dara Hogan</dc:creator>
  <cp:lastModifiedBy>Dara Hogan</cp:lastModifiedBy>
  <cp:revision>1</cp:revision>
  <dcterms:created xsi:type="dcterms:W3CDTF">2016-11-14T12:42:13Z</dcterms:created>
  <dcterms:modified xsi:type="dcterms:W3CDTF">2016-11-14T12:51:41Z</dcterms:modified>
</cp:coreProperties>
</file>