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4" r:id="rId2"/>
    <p:sldMasterId id="2147483680" r:id="rId3"/>
    <p:sldMasterId id="2147483682" r:id="rId4"/>
  </p:sldMasterIdLst>
  <p:notesMasterIdLst>
    <p:notesMasterId r:id="rId9"/>
  </p:notesMasterIdLst>
  <p:sldIdLst>
    <p:sldId id="257" r:id="rId5"/>
    <p:sldId id="258" r:id="rId6"/>
    <p:sldId id="262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4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467A4B-B4BC-4100-8C13-5A6CD82F7D9F}" type="datetimeFigureOut">
              <a:rPr lang="en-IE" smtClean="0"/>
              <a:t>14/11/2016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7E6D43-E59A-4CC8-805E-21B984C20CB5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245566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400">
              <a:defRPr/>
            </a:pPr>
            <a:fld id="{07AEDEC6-D07E-4D36-A7EB-AB06A8A3C0DE}" type="slidenum">
              <a:rPr lang="en-US" smtClean="0">
                <a:solidFill>
                  <a:prstClr val="black"/>
                </a:solidFill>
              </a:rPr>
              <a:pPr defTabSz="914400"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r>
              <a:rPr lang="en-US" baseline="0" dirty="0" smtClean="0"/>
              <a:t> </a:t>
            </a:r>
            <a:r>
              <a:rPr lang="en-US" dirty="0" smtClean="0"/>
              <a:t>Breakout session 6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778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778162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962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1778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7A5E-56FE-4293-A229-FD72BC002C8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0129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6E8AC5F1-3AEA-43F3-80F9-620F033E9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370414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65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13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D0E22C87-1B4A-4370-BD11-1396021D827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11/14/2016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657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TESSITURA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EUROPEAN </a:t>
            </a: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CONFERENCE</a:t>
            </a:r>
          </a:p>
          <a:p>
            <a:pPr defTabSz="457200"/>
            <a:endParaRPr lang="en-GB" sz="4000" b="1" dirty="0">
              <a:solidFill>
                <a:srgbClr val="E7E6E6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sz="4000" b="1" dirty="0">
                <a:solidFill>
                  <a:srgbClr val="E7E6E6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162963" y="3002547"/>
            <a:ext cx="3926170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SUCCESSFUL EMAIL MARKETING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r>
              <a:rPr lang="en-GB" sz="3200" b="1" dirty="0" smtClean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Getting the Word You Mail 2 Fly</a:t>
            </a:r>
            <a:endParaRPr lang="en-GB" sz="3200" b="1" dirty="0">
              <a:solidFill>
                <a:srgbClr val="0B9D48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868274"/>
            <a:ext cx="42352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Graeme Ellis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Science Museum Group</a:t>
            </a:r>
          </a:p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GURU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Claire Evans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Royal Albert Hall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US" b="1" dirty="0">
                <a:solidFill>
                  <a:prstClr val="black"/>
                </a:solidFill>
              </a:rPr>
              <a:t>Share your </a:t>
            </a:r>
            <a:r>
              <a:rPr lang="en-US" b="1" dirty="0" err="1">
                <a:solidFill>
                  <a:prstClr val="black"/>
                </a:solidFill>
              </a:rPr>
              <a:t>favourite</a:t>
            </a:r>
            <a:r>
              <a:rPr lang="en-US" b="1" dirty="0">
                <a:solidFill>
                  <a:prstClr val="black"/>
                </a:solidFill>
              </a:rPr>
              <a:t> content and photos! #TECDublin16</a:t>
            </a: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  <a:p>
            <a:pPr algn="ctr" defTabSz="457200"/>
            <a:endParaRPr lang="en-US" b="1" dirty="0">
              <a:solidFill>
                <a:prstClr val="black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26560" y="2713661"/>
            <a:ext cx="42352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CONTENT PLANNERS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Rog </a:t>
            </a:r>
            <a:r>
              <a:rPr lang="en-GB" b="1" dirty="0" err="1" smtClean="0">
                <a:solidFill>
                  <a:srgbClr val="F15E4C"/>
                </a:solidFill>
                <a:cs typeface="Arial" panose="020B0604020202020204" pitchFamily="34" charset="0"/>
              </a:rPr>
              <a:t>Hildreth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: 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Royal Northern College of Music</a:t>
            </a:r>
          </a:p>
          <a:p>
            <a:pPr defTabSz="457200"/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Graeme Ellis : Science Museum Group</a:t>
            </a:r>
          </a:p>
          <a:p>
            <a:pPr defTabSz="457200"/>
            <a:endParaRPr lang="en-GB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596" y="2736415"/>
            <a:ext cx="7886700" cy="2852737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“If </a:t>
            </a:r>
            <a:r>
              <a:rPr lang="en-US" sz="2400" dirty="0">
                <a:solidFill>
                  <a:schemeClr val="bg1"/>
                </a:solidFill>
              </a:rPr>
              <a:t>you cannot get rid of the family skeleton, you may as well make it </a:t>
            </a:r>
            <a:r>
              <a:rPr lang="en-US" sz="2400" dirty="0" smtClean="0">
                <a:solidFill>
                  <a:schemeClr val="bg1"/>
                </a:solidFill>
              </a:rPr>
              <a:t>dance.”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9596" y="5498526"/>
            <a:ext cx="7886700" cy="413128"/>
          </a:xfrm>
        </p:spPr>
        <p:txBody>
          <a:bodyPr>
            <a:normAutofit/>
          </a:bodyPr>
          <a:lstStyle/>
          <a:p>
            <a:r>
              <a:rPr lang="en-US" sz="2000" dirty="0" smtClean="0"/>
              <a:t>George Bernard Shaw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27817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/>
          <p:cNvSpPr txBox="1"/>
          <p:nvPr/>
        </p:nvSpPr>
        <p:spPr>
          <a:xfrm>
            <a:off x="523598" y="3299967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DISCUSSION</a:t>
            </a:r>
            <a:endParaRPr lang="en-GB" sz="4000" b="1" dirty="0" smtClean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9782" y="860120"/>
            <a:ext cx="3926170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SUCCESSFUL EMAIL MARKETING</a:t>
            </a:r>
            <a:endParaRPr lang="en-GB" sz="44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GB" sz="900" b="1" dirty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97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81360" y="2515550"/>
            <a:ext cx="404941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 14.15-14.30</a:t>
            </a:r>
          </a:p>
          <a:p>
            <a:pPr defTabSz="457200"/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Hogan Foyer / Level 6 Foyer </a:t>
            </a: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BREAKOUT SESSION SEVEN</a:t>
            </a:r>
          </a:p>
          <a:p>
            <a:pPr defTabSz="457200"/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14.30-15.30</a:t>
            </a: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defTabSz="457200"/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25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105</Words>
  <Application>Microsoft Office PowerPoint</Application>
  <PresentationFormat>On-screen Show (4:3)</PresentationFormat>
  <Paragraphs>29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Arial</vt:lpstr>
      <vt:lpstr>Calibri</vt:lpstr>
      <vt:lpstr>Calibri Light</vt:lpstr>
      <vt:lpstr>Tahoma</vt:lpstr>
      <vt:lpstr>1_Office Theme</vt:lpstr>
      <vt:lpstr>2_Office Theme</vt:lpstr>
      <vt:lpstr>4_Office Theme</vt:lpstr>
      <vt:lpstr>Office Theme</vt:lpstr>
      <vt:lpstr>PowerPoint Presentation</vt:lpstr>
      <vt:lpstr>PowerPoint Presentation</vt:lpstr>
      <vt:lpstr>“If you cannot get rid of the family skeleton, you may as well make it dance.”</vt:lpstr>
      <vt:lpstr>WHAT’S NEXT?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Dara Hogan</dc:creator>
  <cp:lastModifiedBy>Dara Hogan</cp:lastModifiedBy>
  <cp:revision>4</cp:revision>
  <dcterms:created xsi:type="dcterms:W3CDTF">2016-11-14T14:39:29Z</dcterms:created>
  <dcterms:modified xsi:type="dcterms:W3CDTF">2016-11-14T15:03:54Z</dcterms:modified>
</cp:coreProperties>
</file>