
<file path=[Content_Types].xml><?xml version="1.0" encoding="utf-8"?>
<Types xmlns="http://schemas.openxmlformats.org/package/2006/content-types">
  <Default Extension="png" ContentType="image/png"/>
  <Default Extension="bin" ContentType="application/vnd.ms-office.vbaProject"/>
  <Default Extension="jpeg" ContentType="image/jpeg"/>
  <Default Extension="rels" ContentType="application/vnd.openxmlformats-package.relationships+xml"/>
  <Default Extension="xml" ContentType="application/xml"/>
  <Default Extension="fntdata" ContentType="application/x-fontdata"/>
  <Default Extension="gif" ContentType="image/gif"/>
  <Default Extension="jpg" ContentType="image/jpeg"/>
  <Default Extension="mp4" ContentType="video/mp4"/>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theme/theme3.xml" ContentType="application/vnd.openxmlformats-officedocument.theme+xml"/>
  <Override PartName="/ppt/slideLayouts/slideLayout31.xml" ContentType="application/vnd.openxmlformats-officedocument.presentationml.slideLayout+xml"/>
  <Override PartName="/ppt/theme/theme4.xml" ContentType="application/vnd.openxmlformats-officedocument.theme+xml"/>
  <Override PartName="/ppt/slideLayouts/slideLayout32.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notesSlides/notesSlide3.xml" ContentType="application/vnd.openxmlformats-officedocument.presentationml.notesSlide+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notesSlides/notesSlide4.xml" ContentType="application/vnd.openxmlformats-officedocument.presentationml.notesSlide+xml"/>
  <Override PartName="/ppt/tags/tag38.xml" ContentType="application/vnd.openxmlformats-officedocument.presentationml.tags+xml"/>
  <Override PartName="/ppt/notesSlides/notesSlide5.xml" ContentType="application/vnd.openxmlformats-officedocument.presentationml.notesSlide+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notesSlides/notesSlide6.xml" ContentType="application/vnd.openxmlformats-officedocument.presentationml.notesSlide+xml"/>
  <Override PartName="/ppt/tags/tag73.xml" ContentType="application/vnd.openxmlformats-officedocument.presentationml.tags+xml"/>
  <Override PartName="/ppt/notesSlides/notesSlide7.xml" ContentType="application/vnd.openxmlformats-officedocument.presentationml.notesSlide+xml"/>
  <Override PartName="/ppt/tags/tag74.xml" ContentType="application/vnd.openxmlformats-officedocument.presentationml.tags+xml"/>
  <Override PartName="/ppt/notesSlides/notesSlide8.xml" ContentType="application/vnd.openxmlformats-officedocument.presentationml.notesSlide+xml"/>
  <Override PartName="/ppt/tags/tag75.xml" ContentType="application/vnd.openxmlformats-officedocument.presentationml.tags+xml"/>
  <Override PartName="/ppt/notesSlides/notesSlide9.xml" ContentType="application/vnd.openxmlformats-officedocument.presentationml.notesSlide+xml"/>
  <Override PartName="/ppt/tags/tag76.xml" ContentType="application/vnd.openxmlformats-officedocument.presentationml.tags+xml"/>
  <Override PartName="/ppt/notesSlides/notesSlide10.xml" ContentType="application/vnd.openxmlformats-officedocument.presentationml.notesSlide+xml"/>
  <Override PartName="/ppt/tags/tag77.xml" ContentType="application/vnd.openxmlformats-officedocument.presentationml.tags+xml"/>
  <Override PartName="/ppt/notesSlides/notesSlide11.xml" ContentType="application/vnd.openxmlformats-officedocument.presentationml.notesSlide+xml"/>
  <Override PartName="/ppt/tags/tag78.xml" ContentType="application/vnd.openxmlformats-officedocument.presentationml.tags+xml"/>
  <Override PartName="/ppt/notesSlides/notesSlide12.xml" ContentType="application/vnd.openxmlformats-officedocument.presentationml.notesSlide+xml"/>
  <Override PartName="/ppt/tags/tag79.xml" ContentType="application/vnd.openxmlformats-officedocument.presentationml.tags+xml"/>
  <Override PartName="/ppt/notesSlides/notesSlide13.xml" ContentType="application/vnd.openxmlformats-officedocument.presentationml.notesSlide+xml"/>
  <Override PartName="/ppt/tags/tag80.xml" ContentType="application/vnd.openxmlformats-officedocument.presentationml.tags+xml"/>
  <Override PartName="/ppt/notesSlides/notesSlide14.xml" ContentType="application/vnd.openxmlformats-officedocument.presentationml.notesSlide+xml"/>
  <Override PartName="/ppt/tags/tag81.xml" ContentType="application/vnd.openxmlformats-officedocument.presentationml.tags+xml"/>
  <Override PartName="/ppt/notesSlides/notesSlide15.xml" ContentType="application/vnd.openxmlformats-officedocument.presentationml.notesSlide+xml"/>
  <Override PartName="/ppt/tags/tag82.xml" ContentType="application/vnd.openxmlformats-officedocument.presentationml.tags+xml"/>
  <Override PartName="/ppt/notesSlides/notesSlide16.xml" ContentType="application/vnd.openxmlformats-officedocument.presentationml.notesSlide+xml"/>
  <Override PartName="/ppt/tags/tag83.xml" ContentType="application/vnd.openxmlformats-officedocument.presentationml.tags+xml"/>
  <Override PartName="/ppt/notesSlides/notesSlide17.xml" ContentType="application/vnd.openxmlformats-officedocument.presentationml.notesSlide+xml"/>
  <Override PartName="/ppt/tags/tag84.xml" ContentType="application/vnd.openxmlformats-officedocument.presentationml.tags+xml"/>
  <Override PartName="/ppt/notesSlides/notesSlide18.xml" ContentType="application/vnd.openxmlformats-officedocument.presentationml.notesSlide+xml"/>
  <Override PartName="/ppt/tags/tag85.xml" ContentType="application/vnd.openxmlformats-officedocument.presentationml.tags+xml"/>
  <Override PartName="/ppt/notesSlides/notesSlide19.xml" ContentType="application/vnd.openxmlformats-officedocument.presentationml.notesSlide+xml"/>
  <Override PartName="/ppt/tags/tag86.xml" ContentType="application/vnd.openxmlformats-officedocument.presentationml.tags+xml"/>
  <Override PartName="/ppt/tags/tag87.xml" ContentType="application/vnd.openxmlformats-officedocument.presentationml.tags+xml"/>
  <Override PartName="/ppt/notesSlides/notesSlide20.xml" ContentType="application/vnd.openxmlformats-officedocument.presentationml.notesSlide+xml"/>
  <Override PartName="/ppt/tags/tag88.xml" ContentType="application/vnd.openxmlformats-officedocument.presentationml.tags+xml"/>
  <Override PartName="/ppt/notesSlides/notesSlide21.xml" ContentType="application/vnd.openxmlformats-officedocument.presentationml.notesSlide+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notesSlides/notesSlide22.xml" ContentType="application/vnd.openxmlformats-officedocument.presentationml.notesSlide+xml"/>
  <Override PartName="/ppt/tags/tag95.xml" ContentType="application/vnd.openxmlformats-officedocument.presentationml.tags+xml"/>
  <Override PartName="/ppt/notesSlides/notesSlide23.xml" ContentType="application/vnd.openxmlformats-officedocument.presentationml.notesSlide+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notesSlides/notesSlide24.xml" ContentType="application/vnd.openxmlformats-officedocument.presentationml.notesSlide+xml"/>
  <Override PartName="/ppt/tags/tag110.xml" ContentType="application/vnd.openxmlformats-officedocument.presentationml.tags+xml"/>
  <Override PartName="/ppt/notesSlides/notesSlide25.xml" ContentType="application/vnd.openxmlformats-officedocument.presentationml.notesSlide+xml"/>
  <Override PartName="/ppt/tags/tag111.xml" ContentType="application/vnd.openxmlformats-officedocument.presentationml.tags+xml"/>
  <Override PartName="/ppt/notesSlides/notesSlide26.xml" ContentType="application/vnd.openxmlformats-officedocument.presentationml.notesSlide+xml"/>
  <Override PartName="/ppt/tags/tag112.xml" ContentType="application/vnd.openxmlformats-officedocument.presentationml.tags+xml"/>
  <Override PartName="/ppt/notesSlides/notesSlide27.xml" ContentType="application/vnd.openxmlformats-officedocument.presentationml.notesSlide+xml"/>
  <Override PartName="/ppt/tags/tag113.xml" ContentType="application/vnd.openxmlformats-officedocument.presentationml.tags+xml"/>
  <Override PartName="/ppt/notesSlides/notesSlide28.xml" ContentType="application/vnd.openxmlformats-officedocument.presentationml.notesSlide+xml"/>
  <Override PartName="/ppt/tags/tag114.xml" ContentType="application/vnd.openxmlformats-officedocument.presentationml.tags+xml"/>
  <Override PartName="/ppt/notesSlides/notesSlide29.xml" ContentType="application/vnd.openxmlformats-officedocument.presentationml.notesSlide+xml"/>
  <Override PartName="/ppt/tags/tag115.xml" ContentType="application/vnd.openxmlformats-officedocument.presentationml.tags+xml"/>
  <Override PartName="/ppt/notesSlides/notesSlide30.xml" ContentType="application/vnd.openxmlformats-officedocument.presentationml.notesSlide+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notesSlides/notesSlide31.xml" ContentType="application/vnd.openxmlformats-officedocument.presentationml.notesSlide+xml"/>
  <Override PartName="/ppt/tags/tag121.xml" ContentType="application/vnd.openxmlformats-officedocument.presentationml.tags+xml"/>
  <Override PartName="/ppt/notesSlides/notesSlide32.xml" ContentType="application/vnd.openxmlformats-officedocument.presentationml.notesSlide+xml"/>
  <Override PartName="/ppt/tags/tag122.xml" ContentType="application/vnd.openxmlformats-officedocument.presentationml.tags+xml"/>
  <Override PartName="/ppt/tags/tag123.xml" ContentType="application/vnd.openxmlformats-officedocument.presentationml.tags+xml"/>
  <Override PartName="/ppt/notesSlides/notesSlide33.xml" ContentType="application/vnd.openxmlformats-officedocument.presentationml.notesSlide+xml"/>
  <Override PartName="/ppt/tags/tag124.xml" ContentType="application/vnd.openxmlformats-officedocument.presentationml.tags+xml"/>
  <Override PartName="/ppt/notesSlides/notesSlide34.xml" ContentType="application/vnd.openxmlformats-officedocument.presentationml.notesSlide+xml"/>
  <Override PartName="/ppt/tags/tag125.xml" ContentType="application/vnd.openxmlformats-officedocument.presentationml.tags+xml"/>
  <Override PartName="/ppt/tags/tag126.xml" ContentType="application/vnd.openxmlformats-officedocument.presentationml.tags+xml"/>
  <Override PartName="/ppt/notesSlides/notesSlide35.xml" ContentType="application/vnd.openxmlformats-officedocument.presentationml.notesSlide+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notesSlides/notesSlide36.xml" ContentType="application/vnd.openxmlformats-officedocument.presentationml.notesSlide+xml"/>
  <Override PartName="/ppt/tags/tag130.xml" ContentType="application/vnd.openxmlformats-officedocument.presentationml.tags+xml"/>
  <Override PartName="/ppt/notesSlides/notesSlide37.xml" ContentType="application/vnd.openxmlformats-officedocument.presentationml.notesSlide+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notesSlides/notesSlide38.xml" ContentType="application/vnd.openxmlformats-officedocument.presentationml.notesSlide+xml"/>
  <Override PartName="/ppt/tags/tag146.xml" ContentType="application/vnd.openxmlformats-officedocument.presentationml.tags+xml"/>
  <Override PartName="/ppt/notesSlides/notesSlide39.xml" ContentType="application/vnd.openxmlformats-officedocument.presentationml.notesSlide+xml"/>
  <Override PartName="/ppt/theme/themeOverride1.xml" ContentType="application/vnd.openxmlformats-officedocument.themeOverr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744" r:id="rId1"/>
    <p:sldMasterId id="2147483773" r:id="rId2"/>
    <p:sldMasterId id="2147483775" r:id="rId3"/>
    <p:sldMasterId id="2147483777" r:id="rId4"/>
    <p:sldMasterId id="2147483779" r:id="rId5"/>
  </p:sldMasterIdLst>
  <p:notesMasterIdLst>
    <p:notesMasterId r:id="rId137"/>
  </p:notesMasterIdLst>
  <p:handoutMasterIdLst>
    <p:handoutMasterId r:id="rId138"/>
  </p:handoutMasterIdLst>
  <p:sldIdLst>
    <p:sldId id="498" r:id="rId6"/>
    <p:sldId id="499" r:id="rId7"/>
    <p:sldId id="367" r:id="rId8"/>
    <p:sldId id="494" r:id="rId9"/>
    <p:sldId id="495" r:id="rId10"/>
    <p:sldId id="496" r:id="rId11"/>
    <p:sldId id="371" r:id="rId12"/>
    <p:sldId id="372" r:id="rId13"/>
    <p:sldId id="373" r:id="rId14"/>
    <p:sldId id="374" r:id="rId15"/>
    <p:sldId id="375" r:id="rId16"/>
    <p:sldId id="376" r:id="rId17"/>
    <p:sldId id="377" r:id="rId18"/>
    <p:sldId id="378" r:id="rId19"/>
    <p:sldId id="379" r:id="rId20"/>
    <p:sldId id="380" r:id="rId21"/>
    <p:sldId id="381" r:id="rId22"/>
    <p:sldId id="382" r:id="rId23"/>
    <p:sldId id="385" r:id="rId24"/>
    <p:sldId id="386" r:id="rId25"/>
    <p:sldId id="387" r:id="rId26"/>
    <p:sldId id="388" r:id="rId27"/>
    <p:sldId id="389" r:id="rId28"/>
    <p:sldId id="390" r:id="rId29"/>
    <p:sldId id="391" r:id="rId30"/>
    <p:sldId id="392" r:id="rId31"/>
    <p:sldId id="393" r:id="rId32"/>
    <p:sldId id="394" r:id="rId33"/>
    <p:sldId id="395" r:id="rId34"/>
    <p:sldId id="396" r:id="rId35"/>
    <p:sldId id="397" r:id="rId36"/>
    <p:sldId id="398" r:id="rId37"/>
    <p:sldId id="446" r:id="rId38"/>
    <p:sldId id="399" r:id="rId39"/>
    <p:sldId id="400" r:id="rId40"/>
    <p:sldId id="401" r:id="rId41"/>
    <p:sldId id="402" r:id="rId42"/>
    <p:sldId id="403" r:id="rId43"/>
    <p:sldId id="404" r:id="rId44"/>
    <p:sldId id="405" r:id="rId45"/>
    <p:sldId id="409" r:id="rId46"/>
    <p:sldId id="410" r:id="rId47"/>
    <p:sldId id="411" r:id="rId48"/>
    <p:sldId id="412" r:id="rId49"/>
    <p:sldId id="413" r:id="rId50"/>
    <p:sldId id="414" r:id="rId51"/>
    <p:sldId id="415" r:id="rId52"/>
    <p:sldId id="416" r:id="rId53"/>
    <p:sldId id="417" r:id="rId54"/>
    <p:sldId id="418" r:id="rId55"/>
    <p:sldId id="419" r:id="rId56"/>
    <p:sldId id="420" r:id="rId57"/>
    <p:sldId id="421" r:id="rId58"/>
    <p:sldId id="422" r:id="rId59"/>
    <p:sldId id="423" r:id="rId60"/>
    <p:sldId id="424" r:id="rId61"/>
    <p:sldId id="425" r:id="rId62"/>
    <p:sldId id="431" r:id="rId63"/>
    <p:sldId id="432" r:id="rId64"/>
    <p:sldId id="433" r:id="rId65"/>
    <p:sldId id="434" r:id="rId66"/>
    <p:sldId id="435" r:id="rId67"/>
    <p:sldId id="436" r:id="rId68"/>
    <p:sldId id="437" r:id="rId69"/>
    <p:sldId id="438" r:id="rId70"/>
    <p:sldId id="439" r:id="rId71"/>
    <p:sldId id="440" r:id="rId72"/>
    <p:sldId id="441" r:id="rId73"/>
    <p:sldId id="442" r:id="rId74"/>
    <p:sldId id="443" r:id="rId75"/>
    <p:sldId id="444" r:id="rId76"/>
    <p:sldId id="445" r:id="rId77"/>
    <p:sldId id="503" r:id="rId78"/>
    <p:sldId id="447" r:id="rId79"/>
    <p:sldId id="509" r:id="rId80"/>
    <p:sldId id="510" r:id="rId81"/>
    <p:sldId id="512" r:id="rId82"/>
    <p:sldId id="513" r:id="rId83"/>
    <p:sldId id="514" r:id="rId84"/>
    <p:sldId id="515" r:id="rId85"/>
    <p:sldId id="516" r:id="rId86"/>
    <p:sldId id="517" r:id="rId87"/>
    <p:sldId id="504" r:id="rId88"/>
    <p:sldId id="449" r:id="rId89"/>
    <p:sldId id="450" r:id="rId90"/>
    <p:sldId id="451" r:id="rId91"/>
    <p:sldId id="453" r:id="rId92"/>
    <p:sldId id="454" r:id="rId93"/>
    <p:sldId id="455" r:id="rId94"/>
    <p:sldId id="456" r:id="rId95"/>
    <p:sldId id="457" r:id="rId96"/>
    <p:sldId id="458" r:id="rId97"/>
    <p:sldId id="459" r:id="rId98"/>
    <p:sldId id="460" r:id="rId99"/>
    <p:sldId id="461" r:id="rId100"/>
    <p:sldId id="462" r:id="rId101"/>
    <p:sldId id="463" r:id="rId102"/>
    <p:sldId id="523" r:id="rId103"/>
    <p:sldId id="464" r:id="rId104"/>
    <p:sldId id="522" r:id="rId105"/>
    <p:sldId id="465" r:id="rId106"/>
    <p:sldId id="467" r:id="rId107"/>
    <p:sldId id="468" r:id="rId108"/>
    <p:sldId id="506" r:id="rId109"/>
    <p:sldId id="507" r:id="rId110"/>
    <p:sldId id="508" r:id="rId111"/>
    <p:sldId id="525" r:id="rId112"/>
    <p:sldId id="526" r:id="rId113"/>
    <p:sldId id="505" r:id="rId114"/>
    <p:sldId id="469" r:id="rId115"/>
    <p:sldId id="470" r:id="rId116"/>
    <p:sldId id="471" r:id="rId117"/>
    <p:sldId id="472" r:id="rId118"/>
    <p:sldId id="473" r:id="rId119"/>
    <p:sldId id="474" r:id="rId120"/>
    <p:sldId id="475" r:id="rId121"/>
    <p:sldId id="476" r:id="rId122"/>
    <p:sldId id="477" r:id="rId123"/>
    <p:sldId id="478" r:id="rId124"/>
    <p:sldId id="479" r:id="rId125"/>
    <p:sldId id="480" r:id="rId126"/>
    <p:sldId id="482" r:id="rId127"/>
    <p:sldId id="485" r:id="rId128"/>
    <p:sldId id="487" r:id="rId129"/>
    <p:sldId id="488" r:id="rId130"/>
    <p:sldId id="521" r:id="rId131"/>
    <p:sldId id="489" r:id="rId132"/>
    <p:sldId id="518" r:id="rId133"/>
    <p:sldId id="519" r:id="rId134"/>
    <p:sldId id="500" r:id="rId135"/>
    <p:sldId id="501" r:id="rId136"/>
  </p:sldIdLst>
  <p:sldSz cx="9144000" cy="6858000" type="screen4x3"/>
  <p:notesSz cx="6858000" cy="9144000"/>
  <p:embeddedFontLst>
    <p:embeddedFont>
      <p:font typeface="Calibri" panose="020F0502020204030204" pitchFamily="34" charset="0"/>
      <p:regular r:id="rId139"/>
      <p:bold r:id="rId140"/>
      <p:italic r:id="rId141"/>
      <p:boldItalic r:id="rId142"/>
    </p:embeddedFont>
    <p:embeddedFont>
      <p:font typeface="Arial Black" panose="020B0A04020102020204" pitchFamily="34" charset="0"/>
      <p:bold r:id="rId143"/>
    </p:embeddedFont>
    <p:embeddedFont>
      <p:font typeface="Calibri Light" panose="020F0302020204030204" pitchFamily="34" charset="0"/>
      <p:regular r:id="rId144"/>
      <p:italic r:id="rId145"/>
    </p:embeddedFont>
    <p:embeddedFont>
      <p:font typeface="Tahoma" panose="020B0604030504040204" pitchFamily="34" charset="0"/>
      <p:regular r:id="rId146"/>
      <p:bold r:id="rId147"/>
    </p:embeddedFont>
    <p:embeddedFont>
      <p:font typeface="Book Antiqua" panose="02040602050305030304" pitchFamily="18" charset="0"/>
      <p:regular r:id="rId148"/>
      <p:bold r:id="rId149"/>
      <p:italic r:id="rId150"/>
      <p:boldItalic r:id="rId151"/>
    </p:embeddedFont>
  </p:embeddedFontLst>
  <p:custDataLst>
    <p:tags r:id="rId152"/>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eth Gilliland" initials="BG" lastIdx="7" clrIdx="0">
    <p:extLst>
      <p:ext uri="{19B8F6BF-5375-455C-9EA6-DF929625EA0E}">
        <p15:presenceInfo xmlns:p15="http://schemas.microsoft.com/office/powerpoint/2012/main" userId="Beth Gilliland"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82F84"/>
    <a:srgbClr val="F0583F"/>
    <a:srgbClr val="008E90"/>
    <a:srgbClr val="5B4FA1"/>
    <a:srgbClr val="FF9900"/>
    <a:srgbClr val="678034"/>
    <a:srgbClr val="8FC73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44" autoAdjust="0"/>
    <p:restoredTop sz="74865" autoAdjust="0"/>
  </p:normalViewPr>
  <p:slideViewPr>
    <p:cSldViewPr showGuides="1">
      <p:cViewPr varScale="1">
        <p:scale>
          <a:sx n="69" d="100"/>
          <a:sy n="69" d="100"/>
        </p:scale>
        <p:origin x="732" y="66"/>
      </p:cViewPr>
      <p:guideLst>
        <p:guide orient="horz" pos="2160"/>
        <p:guide pos="2880"/>
      </p:guideLst>
    </p:cSldViewPr>
  </p:slideViewPr>
  <p:notesTextViewPr>
    <p:cViewPr>
      <p:scale>
        <a:sx n="1" d="1"/>
        <a:sy n="1" d="1"/>
      </p:scale>
      <p:origin x="0" y="0"/>
    </p:cViewPr>
  </p:notesTextViewPr>
  <p:notesViewPr>
    <p:cSldViewPr showGuides="1">
      <p:cViewPr varScale="1">
        <p:scale>
          <a:sx n="88" d="100"/>
          <a:sy n="88" d="100"/>
        </p:scale>
        <p:origin x="3822" y="10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117" Type="http://schemas.openxmlformats.org/officeDocument/2006/relationships/slide" Target="slides/slide112.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slide" Target="slides/slide79.xml"/><Relationship Id="rId89" Type="http://schemas.openxmlformats.org/officeDocument/2006/relationships/slide" Target="slides/slide84.xml"/><Relationship Id="rId112" Type="http://schemas.openxmlformats.org/officeDocument/2006/relationships/slide" Target="slides/slide107.xml"/><Relationship Id="rId133" Type="http://schemas.openxmlformats.org/officeDocument/2006/relationships/slide" Target="slides/slide128.xml"/><Relationship Id="rId138" Type="http://schemas.openxmlformats.org/officeDocument/2006/relationships/handoutMaster" Target="handoutMasters/handoutMaster1.xml"/><Relationship Id="rId154" Type="http://schemas.openxmlformats.org/officeDocument/2006/relationships/presProps" Target="presProps.xml"/><Relationship Id="rId16" Type="http://schemas.openxmlformats.org/officeDocument/2006/relationships/slide" Target="slides/slide11.xml"/><Relationship Id="rId107" Type="http://schemas.openxmlformats.org/officeDocument/2006/relationships/slide" Target="slides/slide102.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slide" Target="slides/slide74.xml"/><Relationship Id="rId102" Type="http://schemas.openxmlformats.org/officeDocument/2006/relationships/slide" Target="slides/slide97.xml"/><Relationship Id="rId123" Type="http://schemas.openxmlformats.org/officeDocument/2006/relationships/slide" Target="slides/slide118.xml"/><Relationship Id="rId128" Type="http://schemas.openxmlformats.org/officeDocument/2006/relationships/slide" Target="slides/slide123.xml"/><Relationship Id="rId144" Type="http://schemas.openxmlformats.org/officeDocument/2006/relationships/font" Target="fonts/font6.fntdata"/><Relationship Id="rId149" Type="http://schemas.openxmlformats.org/officeDocument/2006/relationships/font" Target="fonts/font11.fntdata"/><Relationship Id="rId5" Type="http://schemas.openxmlformats.org/officeDocument/2006/relationships/slideMaster" Target="slideMasters/slideMaster5.xml"/><Relationship Id="rId90" Type="http://schemas.openxmlformats.org/officeDocument/2006/relationships/slide" Target="slides/slide85.xml"/><Relationship Id="rId95" Type="http://schemas.openxmlformats.org/officeDocument/2006/relationships/slide" Target="slides/slide90.xml"/><Relationship Id="rId22" Type="http://schemas.openxmlformats.org/officeDocument/2006/relationships/slide" Target="slides/slide17.xml"/><Relationship Id="rId27" Type="http://schemas.openxmlformats.org/officeDocument/2006/relationships/slide" Target="slides/slide22.xml"/><Relationship Id="rId43" Type="http://schemas.openxmlformats.org/officeDocument/2006/relationships/slide" Target="slides/slide38.xml"/><Relationship Id="rId48" Type="http://schemas.openxmlformats.org/officeDocument/2006/relationships/slide" Target="slides/slide43.xml"/><Relationship Id="rId64" Type="http://schemas.openxmlformats.org/officeDocument/2006/relationships/slide" Target="slides/slide59.xml"/><Relationship Id="rId69" Type="http://schemas.openxmlformats.org/officeDocument/2006/relationships/slide" Target="slides/slide64.xml"/><Relationship Id="rId113" Type="http://schemas.openxmlformats.org/officeDocument/2006/relationships/slide" Target="slides/slide108.xml"/><Relationship Id="rId118" Type="http://schemas.openxmlformats.org/officeDocument/2006/relationships/slide" Target="slides/slide113.xml"/><Relationship Id="rId134" Type="http://schemas.openxmlformats.org/officeDocument/2006/relationships/slide" Target="slides/slide129.xml"/><Relationship Id="rId139" Type="http://schemas.openxmlformats.org/officeDocument/2006/relationships/font" Target="fonts/font1.fntdata"/><Relationship Id="rId80" Type="http://schemas.openxmlformats.org/officeDocument/2006/relationships/slide" Target="slides/slide75.xml"/><Relationship Id="rId85" Type="http://schemas.openxmlformats.org/officeDocument/2006/relationships/slide" Target="slides/slide80.xml"/><Relationship Id="rId150" Type="http://schemas.openxmlformats.org/officeDocument/2006/relationships/font" Target="fonts/font12.fntdata"/><Relationship Id="rId155" Type="http://schemas.openxmlformats.org/officeDocument/2006/relationships/viewProps" Target="viewProps.xml"/><Relationship Id="rId12" Type="http://schemas.openxmlformats.org/officeDocument/2006/relationships/slide" Target="slides/slide7.xml"/><Relationship Id="rId17" Type="http://schemas.openxmlformats.org/officeDocument/2006/relationships/slide" Target="slides/slide12.xml"/><Relationship Id="rId33" Type="http://schemas.openxmlformats.org/officeDocument/2006/relationships/slide" Target="slides/slide28.xml"/><Relationship Id="rId38" Type="http://schemas.openxmlformats.org/officeDocument/2006/relationships/slide" Target="slides/slide33.xml"/><Relationship Id="rId59" Type="http://schemas.openxmlformats.org/officeDocument/2006/relationships/slide" Target="slides/slide54.xml"/><Relationship Id="rId103" Type="http://schemas.openxmlformats.org/officeDocument/2006/relationships/slide" Target="slides/slide98.xml"/><Relationship Id="rId108" Type="http://schemas.openxmlformats.org/officeDocument/2006/relationships/slide" Target="slides/slide103.xml"/><Relationship Id="rId124" Type="http://schemas.openxmlformats.org/officeDocument/2006/relationships/slide" Target="slides/slide119.xml"/><Relationship Id="rId129" Type="http://schemas.openxmlformats.org/officeDocument/2006/relationships/slide" Target="slides/slide124.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83" Type="http://schemas.openxmlformats.org/officeDocument/2006/relationships/slide" Target="slides/slide78.xml"/><Relationship Id="rId88" Type="http://schemas.openxmlformats.org/officeDocument/2006/relationships/slide" Target="slides/slide83.xml"/><Relationship Id="rId91" Type="http://schemas.openxmlformats.org/officeDocument/2006/relationships/slide" Target="slides/slide86.xml"/><Relationship Id="rId96" Type="http://schemas.openxmlformats.org/officeDocument/2006/relationships/slide" Target="slides/slide91.xml"/><Relationship Id="rId111" Type="http://schemas.openxmlformats.org/officeDocument/2006/relationships/slide" Target="slides/slide106.xml"/><Relationship Id="rId132" Type="http://schemas.openxmlformats.org/officeDocument/2006/relationships/slide" Target="slides/slide127.xml"/><Relationship Id="rId140" Type="http://schemas.openxmlformats.org/officeDocument/2006/relationships/font" Target="fonts/font2.fntdata"/><Relationship Id="rId145" Type="http://schemas.openxmlformats.org/officeDocument/2006/relationships/font" Target="fonts/font7.fntdata"/><Relationship Id="rId153"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6" Type="http://schemas.openxmlformats.org/officeDocument/2006/relationships/slide" Target="slides/slide101.xml"/><Relationship Id="rId114" Type="http://schemas.openxmlformats.org/officeDocument/2006/relationships/slide" Target="slides/slide109.xml"/><Relationship Id="rId119" Type="http://schemas.openxmlformats.org/officeDocument/2006/relationships/slide" Target="slides/slide114.xml"/><Relationship Id="rId127" Type="http://schemas.openxmlformats.org/officeDocument/2006/relationships/slide" Target="slides/slide12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slide" Target="slides/slide73.xml"/><Relationship Id="rId81" Type="http://schemas.openxmlformats.org/officeDocument/2006/relationships/slide" Target="slides/slide76.xml"/><Relationship Id="rId86" Type="http://schemas.openxmlformats.org/officeDocument/2006/relationships/slide" Target="slides/slide81.xml"/><Relationship Id="rId94" Type="http://schemas.openxmlformats.org/officeDocument/2006/relationships/slide" Target="slides/slide89.xml"/><Relationship Id="rId99" Type="http://schemas.openxmlformats.org/officeDocument/2006/relationships/slide" Target="slides/slide94.xml"/><Relationship Id="rId101" Type="http://schemas.openxmlformats.org/officeDocument/2006/relationships/slide" Target="slides/slide96.xml"/><Relationship Id="rId122" Type="http://schemas.openxmlformats.org/officeDocument/2006/relationships/slide" Target="slides/slide117.xml"/><Relationship Id="rId130" Type="http://schemas.openxmlformats.org/officeDocument/2006/relationships/slide" Target="slides/slide125.xml"/><Relationship Id="rId135" Type="http://schemas.openxmlformats.org/officeDocument/2006/relationships/slide" Target="slides/slide130.xml"/><Relationship Id="rId143" Type="http://schemas.openxmlformats.org/officeDocument/2006/relationships/font" Target="fonts/font5.fntdata"/><Relationship Id="rId148" Type="http://schemas.openxmlformats.org/officeDocument/2006/relationships/font" Target="fonts/font10.fntdata"/><Relationship Id="rId151" Type="http://schemas.openxmlformats.org/officeDocument/2006/relationships/font" Target="fonts/font13.fntdata"/><Relationship Id="rId156"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109" Type="http://schemas.openxmlformats.org/officeDocument/2006/relationships/slide" Target="slides/slide10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97" Type="http://schemas.openxmlformats.org/officeDocument/2006/relationships/slide" Target="slides/slide92.xml"/><Relationship Id="rId104" Type="http://schemas.openxmlformats.org/officeDocument/2006/relationships/slide" Target="slides/slide99.xml"/><Relationship Id="rId120" Type="http://schemas.openxmlformats.org/officeDocument/2006/relationships/slide" Target="slides/slide115.xml"/><Relationship Id="rId125" Type="http://schemas.openxmlformats.org/officeDocument/2006/relationships/slide" Target="slides/slide120.xml"/><Relationship Id="rId141" Type="http://schemas.openxmlformats.org/officeDocument/2006/relationships/font" Target="fonts/font3.fntdata"/><Relationship Id="rId146" Type="http://schemas.openxmlformats.org/officeDocument/2006/relationships/font" Target="fonts/font8.fntdata"/><Relationship Id="rId7" Type="http://schemas.openxmlformats.org/officeDocument/2006/relationships/slide" Target="slides/slide2.xml"/><Relationship Id="rId71" Type="http://schemas.openxmlformats.org/officeDocument/2006/relationships/slide" Target="slides/slide66.xml"/><Relationship Id="rId92" Type="http://schemas.openxmlformats.org/officeDocument/2006/relationships/slide" Target="slides/slide87.xml"/><Relationship Id="rId2" Type="http://schemas.openxmlformats.org/officeDocument/2006/relationships/slideMaster" Target="slideMasters/slideMaster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 Id="rId87" Type="http://schemas.openxmlformats.org/officeDocument/2006/relationships/slide" Target="slides/slide82.xml"/><Relationship Id="rId110" Type="http://schemas.openxmlformats.org/officeDocument/2006/relationships/slide" Target="slides/slide105.xml"/><Relationship Id="rId115" Type="http://schemas.openxmlformats.org/officeDocument/2006/relationships/slide" Target="slides/slide110.xml"/><Relationship Id="rId131" Type="http://schemas.openxmlformats.org/officeDocument/2006/relationships/slide" Target="slides/slide126.xml"/><Relationship Id="rId136" Type="http://schemas.openxmlformats.org/officeDocument/2006/relationships/slide" Target="slides/slide131.xml"/><Relationship Id="rId157" Type="http://schemas.openxmlformats.org/officeDocument/2006/relationships/tableStyles" Target="tableStyles.xml"/><Relationship Id="rId61" Type="http://schemas.openxmlformats.org/officeDocument/2006/relationships/slide" Target="slides/slide56.xml"/><Relationship Id="rId82" Type="http://schemas.openxmlformats.org/officeDocument/2006/relationships/slide" Target="slides/slide77.xml"/><Relationship Id="rId152" Type="http://schemas.openxmlformats.org/officeDocument/2006/relationships/tags" Target="tags/tag1.xml"/><Relationship Id="rId19" Type="http://schemas.openxmlformats.org/officeDocument/2006/relationships/slide" Target="slides/slide14.xml"/><Relationship Id="rId14" Type="http://schemas.openxmlformats.org/officeDocument/2006/relationships/slide" Target="slides/slide9.xml"/><Relationship Id="rId30" Type="http://schemas.openxmlformats.org/officeDocument/2006/relationships/slide" Target="slides/slide25.xml"/><Relationship Id="rId35" Type="http://schemas.openxmlformats.org/officeDocument/2006/relationships/slide" Target="slides/slide30.xml"/><Relationship Id="rId56" Type="http://schemas.openxmlformats.org/officeDocument/2006/relationships/slide" Target="slides/slide51.xml"/><Relationship Id="rId77" Type="http://schemas.openxmlformats.org/officeDocument/2006/relationships/slide" Target="slides/slide72.xml"/><Relationship Id="rId100" Type="http://schemas.openxmlformats.org/officeDocument/2006/relationships/slide" Target="slides/slide95.xml"/><Relationship Id="rId105" Type="http://schemas.openxmlformats.org/officeDocument/2006/relationships/slide" Target="slides/slide100.xml"/><Relationship Id="rId126" Type="http://schemas.openxmlformats.org/officeDocument/2006/relationships/slide" Target="slides/slide121.xml"/><Relationship Id="rId147" Type="http://schemas.openxmlformats.org/officeDocument/2006/relationships/font" Target="fonts/font9.fntdata"/><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93" Type="http://schemas.openxmlformats.org/officeDocument/2006/relationships/slide" Target="slides/slide88.xml"/><Relationship Id="rId98" Type="http://schemas.openxmlformats.org/officeDocument/2006/relationships/slide" Target="slides/slide93.xml"/><Relationship Id="rId121" Type="http://schemas.openxmlformats.org/officeDocument/2006/relationships/slide" Target="slides/slide116.xml"/><Relationship Id="rId142" Type="http://schemas.openxmlformats.org/officeDocument/2006/relationships/font" Target="fonts/font4.fntdata"/><Relationship Id="rId3" Type="http://schemas.openxmlformats.org/officeDocument/2006/relationships/slideMaster" Target="slideMasters/slideMaster3.xml"/><Relationship Id="rId25" Type="http://schemas.openxmlformats.org/officeDocument/2006/relationships/slide" Target="slides/slide20.xml"/><Relationship Id="rId46" Type="http://schemas.openxmlformats.org/officeDocument/2006/relationships/slide" Target="slides/slide41.xml"/><Relationship Id="rId67" Type="http://schemas.openxmlformats.org/officeDocument/2006/relationships/slide" Target="slides/slide62.xml"/><Relationship Id="rId116" Type="http://schemas.openxmlformats.org/officeDocument/2006/relationships/slide" Target="slides/slide111.xml"/><Relationship Id="rId137" Type="http://schemas.openxmlformats.org/officeDocument/2006/relationships/notesMaster" Target="notesMasters/notesMaster1.xml"/><Relationship Id="rId158" Type="http://schemas.microsoft.com/office/2006/relationships/vbaProject" Target="vbaProject.bin"/></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A89AFD3-578A-488E-A5AE-62326E3F63F4}" type="datetimeFigureOut">
              <a:rPr lang="en-US" smtClean="0"/>
              <a:t>11/18/2016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D0AC50C-4608-4364-8361-506588901E77}" type="slidenum">
              <a:rPr lang="en-US" smtClean="0"/>
              <a:t>‹#›</a:t>
            </a:fld>
            <a:endParaRPr lang="en-US"/>
          </a:p>
        </p:txBody>
      </p:sp>
    </p:spTree>
    <p:extLst>
      <p:ext uri="{BB962C8B-B14F-4D97-AF65-F5344CB8AC3E}">
        <p14:creationId xmlns:p14="http://schemas.microsoft.com/office/powerpoint/2010/main" val="41183308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EAFC54-6D67-4165-8E3C-5C7666CE676E}" type="datetimeFigureOut">
              <a:rPr lang="en-US" smtClean="0"/>
              <a:t>11/18/2016</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91F2BB6-8BFE-447A-8126-E3570150BA9F}" type="slidenum">
              <a:rPr lang="en-US" smtClean="0"/>
              <a:t>‹#›</a:t>
            </a:fld>
            <a:endParaRPr lang="en-US"/>
          </a:p>
        </p:txBody>
      </p:sp>
    </p:spTree>
    <p:extLst>
      <p:ext uri="{BB962C8B-B14F-4D97-AF65-F5344CB8AC3E}">
        <p14:creationId xmlns:p14="http://schemas.microsoft.com/office/powerpoint/2010/main" val="16144833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3" Type="http://schemas.openxmlformats.org/officeDocument/2006/relationships/hyperlink" Target="https://www.google.com/analytics/tag-manager/get-started/" TargetMode="External"/><Relationship Id="rId2" Type="http://schemas.openxmlformats.org/officeDocument/2006/relationships/slide" Target="../slides/slide127.xml"/><Relationship Id="rId1" Type="http://schemas.openxmlformats.org/officeDocument/2006/relationships/notesMaster" Target="../notesMasters/notesMaster1.xml"/><Relationship Id="rId4" Type="http://schemas.openxmlformats.org/officeDocument/2006/relationships/hyperlink" Target="https://www.google.com/recaptcha/intro/index.html" TargetMode="Externa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Welcome</a:t>
            </a:r>
            <a:endParaRPr lang="en-US" dirty="0"/>
          </a:p>
        </p:txBody>
      </p:sp>
      <p:sp>
        <p:nvSpPr>
          <p:cNvPr id="4" name="Slide Number Placeholder 3"/>
          <p:cNvSpPr>
            <a:spLocks noGrp="1"/>
          </p:cNvSpPr>
          <p:nvPr>
            <p:ph type="sldNum" sz="quarter" idx="10"/>
          </p:nvPr>
        </p:nvSpPr>
        <p:spPr/>
        <p:txBody>
          <a:bodyPr/>
          <a:lstStyle/>
          <a:p>
            <a:pPr defTabSz="914400">
              <a:defRPr/>
            </a:pPr>
            <a:fld id="{07AEDEC6-D07E-4D36-A7EB-AB06A8A3C0DE}" type="slidenum">
              <a:rPr lang="en-US" smtClean="0">
                <a:solidFill>
                  <a:prstClr val="black"/>
                </a:solidFill>
              </a:rPr>
              <a:pPr defTabSz="914400">
                <a:defRPr/>
              </a:pPr>
              <a:t>1</a:t>
            </a:fld>
            <a:endParaRPr lang="en-US">
              <a:solidFill>
                <a:prstClr val="black"/>
              </a:solidFill>
            </a:endParaRPr>
          </a:p>
        </p:txBody>
      </p:sp>
    </p:spTree>
    <p:extLst>
      <p:ext uri="{BB962C8B-B14F-4D97-AF65-F5344CB8AC3E}">
        <p14:creationId xmlns:p14="http://schemas.microsoft.com/office/powerpoint/2010/main" val="19356820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dirty="0"/>
          </a:p>
        </p:txBody>
      </p:sp>
      <p:sp>
        <p:nvSpPr>
          <p:cNvPr id="4" name="Slide Number Placeholder 3"/>
          <p:cNvSpPr>
            <a:spLocks noGrp="1"/>
          </p:cNvSpPr>
          <p:nvPr>
            <p:ph type="sldNum" sz="quarter" idx="10"/>
          </p:nvPr>
        </p:nvSpPr>
        <p:spPr/>
        <p:txBody>
          <a:bodyPr/>
          <a:lstStyle/>
          <a:p>
            <a:fld id="{091F2BB6-8BFE-447A-8126-E3570150BA9F}" type="slidenum">
              <a:rPr lang="en-US" smtClean="0"/>
              <a:t>2</a:t>
            </a:fld>
            <a:endParaRPr lang="en-US"/>
          </a:p>
        </p:txBody>
      </p:sp>
    </p:spTree>
    <p:extLst>
      <p:ext uri="{BB962C8B-B14F-4D97-AF65-F5344CB8AC3E}">
        <p14:creationId xmlns:p14="http://schemas.microsoft.com/office/powerpoint/2010/main" val="17568890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t>4</a:t>
            </a:fld>
            <a:endParaRPr lang="en-US"/>
          </a:p>
        </p:txBody>
      </p:sp>
    </p:spTree>
    <p:extLst>
      <p:ext uri="{BB962C8B-B14F-4D97-AF65-F5344CB8AC3E}">
        <p14:creationId xmlns:p14="http://schemas.microsoft.com/office/powerpoint/2010/main" val="691689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t>9</a:t>
            </a:fld>
            <a:endParaRPr lang="en-US"/>
          </a:p>
        </p:txBody>
      </p:sp>
    </p:spTree>
    <p:extLst>
      <p:ext uri="{BB962C8B-B14F-4D97-AF65-F5344CB8AC3E}">
        <p14:creationId xmlns:p14="http://schemas.microsoft.com/office/powerpoint/2010/main" val="19766623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t>10</a:t>
            </a:fld>
            <a:endParaRPr lang="en-US"/>
          </a:p>
        </p:txBody>
      </p:sp>
    </p:spTree>
    <p:extLst>
      <p:ext uri="{BB962C8B-B14F-4D97-AF65-F5344CB8AC3E}">
        <p14:creationId xmlns:p14="http://schemas.microsoft.com/office/powerpoint/2010/main" val="6455236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I’ve listed the steps here and we will go through the steps together. In this specific scenario, we are setting up a message only rule for a message to appear on the cart page</a:t>
            </a:r>
            <a:r>
              <a:rPr lang="en-US" baseline="0" dirty="0" smtClean="0"/>
              <a:t> when purchasing tickets to an event.</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44</a:t>
            </a:fld>
            <a:endParaRPr lang="en-US">
              <a:solidFill>
                <a:prstClr val="black"/>
              </a:solidFill>
            </a:endParaRPr>
          </a:p>
        </p:txBody>
      </p:sp>
    </p:spTree>
    <p:extLst>
      <p:ext uri="{BB962C8B-B14F-4D97-AF65-F5344CB8AC3E}">
        <p14:creationId xmlns:p14="http://schemas.microsoft.com/office/powerpoint/2010/main" val="10519156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indent="0">
              <a:buNone/>
            </a:pPr>
            <a:r>
              <a:rPr lang="en-US" sz="2000" dirty="0" smtClean="0"/>
              <a:t>Go to the pricing rules module found under </a:t>
            </a:r>
            <a:r>
              <a:rPr lang="en-US" sz="2000" dirty="0" err="1" smtClean="0"/>
              <a:t>GoTo</a:t>
            </a:r>
            <a:r>
              <a:rPr lang="en-US" sz="2000" dirty="0" smtClean="0"/>
              <a:t>&gt;&gt;Ticketing Setup&gt;&gt;Pricing Rules</a:t>
            </a:r>
          </a:p>
          <a:p>
            <a:r>
              <a:rPr lang="en-US" sz="2000" dirty="0" smtClean="0"/>
              <a:t>Click add on the pricing rules module under Ticketing Setup found in the bottom left hand corner of the screen</a:t>
            </a:r>
            <a:br>
              <a:rPr lang="en-US" sz="2000" dirty="0" smtClean="0"/>
            </a:br>
            <a:endParaRPr lang="en-US" sz="2000" dirty="0" smtClean="0"/>
          </a:p>
          <a:p>
            <a:r>
              <a:rPr lang="en-US" sz="2000" dirty="0" smtClean="0"/>
              <a:t>Here there are essentially 3 sections you need to fill out on</a:t>
            </a:r>
            <a:r>
              <a:rPr lang="en-US" sz="2000" baseline="0" dirty="0" smtClean="0"/>
              <a:t> the </a:t>
            </a:r>
            <a:r>
              <a:rPr lang="en-US" sz="2000" dirty="0" smtClean="0"/>
              <a:t>Pricing Rule Tab</a:t>
            </a:r>
          </a:p>
          <a:p>
            <a:pPr marL="857250" lvl="1" indent="-514350"/>
            <a:r>
              <a:rPr lang="en-US" sz="1800" dirty="0" smtClean="0"/>
              <a:t>Under the General section specify the pricing rule type and fill in the General section on the pricing rule tab</a:t>
            </a:r>
          </a:p>
          <a:p>
            <a:pPr marL="857250" lvl="1" indent="-514350"/>
            <a:r>
              <a:rPr lang="en-US" sz="1800" dirty="0" smtClean="0"/>
              <a:t>Under the Action section, specify which mode and discount amount under the Action Section</a:t>
            </a:r>
          </a:p>
          <a:p>
            <a:pPr marL="857250" lvl="1" indent="-514350"/>
            <a:r>
              <a:rPr lang="en-US" sz="1800" dirty="0" smtClean="0"/>
              <a:t>Under</a:t>
            </a:r>
            <a:r>
              <a:rPr lang="en-US" sz="1800" baseline="0" dirty="0" smtClean="0"/>
              <a:t> the criteria section, s</a:t>
            </a:r>
            <a:r>
              <a:rPr lang="en-US" sz="1800" dirty="0" smtClean="0"/>
              <a:t>pecify the criteria of the product type you want to fire the rule once added to the cart. In this</a:t>
            </a:r>
            <a:endParaRPr lang="en-US" dirty="0" smtClean="0"/>
          </a:p>
          <a:p>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45</a:t>
            </a:fld>
            <a:endParaRPr lang="en-US">
              <a:solidFill>
                <a:prstClr val="black"/>
              </a:solidFill>
            </a:endParaRPr>
          </a:p>
        </p:txBody>
      </p:sp>
    </p:spTree>
    <p:extLst>
      <p:ext uri="{BB962C8B-B14F-4D97-AF65-F5344CB8AC3E}">
        <p14:creationId xmlns:p14="http://schemas.microsoft.com/office/powerpoint/2010/main" val="6044491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lvl="0"/>
            <a:r>
              <a:rPr lang="en-US" sz="3200" dirty="0" smtClean="0"/>
              <a:t>Constituent Criteria Tab</a:t>
            </a:r>
          </a:p>
          <a:p>
            <a:pPr lvl="1"/>
            <a:r>
              <a:rPr lang="en-US" dirty="0" smtClean="0"/>
              <a:t>Specify any criteria for attributes, lists, constituencies, promotions etc. that you only want the rule to fire for.</a:t>
            </a:r>
          </a:p>
          <a:p>
            <a:endParaRPr lang="en-US" dirty="0" smtClean="0"/>
          </a:p>
          <a:p>
            <a:r>
              <a:rPr lang="en-US" dirty="0" smtClean="0"/>
              <a:t>Examples you could use this for are for special</a:t>
            </a:r>
            <a:r>
              <a:rPr lang="en-US" baseline="0" dirty="0" smtClean="0"/>
              <a:t> messaging for your subscribers or members that have a special constituency on your account, or a ranking for example.</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46</a:t>
            </a:fld>
            <a:endParaRPr lang="en-US">
              <a:solidFill>
                <a:prstClr val="black"/>
              </a:solidFill>
            </a:endParaRPr>
          </a:p>
        </p:txBody>
      </p:sp>
    </p:spTree>
    <p:extLst>
      <p:ext uri="{BB962C8B-B14F-4D97-AF65-F5344CB8AC3E}">
        <p14:creationId xmlns:p14="http://schemas.microsoft.com/office/powerpoint/2010/main" val="38653578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lvl="0"/>
            <a:r>
              <a:rPr lang="en-US" sz="3200" dirty="0" smtClean="0"/>
              <a:t>Messaging Tab</a:t>
            </a:r>
          </a:p>
          <a:p>
            <a:pPr lvl="1"/>
            <a:r>
              <a:rPr lang="en-US" b="0" dirty="0" smtClean="0"/>
              <a:t>Specify the TNEW location in the message type dropdown where you want the message to appear</a:t>
            </a:r>
          </a:p>
          <a:p>
            <a:pPr lvl="1"/>
            <a:r>
              <a:rPr lang="en-US" b="0" dirty="0" smtClean="0"/>
              <a:t>Enter your messaging (HTML friendly)</a:t>
            </a:r>
          </a:p>
          <a:p>
            <a:pPr lvl="1"/>
            <a:r>
              <a:rPr lang="en-US" b="0" dirty="0" smtClean="0">
                <a:solidFill>
                  <a:srgbClr val="008E90"/>
                </a:solidFill>
              </a:rPr>
              <a:t>&lt;click&gt;</a:t>
            </a:r>
          </a:p>
          <a:p>
            <a:pPr lvl="1"/>
            <a:r>
              <a:rPr lang="en-US" b="0" dirty="0" smtClean="0">
                <a:solidFill>
                  <a:srgbClr val="008E90"/>
                </a:solidFill>
              </a:rPr>
              <a:t>Click Save!</a:t>
            </a:r>
          </a:p>
          <a:p>
            <a:pPr lvl="1"/>
            <a:r>
              <a:rPr lang="en-US" b="0" dirty="0" smtClean="0">
                <a:solidFill>
                  <a:srgbClr val="008E90"/>
                </a:solidFill>
              </a:rPr>
              <a:t>A </a:t>
            </a:r>
            <a:r>
              <a:rPr lang="en-US" b="0" dirty="0" err="1" smtClean="0">
                <a:solidFill>
                  <a:srgbClr val="008E90"/>
                </a:solidFill>
              </a:rPr>
              <a:t>gotcha</a:t>
            </a:r>
            <a:r>
              <a:rPr lang="en-US" b="0" dirty="0" smtClean="0">
                <a:solidFill>
                  <a:srgbClr val="008E90"/>
                </a:solidFill>
              </a:rPr>
              <a:t> for</a:t>
            </a:r>
            <a:r>
              <a:rPr lang="en-US" b="0" baseline="0" dirty="0" smtClean="0">
                <a:solidFill>
                  <a:srgbClr val="008E90"/>
                </a:solidFill>
              </a:rPr>
              <a:t> entering information on each of these tabs is that it doesn’t prompt you to save. Thus, be sure to click the save button before going to the next screen.</a:t>
            </a:r>
            <a:r>
              <a:rPr lang="en-US" dirty="0" smtClean="0">
                <a:solidFill>
                  <a:srgbClr val="008E90"/>
                </a:solidFill>
              </a:rPr>
              <a:t/>
            </a:r>
            <a:br>
              <a:rPr lang="en-US" dirty="0" smtClean="0">
                <a:solidFill>
                  <a:srgbClr val="008E90"/>
                </a:solidFill>
              </a:rPr>
            </a:br>
            <a:endParaRPr lang="en-US" dirty="0" smtClean="0">
              <a:solidFill>
                <a:srgbClr val="008E90"/>
              </a:solidFill>
            </a:endParaRPr>
          </a:p>
          <a:p>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47</a:t>
            </a:fld>
            <a:endParaRPr lang="en-US">
              <a:solidFill>
                <a:prstClr val="black"/>
              </a:solidFill>
            </a:endParaRPr>
          </a:p>
        </p:txBody>
      </p:sp>
    </p:spTree>
    <p:extLst>
      <p:ext uri="{BB962C8B-B14F-4D97-AF65-F5344CB8AC3E}">
        <p14:creationId xmlns:p14="http://schemas.microsoft.com/office/powerpoint/2010/main" val="10640679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You</a:t>
            </a:r>
            <a:r>
              <a:rPr lang="en-US" baseline="0" dirty="0" smtClean="0"/>
              <a:t> can use the </a:t>
            </a:r>
            <a:r>
              <a:rPr lang="en-US" i="1" dirty="0" smtClean="0">
                <a:solidFill>
                  <a:srgbClr val="008F91"/>
                </a:solidFill>
              </a:rPr>
              <a:t>WYSIWYG editor in</a:t>
            </a:r>
            <a:r>
              <a:rPr lang="en-US" i="1" baseline="0" dirty="0" smtClean="0">
                <a:solidFill>
                  <a:srgbClr val="008F91"/>
                </a:solidFill>
              </a:rPr>
              <a:t> the admin page to create whatever you want to display CLICK</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t>48</a:t>
            </a:fld>
            <a:endParaRPr lang="en-US"/>
          </a:p>
        </p:txBody>
      </p:sp>
    </p:spTree>
    <p:extLst>
      <p:ext uri="{BB962C8B-B14F-4D97-AF65-F5344CB8AC3E}">
        <p14:creationId xmlns:p14="http://schemas.microsoft.com/office/powerpoint/2010/main" val="3992922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baseline="0" dirty="0" smtClean="0">
                <a:solidFill>
                  <a:srgbClr val="008F91"/>
                </a:solidFill>
              </a:rPr>
              <a:t>then click source to grab the HTML to cut and paste into the text box on the messaging tab NEXT SLIDE</a:t>
            </a:r>
            <a:endParaRPr lang="en-US" dirty="0" smtClean="0"/>
          </a:p>
          <a:p>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t>49</a:t>
            </a:fld>
            <a:endParaRPr lang="en-US"/>
          </a:p>
        </p:txBody>
      </p:sp>
    </p:spTree>
    <p:extLst>
      <p:ext uri="{BB962C8B-B14F-4D97-AF65-F5344CB8AC3E}">
        <p14:creationId xmlns:p14="http://schemas.microsoft.com/office/powerpoint/2010/main" val="2508187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Everyone loves a jumping banana gif on their cart page</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t>50</a:t>
            </a:fld>
            <a:endParaRPr lang="en-US"/>
          </a:p>
        </p:txBody>
      </p:sp>
    </p:spTree>
    <p:extLst>
      <p:ext uri="{BB962C8B-B14F-4D97-AF65-F5344CB8AC3E}">
        <p14:creationId xmlns:p14="http://schemas.microsoft.com/office/powerpoint/2010/main" val="16678578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smtClean="0"/>
              <a:t>So once you have created your pricing rule, you then need to associate your new pricing rule to your pricing rule set.</a:t>
            </a:r>
            <a:r>
              <a:rPr lang="en-US" sz="1200" baseline="0" dirty="0" smtClean="0"/>
              <a:t> Again, here are the full steps for your reference and we will walk through this together. &lt;NEXT SLIDE&gt;</a:t>
            </a:r>
            <a:endParaRPr lang="en-US" sz="1200" dirty="0" smtClean="0"/>
          </a:p>
          <a:p>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51</a:t>
            </a:fld>
            <a:endParaRPr lang="en-US">
              <a:solidFill>
                <a:prstClr val="black"/>
              </a:solidFill>
            </a:endParaRPr>
          </a:p>
        </p:txBody>
      </p:sp>
    </p:spTree>
    <p:extLst>
      <p:ext uri="{BB962C8B-B14F-4D97-AF65-F5344CB8AC3E}">
        <p14:creationId xmlns:p14="http://schemas.microsoft.com/office/powerpoint/2010/main" val="5743063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This is found under Ticketing Setup&gt;&gt;Pricing Rule Sets</a:t>
            </a:r>
          </a:p>
          <a:p>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52</a:t>
            </a:fld>
            <a:endParaRPr lang="en-US">
              <a:solidFill>
                <a:prstClr val="black"/>
              </a:solidFill>
            </a:endParaRPr>
          </a:p>
        </p:txBody>
      </p:sp>
    </p:spTree>
    <p:extLst>
      <p:ext uri="{BB962C8B-B14F-4D97-AF65-F5344CB8AC3E}">
        <p14:creationId xmlns:p14="http://schemas.microsoft.com/office/powerpoint/2010/main" val="5791432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lvl="1"/>
            <a:r>
              <a:rPr lang="en-US" b="0" dirty="0" smtClean="0"/>
              <a:t>Click add to create a new pricing rule set or use an existing one. Note: Only one pricing rule set can be assigned per Mode of Sale</a:t>
            </a:r>
          </a:p>
          <a:p>
            <a:pPr lvl="1"/>
            <a:r>
              <a:rPr lang="en-US" b="0" dirty="0" smtClean="0"/>
              <a:t>Select the pricing rule on the pricing tab and add to the “Associated Pricing Rules” column</a:t>
            </a:r>
          </a:p>
          <a:p>
            <a:pPr lvl="1"/>
            <a:r>
              <a:rPr lang="en-US" b="0" dirty="0" smtClean="0"/>
              <a:t>On the Message Only Tab, select any message pricing rules and add to the associated pricing rule column</a:t>
            </a:r>
          </a:p>
          <a:p>
            <a:pPr lvl="1"/>
            <a:r>
              <a:rPr lang="en-US" b="0" dirty="0" smtClean="0"/>
              <a:t>&lt;CLICK&gt;</a:t>
            </a:r>
            <a:r>
              <a:rPr lang="en-US" b="0" baseline="0" dirty="0" smtClean="0"/>
              <a:t> Click save</a:t>
            </a:r>
          </a:p>
          <a:p>
            <a:pPr lvl="1"/>
            <a:r>
              <a:rPr lang="en-US" b="0" baseline="0" dirty="0" smtClean="0"/>
              <a:t>&lt;NEXT SLIDE&gt;</a:t>
            </a:r>
            <a:endParaRPr lang="en-US" b="0"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53</a:t>
            </a:fld>
            <a:endParaRPr lang="en-US">
              <a:solidFill>
                <a:prstClr val="black"/>
              </a:solidFill>
            </a:endParaRPr>
          </a:p>
        </p:txBody>
      </p:sp>
    </p:spTree>
    <p:extLst>
      <p:ext uri="{BB962C8B-B14F-4D97-AF65-F5344CB8AC3E}">
        <p14:creationId xmlns:p14="http://schemas.microsoft.com/office/powerpoint/2010/main" val="38403784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The final step before testing online</a:t>
            </a:r>
            <a:r>
              <a:rPr lang="en-US" baseline="0" dirty="0" smtClean="0"/>
              <a:t> is to associate your web mode of sale to the pricing rule set. This is found under Ticketing Setup&gt;&gt;Modes of Sale &lt;Next slide&gt;</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t>54</a:t>
            </a:fld>
            <a:endParaRPr lang="en-US"/>
          </a:p>
        </p:txBody>
      </p:sp>
    </p:spTree>
    <p:extLst>
      <p:ext uri="{BB962C8B-B14F-4D97-AF65-F5344CB8AC3E}">
        <p14:creationId xmlns:p14="http://schemas.microsoft.com/office/powerpoint/2010/main" val="4193862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lvl="1"/>
            <a:r>
              <a:rPr lang="en-US" b="0" dirty="0" smtClean="0"/>
              <a:t>On the Modes of Sale Tab, highlight your desired mode of sale and select the pricing rule set from the dropdown you would like to be associated.</a:t>
            </a:r>
            <a:r>
              <a:rPr lang="en-US" b="0" baseline="0" dirty="0" smtClean="0"/>
              <a:t> Remember, you can have different pricing rule sets for different modes of sale. For instance, if you are using rankings to give special access, you can have your own set of rules specifically for that mode of sale.</a:t>
            </a:r>
          </a:p>
          <a:p>
            <a:pPr lvl="1"/>
            <a:r>
              <a:rPr lang="en-US" b="0" baseline="0" dirty="0" smtClean="0"/>
              <a:t>&lt;CLICK&gt;Again, click save!</a:t>
            </a:r>
          </a:p>
          <a:p>
            <a:pPr lvl="1"/>
            <a:r>
              <a:rPr lang="en-US" b="0" baseline="0" dirty="0" smtClean="0"/>
              <a:t>&lt;NEXT SLIDE&gt;</a:t>
            </a:r>
            <a:r>
              <a:rPr lang="en-US" b="0" dirty="0" smtClean="0"/>
              <a:t/>
            </a:r>
            <a:br>
              <a:rPr lang="en-US" b="0" dirty="0" smtClean="0"/>
            </a:br>
            <a:endParaRPr lang="en-US" b="0"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55</a:t>
            </a:fld>
            <a:endParaRPr lang="en-US">
              <a:solidFill>
                <a:prstClr val="black"/>
              </a:solidFill>
            </a:endParaRPr>
          </a:p>
        </p:txBody>
      </p:sp>
    </p:spTree>
    <p:extLst>
      <p:ext uri="{BB962C8B-B14F-4D97-AF65-F5344CB8AC3E}">
        <p14:creationId xmlns:p14="http://schemas.microsoft.com/office/powerpoint/2010/main" val="18215653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Always</a:t>
            </a:r>
            <a:r>
              <a:rPr lang="en-US" baseline="0" dirty="0" smtClean="0"/>
              <a:t> remember to clear your cache before testing any changes you have made in Tessitura that you want to reflect on your TNEW site.</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t>56</a:t>
            </a:fld>
            <a:endParaRPr lang="en-US"/>
          </a:p>
        </p:txBody>
      </p:sp>
    </p:spTree>
    <p:extLst>
      <p:ext uri="{BB962C8B-B14F-4D97-AF65-F5344CB8AC3E}">
        <p14:creationId xmlns:p14="http://schemas.microsoft.com/office/powerpoint/2010/main" val="1729436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Lastly, test adding the criteria to the cart to confirm the rule</a:t>
            </a:r>
            <a:r>
              <a:rPr lang="en-US" baseline="0" dirty="0" smtClean="0"/>
              <a:t> fires on the desired page!</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t>57</a:t>
            </a:fld>
            <a:endParaRPr lang="en-US"/>
          </a:p>
        </p:txBody>
      </p:sp>
    </p:spTree>
    <p:extLst>
      <p:ext uri="{BB962C8B-B14F-4D97-AF65-F5344CB8AC3E}">
        <p14:creationId xmlns:p14="http://schemas.microsoft.com/office/powerpoint/2010/main" val="34804860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Remember, TNEW and Tessitura is designed to process up to 45 orders per minute with a maximum of 200 simultaneous shopping carts/seat server connections.</a:t>
            </a:r>
          </a:p>
          <a:p>
            <a:endParaRPr lang="en-US" dirty="0" smtClean="0"/>
          </a:p>
          <a:p>
            <a:r>
              <a:rPr lang="en-US" dirty="0" smtClean="0"/>
              <a:t>If you are expecting</a:t>
            </a:r>
            <a:r>
              <a:rPr lang="en-US" baseline="0" dirty="0" smtClean="0"/>
              <a:t> traffic higher than this &lt;CLICK&gt;</a:t>
            </a:r>
          </a:p>
          <a:p>
            <a:r>
              <a:rPr lang="en-US" baseline="0" dirty="0" smtClean="0"/>
              <a:t>Then I would recommend looking into a Virtual waiting Room.</a:t>
            </a:r>
            <a:r>
              <a:rPr lang="en-US" dirty="0" smtClean="0"/>
              <a:t/>
            </a:r>
            <a:br>
              <a:rPr lang="en-US" dirty="0" smtClean="0"/>
            </a:br>
            <a:r>
              <a:rPr lang="en-US" dirty="0" smtClean="0"/>
              <a:t> </a:t>
            </a:r>
          </a:p>
          <a:p>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t>59</a:t>
            </a:fld>
            <a:endParaRPr lang="en-US"/>
          </a:p>
        </p:txBody>
      </p:sp>
    </p:spTree>
    <p:extLst>
      <p:ext uri="{BB962C8B-B14F-4D97-AF65-F5344CB8AC3E}">
        <p14:creationId xmlns:p14="http://schemas.microsoft.com/office/powerpoint/2010/main" val="33066027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TNEW has 2 waiting room options. The</a:t>
            </a:r>
            <a:r>
              <a:rPr lang="en-US" baseline="0" dirty="0" smtClean="0"/>
              <a:t> first is Queue-it.</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t>60</a:t>
            </a:fld>
            <a:endParaRPr lang="en-US"/>
          </a:p>
        </p:txBody>
      </p:sp>
    </p:spTree>
    <p:extLst>
      <p:ext uri="{BB962C8B-B14F-4D97-AF65-F5344CB8AC3E}">
        <p14:creationId xmlns:p14="http://schemas.microsoft.com/office/powerpoint/2010/main" val="125393201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Existing users that have a login and don’t have the guest checkout attribute, will receive a message letting them know that you’ve sent them a password</a:t>
            </a:r>
            <a:r>
              <a:rPr lang="en-US" baseline="0" dirty="0" smtClean="0"/>
              <a:t> reset email automatically. &lt;NEXT SLIDE&gt;</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t>66</a:t>
            </a:fld>
            <a:endParaRPr lang="en-US"/>
          </a:p>
        </p:txBody>
      </p:sp>
    </p:spTree>
    <p:extLst>
      <p:ext uri="{BB962C8B-B14F-4D97-AF65-F5344CB8AC3E}">
        <p14:creationId xmlns:p14="http://schemas.microsoft.com/office/powerpoint/2010/main" val="13884102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smtClean="0"/>
          </a:p>
          <a:p>
            <a:r>
              <a:rPr lang="en-US" dirty="0" smtClean="0"/>
              <a:t>Forgot Password</a:t>
            </a:r>
            <a:r>
              <a:rPr lang="en-US" baseline="0" dirty="0" smtClean="0"/>
              <a:t> email</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t>67</a:t>
            </a:fld>
            <a:endParaRPr lang="en-US"/>
          </a:p>
        </p:txBody>
      </p:sp>
    </p:spTree>
    <p:extLst>
      <p:ext uri="{BB962C8B-B14F-4D97-AF65-F5344CB8AC3E}">
        <p14:creationId xmlns:p14="http://schemas.microsoft.com/office/powerpoint/2010/main" val="33580726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t>84</a:t>
            </a:fld>
            <a:endParaRPr lang="en-US"/>
          </a:p>
        </p:txBody>
      </p:sp>
    </p:spTree>
    <p:extLst>
      <p:ext uri="{BB962C8B-B14F-4D97-AF65-F5344CB8AC3E}">
        <p14:creationId xmlns:p14="http://schemas.microsoft.com/office/powerpoint/2010/main" val="265473841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For purposes of today, we are going to walk through how to set this up for an auxiliary event</a:t>
            </a:r>
            <a:r>
              <a:rPr lang="en-US" baseline="0" dirty="0" smtClean="0"/>
              <a:t> For example, gathering additional information for a summer camp, where you need to know their emergency contact information and their T-Shirt size. (However, the steps will be similar for setting up a form for gift certificates and contributions)</a:t>
            </a:r>
            <a:r>
              <a:rPr lang="en-US" dirty="0" smtClean="0"/>
              <a:t>.</a:t>
            </a:r>
            <a:r>
              <a:rPr lang="en-US" baseline="0" dirty="0" smtClean="0"/>
              <a:t> The first step is to create a keyword that you will use for the class in TR_TKW and associate it to the </a:t>
            </a:r>
            <a:r>
              <a:rPr lang="en-US" baseline="0" dirty="0" err="1" smtClean="0"/>
              <a:t>TN_Express_Aux</a:t>
            </a:r>
            <a:r>
              <a:rPr lang="en-US" baseline="0" dirty="0" smtClean="0"/>
              <a:t> category</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t>85</a:t>
            </a:fld>
            <a:endParaRPr lang="en-US"/>
          </a:p>
        </p:txBody>
      </p:sp>
    </p:spTree>
    <p:extLst>
      <p:ext uri="{BB962C8B-B14F-4D97-AF65-F5344CB8AC3E}">
        <p14:creationId xmlns:p14="http://schemas.microsoft.com/office/powerpoint/2010/main" val="189147521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Then, go</a:t>
            </a:r>
            <a:r>
              <a:rPr lang="en-US" baseline="0" dirty="0" smtClean="0"/>
              <a:t> to </a:t>
            </a:r>
            <a:r>
              <a:rPr lang="en-US" baseline="0" dirty="0" err="1" smtClean="0"/>
              <a:t>LTR_TNEW_Custom_Form_Data</a:t>
            </a:r>
            <a:endParaRPr lang="en-US" baseline="0" dirty="0" smtClean="0"/>
          </a:p>
          <a:p>
            <a:pPr marL="171450" indent="-171450">
              <a:buFont typeface="Arial" panose="020B0604020202020204" pitchFamily="34" charset="0"/>
              <a:buChar char="•"/>
            </a:pPr>
            <a:r>
              <a:rPr lang="en-US" baseline="0" dirty="0" smtClean="0"/>
              <a:t>Click the Add button to add a row</a:t>
            </a:r>
          </a:p>
          <a:p>
            <a:pPr marL="171450" indent="-171450">
              <a:buFont typeface="Arial" panose="020B0604020202020204" pitchFamily="34" charset="0"/>
              <a:buChar char="•"/>
            </a:pPr>
            <a:r>
              <a:rPr lang="en-US" baseline="0" dirty="0" smtClean="0"/>
              <a:t>Use the same keyword for all form entries you want to use on the page in each row</a:t>
            </a:r>
          </a:p>
          <a:p>
            <a:pPr marL="171450" indent="-171450">
              <a:buFont typeface="Arial" panose="020B0604020202020204" pitchFamily="34" charset="0"/>
              <a:buChar char="•"/>
            </a:pPr>
            <a:endParaRPr lang="en-US" dirty="0" smtClean="0"/>
          </a:p>
          <a:p>
            <a:r>
              <a:rPr lang="en-US" dirty="0" smtClean="0"/>
              <a:t>Enter the proper</a:t>
            </a:r>
            <a:r>
              <a:rPr lang="en-US" baseline="0" dirty="0" smtClean="0"/>
              <a:t> organization name</a:t>
            </a:r>
          </a:p>
          <a:p>
            <a:r>
              <a:rPr lang="en-US" baseline="0" dirty="0" smtClean="0"/>
              <a:t>Specify “intended use” which will be the Keyword you created in the first step</a:t>
            </a:r>
          </a:p>
          <a:p>
            <a:r>
              <a:rPr lang="en-US" baseline="0" dirty="0" smtClean="0"/>
              <a:t>Select which field type you would like to use, for example radio button or checkbox and other description information</a:t>
            </a:r>
          </a:p>
          <a:p>
            <a:r>
              <a:rPr lang="en-US" baseline="0" dirty="0" smtClean="0"/>
              <a:t>Check the required box if you’d like it to be required for everyone</a:t>
            </a:r>
          </a:p>
          <a:p>
            <a:r>
              <a:rPr lang="en-US" baseline="0" dirty="0" smtClean="0"/>
              <a:t>List the sort order for the </a:t>
            </a:r>
            <a:r>
              <a:rPr lang="en-US" baseline="0" dirty="0" err="1" smtClean="0"/>
              <a:t>the</a:t>
            </a:r>
            <a:r>
              <a:rPr lang="en-US" baseline="0" dirty="0" smtClean="0"/>
              <a:t> form field entry</a:t>
            </a:r>
          </a:p>
          <a:p>
            <a:r>
              <a:rPr lang="en-US" baseline="0" dirty="0" smtClean="0"/>
              <a:t>Repeat these steps for every form field option you’d like to display for this event</a:t>
            </a:r>
          </a:p>
          <a:p>
            <a:r>
              <a:rPr lang="en-US" baseline="0" dirty="0" smtClean="0"/>
              <a:t>Click Save and Return</a:t>
            </a:r>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t>86</a:t>
            </a:fld>
            <a:endParaRPr lang="en-US"/>
          </a:p>
        </p:txBody>
      </p:sp>
    </p:spTree>
    <p:extLst>
      <p:ext uri="{BB962C8B-B14F-4D97-AF65-F5344CB8AC3E}">
        <p14:creationId xmlns:p14="http://schemas.microsoft.com/office/powerpoint/2010/main" val="266663057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You then need to tell the system where to store this information by</a:t>
            </a:r>
            <a:r>
              <a:rPr lang="en-US" baseline="0" dirty="0" smtClean="0"/>
              <a:t> adding a row to </a:t>
            </a:r>
            <a:r>
              <a:rPr lang="en-US" baseline="0" dirty="0" err="1" smtClean="0"/>
              <a:t>LTR_TNEW_Custom_Form_Save_Data</a:t>
            </a:r>
            <a:r>
              <a:rPr lang="en-US" baseline="0" dirty="0" smtClean="0"/>
              <a:t> and assign it to the keyword you created in step 1</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t>87</a:t>
            </a:fld>
            <a:endParaRPr lang="en-US"/>
          </a:p>
        </p:txBody>
      </p:sp>
    </p:spTree>
    <p:extLst>
      <p:ext uri="{BB962C8B-B14F-4D97-AF65-F5344CB8AC3E}">
        <p14:creationId xmlns:p14="http://schemas.microsoft.com/office/powerpoint/2010/main" val="189297064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Enter the keyword on the performance level in ticketing setup of the education event.</a:t>
            </a:r>
          </a:p>
          <a:p>
            <a:pPr lvl="1"/>
            <a:r>
              <a:rPr lang="en-US" dirty="0" smtClean="0"/>
              <a:t>NOTE: If the keyword is not on the performance level, then they will not appear in TNEW</a:t>
            </a:r>
          </a:p>
          <a:p>
            <a:pPr lvl="1"/>
            <a:r>
              <a:rPr lang="en-US" dirty="0" smtClean="0"/>
              <a:t>Click Save and clear the TNEW cache</a:t>
            </a:r>
          </a:p>
          <a:p>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t>88</a:t>
            </a:fld>
            <a:endParaRPr lang="en-US"/>
          </a:p>
        </p:txBody>
      </p:sp>
    </p:spTree>
    <p:extLst>
      <p:ext uri="{BB962C8B-B14F-4D97-AF65-F5344CB8AC3E}">
        <p14:creationId xmlns:p14="http://schemas.microsoft.com/office/powerpoint/2010/main" val="424633350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Review on your TNEW site</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t>89</a:t>
            </a:fld>
            <a:endParaRPr lang="en-US"/>
          </a:p>
        </p:txBody>
      </p:sp>
    </p:spTree>
    <p:extLst>
      <p:ext uri="{BB962C8B-B14F-4D97-AF65-F5344CB8AC3E}">
        <p14:creationId xmlns:p14="http://schemas.microsoft.com/office/powerpoint/2010/main" val="308733373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As goes with all testing, </a:t>
            </a:r>
            <a:r>
              <a:rPr lang="en-US" i="1" dirty="0" smtClean="0">
                <a:solidFill>
                  <a:srgbClr val="008F91"/>
                </a:solidFill>
              </a:rPr>
              <a:t>Test CSI Setup within Tessitura to make sure they will fire</a:t>
            </a:r>
          </a:p>
          <a:p>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t>90</a:t>
            </a:fld>
            <a:endParaRPr lang="en-US"/>
          </a:p>
        </p:txBody>
      </p:sp>
    </p:spTree>
    <p:extLst>
      <p:ext uri="{BB962C8B-B14F-4D97-AF65-F5344CB8AC3E}">
        <p14:creationId xmlns:p14="http://schemas.microsoft.com/office/powerpoint/2010/main" val="311715623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Perot Museum: This is what the hosted template looks</a:t>
            </a:r>
            <a:r>
              <a:rPr lang="en-US" baseline="0" dirty="0" smtClean="0"/>
              <a:t> like</a:t>
            </a:r>
          </a:p>
          <a:p>
            <a:r>
              <a:rPr lang="en-US" baseline="0" dirty="0" smtClean="0"/>
              <a:t>&lt;CLICK&gt;</a:t>
            </a:r>
          </a:p>
          <a:p>
            <a:r>
              <a:rPr lang="en-US" baseline="0" dirty="0" smtClean="0"/>
              <a:t>This is their TNEW site plugged into the template</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t>95</a:t>
            </a:fld>
            <a:endParaRPr lang="en-US"/>
          </a:p>
        </p:txBody>
      </p:sp>
    </p:spTree>
    <p:extLst>
      <p:ext uri="{BB962C8B-B14F-4D97-AF65-F5344CB8AC3E}">
        <p14:creationId xmlns:p14="http://schemas.microsoft.com/office/powerpoint/2010/main" val="420759837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This is what the hosted template looks</a:t>
            </a:r>
            <a:r>
              <a:rPr lang="en-US" baseline="0" dirty="0" smtClean="0"/>
              <a:t> like</a:t>
            </a:r>
          </a:p>
          <a:p>
            <a:r>
              <a:rPr lang="en-US" baseline="0" dirty="0" smtClean="0"/>
              <a:t>&lt;CLICK&gt;</a:t>
            </a:r>
          </a:p>
          <a:p>
            <a:r>
              <a:rPr lang="en-US" baseline="0" dirty="0" smtClean="0"/>
              <a:t>This is their TNEW site plugged into the template</a:t>
            </a:r>
            <a:endParaRPr lang="en-US" dirty="0" smtClean="0"/>
          </a:p>
          <a:p>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t>96</a:t>
            </a:fld>
            <a:endParaRPr lang="en-US"/>
          </a:p>
        </p:txBody>
      </p:sp>
    </p:spTree>
    <p:extLst>
      <p:ext uri="{BB962C8B-B14F-4D97-AF65-F5344CB8AC3E}">
        <p14:creationId xmlns:p14="http://schemas.microsoft.com/office/powerpoint/2010/main" val="56896092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t>99</a:t>
            </a:fld>
            <a:endParaRPr lang="en-US"/>
          </a:p>
        </p:txBody>
      </p:sp>
    </p:spTree>
    <p:extLst>
      <p:ext uri="{BB962C8B-B14F-4D97-AF65-F5344CB8AC3E}">
        <p14:creationId xmlns:p14="http://schemas.microsoft.com/office/powerpoint/2010/main" val="136006656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t>100</a:t>
            </a:fld>
            <a:endParaRPr lang="en-US"/>
          </a:p>
        </p:txBody>
      </p:sp>
    </p:spTree>
    <p:extLst>
      <p:ext uri="{BB962C8B-B14F-4D97-AF65-F5344CB8AC3E}">
        <p14:creationId xmlns:p14="http://schemas.microsoft.com/office/powerpoint/2010/main" val="95438865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91F2BB6-8BFE-447A-8126-E3570150BA9F}" type="slidenum">
              <a:rPr lang="en-US" smtClean="0"/>
              <a:t>102</a:t>
            </a:fld>
            <a:endParaRPr lang="en-US"/>
          </a:p>
        </p:txBody>
      </p:sp>
    </p:spTree>
    <p:extLst>
      <p:ext uri="{BB962C8B-B14F-4D97-AF65-F5344CB8AC3E}">
        <p14:creationId xmlns:p14="http://schemas.microsoft.com/office/powerpoint/2010/main" val="379860351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
            </a:r>
            <a:br>
              <a:rPr lang="en-US" baseline="0" dirty="0" smtClean="0"/>
            </a:br>
            <a:r>
              <a:rPr lang="en-US" baseline="0" dirty="0" smtClean="0"/>
              <a:t/>
            </a:r>
            <a:br>
              <a:rPr lang="en-US" baseline="0" dirty="0" smtClean="0"/>
            </a:br>
            <a:r>
              <a:rPr lang="en-US" baseline="0" dirty="0" smtClean="0"/>
              <a:t>Seattle Opera takes things a bit further. </a:t>
            </a:r>
          </a:p>
          <a:p>
            <a:r>
              <a:rPr lang="en-US" baseline="0" dirty="0" smtClean="0"/>
              <a:t/>
            </a:r>
            <a:br>
              <a:rPr lang="en-US" baseline="0" dirty="0" smtClean="0"/>
            </a:br>
            <a:r>
              <a:rPr lang="en-US" baseline="0" dirty="0" smtClean="0"/>
              <a:t>They use TNEW to authenticate a user account, but then recognize the session information stored in the cookie on their custom patron portal where they offer their members an exceptional array of content and tailored </a:t>
            </a:r>
            <a:r>
              <a:rPr lang="en-US" baseline="0" dirty="0" err="1" smtClean="0"/>
              <a:t>funcitonality</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108</a:t>
            </a:fld>
            <a:endParaRPr lang="en-US">
              <a:solidFill>
                <a:prstClr val="black"/>
              </a:solidFill>
            </a:endParaRPr>
          </a:p>
        </p:txBody>
      </p:sp>
    </p:spTree>
    <p:extLst>
      <p:ext uri="{BB962C8B-B14F-4D97-AF65-F5344CB8AC3E}">
        <p14:creationId xmlns:p14="http://schemas.microsoft.com/office/powerpoint/2010/main" val="228232334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t>110</a:t>
            </a:fld>
            <a:endParaRPr lang="en-US"/>
          </a:p>
        </p:txBody>
      </p:sp>
    </p:spTree>
    <p:extLst>
      <p:ext uri="{BB962C8B-B14F-4D97-AF65-F5344CB8AC3E}">
        <p14:creationId xmlns:p14="http://schemas.microsoft.com/office/powerpoint/2010/main" val="291620340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Shape 223"/>
          <p:cNvSpPr txBox="1">
            <a:spLocks noGrp="1"/>
          </p:cNvSpPr>
          <p:nvPr>
            <p:ph type="body" idx="1"/>
          </p:nvPr>
        </p:nvSpPr>
        <p:spPr>
          <a:xfrm>
            <a:off x="685800" y="4400550"/>
            <a:ext cx="5486400" cy="3600600"/>
          </a:xfrm>
          <a:prstGeom prst="rect">
            <a:avLst/>
          </a:prstGeom>
        </p:spPr>
        <p:txBody>
          <a:bodyPr lIns="91425" tIns="91425" rIns="91425" bIns="91425" anchor="t" anchorCtr="0">
            <a:noAutofit/>
          </a:bodyPr>
          <a:lstStyle/>
          <a:p>
            <a:pPr marL="457200" lvl="0" indent="-228600" rtl="0">
              <a:spcBef>
                <a:spcPts val="0"/>
              </a:spcBef>
              <a:buChar char="●"/>
            </a:pPr>
            <a:r>
              <a:rPr lang="en-US"/>
              <a:t>One of things I want to do is put you in the right mindset about how TNMP plays with TNEW, and responsive website in general.</a:t>
            </a:r>
          </a:p>
          <a:p>
            <a:pPr marL="457200" lvl="0" indent="-228600" rtl="0">
              <a:spcBef>
                <a:spcPts val="0"/>
              </a:spcBef>
              <a:buChar char="●"/>
            </a:pPr>
            <a:r>
              <a:rPr lang="en-US"/>
              <a:t>As fans of culture, I’m sure that you know that the best duets aren’t just two musicians duplicating the same notes. They are playing off each other, making each other better. </a:t>
            </a:r>
          </a:p>
          <a:p>
            <a:pPr marL="457200" lvl="0" indent="-228600" rtl="0">
              <a:spcBef>
                <a:spcPts val="0"/>
              </a:spcBef>
              <a:buChar char="●"/>
            </a:pPr>
            <a:r>
              <a:rPr lang="en-US"/>
              <a:t>And that’s exactly how TNMP and TNEW interact.</a:t>
            </a:r>
          </a:p>
          <a:p>
            <a:pPr marL="457200" lvl="0" indent="-228600" rtl="0">
              <a:spcBef>
                <a:spcPts val="0"/>
              </a:spcBef>
              <a:buChar char="●"/>
            </a:pPr>
            <a:r>
              <a:rPr lang="en-US"/>
              <a:t>TNEW takes the opening notes.  Your patrons use it to browse and buy tickets. And it gets the job done quickly and seamlessly.</a:t>
            </a:r>
          </a:p>
          <a:p>
            <a:pPr marL="457200" lvl="0" indent="-228600" rtl="0">
              <a:spcBef>
                <a:spcPts val="0"/>
              </a:spcBef>
              <a:buChar char="●"/>
            </a:pPr>
            <a:r>
              <a:rPr lang="en-US"/>
              <a:t>And then TNMP starts to play. And as it plays it finds way to enhance the experience of your users beyond that ticket purchasing path. Whether that’s with timely notifications, easy access to your venue with tickets and membership, or detailed content specifically designed to be used at your venue.</a:t>
            </a:r>
          </a:p>
        </p:txBody>
      </p:sp>
      <p:sp>
        <p:nvSpPr>
          <p:cNvPr id="224" name="Shape 224"/>
          <p:cNvSpPr>
            <a:spLocks noGrp="1" noRot="1" noChangeAspect="1"/>
          </p:cNvSpPr>
          <p:nvPr>
            <p:ph type="sldImg" idx="2"/>
          </p:nvPr>
        </p:nvSpPr>
        <p:spPr>
          <a:xfrm>
            <a:off x="1371600" y="1143000"/>
            <a:ext cx="41148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9427587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1.      TNEW v7 will support Tessitura v12.5.1 or later, </a:t>
            </a:r>
          </a:p>
          <a:p>
            <a:r>
              <a:rPr lang="en-US" sz="1200" kern="1200" dirty="0" smtClean="0">
                <a:solidFill>
                  <a:schemeClr val="tx1"/>
                </a:solidFill>
                <a:effectLst/>
                <a:latin typeface="+mn-lt"/>
                <a:ea typeface="+mn-ea"/>
                <a:cs typeface="+mn-cs"/>
              </a:rPr>
              <a:t>2.      V7 will only support implementing Google Analytics using </a:t>
            </a:r>
            <a:r>
              <a:rPr lang="en-US" sz="1200" u="sng" kern="1200" dirty="0" smtClean="0">
                <a:solidFill>
                  <a:schemeClr val="tx1"/>
                </a:solidFill>
                <a:effectLst/>
                <a:latin typeface="+mn-lt"/>
                <a:ea typeface="+mn-ea"/>
                <a:cs typeface="+mn-cs"/>
                <a:hlinkClick r:id="rId3"/>
              </a:rPr>
              <a:t>Google Tag Manager</a:t>
            </a:r>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(You can do this at any time)</a:t>
            </a:r>
            <a:br>
              <a:rPr lang="en-US" sz="1200" b="1" kern="1200" dirty="0" smtClean="0">
                <a:solidFill>
                  <a:schemeClr val="tx1"/>
                </a:solidFill>
                <a:effectLst/>
                <a:latin typeface="+mn-lt"/>
                <a:ea typeface="+mn-ea"/>
                <a:cs typeface="+mn-cs"/>
              </a:rPr>
            </a:br>
            <a:r>
              <a:rPr lang="en-US" sz="1200" kern="1200" dirty="0" smtClean="0">
                <a:solidFill>
                  <a:schemeClr val="tx1"/>
                </a:solidFill>
                <a:effectLst/>
                <a:latin typeface="+mn-lt"/>
                <a:ea typeface="+mn-ea"/>
                <a:cs typeface="+mn-cs"/>
              </a:rPr>
              <a:t>We recently introduced more robust support for Google Tag manager in v6, as we wrote about in last month’s newsletter update. In v7, we will only support implementing Google Analytics via Google Tag Manager. This is enormously beneficial for your organization, as it allows much greater flexibility, independence, and configuration of your analytics properties, custom marketing tag implementations, and e-commerce tracking. It is very simple and straight forward to sign up for and implement Google Tag Manager with TNEW. Our v6 documentation, expertly written by Beth Gilliland, provides you with everything you need to know about transitioning to Google Tag Manager today. Do this now to ease your transition later! </a:t>
            </a:r>
          </a:p>
          <a:p>
            <a:r>
              <a:rPr lang="en-US" sz="1200" kern="1200" dirty="0" smtClean="0">
                <a:solidFill>
                  <a:schemeClr val="tx1"/>
                </a:solidFill>
                <a:effectLst/>
                <a:latin typeface="+mn-lt"/>
                <a:ea typeface="+mn-ea"/>
                <a:cs typeface="+mn-cs"/>
              </a:rPr>
              <a:t>3.      If you are using the legacy Flash-based SYOS maps, they will need to be converted to HTML5 </a:t>
            </a:r>
            <a:br>
              <a:rPr lang="en-US" sz="1200" kern="1200" dirty="0" smtClean="0">
                <a:solidFill>
                  <a:schemeClr val="tx1"/>
                </a:solidFill>
                <a:effectLst/>
                <a:latin typeface="+mn-lt"/>
                <a:ea typeface="+mn-ea"/>
                <a:cs typeface="+mn-cs"/>
              </a:rPr>
            </a:br>
            <a:r>
              <a:rPr lang="en-US" sz="1200" kern="1200" dirty="0" smtClean="0">
                <a:solidFill>
                  <a:schemeClr val="tx1"/>
                </a:solidFill>
                <a:effectLst/>
                <a:latin typeface="+mn-lt"/>
                <a:ea typeface="+mn-ea"/>
                <a:cs typeface="+mn-cs"/>
              </a:rPr>
              <a:t>4.      Your TNEW template may need to be redesigned and rebuilt</a:t>
            </a:r>
            <a:r>
              <a:rPr lang="en-US" sz="1200" b="1" kern="1200" dirty="0" smtClean="0">
                <a:solidFill>
                  <a:schemeClr val="tx1"/>
                </a:solidFill>
                <a:effectLst/>
                <a:latin typeface="+mn-lt"/>
                <a:ea typeface="+mn-ea"/>
                <a:cs typeface="+mn-cs"/>
              </a:rPr>
              <a:t/>
            </a:r>
            <a:br>
              <a:rPr lang="en-US" sz="1200" b="1" kern="1200" dirty="0" smtClean="0">
                <a:solidFill>
                  <a:schemeClr val="tx1"/>
                </a:solidFill>
                <a:effectLst/>
                <a:latin typeface="+mn-lt"/>
                <a:ea typeface="+mn-ea"/>
                <a:cs typeface="+mn-cs"/>
              </a:rPr>
            </a:br>
            <a:r>
              <a:rPr lang="en-US" sz="1200" b="1" kern="1200" dirty="0" smtClean="0">
                <a:solidFill>
                  <a:schemeClr val="tx1"/>
                </a:solidFill>
                <a:effectLst/>
                <a:latin typeface="+mn-lt"/>
                <a:ea typeface="+mn-ea"/>
                <a:cs typeface="+mn-cs"/>
              </a:rPr>
              <a:t/>
            </a:r>
            <a:br>
              <a:rPr lang="en-US" sz="1200" b="1" kern="1200" dirty="0" smtClean="0">
                <a:solidFill>
                  <a:schemeClr val="tx1"/>
                </a:solidFill>
                <a:effectLst/>
                <a:latin typeface="+mn-lt"/>
                <a:ea typeface="+mn-ea"/>
                <a:cs typeface="+mn-cs"/>
              </a:rPr>
            </a:br>
            <a:r>
              <a:rPr lang="en-US" sz="1200" kern="1200" dirty="0" smtClean="0">
                <a:solidFill>
                  <a:schemeClr val="tx1"/>
                </a:solidFill>
                <a:effectLst/>
                <a:latin typeface="+mn-lt"/>
                <a:ea typeface="+mn-ea"/>
                <a:cs typeface="+mn-cs"/>
              </a:rPr>
              <a:t>*If your current custom hosted template is not responsive, then you’ll want to rebuild your template so that it is responsive, with at least one breakpoint at 480px. The Bootstrap framework can be a valuable resource when reconstructing your templates to be responsive. The KS Web Services team will be providing suite of packages and services to the Tessitura community that may help get this done for you. </a:t>
            </a:r>
            <a:r>
              <a:rPr lang="en-US" sz="1200" b="1" kern="1200" dirty="0" smtClean="0">
                <a:solidFill>
                  <a:schemeClr val="tx1"/>
                </a:solidFill>
                <a:effectLst/>
                <a:latin typeface="+mn-lt"/>
                <a:ea typeface="+mn-ea"/>
                <a:cs typeface="+mn-cs"/>
              </a:rPr>
              <a:t/>
            </a:r>
            <a:br>
              <a:rPr lang="en-US" sz="1200" b="1" kern="1200" dirty="0" smtClean="0">
                <a:solidFill>
                  <a:schemeClr val="tx1"/>
                </a:solidFill>
                <a:effectLst/>
                <a:latin typeface="+mn-lt"/>
                <a:ea typeface="+mn-ea"/>
                <a:cs typeface="+mn-cs"/>
              </a:rPr>
            </a:br>
            <a:r>
              <a:rPr lang="en-US" sz="1200" b="1" kern="1200" dirty="0" smtClean="0">
                <a:solidFill>
                  <a:schemeClr val="tx1"/>
                </a:solidFill>
                <a:effectLst/>
                <a:latin typeface="+mn-lt"/>
                <a:ea typeface="+mn-ea"/>
                <a:cs typeface="+mn-cs"/>
              </a:rPr>
              <a:t/>
            </a:r>
            <a:br>
              <a:rPr lang="en-US" sz="1200" b="1" kern="1200" dirty="0" smtClean="0">
                <a:solidFill>
                  <a:schemeClr val="tx1"/>
                </a:solidFill>
                <a:effectLst/>
                <a:latin typeface="+mn-lt"/>
                <a:ea typeface="+mn-ea"/>
                <a:cs typeface="+mn-cs"/>
              </a:rPr>
            </a:br>
            <a:r>
              <a:rPr lang="en-US" sz="1200" kern="1200" dirty="0" smtClean="0">
                <a:solidFill>
                  <a:schemeClr val="tx1"/>
                </a:solidFill>
                <a:effectLst/>
                <a:latin typeface="+mn-lt"/>
                <a:ea typeface="+mn-ea"/>
                <a:cs typeface="+mn-cs"/>
              </a:rPr>
              <a:t>*We’ll be supplying several responsive fully documented “boiler-plate” templates with v7 that your organization can easily customize if a complete template redo isn’t in the cards for your organization at the time of the conversion. </a:t>
            </a:r>
          </a:p>
          <a:p>
            <a:r>
              <a:rPr lang="en-US" sz="1200" kern="1200" dirty="0" smtClean="0">
                <a:solidFill>
                  <a:schemeClr val="tx1"/>
                </a:solidFill>
                <a:effectLst/>
                <a:latin typeface="+mn-lt"/>
                <a:ea typeface="+mn-ea"/>
                <a:cs typeface="+mn-cs"/>
              </a:rPr>
              <a:t>5.      V7 will use </a:t>
            </a:r>
            <a:r>
              <a:rPr lang="en-US" sz="1200" u="sng" kern="1200" dirty="0" smtClean="0">
                <a:solidFill>
                  <a:schemeClr val="tx1"/>
                </a:solidFill>
                <a:effectLst/>
                <a:latin typeface="+mn-lt"/>
                <a:ea typeface="+mn-ea"/>
                <a:cs typeface="+mn-cs"/>
                <a:hlinkClick r:id="rId4"/>
              </a:rPr>
              <a:t>Google Re-Captcha</a:t>
            </a:r>
            <a:r>
              <a:rPr lang="en-US" sz="1200" kern="1200" dirty="0" smtClean="0">
                <a:solidFill>
                  <a:schemeClr val="tx1"/>
                </a:solidFill>
                <a:effectLst/>
                <a:latin typeface="+mn-lt"/>
                <a:ea typeface="+mn-ea"/>
                <a:cs typeface="+mn-cs"/>
              </a:rPr>
              <a:t> for bot-detection at registration</a:t>
            </a:r>
            <a:r>
              <a:rPr lang="en-US" sz="1200" kern="1200" smtClean="0">
                <a:solidFill>
                  <a:schemeClr val="tx1"/>
                </a:solidFill>
                <a:effectLst/>
                <a:latin typeface="+mn-lt"/>
                <a:ea typeface="+mn-ea"/>
                <a:cs typeface="+mn-cs"/>
              </a:rPr>
              <a:t/>
            </a:r>
            <a:br>
              <a:rPr lang="en-US" sz="1200" kern="1200" smtClean="0">
                <a:solidFill>
                  <a:schemeClr val="tx1"/>
                </a:solidFill>
                <a:effectLst/>
                <a:latin typeface="+mn-lt"/>
                <a:ea typeface="+mn-ea"/>
                <a:cs typeface="+mn-cs"/>
              </a:rPr>
            </a:b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127</a:t>
            </a:fld>
            <a:endParaRPr lang="en-US">
              <a:solidFill>
                <a:prstClr val="black"/>
              </a:solidFill>
            </a:endParaRPr>
          </a:p>
        </p:txBody>
      </p:sp>
    </p:spTree>
    <p:extLst>
      <p:ext uri="{BB962C8B-B14F-4D97-AF65-F5344CB8AC3E}">
        <p14:creationId xmlns:p14="http://schemas.microsoft.com/office/powerpoint/2010/main" val="207427218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Welcome</a:t>
            </a:r>
            <a:endParaRPr lang="en-US" dirty="0"/>
          </a:p>
        </p:txBody>
      </p:sp>
      <p:sp>
        <p:nvSpPr>
          <p:cNvPr id="4" name="Slide Number Placeholder 3"/>
          <p:cNvSpPr>
            <a:spLocks noGrp="1"/>
          </p:cNvSpPr>
          <p:nvPr>
            <p:ph type="sldNum" sz="quarter" idx="10"/>
          </p:nvPr>
        </p:nvSpPr>
        <p:spPr/>
        <p:txBody>
          <a:bodyPr/>
          <a:lstStyle/>
          <a:p>
            <a:pPr defTabSz="914400">
              <a:defRPr/>
            </a:pPr>
            <a:fld id="{07AEDEC6-D07E-4D36-A7EB-AB06A8A3C0DE}" type="slidenum">
              <a:rPr lang="en-US" smtClean="0">
                <a:solidFill>
                  <a:prstClr val="black"/>
                </a:solidFill>
              </a:rPr>
              <a:pPr defTabSz="914400">
                <a:defRPr/>
              </a:pPr>
              <a:t>130</a:t>
            </a:fld>
            <a:endParaRPr lang="en-US">
              <a:solidFill>
                <a:prstClr val="black"/>
              </a:solidFill>
            </a:endParaRPr>
          </a:p>
        </p:txBody>
      </p:sp>
    </p:spTree>
    <p:extLst>
      <p:ext uri="{BB962C8B-B14F-4D97-AF65-F5344CB8AC3E}">
        <p14:creationId xmlns:p14="http://schemas.microsoft.com/office/powerpoint/2010/main" val="409600837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FRIDAY</a:t>
            </a:r>
            <a:r>
              <a:rPr lang="en-US" baseline="0" dirty="0" smtClean="0"/>
              <a:t> </a:t>
            </a:r>
            <a:r>
              <a:rPr lang="en-US" dirty="0" smtClean="0"/>
              <a:t>Breakout session 5 What’s next slide</a:t>
            </a:r>
            <a:endParaRPr lang="en-US" dirty="0"/>
          </a:p>
        </p:txBody>
      </p:sp>
      <p:sp>
        <p:nvSpPr>
          <p:cNvPr id="4" name="Slide Number Placeholder 3"/>
          <p:cNvSpPr>
            <a:spLocks noGrp="1"/>
          </p:cNvSpPr>
          <p:nvPr>
            <p:ph type="sldNum" sz="quarter" idx="10"/>
          </p:nvPr>
        </p:nvSpPr>
        <p:spPr/>
        <p:txBody>
          <a:bodyPr/>
          <a:lstStyle/>
          <a:p>
            <a:fld id="{8C84F61C-714A-4F4C-A082-4C54E2AAF694}" type="slidenum">
              <a:rPr lang="en-US" smtClean="0">
                <a:solidFill>
                  <a:prstClr val="black"/>
                </a:solidFill>
              </a:rPr>
              <a:pPr/>
              <a:t>131</a:t>
            </a:fld>
            <a:endParaRPr lang="en-US">
              <a:solidFill>
                <a:prstClr val="black"/>
              </a:solidFill>
            </a:endParaRPr>
          </a:p>
        </p:txBody>
      </p:sp>
    </p:spTree>
    <p:extLst>
      <p:ext uri="{BB962C8B-B14F-4D97-AF65-F5344CB8AC3E}">
        <p14:creationId xmlns:p14="http://schemas.microsoft.com/office/powerpoint/2010/main" val="189767517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3.xml"/></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4.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5.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6.xml"/></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7.xml"/></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8.xml"/></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9.xml"/></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0.xml"/></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1.xml"/></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Master" Target="../slideMasters/slideMaster1.xml"/><Relationship Id="rId1" Type="http://schemas.openxmlformats.org/officeDocument/2006/relationships/tags" Target="../tags/tag13.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Master" Target="../slideMasters/slideMaster1.xml"/><Relationship Id="rId1" Type="http://schemas.openxmlformats.org/officeDocument/2006/relationships/tags" Target="../tags/tag14.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Master" Target="../slideMasters/slideMaster1.xml"/><Relationship Id="rId1" Type="http://schemas.openxmlformats.org/officeDocument/2006/relationships/tags" Target="../tags/tag15.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Master" Target="../slideMasters/slideMaster1.xml"/><Relationship Id="rId1" Type="http://schemas.openxmlformats.org/officeDocument/2006/relationships/tags" Target="../tags/tag16.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Master" Target="../slideMasters/slideMaster1.xml"/><Relationship Id="rId1" Type="http://schemas.openxmlformats.org/officeDocument/2006/relationships/tags" Target="../tags/tag17.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Master" Target="../slideMasters/slideMaster1.xml"/><Relationship Id="rId1" Type="http://schemas.openxmlformats.org/officeDocument/2006/relationships/tags" Target="../tags/tag18.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Master" Target="../slideMasters/slideMaster1.xml"/><Relationship Id="rId1" Type="http://schemas.openxmlformats.org/officeDocument/2006/relationships/tags" Target="../tags/tag19.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Master" Target="../slideMasters/slideMaster1.xml"/><Relationship Id="rId1" Type="http://schemas.openxmlformats.org/officeDocument/2006/relationships/tags" Target="../tags/tag20.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Master" Target="../slideMasters/slideMaster1.xml"/><Relationship Id="rId1" Type="http://schemas.openxmlformats.org/officeDocument/2006/relationships/tags" Target="../tags/tag21.xml"/></Relationships>
</file>

<file path=ppt/slideLayouts/_rels/slideLayout2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2.xml"/></Relationships>
</file>

<file path=ppt/slideLayouts/_rels/slideLayout2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3.xml"/></Relationships>
</file>

<file path=ppt/slideLayouts/_rels/slideLayout2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4.xml"/></Relationships>
</file>

<file path=ppt/slideLayouts/_rels/slideLayout2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5.xml"/></Relationships>
</file>

<file path=ppt/slideLayouts/_rels/slideLayout2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6.xml"/></Relationships>
</file>

<file path=ppt/slideLayouts/_rels/slideLayout2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7.xml"/></Relationships>
</file>

<file path=ppt/slideLayouts/_rels/slideLayout2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8.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Master" Target="../slideMasters/slideMaster1.xml"/><Relationship Id="rId1" Type="http://schemas.openxmlformats.org/officeDocument/2006/relationships/tags" Target="../tags/tag29.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Master" Target="../slideMasters/slideMaster1.xml"/><Relationship Id="rId1" Type="http://schemas.openxmlformats.org/officeDocument/2006/relationships/tags" Target="../tags/tag30.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Logo page">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0250" y="524933"/>
            <a:ext cx="5143500" cy="5808134"/>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0250" y="524933"/>
            <a:ext cx="5143500" cy="5808134"/>
          </a:xfrm>
          <a:prstGeom prst="rect">
            <a:avLst/>
          </a:prstGeom>
        </p:spPr>
      </p:pic>
      <p:pic>
        <p:nvPicPr>
          <p:cNvPr id="5" name="Picture 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000250" y="524933"/>
            <a:ext cx="5143500" cy="5808134"/>
          </a:xfrm>
          <a:prstGeom prst="rect">
            <a:avLst/>
          </a:prstGeom>
        </p:spPr>
      </p:pic>
    </p:spTree>
    <p:custDataLst>
      <p:tags r:id="rId1"/>
    </p:custDataLst>
    <p:extLst>
      <p:ext uri="{BB962C8B-B14F-4D97-AF65-F5344CB8AC3E}">
        <p14:creationId xmlns:p14="http://schemas.microsoft.com/office/powerpoint/2010/main" val="3033237512"/>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End Page">
    <p:spTree>
      <p:nvGrpSpPr>
        <p:cNvPr id="1" name=""/>
        <p:cNvGrpSpPr/>
        <p:nvPr/>
      </p:nvGrpSpPr>
      <p:grpSpPr>
        <a:xfrm>
          <a:off x="0" y="0"/>
          <a:ext cx="0" cy="0"/>
          <a:chOff x="0" y="0"/>
          <a:chExt cx="0" cy="0"/>
        </a:xfrm>
      </p:grpSpPr>
    </p:spTree>
    <p:custDataLst>
      <p:tags r:id="rId1"/>
    </p:custDataLst>
    <p:extLst>
      <p:ext uri="{BB962C8B-B14F-4D97-AF65-F5344CB8AC3E}">
        <p14:creationId xmlns:p14="http://schemas.microsoft.com/office/powerpoint/2010/main" val="1249748735"/>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7" name="Text Placeholder 6"/>
          <p:cNvSpPr>
            <a:spLocks noGrp="1"/>
          </p:cNvSpPr>
          <p:nvPr>
            <p:ph type="body" sz="quarter" idx="11" hasCustomPrompt="1"/>
          </p:nvPr>
        </p:nvSpPr>
        <p:spPr>
          <a:xfrm>
            <a:off x="171450" y="3810000"/>
            <a:ext cx="8801100" cy="2743200"/>
          </a:xfrm>
        </p:spPr>
        <p:txBody>
          <a:bodyPr anchor="ctr">
            <a:normAutofit/>
          </a:bodyPr>
          <a:lstStyle>
            <a:lvl1pPr marL="0" marR="0" indent="0" algn="ctr" defTabSz="685800" rtl="0" eaLnBrk="1" fontAlgn="auto" latinLnBrk="0" hangingPunct="1">
              <a:lnSpc>
                <a:spcPct val="100000"/>
              </a:lnSpc>
              <a:spcBef>
                <a:spcPts val="0"/>
              </a:spcBef>
              <a:spcAft>
                <a:spcPts val="0"/>
              </a:spcAft>
              <a:buClr>
                <a:schemeClr val="accent1"/>
              </a:buClr>
              <a:buSzTx/>
              <a:buFontTx/>
              <a:buNone/>
              <a:tabLst/>
              <a:defRPr baseline="0">
                <a:solidFill>
                  <a:schemeClr val="accent2"/>
                </a:solidFill>
              </a:defRPr>
            </a:lvl1pPr>
            <a:lvl2pPr marL="258366" indent="0" algn="ctr">
              <a:buFontTx/>
              <a:buNone/>
              <a:defRPr>
                <a:solidFill>
                  <a:schemeClr val="accent1"/>
                </a:solidFill>
              </a:defRPr>
            </a:lvl2pPr>
            <a:lvl3pPr marL="515540" indent="0" algn="ctr">
              <a:buFontTx/>
              <a:buNone/>
              <a:defRPr>
                <a:solidFill>
                  <a:schemeClr val="accent1"/>
                </a:solidFill>
              </a:defRPr>
            </a:lvl3pPr>
            <a:lvl4pPr marL="773906" indent="0" algn="ctr">
              <a:buFontTx/>
              <a:buNone/>
              <a:defRPr>
                <a:solidFill>
                  <a:schemeClr val="accent1"/>
                </a:solidFill>
              </a:defRPr>
            </a:lvl4pPr>
            <a:lvl5pPr marL="1032272" indent="0" algn="ctr">
              <a:buFontTx/>
              <a:buNone/>
              <a:defRPr>
                <a:solidFill>
                  <a:schemeClr val="accent1"/>
                </a:solidFill>
              </a:defRPr>
            </a:lvl5pPr>
          </a:lstStyle>
          <a:p>
            <a:pPr lvl="0"/>
            <a:r>
              <a:rPr lang="en-US" dirty="0" smtClean="0"/>
              <a:t>Presenters</a:t>
            </a:r>
          </a:p>
          <a:p>
            <a:pPr lvl="0"/>
            <a:r>
              <a:rPr lang="en-US" dirty="0" smtClean="0"/>
              <a:t>&lt;Presenter 1&gt;, &lt;Presenter 1 Org&gt;</a:t>
            </a:r>
          </a:p>
          <a:p>
            <a:pPr marL="0" marR="0" lvl="0" indent="0" algn="ctr" defTabSz="685800" rtl="0" eaLnBrk="1" fontAlgn="auto" latinLnBrk="0" hangingPunct="1">
              <a:lnSpc>
                <a:spcPct val="100000"/>
              </a:lnSpc>
              <a:spcBef>
                <a:spcPts val="0"/>
              </a:spcBef>
              <a:spcAft>
                <a:spcPts val="0"/>
              </a:spcAft>
              <a:buClr>
                <a:schemeClr val="accent1"/>
              </a:buClr>
              <a:buSzTx/>
              <a:buFontTx/>
              <a:buNone/>
              <a:tabLst/>
              <a:defRPr/>
            </a:pPr>
            <a:r>
              <a:rPr lang="en-US" dirty="0" smtClean="0"/>
              <a:t>&lt;Presenter 1&gt;, &lt;Presenter 1 Org&gt;</a:t>
            </a:r>
          </a:p>
          <a:p>
            <a:pPr marL="0" marR="0" lvl="0" indent="0" algn="ctr" defTabSz="685800" rtl="0" eaLnBrk="1" fontAlgn="auto" latinLnBrk="0" hangingPunct="1">
              <a:lnSpc>
                <a:spcPct val="100000"/>
              </a:lnSpc>
              <a:spcBef>
                <a:spcPts val="0"/>
              </a:spcBef>
              <a:spcAft>
                <a:spcPts val="0"/>
              </a:spcAft>
              <a:buClr>
                <a:schemeClr val="accent1"/>
              </a:buClr>
              <a:buSzTx/>
              <a:buFontTx/>
              <a:buNone/>
              <a:tabLst/>
              <a:defRPr/>
            </a:pPr>
            <a:r>
              <a:rPr lang="en-US" dirty="0" smtClean="0"/>
              <a:t>&lt;Presenter 1&gt;, &lt;Presenter 1 Org&gt;</a:t>
            </a:r>
          </a:p>
          <a:p>
            <a:pPr marL="0" marR="0" lvl="0" indent="0" algn="ctr" defTabSz="685800" rtl="0" eaLnBrk="1" fontAlgn="auto" latinLnBrk="0" hangingPunct="1">
              <a:lnSpc>
                <a:spcPct val="100000"/>
              </a:lnSpc>
              <a:spcBef>
                <a:spcPts val="0"/>
              </a:spcBef>
              <a:spcAft>
                <a:spcPts val="0"/>
              </a:spcAft>
              <a:buClr>
                <a:schemeClr val="accent1"/>
              </a:buClr>
              <a:buSzTx/>
              <a:buFontTx/>
              <a:buNone/>
              <a:tabLst/>
              <a:defRPr/>
            </a:pPr>
            <a:r>
              <a:rPr lang="en-US" dirty="0" smtClean="0"/>
              <a:t>&lt;Presenter 1&gt;, &lt;Presenter 1 Org&gt;</a:t>
            </a:r>
          </a:p>
          <a:p>
            <a:pPr lvl="0"/>
            <a:endParaRPr lang="en-US" dirty="0"/>
          </a:p>
        </p:txBody>
      </p:sp>
      <p:sp>
        <p:nvSpPr>
          <p:cNvPr id="8" name="Title 7"/>
          <p:cNvSpPr>
            <a:spLocks noGrp="1"/>
          </p:cNvSpPr>
          <p:nvPr>
            <p:ph type="title" hasCustomPrompt="1"/>
          </p:nvPr>
        </p:nvSpPr>
        <p:spPr>
          <a:xfrm>
            <a:off x="171450" y="1456912"/>
            <a:ext cx="8801100" cy="1021245"/>
          </a:xfrm>
        </p:spPr>
        <p:txBody>
          <a:bodyPr anchor="b">
            <a:normAutofit/>
          </a:bodyPr>
          <a:lstStyle>
            <a:lvl1pPr algn="ctr">
              <a:defRPr/>
            </a:lvl1pPr>
          </a:lstStyle>
          <a:p>
            <a:r>
              <a:rPr lang="en-US" dirty="0" smtClean="0"/>
              <a:t>&lt;</a:t>
            </a:r>
            <a:r>
              <a:rPr lang="en-US" dirty="0" err="1" smtClean="0"/>
              <a:t>Session_Short_Name_c</a:t>
            </a:r>
            <a:r>
              <a:rPr lang="en-US" dirty="0" smtClean="0"/>
              <a:t>&gt;</a:t>
            </a:r>
            <a:endParaRPr lang="en-US" dirty="0"/>
          </a:p>
        </p:txBody>
      </p:sp>
      <p:sp>
        <p:nvSpPr>
          <p:cNvPr id="3" name="TextBox 2"/>
          <p:cNvSpPr txBox="1"/>
          <p:nvPr/>
        </p:nvSpPr>
        <p:spPr>
          <a:xfrm>
            <a:off x="7829550" y="381000"/>
            <a:ext cx="1257300" cy="304800"/>
          </a:xfrm>
          <a:prstGeom prst="rect">
            <a:avLst/>
          </a:prstGeom>
          <a:noFill/>
        </p:spPr>
        <p:txBody>
          <a:bodyPr wrap="square" rtlCol="0">
            <a:noAutofit/>
          </a:bodyPr>
          <a:lstStyle/>
          <a:p>
            <a:pPr algn="ctr"/>
            <a:r>
              <a:rPr lang="en-US" sz="1350" dirty="0" smtClean="0">
                <a:solidFill>
                  <a:srgbClr val="008E90"/>
                </a:solidFill>
                <a:latin typeface="Arial Black" panose="020B0A04020102020204" pitchFamily="34" charset="0"/>
              </a:rPr>
              <a:t>#tlcc2016</a:t>
            </a:r>
          </a:p>
        </p:txBody>
      </p:sp>
      <p:sp>
        <p:nvSpPr>
          <p:cNvPr id="5" name="TextBox 4"/>
          <p:cNvSpPr txBox="1"/>
          <p:nvPr/>
        </p:nvSpPr>
        <p:spPr>
          <a:xfrm>
            <a:off x="7829550" y="381000"/>
            <a:ext cx="1257300" cy="304800"/>
          </a:xfrm>
          <a:prstGeom prst="rect">
            <a:avLst/>
          </a:prstGeom>
          <a:noFill/>
        </p:spPr>
        <p:txBody>
          <a:bodyPr wrap="square" rtlCol="0">
            <a:noAutofit/>
          </a:bodyPr>
          <a:lstStyle/>
          <a:p>
            <a:pPr algn="ctr"/>
            <a:r>
              <a:rPr lang="en-US" sz="1350" dirty="0" smtClean="0">
                <a:solidFill>
                  <a:srgbClr val="008E90"/>
                </a:solidFill>
                <a:latin typeface="Arial Black" panose="020B0A04020102020204" pitchFamily="34" charset="0"/>
              </a:rPr>
              <a:t>#tlcc2016</a:t>
            </a:r>
          </a:p>
        </p:txBody>
      </p:sp>
      <p:sp>
        <p:nvSpPr>
          <p:cNvPr id="6" name="TextBox 5"/>
          <p:cNvSpPr txBox="1"/>
          <p:nvPr userDrawn="1"/>
        </p:nvSpPr>
        <p:spPr>
          <a:xfrm>
            <a:off x="7829550" y="381000"/>
            <a:ext cx="1257300" cy="304800"/>
          </a:xfrm>
          <a:prstGeom prst="rect">
            <a:avLst/>
          </a:prstGeom>
          <a:noFill/>
        </p:spPr>
        <p:txBody>
          <a:bodyPr wrap="square" rtlCol="0">
            <a:noAutofit/>
          </a:bodyPr>
          <a:lstStyle/>
          <a:p>
            <a:pPr algn="ctr"/>
            <a:r>
              <a:rPr lang="en-US" sz="1350" dirty="0" smtClean="0">
                <a:solidFill>
                  <a:srgbClr val="008E90"/>
                </a:solidFill>
                <a:latin typeface="Arial Black" panose="020B0A04020102020204" pitchFamily="34" charset="0"/>
              </a:rPr>
              <a:t>#tlcc2016</a:t>
            </a:r>
          </a:p>
        </p:txBody>
      </p:sp>
    </p:spTree>
    <p:custDataLst>
      <p:tags r:id="rId1"/>
    </p:custDataLst>
    <p:extLst>
      <p:ext uri="{BB962C8B-B14F-4D97-AF65-F5344CB8AC3E}">
        <p14:creationId xmlns:p14="http://schemas.microsoft.com/office/powerpoint/2010/main" val="2150942932"/>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57200" y="1981200"/>
            <a:ext cx="8229600" cy="4495800"/>
          </a:xfrm>
        </p:spPr>
        <p:txBody>
          <a:bodyPr/>
          <a:lstStyle>
            <a:lvl1pPr>
              <a:defRPr baseline="0"/>
            </a:lvl1pPr>
            <a:lvl2pPr>
              <a:defRPr/>
            </a:lvl2pPr>
            <a:lvl3pPr>
              <a:defRPr baseline="0"/>
            </a:lvl3pPr>
            <a:lvl4pPr>
              <a:defRPr/>
            </a:lvl4pPr>
            <a:lvl5pPr>
              <a:defRPr/>
            </a:lvl5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sp>
        <p:nvSpPr>
          <p:cNvPr id="2" name="Title 1"/>
          <p:cNvSpPr>
            <a:spLocks noGrp="1"/>
          </p:cNvSpPr>
          <p:nvPr>
            <p:ph type="title"/>
          </p:nvPr>
        </p:nvSpPr>
        <p:spPr/>
        <p:txBody>
          <a:bodyPr/>
          <a:lstStyle/>
          <a:p>
            <a:r>
              <a:rPr lang="en-US" smtClean="0"/>
              <a:t>Click to edit Master title style</a:t>
            </a:r>
            <a:endParaRPr lang="en-US"/>
          </a:p>
        </p:txBody>
      </p:sp>
    </p:spTree>
    <p:custDataLst>
      <p:tags r:id="rId1"/>
    </p:custDataLst>
    <p:extLst>
      <p:ext uri="{BB962C8B-B14F-4D97-AF65-F5344CB8AC3E}">
        <p14:creationId xmlns:p14="http://schemas.microsoft.com/office/powerpoint/2010/main" val="2293250381"/>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hasCustomPrompt="1"/>
          </p:nvPr>
        </p:nvSpPr>
        <p:spPr>
          <a:xfrm>
            <a:off x="400050" y="1981201"/>
            <a:ext cx="3714750" cy="4495801"/>
          </a:xfrm>
        </p:spPr>
        <p:txBody>
          <a:bodyPr/>
          <a:lstStyle>
            <a:lvl1pPr>
              <a:defRPr sz="2250"/>
            </a:lvl1pPr>
            <a:lvl2pPr>
              <a:defRPr sz="2100"/>
            </a:lvl2pPr>
            <a:lvl3pPr>
              <a:defRPr sz="1950"/>
            </a:lvl3pPr>
            <a:lvl4pPr>
              <a:defRPr sz="1800"/>
            </a:lvl4pPr>
            <a:lvl5pPr>
              <a:defRPr sz="1650"/>
            </a:lvl5pPr>
            <a:lvl6pPr>
              <a:defRPr sz="1350"/>
            </a:lvl6pPr>
            <a:lvl7pPr>
              <a:defRPr sz="1350"/>
            </a:lvl7pPr>
            <a:lvl8pPr>
              <a:defRPr sz="1350"/>
            </a:lvl8pPr>
            <a:lvl9pPr>
              <a:defRPr sz="1350"/>
            </a:lvl9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sp>
        <p:nvSpPr>
          <p:cNvPr id="5" name="Content Placeholder 2"/>
          <p:cNvSpPr>
            <a:spLocks noGrp="1"/>
          </p:cNvSpPr>
          <p:nvPr>
            <p:ph sz="half" idx="10" hasCustomPrompt="1"/>
          </p:nvPr>
        </p:nvSpPr>
        <p:spPr>
          <a:xfrm>
            <a:off x="4400550" y="1981201"/>
            <a:ext cx="4320540" cy="4495801"/>
          </a:xfrm>
        </p:spPr>
        <p:txBody>
          <a:bodyPr/>
          <a:lstStyle>
            <a:lvl1pPr>
              <a:defRPr sz="2250"/>
            </a:lvl1pPr>
            <a:lvl2pPr>
              <a:defRPr sz="2100"/>
            </a:lvl2pPr>
            <a:lvl3pPr>
              <a:defRPr sz="1950"/>
            </a:lvl3pPr>
            <a:lvl4pPr>
              <a:defRPr sz="1800"/>
            </a:lvl4pPr>
            <a:lvl5pPr>
              <a:defRPr sz="1650"/>
            </a:lvl5pPr>
            <a:lvl6pPr>
              <a:defRPr sz="1350"/>
            </a:lvl6pPr>
            <a:lvl7pPr>
              <a:defRPr sz="1350"/>
            </a:lvl7pPr>
            <a:lvl8pPr>
              <a:defRPr sz="1350"/>
            </a:lvl8pPr>
            <a:lvl9pPr>
              <a:defRPr sz="1350"/>
            </a:lvl9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sp>
        <p:nvSpPr>
          <p:cNvPr id="2" name="Title 1"/>
          <p:cNvSpPr>
            <a:spLocks noGrp="1"/>
          </p:cNvSpPr>
          <p:nvPr>
            <p:ph type="title"/>
          </p:nvPr>
        </p:nvSpPr>
        <p:spPr/>
        <p:txBody>
          <a:bodyPr/>
          <a:lstStyle/>
          <a:p>
            <a:r>
              <a:rPr lang="en-US" smtClean="0"/>
              <a:t>Click to edit Master title style</a:t>
            </a:r>
            <a:endParaRPr lang="en-US"/>
          </a:p>
        </p:txBody>
      </p:sp>
    </p:spTree>
    <p:custDataLst>
      <p:tags r:id="rId1"/>
    </p:custDataLst>
    <p:extLst>
      <p:ext uri="{BB962C8B-B14F-4D97-AF65-F5344CB8AC3E}">
        <p14:creationId xmlns:p14="http://schemas.microsoft.com/office/powerpoint/2010/main" val="2805091413"/>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300"/>
            </a:lvl1pPr>
          </a:lstStyle>
          <a:p>
            <a:r>
              <a:rPr lang="en-US" smtClean="0"/>
              <a:t>Click to edit Master title style</a:t>
            </a:r>
            <a:endParaRPr lang="en-US" dirty="0"/>
          </a:p>
        </p:txBody>
      </p:sp>
    </p:spTree>
    <p:custDataLst>
      <p:tags r:id="rId1"/>
    </p:custDataLst>
    <p:extLst>
      <p:ext uri="{BB962C8B-B14F-4D97-AF65-F5344CB8AC3E}">
        <p14:creationId xmlns:p14="http://schemas.microsoft.com/office/powerpoint/2010/main" val="276305819"/>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914400" y="924581"/>
            <a:ext cx="7315200" cy="4495801"/>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8" name="Text Placeholder 6"/>
          <p:cNvSpPr>
            <a:spLocks noGrp="1"/>
          </p:cNvSpPr>
          <p:nvPr>
            <p:ph type="body" sz="quarter" idx="11" hasCustomPrompt="1"/>
          </p:nvPr>
        </p:nvSpPr>
        <p:spPr>
          <a:xfrm>
            <a:off x="457200" y="5648980"/>
            <a:ext cx="8229600" cy="523220"/>
          </a:xfrm>
        </p:spPr>
        <p:txBody>
          <a:bodyPr anchor="ctr"/>
          <a:lstStyle>
            <a:lvl1pPr marL="0" indent="0" algn="ctr">
              <a:buFontTx/>
              <a:buNone/>
              <a:defRPr i="1">
                <a:solidFill>
                  <a:schemeClr val="accent1"/>
                </a:solidFill>
              </a:defRPr>
            </a:lvl1pPr>
            <a:lvl2pPr marL="258366" indent="0" algn="ctr">
              <a:buFontTx/>
              <a:buNone/>
              <a:defRPr>
                <a:solidFill>
                  <a:schemeClr val="accent1"/>
                </a:solidFill>
              </a:defRPr>
            </a:lvl2pPr>
            <a:lvl3pPr marL="515540" indent="0" algn="ctr">
              <a:buFontTx/>
              <a:buNone/>
              <a:defRPr>
                <a:solidFill>
                  <a:schemeClr val="accent1"/>
                </a:solidFill>
              </a:defRPr>
            </a:lvl3pPr>
            <a:lvl4pPr marL="773906" indent="0" algn="ctr">
              <a:buFontTx/>
              <a:buNone/>
              <a:defRPr>
                <a:solidFill>
                  <a:schemeClr val="accent1"/>
                </a:solidFill>
              </a:defRPr>
            </a:lvl4pPr>
            <a:lvl5pPr marL="1032272" indent="0" algn="ctr">
              <a:buFontTx/>
              <a:buNone/>
              <a:defRPr>
                <a:solidFill>
                  <a:schemeClr val="accent1"/>
                </a:solidFill>
              </a:defRPr>
            </a:lvl5pPr>
          </a:lstStyle>
          <a:p>
            <a:pPr lvl="0"/>
            <a:r>
              <a:rPr lang="en-US" dirty="0" smtClean="0"/>
              <a:t>Caption here</a:t>
            </a:r>
          </a:p>
        </p:txBody>
      </p:sp>
    </p:spTree>
    <p:custDataLst>
      <p:tags r:id="rId1"/>
    </p:custDataLst>
    <p:extLst>
      <p:ext uri="{BB962C8B-B14F-4D97-AF65-F5344CB8AC3E}">
        <p14:creationId xmlns:p14="http://schemas.microsoft.com/office/powerpoint/2010/main" val="429804536"/>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ext Box Color 1">
    <p:spTree>
      <p:nvGrpSpPr>
        <p:cNvPr id="1" name=""/>
        <p:cNvGrpSpPr/>
        <p:nvPr/>
      </p:nvGrpSpPr>
      <p:grpSpPr>
        <a:xfrm>
          <a:off x="0" y="0"/>
          <a:ext cx="0" cy="0"/>
          <a:chOff x="0" y="0"/>
          <a:chExt cx="0" cy="0"/>
        </a:xfrm>
      </p:grpSpPr>
      <p:sp>
        <p:nvSpPr>
          <p:cNvPr id="3" name="Text Placeholder 6"/>
          <p:cNvSpPr>
            <a:spLocks noGrp="1"/>
          </p:cNvSpPr>
          <p:nvPr>
            <p:ph type="body" sz="quarter" idx="11" hasCustomPrompt="1"/>
          </p:nvPr>
        </p:nvSpPr>
        <p:spPr>
          <a:xfrm>
            <a:off x="463550" y="5257800"/>
            <a:ext cx="8229600" cy="762000"/>
          </a:xfrm>
        </p:spPr>
        <p:txBody>
          <a:bodyPr anchor="ctr">
            <a:normAutofit/>
          </a:bodyPr>
          <a:lstStyle>
            <a:lvl1pPr marL="0" indent="0" algn="ctr">
              <a:buFontTx/>
              <a:buNone/>
              <a:defRPr sz="2700" baseline="0">
                <a:solidFill>
                  <a:schemeClr val="tx2"/>
                </a:solidFill>
              </a:defRPr>
            </a:lvl1pPr>
            <a:lvl2pPr marL="258366" indent="0" algn="ctr">
              <a:buFontTx/>
              <a:buNone/>
              <a:defRPr>
                <a:solidFill>
                  <a:schemeClr val="accent1"/>
                </a:solidFill>
              </a:defRPr>
            </a:lvl2pPr>
            <a:lvl3pPr marL="515540" indent="0" algn="ctr">
              <a:buFontTx/>
              <a:buNone/>
              <a:defRPr>
                <a:solidFill>
                  <a:schemeClr val="accent1"/>
                </a:solidFill>
              </a:defRPr>
            </a:lvl3pPr>
            <a:lvl4pPr marL="773906" indent="0" algn="ctr">
              <a:buFontTx/>
              <a:buNone/>
              <a:defRPr>
                <a:solidFill>
                  <a:schemeClr val="accent1"/>
                </a:solidFill>
              </a:defRPr>
            </a:lvl4pPr>
            <a:lvl5pPr marL="1032272" indent="0" algn="ctr">
              <a:buFontTx/>
              <a:buNone/>
              <a:defRPr>
                <a:solidFill>
                  <a:schemeClr val="accent1"/>
                </a:solidFill>
              </a:defRPr>
            </a:lvl5pPr>
          </a:lstStyle>
          <a:p>
            <a:pPr lvl="0"/>
            <a:r>
              <a:rPr lang="en-US" dirty="0" smtClean="0"/>
              <a:t>Text Box Color 1</a:t>
            </a:r>
            <a:endParaRPr lang="en-US" dirty="0"/>
          </a:p>
        </p:txBody>
      </p:sp>
    </p:spTree>
    <p:custDataLst>
      <p:tags r:id="rId1"/>
    </p:custDataLst>
    <p:extLst>
      <p:ext uri="{BB962C8B-B14F-4D97-AF65-F5344CB8AC3E}">
        <p14:creationId xmlns:p14="http://schemas.microsoft.com/office/powerpoint/2010/main" val="3896796011"/>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ext Box Color 2">
    <p:spTree>
      <p:nvGrpSpPr>
        <p:cNvPr id="1" name=""/>
        <p:cNvGrpSpPr/>
        <p:nvPr/>
      </p:nvGrpSpPr>
      <p:grpSpPr>
        <a:xfrm>
          <a:off x="0" y="0"/>
          <a:ext cx="0" cy="0"/>
          <a:chOff x="0" y="0"/>
          <a:chExt cx="0" cy="0"/>
        </a:xfrm>
      </p:grpSpPr>
      <p:sp>
        <p:nvSpPr>
          <p:cNvPr id="3" name="Text Placeholder 6"/>
          <p:cNvSpPr>
            <a:spLocks noGrp="1"/>
          </p:cNvSpPr>
          <p:nvPr>
            <p:ph type="body" sz="quarter" idx="11" hasCustomPrompt="1"/>
          </p:nvPr>
        </p:nvSpPr>
        <p:spPr>
          <a:xfrm>
            <a:off x="463550" y="5257800"/>
            <a:ext cx="8229600" cy="762000"/>
          </a:xfrm>
        </p:spPr>
        <p:txBody>
          <a:bodyPr anchor="ctr">
            <a:normAutofit/>
          </a:bodyPr>
          <a:lstStyle>
            <a:lvl1pPr marL="0" indent="0" algn="ctr">
              <a:buFontTx/>
              <a:buNone/>
              <a:defRPr sz="2700" baseline="0">
                <a:solidFill>
                  <a:schemeClr val="accent1"/>
                </a:solidFill>
              </a:defRPr>
            </a:lvl1pPr>
            <a:lvl2pPr marL="258366" indent="0" algn="ctr">
              <a:buFontTx/>
              <a:buNone/>
              <a:defRPr>
                <a:solidFill>
                  <a:schemeClr val="accent1"/>
                </a:solidFill>
              </a:defRPr>
            </a:lvl2pPr>
            <a:lvl3pPr marL="515540" indent="0" algn="ctr">
              <a:buFontTx/>
              <a:buNone/>
              <a:defRPr>
                <a:solidFill>
                  <a:schemeClr val="accent1"/>
                </a:solidFill>
              </a:defRPr>
            </a:lvl3pPr>
            <a:lvl4pPr marL="773906" indent="0" algn="ctr">
              <a:buFontTx/>
              <a:buNone/>
              <a:defRPr>
                <a:solidFill>
                  <a:schemeClr val="accent1"/>
                </a:solidFill>
              </a:defRPr>
            </a:lvl4pPr>
            <a:lvl5pPr marL="1032272" indent="0" algn="ctr">
              <a:buFontTx/>
              <a:buNone/>
              <a:defRPr>
                <a:solidFill>
                  <a:schemeClr val="accent1"/>
                </a:solidFill>
              </a:defRPr>
            </a:lvl5pPr>
          </a:lstStyle>
          <a:p>
            <a:pPr lvl="0"/>
            <a:r>
              <a:rPr lang="en-US" dirty="0" smtClean="0"/>
              <a:t>Text Box Color 2</a:t>
            </a:r>
            <a:endParaRPr lang="en-US" dirty="0"/>
          </a:p>
        </p:txBody>
      </p:sp>
    </p:spTree>
    <p:custDataLst>
      <p:tags r:id="rId1"/>
    </p:custDataLst>
    <p:extLst>
      <p:ext uri="{BB962C8B-B14F-4D97-AF65-F5344CB8AC3E}">
        <p14:creationId xmlns:p14="http://schemas.microsoft.com/office/powerpoint/2010/main" val="833799949"/>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ustDataLst>
      <p:tags r:id="rId1"/>
    </p:custDataLst>
    <p:extLst>
      <p:ext uri="{BB962C8B-B14F-4D97-AF65-F5344CB8AC3E}">
        <p14:creationId xmlns:p14="http://schemas.microsoft.com/office/powerpoint/2010/main" val="2518449233"/>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Major Area Divider Slide">
    <p:spTree>
      <p:nvGrpSpPr>
        <p:cNvPr id="1" name=""/>
        <p:cNvGrpSpPr/>
        <p:nvPr/>
      </p:nvGrpSpPr>
      <p:grpSpPr>
        <a:xfrm>
          <a:off x="0" y="0"/>
          <a:ext cx="0" cy="0"/>
          <a:chOff x="0" y="0"/>
          <a:chExt cx="0" cy="0"/>
        </a:xfrm>
      </p:grpSpPr>
      <p:sp>
        <p:nvSpPr>
          <p:cNvPr id="7" name="Text Placeholder 3"/>
          <p:cNvSpPr>
            <a:spLocks noGrp="1"/>
          </p:cNvSpPr>
          <p:nvPr>
            <p:ph type="body" sz="quarter" idx="14" hasCustomPrompt="1"/>
          </p:nvPr>
        </p:nvSpPr>
        <p:spPr>
          <a:xfrm>
            <a:off x="3886200" y="1766384"/>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1</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69158"/>
            <a:ext cx="3995132" cy="5326842"/>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69158"/>
            <a:ext cx="3995132" cy="5326842"/>
          </a:xfrm>
          <a:prstGeom prst="rect">
            <a:avLst/>
          </a:prstGeom>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769158"/>
            <a:ext cx="3995132" cy="5326842"/>
          </a:xfrm>
          <a:prstGeom prst="rect">
            <a:avLst/>
          </a:prstGeom>
        </p:spPr>
      </p:pic>
    </p:spTree>
    <p:custDataLst>
      <p:tags r:id="rId1"/>
    </p:custDataLst>
    <p:extLst>
      <p:ext uri="{BB962C8B-B14F-4D97-AF65-F5344CB8AC3E}">
        <p14:creationId xmlns:p14="http://schemas.microsoft.com/office/powerpoint/2010/main" val="1892450793"/>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Major Area Divider Slide 2">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066801"/>
            <a:ext cx="4063700" cy="5410527"/>
          </a:xfrm>
          <a:prstGeom prst="rect">
            <a:avLst/>
          </a:prstGeom>
          <a:noFill/>
          <a:ln>
            <a:noFill/>
          </a:ln>
        </p:spPr>
      </p:pic>
      <p:sp>
        <p:nvSpPr>
          <p:cNvPr id="4" name="Text Placeholder 3"/>
          <p:cNvSpPr>
            <a:spLocks noGrp="1"/>
          </p:cNvSpPr>
          <p:nvPr>
            <p:ph type="body" sz="quarter" idx="14" hasCustomPrompt="1"/>
          </p:nvPr>
        </p:nvSpPr>
        <p:spPr>
          <a:xfrm>
            <a:off x="3886200" y="1765852"/>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2</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066801"/>
            <a:ext cx="4063700" cy="5410527"/>
          </a:xfrm>
          <a:prstGeom prst="rect">
            <a:avLst/>
          </a:prstGeom>
          <a:noFill/>
          <a:ln>
            <a:noFill/>
          </a:ln>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 y="1066801"/>
            <a:ext cx="4063700" cy="5410527"/>
          </a:xfrm>
          <a:prstGeom prst="rect">
            <a:avLst/>
          </a:prstGeom>
          <a:noFill/>
          <a:ln>
            <a:noFill/>
          </a:ln>
        </p:spPr>
      </p:pic>
    </p:spTree>
    <p:custDataLst>
      <p:tags r:id="rId1"/>
    </p:custDataLst>
    <p:extLst>
      <p:ext uri="{BB962C8B-B14F-4D97-AF65-F5344CB8AC3E}">
        <p14:creationId xmlns:p14="http://schemas.microsoft.com/office/powerpoint/2010/main" val="3044905232"/>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Major Area Divider Slide 3">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2900" y="762000"/>
            <a:ext cx="3739143" cy="4978400"/>
          </a:xfrm>
          <a:prstGeom prst="rect">
            <a:avLst/>
          </a:prstGeom>
        </p:spPr>
      </p:pic>
      <p:sp>
        <p:nvSpPr>
          <p:cNvPr id="4" name="Text Placeholder 3"/>
          <p:cNvSpPr>
            <a:spLocks noGrp="1"/>
          </p:cNvSpPr>
          <p:nvPr>
            <p:ph type="body" sz="quarter" idx="14" hasCustomPrompt="1"/>
          </p:nvPr>
        </p:nvSpPr>
        <p:spPr>
          <a:xfrm>
            <a:off x="3886200" y="1765852"/>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3</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2900" y="762000"/>
            <a:ext cx="3739143" cy="4978400"/>
          </a:xfrm>
          <a:prstGeom prst="rect">
            <a:avLst/>
          </a:prstGeom>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42900" y="762000"/>
            <a:ext cx="3739143" cy="4978400"/>
          </a:xfrm>
          <a:prstGeom prst="rect">
            <a:avLst/>
          </a:prstGeom>
        </p:spPr>
      </p:pic>
    </p:spTree>
    <p:custDataLst>
      <p:tags r:id="rId1"/>
    </p:custDataLst>
    <p:extLst>
      <p:ext uri="{BB962C8B-B14F-4D97-AF65-F5344CB8AC3E}">
        <p14:creationId xmlns:p14="http://schemas.microsoft.com/office/powerpoint/2010/main" val="3326266967"/>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Major Area Divider Slide 4">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541" y="205464"/>
            <a:ext cx="4996541" cy="6652536"/>
          </a:xfrm>
          <a:prstGeom prst="rect">
            <a:avLst/>
          </a:prstGeom>
        </p:spPr>
      </p:pic>
      <p:sp>
        <p:nvSpPr>
          <p:cNvPr id="4" name="Text Placeholder 3"/>
          <p:cNvSpPr>
            <a:spLocks noGrp="1"/>
          </p:cNvSpPr>
          <p:nvPr>
            <p:ph type="body" sz="quarter" idx="14" hasCustomPrompt="1"/>
          </p:nvPr>
        </p:nvSpPr>
        <p:spPr>
          <a:xfrm>
            <a:off x="3886200" y="1763588"/>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4</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541" y="205464"/>
            <a:ext cx="4996541" cy="6652536"/>
          </a:xfrm>
          <a:prstGeom prst="rect">
            <a:avLst/>
          </a:prstGeom>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24541" y="205464"/>
            <a:ext cx="4996541" cy="6652536"/>
          </a:xfrm>
          <a:prstGeom prst="rect">
            <a:avLst/>
          </a:prstGeom>
        </p:spPr>
      </p:pic>
    </p:spTree>
    <p:custDataLst>
      <p:tags r:id="rId1"/>
    </p:custDataLst>
    <p:extLst>
      <p:ext uri="{BB962C8B-B14F-4D97-AF65-F5344CB8AC3E}">
        <p14:creationId xmlns:p14="http://schemas.microsoft.com/office/powerpoint/2010/main" val="1959141801"/>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Major Area Divider Slide 5">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2901" y="838200"/>
            <a:ext cx="3777296" cy="5029200"/>
          </a:xfrm>
          <a:prstGeom prst="rect">
            <a:avLst/>
          </a:prstGeom>
        </p:spPr>
      </p:pic>
      <p:sp>
        <p:nvSpPr>
          <p:cNvPr id="4" name="Text Placeholder 3"/>
          <p:cNvSpPr>
            <a:spLocks noGrp="1"/>
          </p:cNvSpPr>
          <p:nvPr>
            <p:ph type="body" sz="quarter" idx="14" hasCustomPrompt="1"/>
          </p:nvPr>
        </p:nvSpPr>
        <p:spPr>
          <a:xfrm>
            <a:off x="3886200" y="1765852"/>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5</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2901" y="838200"/>
            <a:ext cx="3777296" cy="5029200"/>
          </a:xfrm>
          <a:prstGeom prst="rect">
            <a:avLst/>
          </a:prstGeom>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42901" y="838200"/>
            <a:ext cx="3777296" cy="5029200"/>
          </a:xfrm>
          <a:prstGeom prst="rect">
            <a:avLst/>
          </a:prstGeom>
        </p:spPr>
      </p:pic>
    </p:spTree>
    <p:custDataLst>
      <p:tags r:id="rId1"/>
    </p:custDataLst>
    <p:extLst>
      <p:ext uri="{BB962C8B-B14F-4D97-AF65-F5344CB8AC3E}">
        <p14:creationId xmlns:p14="http://schemas.microsoft.com/office/powerpoint/2010/main" val="3030033711"/>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Major Area Divider Slide 6">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 y="1295401"/>
            <a:ext cx="3362326" cy="4476697"/>
          </a:xfrm>
          <a:prstGeom prst="rect">
            <a:avLst/>
          </a:prstGeom>
        </p:spPr>
      </p:pic>
      <p:sp>
        <p:nvSpPr>
          <p:cNvPr id="4" name="Text Placeholder 3"/>
          <p:cNvSpPr>
            <a:spLocks noGrp="1"/>
          </p:cNvSpPr>
          <p:nvPr>
            <p:ph type="body" sz="quarter" idx="14" hasCustomPrompt="1"/>
          </p:nvPr>
        </p:nvSpPr>
        <p:spPr>
          <a:xfrm>
            <a:off x="3886200" y="1765852"/>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6</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 y="1295401"/>
            <a:ext cx="3362326" cy="4476697"/>
          </a:xfrm>
          <a:prstGeom prst="rect">
            <a:avLst/>
          </a:prstGeom>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57200" y="1295401"/>
            <a:ext cx="3362326" cy="4476697"/>
          </a:xfrm>
          <a:prstGeom prst="rect">
            <a:avLst/>
          </a:prstGeom>
        </p:spPr>
      </p:pic>
    </p:spTree>
    <p:custDataLst>
      <p:tags r:id="rId1"/>
    </p:custDataLst>
    <p:extLst>
      <p:ext uri="{BB962C8B-B14F-4D97-AF65-F5344CB8AC3E}">
        <p14:creationId xmlns:p14="http://schemas.microsoft.com/office/powerpoint/2010/main" val="64261102"/>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Major Area Divider Slide 7">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1451" y="1104900"/>
            <a:ext cx="3860129" cy="4648200"/>
          </a:xfrm>
          <a:prstGeom prst="rect">
            <a:avLst/>
          </a:prstGeom>
        </p:spPr>
      </p:pic>
      <p:sp>
        <p:nvSpPr>
          <p:cNvPr id="4" name="Text Placeholder 3"/>
          <p:cNvSpPr>
            <a:spLocks noGrp="1"/>
          </p:cNvSpPr>
          <p:nvPr>
            <p:ph type="body" sz="quarter" idx="14" hasCustomPrompt="1"/>
          </p:nvPr>
        </p:nvSpPr>
        <p:spPr>
          <a:xfrm>
            <a:off x="3886200" y="1765852"/>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7</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1451" y="1104900"/>
            <a:ext cx="3860129" cy="4648200"/>
          </a:xfrm>
          <a:prstGeom prst="rect">
            <a:avLst/>
          </a:prstGeom>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71451" y="1104900"/>
            <a:ext cx="3860129" cy="4648200"/>
          </a:xfrm>
          <a:prstGeom prst="rect">
            <a:avLst/>
          </a:prstGeom>
        </p:spPr>
      </p:pic>
    </p:spTree>
    <p:custDataLst>
      <p:tags r:id="rId1"/>
    </p:custDataLst>
    <p:extLst>
      <p:ext uri="{BB962C8B-B14F-4D97-AF65-F5344CB8AC3E}">
        <p14:creationId xmlns:p14="http://schemas.microsoft.com/office/powerpoint/2010/main" val="1257543170"/>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Major Area Divider Slide 8">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00" y="385355"/>
            <a:ext cx="4572000" cy="6087291"/>
          </a:xfrm>
          <a:prstGeom prst="rect">
            <a:avLst/>
          </a:prstGeom>
        </p:spPr>
      </p:pic>
      <p:sp>
        <p:nvSpPr>
          <p:cNvPr id="4" name="Text Placeholder 3"/>
          <p:cNvSpPr>
            <a:spLocks noGrp="1"/>
          </p:cNvSpPr>
          <p:nvPr>
            <p:ph type="body" sz="quarter" idx="14" hasCustomPrompt="1"/>
          </p:nvPr>
        </p:nvSpPr>
        <p:spPr>
          <a:xfrm>
            <a:off x="3886200" y="1752600"/>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8</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00" y="385355"/>
            <a:ext cx="4572000" cy="6087291"/>
          </a:xfrm>
          <a:prstGeom prst="rect">
            <a:avLst/>
          </a:prstGeom>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4300" y="385355"/>
            <a:ext cx="4572000" cy="6087291"/>
          </a:xfrm>
          <a:prstGeom prst="rect">
            <a:avLst/>
          </a:prstGeom>
        </p:spPr>
      </p:pic>
    </p:spTree>
    <p:custDataLst>
      <p:tags r:id="rId1"/>
    </p:custDataLst>
    <p:extLst>
      <p:ext uri="{BB962C8B-B14F-4D97-AF65-F5344CB8AC3E}">
        <p14:creationId xmlns:p14="http://schemas.microsoft.com/office/powerpoint/2010/main" val="1889796325"/>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Major Area Divider Slide 9">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5750" y="457200"/>
            <a:ext cx="4623063" cy="6155278"/>
          </a:xfrm>
          <a:prstGeom prst="rect">
            <a:avLst/>
          </a:prstGeom>
        </p:spPr>
      </p:pic>
      <p:sp>
        <p:nvSpPr>
          <p:cNvPr id="4" name="Text Placeholder 3"/>
          <p:cNvSpPr>
            <a:spLocks noGrp="1"/>
          </p:cNvSpPr>
          <p:nvPr>
            <p:ph type="body" sz="quarter" idx="14" hasCustomPrompt="1"/>
          </p:nvPr>
        </p:nvSpPr>
        <p:spPr>
          <a:xfrm>
            <a:off x="3886200" y="1752600"/>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9</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5750" y="457200"/>
            <a:ext cx="4623063" cy="6155278"/>
          </a:xfrm>
          <a:prstGeom prst="rect">
            <a:avLst/>
          </a:prstGeom>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85750" y="457200"/>
            <a:ext cx="4623063" cy="6155278"/>
          </a:xfrm>
          <a:prstGeom prst="rect">
            <a:avLst/>
          </a:prstGeom>
        </p:spPr>
      </p:pic>
    </p:spTree>
    <p:custDataLst>
      <p:tags r:id="rId1"/>
    </p:custDataLst>
    <p:extLst>
      <p:ext uri="{BB962C8B-B14F-4D97-AF65-F5344CB8AC3E}">
        <p14:creationId xmlns:p14="http://schemas.microsoft.com/office/powerpoint/2010/main" val="2429263488"/>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Blank Text White">
    <p:spTree>
      <p:nvGrpSpPr>
        <p:cNvPr id="1" name=""/>
        <p:cNvGrpSpPr/>
        <p:nvPr/>
      </p:nvGrpSpPr>
      <p:grpSpPr>
        <a:xfrm>
          <a:off x="0" y="0"/>
          <a:ext cx="0" cy="0"/>
          <a:chOff x="0" y="0"/>
          <a:chExt cx="0" cy="0"/>
        </a:xfrm>
      </p:grpSpPr>
      <p:sp>
        <p:nvSpPr>
          <p:cNvPr id="7"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2700"/>
            </a:lvl1pPr>
            <a:lvl2pPr marL="258366" indent="0">
              <a:buNone/>
              <a:defRPr/>
            </a:lvl2pPr>
            <a:lvl3pPr marL="515540" indent="0">
              <a:buNone/>
              <a:defRPr/>
            </a:lvl3pPr>
            <a:lvl4pPr marL="773906" indent="0">
              <a:buNone/>
              <a:defRPr/>
            </a:lvl4pPr>
            <a:lvl5pPr marL="1032272"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659443623"/>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Blank Text Color 1">
    <p:spTree>
      <p:nvGrpSpPr>
        <p:cNvPr id="1" name=""/>
        <p:cNvGrpSpPr/>
        <p:nvPr/>
      </p:nvGrpSpPr>
      <p:grpSpPr>
        <a:xfrm>
          <a:off x="0" y="0"/>
          <a:ext cx="0" cy="0"/>
          <a:chOff x="0" y="0"/>
          <a:chExt cx="0" cy="0"/>
        </a:xfrm>
      </p:grpSpPr>
      <p:sp>
        <p:nvSpPr>
          <p:cNvPr id="5"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2700">
                <a:solidFill>
                  <a:schemeClr val="bg1"/>
                </a:solidFill>
              </a:defRPr>
            </a:lvl1pPr>
            <a:lvl2pPr marL="258366" indent="0">
              <a:buNone/>
              <a:defRPr/>
            </a:lvl2pPr>
            <a:lvl3pPr marL="515540" indent="0">
              <a:buNone/>
              <a:defRPr/>
            </a:lvl3pPr>
            <a:lvl4pPr marL="773906" indent="0">
              <a:buNone/>
              <a:defRPr/>
            </a:lvl4pPr>
            <a:lvl5pPr marL="1032272"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3580721581"/>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Blank Text Color 2">
    <p:spTree>
      <p:nvGrpSpPr>
        <p:cNvPr id="1" name=""/>
        <p:cNvGrpSpPr/>
        <p:nvPr/>
      </p:nvGrpSpPr>
      <p:grpSpPr>
        <a:xfrm>
          <a:off x="0" y="0"/>
          <a:ext cx="0" cy="0"/>
          <a:chOff x="0" y="0"/>
          <a:chExt cx="0" cy="0"/>
        </a:xfrm>
      </p:grpSpPr>
      <p:sp>
        <p:nvSpPr>
          <p:cNvPr id="6"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2700">
                <a:solidFill>
                  <a:schemeClr val="bg1"/>
                </a:solidFill>
              </a:defRPr>
            </a:lvl1pPr>
            <a:lvl2pPr marL="258366" indent="0">
              <a:buNone/>
              <a:defRPr/>
            </a:lvl2pPr>
            <a:lvl3pPr marL="515540" indent="0">
              <a:buNone/>
              <a:defRPr/>
            </a:lvl3pPr>
            <a:lvl4pPr marL="773906" indent="0">
              <a:buNone/>
              <a:defRPr/>
            </a:lvl4pPr>
            <a:lvl5pPr marL="1032272"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3957199904"/>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Blank Text Color 3">
    <p:spTree>
      <p:nvGrpSpPr>
        <p:cNvPr id="1" name=""/>
        <p:cNvGrpSpPr/>
        <p:nvPr/>
      </p:nvGrpSpPr>
      <p:grpSpPr>
        <a:xfrm>
          <a:off x="0" y="0"/>
          <a:ext cx="0" cy="0"/>
          <a:chOff x="0" y="0"/>
          <a:chExt cx="0" cy="0"/>
        </a:xfrm>
      </p:grpSpPr>
      <p:sp>
        <p:nvSpPr>
          <p:cNvPr id="6"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2700">
                <a:solidFill>
                  <a:schemeClr val="bg1"/>
                </a:solidFill>
              </a:defRPr>
            </a:lvl1pPr>
            <a:lvl2pPr marL="258366" indent="0">
              <a:buNone/>
              <a:defRPr/>
            </a:lvl2pPr>
            <a:lvl3pPr marL="515540" indent="0">
              <a:buNone/>
              <a:defRPr/>
            </a:lvl3pPr>
            <a:lvl4pPr marL="773906" indent="0">
              <a:buNone/>
              <a:defRPr/>
            </a:lvl4pPr>
            <a:lvl5pPr marL="1032272"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1294301049"/>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Blank Text Color 4">
    <p:spTree>
      <p:nvGrpSpPr>
        <p:cNvPr id="1" name=""/>
        <p:cNvGrpSpPr/>
        <p:nvPr/>
      </p:nvGrpSpPr>
      <p:grpSpPr>
        <a:xfrm>
          <a:off x="0" y="0"/>
          <a:ext cx="0" cy="0"/>
          <a:chOff x="0" y="0"/>
          <a:chExt cx="0" cy="0"/>
        </a:xfrm>
      </p:grpSpPr>
      <p:sp>
        <p:nvSpPr>
          <p:cNvPr id="5"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2700">
                <a:solidFill>
                  <a:schemeClr val="bg1"/>
                </a:solidFill>
              </a:defRPr>
            </a:lvl1pPr>
            <a:lvl2pPr marL="258366" indent="0">
              <a:buNone/>
              <a:defRPr/>
            </a:lvl2pPr>
            <a:lvl3pPr marL="515540" indent="0">
              <a:buNone/>
              <a:defRPr/>
            </a:lvl3pPr>
            <a:lvl4pPr marL="773906" indent="0">
              <a:buNone/>
              <a:defRPr/>
            </a:lvl4pPr>
            <a:lvl5pPr marL="1032272"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782673928"/>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Blank Text Color 6">
    <p:spTree>
      <p:nvGrpSpPr>
        <p:cNvPr id="1" name=""/>
        <p:cNvGrpSpPr/>
        <p:nvPr/>
      </p:nvGrpSpPr>
      <p:grpSpPr>
        <a:xfrm>
          <a:off x="0" y="0"/>
          <a:ext cx="0" cy="0"/>
          <a:chOff x="0" y="0"/>
          <a:chExt cx="0" cy="0"/>
        </a:xfrm>
      </p:grpSpPr>
      <p:sp>
        <p:nvSpPr>
          <p:cNvPr id="5"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2700">
                <a:solidFill>
                  <a:schemeClr val="bg1"/>
                </a:solidFill>
              </a:defRPr>
            </a:lvl1pPr>
            <a:lvl2pPr marL="258366" indent="0">
              <a:buNone/>
              <a:defRPr/>
            </a:lvl2pPr>
            <a:lvl3pPr marL="515540" indent="0">
              <a:buNone/>
              <a:defRPr/>
            </a:lvl3pPr>
            <a:lvl4pPr marL="773906" indent="0">
              <a:buNone/>
              <a:defRPr/>
            </a:lvl4pPr>
            <a:lvl5pPr marL="1032272"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3336171788"/>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Blank Text Color 7">
    <p:spTree>
      <p:nvGrpSpPr>
        <p:cNvPr id="1" name=""/>
        <p:cNvGrpSpPr/>
        <p:nvPr/>
      </p:nvGrpSpPr>
      <p:grpSpPr>
        <a:xfrm>
          <a:off x="0" y="0"/>
          <a:ext cx="0" cy="0"/>
          <a:chOff x="0" y="0"/>
          <a:chExt cx="0" cy="0"/>
        </a:xfrm>
      </p:grpSpPr>
      <p:sp>
        <p:nvSpPr>
          <p:cNvPr id="5"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2700">
                <a:solidFill>
                  <a:schemeClr val="tx1">
                    <a:lumMod val="75000"/>
                    <a:lumOff val="25000"/>
                  </a:schemeClr>
                </a:solidFill>
              </a:defRPr>
            </a:lvl1pPr>
            <a:lvl2pPr marL="258366" indent="0">
              <a:buNone/>
              <a:defRPr/>
            </a:lvl2pPr>
            <a:lvl3pPr marL="515540" indent="0">
              <a:buNone/>
              <a:defRPr/>
            </a:lvl3pPr>
            <a:lvl4pPr marL="773906" indent="0">
              <a:buNone/>
              <a:defRPr/>
            </a:lvl4pPr>
            <a:lvl5pPr marL="1032272"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3966979313"/>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Phone Horizontal">
    <p:spTree>
      <p:nvGrpSpPr>
        <p:cNvPr id="1" name=""/>
        <p:cNvGrpSpPr/>
        <p:nvPr/>
      </p:nvGrpSpPr>
      <p:grpSpPr>
        <a:xfrm>
          <a:off x="0" y="0"/>
          <a:ext cx="0" cy="0"/>
          <a:chOff x="0" y="0"/>
          <a:chExt cx="0" cy="0"/>
        </a:xfrm>
      </p:grpSpPr>
      <p:pic>
        <p:nvPicPr>
          <p:cNvPr id="12" name="Picture 2" descr="http://nailbiting.co.uk/wp-content/themes/nailbiting/images/iphone5-portrait-blank.png"/>
          <p:cNvPicPr>
            <a:picLocks noChangeAspect="1" noChangeArrowheads="1"/>
          </p:cNvPicPr>
          <p:nvPr/>
        </p:nvPicPr>
        <p:blipFill rotWithShape="1">
          <a:blip r:embed="rId3">
            <a:extLst>
              <a:ext uri="{28A0092B-C50C-407E-A947-70E740481C1C}">
                <a14:useLocalDpi xmlns:a14="http://schemas.microsoft.com/office/drawing/2010/main" val="0"/>
              </a:ext>
            </a:extLst>
          </a:blip>
          <a:srcRect b="9501"/>
          <a:stretch/>
        </p:blipFill>
        <p:spPr bwMode="auto">
          <a:xfrm rot="16200000">
            <a:off x="5494413" y="1820788"/>
            <a:ext cx="2683015" cy="4070640"/>
          </a:xfrm>
          <a:prstGeom prst="rect">
            <a:avLst/>
          </a:prstGeom>
          <a:noFill/>
          <a:extLst>
            <a:ext uri="{909E8E84-426E-40DD-AFC4-6F175D3DCCD1}">
              <a14:hiddenFill xmlns:a14="http://schemas.microsoft.com/office/drawing/2010/main">
                <a:solidFill>
                  <a:srgbClr val="FFFFFF"/>
                </a:solidFill>
              </a14:hiddenFill>
            </a:ext>
          </a:extLst>
        </p:spPr>
      </p:pic>
      <p:sp>
        <p:nvSpPr>
          <p:cNvPr id="13" name="Content Placeholder 2"/>
          <p:cNvSpPr>
            <a:spLocks noGrp="1"/>
          </p:cNvSpPr>
          <p:nvPr>
            <p:ph idx="1" hasCustomPrompt="1"/>
          </p:nvPr>
        </p:nvSpPr>
        <p:spPr>
          <a:xfrm>
            <a:off x="457200" y="2133600"/>
            <a:ext cx="4171950" cy="4495800"/>
          </a:xfrm>
        </p:spPr>
        <p:txBody>
          <a:bodyPr/>
          <a:lstStyle>
            <a:lvl1pPr>
              <a:defRPr baseline="0"/>
            </a:lvl1pPr>
            <a:lvl2pPr>
              <a:defRPr/>
            </a:lvl2pPr>
            <a:lvl3pPr>
              <a:defRPr baseline="0"/>
            </a:lvl3pPr>
            <a:lvl4pPr>
              <a:defRPr/>
            </a:lvl4pPr>
            <a:lvl5pPr>
              <a:defRPr/>
            </a:lvl5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sp>
        <p:nvSpPr>
          <p:cNvPr id="2" name="Title 1"/>
          <p:cNvSpPr>
            <a:spLocks noGrp="1"/>
          </p:cNvSpPr>
          <p:nvPr>
            <p:ph type="title"/>
          </p:nvPr>
        </p:nvSpPr>
        <p:spPr/>
        <p:txBody>
          <a:bodyPr/>
          <a:lstStyle/>
          <a:p>
            <a:r>
              <a:rPr lang="en-US" smtClean="0"/>
              <a:t>Click to edit Master title style</a:t>
            </a:r>
            <a:endParaRPr lang="en-US"/>
          </a:p>
        </p:txBody>
      </p:sp>
      <p:pic>
        <p:nvPicPr>
          <p:cNvPr id="5" name="Picture 2" descr="http://nailbiting.co.uk/wp-content/themes/nailbiting/images/iphone5-portrait-blank.png"/>
          <p:cNvPicPr>
            <a:picLocks noChangeAspect="1" noChangeArrowheads="1"/>
          </p:cNvPicPr>
          <p:nvPr/>
        </p:nvPicPr>
        <p:blipFill rotWithShape="1">
          <a:blip r:embed="rId3">
            <a:extLst>
              <a:ext uri="{28A0092B-C50C-407E-A947-70E740481C1C}">
                <a14:useLocalDpi xmlns:a14="http://schemas.microsoft.com/office/drawing/2010/main" val="0"/>
              </a:ext>
            </a:extLst>
          </a:blip>
          <a:srcRect b="9501"/>
          <a:stretch/>
        </p:blipFill>
        <p:spPr bwMode="auto">
          <a:xfrm rot="16200000">
            <a:off x="5494413" y="1820788"/>
            <a:ext cx="2683015" cy="407064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nailbiting.co.uk/wp-content/themes/nailbiting/images/iphone5-portrait-blank.png"/>
          <p:cNvPicPr>
            <a:picLocks noChangeAspect="1" noChangeArrowheads="1"/>
          </p:cNvPicPr>
          <p:nvPr userDrawn="1"/>
        </p:nvPicPr>
        <p:blipFill rotWithShape="1">
          <a:blip r:embed="rId3">
            <a:extLst>
              <a:ext uri="{28A0092B-C50C-407E-A947-70E740481C1C}">
                <a14:useLocalDpi xmlns:a14="http://schemas.microsoft.com/office/drawing/2010/main" val="0"/>
              </a:ext>
            </a:extLst>
          </a:blip>
          <a:srcRect b="9501"/>
          <a:stretch/>
        </p:blipFill>
        <p:spPr bwMode="auto">
          <a:xfrm rot="16200000">
            <a:off x="5494413" y="1820788"/>
            <a:ext cx="2683015" cy="407064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800371650"/>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ablet Vertical">
    <p:spTree>
      <p:nvGrpSpPr>
        <p:cNvPr id="1" name=""/>
        <p:cNvGrpSpPr/>
        <p:nvPr/>
      </p:nvGrpSpPr>
      <p:grpSpPr>
        <a:xfrm>
          <a:off x="0" y="0"/>
          <a:ext cx="0" cy="0"/>
          <a:chOff x="0" y="0"/>
          <a:chExt cx="0" cy="0"/>
        </a:xfrm>
      </p:grpSpPr>
      <p:sp>
        <p:nvSpPr>
          <p:cNvPr id="12" name="Content Placeholder 2"/>
          <p:cNvSpPr>
            <a:spLocks noGrp="1"/>
          </p:cNvSpPr>
          <p:nvPr>
            <p:ph idx="1" hasCustomPrompt="1"/>
          </p:nvPr>
        </p:nvSpPr>
        <p:spPr>
          <a:xfrm>
            <a:off x="457200" y="2209800"/>
            <a:ext cx="4800600" cy="4267200"/>
          </a:xfrm>
        </p:spPr>
        <p:txBody>
          <a:bodyPr/>
          <a:lstStyle>
            <a:lvl1pPr>
              <a:defRPr baseline="0"/>
            </a:lvl1pPr>
            <a:lvl2pPr>
              <a:defRPr/>
            </a:lvl2pPr>
            <a:lvl3pPr>
              <a:defRPr baseline="0"/>
            </a:lvl3pPr>
            <a:lvl4pPr>
              <a:defRPr/>
            </a:lvl4pPr>
            <a:lvl5pPr>
              <a:defRPr/>
            </a:lvl5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sp>
        <p:nvSpPr>
          <p:cNvPr id="2" name="Title 1"/>
          <p:cNvSpPr>
            <a:spLocks noGrp="1"/>
          </p:cNvSpPr>
          <p:nvPr>
            <p:ph type="title"/>
          </p:nvPr>
        </p:nvSpPr>
        <p:spPr>
          <a:xfrm>
            <a:off x="457200" y="685800"/>
            <a:ext cx="5143500" cy="1143000"/>
          </a:xfrm>
        </p:spPr>
        <p:txBody>
          <a:bodyPr/>
          <a:lstStyle/>
          <a:p>
            <a:r>
              <a:rPr lang="en-US" smtClean="0"/>
              <a:t>Click to edit Master title style</a:t>
            </a:r>
            <a:endParaRPr lang="en-US"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4232563" y="2085405"/>
            <a:ext cx="5993827" cy="302895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4232563" y="2085405"/>
            <a:ext cx="5993827" cy="3028950"/>
          </a:xfrm>
          <a:prstGeom prst="rect">
            <a:avLst/>
          </a:prstGeom>
        </p:spPr>
      </p:pic>
    </p:spTree>
    <p:custDataLst>
      <p:tags r:id="rId1"/>
    </p:custDataLst>
    <p:extLst>
      <p:ext uri="{BB962C8B-B14F-4D97-AF65-F5344CB8AC3E}">
        <p14:creationId xmlns:p14="http://schemas.microsoft.com/office/powerpoint/2010/main" val="2307491725"/>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4911D73-B80A-48E2-8E63-37386415167F}" type="datetime1">
              <a:rPr lang="en-US" smtClean="0">
                <a:solidFill>
                  <a:prstClr val="black">
                    <a:tint val="75000"/>
                  </a:prstClr>
                </a:solidFill>
              </a:rPr>
              <a:pPr/>
              <a:t>11/18/2016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b="1"/>
            </a:lvl1pPr>
          </a:lstStyle>
          <a:p>
            <a:r>
              <a:rPr lang="en-US" dirty="0" smtClean="0">
                <a:solidFill>
                  <a:prstClr val="black">
                    <a:tint val="75000"/>
                  </a:prstClr>
                </a:solidFill>
              </a:rPr>
              <a:t>#TECDublin16</a:t>
            </a:r>
          </a:p>
        </p:txBody>
      </p:sp>
    </p:spTree>
    <p:extLst>
      <p:ext uri="{BB962C8B-B14F-4D97-AF65-F5344CB8AC3E}">
        <p14:creationId xmlns:p14="http://schemas.microsoft.com/office/powerpoint/2010/main" val="18396306"/>
      </p:ext>
    </p:extLst>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11/18/2016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28548437"/>
      </p:ext>
    </p:extLst>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4911D73-B80A-48E2-8E63-37386415167F}" type="datetime1">
              <a:rPr lang="en-US" smtClean="0">
                <a:solidFill>
                  <a:prstClr val="black">
                    <a:tint val="75000"/>
                  </a:prstClr>
                </a:solidFill>
              </a:rPr>
              <a:pPr/>
              <a:t>11/18/2016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b="1"/>
            </a:lvl1pPr>
          </a:lstStyle>
          <a:p>
            <a:r>
              <a:rPr lang="en-US" dirty="0" smtClean="0">
                <a:solidFill>
                  <a:prstClr val="black">
                    <a:tint val="75000"/>
                  </a:prstClr>
                </a:solidFill>
              </a:rPr>
              <a:t>#TECDublin16</a:t>
            </a:r>
          </a:p>
        </p:txBody>
      </p:sp>
    </p:spTree>
    <p:extLst>
      <p:ext uri="{BB962C8B-B14F-4D97-AF65-F5344CB8AC3E}">
        <p14:creationId xmlns:p14="http://schemas.microsoft.com/office/powerpoint/2010/main" val="1390772119"/>
      </p:ext>
    </p:extLst>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11/18/2016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26946403"/>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tags" Target="../tags/tag2.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30.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31.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685800"/>
            <a:ext cx="8229600" cy="1143000"/>
          </a:xfrm>
          <a:prstGeom prst="rect">
            <a:avLst/>
          </a:prstGeom>
        </p:spPr>
        <p:txBody>
          <a:bodyPr vert="horz" lIns="91440" tIns="45720" rIns="91440" bIns="45720" rtlCol="0" anchor="t" anchorCtr="0">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2057400"/>
            <a:ext cx="8229600" cy="4419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ustDataLst>
      <p:tags r:id="rId30"/>
    </p:custDataLst>
    <p:extLst>
      <p:ext uri="{BB962C8B-B14F-4D97-AF65-F5344CB8AC3E}">
        <p14:creationId xmlns:p14="http://schemas.microsoft.com/office/powerpoint/2010/main" val="3524610340"/>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 id="2147483757" r:id="rId13"/>
    <p:sldLayoutId id="2147483758" r:id="rId14"/>
    <p:sldLayoutId id="2147483759" r:id="rId15"/>
    <p:sldLayoutId id="2147483760" r:id="rId16"/>
    <p:sldLayoutId id="2147483761" r:id="rId17"/>
    <p:sldLayoutId id="2147483762" r:id="rId18"/>
    <p:sldLayoutId id="2147483763" r:id="rId19"/>
    <p:sldLayoutId id="2147483764" r:id="rId20"/>
    <p:sldLayoutId id="2147483765" r:id="rId21"/>
    <p:sldLayoutId id="2147483766" r:id="rId22"/>
    <p:sldLayoutId id="2147483767" r:id="rId23"/>
    <p:sldLayoutId id="2147483768" r:id="rId24"/>
    <p:sldLayoutId id="2147483769" r:id="rId25"/>
    <p:sldLayoutId id="2147483770" r:id="rId26"/>
    <p:sldLayoutId id="2147483771" r:id="rId27"/>
    <p:sldLayoutId id="2147483772" r:id="rId28"/>
  </p:sldLayoutIdLst>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txStyles>
    <p:titleStyle>
      <a:lvl1pPr algn="l" defTabSz="685800" rtl="0" eaLnBrk="1" latinLnBrk="0" hangingPunct="1">
        <a:lnSpc>
          <a:spcPts val="3750"/>
        </a:lnSpc>
        <a:spcBef>
          <a:spcPct val="0"/>
        </a:spcBef>
        <a:buNone/>
        <a:defRPr sz="3600" b="1" i="0" kern="1200" baseline="0">
          <a:solidFill>
            <a:schemeClr val="tx2"/>
          </a:solidFill>
          <a:latin typeface="Arial Black" panose="020B0A04020102020204" pitchFamily="34" charset="0"/>
          <a:ea typeface="+mj-ea"/>
          <a:cs typeface="+mj-cs"/>
        </a:defRPr>
      </a:lvl1pPr>
    </p:titleStyle>
    <p:bodyStyle>
      <a:lvl1pPr marL="258366" indent="-258366" algn="l" defTabSz="685800" rtl="0" eaLnBrk="1" latinLnBrk="0" hangingPunct="1">
        <a:spcBef>
          <a:spcPct val="20000"/>
        </a:spcBef>
        <a:buClr>
          <a:schemeClr val="accent1"/>
        </a:buClr>
        <a:buFont typeface="Wingdings" panose="05000000000000000000" pitchFamily="2" charset="2"/>
        <a:buChar char="§"/>
        <a:defRPr sz="2250" b="1" i="0" kern="1200" baseline="0">
          <a:solidFill>
            <a:schemeClr val="accent2"/>
          </a:solidFill>
          <a:latin typeface="+mn-lt"/>
          <a:ea typeface="+mn-ea"/>
          <a:cs typeface="+mn-cs"/>
        </a:defRPr>
      </a:lvl1pPr>
      <a:lvl2pPr marL="515541" indent="-257175" algn="l" defTabSz="685800" rtl="0" eaLnBrk="1" latinLnBrk="0" hangingPunct="1">
        <a:spcBef>
          <a:spcPct val="20000"/>
        </a:spcBef>
        <a:buClr>
          <a:schemeClr val="accent1"/>
        </a:buClr>
        <a:buFont typeface="Arial" panose="020B0604020202020204" pitchFamily="34" charset="0"/>
        <a:buChar char="–"/>
        <a:defRPr sz="2100" b="1" i="0" kern="1200" baseline="0">
          <a:solidFill>
            <a:schemeClr val="accent2"/>
          </a:solidFill>
          <a:latin typeface="+mn-lt"/>
          <a:ea typeface="+mn-ea"/>
          <a:cs typeface="+mn-cs"/>
        </a:defRPr>
      </a:lvl2pPr>
      <a:lvl3pPr marL="773906" indent="-258366" algn="l" defTabSz="685800" rtl="0" eaLnBrk="1" latinLnBrk="0" hangingPunct="1">
        <a:spcBef>
          <a:spcPct val="20000"/>
        </a:spcBef>
        <a:buClr>
          <a:schemeClr val="accent1"/>
        </a:buClr>
        <a:buFont typeface="Wingdings" panose="05000000000000000000" pitchFamily="2" charset="2"/>
        <a:buChar char="§"/>
        <a:defRPr sz="1950" b="1" i="0" kern="1200" baseline="0">
          <a:solidFill>
            <a:schemeClr val="accent2"/>
          </a:solidFill>
          <a:latin typeface="+mn-lt"/>
          <a:ea typeface="+mn-ea"/>
          <a:cs typeface="+mn-cs"/>
        </a:defRPr>
      </a:lvl3pPr>
      <a:lvl4pPr marL="1032272" indent="-258366" algn="l" defTabSz="685800" rtl="0" eaLnBrk="1" latinLnBrk="0" hangingPunct="1">
        <a:spcBef>
          <a:spcPct val="20000"/>
        </a:spcBef>
        <a:buClr>
          <a:schemeClr val="accent1"/>
        </a:buClr>
        <a:buFont typeface="Arial" panose="020B0604020202020204" pitchFamily="34" charset="0"/>
        <a:buChar char="–"/>
        <a:defRPr sz="1800" b="1" i="0" kern="1200" baseline="0">
          <a:solidFill>
            <a:schemeClr val="accent2"/>
          </a:solidFill>
          <a:latin typeface="+mn-lt"/>
          <a:ea typeface="+mn-ea"/>
          <a:cs typeface="+mn-cs"/>
        </a:defRPr>
      </a:lvl4pPr>
      <a:lvl5pPr marL="1283494" indent="-251222" algn="l" defTabSz="685800" rtl="0" eaLnBrk="1" latinLnBrk="0" hangingPunct="1">
        <a:spcBef>
          <a:spcPct val="20000"/>
        </a:spcBef>
        <a:buClr>
          <a:schemeClr val="accent1"/>
        </a:buClr>
        <a:buFont typeface="Wingdings" panose="05000000000000000000" pitchFamily="2" charset="2"/>
        <a:buChar char="§"/>
        <a:defRPr sz="1650" b="1" i="0" kern="1200" baseline="0">
          <a:solidFill>
            <a:schemeClr val="accent2"/>
          </a:solidFill>
          <a:latin typeface="+mn-lt"/>
          <a:ea typeface="+mn-ea"/>
          <a:cs typeface="+mn-cs"/>
        </a:defRPr>
      </a:lvl5pPr>
      <a:lvl6pPr marL="18859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457200"/>
            <a:fld id="{6E8AC5F1-3AEA-43F3-80F9-620F033E9689}" type="datetime1">
              <a:rPr lang="en-US" smtClean="0">
                <a:solidFill>
                  <a:prstClr val="black">
                    <a:tint val="75000"/>
                  </a:prstClr>
                </a:solidFill>
              </a:rPr>
              <a:pPr defTabSz="457200"/>
              <a:t>11/18/2016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457200"/>
            <a:r>
              <a:rPr lang="en-US" dirty="0" smtClean="0">
                <a:solidFill>
                  <a:prstClr val="black">
                    <a:tint val="75000"/>
                  </a:prstClr>
                </a:solidFill>
              </a:rPr>
              <a:t>#TECDublin16</a:t>
            </a:r>
          </a:p>
        </p:txBody>
      </p:sp>
    </p:spTree>
    <p:extLst>
      <p:ext uri="{BB962C8B-B14F-4D97-AF65-F5344CB8AC3E}">
        <p14:creationId xmlns:p14="http://schemas.microsoft.com/office/powerpoint/2010/main" val="1281838366"/>
      </p:ext>
    </p:extLst>
  </p:cSld>
  <p:clrMap bg1="lt1" tx1="dk1" bg2="lt2" tx2="dk2" accent1="accent1" accent2="accent2" accent3="accent3" accent4="accent4" accent5="accent5" accent6="accent6" hlink="hlink" folHlink="folHlink"/>
  <p:sldLayoutIdLst>
    <p:sldLayoutId id="2147483774" r:id="rId1"/>
  </p:sldLayoutIdLst>
  <p:timing>
    <p:tnLst>
      <p:par>
        <p:cTn id="1" dur="indefinite" restart="never" nodeType="tmRoot"/>
      </p:par>
    </p:tnLst>
  </p:timing>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11/18/2016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504492185"/>
      </p:ext>
    </p:extLst>
  </p:cSld>
  <p:clrMap bg1="lt1" tx1="dk1" bg2="lt2" tx2="dk2" accent1="accent1" accent2="accent2" accent3="accent3" accent4="accent4" accent5="accent5" accent6="accent6" hlink="hlink" folHlink="folHlink"/>
  <p:sldLayoutIdLst>
    <p:sldLayoutId id="2147483776"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457200"/>
            <a:fld id="{6E8AC5F1-3AEA-43F3-80F9-620F033E9689}" type="datetime1">
              <a:rPr lang="en-US" smtClean="0">
                <a:solidFill>
                  <a:prstClr val="black">
                    <a:tint val="75000"/>
                  </a:prstClr>
                </a:solidFill>
              </a:rPr>
              <a:pPr defTabSz="457200"/>
              <a:t>11/18/2016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457200"/>
            <a:r>
              <a:rPr lang="en-US" dirty="0" smtClean="0">
                <a:solidFill>
                  <a:prstClr val="black">
                    <a:tint val="75000"/>
                  </a:prstClr>
                </a:solidFill>
              </a:rPr>
              <a:t>#TECDublin16</a:t>
            </a:r>
          </a:p>
        </p:txBody>
      </p:sp>
    </p:spTree>
    <p:extLst>
      <p:ext uri="{BB962C8B-B14F-4D97-AF65-F5344CB8AC3E}">
        <p14:creationId xmlns:p14="http://schemas.microsoft.com/office/powerpoint/2010/main" val="1098434822"/>
      </p:ext>
    </p:extLst>
  </p:cSld>
  <p:clrMap bg1="lt1" tx1="dk1" bg2="lt2" tx2="dk2" accent1="accent1" accent2="accent2" accent3="accent3" accent4="accent4" accent5="accent5" accent6="accent6" hlink="hlink" folHlink="folHlink"/>
  <p:sldLayoutIdLst>
    <p:sldLayoutId id="2147483778" r:id="rId1"/>
  </p:sldLayoutIdLst>
  <p:timing>
    <p:tnLst>
      <p:par>
        <p:cTn id="1" dur="indefinite" restart="never" nodeType="tmRoot"/>
      </p:par>
    </p:tnLst>
  </p:timing>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11/18/2016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3174905393"/>
      </p:ext>
    </p:extLst>
  </p:cSld>
  <p:clrMap bg1="lt1" tx1="dk1" bg2="lt2" tx2="dk2" accent1="accent1" accent2="accent2" accent3="accent3" accent4="accent4" accent5="accent5" accent6="accent6" hlink="hlink" folHlink="folHlink"/>
  <p:sldLayoutIdLst>
    <p:sldLayoutId id="2147483780"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29.xml"/></Relationships>
</file>

<file path=ppt/slides/_rels/slide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30.xml"/><Relationship Id="rId5" Type="http://schemas.openxmlformats.org/officeDocument/2006/relationships/image" Target="../media/image16.jpg"/><Relationship Id="rId4" Type="http://schemas.openxmlformats.org/officeDocument/2006/relationships/image" Target="../media/image15.pn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1.xml"/><Relationship Id="rId1" Type="http://schemas.openxmlformats.org/officeDocument/2006/relationships/tags" Target="../tags/tag31.xml"/></Relationships>
</file>

<file path=ppt/slides/_rels/slide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notesSlide" Target="../notesSlides/notesSlide3.xml"/><Relationship Id="rId7" Type="http://schemas.openxmlformats.org/officeDocument/2006/relationships/image" Target="../media/image20.png"/><Relationship Id="rId2" Type="http://schemas.openxmlformats.org/officeDocument/2006/relationships/slideLayout" Target="../slideLayouts/slideLayout6.xml"/><Relationship Id="rId1" Type="http://schemas.openxmlformats.org/officeDocument/2006/relationships/tags" Target="../tags/tag32.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jpeg"/><Relationship Id="rId4" Type="http://schemas.openxmlformats.org/officeDocument/2006/relationships/image" Target="../media/image17.jpeg"/><Relationship Id="rId9" Type="http://schemas.openxmlformats.org/officeDocument/2006/relationships/image" Target="../media/image22.jpeg"/></Relationships>
</file>

<file path=ppt/slides/_rels/slide5.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slideLayout" Target="../slideLayouts/slideLayout6.xml"/><Relationship Id="rId1" Type="http://schemas.openxmlformats.org/officeDocument/2006/relationships/tags" Target="../tags/tag33.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6.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jpeg"/><Relationship Id="rId7" Type="http://schemas.openxmlformats.org/officeDocument/2006/relationships/image" Target="../media/image34.png"/><Relationship Id="rId2" Type="http://schemas.openxmlformats.org/officeDocument/2006/relationships/slideLayout" Target="../slideLayouts/slideLayout6.xml"/><Relationship Id="rId1" Type="http://schemas.openxmlformats.org/officeDocument/2006/relationships/tags" Target="../tags/tag34.xml"/><Relationship Id="rId6" Type="http://schemas.openxmlformats.org/officeDocument/2006/relationships/image" Target="../media/image33.jpeg"/><Relationship Id="rId11" Type="http://schemas.openxmlformats.org/officeDocument/2006/relationships/image" Target="../media/image38.png"/><Relationship Id="rId5" Type="http://schemas.openxmlformats.org/officeDocument/2006/relationships/image" Target="../media/image32.png"/><Relationship Id="rId10" Type="http://schemas.openxmlformats.org/officeDocument/2006/relationships/image" Target="../media/image37.png"/><Relationship Id="rId4" Type="http://schemas.openxmlformats.org/officeDocument/2006/relationships/image" Target="../media/image31.jpeg"/><Relationship Id="rId9"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slideLayout" Target="../slideLayouts/slideLayout6.xml"/><Relationship Id="rId1" Type="http://schemas.openxmlformats.org/officeDocument/2006/relationships/tags" Target="../tags/tag35.xml"/><Relationship Id="rId5" Type="http://schemas.openxmlformats.org/officeDocument/2006/relationships/image" Target="../media/image41.png"/><Relationship Id="rId4" Type="http://schemas.openxmlformats.org/officeDocument/2006/relationships/image" Target="../media/image40.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36.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4.xml"/><Relationship Id="rId1" Type="http://schemas.openxmlformats.org/officeDocument/2006/relationships/tags" Target="../tags/tag37.xml"/><Relationship Id="rId4" Type="http://schemas.openxmlformats.org/officeDocument/2006/relationships/image" Target="../media/image42.jpe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4.xml"/><Relationship Id="rId1" Type="http://schemas.openxmlformats.org/officeDocument/2006/relationships/tags" Target="../tags/tag38.xml"/><Relationship Id="rId4" Type="http://schemas.openxmlformats.org/officeDocument/2006/relationships/image" Target="../media/image43.jpeg"/></Relationships>
</file>

<file path=ppt/slides/_rels/slide1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slideLayout" Target="../slideLayouts/slideLayout4.xml"/><Relationship Id="rId1" Type="http://schemas.openxmlformats.org/officeDocument/2006/relationships/tags" Target="../tags/tag39.xml"/></Relationships>
</file>

<file path=ppt/slides/_rels/slide1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slideLayout" Target="../slideLayouts/slideLayout4.xml"/><Relationship Id="rId1" Type="http://schemas.openxmlformats.org/officeDocument/2006/relationships/tags" Target="../tags/tag40.xml"/></Relationships>
</file>

<file path=ppt/slides/_rels/slide1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slideLayout" Target="../slideLayouts/slideLayout10.xml"/><Relationship Id="rId1" Type="http://schemas.openxmlformats.org/officeDocument/2006/relationships/tags" Target="../tags/tag41.xml"/><Relationship Id="rId5" Type="http://schemas.openxmlformats.org/officeDocument/2006/relationships/image" Target="../media/image48.png"/><Relationship Id="rId4" Type="http://schemas.openxmlformats.org/officeDocument/2006/relationships/image" Target="../media/image47.png"/></Relationships>
</file>

<file path=ppt/slides/_rels/slide1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slideLayout" Target="../slideLayouts/slideLayout4.xml"/><Relationship Id="rId1" Type="http://schemas.openxmlformats.org/officeDocument/2006/relationships/tags" Target="../tags/tag42.xml"/></Relationships>
</file>

<file path=ppt/slides/_rels/slide1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slideLayout" Target="../slideLayouts/slideLayout4.xml"/><Relationship Id="rId1" Type="http://schemas.openxmlformats.org/officeDocument/2006/relationships/tags" Target="../tags/tag43.xml"/></Relationships>
</file>

<file path=ppt/slides/_rels/slide1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slideLayout" Target="../slideLayouts/slideLayout10.xml"/><Relationship Id="rId1" Type="http://schemas.openxmlformats.org/officeDocument/2006/relationships/tags" Target="../tags/tag44.xml"/></Relationships>
</file>

<file path=ppt/slides/_rels/slide17.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slideLayout" Target="../slideLayouts/slideLayout10.xml"/><Relationship Id="rId1" Type="http://schemas.openxmlformats.org/officeDocument/2006/relationships/tags" Target="../tags/tag45.xml"/></Relationships>
</file>

<file path=ppt/slides/_rels/slide18.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slideLayout" Target="../slideLayouts/slideLayout10.xml"/><Relationship Id="rId1" Type="http://schemas.openxmlformats.org/officeDocument/2006/relationships/tags" Target="../tags/tag46.xml"/></Relationships>
</file>

<file path=ppt/slides/_rels/slide19.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slideLayout" Target="../slideLayouts/slideLayout10.xml"/><Relationship Id="rId1" Type="http://schemas.openxmlformats.org/officeDocument/2006/relationships/tags" Target="../tags/tag47.xml"/></Relationships>
</file>

<file path=ppt/slides/_rels/slide2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slideLayout" Target="../slideLayouts/slideLayout10.xml"/><Relationship Id="rId1" Type="http://schemas.openxmlformats.org/officeDocument/2006/relationships/tags" Target="../tags/tag48.xml"/><Relationship Id="rId5" Type="http://schemas.openxmlformats.org/officeDocument/2006/relationships/image" Target="../media/image57.png"/><Relationship Id="rId4" Type="http://schemas.openxmlformats.org/officeDocument/2006/relationships/image" Target="../media/image56.png"/></Relationships>
</file>

<file path=ppt/slides/_rels/slide21.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slideLayout" Target="../slideLayouts/slideLayout10.xml"/><Relationship Id="rId1" Type="http://schemas.openxmlformats.org/officeDocument/2006/relationships/tags" Target="../tags/tag49.xml"/></Relationships>
</file>

<file path=ppt/slides/_rels/slide22.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slideLayout" Target="../slideLayouts/slideLayout4.xml"/><Relationship Id="rId1" Type="http://schemas.openxmlformats.org/officeDocument/2006/relationships/tags" Target="../tags/tag50.xml"/></Relationships>
</file>

<file path=ppt/slides/_rels/slide23.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slideLayout" Target="../slideLayouts/slideLayout4.xml"/><Relationship Id="rId1" Type="http://schemas.openxmlformats.org/officeDocument/2006/relationships/tags" Target="../tags/tag51.xml"/><Relationship Id="rId4" Type="http://schemas.openxmlformats.org/officeDocument/2006/relationships/image" Target="../media/image61.gif"/></Relationships>
</file>

<file path=ppt/slides/_rels/slide2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slideLayout" Target="../slideLayouts/slideLayout4.xml"/><Relationship Id="rId1" Type="http://schemas.openxmlformats.org/officeDocument/2006/relationships/tags" Target="../tags/tag52.xml"/></Relationships>
</file>

<file path=ppt/slides/_rels/slide25.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slideLayout" Target="../slideLayouts/slideLayout4.xml"/><Relationship Id="rId1" Type="http://schemas.openxmlformats.org/officeDocument/2006/relationships/tags" Target="../tags/tag53.xml"/></Relationships>
</file>

<file path=ppt/slides/_rels/slide26.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slideLayout" Target="../slideLayouts/slideLayout4.xml"/><Relationship Id="rId1" Type="http://schemas.openxmlformats.org/officeDocument/2006/relationships/tags" Target="../tags/tag54.xml"/></Relationships>
</file>

<file path=ppt/slides/_rels/slide2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slideLayout" Target="../slideLayouts/slideLayout10.xml"/><Relationship Id="rId1" Type="http://schemas.openxmlformats.org/officeDocument/2006/relationships/tags" Target="../tags/tag55.xml"/><Relationship Id="rId4" Type="http://schemas.openxmlformats.org/officeDocument/2006/relationships/image" Target="../media/image65.png"/></Relationships>
</file>

<file path=ppt/slides/_rels/slide28.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slideLayout" Target="../slideLayouts/slideLayout4.xml"/><Relationship Id="rId1" Type="http://schemas.openxmlformats.org/officeDocument/2006/relationships/tags" Target="../tags/tag56.xml"/></Relationships>
</file>

<file path=ppt/slides/_rels/slide29.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slideLayout" Target="../slideLayouts/slideLayout4.xml"/><Relationship Id="rId1" Type="http://schemas.openxmlformats.org/officeDocument/2006/relationships/tags" Target="../tags/tag57.xml"/><Relationship Id="rId4" Type="http://schemas.openxmlformats.org/officeDocument/2006/relationships/image" Target="../media/image68.png"/></Relationships>
</file>

<file path=ppt/slides/_rels/slide30.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slideLayout" Target="../slideLayouts/slideLayout4.xml"/><Relationship Id="rId1" Type="http://schemas.openxmlformats.org/officeDocument/2006/relationships/tags" Target="../tags/tag58.xml"/><Relationship Id="rId5" Type="http://schemas.openxmlformats.org/officeDocument/2006/relationships/image" Target="../media/image71.png"/><Relationship Id="rId4" Type="http://schemas.openxmlformats.org/officeDocument/2006/relationships/image" Target="../media/image70.png"/></Relationships>
</file>

<file path=ppt/slides/_rels/slide31.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slideLayout" Target="../slideLayouts/slideLayout4.xml"/><Relationship Id="rId1" Type="http://schemas.openxmlformats.org/officeDocument/2006/relationships/tags" Target="../tags/tag59.xml"/></Relationships>
</file>

<file path=ppt/slides/_rels/slide32.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slideLayout" Target="../slideLayouts/slideLayout4.xml"/><Relationship Id="rId1" Type="http://schemas.openxmlformats.org/officeDocument/2006/relationships/tags" Target="../tags/tag60.xml"/><Relationship Id="rId4" Type="http://schemas.openxmlformats.org/officeDocument/2006/relationships/image" Target="../media/image46.jpeg"/></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21.xml"/><Relationship Id="rId1" Type="http://schemas.openxmlformats.org/officeDocument/2006/relationships/tags" Target="../tags/tag61.xml"/></Relationships>
</file>

<file path=ppt/slides/_rels/slide34.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slideLayout" Target="../slideLayouts/slideLayout4.xml"/><Relationship Id="rId1" Type="http://schemas.openxmlformats.org/officeDocument/2006/relationships/tags" Target="../tags/tag62.xml"/></Relationships>
</file>

<file path=ppt/slides/_rels/slide35.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slideLayout" Target="../slideLayouts/slideLayout4.xml"/><Relationship Id="rId1" Type="http://schemas.openxmlformats.org/officeDocument/2006/relationships/tags" Target="../tags/tag63.xml"/><Relationship Id="rId4" Type="http://schemas.openxmlformats.org/officeDocument/2006/relationships/image" Target="../media/image76.png"/></Relationships>
</file>

<file path=ppt/slides/_rels/slide36.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slideLayout" Target="../slideLayouts/slideLayout4.xml"/><Relationship Id="rId1" Type="http://schemas.openxmlformats.org/officeDocument/2006/relationships/tags" Target="../tags/tag64.xml"/><Relationship Id="rId4" Type="http://schemas.openxmlformats.org/officeDocument/2006/relationships/image" Target="../media/image78.png"/></Relationships>
</file>

<file path=ppt/slides/_rels/slide37.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slideLayout" Target="../slideLayouts/slideLayout4.xml"/><Relationship Id="rId1" Type="http://schemas.openxmlformats.org/officeDocument/2006/relationships/tags" Target="../tags/tag65.xml"/></Relationships>
</file>

<file path=ppt/slides/_rels/slide38.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slideLayout" Target="../slideLayouts/slideLayout4.xml"/><Relationship Id="rId1" Type="http://schemas.openxmlformats.org/officeDocument/2006/relationships/tags" Target="../tags/tag66.xml"/></Relationships>
</file>

<file path=ppt/slides/_rels/slide39.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slideLayout" Target="../slideLayouts/slideLayout4.xml"/><Relationship Id="rId1" Type="http://schemas.openxmlformats.org/officeDocument/2006/relationships/tags" Target="../tags/tag67.xml"/></Relationships>
</file>

<file path=ppt/slides/_rels/slide40.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slideLayout" Target="../slideLayouts/slideLayout4.xml"/><Relationship Id="rId1" Type="http://schemas.openxmlformats.org/officeDocument/2006/relationships/tags" Target="../tags/tag68.xm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69.xml"/></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21.xml"/><Relationship Id="rId1" Type="http://schemas.openxmlformats.org/officeDocument/2006/relationships/tags" Target="../tags/tag70.xml"/></Relationships>
</file>

<file path=ppt/slides/_rels/slide43.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slideLayout" Target="../slideLayouts/slideLayout4.xml"/><Relationship Id="rId1" Type="http://schemas.openxmlformats.org/officeDocument/2006/relationships/tags" Target="../tags/tag71.xm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4.xml"/><Relationship Id="rId1" Type="http://schemas.openxmlformats.org/officeDocument/2006/relationships/tags" Target="../tags/tag72.xm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4.xml"/><Relationship Id="rId1" Type="http://schemas.openxmlformats.org/officeDocument/2006/relationships/tags" Target="../tags/tag73.xml"/><Relationship Id="rId4" Type="http://schemas.openxmlformats.org/officeDocument/2006/relationships/image" Target="../media/image84.png"/></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4.xml"/><Relationship Id="rId1" Type="http://schemas.openxmlformats.org/officeDocument/2006/relationships/tags" Target="../tags/tag74.xml"/><Relationship Id="rId4" Type="http://schemas.openxmlformats.org/officeDocument/2006/relationships/image" Target="../media/image85.png"/></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4.xml"/><Relationship Id="rId1" Type="http://schemas.openxmlformats.org/officeDocument/2006/relationships/tags" Target="../tags/tag75.xml"/><Relationship Id="rId5" Type="http://schemas.openxmlformats.org/officeDocument/2006/relationships/image" Target="../media/image87.png"/><Relationship Id="rId4" Type="http://schemas.openxmlformats.org/officeDocument/2006/relationships/image" Target="../media/image86.png"/></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0.xml"/><Relationship Id="rId1" Type="http://schemas.openxmlformats.org/officeDocument/2006/relationships/tags" Target="../tags/tag76.xml"/><Relationship Id="rId6" Type="http://schemas.openxmlformats.org/officeDocument/2006/relationships/image" Target="../media/image89.png"/><Relationship Id="rId5" Type="http://schemas.openxmlformats.org/officeDocument/2006/relationships/image" Target="../media/image88.png"/><Relationship Id="rId4" Type="http://schemas.openxmlformats.org/officeDocument/2006/relationships/image" Target="../media/image46.jpeg"/></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0.xml"/><Relationship Id="rId1" Type="http://schemas.openxmlformats.org/officeDocument/2006/relationships/tags" Target="../tags/tag77.xml"/><Relationship Id="rId5" Type="http://schemas.openxmlformats.org/officeDocument/2006/relationships/image" Target="../media/image90.png"/><Relationship Id="rId4" Type="http://schemas.openxmlformats.org/officeDocument/2006/relationships/image" Target="../media/image46.jpeg"/></Relationships>
</file>

<file path=ppt/slides/_rels/slide50.xml.rels><?xml version="1.0" encoding="UTF-8" standalone="yes"?>
<Relationships xmlns="http://schemas.openxmlformats.org/package/2006/relationships"><Relationship Id="rId3" Type="http://schemas.openxmlformats.org/officeDocument/2006/relationships/video" Target="../media/media1.mp4"/><Relationship Id="rId7" Type="http://schemas.openxmlformats.org/officeDocument/2006/relationships/image" Target="../media/image91.png"/><Relationship Id="rId2" Type="http://schemas.microsoft.com/office/2007/relationships/media" Target="../media/media1.mp4"/><Relationship Id="rId1" Type="http://schemas.openxmlformats.org/officeDocument/2006/relationships/tags" Target="../tags/tag78.xml"/><Relationship Id="rId6" Type="http://schemas.openxmlformats.org/officeDocument/2006/relationships/image" Target="../media/image46.jpeg"/><Relationship Id="rId5" Type="http://schemas.openxmlformats.org/officeDocument/2006/relationships/notesSlide" Target="../notesSlides/notesSlide12.xml"/><Relationship Id="rId4" Type="http://schemas.openxmlformats.org/officeDocument/2006/relationships/slideLayout" Target="../slideLayouts/slideLayout10.xml"/></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4.xml"/><Relationship Id="rId1" Type="http://schemas.openxmlformats.org/officeDocument/2006/relationships/tags" Target="../tags/tag79.xml"/></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4.xml"/><Relationship Id="rId1" Type="http://schemas.openxmlformats.org/officeDocument/2006/relationships/tags" Target="../tags/tag80.xml"/><Relationship Id="rId4" Type="http://schemas.openxmlformats.org/officeDocument/2006/relationships/image" Target="../media/image92.png"/></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4.xml"/><Relationship Id="rId1" Type="http://schemas.openxmlformats.org/officeDocument/2006/relationships/tags" Target="../tags/tag81.xml"/><Relationship Id="rId5" Type="http://schemas.openxmlformats.org/officeDocument/2006/relationships/image" Target="../media/image87.png"/><Relationship Id="rId4" Type="http://schemas.openxmlformats.org/officeDocument/2006/relationships/image" Target="../media/image93.png"/></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4.xml"/><Relationship Id="rId1" Type="http://schemas.openxmlformats.org/officeDocument/2006/relationships/tags" Target="../tags/tag82.xml"/></Relationships>
</file>

<file path=ppt/slides/_rels/slide55.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4.xml"/><Relationship Id="rId1" Type="http://schemas.openxmlformats.org/officeDocument/2006/relationships/tags" Target="../tags/tag83.xml"/><Relationship Id="rId5" Type="http://schemas.openxmlformats.org/officeDocument/2006/relationships/image" Target="../media/image87.png"/><Relationship Id="rId4" Type="http://schemas.openxmlformats.org/officeDocument/2006/relationships/image" Target="../media/image94.png"/></Relationships>
</file>

<file path=ppt/slides/_rels/slide56.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4.xml"/><Relationship Id="rId1" Type="http://schemas.openxmlformats.org/officeDocument/2006/relationships/tags" Target="../tags/tag84.xml"/><Relationship Id="rId4" Type="http://schemas.openxmlformats.org/officeDocument/2006/relationships/image" Target="../media/image95.png"/></Relationships>
</file>

<file path=ppt/slides/_rels/slide57.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4.xml"/><Relationship Id="rId1" Type="http://schemas.openxmlformats.org/officeDocument/2006/relationships/tags" Target="../tags/tag85.xml"/><Relationship Id="rId4" Type="http://schemas.openxmlformats.org/officeDocument/2006/relationships/image" Target="../media/image96.png"/></Relationships>
</file>

<file path=ppt/slides/_rels/slide58.xml.rels><?xml version="1.0" encoding="UTF-8" standalone="yes"?>
<Relationships xmlns="http://schemas.openxmlformats.org/package/2006/relationships"><Relationship Id="rId2" Type="http://schemas.openxmlformats.org/officeDocument/2006/relationships/slideLayout" Target="../slideLayouts/slideLayout21.xml"/><Relationship Id="rId1" Type="http://schemas.openxmlformats.org/officeDocument/2006/relationships/tags" Target="../tags/tag86.xml"/></Relationships>
</file>

<file path=ppt/slides/_rels/slide59.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4.xml"/><Relationship Id="rId1" Type="http://schemas.openxmlformats.org/officeDocument/2006/relationships/tags" Target="../tags/tag87.xml"/><Relationship Id="rId5" Type="http://schemas.openxmlformats.org/officeDocument/2006/relationships/image" Target="../media/image98.png"/><Relationship Id="rId4" Type="http://schemas.openxmlformats.org/officeDocument/2006/relationships/image" Target="../media/image97.png"/></Relationships>
</file>

<file path=ppt/slides/_rels/slide60.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4.xml"/><Relationship Id="rId1" Type="http://schemas.openxmlformats.org/officeDocument/2006/relationships/tags" Target="../tags/tag88.xml"/><Relationship Id="rId4" Type="http://schemas.openxmlformats.org/officeDocument/2006/relationships/image" Target="../media/image98.png"/></Relationships>
</file>

<file path=ppt/slides/_rels/slide61.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slideLayout" Target="../slideLayouts/slideLayout4.xml"/><Relationship Id="rId1" Type="http://schemas.openxmlformats.org/officeDocument/2006/relationships/tags" Target="../tags/tag89.xml"/></Relationships>
</file>

<file path=ppt/slides/_rels/slide62.xml.rels><?xml version="1.0" encoding="UTF-8" standalone="yes"?>
<Relationships xmlns="http://schemas.openxmlformats.org/package/2006/relationships"><Relationship Id="rId3" Type="http://schemas.openxmlformats.org/officeDocument/2006/relationships/hyperlink" Target="mailto:info@queue-it.com" TargetMode="External"/><Relationship Id="rId7" Type="http://schemas.openxmlformats.org/officeDocument/2006/relationships/image" Target="../media/image100.png"/><Relationship Id="rId2" Type="http://schemas.openxmlformats.org/officeDocument/2006/relationships/slideLayout" Target="../slideLayouts/slideLayout4.xml"/><Relationship Id="rId1" Type="http://schemas.openxmlformats.org/officeDocument/2006/relationships/tags" Target="../tags/tag90.xml"/><Relationship Id="rId6" Type="http://schemas.openxmlformats.org/officeDocument/2006/relationships/image" Target="../media/image99.png"/><Relationship Id="rId5" Type="http://schemas.openxmlformats.org/officeDocument/2006/relationships/hyperlink" Target="https://queue-it.com/" TargetMode="External"/><Relationship Id="rId4" Type="http://schemas.openxmlformats.org/officeDocument/2006/relationships/hyperlink" Target="mailto:handleme@crowdhandler.com" TargetMode="External"/></Relationships>
</file>

<file path=ppt/slides/_rels/slide63.xml.rels><?xml version="1.0" encoding="UTF-8" standalone="yes"?>
<Relationships xmlns="http://schemas.openxmlformats.org/package/2006/relationships"><Relationship Id="rId2" Type="http://schemas.openxmlformats.org/officeDocument/2006/relationships/slideLayout" Target="../slideLayouts/slideLayout21.xml"/><Relationship Id="rId1" Type="http://schemas.openxmlformats.org/officeDocument/2006/relationships/tags" Target="../tags/tag91.xml"/></Relationships>
</file>

<file path=ppt/slides/_rels/slide64.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slideLayout" Target="../slideLayouts/slideLayout4.xml"/><Relationship Id="rId1" Type="http://schemas.openxmlformats.org/officeDocument/2006/relationships/tags" Target="../tags/tag92.xml"/></Relationships>
</file>

<file path=ppt/slides/_rels/slide65.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slideLayout" Target="../slideLayouts/slideLayout4.xml"/><Relationship Id="rId1" Type="http://schemas.openxmlformats.org/officeDocument/2006/relationships/tags" Target="../tags/tag93.xml"/></Relationships>
</file>

<file path=ppt/slides/_rels/slide66.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4.xml"/><Relationship Id="rId1" Type="http://schemas.openxmlformats.org/officeDocument/2006/relationships/tags" Target="../tags/tag94.xml"/><Relationship Id="rId4" Type="http://schemas.openxmlformats.org/officeDocument/2006/relationships/image" Target="../media/image103.png"/></Relationships>
</file>

<file path=ppt/slides/_rels/slide67.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4.xml"/><Relationship Id="rId1" Type="http://schemas.openxmlformats.org/officeDocument/2006/relationships/tags" Target="../tags/tag95.xml"/><Relationship Id="rId4" Type="http://schemas.openxmlformats.org/officeDocument/2006/relationships/image" Target="../media/image104.png"/></Relationships>
</file>

<file path=ppt/slides/_rels/slide68.xml.rels><?xml version="1.0" encoding="UTF-8" standalone="yes"?>
<Relationships xmlns="http://schemas.openxmlformats.org/package/2006/relationships"><Relationship Id="rId2" Type="http://schemas.openxmlformats.org/officeDocument/2006/relationships/slideLayout" Target="../slideLayouts/slideLayout21.xml"/><Relationship Id="rId1" Type="http://schemas.openxmlformats.org/officeDocument/2006/relationships/tags" Target="../tags/tag96.xml"/></Relationships>
</file>

<file path=ppt/slides/_rels/slide69.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slideLayout" Target="../slideLayouts/slideLayout4.xml"/><Relationship Id="rId1" Type="http://schemas.openxmlformats.org/officeDocument/2006/relationships/tags" Target="../tags/tag97.xml"/></Relationships>
</file>

<file path=ppt/slides/_rels/slide70.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slideLayout" Target="../slideLayouts/slideLayout4.xml"/><Relationship Id="rId1" Type="http://schemas.openxmlformats.org/officeDocument/2006/relationships/tags" Target="../tags/tag98.xml"/></Relationships>
</file>

<file path=ppt/slides/_rels/slide71.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slideLayout" Target="../slideLayouts/slideLayout4.xml"/><Relationship Id="rId1" Type="http://schemas.openxmlformats.org/officeDocument/2006/relationships/tags" Target="../tags/tag99.xml"/></Relationships>
</file>

<file path=ppt/slides/_rels/slide72.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slideLayout" Target="../slideLayouts/slideLayout4.xml"/><Relationship Id="rId1" Type="http://schemas.openxmlformats.org/officeDocument/2006/relationships/tags" Target="../tags/tag100.xml"/></Relationships>
</file>

<file path=ppt/slides/_rels/slide73.xml.rels><?xml version="1.0" encoding="UTF-8" standalone="yes"?>
<Relationships xmlns="http://schemas.openxmlformats.org/package/2006/relationships"><Relationship Id="rId2" Type="http://schemas.openxmlformats.org/officeDocument/2006/relationships/slideLayout" Target="../slideLayouts/slideLayout21.xml"/><Relationship Id="rId1" Type="http://schemas.openxmlformats.org/officeDocument/2006/relationships/tags" Target="../tags/tag101.xml"/></Relationships>
</file>

<file path=ppt/slides/_rels/slide74.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slideLayout" Target="../slideLayouts/slideLayout4.xml"/><Relationship Id="rId1" Type="http://schemas.openxmlformats.org/officeDocument/2006/relationships/tags" Target="../tags/tag102.xml"/><Relationship Id="rId4" Type="http://schemas.openxmlformats.org/officeDocument/2006/relationships/image" Target="../media/image110.png"/></Relationships>
</file>

<file path=ppt/slides/_rels/slide75.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slideLayout" Target="../slideLayouts/slideLayout10.xml"/><Relationship Id="rId1" Type="http://schemas.openxmlformats.org/officeDocument/2006/relationships/tags" Target="../tags/tag103.xml"/></Relationships>
</file>

<file path=ppt/slides/_rels/slide76.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slideLayout" Target="../slideLayouts/slideLayout10.xml"/><Relationship Id="rId1" Type="http://schemas.openxmlformats.org/officeDocument/2006/relationships/tags" Target="../tags/tag104.xml"/></Relationships>
</file>

<file path=ppt/slides/_rels/slide77.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slideLayout" Target="../slideLayouts/slideLayout10.xml"/><Relationship Id="rId1" Type="http://schemas.openxmlformats.org/officeDocument/2006/relationships/tags" Target="../tags/tag105.xml"/></Relationships>
</file>

<file path=ppt/slides/_rels/slide78.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slideLayout" Target="../slideLayouts/slideLayout4.xml"/><Relationship Id="rId1" Type="http://schemas.openxmlformats.org/officeDocument/2006/relationships/tags" Target="../tags/tag106.xml"/><Relationship Id="rId4" Type="http://schemas.openxmlformats.org/officeDocument/2006/relationships/image" Target="../media/image115.jpeg"/></Relationships>
</file>

<file path=ppt/slides/_rels/slide79.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slideLayout" Target="../slideLayouts/slideLayout10.xml"/><Relationship Id="rId1" Type="http://schemas.openxmlformats.org/officeDocument/2006/relationships/tags" Target="../tags/tag107.xml"/></Relationships>
</file>

<file path=ppt/slides/_rels/slide80.xml.rels><?xml version="1.0" encoding="UTF-8" standalone="yes"?>
<Relationships xmlns="http://schemas.openxmlformats.org/package/2006/relationships"><Relationship Id="rId2" Type="http://schemas.openxmlformats.org/officeDocument/2006/relationships/image" Target="../media/image117.png"/><Relationship Id="rId1" Type="http://schemas.openxmlformats.org/officeDocument/2006/relationships/slideLayout" Target="../slideLayouts/slideLayout10.xml"/></Relationships>
</file>

<file path=ppt/slides/_rels/slide81.xml.rels><?xml version="1.0" encoding="UTF-8" standalone="yes"?>
<Relationships xmlns="http://schemas.openxmlformats.org/package/2006/relationships"><Relationship Id="rId2" Type="http://schemas.openxmlformats.org/officeDocument/2006/relationships/image" Target="../media/image118.png"/><Relationship Id="rId1" Type="http://schemas.openxmlformats.org/officeDocument/2006/relationships/slideLayout" Target="../slideLayouts/slideLayout10.xml"/></Relationships>
</file>

<file path=ppt/slides/_rels/slide82.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image" Target="../media/image119.png"/><Relationship Id="rId1" Type="http://schemas.openxmlformats.org/officeDocument/2006/relationships/slideLayout" Target="../slideLayouts/slideLayout10.xml"/></Relationships>
</file>

<file path=ppt/slides/_rels/slide83.xml.rels><?xml version="1.0" encoding="UTF-8" standalone="yes"?>
<Relationships xmlns="http://schemas.openxmlformats.org/package/2006/relationships"><Relationship Id="rId2" Type="http://schemas.openxmlformats.org/officeDocument/2006/relationships/slideLayout" Target="../slideLayouts/slideLayout21.xml"/><Relationship Id="rId1" Type="http://schemas.openxmlformats.org/officeDocument/2006/relationships/tags" Target="../tags/tag108.xml"/></Relationships>
</file>

<file path=ppt/slides/_rels/slide8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4.xml"/><Relationship Id="rId1" Type="http://schemas.openxmlformats.org/officeDocument/2006/relationships/tags" Target="../tags/tag109.xml"/><Relationship Id="rId6" Type="http://schemas.openxmlformats.org/officeDocument/2006/relationships/image" Target="../media/image123.jpeg"/><Relationship Id="rId5" Type="http://schemas.openxmlformats.org/officeDocument/2006/relationships/image" Target="../media/image122.jpeg"/><Relationship Id="rId4" Type="http://schemas.openxmlformats.org/officeDocument/2006/relationships/image" Target="../media/image121.jpeg"/></Relationships>
</file>

<file path=ppt/slides/_rels/slide8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4.xml"/><Relationship Id="rId1" Type="http://schemas.openxmlformats.org/officeDocument/2006/relationships/tags" Target="../tags/tag110.xml"/><Relationship Id="rId4" Type="http://schemas.openxmlformats.org/officeDocument/2006/relationships/image" Target="../media/image124.png"/></Relationships>
</file>

<file path=ppt/slides/_rels/slide8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4.xml"/><Relationship Id="rId1" Type="http://schemas.openxmlformats.org/officeDocument/2006/relationships/tags" Target="../tags/tag111.xml"/><Relationship Id="rId4" Type="http://schemas.openxmlformats.org/officeDocument/2006/relationships/image" Target="../media/image125.png"/></Relationships>
</file>

<file path=ppt/slides/_rels/slide8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4.xml"/><Relationship Id="rId1" Type="http://schemas.openxmlformats.org/officeDocument/2006/relationships/tags" Target="../tags/tag112.xml"/><Relationship Id="rId4" Type="http://schemas.openxmlformats.org/officeDocument/2006/relationships/image" Target="../media/image126.png"/></Relationships>
</file>

<file path=ppt/slides/_rels/slide8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4.xml"/><Relationship Id="rId1" Type="http://schemas.openxmlformats.org/officeDocument/2006/relationships/tags" Target="../tags/tag113.xml"/><Relationship Id="rId4" Type="http://schemas.openxmlformats.org/officeDocument/2006/relationships/image" Target="../media/image127.png"/></Relationships>
</file>

<file path=ppt/slides/_rels/slide8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4.xml"/><Relationship Id="rId1" Type="http://schemas.openxmlformats.org/officeDocument/2006/relationships/tags" Target="../tags/tag114.xml"/><Relationship Id="rId4" Type="http://schemas.openxmlformats.org/officeDocument/2006/relationships/image" Target="../media/image128.png"/></Relationships>
</file>

<file path=ppt/slides/_rels/slide9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0.xml"/><Relationship Id="rId1" Type="http://schemas.openxmlformats.org/officeDocument/2006/relationships/tags" Target="../tags/tag115.xml"/><Relationship Id="rId5" Type="http://schemas.openxmlformats.org/officeDocument/2006/relationships/image" Target="../media/image129.png"/><Relationship Id="rId4" Type="http://schemas.openxmlformats.org/officeDocument/2006/relationships/image" Target="../media/image46.jpeg"/></Relationships>
</file>

<file path=ppt/slides/_rels/slide91.xml.rels><?xml version="1.0" encoding="UTF-8" standalone="yes"?>
<Relationships xmlns="http://schemas.openxmlformats.org/package/2006/relationships"><Relationship Id="rId2" Type="http://schemas.openxmlformats.org/officeDocument/2006/relationships/slideLayout" Target="../slideLayouts/slideLayout14.xml"/><Relationship Id="rId1" Type="http://schemas.openxmlformats.org/officeDocument/2006/relationships/tags" Target="../tags/tag116.xml"/></Relationships>
</file>

<file path=ppt/slides/_rels/slide92.xml.rels><?xml version="1.0" encoding="UTF-8" standalone="yes"?>
<Relationships xmlns="http://schemas.openxmlformats.org/package/2006/relationships"><Relationship Id="rId3" Type="http://schemas.openxmlformats.org/officeDocument/2006/relationships/image" Target="../media/image130.jpeg"/><Relationship Id="rId2" Type="http://schemas.openxmlformats.org/officeDocument/2006/relationships/slideLayout" Target="../slideLayouts/slideLayout4.xml"/><Relationship Id="rId1" Type="http://schemas.openxmlformats.org/officeDocument/2006/relationships/tags" Target="../tags/tag117.xml"/></Relationships>
</file>

<file path=ppt/slides/_rels/slide93.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slideLayout" Target="../slideLayouts/slideLayout4.xml"/><Relationship Id="rId1" Type="http://schemas.openxmlformats.org/officeDocument/2006/relationships/tags" Target="../tags/tag118.xml"/></Relationships>
</file>

<file path=ppt/slides/_rels/slide9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119.xml"/></Relationships>
</file>

<file path=ppt/slides/_rels/slide95.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4.xml"/><Relationship Id="rId1" Type="http://schemas.openxmlformats.org/officeDocument/2006/relationships/tags" Target="../tags/tag120.xml"/><Relationship Id="rId5" Type="http://schemas.openxmlformats.org/officeDocument/2006/relationships/image" Target="../media/image133.png"/><Relationship Id="rId4" Type="http://schemas.openxmlformats.org/officeDocument/2006/relationships/image" Target="../media/image132.png"/></Relationships>
</file>

<file path=ppt/slides/_rels/slide96.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4.xml"/><Relationship Id="rId1" Type="http://schemas.openxmlformats.org/officeDocument/2006/relationships/tags" Target="../tags/tag121.xml"/><Relationship Id="rId5" Type="http://schemas.openxmlformats.org/officeDocument/2006/relationships/image" Target="../media/image135.png"/><Relationship Id="rId4" Type="http://schemas.openxmlformats.org/officeDocument/2006/relationships/image" Target="../media/image134.png"/></Relationships>
</file>

<file path=ppt/slides/_rels/slide97.xml.rels><?xml version="1.0" encoding="UTF-8" standalone="yes"?>
<Relationships xmlns="http://schemas.openxmlformats.org/package/2006/relationships"><Relationship Id="rId3" Type="http://schemas.openxmlformats.org/officeDocument/2006/relationships/image" Target="../media/image136.jpeg"/><Relationship Id="rId2" Type="http://schemas.openxmlformats.org/officeDocument/2006/relationships/slideLayout" Target="../slideLayouts/slideLayout4.xml"/><Relationship Id="rId1" Type="http://schemas.openxmlformats.org/officeDocument/2006/relationships/tags" Target="../tags/tag122.xml"/></Relationships>
</file>

<file path=ppt/slides/_rels/slide98.xml.rels><?xml version="1.0" encoding="UTF-8" standalone="yes"?>
<Relationships xmlns="http://schemas.openxmlformats.org/package/2006/relationships"><Relationship Id="rId2" Type="http://schemas.openxmlformats.org/officeDocument/2006/relationships/image" Target="../media/image137.png"/><Relationship Id="rId1" Type="http://schemas.openxmlformats.org/officeDocument/2006/relationships/slideLayout" Target="../slideLayouts/slideLayout4.xml"/></Relationships>
</file>

<file path=ppt/slides/_rels/slide99.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4.xml"/><Relationship Id="rId1" Type="http://schemas.openxmlformats.org/officeDocument/2006/relationships/tags" Target="../tags/tag123.xml"/><Relationship Id="rId4" Type="http://schemas.openxmlformats.org/officeDocument/2006/relationships/image" Target="../media/image138.png"/></Relationships>
</file>

<file path=ppt/slides/_rels/slide100.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4.xml"/><Relationship Id="rId1" Type="http://schemas.openxmlformats.org/officeDocument/2006/relationships/tags" Target="../tags/tag124.xml"/><Relationship Id="rId4" Type="http://schemas.openxmlformats.org/officeDocument/2006/relationships/image" Target="../media/image139.png"/></Relationships>
</file>

<file path=ppt/slides/_rels/slide101.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slideLayout" Target="../slideLayouts/slideLayout4.xml"/><Relationship Id="rId1" Type="http://schemas.openxmlformats.org/officeDocument/2006/relationships/tags" Target="../tags/tag125.xml"/></Relationships>
</file>

<file path=ppt/slides/_rels/slide102.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4.xml"/><Relationship Id="rId1" Type="http://schemas.openxmlformats.org/officeDocument/2006/relationships/tags" Target="../tags/tag126.xml"/><Relationship Id="rId4" Type="http://schemas.openxmlformats.org/officeDocument/2006/relationships/image" Target="../media/image141.png"/></Relationships>
</file>

<file path=ppt/slides/_rels/slide103.xml.rels><?xml version="1.0" encoding="UTF-8" standalone="yes"?>
<Relationships xmlns="http://schemas.openxmlformats.org/package/2006/relationships"><Relationship Id="rId3" Type="http://schemas.openxmlformats.org/officeDocument/2006/relationships/image" Target="../media/image142.png"/><Relationship Id="rId2" Type="http://schemas.openxmlformats.org/officeDocument/2006/relationships/slideLayout" Target="../slideLayouts/slideLayout4.xml"/><Relationship Id="rId1" Type="http://schemas.openxmlformats.org/officeDocument/2006/relationships/tags" Target="../tags/tag127.xml"/></Relationships>
</file>

<file path=ppt/slides/_rels/slide104.xml.rels><?xml version="1.0" encoding="UTF-8" standalone="yes"?>
<Relationships xmlns="http://schemas.openxmlformats.org/package/2006/relationships"><Relationship Id="rId2" Type="http://schemas.openxmlformats.org/officeDocument/2006/relationships/image" Target="../media/image143.png"/><Relationship Id="rId1" Type="http://schemas.openxmlformats.org/officeDocument/2006/relationships/slideLayout" Target="../slideLayouts/slideLayout4.xml"/></Relationships>
</file>

<file path=ppt/slides/_rels/slide105.xml.rels><?xml version="1.0" encoding="UTF-8" standalone="yes"?>
<Relationships xmlns="http://schemas.openxmlformats.org/package/2006/relationships"><Relationship Id="rId2" Type="http://schemas.openxmlformats.org/officeDocument/2006/relationships/image" Target="../media/image144.png"/><Relationship Id="rId1" Type="http://schemas.openxmlformats.org/officeDocument/2006/relationships/slideLayout" Target="../slideLayouts/slideLayout4.xml"/></Relationships>
</file>

<file path=ppt/slides/_rels/slide106.xml.rels><?xml version="1.0" encoding="UTF-8" standalone="yes"?>
<Relationships xmlns="http://schemas.openxmlformats.org/package/2006/relationships"><Relationship Id="rId2" Type="http://schemas.openxmlformats.org/officeDocument/2006/relationships/image" Target="../media/image145.png"/><Relationship Id="rId1" Type="http://schemas.openxmlformats.org/officeDocument/2006/relationships/slideLayout" Target="../slideLayouts/slideLayout4.xml"/></Relationships>
</file>

<file path=ppt/slides/_rels/slide107.xml.rels><?xml version="1.0" encoding="UTF-8" standalone="yes"?>
<Relationships xmlns="http://schemas.openxmlformats.org/package/2006/relationships"><Relationship Id="rId3" Type="http://schemas.openxmlformats.org/officeDocument/2006/relationships/image" Target="../media/image146.png"/><Relationship Id="rId2" Type="http://schemas.openxmlformats.org/officeDocument/2006/relationships/slideLayout" Target="../slideLayouts/slideLayout5.xml"/><Relationship Id="rId1" Type="http://schemas.openxmlformats.org/officeDocument/2006/relationships/tags" Target="../tags/tag128.xml"/></Relationships>
</file>

<file path=ppt/slides/_rels/slide108.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0.xml"/><Relationship Id="rId1" Type="http://schemas.openxmlformats.org/officeDocument/2006/relationships/tags" Target="../tags/tag129.xml"/><Relationship Id="rId5" Type="http://schemas.openxmlformats.org/officeDocument/2006/relationships/image" Target="../media/image148.png"/><Relationship Id="rId4" Type="http://schemas.openxmlformats.org/officeDocument/2006/relationships/image" Target="../media/image147.png"/></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0.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4.xml"/><Relationship Id="rId1" Type="http://schemas.openxmlformats.org/officeDocument/2006/relationships/tags" Target="../tags/tag130.xml"/><Relationship Id="rId4" Type="http://schemas.openxmlformats.org/officeDocument/2006/relationships/image" Target="../media/image149.png"/></Relationships>
</file>

<file path=ppt/slides/_rels/slide111.xml.rels><?xml version="1.0" encoding="UTF-8" standalone="yes"?>
<Relationships xmlns="http://schemas.openxmlformats.org/package/2006/relationships"><Relationship Id="rId3" Type="http://schemas.openxmlformats.org/officeDocument/2006/relationships/image" Target="../media/image150.png"/><Relationship Id="rId2" Type="http://schemas.openxmlformats.org/officeDocument/2006/relationships/slideLayout" Target="../slideLayouts/slideLayout4.xml"/><Relationship Id="rId1" Type="http://schemas.openxmlformats.org/officeDocument/2006/relationships/tags" Target="../tags/tag131.xml"/></Relationships>
</file>

<file path=ppt/slides/_rels/slide112.xml.rels><?xml version="1.0" encoding="UTF-8" standalone="yes"?>
<Relationships xmlns="http://schemas.openxmlformats.org/package/2006/relationships"><Relationship Id="rId3" Type="http://schemas.openxmlformats.org/officeDocument/2006/relationships/image" Target="../media/image151.png"/><Relationship Id="rId2" Type="http://schemas.openxmlformats.org/officeDocument/2006/relationships/slideLayout" Target="../slideLayouts/slideLayout4.xml"/><Relationship Id="rId1" Type="http://schemas.openxmlformats.org/officeDocument/2006/relationships/tags" Target="../tags/tag132.xml"/></Relationships>
</file>

<file path=ppt/slides/_rels/slide11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slideLayout" Target="../slideLayouts/slideLayout10.xml"/><Relationship Id="rId1" Type="http://schemas.openxmlformats.org/officeDocument/2006/relationships/tags" Target="../tags/tag133.xml"/><Relationship Id="rId4" Type="http://schemas.openxmlformats.org/officeDocument/2006/relationships/image" Target="../media/image152.png"/></Relationships>
</file>

<file path=ppt/slides/_rels/slide114.xml.rels><?xml version="1.0" encoding="UTF-8" standalone="yes"?>
<Relationships xmlns="http://schemas.openxmlformats.org/package/2006/relationships"><Relationship Id="rId3" Type="http://schemas.openxmlformats.org/officeDocument/2006/relationships/image" Target="../media/image153.png"/><Relationship Id="rId2" Type="http://schemas.openxmlformats.org/officeDocument/2006/relationships/slideLayout" Target="../slideLayouts/slideLayout10.xml"/><Relationship Id="rId1" Type="http://schemas.openxmlformats.org/officeDocument/2006/relationships/tags" Target="../tags/tag134.xml"/></Relationships>
</file>

<file path=ppt/slides/_rels/slide115.xml.rels><?xml version="1.0" encoding="UTF-8" standalone="yes"?>
<Relationships xmlns="http://schemas.openxmlformats.org/package/2006/relationships"><Relationship Id="rId3" Type="http://schemas.openxmlformats.org/officeDocument/2006/relationships/image" Target="../media/image154.jpg"/><Relationship Id="rId2" Type="http://schemas.openxmlformats.org/officeDocument/2006/relationships/slideLayout" Target="../slideLayouts/slideLayout4.xml"/><Relationship Id="rId1" Type="http://schemas.openxmlformats.org/officeDocument/2006/relationships/tags" Target="../tags/tag135.xml"/></Relationships>
</file>

<file path=ppt/slides/_rels/slide116.xml.rels><?xml version="1.0" encoding="UTF-8" standalone="yes"?>
<Relationships xmlns="http://schemas.openxmlformats.org/package/2006/relationships"><Relationship Id="rId3" Type="http://schemas.openxmlformats.org/officeDocument/2006/relationships/image" Target="../media/image155.png"/><Relationship Id="rId2" Type="http://schemas.openxmlformats.org/officeDocument/2006/relationships/slideLayout" Target="../slideLayouts/slideLayout4.xml"/><Relationship Id="rId1" Type="http://schemas.openxmlformats.org/officeDocument/2006/relationships/tags" Target="../tags/tag136.xml"/></Relationships>
</file>

<file path=ppt/slides/_rels/slide117.xml.rels><?xml version="1.0" encoding="UTF-8" standalone="yes"?>
<Relationships xmlns="http://schemas.openxmlformats.org/package/2006/relationships"><Relationship Id="rId3" Type="http://schemas.openxmlformats.org/officeDocument/2006/relationships/image" Target="../media/image156.PNG"/><Relationship Id="rId2" Type="http://schemas.openxmlformats.org/officeDocument/2006/relationships/slideLayout" Target="../slideLayouts/slideLayout4.xml"/><Relationship Id="rId1" Type="http://schemas.openxmlformats.org/officeDocument/2006/relationships/tags" Target="../tags/tag137.xml"/></Relationships>
</file>

<file path=ppt/slides/_rels/slide118.xml.rels><?xml version="1.0" encoding="UTF-8" standalone="yes"?>
<Relationships xmlns="http://schemas.openxmlformats.org/package/2006/relationships"><Relationship Id="rId3" Type="http://schemas.openxmlformats.org/officeDocument/2006/relationships/image" Target="../media/image157.png"/><Relationship Id="rId2" Type="http://schemas.openxmlformats.org/officeDocument/2006/relationships/slideLayout" Target="../slideLayouts/slideLayout4.xml"/><Relationship Id="rId1" Type="http://schemas.openxmlformats.org/officeDocument/2006/relationships/tags" Target="../tags/tag138.xml"/></Relationships>
</file>

<file path=ppt/slides/_rels/slide119.xml.rels><?xml version="1.0" encoding="UTF-8" standalone="yes"?>
<Relationships xmlns="http://schemas.openxmlformats.org/package/2006/relationships"><Relationship Id="rId3" Type="http://schemas.openxmlformats.org/officeDocument/2006/relationships/image" Target="../media/image158.png"/><Relationship Id="rId2" Type="http://schemas.openxmlformats.org/officeDocument/2006/relationships/slideLayout" Target="../slideLayouts/slideLayout4.xml"/><Relationship Id="rId1" Type="http://schemas.openxmlformats.org/officeDocument/2006/relationships/tags" Target="../tags/tag139.xml"/></Relationships>
</file>

<file path=ppt/slides/_rels/slide120.xml.rels><?xml version="1.0" encoding="UTF-8" standalone="yes"?>
<Relationships xmlns="http://schemas.openxmlformats.org/package/2006/relationships"><Relationship Id="rId3" Type="http://schemas.openxmlformats.org/officeDocument/2006/relationships/image" Target="../media/image159.png"/><Relationship Id="rId2" Type="http://schemas.openxmlformats.org/officeDocument/2006/relationships/slideLayout" Target="../slideLayouts/slideLayout4.xml"/><Relationship Id="rId1" Type="http://schemas.openxmlformats.org/officeDocument/2006/relationships/tags" Target="../tags/tag140.xml"/></Relationships>
</file>

<file path=ppt/slides/_rels/slide121.xml.rels><?xml version="1.0" encoding="UTF-8" standalone="yes"?>
<Relationships xmlns="http://schemas.openxmlformats.org/package/2006/relationships"><Relationship Id="rId3" Type="http://schemas.openxmlformats.org/officeDocument/2006/relationships/image" Target="../media/image160.png"/><Relationship Id="rId2" Type="http://schemas.openxmlformats.org/officeDocument/2006/relationships/slideLayout" Target="../slideLayouts/slideLayout4.xml"/><Relationship Id="rId1" Type="http://schemas.openxmlformats.org/officeDocument/2006/relationships/tags" Target="../tags/tag141.xml"/><Relationship Id="rId4" Type="http://schemas.openxmlformats.org/officeDocument/2006/relationships/image" Target="../media/image161.png"/></Relationships>
</file>

<file path=ppt/slides/_rels/slide122.xml.rels><?xml version="1.0" encoding="UTF-8" standalone="yes"?>
<Relationships xmlns="http://schemas.openxmlformats.org/package/2006/relationships"><Relationship Id="rId3" Type="http://schemas.openxmlformats.org/officeDocument/2006/relationships/image" Target="../media/image162.png"/><Relationship Id="rId2" Type="http://schemas.openxmlformats.org/officeDocument/2006/relationships/slideLayout" Target="../slideLayouts/slideLayout4.xml"/><Relationship Id="rId1" Type="http://schemas.openxmlformats.org/officeDocument/2006/relationships/tags" Target="../tags/tag142.xml"/></Relationships>
</file>

<file path=ppt/slides/_rels/slide123.xml.rels><?xml version="1.0" encoding="UTF-8" standalone="yes"?>
<Relationships xmlns="http://schemas.openxmlformats.org/package/2006/relationships"><Relationship Id="rId3" Type="http://schemas.openxmlformats.org/officeDocument/2006/relationships/image" Target="../media/image163.png"/><Relationship Id="rId2" Type="http://schemas.openxmlformats.org/officeDocument/2006/relationships/slideLayout" Target="../slideLayouts/slideLayout4.xml"/><Relationship Id="rId1" Type="http://schemas.openxmlformats.org/officeDocument/2006/relationships/tags" Target="../tags/tag143.xml"/></Relationships>
</file>

<file path=ppt/slides/_rels/slide124.xml.rels><?xml version="1.0" encoding="UTF-8" standalone="yes"?>
<Relationships xmlns="http://schemas.openxmlformats.org/package/2006/relationships"><Relationship Id="rId3" Type="http://schemas.openxmlformats.org/officeDocument/2006/relationships/image" Target="../media/image164.jpeg"/><Relationship Id="rId2" Type="http://schemas.openxmlformats.org/officeDocument/2006/relationships/slideLayout" Target="../slideLayouts/slideLayout4.xml"/><Relationship Id="rId1" Type="http://schemas.openxmlformats.org/officeDocument/2006/relationships/tags" Target="../tags/tag144.xml"/></Relationships>
</file>

<file path=ppt/slides/_rels/slide125.xml.rels><?xml version="1.0" encoding="UTF-8" standalone="yes"?>
<Relationships xmlns="http://schemas.openxmlformats.org/package/2006/relationships"><Relationship Id="rId3" Type="http://schemas.openxmlformats.org/officeDocument/2006/relationships/image" Target="../media/image165.png"/><Relationship Id="rId2" Type="http://schemas.openxmlformats.org/officeDocument/2006/relationships/slideLayout" Target="../slideLayouts/slideLayout10.xml"/><Relationship Id="rId1" Type="http://schemas.openxmlformats.org/officeDocument/2006/relationships/tags" Target="../tags/tag145.xml"/></Relationships>
</file>

<file path=ppt/slides/_rels/slide126.xml.rels><?xml version="1.0" encoding="UTF-8" standalone="yes"?>
<Relationships xmlns="http://schemas.openxmlformats.org/package/2006/relationships"><Relationship Id="rId3" Type="http://schemas.openxmlformats.org/officeDocument/2006/relationships/image" Target="../media/image166.png"/><Relationship Id="rId2" Type="http://schemas.openxmlformats.org/officeDocument/2006/relationships/notesSlide" Target="../notesSlides/notesSlide38.xml"/><Relationship Id="rId1" Type="http://schemas.openxmlformats.org/officeDocument/2006/relationships/slideLayout" Target="../slideLayouts/slideLayout4.xml"/></Relationships>
</file>

<file path=ppt/slides/_rels/slide127.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10.xml"/><Relationship Id="rId1" Type="http://schemas.openxmlformats.org/officeDocument/2006/relationships/tags" Target="../tags/tag146.xml"/><Relationship Id="rId4" Type="http://schemas.openxmlformats.org/officeDocument/2006/relationships/image" Target="../media/image167.jpeg"/></Relationships>
</file>

<file path=ppt/slides/_rels/slide128.xml.rels><?xml version="1.0" encoding="UTF-8" standalone="yes"?>
<Relationships xmlns="http://schemas.openxmlformats.org/package/2006/relationships"><Relationship Id="rId3" Type="http://schemas.openxmlformats.org/officeDocument/2006/relationships/image" Target="../media/image168.png"/><Relationship Id="rId2" Type="http://schemas.openxmlformats.org/officeDocument/2006/relationships/slideLayout" Target="../slideLayouts/slideLayout10.xml"/><Relationship Id="rId1" Type="http://schemas.openxmlformats.org/officeDocument/2006/relationships/themeOverride" Target="../theme/themeOverride1.xml"/><Relationship Id="rId4" Type="http://schemas.openxmlformats.org/officeDocument/2006/relationships/image" Target="../media/image169.png"/></Relationships>
</file>

<file path=ppt/slides/_rels/slide129.xml.rels><?xml version="1.0" encoding="UTF-8" standalone="yes"?>
<Relationships xmlns="http://schemas.openxmlformats.org/package/2006/relationships"><Relationship Id="rId2" Type="http://schemas.openxmlformats.org/officeDocument/2006/relationships/image" Target="../media/image170.png"/><Relationship Id="rId1" Type="http://schemas.openxmlformats.org/officeDocument/2006/relationships/slideLayout" Target="../slideLayouts/slideLayout10.xml"/></Relationships>
</file>

<file path=ppt/slides/_rels/slide1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0.xml"/><Relationship Id="rId1" Type="http://schemas.openxmlformats.org/officeDocument/2006/relationships/slideLayout" Target="../slideLayouts/slideLayout31.xml"/></Relationships>
</file>

<file path=ppt/slides/_rels/slide131.xml.rels><?xml version="1.0" encoding="UTF-8" standalone="yes"?>
<Relationships xmlns="http://schemas.openxmlformats.org/package/2006/relationships"><Relationship Id="rId3" Type="http://schemas.openxmlformats.org/officeDocument/2006/relationships/image" Target="../media/image171.png"/><Relationship Id="rId2" Type="http://schemas.openxmlformats.org/officeDocument/2006/relationships/notesSlide" Target="../notesSlides/notesSlide41.xml"/><Relationship Id="rId1" Type="http://schemas.openxmlformats.org/officeDocument/2006/relationships/slideLayout" Target="../slideLayouts/slideLayout32.xml"/><Relationship Id="rId4" Type="http://schemas.openxmlformats.org/officeDocument/2006/relationships/image" Target="../media/image17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grpSp>
        <p:nvGrpSpPr>
          <p:cNvPr id="23" name="Group 22"/>
          <p:cNvGrpSpPr/>
          <p:nvPr/>
        </p:nvGrpSpPr>
        <p:grpSpPr>
          <a:xfrm>
            <a:off x="4105049" y="990567"/>
            <a:ext cx="4835063" cy="4809868"/>
            <a:chOff x="5473398" y="177756"/>
            <a:chExt cx="6446751" cy="6413157"/>
          </a:xfrm>
        </p:grpSpPr>
        <p:sp>
          <p:nvSpPr>
            <p:cNvPr id="17" name="Oval 16"/>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5" name="TextBox 4"/>
          <p:cNvSpPr txBox="1"/>
          <p:nvPr/>
        </p:nvSpPr>
        <p:spPr>
          <a:xfrm>
            <a:off x="601170" y="1585708"/>
            <a:ext cx="5465103" cy="3170099"/>
          </a:xfrm>
          <a:prstGeom prst="rect">
            <a:avLst/>
          </a:prstGeom>
          <a:noFill/>
        </p:spPr>
        <p:txBody>
          <a:bodyPr wrap="square" rtlCol="0">
            <a:spAutoFit/>
          </a:bodyPr>
          <a:lstStyle/>
          <a:p>
            <a:pPr defTabSz="457200"/>
            <a:r>
              <a:rPr lang="en-GB" sz="4000" b="1" dirty="0" smtClean="0">
                <a:solidFill>
                  <a:srgbClr val="E7E6E6"/>
                </a:solidFill>
                <a:cs typeface="Arial" panose="020B0604020202020204" pitchFamily="34" charset="0"/>
              </a:rPr>
              <a:t>TESSITURA </a:t>
            </a:r>
          </a:p>
          <a:p>
            <a:pPr defTabSz="457200"/>
            <a:r>
              <a:rPr lang="en-GB" sz="4000" b="1" dirty="0" smtClean="0">
                <a:solidFill>
                  <a:srgbClr val="E7E6E6"/>
                </a:solidFill>
                <a:cs typeface="Arial" panose="020B0604020202020204" pitchFamily="34" charset="0"/>
              </a:rPr>
              <a:t>EUROPEAN </a:t>
            </a:r>
          </a:p>
          <a:p>
            <a:pPr defTabSz="457200"/>
            <a:r>
              <a:rPr lang="en-GB" sz="4000" b="1" dirty="0" smtClean="0">
                <a:solidFill>
                  <a:srgbClr val="E7E6E6"/>
                </a:solidFill>
                <a:cs typeface="Arial" panose="020B0604020202020204" pitchFamily="34" charset="0"/>
              </a:rPr>
              <a:t>CONFERENCE</a:t>
            </a:r>
          </a:p>
          <a:p>
            <a:pPr defTabSz="457200"/>
            <a:endParaRPr lang="en-GB" sz="4000" b="1" dirty="0">
              <a:solidFill>
                <a:srgbClr val="E7E6E6"/>
              </a:solidFill>
              <a:cs typeface="Arial" panose="020B0604020202020204" pitchFamily="34" charset="0"/>
            </a:endParaRPr>
          </a:p>
          <a:p>
            <a:pPr defTabSz="457200"/>
            <a:r>
              <a:rPr lang="en-GB" sz="4000" b="1" dirty="0" smtClean="0">
                <a:solidFill>
                  <a:srgbClr val="E7E6E6"/>
                </a:solidFill>
                <a:cs typeface="Arial" panose="020B0604020202020204" pitchFamily="34" charset="0"/>
              </a:rPr>
              <a:t>DUBLIN 2016</a:t>
            </a:r>
          </a:p>
        </p:txBody>
      </p:sp>
    </p:spTree>
    <p:extLst>
      <p:ext uri="{BB962C8B-B14F-4D97-AF65-F5344CB8AC3E}">
        <p14:creationId xmlns:p14="http://schemas.microsoft.com/office/powerpoint/2010/main" val="391366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911427" y="286794"/>
            <a:ext cx="2453210" cy="2442345"/>
          </a:xfrm>
        </p:spPr>
      </p:pic>
      <p:sp>
        <p:nvSpPr>
          <p:cNvPr id="6" name="TextBox 5"/>
          <p:cNvSpPr txBox="1"/>
          <p:nvPr/>
        </p:nvSpPr>
        <p:spPr>
          <a:xfrm>
            <a:off x="304800" y="3002547"/>
            <a:ext cx="3784333" cy="2754600"/>
          </a:xfrm>
          <a:prstGeom prst="rect">
            <a:avLst/>
          </a:prstGeom>
          <a:noFill/>
        </p:spPr>
        <p:txBody>
          <a:bodyPr wrap="square" rtlCol="0">
            <a:spAutoFit/>
          </a:bodyPr>
          <a:lstStyle/>
          <a:p>
            <a:pPr algn="ctr" defTabSz="457200"/>
            <a:r>
              <a:rPr lang="en-GB" sz="4400" b="1" dirty="0" smtClean="0">
                <a:solidFill>
                  <a:srgbClr val="F15E4C"/>
                </a:solidFill>
                <a:ea typeface="Tahoma" panose="020B0604030504040204" pitchFamily="34" charset="0"/>
                <a:cs typeface="Arial" panose="020B0604020202020204" pitchFamily="34" charset="0"/>
              </a:rPr>
              <a:t>TN Express Web</a:t>
            </a:r>
          </a:p>
          <a:p>
            <a:pPr algn="ctr" defTabSz="457200"/>
            <a:r>
              <a:rPr lang="en-GB" sz="4400" b="1" dirty="0" smtClean="0">
                <a:solidFill>
                  <a:srgbClr val="F15E4C"/>
                </a:solidFill>
                <a:ea typeface="Tahoma" panose="020B0604030504040204" pitchFamily="34" charset="0"/>
                <a:cs typeface="Arial" panose="020B0604020202020204" pitchFamily="34" charset="0"/>
              </a:rPr>
              <a:t> for Beginners</a:t>
            </a:r>
          </a:p>
          <a:p>
            <a:pPr algn="ctr" defTabSz="457200"/>
            <a:endParaRPr lang="en-GB" sz="900" b="1" dirty="0" smtClean="0">
              <a:solidFill>
                <a:srgbClr val="F15E4C"/>
              </a:solidFill>
              <a:ea typeface="Tahoma" panose="020B0604030504040204" pitchFamily="34" charset="0"/>
              <a:cs typeface="Arial" panose="020B0604020202020204" pitchFamily="34" charset="0"/>
            </a:endParaRPr>
          </a:p>
          <a:p>
            <a:pPr algn="ctr" defTabSz="457200"/>
            <a:r>
              <a:rPr lang="en-GB" sz="3200" b="1" dirty="0" smtClean="0">
                <a:solidFill>
                  <a:srgbClr val="0B9D48"/>
                </a:solidFill>
                <a:ea typeface="Tahoma" panose="020B0604030504040204" pitchFamily="34" charset="0"/>
                <a:cs typeface="Arial" panose="020B0604020202020204" pitchFamily="34" charset="0"/>
              </a:rPr>
              <a:t>Endless Possibilities</a:t>
            </a:r>
            <a:endParaRPr lang="en-GB" sz="3200" b="1" dirty="0">
              <a:solidFill>
                <a:srgbClr val="0B9D48"/>
              </a:solidFill>
              <a:ea typeface="Tahoma" panose="020B0604030504040204" pitchFamily="34" charset="0"/>
              <a:cs typeface="Arial" panose="020B0604020202020204" pitchFamily="34" charset="0"/>
            </a:endParaRPr>
          </a:p>
        </p:txBody>
      </p:sp>
      <p:sp>
        <p:nvSpPr>
          <p:cNvPr id="8" name="TextBox 7"/>
          <p:cNvSpPr txBox="1"/>
          <p:nvPr/>
        </p:nvSpPr>
        <p:spPr>
          <a:xfrm>
            <a:off x="4628063" y="922598"/>
            <a:ext cx="3823479" cy="1092607"/>
          </a:xfrm>
          <a:prstGeom prst="rect">
            <a:avLst/>
          </a:prstGeom>
          <a:noFill/>
        </p:spPr>
        <p:txBody>
          <a:bodyPr wrap="square" rtlCol="0">
            <a:spAutoFit/>
          </a:bodyPr>
          <a:lstStyle/>
          <a:p>
            <a:pPr defTabSz="457200"/>
            <a:r>
              <a:rPr lang="en-GB" sz="2800" b="1" dirty="0" smtClean="0">
                <a:solidFill>
                  <a:srgbClr val="0B9D48"/>
                </a:solidFill>
                <a:cs typeface="Arial" panose="020B0604020202020204" pitchFamily="34" charset="0"/>
              </a:rPr>
              <a:t>PRESENTERS</a:t>
            </a:r>
          </a:p>
          <a:p>
            <a:pPr defTabSz="457200"/>
            <a:r>
              <a:rPr lang="en-GB" b="1" dirty="0" err="1" smtClean="0">
                <a:solidFill>
                  <a:srgbClr val="F15E4C"/>
                </a:solidFill>
                <a:cs typeface="Arial" panose="020B0604020202020204" pitchFamily="34" charset="0"/>
              </a:rPr>
              <a:t>Karyn</a:t>
            </a:r>
            <a:r>
              <a:rPr lang="en-GB" b="1" dirty="0" smtClean="0">
                <a:solidFill>
                  <a:srgbClr val="F15E4C"/>
                </a:solidFill>
                <a:cs typeface="Arial" panose="020B0604020202020204" pitchFamily="34" charset="0"/>
              </a:rPr>
              <a:t> Elliott : Tessitura Network</a:t>
            </a:r>
          </a:p>
          <a:p>
            <a:pPr defTabSz="457200"/>
            <a:r>
              <a:rPr lang="en-GB" b="1" dirty="0" smtClean="0">
                <a:solidFill>
                  <a:srgbClr val="F15E4C"/>
                </a:solidFill>
                <a:cs typeface="Arial" panose="020B0604020202020204" pitchFamily="34" charset="0"/>
              </a:rPr>
              <a:t>Caspian Turner : Tessitura Network</a:t>
            </a:r>
            <a:endParaRPr lang="en-GB" sz="800" b="1" dirty="0">
              <a:solidFill>
                <a:srgbClr val="F15E4C"/>
              </a:solidFill>
              <a:cs typeface="Arial" panose="020B0604020202020204" pitchFamily="34" charset="0"/>
            </a:endParaRPr>
          </a:p>
          <a:p>
            <a:pPr defTabSz="457200"/>
            <a:endParaRPr lang="en-GB" sz="100" b="1" dirty="0">
              <a:solidFill>
                <a:srgbClr val="F15E4C"/>
              </a:solidFill>
              <a:cs typeface="Arial" panose="020B0604020202020204" pitchFamily="34" charset="0"/>
            </a:endParaRPr>
          </a:p>
        </p:txBody>
      </p:sp>
      <p:sp>
        <p:nvSpPr>
          <p:cNvPr id="9" name="TextBox 8"/>
          <p:cNvSpPr txBox="1"/>
          <p:nvPr/>
        </p:nvSpPr>
        <p:spPr>
          <a:xfrm>
            <a:off x="4838329" y="4626068"/>
            <a:ext cx="2762565" cy="1477328"/>
          </a:xfrm>
          <a:prstGeom prst="rect">
            <a:avLst/>
          </a:prstGeom>
          <a:noFill/>
        </p:spPr>
        <p:txBody>
          <a:bodyPr wrap="square" rtlCol="0">
            <a:spAutoFit/>
          </a:bodyPr>
          <a:lstStyle/>
          <a:p>
            <a:pPr algn="ctr" defTabSz="457200"/>
            <a:r>
              <a:rPr lang="en-US" b="1" dirty="0" smtClean="0">
                <a:solidFill>
                  <a:prstClr val="black"/>
                </a:solidFill>
              </a:rPr>
              <a:t>Share your </a:t>
            </a:r>
            <a:r>
              <a:rPr lang="en-US" b="1" dirty="0" err="1" smtClean="0">
                <a:solidFill>
                  <a:prstClr val="black"/>
                </a:solidFill>
              </a:rPr>
              <a:t>favourite</a:t>
            </a:r>
            <a:r>
              <a:rPr lang="en-US" b="1" dirty="0" smtClean="0">
                <a:solidFill>
                  <a:prstClr val="black"/>
                </a:solidFill>
              </a:rPr>
              <a:t> content and photos! #TECDublin16</a:t>
            </a:r>
          </a:p>
          <a:p>
            <a:pPr algn="ctr" defTabSz="457200"/>
            <a:endParaRPr lang="en-US" b="1" dirty="0" smtClean="0">
              <a:solidFill>
                <a:prstClr val="black"/>
              </a:solidFill>
            </a:endParaRPr>
          </a:p>
          <a:p>
            <a:pPr algn="ctr" defTabSz="457200"/>
            <a:endParaRPr lang="en-US" b="1" dirty="0">
              <a:solidFill>
                <a:prstClr val="black"/>
              </a:solidFill>
            </a:endParaRPr>
          </a:p>
        </p:txBody>
      </p:sp>
      <p:pic>
        <p:nvPicPr>
          <p:cNvPr id="12" name="Picture 11"/>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478487" y="5462775"/>
            <a:ext cx="733053" cy="733053"/>
          </a:xfrm>
          <a:prstGeom prst="rect">
            <a:avLst/>
          </a:prstGeom>
        </p:spPr>
      </p:pic>
      <p:pic>
        <p:nvPicPr>
          <p:cNvPr id="13" name="Picture 12"/>
          <p:cNvPicPr>
            <a:picLocks noChangeAspect="1"/>
          </p:cNvPicPr>
          <p:nvPr/>
        </p:nvPicPr>
        <p:blipFill>
          <a:blip r:embed="rId5">
            <a:clrChange>
              <a:clrFrom>
                <a:srgbClr val="FBFFFF"/>
              </a:clrFrom>
              <a:clrTo>
                <a:srgbClr val="FBFFFF">
                  <a:alpha val="0"/>
                </a:srgbClr>
              </a:clrTo>
            </a:clrChange>
            <a:extLst>
              <a:ext uri="{28A0092B-C50C-407E-A947-70E740481C1C}">
                <a14:useLocalDpi xmlns:a14="http://schemas.microsoft.com/office/drawing/2010/main" val="0"/>
              </a:ext>
            </a:extLst>
          </a:blip>
          <a:stretch>
            <a:fillRect/>
          </a:stretch>
        </p:blipFill>
        <p:spPr>
          <a:xfrm>
            <a:off x="6219612" y="5555208"/>
            <a:ext cx="548188" cy="548188"/>
          </a:xfrm>
          <a:prstGeom prst="rect">
            <a:avLst/>
          </a:prstGeom>
        </p:spPr>
      </p:pic>
    </p:spTree>
    <p:extLst>
      <p:ext uri="{BB962C8B-B14F-4D97-AF65-F5344CB8AC3E}">
        <p14:creationId xmlns:p14="http://schemas.microsoft.com/office/powerpoint/2010/main" val="1388416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p:txBody>
          <a:bodyPr/>
          <a:lstStyle/>
          <a:p>
            <a:r>
              <a:rPr lang="en-US" dirty="0" smtClean="0"/>
              <a:t>Introducing the web team</a:t>
            </a:r>
            <a:endParaRPr lang="en-US" dirty="0"/>
          </a:p>
        </p:txBody>
      </p:sp>
    </p:spTree>
    <p:custDataLst>
      <p:tags r:id="rId1"/>
    </p:custDataLst>
    <p:extLst>
      <p:ext uri="{BB962C8B-B14F-4D97-AF65-F5344CB8AC3E}">
        <p14:creationId xmlns:p14="http://schemas.microsoft.com/office/powerpoint/2010/main" val="2140365455"/>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4" cstate="print">
            <a:extLst>
              <a:ext uri="{28A0092B-C50C-407E-A947-70E740481C1C}">
                <a14:useLocalDpi xmlns:a14="http://schemas.microsoft.com/office/drawing/2010/main" val="0"/>
              </a:ext>
            </a:extLst>
          </a:blip>
          <a:srcRect t="5140"/>
          <a:stretch/>
        </p:blipFill>
        <p:spPr>
          <a:xfrm>
            <a:off x="855767" y="4151006"/>
            <a:ext cx="1083836" cy="1370848"/>
          </a:xfrm>
          <a:prstGeom prst="rect">
            <a:avLst/>
          </a:prstGeom>
        </p:spPr>
      </p:pic>
      <p:sp>
        <p:nvSpPr>
          <p:cNvPr id="11" name="TextBox 10"/>
          <p:cNvSpPr txBox="1"/>
          <p:nvPr/>
        </p:nvSpPr>
        <p:spPr>
          <a:xfrm>
            <a:off x="98254" y="5542798"/>
            <a:ext cx="2593598" cy="392415"/>
          </a:xfrm>
          <a:prstGeom prst="rect">
            <a:avLst/>
          </a:prstGeom>
          <a:noFill/>
        </p:spPr>
        <p:txBody>
          <a:bodyPr wrap="square" rtlCol="0">
            <a:spAutoFit/>
          </a:bodyPr>
          <a:lstStyle/>
          <a:p>
            <a:pPr algn="ctr">
              <a:defRPr/>
            </a:pPr>
            <a:r>
              <a:rPr lang="en-US" sz="1050" b="1" dirty="0">
                <a:solidFill>
                  <a:srgbClr val="382F84"/>
                </a:solidFill>
                <a:cs typeface="Arial" panose="020B0604020202020204" pitchFamily="34" charset="0"/>
              </a:rPr>
              <a:t>Marie Majors</a:t>
            </a:r>
            <a:r>
              <a:rPr lang="en-US" sz="1050" dirty="0">
                <a:solidFill>
                  <a:srgbClr val="382F84"/>
                </a:solidFill>
                <a:cs typeface="Arial" panose="020B0604020202020204" pitchFamily="34" charset="0"/>
              </a:rPr>
              <a:t/>
            </a:r>
            <a:br>
              <a:rPr lang="en-US" sz="1050" dirty="0">
                <a:solidFill>
                  <a:srgbClr val="382F84"/>
                </a:solidFill>
                <a:cs typeface="Arial" panose="020B0604020202020204" pitchFamily="34" charset="0"/>
              </a:rPr>
            </a:br>
            <a:r>
              <a:rPr lang="en-US" sz="900" i="1" dirty="0">
                <a:solidFill>
                  <a:srgbClr val="382F84"/>
                </a:solidFill>
                <a:cs typeface="Arial" panose="020B0604020202020204" pitchFamily="34" charset="0"/>
              </a:rPr>
              <a:t>Senior</a:t>
            </a:r>
            <a:r>
              <a:rPr lang="en-US" sz="900" dirty="0">
                <a:solidFill>
                  <a:srgbClr val="382F84"/>
                </a:solidFill>
                <a:cs typeface="Arial" panose="020B0604020202020204" pitchFamily="34" charset="0"/>
              </a:rPr>
              <a:t> </a:t>
            </a:r>
            <a:r>
              <a:rPr lang="en-US" sz="900" i="1" dirty="0">
                <a:solidFill>
                  <a:srgbClr val="382F84"/>
                </a:solidFill>
                <a:cs typeface="Arial" panose="020B0604020202020204" pitchFamily="34" charset="0"/>
              </a:rPr>
              <a:t>Implementation Specialist</a:t>
            </a:r>
            <a:endParaRPr lang="en-US" sz="900" i="1" dirty="0">
              <a:solidFill>
                <a:srgbClr val="382F84"/>
              </a:solidFill>
            </a:endParaRPr>
          </a:p>
        </p:txBody>
      </p:sp>
      <p:sp>
        <p:nvSpPr>
          <p:cNvPr id="15" name="Content Placeholder 1"/>
          <p:cNvSpPr txBox="1">
            <a:spLocks/>
          </p:cNvSpPr>
          <p:nvPr/>
        </p:nvSpPr>
        <p:spPr>
          <a:xfrm>
            <a:off x="-3006086" y="2284291"/>
            <a:ext cx="8629650" cy="504464"/>
          </a:xfrm>
          <a:prstGeom prst="rect">
            <a:avLst/>
          </a:prstGeom>
        </p:spPr>
        <p:txBody>
          <a:bodyPr/>
          <a:lstStyle>
            <a:lvl1pPr marL="344488" indent="-344488" algn="l" defTabSz="914400" rtl="0" eaLnBrk="1" latinLnBrk="0" hangingPunct="1">
              <a:spcBef>
                <a:spcPct val="20000"/>
              </a:spcBef>
              <a:buClr>
                <a:schemeClr val="accent1"/>
              </a:buClr>
              <a:buFont typeface="Wingdings" panose="05000000000000000000" pitchFamily="2" charset="2"/>
              <a:buChar char="§"/>
              <a:defRPr sz="3000" b="1" i="0" kern="1200" baseline="0">
                <a:solidFill>
                  <a:schemeClr val="accent2"/>
                </a:solidFill>
                <a:latin typeface="+mn-lt"/>
                <a:ea typeface="+mn-ea"/>
                <a:cs typeface="+mn-cs"/>
              </a:defRPr>
            </a:lvl1pPr>
            <a:lvl2pPr marL="687388" indent="-342900" algn="l" defTabSz="914400" rtl="0" eaLnBrk="1" latinLnBrk="0" hangingPunct="1">
              <a:spcBef>
                <a:spcPct val="20000"/>
              </a:spcBef>
              <a:buClr>
                <a:schemeClr val="accent1"/>
              </a:buClr>
              <a:buFont typeface="Arial" panose="020B0604020202020204" pitchFamily="34" charset="0"/>
              <a:buChar char="–"/>
              <a:defRPr sz="2800" b="1" i="0" kern="1200" baseline="0">
                <a:solidFill>
                  <a:schemeClr val="accent2"/>
                </a:solidFill>
                <a:latin typeface="+mn-lt"/>
                <a:ea typeface="+mn-ea"/>
                <a:cs typeface="+mn-cs"/>
              </a:defRPr>
            </a:lvl2pPr>
            <a:lvl3pPr marL="1031875" indent="-344488" algn="l" defTabSz="914400" rtl="0" eaLnBrk="1" latinLnBrk="0" hangingPunct="1">
              <a:spcBef>
                <a:spcPct val="20000"/>
              </a:spcBef>
              <a:buClr>
                <a:schemeClr val="accent1"/>
              </a:buClr>
              <a:buFont typeface="Wingdings" panose="05000000000000000000" pitchFamily="2" charset="2"/>
              <a:buChar char="§"/>
              <a:defRPr sz="2600" b="1" i="0" kern="1200" baseline="0">
                <a:solidFill>
                  <a:schemeClr val="accent2"/>
                </a:solidFill>
                <a:latin typeface="+mn-lt"/>
                <a:ea typeface="+mn-ea"/>
                <a:cs typeface="+mn-cs"/>
              </a:defRPr>
            </a:lvl3pPr>
            <a:lvl4pPr marL="1376363" indent="-344488" algn="l" defTabSz="914400" rtl="0" eaLnBrk="1" latinLnBrk="0" hangingPunct="1">
              <a:spcBef>
                <a:spcPct val="20000"/>
              </a:spcBef>
              <a:buClr>
                <a:schemeClr val="accent1"/>
              </a:buClr>
              <a:buFont typeface="Arial" panose="020B0604020202020204" pitchFamily="34" charset="0"/>
              <a:buChar char="–"/>
              <a:defRPr sz="2400" b="1" i="0" kern="1200" baseline="0">
                <a:solidFill>
                  <a:schemeClr val="accent2"/>
                </a:solidFill>
                <a:latin typeface="+mn-lt"/>
                <a:ea typeface="+mn-ea"/>
                <a:cs typeface="+mn-cs"/>
              </a:defRPr>
            </a:lvl4pPr>
            <a:lvl5pPr marL="1711325" indent="-334963" algn="l" defTabSz="914400" rtl="0" eaLnBrk="1" latinLnBrk="0" hangingPunct="1">
              <a:spcBef>
                <a:spcPct val="20000"/>
              </a:spcBef>
              <a:buClr>
                <a:schemeClr val="accent1"/>
              </a:buClr>
              <a:buFont typeface="Wingdings" panose="05000000000000000000" pitchFamily="2" charset="2"/>
              <a:buChar char="§"/>
              <a:defRPr sz="2200" b="1" i="0" kern="1200" baseline="0">
                <a:solidFill>
                  <a:schemeClr val="accent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Clr>
                <a:srgbClr val="DB3F2F"/>
              </a:buClr>
              <a:buNone/>
              <a:defRPr/>
            </a:pPr>
            <a:r>
              <a:rPr lang="en-US" sz="2250" i="1" dirty="0">
                <a:solidFill>
                  <a:srgbClr val="008F91"/>
                </a:solidFill>
              </a:rPr>
              <a:t>Web</a:t>
            </a:r>
          </a:p>
          <a:p>
            <a:pPr marL="0" indent="0" algn="ctr">
              <a:buClr>
                <a:srgbClr val="DB3F2F"/>
              </a:buClr>
              <a:buNone/>
              <a:defRPr/>
            </a:pPr>
            <a:r>
              <a:rPr lang="en-US" sz="2250" i="1" dirty="0">
                <a:solidFill>
                  <a:srgbClr val="008F91"/>
                </a:solidFill>
              </a:rPr>
              <a:t>Implementations</a:t>
            </a:r>
          </a:p>
        </p:txBody>
      </p:sp>
      <p:pic>
        <p:nvPicPr>
          <p:cNvPr id="17" name="Picture 16"/>
          <p:cNvPicPr>
            <a:picLocks noChangeAspect="1"/>
          </p:cNvPicPr>
          <p:nvPr/>
        </p:nvPicPr>
        <p:blipFill>
          <a:blip r:embed="rId5"/>
          <a:stretch>
            <a:fillRect/>
          </a:stretch>
        </p:blipFill>
        <p:spPr>
          <a:xfrm>
            <a:off x="4946721" y="2059351"/>
            <a:ext cx="1062442" cy="1359926"/>
          </a:xfrm>
          <a:prstGeom prst="rect">
            <a:avLst/>
          </a:prstGeom>
        </p:spPr>
      </p:pic>
      <p:sp>
        <p:nvSpPr>
          <p:cNvPr id="18" name="TextBox 17"/>
          <p:cNvSpPr txBox="1"/>
          <p:nvPr/>
        </p:nvSpPr>
        <p:spPr>
          <a:xfrm>
            <a:off x="4181142" y="3430905"/>
            <a:ext cx="2593598" cy="392415"/>
          </a:xfrm>
          <a:prstGeom prst="rect">
            <a:avLst/>
          </a:prstGeom>
          <a:noFill/>
        </p:spPr>
        <p:txBody>
          <a:bodyPr wrap="square" rtlCol="0">
            <a:spAutoFit/>
          </a:bodyPr>
          <a:lstStyle/>
          <a:p>
            <a:pPr algn="ctr">
              <a:defRPr/>
            </a:pPr>
            <a:r>
              <a:rPr lang="en-US" sz="1050" b="1" dirty="0">
                <a:solidFill>
                  <a:srgbClr val="382F84"/>
                </a:solidFill>
                <a:cs typeface="Arial" panose="020B0604020202020204" pitchFamily="34" charset="0"/>
              </a:rPr>
              <a:t>Suzie Davidson</a:t>
            </a:r>
          </a:p>
          <a:p>
            <a:pPr algn="ctr">
              <a:defRPr/>
            </a:pPr>
            <a:r>
              <a:rPr lang="en-US" sz="900" i="1" dirty="0">
                <a:solidFill>
                  <a:srgbClr val="382F84"/>
                </a:solidFill>
                <a:cs typeface="Arial" panose="020B0604020202020204" pitchFamily="34" charset="0"/>
              </a:rPr>
              <a:t>Senior Implementation Specialist</a:t>
            </a:r>
            <a:endParaRPr lang="en-US" sz="900" i="1" dirty="0">
              <a:solidFill>
                <a:srgbClr val="382F84"/>
              </a:solidFill>
            </a:endParaRPr>
          </a:p>
        </p:txBody>
      </p:sp>
      <p:pic>
        <p:nvPicPr>
          <p:cNvPr id="19" name="Picture 18"/>
          <p:cNvPicPr>
            <a:picLocks noChangeAspect="1"/>
          </p:cNvPicPr>
          <p:nvPr/>
        </p:nvPicPr>
        <p:blipFill>
          <a:blip r:embed="rId6"/>
          <a:stretch>
            <a:fillRect/>
          </a:stretch>
        </p:blipFill>
        <p:spPr>
          <a:xfrm>
            <a:off x="6845425" y="2064059"/>
            <a:ext cx="1277720" cy="1359926"/>
          </a:xfrm>
          <a:prstGeom prst="rect">
            <a:avLst/>
          </a:prstGeom>
        </p:spPr>
      </p:pic>
      <p:sp>
        <p:nvSpPr>
          <p:cNvPr id="20" name="TextBox 19"/>
          <p:cNvSpPr txBox="1"/>
          <p:nvPr/>
        </p:nvSpPr>
        <p:spPr>
          <a:xfrm>
            <a:off x="6286501" y="3423985"/>
            <a:ext cx="2593598" cy="392415"/>
          </a:xfrm>
          <a:prstGeom prst="rect">
            <a:avLst/>
          </a:prstGeom>
          <a:noFill/>
        </p:spPr>
        <p:txBody>
          <a:bodyPr wrap="square" rtlCol="0">
            <a:spAutoFit/>
          </a:bodyPr>
          <a:lstStyle/>
          <a:p>
            <a:pPr algn="ctr">
              <a:defRPr/>
            </a:pPr>
            <a:r>
              <a:rPr lang="en-US" sz="1050" b="1" dirty="0">
                <a:solidFill>
                  <a:srgbClr val="382F84"/>
                </a:solidFill>
                <a:cs typeface="Arial" panose="020B0604020202020204" pitchFamily="34" charset="0"/>
              </a:rPr>
              <a:t>Kevin Hahn</a:t>
            </a:r>
          </a:p>
          <a:p>
            <a:pPr algn="ctr">
              <a:defRPr/>
            </a:pPr>
            <a:r>
              <a:rPr lang="en-US" sz="900" i="1" dirty="0">
                <a:solidFill>
                  <a:srgbClr val="382F84"/>
                </a:solidFill>
                <a:cs typeface="Arial" panose="020B0604020202020204" pitchFamily="34" charset="0"/>
              </a:rPr>
              <a:t>Implementation Specialist</a:t>
            </a:r>
            <a:endParaRPr lang="en-US" sz="900" i="1" dirty="0">
              <a:solidFill>
                <a:srgbClr val="382F84"/>
              </a:solidFill>
            </a:endParaRPr>
          </a:p>
        </p:txBody>
      </p:sp>
      <p:pic>
        <p:nvPicPr>
          <p:cNvPr id="21" name="Picture 20"/>
          <p:cNvPicPr>
            <a:picLocks noChangeAspect="1"/>
          </p:cNvPicPr>
          <p:nvPr/>
        </p:nvPicPr>
        <p:blipFill>
          <a:blip r:embed="rId7"/>
          <a:stretch>
            <a:fillRect/>
          </a:stretch>
        </p:blipFill>
        <p:spPr>
          <a:xfrm>
            <a:off x="4969298" y="4157673"/>
            <a:ext cx="1078706" cy="1371600"/>
          </a:xfrm>
          <a:prstGeom prst="rect">
            <a:avLst/>
          </a:prstGeom>
        </p:spPr>
      </p:pic>
      <p:sp>
        <p:nvSpPr>
          <p:cNvPr id="22" name="TextBox 21"/>
          <p:cNvSpPr txBox="1"/>
          <p:nvPr/>
        </p:nvSpPr>
        <p:spPr>
          <a:xfrm>
            <a:off x="4151019" y="5532454"/>
            <a:ext cx="2593598" cy="392415"/>
          </a:xfrm>
          <a:prstGeom prst="rect">
            <a:avLst/>
          </a:prstGeom>
          <a:noFill/>
        </p:spPr>
        <p:txBody>
          <a:bodyPr wrap="square" rtlCol="0">
            <a:spAutoFit/>
          </a:bodyPr>
          <a:lstStyle/>
          <a:p>
            <a:pPr algn="ctr">
              <a:defRPr/>
            </a:pPr>
            <a:r>
              <a:rPr lang="en-US" sz="1050" b="1" dirty="0">
                <a:solidFill>
                  <a:srgbClr val="382F84"/>
                </a:solidFill>
                <a:cs typeface="Arial" panose="020B0604020202020204" pitchFamily="34" charset="0"/>
              </a:rPr>
              <a:t>Duane Woods</a:t>
            </a:r>
          </a:p>
          <a:p>
            <a:pPr algn="ctr">
              <a:defRPr/>
            </a:pPr>
            <a:r>
              <a:rPr lang="en-US" sz="900" i="1" dirty="0">
                <a:solidFill>
                  <a:srgbClr val="382F84"/>
                </a:solidFill>
                <a:cs typeface="Arial" panose="020B0604020202020204" pitchFamily="34" charset="0"/>
              </a:rPr>
              <a:t>Implementation Specialist</a:t>
            </a:r>
            <a:endParaRPr lang="en-US" sz="900" i="1" dirty="0">
              <a:solidFill>
                <a:srgbClr val="382F84"/>
              </a:solidFill>
            </a:endParaRPr>
          </a:p>
        </p:txBody>
      </p:sp>
      <p:pic>
        <p:nvPicPr>
          <p:cNvPr id="23" name="Picture 22"/>
          <p:cNvPicPr>
            <a:picLocks noChangeAspect="1"/>
          </p:cNvPicPr>
          <p:nvPr/>
        </p:nvPicPr>
        <p:blipFill>
          <a:blip r:embed="rId8"/>
          <a:stretch>
            <a:fillRect/>
          </a:stretch>
        </p:blipFill>
        <p:spPr>
          <a:xfrm>
            <a:off x="6932329" y="4150253"/>
            <a:ext cx="1301939" cy="1371600"/>
          </a:xfrm>
          <a:prstGeom prst="rect">
            <a:avLst/>
          </a:prstGeom>
        </p:spPr>
      </p:pic>
      <p:sp>
        <p:nvSpPr>
          <p:cNvPr id="24" name="TextBox 23"/>
          <p:cNvSpPr txBox="1"/>
          <p:nvPr/>
        </p:nvSpPr>
        <p:spPr>
          <a:xfrm>
            <a:off x="6187486" y="5532454"/>
            <a:ext cx="2593598" cy="392415"/>
          </a:xfrm>
          <a:prstGeom prst="rect">
            <a:avLst/>
          </a:prstGeom>
          <a:noFill/>
        </p:spPr>
        <p:txBody>
          <a:bodyPr wrap="square" rtlCol="0">
            <a:spAutoFit/>
          </a:bodyPr>
          <a:lstStyle/>
          <a:p>
            <a:pPr algn="ctr">
              <a:defRPr/>
            </a:pPr>
            <a:r>
              <a:rPr lang="en-US" sz="1050" b="1" dirty="0">
                <a:solidFill>
                  <a:srgbClr val="382F84"/>
                </a:solidFill>
                <a:cs typeface="Arial" panose="020B0604020202020204" pitchFamily="34" charset="0"/>
              </a:rPr>
              <a:t>Marley Wynne</a:t>
            </a:r>
          </a:p>
          <a:p>
            <a:pPr algn="ctr">
              <a:defRPr/>
            </a:pPr>
            <a:r>
              <a:rPr lang="en-US" sz="900" i="1" dirty="0">
                <a:solidFill>
                  <a:srgbClr val="382F84"/>
                </a:solidFill>
                <a:cs typeface="Arial" panose="020B0604020202020204" pitchFamily="34" charset="0"/>
              </a:rPr>
              <a:t>Implementation Specialist</a:t>
            </a:r>
            <a:endParaRPr lang="en-US" sz="900" i="1" dirty="0">
              <a:solidFill>
                <a:srgbClr val="382F84"/>
              </a:solidFill>
            </a:endParaRPr>
          </a:p>
        </p:txBody>
      </p:sp>
      <p:sp>
        <p:nvSpPr>
          <p:cNvPr id="2" name="Title 1"/>
          <p:cNvSpPr>
            <a:spLocks noGrp="1"/>
          </p:cNvSpPr>
          <p:nvPr>
            <p:ph type="title"/>
          </p:nvPr>
        </p:nvSpPr>
        <p:spPr/>
        <p:txBody>
          <a:bodyPr/>
          <a:lstStyle/>
          <a:p>
            <a:r>
              <a:rPr lang="en-US" smtClean="0"/>
              <a:t>Meet the Web Products Team</a:t>
            </a:r>
            <a:endParaRPr lang="en-US" dirty="0"/>
          </a:p>
        </p:txBody>
      </p:sp>
      <p:sp>
        <p:nvSpPr>
          <p:cNvPr id="14" name="TextBox 13"/>
          <p:cNvSpPr txBox="1"/>
          <p:nvPr/>
        </p:nvSpPr>
        <p:spPr>
          <a:xfrm>
            <a:off x="2146882" y="3520725"/>
            <a:ext cx="2593598" cy="392415"/>
          </a:xfrm>
          <a:prstGeom prst="rect">
            <a:avLst/>
          </a:prstGeom>
          <a:noFill/>
        </p:spPr>
        <p:txBody>
          <a:bodyPr wrap="square" rtlCol="0">
            <a:spAutoFit/>
          </a:bodyPr>
          <a:lstStyle/>
          <a:p>
            <a:pPr algn="ctr">
              <a:defRPr/>
            </a:pPr>
            <a:r>
              <a:rPr lang="en-US" sz="1050" b="1" dirty="0">
                <a:solidFill>
                  <a:srgbClr val="382F84"/>
                </a:solidFill>
                <a:cs typeface="Arial" panose="020B0604020202020204" pitchFamily="34" charset="0"/>
              </a:rPr>
              <a:t>Paul Callas</a:t>
            </a:r>
          </a:p>
          <a:p>
            <a:pPr algn="ctr">
              <a:defRPr/>
            </a:pPr>
            <a:r>
              <a:rPr lang="en-US" sz="900" i="1" dirty="0">
                <a:solidFill>
                  <a:srgbClr val="382F84"/>
                </a:solidFill>
                <a:cs typeface="Arial" panose="020B0604020202020204" pitchFamily="34" charset="0"/>
              </a:rPr>
              <a:t>Implementation Specialist</a:t>
            </a:r>
            <a:endParaRPr lang="en-US" sz="900" i="1" dirty="0">
              <a:solidFill>
                <a:srgbClr val="382F84"/>
              </a:solidFill>
            </a:endParaRPr>
          </a:p>
        </p:txBody>
      </p:sp>
      <p:sp>
        <p:nvSpPr>
          <p:cNvPr id="16" name="TextBox 15"/>
          <p:cNvSpPr txBox="1"/>
          <p:nvPr/>
        </p:nvSpPr>
        <p:spPr>
          <a:xfrm>
            <a:off x="2146882" y="5571583"/>
            <a:ext cx="2593598" cy="392415"/>
          </a:xfrm>
          <a:prstGeom prst="rect">
            <a:avLst/>
          </a:prstGeom>
          <a:noFill/>
        </p:spPr>
        <p:txBody>
          <a:bodyPr wrap="square" rtlCol="0">
            <a:spAutoFit/>
          </a:bodyPr>
          <a:lstStyle/>
          <a:p>
            <a:pPr algn="ctr">
              <a:defRPr/>
            </a:pPr>
            <a:r>
              <a:rPr lang="en-US" sz="1050" b="1" dirty="0">
                <a:solidFill>
                  <a:srgbClr val="382F84"/>
                </a:solidFill>
                <a:cs typeface="Arial" panose="020B0604020202020204" pitchFamily="34" charset="0"/>
              </a:rPr>
              <a:t>Caspian Turner</a:t>
            </a:r>
          </a:p>
          <a:p>
            <a:pPr algn="ctr">
              <a:defRPr/>
            </a:pPr>
            <a:r>
              <a:rPr lang="en-US" sz="900" i="1" dirty="0">
                <a:solidFill>
                  <a:srgbClr val="382F84"/>
                </a:solidFill>
                <a:cs typeface="Arial" panose="020B0604020202020204" pitchFamily="34" charset="0"/>
              </a:rPr>
              <a:t>Implementation Specialist</a:t>
            </a:r>
            <a:endParaRPr lang="en-US" sz="900" i="1" dirty="0">
              <a:solidFill>
                <a:srgbClr val="382F84"/>
              </a:solidFill>
            </a:endParaRPr>
          </a:p>
        </p:txBody>
      </p:sp>
      <p:pic>
        <p:nvPicPr>
          <p:cNvPr id="4" name="Picture 3"/>
          <p:cNvPicPr>
            <a:picLocks noChangeAspect="1"/>
          </p:cNvPicPr>
          <p:nvPr/>
        </p:nvPicPr>
        <p:blipFill rotWithShape="1">
          <a:blip r:embed="rId9" cstate="print">
            <a:extLst>
              <a:ext uri="{28A0092B-C50C-407E-A947-70E740481C1C}">
                <a14:useLocalDpi xmlns:a14="http://schemas.microsoft.com/office/drawing/2010/main" val="0"/>
              </a:ext>
            </a:extLst>
          </a:blip>
          <a:srcRect b="7692"/>
          <a:stretch/>
        </p:blipFill>
        <p:spPr>
          <a:xfrm>
            <a:off x="2953338" y="2059351"/>
            <a:ext cx="980687" cy="1357884"/>
          </a:xfrm>
          <a:prstGeom prst="rect">
            <a:avLst/>
          </a:prstGeom>
        </p:spPr>
      </p:pic>
      <p:pic>
        <p:nvPicPr>
          <p:cNvPr id="5" name="Picture 4"/>
          <p:cNvPicPr>
            <a:picLocks noChangeAspect="1"/>
          </p:cNvPicPr>
          <p:nvPr/>
        </p:nvPicPr>
        <p:blipFill rotWithShape="1">
          <a:blip r:embed="rId10" cstate="print">
            <a:extLst>
              <a:ext uri="{28A0092B-C50C-407E-A947-70E740481C1C}">
                <a14:useLocalDpi xmlns:a14="http://schemas.microsoft.com/office/drawing/2010/main" val="0"/>
              </a:ext>
            </a:extLst>
          </a:blip>
          <a:srcRect l="14445" r="6878"/>
          <a:stretch/>
        </p:blipFill>
        <p:spPr>
          <a:xfrm rot="5400000">
            <a:off x="2724261" y="4137353"/>
            <a:ext cx="1438843" cy="1371600"/>
          </a:xfrm>
          <a:prstGeom prst="rect">
            <a:avLst/>
          </a:prstGeom>
        </p:spPr>
      </p:pic>
    </p:spTree>
    <p:custDataLst>
      <p:tags r:id="rId1"/>
    </p:custDataLst>
    <p:extLst>
      <p:ext uri="{BB962C8B-B14F-4D97-AF65-F5344CB8AC3E}">
        <p14:creationId xmlns:p14="http://schemas.microsoft.com/office/powerpoint/2010/main" val="2963408063"/>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1486656" y="5543551"/>
            <a:ext cx="2593598" cy="392415"/>
          </a:xfrm>
          <a:prstGeom prst="rect">
            <a:avLst/>
          </a:prstGeom>
          <a:noFill/>
        </p:spPr>
        <p:txBody>
          <a:bodyPr wrap="square" rtlCol="0">
            <a:spAutoFit/>
          </a:bodyPr>
          <a:lstStyle/>
          <a:p>
            <a:pPr algn="ctr">
              <a:defRPr/>
            </a:pPr>
            <a:r>
              <a:rPr lang="en-US" sz="1050" b="1" dirty="0">
                <a:solidFill>
                  <a:srgbClr val="382F84"/>
                </a:solidFill>
                <a:cs typeface="Arial" panose="020B0604020202020204" pitchFamily="34" charset="0"/>
              </a:rPr>
              <a:t>Devin McCarthy</a:t>
            </a:r>
          </a:p>
          <a:p>
            <a:pPr algn="ctr">
              <a:defRPr/>
            </a:pPr>
            <a:r>
              <a:rPr lang="en-US" sz="900" i="1" dirty="0">
                <a:solidFill>
                  <a:srgbClr val="382F84"/>
                </a:solidFill>
                <a:cs typeface="Arial" panose="020B0604020202020204" pitchFamily="34" charset="0"/>
              </a:rPr>
              <a:t>Client Services Specialist</a:t>
            </a:r>
            <a:endParaRPr lang="en-US" sz="900" i="1" dirty="0">
              <a:solidFill>
                <a:srgbClr val="382F84"/>
              </a:solidFill>
            </a:endParaRPr>
          </a:p>
        </p:txBody>
      </p:sp>
      <p:sp>
        <p:nvSpPr>
          <p:cNvPr id="15" name="Content Placeholder 1"/>
          <p:cNvSpPr txBox="1">
            <a:spLocks/>
          </p:cNvSpPr>
          <p:nvPr/>
        </p:nvSpPr>
        <p:spPr>
          <a:xfrm>
            <a:off x="35172" y="4392342"/>
            <a:ext cx="2351992" cy="811393"/>
          </a:xfrm>
          <a:prstGeom prst="rect">
            <a:avLst/>
          </a:prstGeom>
        </p:spPr>
        <p:txBody>
          <a:bodyPr/>
          <a:lstStyle>
            <a:lvl1pPr marL="344488" indent="-344488" algn="l" defTabSz="914400" rtl="0" eaLnBrk="1" latinLnBrk="0" hangingPunct="1">
              <a:spcBef>
                <a:spcPct val="20000"/>
              </a:spcBef>
              <a:buClr>
                <a:schemeClr val="accent1"/>
              </a:buClr>
              <a:buFont typeface="Wingdings" panose="05000000000000000000" pitchFamily="2" charset="2"/>
              <a:buChar char="§"/>
              <a:defRPr sz="3000" b="1" i="0" kern="1200" baseline="0">
                <a:solidFill>
                  <a:schemeClr val="accent2"/>
                </a:solidFill>
                <a:latin typeface="+mn-lt"/>
                <a:ea typeface="+mn-ea"/>
                <a:cs typeface="+mn-cs"/>
              </a:defRPr>
            </a:lvl1pPr>
            <a:lvl2pPr marL="687388" indent="-342900" algn="l" defTabSz="914400" rtl="0" eaLnBrk="1" latinLnBrk="0" hangingPunct="1">
              <a:spcBef>
                <a:spcPct val="20000"/>
              </a:spcBef>
              <a:buClr>
                <a:schemeClr val="accent1"/>
              </a:buClr>
              <a:buFont typeface="Arial" panose="020B0604020202020204" pitchFamily="34" charset="0"/>
              <a:buChar char="–"/>
              <a:defRPr sz="2800" b="1" i="0" kern="1200" baseline="0">
                <a:solidFill>
                  <a:schemeClr val="accent2"/>
                </a:solidFill>
                <a:latin typeface="+mn-lt"/>
                <a:ea typeface="+mn-ea"/>
                <a:cs typeface="+mn-cs"/>
              </a:defRPr>
            </a:lvl2pPr>
            <a:lvl3pPr marL="1031875" indent="-344488" algn="l" defTabSz="914400" rtl="0" eaLnBrk="1" latinLnBrk="0" hangingPunct="1">
              <a:spcBef>
                <a:spcPct val="20000"/>
              </a:spcBef>
              <a:buClr>
                <a:schemeClr val="accent1"/>
              </a:buClr>
              <a:buFont typeface="Wingdings" panose="05000000000000000000" pitchFamily="2" charset="2"/>
              <a:buChar char="§"/>
              <a:defRPr sz="2600" b="1" i="0" kern="1200" baseline="0">
                <a:solidFill>
                  <a:schemeClr val="accent2"/>
                </a:solidFill>
                <a:latin typeface="+mn-lt"/>
                <a:ea typeface="+mn-ea"/>
                <a:cs typeface="+mn-cs"/>
              </a:defRPr>
            </a:lvl3pPr>
            <a:lvl4pPr marL="1376363" indent="-344488" algn="l" defTabSz="914400" rtl="0" eaLnBrk="1" latinLnBrk="0" hangingPunct="1">
              <a:spcBef>
                <a:spcPct val="20000"/>
              </a:spcBef>
              <a:buClr>
                <a:schemeClr val="accent1"/>
              </a:buClr>
              <a:buFont typeface="Arial" panose="020B0604020202020204" pitchFamily="34" charset="0"/>
              <a:buChar char="–"/>
              <a:defRPr sz="2400" b="1" i="0" kern="1200" baseline="0">
                <a:solidFill>
                  <a:schemeClr val="accent2"/>
                </a:solidFill>
                <a:latin typeface="+mn-lt"/>
                <a:ea typeface="+mn-ea"/>
                <a:cs typeface="+mn-cs"/>
              </a:defRPr>
            </a:lvl4pPr>
            <a:lvl5pPr marL="1711325" indent="-334963" algn="l" defTabSz="914400" rtl="0" eaLnBrk="1" latinLnBrk="0" hangingPunct="1">
              <a:spcBef>
                <a:spcPct val="20000"/>
              </a:spcBef>
              <a:buClr>
                <a:schemeClr val="accent1"/>
              </a:buClr>
              <a:buFont typeface="Wingdings" panose="05000000000000000000" pitchFamily="2" charset="2"/>
              <a:buChar char="§"/>
              <a:defRPr sz="2200" b="1" i="0" kern="1200" baseline="0">
                <a:solidFill>
                  <a:schemeClr val="accent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Clr>
                <a:srgbClr val="DB3F2F"/>
              </a:buClr>
              <a:buNone/>
              <a:defRPr/>
            </a:pPr>
            <a:r>
              <a:rPr lang="en-US" sz="2250" i="1" dirty="0">
                <a:solidFill>
                  <a:srgbClr val="008F91"/>
                </a:solidFill>
              </a:rPr>
              <a:t>Web </a:t>
            </a:r>
          </a:p>
          <a:p>
            <a:pPr marL="0" indent="0" algn="ctr">
              <a:buClr>
                <a:srgbClr val="DB3F2F"/>
              </a:buClr>
              <a:buNone/>
              <a:defRPr/>
            </a:pPr>
            <a:r>
              <a:rPr lang="en-US" sz="2250" i="1" dirty="0">
                <a:solidFill>
                  <a:srgbClr val="008F91"/>
                </a:solidFill>
              </a:rPr>
              <a:t>Support</a:t>
            </a:r>
          </a:p>
        </p:txBody>
      </p:sp>
      <p:sp>
        <p:nvSpPr>
          <p:cNvPr id="18" name="TextBox 17"/>
          <p:cNvSpPr txBox="1"/>
          <p:nvPr/>
        </p:nvSpPr>
        <p:spPr>
          <a:xfrm>
            <a:off x="521425" y="3521968"/>
            <a:ext cx="2593598" cy="392415"/>
          </a:xfrm>
          <a:prstGeom prst="rect">
            <a:avLst/>
          </a:prstGeom>
          <a:noFill/>
        </p:spPr>
        <p:txBody>
          <a:bodyPr wrap="square" rtlCol="0">
            <a:spAutoFit/>
          </a:bodyPr>
          <a:lstStyle/>
          <a:p>
            <a:pPr algn="ctr">
              <a:defRPr/>
            </a:pPr>
            <a:r>
              <a:rPr lang="en-US" sz="1050" b="1" dirty="0">
                <a:solidFill>
                  <a:srgbClr val="382F84"/>
                </a:solidFill>
                <a:cs typeface="Arial" panose="020B0604020202020204" pitchFamily="34" charset="0"/>
              </a:rPr>
              <a:t>Melissa Champ</a:t>
            </a:r>
          </a:p>
          <a:p>
            <a:pPr algn="ctr">
              <a:defRPr/>
            </a:pPr>
            <a:r>
              <a:rPr lang="en-US" sz="900" i="1" dirty="0">
                <a:solidFill>
                  <a:srgbClr val="382F84"/>
                </a:solidFill>
                <a:cs typeface="Arial" panose="020B0604020202020204" pitchFamily="34" charset="0"/>
              </a:rPr>
              <a:t>Web Support Manager</a:t>
            </a:r>
            <a:endParaRPr lang="en-US" sz="900" i="1" dirty="0">
              <a:solidFill>
                <a:srgbClr val="382F84"/>
              </a:solidFill>
            </a:endParaRPr>
          </a:p>
        </p:txBody>
      </p:sp>
      <p:sp>
        <p:nvSpPr>
          <p:cNvPr id="20" name="TextBox 19"/>
          <p:cNvSpPr txBox="1"/>
          <p:nvPr/>
        </p:nvSpPr>
        <p:spPr>
          <a:xfrm>
            <a:off x="3410569" y="3520949"/>
            <a:ext cx="2593598" cy="392415"/>
          </a:xfrm>
          <a:prstGeom prst="rect">
            <a:avLst/>
          </a:prstGeom>
          <a:noFill/>
        </p:spPr>
        <p:txBody>
          <a:bodyPr wrap="square" rtlCol="0">
            <a:spAutoFit/>
          </a:bodyPr>
          <a:lstStyle/>
          <a:p>
            <a:pPr algn="ctr">
              <a:defRPr/>
            </a:pPr>
            <a:r>
              <a:rPr lang="en-US" sz="1050" b="1" dirty="0">
                <a:solidFill>
                  <a:srgbClr val="382F84"/>
                </a:solidFill>
                <a:cs typeface="Arial" panose="020B0604020202020204" pitchFamily="34" charset="0"/>
              </a:rPr>
              <a:t>Steven Jirjis</a:t>
            </a:r>
          </a:p>
          <a:p>
            <a:pPr algn="ctr">
              <a:defRPr/>
            </a:pPr>
            <a:r>
              <a:rPr lang="en-US" sz="900" i="1" dirty="0">
                <a:solidFill>
                  <a:srgbClr val="382F84"/>
                </a:solidFill>
                <a:cs typeface="Arial" panose="020B0604020202020204" pitchFamily="34" charset="0"/>
              </a:rPr>
              <a:t>Client Services Specialist</a:t>
            </a:r>
            <a:endParaRPr lang="en-US" sz="900" i="1" dirty="0">
              <a:solidFill>
                <a:srgbClr val="382F84"/>
              </a:solidFill>
            </a:endParaRPr>
          </a:p>
        </p:txBody>
      </p:sp>
      <p:sp>
        <p:nvSpPr>
          <p:cNvPr id="22" name="TextBox 21"/>
          <p:cNvSpPr txBox="1"/>
          <p:nvPr/>
        </p:nvSpPr>
        <p:spPr>
          <a:xfrm>
            <a:off x="4114801" y="5511338"/>
            <a:ext cx="2593598" cy="392415"/>
          </a:xfrm>
          <a:prstGeom prst="rect">
            <a:avLst/>
          </a:prstGeom>
          <a:noFill/>
        </p:spPr>
        <p:txBody>
          <a:bodyPr wrap="square" rtlCol="0">
            <a:spAutoFit/>
          </a:bodyPr>
          <a:lstStyle/>
          <a:p>
            <a:pPr algn="ctr">
              <a:defRPr/>
            </a:pPr>
            <a:r>
              <a:rPr lang="en-US" sz="1050" b="1" dirty="0">
                <a:solidFill>
                  <a:srgbClr val="382F84"/>
                </a:solidFill>
                <a:cs typeface="Arial" panose="020B0604020202020204" pitchFamily="34" charset="0"/>
              </a:rPr>
              <a:t>Christopher Short</a:t>
            </a:r>
          </a:p>
          <a:p>
            <a:pPr algn="ctr">
              <a:defRPr/>
            </a:pPr>
            <a:r>
              <a:rPr lang="en-US" sz="900" i="1" dirty="0">
                <a:solidFill>
                  <a:srgbClr val="382F84"/>
                </a:solidFill>
                <a:cs typeface="Arial" panose="020B0604020202020204" pitchFamily="34" charset="0"/>
              </a:rPr>
              <a:t>Client Services Specialist</a:t>
            </a:r>
            <a:endParaRPr lang="en-US" sz="900" i="1" dirty="0">
              <a:solidFill>
                <a:srgbClr val="382F84"/>
              </a:solidFill>
            </a:endParaRPr>
          </a:p>
        </p:txBody>
      </p:sp>
      <p:sp>
        <p:nvSpPr>
          <p:cNvPr id="24" name="TextBox 23"/>
          <p:cNvSpPr txBox="1"/>
          <p:nvPr/>
        </p:nvSpPr>
        <p:spPr>
          <a:xfrm>
            <a:off x="6548442" y="5507552"/>
            <a:ext cx="2593598" cy="392415"/>
          </a:xfrm>
          <a:prstGeom prst="rect">
            <a:avLst/>
          </a:prstGeom>
          <a:noFill/>
        </p:spPr>
        <p:txBody>
          <a:bodyPr wrap="square" rtlCol="0">
            <a:spAutoFit/>
          </a:bodyPr>
          <a:lstStyle/>
          <a:p>
            <a:pPr algn="ctr">
              <a:defRPr/>
            </a:pPr>
            <a:r>
              <a:rPr lang="en-US" sz="1050" b="1" dirty="0">
                <a:solidFill>
                  <a:srgbClr val="382F84"/>
                </a:solidFill>
                <a:cs typeface="Arial" panose="020B0604020202020204" pitchFamily="34" charset="0"/>
              </a:rPr>
              <a:t>Chris Willmeth</a:t>
            </a:r>
          </a:p>
          <a:p>
            <a:pPr algn="ctr">
              <a:defRPr/>
            </a:pPr>
            <a:r>
              <a:rPr lang="en-US" sz="900" i="1" dirty="0">
                <a:solidFill>
                  <a:srgbClr val="382F84"/>
                </a:solidFill>
                <a:cs typeface="Arial" panose="020B0604020202020204" pitchFamily="34" charset="0"/>
              </a:rPr>
              <a:t>Client Services Specialist</a:t>
            </a:r>
            <a:endParaRPr lang="en-US" sz="900" i="1" dirty="0">
              <a:solidFill>
                <a:srgbClr val="382F84"/>
              </a:solidFill>
            </a:endParaRPr>
          </a:p>
        </p:txBody>
      </p:sp>
      <p:pic>
        <p:nvPicPr>
          <p:cNvPr id="2" name="Picture 1"/>
          <p:cNvPicPr>
            <a:picLocks noChangeAspect="1"/>
          </p:cNvPicPr>
          <p:nvPr/>
        </p:nvPicPr>
        <p:blipFill>
          <a:blip r:embed="rId3"/>
          <a:stretch>
            <a:fillRect/>
          </a:stretch>
        </p:blipFill>
        <p:spPr>
          <a:xfrm>
            <a:off x="1268815" y="2062335"/>
            <a:ext cx="1098817" cy="1420239"/>
          </a:xfrm>
          <a:prstGeom prst="rect">
            <a:avLst/>
          </a:prstGeom>
        </p:spPr>
      </p:pic>
      <p:pic>
        <p:nvPicPr>
          <p:cNvPr id="4" name="Picture 3"/>
          <p:cNvPicPr>
            <a:picLocks noChangeAspect="1"/>
          </p:cNvPicPr>
          <p:nvPr/>
        </p:nvPicPr>
        <p:blipFill rotWithShape="1">
          <a:blip r:embed="rId4"/>
          <a:srcRect t="7817"/>
          <a:stretch/>
        </p:blipFill>
        <p:spPr>
          <a:xfrm>
            <a:off x="4136132" y="2059304"/>
            <a:ext cx="1142471" cy="1422260"/>
          </a:xfrm>
          <a:prstGeom prst="rect">
            <a:avLst/>
          </a:prstGeom>
        </p:spPr>
      </p:pic>
      <p:pic>
        <p:nvPicPr>
          <p:cNvPr id="5" name="Picture 4"/>
          <p:cNvPicPr>
            <a:picLocks noChangeAspect="1"/>
          </p:cNvPicPr>
          <p:nvPr/>
        </p:nvPicPr>
        <p:blipFill>
          <a:blip r:embed="rId5"/>
          <a:stretch>
            <a:fillRect/>
          </a:stretch>
        </p:blipFill>
        <p:spPr>
          <a:xfrm>
            <a:off x="2215350" y="4053223"/>
            <a:ext cx="1166096" cy="1490327"/>
          </a:xfrm>
          <a:prstGeom prst="rect">
            <a:avLst/>
          </a:prstGeom>
        </p:spPr>
      </p:pic>
      <p:pic>
        <p:nvPicPr>
          <p:cNvPr id="6" name="Picture 5"/>
          <p:cNvPicPr>
            <a:picLocks noChangeAspect="1"/>
          </p:cNvPicPr>
          <p:nvPr/>
        </p:nvPicPr>
        <p:blipFill>
          <a:blip r:embed="rId6"/>
          <a:stretch>
            <a:fillRect/>
          </a:stretch>
        </p:blipFill>
        <p:spPr>
          <a:xfrm>
            <a:off x="4872981" y="4111598"/>
            <a:ext cx="1085385" cy="1398941"/>
          </a:xfrm>
          <a:prstGeom prst="rect">
            <a:avLst/>
          </a:prstGeom>
        </p:spPr>
      </p:pic>
      <p:pic>
        <p:nvPicPr>
          <p:cNvPr id="7" name="Picture 6"/>
          <p:cNvPicPr>
            <a:picLocks noChangeAspect="1"/>
          </p:cNvPicPr>
          <p:nvPr/>
        </p:nvPicPr>
        <p:blipFill>
          <a:blip r:embed="rId7"/>
          <a:stretch>
            <a:fillRect/>
          </a:stretch>
        </p:blipFill>
        <p:spPr>
          <a:xfrm>
            <a:off x="7305871" y="4057650"/>
            <a:ext cx="1126301" cy="1427146"/>
          </a:xfrm>
          <a:prstGeom prst="rect">
            <a:avLst/>
          </a:prstGeom>
        </p:spPr>
      </p:pic>
      <p:sp>
        <p:nvSpPr>
          <p:cNvPr id="25" name="TextBox 24"/>
          <p:cNvSpPr txBox="1"/>
          <p:nvPr/>
        </p:nvSpPr>
        <p:spPr>
          <a:xfrm>
            <a:off x="6299713" y="3528291"/>
            <a:ext cx="2593598" cy="392415"/>
          </a:xfrm>
          <a:prstGeom prst="rect">
            <a:avLst/>
          </a:prstGeom>
          <a:noFill/>
        </p:spPr>
        <p:txBody>
          <a:bodyPr wrap="square" rtlCol="0">
            <a:spAutoFit/>
          </a:bodyPr>
          <a:lstStyle/>
          <a:p>
            <a:pPr algn="ctr">
              <a:defRPr/>
            </a:pPr>
            <a:r>
              <a:rPr lang="en-US" sz="1050" b="1" dirty="0">
                <a:solidFill>
                  <a:srgbClr val="382F84"/>
                </a:solidFill>
                <a:cs typeface="Arial" panose="020B0604020202020204" pitchFamily="34" charset="0"/>
              </a:rPr>
              <a:t>Beth Gilliland</a:t>
            </a:r>
          </a:p>
          <a:p>
            <a:pPr algn="ctr">
              <a:defRPr/>
            </a:pPr>
            <a:r>
              <a:rPr lang="en-US" sz="900" i="1" dirty="0">
                <a:solidFill>
                  <a:srgbClr val="382F84"/>
                </a:solidFill>
                <a:cs typeface="Arial" panose="020B0604020202020204" pitchFamily="34" charset="0"/>
              </a:rPr>
              <a:t>Documentation and Product Specialist</a:t>
            </a:r>
            <a:endParaRPr lang="en-US" sz="900" i="1" dirty="0">
              <a:solidFill>
                <a:srgbClr val="382F84"/>
              </a:solidFill>
            </a:endParaRPr>
          </a:p>
        </p:txBody>
      </p:sp>
      <p:pic>
        <p:nvPicPr>
          <p:cNvPr id="8" name="Picture 7"/>
          <p:cNvPicPr>
            <a:picLocks noChangeAspect="1"/>
          </p:cNvPicPr>
          <p:nvPr/>
        </p:nvPicPr>
        <p:blipFill rotWithShape="1">
          <a:blip r:embed="rId8"/>
          <a:srcRect l="6952"/>
          <a:stretch/>
        </p:blipFill>
        <p:spPr>
          <a:xfrm>
            <a:off x="7024359" y="2044171"/>
            <a:ext cx="1263457" cy="1461142"/>
          </a:xfrm>
          <a:prstGeom prst="rect">
            <a:avLst/>
          </a:prstGeom>
        </p:spPr>
      </p:pic>
      <p:sp>
        <p:nvSpPr>
          <p:cNvPr id="3" name="Title 2"/>
          <p:cNvSpPr>
            <a:spLocks noGrp="1"/>
          </p:cNvSpPr>
          <p:nvPr>
            <p:ph type="title"/>
          </p:nvPr>
        </p:nvSpPr>
        <p:spPr/>
        <p:txBody>
          <a:bodyPr/>
          <a:lstStyle/>
          <a:p>
            <a:r>
              <a:rPr lang="en-US" smtClean="0"/>
              <a:t>Meet the Web Products Team</a:t>
            </a:r>
            <a:endParaRPr lang="en-US" dirty="0"/>
          </a:p>
        </p:txBody>
      </p:sp>
    </p:spTree>
    <p:custDataLst>
      <p:tags r:id="rId1"/>
    </p:custDataLst>
    <p:extLst>
      <p:ext uri="{BB962C8B-B14F-4D97-AF65-F5344CB8AC3E}">
        <p14:creationId xmlns:p14="http://schemas.microsoft.com/office/powerpoint/2010/main" val="2605925394"/>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Content Placeholder 1"/>
          <p:cNvSpPr txBox="1">
            <a:spLocks/>
          </p:cNvSpPr>
          <p:nvPr/>
        </p:nvSpPr>
        <p:spPr>
          <a:xfrm>
            <a:off x="0" y="4457700"/>
            <a:ext cx="9144000" cy="504464"/>
          </a:xfrm>
          <a:prstGeom prst="rect">
            <a:avLst/>
          </a:prstGeom>
        </p:spPr>
        <p:txBody>
          <a:bodyPr/>
          <a:lstStyle>
            <a:lvl1pPr marL="344488" indent="-344488" algn="l" defTabSz="914400" rtl="0" eaLnBrk="1" latinLnBrk="0" hangingPunct="1">
              <a:spcBef>
                <a:spcPct val="20000"/>
              </a:spcBef>
              <a:buClr>
                <a:schemeClr val="accent1"/>
              </a:buClr>
              <a:buFont typeface="Wingdings" panose="05000000000000000000" pitchFamily="2" charset="2"/>
              <a:buChar char="§"/>
              <a:defRPr sz="3000" b="1" i="0" kern="1200" baseline="0">
                <a:solidFill>
                  <a:schemeClr val="accent2"/>
                </a:solidFill>
                <a:latin typeface="+mn-lt"/>
                <a:ea typeface="+mn-ea"/>
                <a:cs typeface="+mn-cs"/>
              </a:defRPr>
            </a:lvl1pPr>
            <a:lvl2pPr marL="687388" indent="-342900" algn="l" defTabSz="914400" rtl="0" eaLnBrk="1" latinLnBrk="0" hangingPunct="1">
              <a:spcBef>
                <a:spcPct val="20000"/>
              </a:spcBef>
              <a:buClr>
                <a:schemeClr val="accent1"/>
              </a:buClr>
              <a:buFont typeface="Arial" panose="020B0604020202020204" pitchFamily="34" charset="0"/>
              <a:buChar char="–"/>
              <a:defRPr sz="2800" b="1" i="0" kern="1200" baseline="0">
                <a:solidFill>
                  <a:schemeClr val="accent2"/>
                </a:solidFill>
                <a:latin typeface="+mn-lt"/>
                <a:ea typeface="+mn-ea"/>
                <a:cs typeface="+mn-cs"/>
              </a:defRPr>
            </a:lvl2pPr>
            <a:lvl3pPr marL="1031875" indent="-344488" algn="l" defTabSz="914400" rtl="0" eaLnBrk="1" latinLnBrk="0" hangingPunct="1">
              <a:spcBef>
                <a:spcPct val="20000"/>
              </a:spcBef>
              <a:buClr>
                <a:schemeClr val="accent1"/>
              </a:buClr>
              <a:buFont typeface="Wingdings" panose="05000000000000000000" pitchFamily="2" charset="2"/>
              <a:buChar char="§"/>
              <a:defRPr sz="2600" b="1" i="0" kern="1200" baseline="0">
                <a:solidFill>
                  <a:schemeClr val="accent2"/>
                </a:solidFill>
                <a:latin typeface="+mn-lt"/>
                <a:ea typeface="+mn-ea"/>
                <a:cs typeface="+mn-cs"/>
              </a:defRPr>
            </a:lvl3pPr>
            <a:lvl4pPr marL="1376363" indent="-344488" algn="l" defTabSz="914400" rtl="0" eaLnBrk="1" latinLnBrk="0" hangingPunct="1">
              <a:spcBef>
                <a:spcPct val="20000"/>
              </a:spcBef>
              <a:buClr>
                <a:schemeClr val="accent1"/>
              </a:buClr>
              <a:buFont typeface="Arial" panose="020B0604020202020204" pitchFamily="34" charset="0"/>
              <a:buChar char="–"/>
              <a:defRPr sz="2400" b="1" i="0" kern="1200" baseline="0">
                <a:solidFill>
                  <a:schemeClr val="accent2"/>
                </a:solidFill>
                <a:latin typeface="+mn-lt"/>
                <a:ea typeface="+mn-ea"/>
                <a:cs typeface="+mn-cs"/>
              </a:defRPr>
            </a:lvl4pPr>
            <a:lvl5pPr marL="1711325" indent="-334963" algn="l" defTabSz="914400" rtl="0" eaLnBrk="1" latinLnBrk="0" hangingPunct="1">
              <a:spcBef>
                <a:spcPct val="20000"/>
              </a:spcBef>
              <a:buClr>
                <a:schemeClr val="accent1"/>
              </a:buClr>
              <a:buFont typeface="Wingdings" panose="05000000000000000000" pitchFamily="2" charset="2"/>
              <a:buChar char="§"/>
              <a:defRPr sz="2200" b="1" i="0" kern="1200" baseline="0">
                <a:solidFill>
                  <a:schemeClr val="accent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Clr>
                <a:srgbClr val="DB3F2F"/>
              </a:buClr>
              <a:buNone/>
              <a:defRPr/>
            </a:pPr>
            <a:r>
              <a:rPr lang="en-US" sz="2250" i="1" dirty="0">
                <a:solidFill>
                  <a:srgbClr val="008F91"/>
                </a:solidFill>
              </a:rPr>
              <a:t>Web </a:t>
            </a:r>
          </a:p>
          <a:p>
            <a:pPr marL="0" indent="0" algn="ctr">
              <a:buClr>
                <a:srgbClr val="DB3F2F"/>
              </a:buClr>
              <a:buNone/>
              <a:defRPr/>
            </a:pPr>
            <a:r>
              <a:rPr lang="en-US" sz="2250" i="1" dirty="0">
                <a:solidFill>
                  <a:srgbClr val="008F91"/>
                </a:solidFill>
              </a:rPr>
              <a:t>Developers</a:t>
            </a:r>
          </a:p>
        </p:txBody>
      </p:sp>
      <p:sp>
        <p:nvSpPr>
          <p:cNvPr id="18" name="TextBox 17"/>
          <p:cNvSpPr txBox="1"/>
          <p:nvPr/>
        </p:nvSpPr>
        <p:spPr>
          <a:xfrm>
            <a:off x="-21402" y="3429001"/>
            <a:ext cx="2593598" cy="392415"/>
          </a:xfrm>
          <a:prstGeom prst="rect">
            <a:avLst/>
          </a:prstGeom>
          <a:noFill/>
        </p:spPr>
        <p:txBody>
          <a:bodyPr wrap="square" rtlCol="0">
            <a:spAutoFit/>
          </a:bodyPr>
          <a:lstStyle/>
          <a:p>
            <a:pPr algn="ctr">
              <a:defRPr/>
            </a:pPr>
            <a:r>
              <a:rPr lang="en-US" sz="1050" b="1" dirty="0">
                <a:solidFill>
                  <a:srgbClr val="382F84"/>
                </a:solidFill>
                <a:cs typeface="Arial" panose="020B0604020202020204" pitchFamily="34" charset="0"/>
              </a:rPr>
              <a:t>Matt Belanger</a:t>
            </a:r>
          </a:p>
          <a:p>
            <a:pPr algn="ctr">
              <a:defRPr/>
            </a:pPr>
            <a:r>
              <a:rPr lang="en-US" sz="900" i="1" dirty="0">
                <a:solidFill>
                  <a:srgbClr val="382F84"/>
                </a:solidFill>
                <a:cs typeface="Arial" panose="020B0604020202020204" pitchFamily="34" charset="0"/>
              </a:rPr>
              <a:t>Lead Technical Analyst</a:t>
            </a:r>
            <a:endParaRPr lang="en-US" sz="900" i="1" dirty="0">
              <a:solidFill>
                <a:srgbClr val="382F84"/>
              </a:solidFill>
            </a:endParaRPr>
          </a:p>
        </p:txBody>
      </p:sp>
      <p:sp>
        <p:nvSpPr>
          <p:cNvPr id="20" name="TextBox 19"/>
          <p:cNvSpPr txBox="1"/>
          <p:nvPr/>
        </p:nvSpPr>
        <p:spPr>
          <a:xfrm>
            <a:off x="6621309" y="3339169"/>
            <a:ext cx="2593598" cy="392415"/>
          </a:xfrm>
          <a:prstGeom prst="rect">
            <a:avLst/>
          </a:prstGeom>
          <a:noFill/>
        </p:spPr>
        <p:txBody>
          <a:bodyPr wrap="square" rtlCol="0">
            <a:spAutoFit/>
          </a:bodyPr>
          <a:lstStyle/>
          <a:p>
            <a:pPr algn="ctr">
              <a:defRPr/>
            </a:pPr>
            <a:r>
              <a:rPr lang="en-US" sz="1050" b="1" dirty="0">
                <a:solidFill>
                  <a:srgbClr val="382F84"/>
                </a:solidFill>
                <a:cs typeface="Arial" panose="020B0604020202020204" pitchFamily="34" charset="0"/>
              </a:rPr>
              <a:t>Nathan Campbell</a:t>
            </a:r>
          </a:p>
          <a:p>
            <a:pPr algn="ctr">
              <a:defRPr/>
            </a:pPr>
            <a:r>
              <a:rPr lang="en-US" sz="900" i="1" dirty="0">
                <a:solidFill>
                  <a:srgbClr val="382F84"/>
                </a:solidFill>
                <a:cs typeface="Arial" panose="020B0604020202020204" pitchFamily="34" charset="0"/>
              </a:rPr>
              <a:t>Technical Analyst</a:t>
            </a:r>
            <a:endParaRPr lang="en-US" sz="900" i="1" dirty="0">
              <a:solidFill>
                <a:srgbClr val="382F84"/>
              </a:solidFill>
            </a:endParaRPr>
          </a:p>
        </p:txBody>
      </p:sp>
      <p:sp>
        <p:nvSpPr>
          <p:cNvPr id="22" name="TextBox 21"/>
          <p:cNvSpPr txBox="1"/>
          <p:nvPr/>
        </p:nvSpPr>
        <p:spPr>
          <a:xfrm>
            <a:off x="5616278" y="5416331"/>
            <a:ext cx="1502124" cy="392415"/>
          </a:xfrm>
          <a:prstGeom prst="rect">
            <a:avLst/>
          </a:prstGeom>
          <a:noFill/>
        </p:spPr>
        <p:txBody>
          <a:bodyPr wrap="square" rtlCol="0">
            <a:spAutoFit/>
          </a:bodyPr>
          <a:lstStyle/>
          <a:p>
            <a:pPr algn="ctr">
              <a:defRPr/>
            </a:pPr>
            <a:r>
              <a:rPr lang="en-US" sz="1050" b="1" dirty="0">
                <a:solidFill>
                  <a:srgbClr val="382F84"/>
                </a:solidFill>
                <a:cs typeface="Arial" panose="020B0604020202020204" pitchFamily="34" charset="0"/>
              </a:rPr>
              <a:t>Sam Menard</a:t>
            </a:r>
          </a:p>
          <a:p>
            <a:pPr algn="ctr">
              <a:defRPr/>
            </a:pPr>
            <a:r>
              <a:rPr lang="en-US" sz="900" i="1" dirty="0">
                <a:solidFill>
                  <a:srgbClr val="382F84"/>
                </a:solidFill>
                <a:cs typeface="Arial" panose="020B0604020202020204" pitchFamily="34" charset="0"/>
              </a:rPr>
              <a:t>Senior Developer</a:t>
            </a:r>
            <a:endParaRPr lang="en-US" sz="900" i="1" dirty="0">
              <a:solidFill>
                <a:srgbClr val="382F84"/>
              </a:solidFill>
            </a:endParaRPr>
          </a:p>
        </p:txBody>
      </p:sp>
      <p:pic>
        <p:nvPicPr>
          <p:cNvPr id="17" name="Picture 16"/>
          <p:cNvPicPr>
            <a:picLocks noChangeAspect="1"/>
          </p:cNvPicPr>
          <p:nvPr/>
        </p:nvPicPr>
        <p:blipFill rotWithShape="1">
          <a:blip r:embed="rId3" cstate="print">
            <a:extLst>
              <a:ext uri="{28A0092B-C50C-407E-A947-70E740481C1C}">
                <a14:useLocalDpi xmlns:a14="http://schemas.microsoft.com/office/drawing/2010/main" val="0"/>
              </a:ext>
            </a:extLst>
          </a:blip>
          <a:srcRect b="13687"/>
          <a:stretch/>
        </p:blipFill>
        <p:spPr>
          <a:xfrm>
            <a:off x="815881" y="2005594"/>
            <a:ext cx="1029335" cy="1337681"/>
          </a:xfrm>
          <a:prstGeom prst="rect">
            <a:avLst/>
          </a:prstGeom>
        </p:spPr>
      </p:pic>
      <p:pic>
        <p:nvPicPr>
          <p:cNvPr id="19" name="Picture 18"/>
          <p:cNvPicPr>
            <a:picLocks noChangeAspect="1"/>
          </p:cNvPicPr>
          <p:nvPr/>
        </p:nvPicPr>
        <p:blipFill rotWithShape="1">
          <a:blip r:embed="rId4" cstate="print">
            <a:extLst>
              <a:ext uri="{28A0092B-C50C-407E-A947-70E740481C1C}">
                <a14:useLocalDpi xmlns:a14="http://schemas.microsoft.com/office/drawing/2010/main" val="0"/>
              </a:ext>
            </a:extLst>
          </a:blip>
          <a:srcRect t="12516"/>
          <a:stretch/>
        </p:blipFill>
        <p:spPr>
          <a:xfrm>
            <a:off x="7403441" y="1931921"/>
            <a:ext cx="1029335" cy="1355845"/>
          </a:xfrm>
          <a:prstGeom prst="rect">
            <a:avLst/>
          </a:prstGeom>
        </p:spPr>
      </p:pic>
      <p:pic>
        <p:nvPicPr>
          <p:cNvPr id="3" name="Picture 2"/>
          <p:cNvPicPr>
            <a:picLocks noChangeAspect="1"/>
          </p:cNvPicPr>
          <p:nvPr/>
        </p:nvPicPr>
        <p:blipFill rotWithShape="1">
          <a:blip r:embed="rId5"/>
          <a:srcRect b="7020"/>
          <a:stretch/>
        </p:blipFill>
        <p:spPr>
          <a:xfrm>
            <a:off x="5894330" y="1940158"/>
            <a:ext cx="1028700" cy="1390847"/>
          </a:xfrm>
          <a:prstGeom prst="rect">
            <a:avLst/>
          </a:prstGeom>
        </p:spPr>
      </p:pic>
      <p:sp>
        <p:nvSpPr>
          <p:cNvPr id="23" name="TextBox 22"/>
          <p:cNvSpPr txBox="1"/>
          <p:nvPr/>
        </p:nvSpPr>
        <p:spPr>
          <a:xfrm>
            <a:off x="5543550" y="3353091"/>
            <a:ext cx="1647579" cy="392415"/>
          </a:xfrm>
          <a:prstGeom prst="rect">
            <a:avLst/>
          </a:prstGeom>
          <a:noFill/>
        </p:spPr>
        <p:txBody>
          <a:bodyPr wrap="square" rtlCol="0">
            <a:spAutoFit/>
          </a:bodyPr>
          <a:lstStyle/>
          <a:p>
            <a:pPr algn="ctr">
              <a:defRPr/>
            </a:pPr>
            <a:r>
              <a:rPr lang="en-US" sz="1050" b="1" dirty="0">
                <a:solidFill>
                  <a:srgbClr val="382F84"/>
                </a:solidFill>
                <a:cs typeface="Arial" panose="020B0604020202020204" pitchFamily="34" charset="0"/>
              </a:rPr>
              <a:t>Chris Brownrigg</a:t>
            </a:r>
          </a:p>
          <a:p>
            <a:pPr algn="ctr">
              <a:defRPr/>
            </a:pPr>
            <a:r>
              <a:rPr lang="en-US" sz="900" i="1" dirty="0">
                <a:solidFill>
                  <a:srgbClr val="382F84"/>
                </a:solidFill>
                <a:cs typeface="Arial" panose="020B0604020202020204" pitchFamily="34" charset="0"/>
              </a:rPr>
              <a:t>Technical Analyst</a:t>
            </a:r>
            <a:endParaRPr lang="en-US" sz="900" i="1" dirty="0">
              <a:solidFill>
                <a:srgbClr val="382F84"/>
              </a:solidFill>
            </a:endParaRPr>
          </a:p>
        </p:txBody>
      </p:sp>
      <p:pic>
        <p:nvPicPr>
          <p:cNvPr id="25" name="Picture 24"/>
          <p:cNvPicPr>
            <a:picLocks noChangeAspect="1"/>
          </p:cNvPicPr>
          <p:nvPr/>
        </p:nvPicPr>
        <p:blipFill rotWithShape="1">
          <a:blip r:embed="rId6" cstate="print">
            <a:extLst>
              <a:ext uri="{28A0092B-C50C-407E-A947-70E740481C1C}">
                <a14:useLocalDpi xmlns:a14="http://schemas.microsoft.com/office/drawing/2010/main" val="0"/>
              </a:ext>
            </a:extLst>
          </a:blip>
          <a:srcRect t="14069"/>
          <a:stretch/>
        </p:blipFill>
        <p:spPr>
          <a:xfrm>
            <a:off x="5872101" y="4000500"/>
            <a:ext cx="1050929" cy="1354610"/>
          </a:xfrm>
          <a:prstGeom prst="rect">
            <a:avLst/>
          </a:prstGeom>
        </p:spPr>
      </p:pic>
      <p:pic>
        <p:nvPicPr>
          <p:cNvPr id="8" name="Picture 7"/>
          <p:cNvPicPr>
            <a:picLocks noChangeAspect="1"/>
          </p:cNvPicPr>
          <p:nvPr/>
        </p:nvPicPr>
        <p:blipFill>
          <a:blip r:embed="rId7"/>
          <a:stretch>
            <a:fillRect/>
          </a:stretch>
        </p:blipFill>
        <p:spPr>
          <a:xfrm>
            <a:off x="635555" y="4000500"/>
            <a:ext cx="1074831" cy="1369272"/>
          </a:xfrm>
          <a:prstGeom prst="rect">
            <a:avLst/>
          </a:prstGeom>
        </p:spPr>
      </p:pic>
      <p:sp>
        <p:nvSpPr>
          <p:cNvPr id="26" name="TextBox 25"/>
          <p:cNvSpPr txBox="1"/>
          <p:nvPr/>
        </p:nvSpPr>
        <p:spPr>
          <a:xfrm>
            <a:off x="-98148" y="5440382"/>
            <a:ext cx="2593598" cy="392415"/>
          </a:xfrm>
          <a:prstGeom prst="rect">
            <a:avLst/>
          </a:prstGeom>
          <a:noFill/>
        </p:spPr>
        <p:txBody>
          <a:bodyPr wrap="square" rtlCol="0">
            <a:spAutoFit/>
          </a:bodyPr>
          <a:lstStyle/>
          <a:p>
            <a:pPr algn="ctr">
              <a:defRPr/>
            </a:pPr>
            <a:r>
              <a:rPr lang="en-US" sz="1050" b="1" dirty="0">
                <a:solidFill>
                  <a:srgbClr val="382F84"/>
                </a:solidFill>
                <a:cs typeface="Arial" panose="020B0604020202020204" pitchFamily="34" charset="0"/>
              </a:rPr>
              <a:t>Jose Cepeda</a:t>
            </a:r>
          </a:p>
          <a:p>
            <a:pPr algn="ctr">
              <a:defRPr/>
            </a:pPr>
            <a:r>
              <a:rPr lang="en-US" sz="900" i="1" dirty="0">
                <a:solidFill>
                  <a:srgbClr val="382F84"/>
                </a:solidFill>
                <a:cs typeface="Arial" panose="020B0604020202020204" pitchFamily="34" charset="0"/>
              </a:rPr>
              <a:t>Developer</a:t>
            </a:r>
            <a:endParaRPr lang="en-US" sz="900" i="1" dirty="0">
              <a:solidFill>
                <a:srgbClr val="382F84"/>
              </a:solidFill>
            </a:endParaRPr>
          </a:p>
        </p:txBody>
      </p:sp>
      <p:pic>
        <p:nvPicPr>
          <p:cNvPr id="9" name="Picture 8"/>
          <p:cNvPicPr>
            <a:picLocks noChangeAspect="1"/>
          </p:cNvPicPr>
          <p:nvPr/>
        </p:nvPicPr>
        <p:blipFill>
          <a:blip r:embed="rId8"/>
          <a:stretch>
            <a:fillRect/>
          </a:stretch>
        </p:blipFill>
        <p:spPr>
          <a:xfrm>
            <a:off x="3934600" y="1985674"/>
            <a:ext cx="1274800" cy="1376312"/>
          </a:xfrm>
          <a:prstGeom prst="rect">
            <a:avLst/>
          </a:prstGeom>
        </p:spPr>
      </p:pic>
      <p:sp>
        <p:nvSpPr>
          <p:cNvPr id="27" name="TextBox 26"/>
          <p:cNvSpPr txBox="1"/>
          <p:nvPr/>
        </p:nvSpPr>
        <p:spPr>
          <a:xfrm>
            <a:off x="3768353" y="3413950"/>
            <a:ext cx="1607293" cy="392415"/>
          </a:xfrm>
          <a:prstGeom prst="rect">
            <a:avLst/>
          </a:prstGeom>
          <a:noFill/>
        </p:spPr>
        <p:txBody>
          <a:bodyPr wrap="square" rtlCol="0">
            <a:spAutoFit/>
          </a:bodyPr>
          <a:lstStyle/>
          <a:p>
            <a:pPr algn="ctr">
              <a:defRPr/>
            </a:pPr>
            <a:r>
              <a:rPr lang="en-US" sz="1050" b="1" dirty="0">
                <a:solidFill>
                  <a:srgbClr val="382F84"/>
                </a:solidFill>
                <a:cs typeface="Arial" panose="020B0604020202020204" pitchFamily="34" charset="0"/>
              </a:rPr>
              <a:t>Heather Reynolds</a:t>
            </a:r>
          </a:p>
          <a:p>
            <a:pPr algn="ctr">
              <a:defRPr/>
            </a:pPr>
            <a:r>
              <a:rPr lang="en-US" sz="900" i="1" dirty="0">
                <a:solidFill>
                  <a:srgbClr val="382F84"/>
                </a:solidFill>
                <a:cs typeface="Arial" panose="020B0604020202020204" pitchFamily="34" charset="0"/>
              </a:rPr>
              <a:t>UX and Design Developer</a:t>
            </a:r>
            <a:endParaRPr lang="en-US" sz="900" i="1" dirty="0">
              <a:solidFill>
                <a:srgbClr val="382F84"/>
              </a:solidFill>
            </a:endParaRPr>
          </a:p>
        </p:txBody>
      </p:sp>
      <p:pic>
        <p:nvPicPr>
          <p:cNvPr id="10" name="Picture 9"/>
          <p:cNvPicPr>
            <a:picLocks noChangeAspect="1"/>
          </p:cNvPicPr>
          <p:nvPr/>
        </p:nvPicPr>
        <p:blipFill rotWithShape="1">
          <a:blip r:embed="rId9"/>
          <a:srcRect l="5532" r="8078"/>
          <a:stretch/>
        </p:blipFill>
        <p:spPr>
          <a:xfrm>
            <a:off x="2375666" y="2005595"/>
            <a:ext cx="1085850" cy="1333574"/>
          </a:xfrm>
          <a:prstGeom prst="rect">
            <a:avLst/>
          </a:prstGeom>
        </p:spPr>
      </p:pic>
      <p:sp>
        <p:nvSpPr>
          <p:cNvPr id="28" name="TextBox 27"/>
          <p:cNvSpPr txBox="1"/>
          <p:nvPr/>
        </p:nvSpPr>
        <p:spPr>
          <a:xfrm>
            <a:off x="2029496" y="3402246"/>
            <a:ext cx="1778189" cy="392415"/>
          </a:xfrm>
          <a:prstGeom prst="rect">
            <a:avLst/>
          </a:prstGeom>
          <a:noFill/>
        </p:spPr>
        <p:txBody>
          <a:bodyPr wrap="square" rtlCol="0">
            <a:spAutoFit/>
          </a:bodyPr>
          <a:lstStyle/>
          <a:p>
            <a:pPr algn="ctr">
              <a:defRPr/>
            </a:pPr>
            <a:r>
              <a:rPr lang="en-US" sz="1050" b="1" dirty="0">
                <a:solidFill>
                  <a:srgbClr val="382F84"/>
                </a:solidFill>
                <a:cs typeface="Arial" panose="020B0604020202020204" pitchFamily="34" charset="0"/>
              </a:rPr>
              <a:t>James Boncek</a:t>
            </a:r>
          </a:p>
          <a:p>
            <a:pPr algn="ctr">
              <a:defRPr/>
            </a:pPr>
            <a:r>
              <a:rPr lang="en-US" sz="900" i="1" dirty="0">
                <a:solidFill>
                  <a:srgbClr val="382F84"/>
                </a:solidFill>
                <a:cs typeface="Arial" panose="020B0604020202020204" pitchFamily="34" charset="0"/>
              </a:rPr>
              <a:t>Developer</a:t>
            </a:r>
            <a:endParaRPr lang="en-US" sz="900" i="1" dirty="0">
              <a:solidFill>
                <a:srgbClr val="382F84"/>
              </a:solidFill>
            </a:endParaRPr>
          </a:p>
        </p:txBody>
      </p:sp>
      <p:pic>
        <p:nvPicPr>
          <p:cNvPr id="12" name="Picture 11"/>
          <p:cNvPicPr>
            <a:picLocks noChangeAspect="1"/>
          </p:cNvPicPr>
          <p:nvPr/>
        </p:nvPicPr>
        <p:blipFill>
          <a:blip r:embed="rId10"/>
          <a:stretch>
            <a:fillRect/>
          </a:stretch>
        </p:blipFill>
        <p:spPr>
          <a:xfrm>
            <a:off x="7402111" y="4000500"/>
            <a:ext cx="1119437" cy="1420254"/>
          </a:xfrm>
          <a:prstGeom prst="rect">
            <a:avLst/>
          </a:prstGeom>
        </p:spPr>
      </p:pic>
      <p:sp>
        <p:nvSpPr>
          <p:cNvPr id="29" name="TextBox 28"/>
          <p:cNvSpPr txBox="1"/>
          <p:nvPr/>
        </p:nvSpPr>
        <p:spPr>
          <a:xfrm>
            <a:off x="7191129" y="5420755"/>
            <a:ext cx="1651481" cy="392415"/>
          </a:xfrm>
          <a:prstGeom prst="rect">
            <a:avLst/>
          </a:prstGeom>
          <a:noFill/>
        </p:spPr>
        <p:txBody>
          <a:bodyPr wrap="square" rtlCol="0">
            <a:spAutoFit/>
          </a:bodyPr>
          <a:lstStyle/>
          <a:p>
            <a:pPr algn="ctr">
              <a:defRPr/>
            </a:pPr>
            <a:r>
              <a:rPr lang="en-US" sz="1050" b="1" dirty="0">
                <a:solidFill>
                  <a:srgbClr val="382F84"/>
                </a:solidFill>
                <a:cs typeface="Arial" panose="020B0604020202020204" pitchFamily="34" charset="0"/>
              </a:rPr>
              <a:t>Monica Standifer</a:t>
            </a:r>
          </a:p>
          <a:p>
            <a:pPr algn="ctr">
              <a:defRPr/>
            </a:pPr>
            <a:r>
              <a:rPr lang="en-US" sz="900" i="1" dirty="0">
                <a:solidFill>
                  <a:srgbClr val="382F84"/>
                </a:solidFill>
                <a:cs typeface="Arial" panose="020B0604020202020204" pitchFamily="34" charset="0"/>
              </a:rPr>
              <a:t>Quality Assurance Lead</a:t>
            </a:r>
            <a:endParaRPr lang="en-US" sz="900" i="1" dirty="0">
              <a:solidFill>
                <a:srgbClr val="382F84"/>
              </a:solidFill>
            </a:endParaRPr>
          </a:p>
        </p:txBody>
      </p:sp>
      <p:pic>
        <p:nvPicPr>
          <p:cNvPr id="2" name="Picture 1"/>
          <p:cNvPicPr>
            <a:picLocks noChangeAspect="1"/>
          </p:cNvPicPr>
          <p:nvPr/>
        </p:nvPicPr>
        <p:blipFill>
          <a:blip r:embed="rId11"/>
          <a:stretch>
            <a:fillRect/>
          </a:stretch>
        </p:blipFill>
        <p:spPr>
          <a:xfrm>
            <a:off x="2362385" y="4146772"/>
            <a:ext cx="1076729" cy="1076729"/>
          </a:xfrm>
          <a:prstGeom prst="rect">
            <a:avLst/>
          </a:prstGeom>
        </p:spPr>
      </p:pic>
      <p:sp>
        <p:nvSpPr>
          <p:cNvPr id="24" name="TextBox 23"/>
          <p:cNvSpPr txBox="1"/>
          <p:nvPr/>
        </p:nvSpPr>
        <p:spPr>
          <a:xfrm>
            <a:off x="2074405" y="5285428"/>
            <a:ext cx="1651481" cy="530915"/>
          </a:xfrm>
          <a:prstGeom prst="rect">
            <a:avLst/>
          </a:prstGeom>
          <a:noFill/>
        </p:spPr>
        <p:txBody>
          <a:bodyPr wrap="square" rtlCol="0">
            <a:spAutoFit/>
          </a:bodyPr>
          <a:lstStyle/>
          <a:p>
            <a:pPr algn="ctr">
              <a:defRPr/>
            </a:pPr>
            <a:r>
              <a:rPr lang="en-US" sz="1050" b="1" dirty="0">
                <a:solidFill>
                  <a:srgbClr val="382F84"/>
                </a:solidFill>
                <a:cs typeface="Arial" panose="020B0604020202020204" pitchFamily="34" charset="0"/>
              </a:rPr>
              <a:t>Jarrett </a:t>
            </a:r>
            <a:r>
              <a:rPr lang="en-US" sz="1050" b="1" dirty="0" err="1">
                <a:solidFill>
                  <a:srgbClr val="382F84"/>
                </a:solidFill>
                <a:cs typeface="Arial" panose="020B0604020202020204" pitchFamily="34" charset="0"/>
              </a:rPr>
              <a:t>Karyshyn</a:t>
            </a:r>
            <a:endParaRPr lang="en-US" sz="1050" b="1" dirty="0">
              <a:solidFill>
                <a:srgbClr val="382F84"/>
              </a:solidFill>
              <a:cs typeface="Arial" panose="020B0604020202020204" pitchFamily="34" charset="0"/>
            </a:endParaRPr>
          </a:p>
          <a:p>
            <a:pPr algn="ctr">
              <a:defRPr/>
            </a:pPr>
            <a:r>
              <a:rPr lang="en-CA" sz="900" i="1" dirty="0">
                <a:solidFill>
                  <a:srgbClr val="382F84"/>
                </a:solidFill>
                <a:cs typeface="Arial" panose="020B0604020202020204" pitchFamily="34" charset="0"/>
              </a:rPr>
              <a:t>QA and Test Automation Engineer</a:t>
            </a:r>
            <a:endParaRPr lang="en-US" sz="900" i="1" dirty="0">
              <a:solidFill>
                <a:srgbClr val="382F84"/>
              </a:solidFill>
            </a:endParaRPr>
          </a:p>
        </p:txBody>
      </p:sp>
      <p:sp>
        <p:nvSpPr>
          <p:cNvPr id="4" name="Title 3"/>
          <p:cNvSpPr>
            <a:spLocks noGrp="1"/>
          </p:cNvSpPr>
          <p:nvPr>
            <p:ph type="title"/>
          </p:nvPr>
        </p:nvSpPr>
        <p:spPr>
          <a:xfrm>
            <a:off x="457200" y="1371600"/>
            <a:ext cx="8229600" cy="857250"/>
          </a:xfrm>
        </p:spPr>
        <p:txBody>
          <a:bodyPr/>
          <a:lstStyle/>
          <a:p>
            <a:r>
              <a:rPr lang="en-US" dirty="0" smtClean="0"/>
              <a:t>Meet the Web Products Team</a:t>
            </a:r>
            <a:endParaRPr lang="en-US" dirty="0"/>
          </a:p>
        </p:txBody>
      </p:sp>
    </p:spTree>
    <p:custDataLst>
      <p:tags r:id="rId1"/>
    </p:custDataLst>
    <p:extLst>
      <p:ext uri="{BB962C8B-B14F-4D97-AF65-F5344CB8AC3E}">
        <p14:creationId xmlns:p14="http://schemas.microsoft.com/office/powerpoint/2010/main" val="3808869188"/>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p:cNvSpPr txBox="1"/>
          <p:nvPr/>
        </p:nvSpPr>
        <p:spPr>
          <a:xfrm>
            <a:off x="3267028" y="3984211"/>
            <a:ext cx="2593598" cy="392415"/>
          </a:xfrm>
          <a:prstGeom prst="rect">
            <a:avLst/>
          </a:prstGeom>
          <a:noFill/>
        </p:spPr>
        <p:txBody>
          <a:bodyPr wrap="square" rtlCol="0">
            <a:spAutoFit/>
          </a:bodyPr>
          <a:lstStyle/>
          <a:p>
            <a:pPr algn="ctr">
              <a:defRPr/>
            </a:pPr>
            <a:r>
              <a:rPr lang="en-US" sz="1050" b="1" dirty="0">
                <a:solidFill>
                  <a:srgbClr val="382F84"/>
                </a:solidFill>
                <a:cs typeface="Arial" panose="020B0604020202020204" pitchFamily="34" charset="0"/>
              </a:rPr>
              <a:t>Kristin Darrow</a:t>
            </a:r>
          </a:p>
          <a:p>
            <a:pPr algn="ctr">
              <a:defRPr/>
            </a:pPr>
            <a:r>
              <a:rPr lang="en-US" sz="900" i="1" dirty="0">
                <a:solidFill>
                  <a:srgbClr val="382F84"/>
                </a:solidFill>
                <a:cs typeface="Arial" panose="020B0604020202020204" pitchFamily="34" charset="0"/>
              </a:rPr>
              <a:t>Senior Vice President of Internet Strategy</a:t>
            </a:r>
            <a:endParaRPr lang="en-US" sz="900" i="1" dirty="0">
              <a:solidFill>
                <a:srgbClr val="382F84"/>
              </a:solidFill>
            </a:endParaRP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3743966" y="2449215"/>
            <a:ext cx="1595079" cy="1196309"/>
          </a:xfrm>
          <a:prstGeom prst="rect">
            <a:avLst/>
          </a:prstGeom>
        </p:spPr>
      </p:pic>
      <p:sp>
        <p:nvSpPr>
          <p:cNvPr id="24" name="TextBox 23"/>
          <p:cNvSpPr txBox="1"/>
          <p:nvPr/>
        </p:nvSpPr>
        <p:spPr>
          <a:xfrm>
            <a:off x="742951" y="4881655"/>
            <a:ext cx="2593598" cy="392415"/>
          </a:xfrm>
          <a:prstGeom prst="rect">
            <a:avLst/>
          </a:prstGeom>
          <a:noFill/>
        </p:spPr>
        <p:txBody>
          <a:bodyPr wrap="square" rtlCol="0">
            <a:spAutoFit/>
          </a:bodyPr>
          <a:lstStyle/>
          <a:p>
            <a:pPr algn="ctr">
              <a:defRPr/>
            </a:pPr>
            <a:r>
              <a:rPr lang="en-US" sz="1050" b="1" dirty="0">
                <a:solidFill>
                  <a:srgbClr val="382F84"/>
                </a:solidFill>
                <a:cs typeface="Arial" panose="020B0604020202020204" pitchFamily="34" charset="0"/>
              </a:rPr>
              <a:t>Karyn Elliott</a:t>
            </a:r>
          </a:p>
          <a:p>
            <a:pPr algn="ctr">
              <a:defRPr/>
            </a:pPr>
            <a:r>
              <a:rPr lang="en-US" sz="900" i="1" dirty="0">
                <a:solidFill>
                  <a:srgbClr val="382F84"/>
                </a:solidFill>
                <a:cs typeface="Arial" panose="020B0604020202020204" pitchFamily="34" charset="0"/>
              </a:rPr>
              <a:t>Director of Client Services</a:t>
            </a:r>
            <a:endParaRPr lang="en-US" sz="900" i="1" dirty="0">
              <a:solidFill>
                <a:srgbClr val="382F84"/>
              </a:solidFill>
            </a:endParaRPr>
          </a:p>
        </p:txBody>
      </p:sp>
      <p:pic>
        <p:nvPicPr>
          <p:cNvPr id="2" name="Picture 1"/>
          <p:cNvPicPr>
            <a:picLocks noChangeAspect="1"/>
          </p:cNvPicPr>
          <p:nvPr/>
        </p:nvPicPr>
        <p:blipFill>
          <a:blip r:embed="rId4"/>
          <a:stretch>
            <a:fillRect/>
          </a:stretch>
        </p:blipFill>
        <p:spPr>
          <a:xfrm>
            <a:off x="1389502" y="3384017"/>
            <a:ext cx="1300494" cy="1445559"/>
          </a:xfrm>
          <a:prstGeom prst="rect">
            <a:avLst/>
          </a:prstGeom>
        </p:spPr>
      </p:pic>
      <p:pic>
        <p:nvPicPr>
          <p:cNvPr id="4" name="Picture 3"/>
          <p:cNvPicPr>
            <a:picLocks noChangeAspect="1"/>
          </p:cNvPicPr>
          <p:nvPr/>
        </p:nvPicPr>
        <p:blipFill>
          <a:blip r:embed="rId5"/>
          <a:stretch>
            <a:fillRect/>
          </a:stretch>
        </p:blipFill>
        <p:spPr>
          <a:xfrm>
            <a:off x="6343650" y="3384016"/>
            <a:ext cx="1300494" cy="1640624"/>
          </a:xfrm>
          <a:prstGeom prst="rect">
            <a:avLst/>
          </a:prstGeom>
        </p:spPr>
      </p:pic>
      <p:sp>
        <p:nvSpPr>
          <p:cNvPr id="30" name="TextBox 29"/>
          <p:cNvSpPr txBox="1"/>
          <p:nvPr/>
        </p:nvSpPr>
        <p:spPr>
          <a:xfrm>
            <a:off x="5697098" y="5098679"/>
            <a:ext cx="2593598" cy="392415"/>
          </a:xfrm>
          <a:prstGeom prst="rect">
            <a:avLst/>
          </a:prstGeom>
          <a:noFill/>
        </p:spPr>
        <p:txBody>
          <a:bodyPr wrap="square" rtlCol="0">
            <a:spAutoFit/>
          </a:bodyPr>
          <a:lstStyle/>
          <a:p>
            <a:pPr algn="ctr">
              <a:defRPr/>
            </a:pPr>
            <a:r>
              <a:rPr lang="en-US" sz="1050" b="1" dirty="0">
                <a:solidFill>
                  <a:srgbClr val="382F84"/>
                </a:solidFill>
                <a:cs typeface="Arial" panose="020B0604020202020204" pitchFamily="34" charset="0"/>
              </a:rPr>
              <a:t>Chris Szalaj</a:t>
            </a:r>
          </a:p>
          <a:p>
            <a:pPr algn="ctr">
              <a:defRPr/>
            </a:pPr>
            <a:r>
              <a:rPr lang="en-US" sz="900" i="1" dirty="0">
                <a:solidFill>
                  <a:srgbClr val="382F84"/>
                </a:solidFill>
                <a:cs typeface="Arial" panose="020B0604020202020204" pitchFamily="34" charset="0"/>
              </a:rPr>
              <a:t>Director of </a:t>
            </a:r>
            <a:r>
              <a:rPr lang="en-US" sz="900" i="1" dirty="0" smtClean="0">
                <a:solidFill>
                  <a:srgbClr val="382F84"/>
                </a:solidFill>
                <a:cs typeface="Arial" panose="020B0604020202020204" pitchFamily="34" charset="0"/>
              </a:rPr>
              <a:t>Web Development</a:t>
            </a:r>
            <a:endParaRPr lang="en-US" sz="900" i="1" dirty="0">
              <a:solidFill>
                <a:srgbClr val="382F84"/>
              </a:solidFill>
            </a:endParaRPr>
          </a:p>
        </p:txBody>
      </p:sp>
      <p:sp>
        <p:nvSpPr>
          <p:cNvPr id="3" name="Title 2"/>
          <p:cNvSpPr>
            <a:spLocks noGrp="1"/>
          </p:cNvSpPr>
          <p:nvPr>
            <p:ph type="title"/>
          </p:nvPr>
        </p:nvSpPr>
        <p:spPr>
          <a:xfrm>
            <a:off x="457200" y="1371600"/>
            <a:ext cx="8229600" cy="857250"/>
          </a:xfrm>
        </p:spPr>
        <p:txBody>
          <a:bodyPr>
            <a:normAutofit/>
          </a:bodyPr>
          <a:lstStyle/>
          <a:p>
            <a:r>
              <a:rPr lang="en-US" dirty="0">
                <a:solidFill>
                  <a:srgbClr val="382F84"/>
                </a:solidFill>
              </a:rPr>
              <a:t>Meet the Web Products </a:t>
            </a:r>
            <a:r>
              <a:rPr lang="en-US" dirty="0" smtClean="0">
                <a:solidFill>
                  <a:srgbClr val="382F84"/>
                </a:solidFill>
              </a:rPr>
              <a:t>Team</a:t>
            </a:r>
            <a:endParaRPr lang="en-US" dirty="0"/>
          </a:p>
        </p:txBody>
      </p:sp>
    </p:spTree>
    <p:custDataLst>
      <p:tags r:id="rId1"/>
    </p:custDataLst>
    <p:extLst>
      <p:ext uri="{BB962C8B-B14F-4D97-AF65-F5344CB8AC3E}">
        <p14:creationId xmlns:p14="http://schemas.microsoft.com/office/powerpoint/2010/main" val="632733592"/>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p:txBody>
          <a:bodyPr/>
          <a:lstStyle/>
          <a:p>
            <a:r>
              <a:rPr lang="en-US" dirty="0" smtClean="0"/>
              <a:t>Basics of </a:t>
            </a:r>
            <a:r>
              <a:rPr lang="en-US" dirty="0" err="1" smtClean="0"/>
              <a:t>tnew</a:t>
            </a:r>
            <a:endParaRPr lang="en-US" dirty="0"/>
          </a:p>
        </p:txBody>
      </p:sp>
    </p:spTree>
    <p:custDataLst>
      <p:tags r:id="rId1"/>
    </p:custDataLst>
    <p:extLst>
      <p:ext uri="{BB962C8B-B14F-4D97-AF65-F5344CB8AC3E}">
        <p14:creationId xmlns:p14="http://schemas.microsoft.com/office/powerpoint/2010/main" val="3889756262"/>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LTR_TN_EXPRESS_WEB_DEFAULTS</a:t>
            </a:r>
          </a:p>
          <a:p>
            <a:r>
              <a:rPr lang="en-US" dirty="0" smtClean="0"/>
              <a:t>LTR_TN_EXPRESS_WEB_CONTENT</a:t>
            </a:r>
          </a:p>
          <a:p>
            <a:r>
              <a:rPr lang="en-US" dirty="0" smtClean="0"/>
              <a:t>LTR_TNEW_SITE_CONTROLS</a:t>
            </a:r>
          </a:p>
          <a:p>
            <a:r>
              <a:rPr lang="en-US" dirty="0" smtClean="0"/>
              <a:t>LTR_TNEW_ALIAS TABLES</a:t>
            </a:r>
          </a:p>
          <a:p>
            <a:r>
              <a:rPr lang="en-US" dirty="0" smtClean="0"/>
              <a:t>LTR_TNEW_DYN TABLES</a:t>
            </a:r>
            <a:endParaRPr lang="en-US" dirty="0"/>
          </a:p>
        </p:txBody>
      </p:sp>
      <p:sp>
        <p:nvSpPr>
          <p:cNvPr id="3" name="Title 2"/>
          <p:cNvSpPr>
            <a:spLocks noGrp="1"/>
          </p:cNvSpPr>
          <p:nvPr>
            <p:ph type="title"/>
          </p:nvPr>
        </p:nvSpPr>
        <p:spPr/>
        <p:txBody>
          <a:bodyPr/>
          <a:lstStyle/>
          <a:p>
            <a:r>
              <a:rPr lang="en-US" dirty="0" smtClean="0"/>
              <a:t>System Tables</a:t>
            </a:r>
            <a:endParaRPr lang="en-US" dirty="0"/>
          </a:p>
        </p:txBody>
      </p:sp>
      <p:pic>
        <p:nvPicPr>
          <p:cNvPr id="3074" name="Picture 2" descr="https://i1.ytimg.com/sh/DLXqCxhOeho/showposter.jpg?v=5138db5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00800" y="3556967"/>
            <a:ext cx="2143125" cy="2143125"/>
          </a:xfrm>
          <a:prstGeom prst="rect">
            <a:avLst/>
          </a:prstGeom>
          <a:noFill/>
          <a:effectLst>
            <a:softEdge rad="381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565762291"/>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2114550"/>
            <a:ext cx="8229600" cy="3600450"/>
          </a:xfrm>
        </p:spPr>
        <p:txBody>
          <a:bodyPr/>
          <a:lstStyle/>
          <a:p>
            <a:r>
              <a:rPr lang="en-US" dirty="0" smtClean="0">
                <a:solidFill>
                  <a:schemeClr val="accent1"/>
                </a:solidFill>
              </a:rPr>
              <a:t>LTR_TN_EXPRESS_WEB_DEFAULTS</a:t>
            </a:r>
            <a:endParaRPr lang="en-US" dirty="0">
              <a:solidFill>
                <a:schemeClr val="accent1"/>
              </a:solidFill>
            </a:endParaRPr>
          </a:p>
          <a:p>
            <a:pPr lvl="1"/>
            <a:r>
              <a:rPr lang="en-US" dirty="0" smtClean="0"/>
              <a:t>Holds the default values specific to your TNEW Site</a:t>
            </a:r>
          </a:p>
          <a:p>
            <a:pPr lvl="2"/>
            <a:r>
              <a:rPr lang="en-US" dirty="0" smtClean="0"/>
              <a:t>Account information for all accounts created in TNEW</a:t>
            </a:r>
          </a:p>
          <a:p>
            <a:pPr lvl="2"/>
            <a:r>
              <a:rPr lang="en-US" dirty="0" smtClean="0"/>
              <a:t>Fund or On Account information for simple contributions</a:t>
            </a:r>
          </a:p>
          <a:p>
            <a:pPr lvl="2"/>
            <a:r>
              <a:rPr lang="en-US" dirty="0" smtClean="0"/>
              <a:t>CSI information for renewals</a:t>
            </a:r>
          </a:p>
          <a:p>
            <a:pPr lvl="2"/>
            <a:r>
              <a:rPr lang="en-US" dirty="0" smtClean="0"/>
              <a:t>TNEW Shut Down control</a:t>
            </a:r>
          </a:p>
          <a:p>
            <a:pPr lvl="2"/>
            <a:r>
              <a:rPr lang="en-US" dirty="0" smtClean="0"/>
              <a:t>Gift Certificate and Print at Home Method specifications</a:t>
            </a:r>
          </a:p>
        </p:txBody>
      </p:sp>
      <p:sp>
        <p:nvSpPr>
          <p:cNvPr id="3" name="Title 2"/>
          <p:cNvSpPr>
            <a:spLocks noGrp="1"/>
          </p:cNvSpPr>
          <p:nvPr>
            <p:ph type="title"/>
          </p:nvPr>
        </p:nvSpPr>
        <p:spPr/>
        <p:txBody>
          <a:bodyPr/>
          <a:lstStyle/>
          <a:p>
            <a:r>
              <a:rPr lang="en-US" dirty="0" smtClean="0"/>
              <a:t>TNEW Web Defaults</a:t>
            </a:r>
            <a:endParaRPr lang="en-US" dirty="0"/>
          </a:p>
        </p:txBody>
      </p:sp>
      <p:pic>
        <p:nvPicPr>
          <p:cNvPr id="1028" name="Picture 4" descr="http://gemstatepatriot.com/blog/wp-content/uploads/2015/11/default.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914650" y="4950823"/>
            <a:ext cx="2801928" cy="1028700"/>
          </a:xfrm>
          <a:prstGeom prst="rect">
            <a:avLst/>
          </a:prstGeom>
          <a:noFill/>
          <a:effectLst>
            <a:outerShdw blurRad="25400" dist="50800" dir="21540000" sx="96000" sy="96000" algn="ctr" rotWithShape="0">
              <a:srgbClr val="00B0F0">
                <a:alpha val="64000"/>
              </a:srgbClr>
            </a:outerShdw>
            <a:softEdge rad="1143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28333089"/>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2114550"/>
            <a:ext cx="8229600" cy="3600450"/>
          </a:xfrm>
        </p:spPr>
        <p:txBody>
          <a:bodyPr/>
          <a:lstStyle/>
          <a:p>
            <a:r>
              <a:rPr lang="en-US" dirty="0" smtClean="0">
                <a:solidFill>
                  <a:schemeClr val="accent1"/>
                </a:solidFill>
              </a:rPr>
              <a:t>LTR_TN_EXPRESS_WEB_CONTENT</a:t>
            </a:r>
          </a:p>
          <a:p>
            <a:pPr lvl="1"/>
            <a:r>
              <a:rPr lang="en-US" dirty="0" smtClean="0"/>
              <a:t>The majority of your TNEW site content can be found in this table</a:t>
            </a:r>
            <a:endParaRPr lang="en-US" dirty="0"/>
          </a:p>
        </p:txBody>
      </p:sp>
      <p:sp>
        <p:nvSpPr>
          <p:cNvPr id="3" name="Title 2"/>
          <p:cNvSpPr>
            <a:spLocks noGrp="1"/>
          </p:cNvSpPr>
          <p:nvPr>
            <p:ph type="title"/>
          </p:nvPr>
        </p:nvSpPr>
        <p:spPr/>
        <p:txBody>
          <a:bodyPr/>
          <a:lstStyle/>
          <a:p>
            <a:r>
              <a:rPr lang="en-US" dirty="0" smtClean="0"/>
              <a:t>TNEW Content</a:t>
            </a:r>
            <a:endParaRPr lang="en-US" dirty="0"/>
          </a:p>
        </p:txBody>
      </p:sp>
      <p:pic>
        <p:nvPicPr>
          <p:cNvPr id="5" name="Picture 4"/>
          <p:cNvPicPr>
            <a:picLocks noChangeAspect="1"/>
          </p:cNvPicPr>
          <p:nvPr/>
        </p:nvPicPr>
        <p:blipFill rotWithShape="1">
          <a:blip r:embed="rId3"/>
          <a:srcRect b="5648"/>
          <a:stretch/>
        </p:blipFill>
        <p:spPr>
          <a:xfrm>
            <a:off x="2800350" y="3091011"/>
            <a:ext cx="6149850" cy="2909739"/>
          </a:xfrm>
          <a:prstGeom prst="rect">
            <a:avLst/>
          </a:prstGeom>
        </p:spPr>
      </p:pic>
    </p:spTree>
    <p:custDataLst>
      <p:tags r:id="rId1"/>
    </p:custDataLst>
    <p:extLst>
      <p:ext uri="{BB962C8B-B14F-4D97-AF65-F5344CB8AC3E}">
        <p14:creationId xmlns:p14="http://schemas.microsoft.com/office/powerpoint/2010/main" val="1000715981"/>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800100" y="1943100"/>
            <a:ext cx="7350000" cy="3735714"/>
          </a:xfrm>
          <a:prstGeom prst="rect">
            <a:avLst/>
          </a:prstGeom>
        </p:spPr>
      </p:pic>
      <p:sp>
        <p:nvSpPr>
          <p:cNvPr id="5" name="Title 2"/>
          <p:cNvSpPr>
            <a:spLocks noGrp="1"/>
          </p:cNvSpPr>
          <p:nvPr>
            <p:ph type="title"/>
          </p:nvPr>
        </p:nvSpPr>
        <p:spPr>
          <a:xfrm>
            <a:off x="457200" y="1371600"/>
            <a:ext cx="8229600" cy="857250"/>
          </a:xfrm>
        </p:spPr>
        <p:txBody>
          <a:bodyPr/>
          <a:lstStyle/>
          <a:p>
            <a:r>
              <a:rPr lang="en-US" dirty="0" smtClean="0"/>
              <a:t>TNEW Content</a:t>
            </a:r>
            <a:endParaRPr lang="en-US" dirty="0"/>
          </a:p>
        </p:txBody>
      </p:sp>
    </p:spTree>
    <p:custDataLst>
      <p:tags r:id="rId1"/>
    </p:custDataLst>
    <p:extLst>
      <p:ext uri="{BB962C8B-B14F-4D97-AF65-F5344CB8AC3E}">
        <p14:creationId xmlns:p14="http://schemas.microsoft.com/office/powerpoint/2010/main" val="2966454028"/>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i.istockimg.com/file_thumbview_approve/9915947/3/stock-photo-9915947-red-exclamation-point.jpg"/>
          <p:cNvPicPr>
            <a:picLocks noChangeAspect="1" noChangeArrowheads="1"/>
          </p:cNvPicPr>
          <p:nvPr/>
        </p:nvPicPr>
        <p:blipFill rotWithShape="1">
          <a:blip r:embed="rId3">
            <a:extLst>
              <a:ext uri="{28A0092B-C50C-407E-A947-70E740481C1C}">
                <a14:useLocalDpi xmlns:a14="http://schemas.microsoft.com/office/drawing/2010/main" val="0"/>
              </a:ext>
            </a:extLst>
          </a:blip>
          <a:srcRect t="6667"/>
          <a:stretch/>
        </p:blipFill>
        <p:spPr bwMode="auto">
          <a:xfrm>
            <a:off x="3949404" y="1252129"/>
            <a:ext cx="622596" cy="80004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4"/>
          <a:stretch>
            <a:fillRect/>
          </a:stretch>
        </p:blipFill>
        <p:spPr>
          <a:xfrm>
            <a:off x="993086" y="2457451"/>
            <a:ext cx="7064286" cy="2435714"/>
          </a:xfrm>
          <a:prstGeom prst="rect">
            <a:avLst/>
          </a:prstGeom>
          <a:effectLst>
            <a:softEdge rad="63500"/>
          </a:effectLst>
        </p:spPr>
      </p:pic>
      <p:pic>
        <p:nvPicPr>
          <p:cNvPr id="4" name="Picture 3"/>
          <p:cNvPicPr>
            <a:picLocks noChangeAspect="1"/>
          </p:cNvPicPr>
          <p:nvPr/>
        </p:nvPicPr>
        <p:blipFill>
          <a:blip r:embed="rId5"/>
          <a:stretch>
            <a:fillRect/>
          </a:stretch>
        </p:blipFill>
        <p:spPr>
          <a:xfrm>
            <a:off x="857250" y="3267996"/>
            <a:ext cx="7785306" cy="814622"/>
          </a:xfrm>
          <a:prstGeom prst="rect">
            <a:avLst/>
          </a:prstGeom>
          <a:effectLst>
            <a:softEdge rad="38100"/>
          </a:effectLst>
        </p:spPr>
      </p:pic>
      <p:sp>
        <p:nvSpPr>
          <p:cNvPr id="5" name="Title 2"/>
          <p:cNvSpPr txBox="1">
            <a:spLocks/>
          </p:cNvSpPr>
          <p:nvPr/>
        </p:nvSpPr>
        <p:spPr>
          <a:xfrm>
            <a:off x="457200" y="1371600"/>
            <a:ext cx="8229600" cy="857250"/>
          </a:xfrm>
          <a:prstGeom prst="rect">
            <a:avLst/>
          </a:prstGeom>
        </p:spPr>
        <p:txBody>
          <a:bodyPr/>
          <a:lstStyle>
            <a:lvl1pPr algn="l" defTabSz="914400" rtl="0" eaLnBrk="1" latinLnBrk="0" hangingPunct="1">
              <a:lnSpc>
                <a:spcPts val="5000"/>
              </a:lnSpc>
              <a:spcBef>
                <a:spcPct val="0"/>
              </a:spcBef>
              <a:buNone/>
              <a:defRPr sz="4800" b="1" i="0" kern="1200" baseline="0">
                <a:solidFill>
                  <a:schemeClr val="tx2"/>
                </a:solidFill>
                <a:latin typeface="Arial Black" panose="020B0A04020102020204" pitchFamily="34" charset="0"/>
                <a:ea typeface="+mj-ea"/>
                <a:cs typeface="+mj-cs"/>
              </a:defRPr>
            </a:lvl1pPr>
          </a:lstStyle>
          <a:p>
            <a:r>
              <a:rPr lang="en-US" sz="3600" dirty="0">
                <a:solidFill>
                  <a:srgbClr val="382F84"/>
                </a:solidFill>
              </a:rPr>
              <a:t>TNEW Pro Tip</a:t>
            </a:r>
          </a:p>
        </p:txBody>
      </p:sp>
      <p:sp>
        <p:nvSpPr>
          <p:cNvPr id="7" name="Content Placeholder 1"/>
          <p:cNvSpPr txBox="1">
            <a:spLocks/>
          </p:cNvSpPr>
          <p:nvPr/>
        </p:nvSpPr>
        <p:spPr>
          <a:xfrm>
            <a:off x="0" y="5199247"/>
            <a:ext cx="9144000" cy="504464"/>
          </a:xfrm>
          <a:prstGeom prst="rect">
            <a:avLst/>
          </a:prstGeom>
        </p:spPr>
        <p:txBody>
          <a:bodyPr/>
          <a:lstStyle>
            <a:lvl1pPr marL="344488" indent="-344488" algn="l" defTabSz="914400" rtl="0" eaLnBrk="1" latinLnBrk="0" hangingPunct="1">
              <a:spcBef>
                <a:spcPct val="20000"/>
              </a:spcBef>
              <a:buClr>
                <a:schemeClr val="accent1"/>
              </a:buClr>
              <a:buFont typeface="Wingdings" panose="05000000000000000000" pitchFamily="2" charset="2"/>
              <a:buChar char="§"/>
              <a:defRPr sz="3000" b="1" i="0" kern="1200" baseline="0">
                <a:solidFill>
                  <a:schemeClr val="accent2"/>
                </a:solidFill>
                <a:latin typeface="+mn-lt"/>
                <a:ea typeface="+mn-ea"/>
                <a:cs typeface="+mn-cs"/>
              </a:defRPr>
            </a:lvl1pPr>
            <a:lvl2pPr marL="687388" indent="-342900" algn="l" defTabSz="914400" rtl="0" eaLnBrk="1" latinLnBrk="0" hangingPunct="1">
              <a:spcBef>
                <a:spcPct val="20000"/>
              </a:spcBef>
              <a:buClr>
                <a:schemeClr val="accent1"/>
              </a:buClr>
              <a:buFont typeface="Arial" panose="020B0604020202020204" pitchFamily="34" charset="0"/>
              <a:buChar char="–"/>
              <a:defRPr sz="2800" b="1" i="0" kern="1200" baseline="0">
                <a:solidFill>
                  <a:schemeClr val="accent2"/>
                </a:solidFill>
                <a:latin typeface="+mn-lt"/>
                <a:ea typeface="+mn-ea"/>
                <a:cs typeface="+mn-cs"/>
              </a:defRPr>
            </a:lvl2pPr>
            <a:lvl3pPr marL="1031875" indent="-344488" algn="l" defTabSz="914400" rtl="0" eaLnBrk="1" latinLnBrk="0" hangingPunct="1">
              <a:spcBef>
                <a:spcPct val="20000"/>
              </a:spcBef>
              <a:buClr>
                <a:schemeClr val="accent1"/>
              </a:buClr>
              <a:buFont typeface="Wingdings" panose="05000000000000000000" pitchFamily="2" charset="2"/>
              <a:buChar char="§"/>
              <a:defRPr sz="2600" b="1" i="0" kern="1200" baseline="0">
                <a:solidFill>
                  <a:schemeClr val="accent2"/>
                </a:solidFill>
                <a:latin typeface="+mn-lt"/>
                <a:ea typeface="+mn-ea"/>
                <a:cs typeface="+mn-cs"/>
              </a:defRPr>
            </a:lvl3pPr>
            <a:lvl4pPr marL="1376363" indent="-344488" algn="l" defTabSz="914400" rtl="0" eaLnBrk="1" latinLnBrk="0" hangingPunct="1">
              <a:spcBef>
                <a:spcPct val="20000"/>
              </a:spcBef>
              <a:buClr>
                <a:schemeClr val="accent1"/>
              </a:buClr>
              <a:buFont typeface="Arial" panose="020B0604020202020204" pitchFamily="34" charset="0"/>
              <a:buChar char="–"/>
              <a:defRPr sz="2400" b="1" i="0" kern="1200" baseline="0">
                <a:solidFill>
                  <a:schemeClr val="accent2"/>
                </a:solidFill>
                <a:latin typeface="+mn-lt"/>
                <a:ea typeface="+mn-ea"/>
                <a:cs typeface="+mn-cs"/>
              </a:defRPr>
            </a:lvl4pPr>
            <a:lvl5pPr marL="1711325" indent="-334963" algn="l" defTabSz="914400" rtl="0" eaLnBrk="1" latinLnBrk="0" hangingPunct="1">
              <a:spcBef>
                <a:spcPct val="20000"/>
              </a:spcBef>
              <a:buClr>
                <a:schemeClr val="accent1"/>
              </a:buClr>
              <a:buFont typeface="Wingdings" panose="05000000000000000000" pitchFamily="2" charset="2"/>
              <a:buChar char="§"/>
              <a:defRPr sz="2200" b="1" i="0" kern="1200" baseline="0">
                <a:solidFill>
                  <a:schemeClr val="accent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Clr>
                <a:srgbClr val="DB3F2F"/>
              </a:buClr>
              <a:buNone/>
            </a:pPr>
            <a:r>
              <a:rPr lang="en-US" sz="2250" i="1" dirty="0">
                <a:solidFill>
                  <a:srgbClr val="008F91"/>
                </a:solidFill>
              </a:rPr>
              <a:t>Search content in the system table to find the entry</a:t>
            </a:r>
          </a:p>
        </p:txBody>
      </p:sp>
    </p:spTree>
    <p:custDataLst>
      <p:tags r:id="rId1"/>
    </p:custDataLst>
    <p:extLst>
      <p:ext uri="{BB962C8B-B14F-4D97-AF65-F5344CB8AC3E}">
        <p14:creationId xmlns:p14="http://schemas.microsoft.com/office/powerpoint/2010/main" val="3561600174"/>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2171700"/>
            <a:ext cx="8229600" cy="3543300"/>
          </a:xfrm>
        </p:spPr>
        <p:txBody>
          <a:bodyPr/>
          <a:lstStyle/>
          <a:p>
            <a:r>
              <a:rPr lang="en-US" dirty="0" smtClean="0">
                <a:solidFill>
                  <a:schemeClr val="accent1"/>
                </a:solidFill>
              </a:rPr>
              <a:t>LTR_TNEW_SITE_CONTROLS</a:t>
            </a:r>
          </a:p>
          <a:p>
            <a:pPr lvl="1"/>
            <a:r>
              <a:rPr lang="en-US" dirty="0" smtClean="0"/>
              <a:t>Configures TNEW site functionality options</a:t>
            </a:r>
            <a:endParaRPr lang="en-US" dirty="0"/>
          </a:p>
        </p:txBody>
      </p:sp>
      <p:sp>
        <p:nvSpPr>
          <p:cNvPr id="3" name="Title 2"/>
          <p:cNvSpPr>
            <a:spLocks noGrp="1"/>
          </p:cNvSpPr>
          <p:nvPr>
            <p:ph type="title"/>
          </p:nvPr>
        </p:nvSpPr>
        <p:spPr/>
        <p:txBody>
          <a:bodyPr/>
          <a:lstStyle/>
          <a:p>
            <a:r>
              <a:rPr lang="en-US" dirty="0" smtClean="0"/>
              <a:t>Site Controls</a:t>
            </a:r>
            <a:endParaRPr lang="en-US" dirty="0"/>
          </a:p>
        </p:txBody>
      </p:sp>
      <p:pic>
        <p:nvPicPr>
          <p:cNvPr id="5122" name="Picture 2" descr="William Shakespeare - To display the dropdown Or not display the dropdow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28975" y="3143250"/>
            <a:ext cx="2686050" cy="2686050"/>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754156895"/>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Site Controls</a:t>
            </a:r>
            <a:endParaRPr lang="en-US" dirty="0"/>
          </a:p>
        </p:txBody>
      </p:sp>
      <p:pic>
        <p:nvPicPr>
          <p:cNvPr id="5" name="Picture 4"/>
          <p:cNvPicPr>
            <a:picLocks noChangeAspect="1"/>
          </p:cNvPicPr>
          <p:nvPr/>
        </p:nvPicPr>
        <p:blipFill>
          <a:blip r:embed="rId3"/>
          <a:stretch>
            <a:fillRect/>
          </a:stretch>
        </p:blipFill>
        <p:spPr>
          <a:xfrm>
            <a:off x="1039857" y="2206488"/>
            <a:ext cx="7064286" cy="2821429"/>
          </a:xfrm>
          <a:prstGeom prst="rect">
            <a:avLst/>
          </a:prstGeom>
          <a:effectLst>
            <a:softEdge rad="38100"/>
          </a:effectLst>
        </p:spPr>
      </p:pic>
    </p:spTree>
    <p:custDataLst>
      <p:tags r:id="rId1"/>
    </p:custDataLst>
    <p:extLst>
      <p:ext uri="{BB962C8B-B14F-4D97-AF65-F5344CB8AC3E}">
        <p14:creationId xmlns:p14="http://schemas.microsoft.com/office/powerpoint/2010/main" val="2143296334"/>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004143" y="2621857"/>
            <a:ext cx="7135715" cy="1614286"/>
          </a:xfrm>
          <a:prstGeom prst="rect">
            <a:avLst/>
          </a:prstGeom>
          <a:effectLst>
            <a:softEdge rad="38100"/>
          </a:effectLst>
        </p:spPr>
      </p:pic>
      <p:sp>
        <p:nvSpPr>
          <p:cNvPr id="3" name="Title 2"/>
          <p:cNvSpPr txBox="1">
            <a:spLocks/>
          </p:cNvSpPr>
          <p:nvPr/>
        </p:nvSpPr>
        <p:spPr>
          <a:xfrm>
            <a:off x="457200" y="1371600"/>
            <a:ext cx="8229600" cy="857250"/>
          </a:xfrm>
          <a:prstGeom prst="rect">
            <a:avLst/>
          </a:prstGeom>
        </p:spPr>
        <p:txBody>
          <a:bodyPr/>
          <a:lstStyle>
            <a:lvl1pPr algn="l" defTabSz="914400" rtl="0" eaLnBrk="1" latinLnBrk="0" hangingPunct="1">
              <a:lnSpc>
                <a:spcPts val="5000"/>
              </a:lnSpc>
              <a:spcBef>
                <a:spcPct val="0"/>
              </a:spcBef>
              <a:buNone/>
              <a:defRPr sz="4800" b="1" i="0" kern="1200" baseline="0">
                <a:solidFill>
                  <a:schemeClr val="tx2"/>
                </a:solidFill>
                <a:latin typeface="Arial Black" panose="020B0A04020102020204" pitchFamily="34" charset="0"/>
                <a:ea typeface="+mj-ea"/>
                <a:cs typeface="+mj-cs"/>
              </a:defRPr>
            </a:lvl1pPr>
          </a:lstStyle>
          <a:p>
            <a:r>
              <a:rPr lang="en-US" sz="3600">
                <a:solidFill>
                  <a:srgbClr val="382F84"/>
                </a:solidFill>
              </a:rPr>
              <a:t>Site Controls</a:t>
            </a:r>
            <a:endParaRPr lang="en-US" sz="3600" dirty="0">
              <a:solidFill>
                <a:srgbClr val="382F84"/>
              </a:solidFill>
            </a:endParaRPr>
          </a:p>
        </p:txBody>
      </p:sp>
    </p:spTree>
    <p:custDataLst>
      <p:tags r:id="rId1"/>
    </p:custDataLst>
    <p:extLst>
      <p:ext uri="{BB962C8B-B14F-4D97-AF65-F5344CB8AC3E}">
        <p14:creationId xmlns:p14="http://schemas.microsoft.com/office/powerpoint/2010/main" val="1866786766"/>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57200" y="1371600"/>
            <a:ext cx="8229600" cy="857250"/>
          </a:xfrm>
          <a:prstGeom prst="rect">
            <a:avLst/>
          </a:prstGeom>
        </p:spPr>
        <p:txBody>
          <a:bodyPr/>
          <a:lstStyle>
            <a:lvl1pPr algn="l" defTabSz="914400" rtl="0" eaLnBrk="1" latinLnBrk="0" hangingPunct="1">
              <a:lnSpc>
                <a:spcPts val="5000"/>
              </a:lnSpc>
              <a:spcBef>
                <a:spcPct val="0"/>
              </a:spcBef>
              <a:buNone/>
              <a:defRPr sz="4800" b="1" i="0" kern="1200" baseline="0">
                <a:solidFill>
                  <a:schemeClr val="tx2"/>
                </a:solidFill>
                <a:latin typeface="Arial Black" panose="020B0A04020102020204" pitchFamily="34" charset="0"/>
                <a:ea typeface="+mj-ea"/>
                <a:cs typeface="+mj-cs"/>
              </a:defRPr>
            </a:lvl1pPr>
          </a:lstStyle>
          <a:p>
            <a:r>
              <a:rPr lang="en-US" sz="3600">
                <a:solidFill>
                  <a:srgbClr val="382F84"/>
                </a:solidFill>
              </a:rPr>
              <a:t>Site Controls</a:t>
            </a:r>
            <a:endParaRPr lang="en-US" sz="3600" dirty="0">
              <a:solidFill>
                <a:srgbClr val="382F84"/>
              </a:solidFill>
            </a:endParaRPr>
          </a:p>
        </p:txBody>
      </p:sp>
      <p:pic>
        <p:nvPicPr>
          <p:cNvPr id="2" name="Picture 1"/>
          <p:cNvPicPr>
            <a:picLocks noChangeAspect="1"/>
          </p:cNvPicPr>
          <p:nvPr/>
        </p:nvPicPr>
        <p:blipFill>
          <a:blip r:embed="rId3"/>
          <a:stretch>
            <a:fillRect/>
          </a:stretch>
        </p:blipFill>
        <p:spPr>
          <a:xfrm>
            <a:off x="1455761" y="1943101"/>
            <a:ext cx="6232478" cy="3822335"/>
          </a:xfrm>
          <a:prstGeom prst="rect">
            <a:avLst/>
          </a:prstGeom>
        </p:spPr>
      </p:pic>
    </p:spTree>
    <p:custDataLst>
      <p:tags r:id="rId1"/>
    </p:custDataLst>
    <p:extLst>
      <p:ext uri="{BB962C8B-B14F-4D97-AF65-F5344CB8AC3E}">
        <p14:creationId xmlns:p14="http://schemas.microsoft.com/office/powerpoint/2010/main" val="2394775046"/>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57200" y="1371600"/>
            <a:ext cx="8229600" cy="857250"/>
          </a:xfrm>
          <a:prstGeom prst="rect">
            <a:avLst/>
          </a:prstGeom>
        </p:spPr>
        <p:txBody>
          <a:bodyPr/>
          <a:lstStyle>
            <a:lvl1pPr algn="l" defTabSz="914400" rtl="0" eaLnBrk="1" latinLnBrk="0" hangingPunct="1">
              <a:lnSpc>
                <a:spcPts val="5000"/>
              </a:lnSpc>
              <a:spcBef>
                <a:spcPct val="0"/>
              </a:spcBef>
              <a:buNone/>
              <a:defRPr sz="4800" b="1" i="0" kern="1200" baseline="0">
                <a:solidFill>
                  <a:schemeClr val="tx2"/>
                </a:solidFill>
                <a:latin typeface="Arial Black" panose="020B0A04020102020204" pitchFamily="34" charset="0"/>
                <a:ea typeface="+mj-ea"/>
                <a:cs typeface="+mj-cs"/>
              </a:defRPr>
            </a:lvl1pPr>
          </a:lstStyle>
          <a:p>
            <a:r>
              <a:rPr lang="en-US" sz="3600" dirty="0">
                <a:solidFill>
                  <a:srgbClr val="382F84"/>
                </a:solidFill>
              </a:rPr>
              <a:t>Site Controls</a:t>
            </a:r>
          </a:p>
        </p:txBody>
      </p:sp>
      <p:pic>
        <p:nvPicPr>
          <p:cNvPr id="4" name="Picture 3"/>
          <p:cNvPicPr>
            <a:picLocks noChangeAspect="1"/>
          </p:cNvPicPr>
          <p:nvPr/>
        </p:nvPicPr>
        <p:blipFill>
          <a:blip r:embed="rId3"/>
          <a:stretch>
            <a:fillRect/>
          </a:stretch>
        </p:blipFill>
        <p:spPr>
          <a:xfrm>
            <a:off x="1461343" y="2057400"/>
            <a:ext cx="6221315" cy="3742752"/>
          </a:xfrm>
          <a:prstGeom prst="rect">
            <a:avLst/>
          </a:prstGeom>
        </p:spPr>
      </p:pic>
    </p:spTree>
    <p:custDataLst>
      <p:tags r:id="rId1"/>
    </p:custDataLst>
    <p:extLst>
      <p:ext uri="{BB962C8B-B14F-4D97-AF65-F5344CB8AC3E}">
        <p14:creationId xmlns:p14="http://schemas.microsoft.com/office/powerpoint/2010/main" val="4126144547"/>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457200" y="1371600"/>
            <a:ext cx="8229600" cy="857250"/>
          </a:xfrm>
          <a:prstGeom prst="rect">
            <a:avLst/>
          </a:prstGeom>
        </p:spPr>
        <p:txBody>
          <a:bodyPr/>
          <a:lstStyle>
            <a:lvl1pPr algn="l" defTabSz="914400" rtl="0" eaLnBrk="1" latinLnBrk="0" hangingPunct="1">
              <a:lnSpc>
                <a:spcPts val="5000"/>
              </a:lnSpc>
              <a:spcBef>
                <a:spcPct val="0"/>
              </a:spcBef>
              <a:buNone/>
              <a:defRPr sz="4800" b="1" i="0" kern="1200" baseline="0">
                <a:solidFill>
                  <a:schemeClr val="tx2"/>
                </a:solidFill>
                <a:latin typeface="Arial Black" panose="020B0A04020102020204" pitchFamily="34" charset="0"/>
                <a:ea typeface="+mj-ea"/>
                <a:cs typeface="+mj-cs"/>
              </a:defRPr>
            </a:lvl1pPr>
          </a:lstStyle>
          <a:p>
            <a:r>
              <a:rPr lang="en-US" sz="3600" dirty="0">
                <a:solidFill>
                  <a:srgbClr val="382F84"/>
                </a:solidFill>
              </a:rPr>
              <a:t>Alias Tables</a:t>
            </a:r>
          </a:p>
        </p:txBody>
      </p:sp>
      <p:sp>
        <p:nvSpPr>
          <p:cNvPr id="5" name="Content Placeholder 1"/>
          <p:cNvSpPr txBox="1">
            <a:spLocks/>
          </p:cNvSpPr>
          <p:nvPr/>
        </p:nvSpPr>
        <p:spPr>
          <a:xfrm>
            <a:off x="457200" y="2000250"/>
            <a:ext cx="8229600" cy="3714750"/>
          </a:xfrm>
          <a:prstGeom prst="rect">
            <a:avLst/>
          </a:prstGeom>
        </p:spPr>
        <p:txBody>
          <a:bodyPr/>
          <a:lstStyle>
            <a:lvl1pPr marL="344488" indent="-344488" algn="l" defTabSz="914400" rtl="0" eaLnBrk="1" latinLnBrk="0" hangingPunct="1">
              <a:spcBef>
                <a:spcPct val="20000"/>
              </a:spcBef>
              <a:buClr>
                <a:schemeClr val="accent1"/>
              </a:buClr>
              <a:buFont typeface="Wingdings" panose="05000000000000000000" pitchFamily="2" charset="2"/>
              <a:buChar char="§"/>
              <a:defRPr sz="3000" b="1" i="0" kern="1200" baseline="0">
                <a:solidFill>
                  <a:schemeClr val="accent2"/>
                </a:solidFill>
                <a:latin typeface="+mn-lt"/>
                <a:ea typeface="+mn-ea"/>
                <a:cs typeface="+mn-cs"/>
              </a:defRPr>
            </a:lvl1pPr>
            <a:lvl2pPr marL="687388" indent="-342900" algn="l" defTabSz="914400" rtl="0" eaLnBrk="1" latinLnBrk="0" hangingPunct="1">
              <a:spcBef>
                <a:spcPct val="20000"/>
              </a:spcBef>
              <a:buClr>
                <a:schemeClr val="accent1"/>
              </a:buClr>
              <a:buFont typeface="Arial" panose="020B0604020202020204" pitchFamily="34" charset="0"/>
              <a:buChar char="–"/>
              <a:defRPr sz="2800" b="1" i="0" kern="1200" baseline="0">
                <a:solidFill>
                  <a:schemeClr val="accent2"/>
                </a:solidFill>
                <a:latin typeface="+mn-lt"/>
                <a:ea typeface="+mn-ea"/>
                <a:cs typeface="+mn-cs"/>
              </a:defRPr>
            </a:lvl2pPr>
            <a:lvl3pPr marL="1031875" indent="-344488" algn="l" defTabSz="914400" rtl="0" eaLnBrk="1" latinLnBrk="0" hangingPunct="1">
              <a:spcBef>
                <a:spcPct val="20000"/>
              </a:spcBef>
              <a:buClr>
                <a:schemeClr val="accent1"/>
              </a:buClr>
              <a:buFont typeface="Wingdings" panose="05000000000000000000" pitchFamily="2" charset="2"/>
              <a:buChar char="§"/>
              <a:defRPr sz="2600" b="1" i="0" kern="1200" baseline="0">
                <a:solidFill>
                  <a:schemeClr val="accent2"/>
                </a:solidFill>
                <a:latin typeface="+mn-lt"/>
                <a:ea typeface="+mn-ea"/>
                <a:cs typeface="+mn-cs"/>
              </a:defRPr>
            </a:lvl3pPr>
            <a:lvl4pPr marL="1376363" indent="-344488" algn="l" defTabSz="914400" rtl="0" eaLnBrk="1" latinLnBrk="0" hangingPunct="1">
              <a:spcBef>
                <a:spcPct val="20000"/>
              </a:spcBef>
              <a:buClr>
                <a:schemeClr val="accent1"/>
              </a:buClr>
              <a:buFont typeface="Arial" panose="020B0604020202020204" pitchFamily="34" charset="0"/>
              <a:buChar char="–"/>
              <a:defRPr sz="2400" b="1" i="0" kern="1200" baseline="0">
                <a:solidFill>
                  <a:schemeClr val="accent2"/>
                </a:solidFill>
                <a:latin typeface="+mn-lt"/>
                <a:ea typeface="+mn-ea"/>
                <a:cs typeface="+mn-cs"/>
              </a:defRPr>
            </a:lvl4pPr>
            <a:lvl5pPr marL="1711325" indent="-334963" algn="l" defTabSz="914400" rtl="0" eaLnBrk="1" latinLnBrk="0" hangingPunct="1">
              <a:spcBef>
                <a:spcPct val="20000"/>
              </a:spcBef>
              <a:buClr>
                <a:schemeClr val="accent1"/>
              </a:buClr>
              <a:buFont typeface="Wingdings" panose="05000000000000000000" pitchFamily="2" charset="2"/>
              <a:buChar char="§"/>
              <a:defRPr sz="2200" b="1" i="0" kern="1200" baseline="0">
                <a:solidFill>
                  <a:schemeClr val="accent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Clr>
                <a:srgbClr val="DB3F2F"/>
              </a:buClr>
            </a:pPr>
            <a:r>
              <a:rPr lang="en-US" sz="2250" dirty="0">
                <a:solidFill>
                  <a:srgbClr val="008F91"/>
                </a:solidFill>
              </a:rPr>
              <a:t>LTR_TNEW_ALIAS_PAYMENT_METHOD</a:t>
            </a:r>
          </a:p>
          <a:p>
            <a:pPr>
              <a:buClr>
                <a:srgbClr val="DB3F2F"/>
              </a:buClr>
            </a:pPr>
            <a:r>
              <a:rPr lang="en-US" sz="2250" dirty="0">
                <a:solidFill>
                  <a:srgbClr val="008F91"/>
                </a:solidFill>
              </a:rPr>
              <a:t>LTR_TNEW_ALIAS_PRICE_TYPE</a:t>
            </a:r>
          </a:p>
          <a:p>
            <a:pPr>
              <a:buClr>
                <a:srgbClr val="DB3F2F"/>
              </a:buClr>
            </a:pPr>
            <a:r>
              <a:rPr lang="en-US" sz="2250" dirty="0">
                <a:solidFill>
                  <a:srgbClr val="008F91"/>
                </a:solidFill>
              </a:rPr>
              <a:t>LTR_TNEW_ALIAS_SHIPPING_METHOD</a:t>
            </a:r>
          </a:p>
        </p:txBody>
      </p:sp>
      <p:pic>
        <p:nvPicPr>
          <p:cNvPr id="7174" name="Picture 6" descr="https://cdn.meme.am/instances/4788662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57500" y="3429000"/>
            <a:ext cx="3257550" cy="2432984"/>
          </a:xfrm>
          <a:prstGeom prst="rect">
            <a:avLst/>
          </a:prstGeom>
          <a:noFill/>
          <a:effectLst>
            <a:softEdge rad="508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263739660"/>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457200" y="1371600"/>
            <a:ext cx="8229600" cy="857250"/>
          </a:xfrm>
          <a:prstGeom prst="rect">
            <a:avLst/>
          </a:prstGeom>
        </p:spPr>
        <p:txBody>
          <a:bodyPr/>
          <a:lstStyle>
            <a:lvl1pPr algn="l" defTabSz="914400" rtl="0" eaLnBrk="1" latinLnBrk="0" hangingPunct="1">
              <a:lnSpc>
                <a:spcPts val="5000"/>
              </a:lnSpc>
              <a:spcBef>
                <a:spcPct val="0"/>
              </a:spcBef>
              <a:buNone/>
              <a:defRPr sz="4800" b="1" i="0" kern="1200" baseline="0">
                <a:solidFill>
                  <a:schemeClr val="tx2"/>
                </a:solidFill>
                <a:latin typeface="Arial Black" panose="020B0A04020102020204" pitchFamily="34" charset="0"/>
                <a:ea typeface="+mj-ea"/>
                <a:cs typeface="+mj-cs"/>
              </a:defRPr>
            </a:lvl1pPr>
          </a:lstStyle>
          <a:p>
            <a:r>
              <a:rPr lang="en-US" sz="3600" dirty="0">
                <a:solidFill>
                  <a:srgbClr val="382F84"/>
                </a:solidFill>
              </a:rPr>
              <a:t>Alias Tables</a:t>
            </a:r>
          </a:p>
        </p:txBody>
      </p:sp>
      <p:pic>
        <p:nvPicPr>
          <p:cNvPr id="3" name="Picture 2"/>
          <p:cNvPicPr>
            <a:picLocks noChangeAspect="1"/>
          </p:cNvPicPr>
          <p:nvPr/>
        </p:nvPicPr>
        <p:blipFill>
          <a:blip r:embed="rId3"/>
          <a:stretch>
            <a:fillRect/>
          </a:stretch>
        </p:blipFill>
        <p:spPr>
          <a:xfrm>
            <a:off x="1125849" y="2114550"/>
            <a:ext cx="6818002" cy="532186"/>
          </a:xfrm>
          <a:prstGeom prst="rect">
            <a:avLst/>
          </a:prstGeom>
        </p:spPr>
      </p:pic>
      <p:pic>
        <p:nvPicPr>
          <p:cNvPr id="6" name="Picture 5"/>
          <p:cNvPicPr>
            <a:picLocks noChangeAspect="1"/>
          </p:cNvPicPr>
          <p:nvPr/>
        </p:nvPicPr>
        <p:blipFill>
          <a:blip r:embed="rId4"/>
          <a:stretch>
            <a:fillRect/>
          </a:stretch>
        </p:blipFill>
        <p:spPr>
          <a:xfrm>
            <a:off x="1136823" y="2857500"/>
            <a:ext cx="6864177" cy="628650"/>
          </a:xfrm>
          <a:prstGeom prst="rect">
            <a:avLst/>
          </a:prstGeom>
        </p:spPr>
      </p:pic>
      <p:pic>
        <p:nvPicPr>
          <p:cNvPr id="7" name="Picture 6"/>
          <p:cNvPicPr>
            <a:picLocks noChangeAspect="1"/>
          </p:cNvPicPr>
          <p:nvPr/>
        </p:nvPicPr>
        <p:blipFill>
          <a:blip r:embed="rId5"/>
          <a:stretch>
            <a:fillRect/>
          </a:stretch>
        </p:blipFill>
        <p:spPr>
          <a:xfrm>
            <a:off x="1136823" y="3714750"/>
            <a:ext cx="6864177" cy="2100111"/>
          </a:xfrm>
          <a:prstGeom prst="rect">
            <a:avLst/>
          </a:prstGeom>
        </p:spPr>
      </p:pic>
    </p:spTree>
    <p:custDataLst>
      <p:tags r:id="rId1"/>
    </p:custDataLst>
    <p:extLst>
      <p:ext uri="{BB962C8B-B14F-4D97-AF65-F5344CB8AC3E}">
        <p14:creationId xmlns:p14="http://schemas.microsoft.com/office/powerpoint/2010/main" val="61566033"/>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s://image.freepik.com/free-icon/shopping-cart-of-checkered-design_318-50865.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9400" y="3682001"/>
            <a:ext cx="2171700" cy="21717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2"/>
          <p:cNvSpPr txBox="1">
            <a:spLocks/>
          </p:cNvSpPr>
          <p:nvPr/>
        </p:nvSpPr>
        <p:spPr>
          <a:xfrm>
            <a:off x="457200" y="1371600"/>
            <a:ext cx="8229600" cy="857250"/>
          </a:xfrm>
          <a:prstGeom prst="rect">
            <a:avLst/>
          </a:prstGeom>
        </p:spPr>
        <p:txBody>
          <a:bodyPr/>
          <a:lstStyle>
            <a:lvl1pPr algn="l" defTabSz="914400" rtl="0" eaLnBrk="1" latinLnBrk="0" hangingPunct="1">
              <a:lnSpc>
                <a:spcPts val="5000"/>
              </a:lnSpc>
              <a:spcBef>
                <a:spcPct val="0"/>
              </a:spcBef>
              <a:buNone/>
              <a:defRPr sz="4800" b="1" i="0" kern="1200" baseline="0">
                <a:solidFill>
                  <a:schemeClr val="tx2"/>
                </a:solidFill>
                <a:latin typeface="Arial Black" panose="020B0A04020102020204" pitchFamily="34" charset="0"/>
                <a:ea typeface="+mj-ea"/>
                <a:cs typeface="+mj-cs"/>
              </a:defRPr>
            </a:lvl1pPr>
          </a:lstStyle>
          <a:p>
            <a:r>
              <a:rPr lang="en-US" sz="3600" dirty="0">
                <a:solidFill>
                  <a:srgbClr val="382F84"/>
                </a:solidFill>
              </a:rPr>
              <a:t>Dynamic Content</a:t>
            </a:r>
          </a:p>
        </p:txBody>
      </p:sp>
      <p:sp>
        <p:nvSpPr>
          <p:cNvPr id="8" name="Content Placeholder 1"/>
          <p:cNvSpPr txBox="1">
            <a:spLocks/>
          </p:cNvSpPr>
          <p:nvPr/>
        </p:nvSpPr>
        <p:spPr>
          <a:xfrm>
            <a:off x="457200" y="2343150"/>
            <a:ext cx="8229600" cy="3371850"/>
          </a:xfrm>
          <a:prstGeom prst="rect">
            <a:avLst/>
          </a:prstGeom>
        </p:spPr>
        <p:txBody>
          <a:bodyPr/>
          <a:lstStyle>
            <a:lvl1pPr marL="344488" indent="-344488" algn="l" defTabSz="914400" rtl="0" eaLnBrk="1" latinLnBrk="0" hangingPunct="1">
              <a:spcBef>
                <a:spcPct val="20000"/>
              </a:spcBef>
              <a:buClr>
                <a:schemeClr val="accent1"/>
              </a:buClr>
              <a:buFont typeface="Wingdings" panose="05000000000000000000" pitchFamily="2" charset="2"/>
              <a:buChar char="§"/>
              <a:defRPr sz="3000" b="1" i="0" kern="1200" baseline="0">
                <a:solidFill>
                  <a:schemeClr val="accent2"/>
                </a:solidFill>
                <a:latin typeface="+mn-lt"/>
                <a:ea typeface="+mn-ea"/>
                <a:cs typeface="+mn-cs"/>
              </a:defRPr>
            </a:lvl1pPr>
            <a:lvl2pPr marL="687388" indent="-342900" algn="l" defTabSz="914400" rtl="0" eaLnBrk="1" latinLnBrk="0" hangingPunct="1">
              <a:spcBef>
                <a:spcPct val="20000"/>
              </a:spcBef>
              <a:buClr>
                <a:schemeClr val="accent1"/>
              </a:buClr>
              <a:buFont typeface="Arial" panose="020B0604020202020204" pitchFamily="34" charset="0"/>
              <a:buChar char="–"/>
              <a:defRPr sz="2800" b="1" i="0" kern="1200" baseline="0">
                <a:solidFill>
                  <a:schemeClr val="accent2"/>
                </a:solidFill>
                <a:latin typeface="+mn-lt"/>
                <a:ea typeface="+mn-ea"/>
                <a:cs typeface="+mn-cs"/>
              </a:defRPr>
            </a:lvl2pPr>
            <a:lvl3pPr marL="1031875" indent="-344488" algn="l" defTabSz="914400" rtl="0" eaLnBrk="1" latinLnBrk="0" hangingPunct="1">
              <a:spcBef>
                <a:spcPct val="20000"/>
              </a:spcBef>
              <a:buClr>
                <a:schemeClr val="accent1"/>
              </a:buClr>
              <a:buFont typeface="Wingdings" panose="05000000000000000000" pitchFamily="2" charset="2"/>
              <a:buChar char="§"/>
              <a:defRPr sz="2600" b="1" i="0" kern="1200" baseline="0">
                <a:solidFill>
                  <a:schemeClr val="accent2"/>
                </a:solidFill>
                <a:latin typeface="+mn-lt"/>
                <a:ea typeface="+mn-ea"/>
                <a:cs typeface="+mn-cs"/>
              </a:defRPr>
            </a:lvl3pPr>
            <a:lvl4pPr marL="1376363" indent="-344488" algn="l" defTabSz="914400" rtl="0" eaLnBrk="1" latinLnBrk="0" hangingPunct="1">
              <a:spcBef>
                <a:spcPct val="20000"/>
              </a:spcBef>
              <a:buClr>
                <a:schemeClr val="accent1"/>
              </a:buClr>
              <a:buFont typeface="Arial" panose="020B0604020202020204" pitchFamily="34" charset="0"/>
              <a:buChar char="–"/>
              <a:defRPr sz="2400" b="1" i="0" kern="1200" baseline="0">
                <a:solidFill>
                  <a:schemeClr val="accent2"/>
                </a:solidFill>
                <a:latin typeface="+mn-lt"/>
                <a:ea typeface="+mn-ea"/>
                <a:cs typeface="+mn-cs"/>
              </a:defRPr>
            </a:lvl4pPr>
            <a:lvl5pPr marL="1711325" indent="-334963" algn="l" defTabSz="914400" rtl="0" eaLnBrk="1" latinLnBrk="0" hangingPunct="1">
              <a:spcBef>
                <a:spcPct val="20000"/>
              </a:spcBef>
              <a:buClr>
                <a:schemeClr val="accent1"/>
              </a:buClr>
              <a:buFont typeface="Wingdings" panose="05000000000000000000" pitchFamily="2" charset="2"/>
              <a:buChar char="§"/>
              <a:defRPr sz="2200" b="1" i="0" kern="1200" baseline="0">
                <a:solidFill>
                  <a:schemeClr val="accent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Clr>
                <a:srgbClr val="DB3F2F"/>
              </a:buClr>
            </a:pPr>
            <a:r>
              <a:rPr lang="en-US" sz="2250" dirty="0">
                <a:solidFill>
                  <a:srgbClr val="008F91"/>
                </a:solidFill>
              </a:rPr>
              <a:t>Display content based on items in the cart!</a:t>
            </a:r>
          </a:p>
          <a:p>
            <a:pPr lvl="1">
              <a:buClr>
                <a:srgbClr val="DB3F2F"/>
              </a:buClr>
            </a:pPr>
            <a:r>
              <a:rPr lang="en-US" sz="2100" dirty="0">
                <a:solidFill>
                  <a:srgbClr val="008F91"/>
                </a:solidFill>
              </a:rPr>
              <a:t>LTR_TNEW_DYN_EMAIL_CONTENT</a:t>
            </a:r>
          </a:p>
          <a:p>
            <a:pPr lvl="1">
              <a:buClr>
                <a:srgbClr val="DB3F2F"/>
              </a:buClr>
            </a:pPr>
            <a:r>
              <a:rPr lang="en-US" sz="2100" dirty="0">
                <a:solidFill>
                  <a:srgbClr val="008F91"/>
                </a:solidFill>
              </a:rPr>
              <a:t>LTR_TNEW_DYN_PAYMENT_METHOD</a:t>
            </a:r>
          </a:p>
          <a:p>
            <a:pPr lvl="1">
              <a:buClr>
                <a:srgbClr val="DB3F2F"/>
              </a:buClr>
            </a:pPr>
            <a:r>
              <a:rPr lang="en-US" sz="2100" dirty="0">
                <a:solidFill>
                  <a:srgbClr val="008F91"/>
                </a:solidFill>
              </a:rPr>
              <a:t>LTR_TNEW_DYN_SHIPPING_METHOD</a:t>
            </a:r>
          </a:p>
        </p:txBody>
      </p:sp>
    </p:spTree>
    <p:custDataLst>
      <p:tags r:id="rId1"/>
    </p:custDataLst>
    <p:extLst>
      <p:ext uri="{BB962C8B-B14F-4D97-AF65-F5344CB8AC3E}">
        <p14:creationId xmlns:p14="http://schemas.microsoft.com/office/powerpoint/2010/main" val="1005445046"/>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Dynamic Content</a:t>
            </a:r>
            <a:endParaRPr lang="en-US" dirty="0"/>
          </a:p>
        </p:txBody>
      </p:sp>
      <p:pic>
        <p:nvPicPr>
          <p:cNvPr id="4" name="Picture 3"/>
          <p:cNvPicPr>
            <a:picLocks noChangeAspect="1"/>
          </p:cNvPicPr>
          <p:nvPr/>
        </p:nvPicPr>
        <p:blipFill>
          <a:blip r:embed="rId3"/>
          <a:stretch>
            <a:fillRect/>
          </a:stretch>
        </p:blipFill>
        <p:spPr>
          <a:xfrm>
            <a:off x="1629143" y="2343151"/>
            <a:ext cx="5885714" cy="3028571"/>
          </a:xfrm>
          <a:prstGeom prst="rect">
            <a:avLst/>
          </a:prstGeom>
        </p:spPr>
      </p:pic>
    </p:spTree>
    <p:custDataLst>
      <p:tags r:id="rId1"/>
    </p:custDataLst>
    <p:extLst>
      <p:ext uri="{BB962C8B-B14F-4D97-AF65-F5344CB8AC3E}">
        <p14:creationId xmlns:p14="http://schemas.microsoft.com/office/powerpoint/2010/main" val="3738460075"/>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Dynamic Content</a:t>
            </a:r>
            <a:endParaRPr lang="en-US" dirty="0"/>
          </a:p>
        </p:txBody>
      </p:sp>
      <p:pic>
        <p:nvPicPr>
          <p:cNvPr id="5" name="Picture 4"/>
          <p:cNvPicPr>
            <a:picLocks noChangeAspect="1"/>
          </p:cNvPicPr>
          <p:nvPr/>
        </p:nvPicPr>
        <p:blipFill>
          <a:blip r:embed="rId3"/>
          <a:stretch>
            <a:fillRect/>
          </a:stretch>
        </p:blipFill>
        <p:spPr>
          <a:xfrm>
            <a:off x="457200" y="2286000"/>
            <a:ext cx="6403368" cy="1028700"/>
          </a:xfrm>
          <a:prstGeom prst="rect">
            <a:avLst/>
          </a:prstGeom>
        </p:spPr>
      </p:pic>
      <p:pic>
        <p:nvPicPr>
          <p:cNvPr id="15362" name="Picture 2" descr="http://4.bp.blogspot.com/-6yf10q9Ueq4/UAWsYejvZvI/AAAAAAAAAf0/7Ufp1Yjiqyc/s400/Photo-ID-Required.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5050" y="3890341"/>
            <a:ext cx="2857500" cy="2064544"/>
          </a:xfrm>
          <a:prstGeom prst="rect">
            <a:avLst/>
          </a:prstGeom>
          <a:noFill/>
          <a:extLst>
            <a:ext uri="{909E8E84-426E-40DD-AFC4-6F175D3DCCD1}">
              <a14:hiddenFill xmlns:a14="http://schemas.microsoft.com/office/drawing/2010/main">
                <a:solidFill>
                  <a:srgbClr val="FFFFFF"/>
                </a:solidFill>
              </a14:hiddenFill>
            </a:ext>
          </a:extLst>
        </p:spPr>
      </p:pic>
      <p:sp>
        <p:nvSpPr>
          <p:cNvPr id="7" name="Content Placeholder 1"/>
          <p:cNvSpPr txBox="1">
            <a:spLocks/>
          </p:cNvSpPr>
          <p:nvPr/>
        </p:nvSpPr>
        <p:spPr>
          <a:xfrm>
            <a:off x="285750" y="3158675"/>
            <a:ext cx="8229600" cy="3371850"/>
          </a:xfrm>
          <a:prstGeom prst="rect">
            <a:avLst/>
          </a:prstGeom>
        </p:spPr>
        <p:txBody>
          <a:bodyPr/>
          <a:lstStyle>
            <a:lvl1pPr marL="344488" indent="-344488" algn="l" defTabSz="914400" rtl="0" eaLnBrk="1" latinLnBrk="0" hangingPunct="1">
              <a:spcBef>
                <a:spcPct val="20000"/>
              </a:spcBef>
              <a:buClr>
                <a:schemeClr val="accent1"/>
              </a:buClr>
              <a:buFont typeface="Wingdings" panose="05000000000000000000" pitchFamily="2" charset="2"/>
              <a:buChar char="§"/>
              <a:defRPr sz="3000" b="1" i="0" kern="1200" baseline="0">
                <a:solidFill>
                  <a:schemeClr val="accent2"/>
                </a:solidFill>
                <a:latin typeface="+mn-lt"/>
                <a:ea typeface="+mn-ea"/>
                <a:cs typeface="+mn-cs"/>
              </a:defRPr>
            </a:lvl1pPr>
            <a:lvl2pPr marL="687388" indent="-342900" algn="l" defTabSz="914400" rtl="0" eaLnBrk="1" latinLnBrk="0" hangingPunct="1">
              <a:spcBef>
                <a:spcPct val="20000"/>
              </a:spcBef>
              <a:buClr>
                <a:schemeClr val="accent1"/>
              </a:buClr>
              <a:buFont typeface="Arial" panose="020B0604020202020204" pitchFamily="34" charset="0"/>
              <a:buChar char="–"/>
              <a:defRPr sz="2800" b="1" i="0" kern="1200" baseline="0">
                <a:solidFill>
                  <a:schemeClr val="accent2"/>
                </a:solidFill>
                <a:latin typeface="+mn-lt"/>
                <a:ea typeface="+mn-ea"/>
                <a:cs typeface="+mn-cs"/>
              </a:defRPr>
            </a:lvl2pPr>
            <a:lvl3pPr marL="1031875" indent="-344488" algn="l" defTabSz="914400" rtl="0" eaLnBrk="1" latinLnBrk="0" hangingPunct="1">
              <a:spcBef>
                <a:spcPct val="20000"/>
              </a:spcBef>
              <a:buClr>
                <a:schemeClr val="accent1"/>
              </a:buClr>
              <a:buFont typeface="Wingdings" panose="05000000000000000000" pitchFamily="2" charset="2"/>
              <a:buChar char="§"/>
              <a:defRPr sz="2600" b="1" i="0" kern="1200" baseline="0">
                <a:solidFill>
                  <a:schemeClr val="accent2"/>
                </a:solidFill>
                <a:latin typeface="+mn-lt"/>
                <a:ea typeface="+mn-ea"/>
                <a:cs typeface="+mn-cs"/>
              </a:defRPr>
            </a:lvl3pPr>
            <a:lvl4pPr marL="1376363" indent="-344488" algn="l" defTabSz="914400" rtl="0" eaLnBrk="1" latinLnBrk="0" hangingPunct="1">
              <a:spcBef>
                <a:spcPct val="20000"/>
              </a:spcBef>
              <a:buClr>
                <a:schemeClr val="accent1"/>
              </a:buClr>
              <a:buFont typeface="Arial" panose="020B0604020202020204" pitchFamily="34" charset="0"/>
              <a:buChar char="–"/>
              <a:defRPr sz="2400" b="1" i="0" kern="1200" baseline="0">
                <a:solidFill>
                  <a:schemeClr val="accent2"/>
                </a:solidFill>
                <a:latin typeface="+mn-lt"/>
                <a:ea typeface="+mn-ea"/>
                <a:cs typeface="+mn-cs"/>
              </a:defRPr>
            </a:lvl4pPr>
            <a:lvl5pPr marL="1711325" indent="-334963" algn="l" defTabSz="914400" rtl="0" eaLnBrk="1" latinLnBrk="0" hangingPunct="1">
              <a:spcBef>
                <a:spcPct val="20000"/>
              </a:spcBef>
              <a:buClr>
                <a:schemeClr val="accent1"/>
              </a:buClr>
              <a:buFont typeface="Wingdings" panose="05000000000000000000" pitchFamily="2" charset="2"/>
              <a:buChar char="§"/>
              <a:defRPr sz="2200" b="1" i="0" kern="1200" baseline="0">
                <a:solidFill>
                  <a:schemeClr val="accent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Clr>
                <a:srgbClr val="DB3F2F"/>
              </a:buClr>
              <a:buNone/>
            </a:pPr>
            <a:r>
              <a:rPr lang="en-US" sz="2250" dirty="0">
                <a:solidFill>
                  <a:srgbClr val="008F91"/>
                </a:solidFill>
              </a:rPr>
              <a:t>Special message for price types, performances, packages and more in the confirmation email.</a:t>
            </a:r>
          </a:p>
          <a:p>
            <a:pPr marL="0" indent="0">
              <a:buClr>
                <a:srgbClr val="DB3F2F"/>
              </a:buClr>
              <a:buNone/>
            </a:pPr>
            <a:r>
              <a:rPr lang="en-US" sz="2250" dirty="0">
                <a:solidFill>
                  <a:srgbClr val="DB3F2F"/>
                </a:solidFill>
              </a:rPr>
              <a:t/>
            </a:r>
            <a:br>
              <a:rPr lang="en-US" sz="2250" dirty="0">
                <a:solidFill>
                  <a:srgbClr val="DB3F2F"/>
                </a:solidFill>
              </a:rPr>
            </a:br>
            <a:r>
              <a:rPr lang="en-US" sz="2250" dirty="0">
                <a:solidFill>
                  <a:srgbClr val="DB3F2F"/>
                </a:solidFill>
              </a:rPr>
              <a:t>LTR_TNEW_DYN_EMAIL_CONTENT</a:t>
            </a:r>
          </a:p>
        </p:txBody>
      </p:sp>
    </p:spTree>
    <p:custDataLst>
      <p:tags r:id="rId1"/>
    </p:custDataLst>
    <p:extLst>
      <p:ext uri="{BB962C8B-B14F-4D97-AF65-F5344CB8AC3E}">
        <p14:creationId xmlns:p14="http://schemas.microsoft.com/office/powerpoint/2010/main" val="3219325342"/>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Dynamic Content</a:t>
            </a:r>
            <a:endParaRPr lang="en-US" dirty="0"/>
          </a:p>
        </p:txBody>
      </p:sp>
      <p:pic>
        <p:nvPicPr>
          <p:cNvPr id="2" name="Picture 1"/>
          <p:cNvPicPr>
            <a:picLocks noChangeAspect="1"/>
          </p:cNvPicPr>
          <p:nvPr/>
        </p:nvPicPr>
        <p:blipFill rotWithShape="1">
          <a:blip r:embed="rId3"/>
          <a:srcRect t="51106"/>
          <a:stretch/>
        </p:blipFill>
        <p:spPr>
          <a:xfrm>
            <a:off x="885825" y="1943100"/>
            <a:ext cx="7372350" cy="3918975"/>
          </a:xfrm>
          <a:prstGeom prst="rect">
            <a:avLst/>
          </a:prstGeom>
          <a:effectLst>
            <a:softEdge rad="38100"/>
          </a:effectLst>
        </p:spPr>
      </p:pic>
    </p:spTree>
    <p:custDataLst>
      <p:tags r:id="rId1"/>
    </p:custDataLst>
    <p:extLst>
      <p:ext uri="{BB962C8B-B14F-4D97-AF65-F5344CB8AC3E}">
        <p14:creationId xmlns:p14="http://schemas.microsoft.com/office/powerpoint/2010/main" val="1013131836"/>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a:srcRect b="42614"/>
          <a:stretch/>
        </p:blipFill>
        <p:spPr>
          <a:xfrm>
            <a:off x="724918" y="2686051"/>
            <a:ext cx="7714708" cy="2914649"/>
          </a:xfrm>
          <a:prstGeom prst="rect">
            <a:avLst/>
          </a:prstGeom>
        </p:spPr>
      </p:pic>
      <p:sp>
        <p:nvSpPr>
          <p:cNvPr id="7" name="Content Placeholder 6"/>
          <p:cNvSpPr>
            <a:spLocks noGrp="1"/>
          </p:cNvSpPr>
          <p:nvPr>
            <p:ph idx="1"/>
          </p:nvPr>
        </p:nvSpPr>
        <p:spPr>
          <a:xfrm>
            <a:off x="457200" y="2000250"/>
            <a:ext cx="8229600" cy="3371850"/>
          </a:xfrm>
        </p:spPr>
        <p:txBody>
          <a:bodyPr/>
          <a:lstStyle/>
          <a:p>
            <a:r>
              <a:rPr lang="en-US" dirty="0" smtClean="0"/>
              <a:t>American Express promo sale</a:t>
            </a:r>
          </a:p>
          <a:p>
            <a:endParaRPr lang="en-US" dirty="0"/>
          </a:p>
        </p:txBody>
      </p:sp>
      <p:sp>
        <p:nvSpPr>
          <p:cNvPr id="3" name="Title 2"/>
          <p:cNvSpPr>
            <a:spLocks noGrp="1"/>
          </p:cNvSpPr>
          <p:nvPr>
            <p:ph type="title"/>
          </p:nvPr>
        </p:nvSpPr>
        <p:spPr/>
        <p:txBody>
          <a:bodyPr/>
          <a:lstStyle/>
          <a:p>
            <a:r>
              <a:rPr lang="en-US" smtClean="0"/>
              <a:t>Dynamic Content</a:t>
            </a:r>
            <a:endParaRPr lang="en-US" dirty="0"/>
          </a:p>
        </p:txBody>
      </p:sp>
    </p:spTree>
    <p:custDataLst>
      <p:tags r:id="rId1"/>
    </p:custDataLst>
    <p:extLst>
      <p:ext uri="{BB962C8B-B14F-4D97-AF65-F5344CB8AC3E}">
        <p14:creationId xmlns:p14="http://schemas.microsoft.com/office/powerpoint/2010/main" val="2056893026"/>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Dynamic Content</a:t>
            </a:r>
            <a:endParaRPr lang="en-US" dirty="0"/>
          </a:p>
        </p:txBody>
      </p:sp>
      <p:pic>
        <p:nvPicPr>
          <p:cNvPr id="7" name="Picture 6"/>
          <p:cNvPicPr>
            <a:picLocks noChangeAspect="1"/>
          </p:cNvPicPr>
          <p:nvPr/>
        </p:nvPicPr>
        <p:blipFill>
          <a:blip r:embed="rId3"/>
          <a:stretch>
            <a:fillRect/>
          </a:stretch>
        </p:blipFill>
        <p:spPr>
          <a:xfrm>
            <a:off x="457200" y="2114550"/>
            <a:ext cx="8416907" cy="3257550"/>
          </a:xfrm>
          <a:prstGeom prst="rect">
            <a:avLst/>
          </a:prstGeom>
          <a:effectLst>
            <a:softEdge rad="50800"/>
          </a:effectLst>
        </p:spPr>
      </p:pic>
    </p:spTree>
    <p:custDataLst>
      <p:tags r:id="rId1"/>
    </p:custDataLst>
    <p:extLst>
      <p:ext uri="{BB962C8B-B14F-4D97-AF65-F5344CB8AC3E}">
        <p14:creationId xmlns:p14="http://schemas.microsoft.com/office/powerpoint/2010/main" val="346488552"/>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i.istockimg.com/file_thumbview_approve/9915947/3/stock-photo-9915947-red-exclamation-point.jpg"/>
          <p:cNvPicPr>
            <a:picLocks noChangeAspect="1" noChangeArrowheads="1"/>
          </p:cNvPicPr>
          <p:nvPr/>
        </p:nvPicPr>
        <p:blipFill rotWithShape="1">
          <a:blip r:embed="rId3">
            <a:extLst>
              <a:ext uri="{28A0092B-C50C-407E-A947-70E740481C1C}">
                <a14:useLocalDpi xmlns:a14="http://schemas.microsoft.com/office/drawing/2010/main" val="0"/>
              </a:ext>
            </a:extLst>
          </a:blip>
          <a:srcRect t="6667"/>
          <a:stretch/>
        </p:blipFill>
        <p:spPr bwMode="auto">
          <a:xfrm>
            <a:off x="3900148" y="1252129"/>
            <a:ext cx="622596" cy="800048"/>
          </a:xfrm>
          <a:prstGeom prst="rect">
            <a:avLst/>
          </a:prstGeom>
          <a:noFill/>
          <a:extLst>
            <a:ext uri="{909E8E84-426E-40DD-AFC4-6F175D3DCCD1}">
              <a14:hiddenFill xmlns:a14="http://schemas.microsoft.com/office/drawing/2010/main">
                <a:solidFill>
                  <a:srgbClr val="FFFFFF"/>
                </a:solidFill>
              </a14:hiddenFill>
            </a:ext>
          </a:extLst>
        </p:spPr>
      </p:pic>
      <p:sp>
        <p:nvSpPr>
          <p:cNvPr id="5" name="Title 2"/>
          <p:cNvSpPr txBox="1">
            <a:spLocks/>
          </p:cNvSpPr>
          <p:nvPr/>
        </p:nvSpPr>
        <p:spPr>
          <a:xfrm>
            <a:off x="457200" y="1371600"/>
            <a:ext cx="8229600" cy="857250"/>
          </a:xfrm>
          <a:prstGeom prst="rect">
            <a:avLst/>
          </a:prstGeom>
        </p:spPr>
        <p:txBody>
          <a:bodyPr/>
          <a:lstStyle>
            <a:lvl1pPr algn="l" defTabSz="914400" rtl="0" eaLnBrk="1" latinLnBrk="0" hangingPunct="1">
              <a:lnSpc>
                <a:spcPts val="5000"/>
              </a:lnSpc>
              <a:spcBef>
                <a:spcPct val="0"/>
              </a:spcBef>
              <a:buNone/>
              <a:defRPr sz="4800" b="1" i="0" kern="1200" baseline="0">
                <a:solidFill>
                  <a:schemeClr val="tx2"/>
                </a:solidFill>
                <a:latin typeface="Arial Black" panose="020B0A04020102020204" pitchFamily="34" charset="0"/>
                <a:ea typeface="+mj-ea"/>
                <a:cs typeface="+mj-cs"/>
              </a:defRPr>
            </a:lvl1pPr>
          </a:lstStyle>
          <a:p>
            <a:r>
              <a:rPr lang="en-US" sz="3600" dirty="0">
                <a:solidFill>
                  <a:srgbClr val="382F84"/>
                </a:solidFill>
              </a:rPr>
              <a:t>TNEW Pro Tip</a:t>
            </a:r>
          </a:p>
        </p:txBody>
      </p:sp>
      <p:sp>
        <p:nvSpPr>
          <p:cNvPr id="7" name="Content Placeholder 1"/>
          <p:cNvSpPr txBox="1">
            <a:spLocks/>
          </p:cNvSpPr>
          <p:nvPr/>
        </p:nvSpPr>
        <p:spPr>
          <a:xfrm>
            <a:off x="0" y="4686300"/>
            <a:ext cx="9144000" cy="504464"/>
          </a:xfrm>
          <a:prstGeom prst="rect">
            <a:avLst/>
          </a:prstGeom>
        </p:spPr>
        <p:txBody>
          <a:bodyPr/>
          <a:lstStyle>
            <a:lvl1pPr marL="344488" indent="-344488" algn="l" defTabSz="914400" rtl="0" eaLnBrk="1" latinLnBrk="0" hangingPunct="1">
              <a:spcBef>
                <a:spcPct val="20000"/>
              </a:spcBef>
              <a:buClr>
                <a:schemeClr val="accent1"/>
              </a:buClr>
              <a:buFont typeface="Wingdings" panose="05000000000000000000" pitchFamily="2" charset="2"/>
              <a:buChar char="§"/>
              <a:defRPr sz="3000" b="1" i="0" kern="1200" baseline="0">
                <a:solidFill>
                  <a:schemeClr val="accent2"/>
                </a:solidFill>
                <a:latin typeface="+mn-lt"/>
                <a:ea typeface="+mn-ea"/>
                <a:cs typeface="+mn-cs"/>
              </a:defRPr>
            </a:lvl1pPr>
            <a:lvl2pPr marL="687388" indent="-342900" algn="l" defTabSz="914400" rtl="0" eaLnBrk="1" latinLnBrk="0" hangingPunct="1">
              <a:spcBef>
                <a:spcPct val="20000"/>
              </a:spcBef>
              <a:buClr>
                <a:schemeClr val="accent1"/>
              </a:buClr>
              <a:buFont typeface="Arial" panose="020B0604020202020204" pitchFamily="34" charset="0"/>
              <a:buChar char="–"/>
              <a:defRPr sz="2800" b="1" i="0" kern="1200" baseline="0">
                <a:solidFill>
                  <a:schemeClr val="accent2"/>
                </a:solidFill>
                <a:latin typeface="+mn-lt"/>
                <a:ea typeface="+mn-ea"/>
                <a:cs typeface="+mn-cs"/>
              </a:defRPr>
            </a:lvl2pPr>
            <a:lvl3pPr marL="1031875" indent="-344488" algn="l" defTabSz="914400" rtl="0" eaLnBrk="1" latinLnBrk="0" hangingPunct="1">
              <a:spcBef>
                <a:spcPct val="20000"/>
              </a:spcBef>
              <a:buClr>
                <a:schemeClr val="accent1"/>
              </a:buClr>
              <a:buFont typeface="Wingdings" panose="05000000000000000000" pitchFamily="2" charset="2"/>
              <a:buChar char="§"/>
              <a:defRPr sz="2600" b="1" i="0" kern="1200" baseline="0">
                <a:solidFill>
                  <a:schemeClr val="accent2"/>
                </a:solidFill>
                <a:latin typeface="+mn-lt"/>
                <a:ea typeface="+mn-ea"/>
                <a:cs typeface="+mn-cs"/>
              </a:defRPr>
            </a:lvl3pPr>
            <a:lvl4pPr marL="1376363" indent="-344488" algn="l" defTabSz="914400" rtl="0" eaLnBrk="1" latinLnBrk="0" hangingPunct="1">
              <a:spcBef>
                <a:spcPct val="20000"/>
              </a:spcBef>
              <a:buClr>
                <a:schemeClr val="accent1"/>
              </a:buClr>
              <a:buFont typeface="Arial" panose="020B0604020202020204" pitchFamily="34" charset="0"/>
              <a:buChar char="–"/>
              <a:defRPr sz="2400" b="1" i="0" kern="1200" baseline="0">
                <a:solidFill>
                  <a:schemeClr val="accent2"/>
                </a:solidFill>
                <a:latin typeface="+mn-lt"/>
                <a:ea typeface="+mn-ea"/>
                <a:cs typeface="+mn-cs"/>
              </a:defRPr>
            </a:lvl4pPr>
            <a:lvl5pPr marL="1711325" indent="-334963" algn="l" defTabSz="914400" rtl="0" eaLnBrk="1" latinLnBrk="0" hangingPunct="1">
              <a:spcBef>
                <a:spcPct val="20000"/>
              </a:spcBef>
              <a:buClr>
                <a:schemeClr val="accent1"/>
              </a:buClr>
              <a:buFont typeface="Wingdings" panose="05000000000000000000" pitchFamily="2" charset="2"/>
              <a:buChar char="§"/>
              <a:defRPr sz="2200" b="1" i="0" kern="1200" baseline="0">
                <a:solidFill>
                  <a:schemeClr val="accent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Clr>
                <a:srgbClr val="DB3F2F"/>
              </a:buClr>
              <a:buNone/>
            </a:pPr>
            <a:r>
              <a:rPr lang="en-US" sz="2250" i="1" dirty="0">
                <a:solidFill>
                  <a:srgbClr val="008F91"/>
                </a:solidFill>
              </a:rPr>
              <a:t>Only one criteria per row</a:t>
            </a:r>
          </a:p>
        </p:txBody>
      </p:sp>
      <p:pic>
        <p:nvPicPr>
          <p:cNvPr id="6" name="Picture 5"/>
          <p:cNvPicPr>
            <a:picLocks noChangeAspect="1"/>
          </p:cNvPicPr>
          <p:nvPr/>
        </p:nvPicPr>
        <p:blipFill rotWithShape="1">
          <a:blip r:embed="rId4"/>
          <a:srcRect l="14933"/>
          <a:stretch/>
        </p:blipFill>
        <p:spPr>
          <a:xfrm>
            <a:off x="53899" y="2800350"/>
            <a:ext cx="9090101" cy="1143000"/>
          </a:xfrm>
          <a:prstGeom prst="rect">
            <a:avLst/>
          </a:prstGeom>
        </p:spPr>
      </p:pic>
    </p:spTree>
    <p:custDataLst>
      <p:tags r:id="rId1"/>
    </p:custDataLst>
    <p:extLst>
      <p:ext uri="{BB962C8B-B14F-4D97-AF65-F5344CB8AC3E}">
        <p14:creationId xmlns:p14="http://schemas.microsoft.com/office/powerpoint/2010/main" val="2387040318"/>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057400"/>
            <a:ext cx="3143250" cy="3657600"/>
          </a:xfrm>
        </p:spPr>
        <p:txBody>
          <a:bodyPr/>
          <a:lstStyle/>
          <a:p>
            <a:r>
              <a:rPr lang="en-US" dirty="0" smtClean="0"/>
              <a:t>Performance listings and Aux events are all handled in Ticketing Setup</a:t>
            </a:r>
          </a:p>
          <a:p>
            <a:endParaRPr lang="en-US" dirty="0" smtClean="0"/>
          </a:p>
        </p:txBody>
      </p:sp>
      <p:sp>
        <p:nvSpPr>
          <p:cNvPr id="6" name="Title 5"/>
          <p:cNvSpPr>
            <a:spLocks noGrp="1"/>
          </p:cNvSpPr>
          <p:nvPr>
            <p:ph type="title"/>
          </p:nvPr>
        </p:nvSpPr>
        <p:spPr/>
        <p:txBody>
          <a:bodyPr/>
          <a:lstStyle/>
          <a:p>
            <a:r>
              <a:rPr lang="en-US" smtClean="0"/>
              <a:t>Content on your TNEW site</a:t>
            </a:r>
            <a:endParaRPr lang="en-US" dirty="0"/>
          </a:p>
        </p:txBody>
      </p:sp>
      <p:pic>
        <p:nvPicPr>
          <p:cNvPr id="2" name="Picture 1"/>
          <p:cNvPicPr>
            <a:picLocks noChangeAspect="1"/>
          </p:cNvPicPr>
          <p:nvPr/>
        </p:nvPicPr>
        <p:blipFill>
          <a:blip r:embed="rId3"/>
          <a:stretch>
            <a:fillRect/>
          </a:stretch>
        </p:blipFill>
        <p:spPr>
          <a:xfrm>
            <a:off x="3429000" y="2057400"/>
            <a:ext cx="7928985" cy="4629150"/>
          </a:xfrm>
          <a:prstGeom prst="rect">
            <a:avLst/>
          </a:prstGeom>
        </p:spPr>
      </p:pic>
    </p:spTree>
    <p:custDataLst>
      <p:tags r:id="rId1"/>
    </p:custDataLst>
    <p:extLst>
      <p:ext uri="{BB962C8B-B14F-4D97-AF65-F5344CB8AC3E}">
        <p14:creationId xmlns:p14="http://schemas.microsoft.com/office/powerpoint/2010/main" val="1852958715"/>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971675"/>
            <a:ext cx="8229600" cy="628650"/>
          </a:xfrm>
        </p:spPr>
        <p:txBody>
          <a:bodyPr/>
          <a:lstStyle/>
          <a:p>
            <a:r>
              <a:rPr lang="en-US" dirty="0" smtClean="0"/>
              <a:t>Pop out windows are HTML friendly for easy editing</a:t>
            </a:r>
          </a:p>
        </p:txBody>
      </p:sp>
      <p:sp>
        <p:nvSpPr>
          <p:cNvPr id="6" name="Title 5"/>
          <p:cNvSpPr>
            <a:spLocks noGrp="1"/>
          </p:cNvSpPr>
          <p:nvPr>
            <p:ph type="title"/>
          </p:nvPr>
        </p:nvSpPr>
        <p:spPr/>
        <p:txBody>
          <a:bodyPr/>
          <a:lstStyle/>
          <a:p>
            <a:r>
              <a:rPr lang="en-US" dirty="0" smtClean="0"/>
              <a:t>TNEW Content</a:t>
            </a:r>
            <a:endParaRPr lang="en-US" dirty="0"/>
          </a:p>
        </p:txBody>
      </p:sp>
      <p:pic>
        <p:nvPicPr>
          <p:cNvPr id="4" name="Picture 3"/>
          <p:cNvPicPr>
            <a:picLocks noChangeAspect="1"/>
          </p:cNvPicPr>
          <p:nvPr/>
        </p:nvPicPr>
        <p:blipFill>
          <a:blip r:embed="rId3"/>
          <a:stretch>
            <a:fillRect/>
          </a:stretch>
        </p:blipFill>
        <p:spPr>
          <a:xfrm>
            <a:off x="457200" y="2514600"/>
            <a:ext cx="5098154" cy="1943100"/>
          </a:xfrm>
          <a:prstGeom prst="rect">
            <a:avLst/>
          </a:prstGeom>
        </p:spPr>
      </p:pic>
      <p:pic>
        <p:nvPicPr>
          <p:cNvPr id="5" name="Picture 4"/>
          <p:cNvPicPr>
            <a:picLocks noChangeAspect="1"/>
          </p:cNvPicPr>
          <p:nvPr/>
        </p:nvPicPr>
        <p:blipFill>
          <a:blip r:embed="rId4"/>
          <a:stretch>
            <a:fillRect/>
          </a:stretch>
        </p:blipFill>
        <p:spPr>
          <a:xfrm>
            <a:off x="2775796" y="3937456"/>
            <a:ext cx="6349916" cy="2063294"/>
          </a:xfrm>
          <a:prstGeom prst="rect">
            <a:avLst/>
          </a:prstGeom>
        </p:spPr>
      </p:pic>
      <p:sp>
        <p:nvSpPr>
          <p:cNvPr id="7" name="Rounded Rectangle 6"/>
          <p:cNvSpPr/>
          <p:nvPr/>
        </p:nvSpPr>
        <p:spPr>
          <a:xfrm>
            <a:off x="4114800" y="4374932"/>
            <a:ext cx="4457700" cy="514349"/>
          </a:xfrm>
          <a:prstGeom prst="roundRect">
            <a:avLst/>
          </a:prstGeom>
          <a:noFill/>
          <a:ln w="38100">
            <a:solidFill>
              <a:srgbClr val="00B0F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8" name="Rounded Rectangle 7"/>
          <p:cNvSpPr/>
          <p:nvPr/>
        </p:nvSpPr>
        <p:spPr>
          <a:xfrm>
            <a:off x="2914649" y="2723475"/>
            <a:ext cx="2457450" cy="514349"/>
          </a:xfrm>
          <a:prstGeom prst="roundRect">
            <a:avLst/>
          </a:prstGeom>
          <a:noFill/>
          <a:ln w="38100">
            <a:solidFill>
              <a:srgbClr val="00B0F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Tree>
    <p:custDataLst>
      <p:tags r:id="rId1"/>
    </p:custDataLst>
    <p:extLst>
      <p:ext uri="{BB962C8B-B14F-4D97-AF65-F5344CB8AC3E}">
        <p14:creationId xmlns:p14="http://schemas.microsoft.com/office/powerpoint/2010/main" val="2222898189"/>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2900" y="1885950"/>
            <a:ext cx="8458200" cy="1485900"/>
          </a:xfrm>
        </p:spPr>
        <p:txBody>
          <a:bodyPr/>
          <a:lstStyle/>
          <a:p>
            <a:r>
              <a:rPr lang="en-US" dirty="0" smtClean="0"/>
              <a:t>Use different images for a single event</a:t>
            </a:r>
          </a:p>
          <a:p>
            <a:pPr lvl="1">
              <a:buFont typeface="Arial" panose="020B0604020202020204" pitchFamily="34" charset="0"/>
              <a:buChar char="•"/>
            </a:pPr>
            <a:r>
              <a:rPr lang="en-US" sz="1800" dirty="0" err="1"/>
              <a:t>TN_Express_Prod_Img</a:t>
            </a:r>
            <a:r>
              <a:rPr lang="en-US" sz="1800" dirty="0"/>
              <a:t> will display on the Event Listing Page</a:t>
            </a:r>
          </a:p>
          <a:p>
            <a:pPr lvl="1">
              <a:buFont typeface="Arial" panose="020B0604020202020204" pitchFamily="34" charset="0"/>
              <a:buChar char="•"/>
            </a:pPr>
            <a:r>
              <a:rPr lang="en-US" sz="1800" dirty="0" err="1"/>
              <a:t>TN_Express_Prodseas_Img</a:t>
            </a:r>
            <a:r>
              <a:rPr lang="en-US" sz="1800" dirty="0"/>
              <a:t> will display on the Production Season page</a:t>
            </a:r>
          </a:p>
        </p:txBody>
      </p:sp>
      <p:sp>
        <p:nvSpPr>
          <p:cNvPr id="6" name="Title 5"/>
          <p:cNvSpPr>
            <a:spLocks noGrp="1"/>
          </p:cNvSpPr>
          <p:nvPr>
            <p:ph type="title"/>
          </p:nvPr>
        </p:nvSpPr>
        <p:spPr/>
        <p:txBody>
          <a:bodyPr/>
          <a:lstStyle/>
          <a:p>
            <a:r>
              <a:rPr lang="en-US" dirty="0" smtClean="0"/>
              <a:t>TNEW Content - Images</a:t>
            </a:r>
            <a:endParaRPr lang="en-US" dirty="0"/>
          </a:p>
        </p:txBody>
      </p:sp>
      <p:pic>
        <p:nvPicPr>
          <p:cNvPr id="2" name="Picture 1"/>
          <p:cNvPicPr>
            <a:picLocks noChangeAspect="1"/>
          </p:cNvPicPr>
          <p:nvPr/>
        </p:nvPicPr>
        <p:blipFill>
          <a:blip r:embed="rId3"/>
          <a:stretch>
            <a:fillRect/>
          </a:stretch>
        </p:blipFill>
        <p:spPr>
          <a:xfrm>
            <a:off x="187452" y="3429000"/>
            <a:ext cx="4030225" cy="1828800"/>
          </a:xfrm>
          <a:prstGeom prst="rect">
            <a:avLst/>
          </a:prstGeom>
          <a:effectLst>
            <a:softEdge rad="50800"/>
          </a:effectLst>
        </p:spPr>
      </p:pic>
      <p:pic>
        <p:nvPicPr>
          <p:cNvPr id="4" name="Picture 3"/>
          <p:cNvPicPr>
            <a:picLocks noChangeAspect="1"/>
          </p:cNvPicPr>
          <p:nvPr/>
        </p:nvPicPr>
        <p:blipFill>
          <a:blip r:embed="rId4"/>
          <a:stretch>
            <a:fillRect/>
          </a:stretch>
        </p:blipFill>
        <p:spPr>
          <a:xfrm>
            <a:off x="3429000" y="3079026"/>
            <a:ext cx="3429000" cy="1664424"/>
          </a:xfrm>
          <a:prstGeom prst="rect">
            <a:avLst/>
          </a:prstGeom>
          <a:effectLst>
            <a:softEdge rad="50800"/>
          </a:effectLst>
        </p:spPr>
      </p:pic>
      <p:pic>
        <p:nvPicPr>
          <p:cNvPr id="5" name="Picture 4"/>
          <p:cNvPicPr>
            <a:picLocks noChangeAspect="1"/>
          </p:cNvPicPr>
          <p:nvPr/>
        </p:nvPicPr>
        <p:blipFill>
          <a:blip r:embed="rId5"/>
          <a:stretch>
            <a:fillRect/>
          </a:stretch>
        </p:blipFill>
        <p:spPr>
          <a:xfrm>
            <a:off x="5257800" y="3640918"/>
            <a:ext cx="3793197" cy="2334686"/>
          </a:xfrm>
          <a:prstGeom prst="rect">
            <a:avLst/>
          </a:prstGeom>
          <a:effectLst>
            <a:softEdge rad="50800"/>
          </a:effectLst>
        </p:spPr>
      </p:pic>
    </p:spTree>
    <p:custDataLst>
      <p:tags r:id="rId1"/>
    </p:custDataLst>
    <p:extLst>
      <p:ext uri="{BB962C8B-B14F-4D97-AF65-F5344CB8AC3E}">
        <p14:creationId xmlns:p14="http://schemas.microsoft.com/office/powerpoint/2010/main" val="3097591572"/>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099086"/>
            <a:ext cx="8229600" cy="1200150"/>
          </a:xfrm>
        </p:spPr>
        <p:txBody>
          <a:bodyPr>
            <a:normAutofit fontScale="92500" lnSpcReduction="20000"/>
          </a:bodyPr>
          <a:lstStyle/>
          <a:p>
            <a:r>
              <a:rPr lang="en-US" dirty="0" smtClean="0"/>
              <a:t>Package level content is handled on the Package set up screen in Tessitura</a:t>
            </a:r>
          </a:p>
          <a:p>
            <a:pPr lvl="1"/>
            <a:r>
              <a:rPr lang="en-US" dirty="0" smtClean="0"/>
              <a:t>It has it’s own content for images, titles, short descriptions, and synopsis</a:t>
            </a:r>
          </a:p>
        </p:txBody>
      </p:sp>
      <p:sp>
        <p:nvSpPr>
          <p:cNvPr id="6" name="Title 5"/>
          <p:cNvSpPr>
            <a:spLocks noGrp="1"/>
          </p:cNvSpPr>
          <p:nvPr>
            <p:ph type="title"/>
          </p:nvPr>
        </p:nvSpPr>
        <p:spPr/>
        <p:txBody>
          <a:bodyPr/>
          <a:lstStyle/>
          <a:p>
            <a:r>
              <a:rPr lang="en-US" dirty="0" smtClean="0"/>
              <a:t>Package Content</a:t>
            </a:r>
            <a:endParaRPr lang="en-US" dirty="0"/>
          </a:p>
        </p:txBody>
      </p:sp>
      <p:pic>
        <p:nvPicPr>
          <p:cNvPr id="2" name="Picture 1"/>
          <p:cNvPicPr>
            <a:picLocks noChangeAspect="1"/>
          </p:cNvPicPr>
          <p:nvPr/>
        </p:nvPicPr>
        <p:blipFill>
          <a:blip r:embed="rId3"/>
          <a:stretch>
            <a:fillRect/>
          </a:stretch>
        </p:blipFill>
        <p:spPr>
          <a:xfrm>
            <a:off x="2400300" y="3143250"/>
            <a:ext cx="7665258" cy="3086100"/>
          </a:xfrm>
          <a:prstGeom prst="rect">
            <a:avLst/>
          </a:prstGeom>
        </p:spPr>
      </p:pic>
    </p:spTree>
    <p:custDataLst>
      <p:tags r:id="rId1"/>
    </p:custDataLst>
    <p:extLst>
      <p:ext uri="{BB962C8B-B14F-4D97-AF65-F5344CB8AC3E}">
        <p14:creationId xmlns:p14="http://schemas.microsoft.com/office/powerpoint/2010/main" val="3130031827"/>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0050" y="2000250"/>
            <a:ext cx="8229600" cy="1028700"/>
          </a:xfrm>
        </p:spPr>
        <p:txBody>
          <a:bodyPr>
            <a:normAutofit lnSpcReduction="10000"/>
          </a:bodyPr>
          <a:lstStyle/>
          <a:p>
            <a:r>
              <a:rPr lang="en-US" sz="2100" dirty="0"/>
              <a:t>Add a static zone map image for your Best Available Seating page when SYOS isn’t available or turned on using the </a:t>
            </a:r>
            <a:r>
              <a:rPr lang="en-US" sz="2100" dirty="0" err="1"/>
              <a:t>TN_Express_Static_Zone_Map</a:t>
            </a:r>
            <a:r>
              <a:rPr lang="en-US" sz="2100" dirty="0"/>
              <a:t> content entry</a:t>
            </a:r>
          </a:p>
          <a:p>
            <a:endParaRPr lang="en-US" sz="2100" dirty="0"/>
          </a:p>
          <a:p>
            <a:endParaRPr lang="en-US" sz="2100" dirty="0"/>
          </a:p>
        </p:txBody>
      </p:sp>
      <p:sp>
        <p:nvSpPr>
          <p:cNvPr id="6" name="Title 5"/>
          <p:cNvSpPr>
            <a:spLocks noGrp="1"/>
          </p:cNvSpPr>
          <p:nvPr>
            <p:ph type="title"/>
          </p:nvPr>
        </p:nvSpPr>
        <p:spPr/>
        <p:txBody>
          <a:bodyPr/>
          <a:lstStyle/>
          <a:p>
            <a:r>
              <a:rPr lang="en-US" dirty="0" smtClean="0"/>
              <a:t>TNEW Content Pro Tip</a:t>
            </a:r>
            <a:endParaRPr lang="en-US" dirty="0"/>
          </a:p>
        </p:txBody>
      </p:sp>
      <p:pic>
        <p:nvPicPr>
          <p:cNvPr id="2" name="Picture 1"/>
          <p:cNvPicPr>
            <a:picLocks noChangeAspect="1"/>
          </p:cNvPicPr>
          <p:nvPr/>
        </p:nvPicPr>
        <p:blipFill>
          <a:blip r:embed="rId3"/>
          <a:stretch>
            <a:fillRect/>
          </a:stretch>
        </p:blipFill>
        <p:spPr>
          <a:xfrm>
            <a:off x="1596940" y="3143250"/>
            <a:ext cx="5755994" cy="2857500"/>
          </a:xfrm>
          <a:prstGeom prst="rect">
            <a:avLst/>
          </a:prstGeom>
        </p:spPr>
      </p:pic>
      <p:pic>
        <p:nvPicPr>
          <p:cNvPr id="5" name="Picture 2" descr="http://i.istockimg.com/file_thumbview_approve/9915947/3/stock-photo-9915947-red-exclamation-point.jpg"/>
          <p:cNvPicPr>
            <a:picLocks noChangeAspect="1" noChangeArrowheads="1"/>
          </p:cNvPicPr>
          <p:nvPr/>
        </p:nvPicPr>
        <p:blipFill rotWithShape="1">
          <a:blip r:embed="rId4">
            <a:extLst>
              <a:ext uri="{28A0092B-C50C-407E-A947-70E740481C1C}">
                <a14:useLocalDpi xmlns:a14="http://schemas.microsoft.com/office/drawing/2010/main" val="0"/>
              </a:ext>
            </a:extLst>
          </a:blip>
          <a:srcRect t="6667"/>
          <a:stretch/>
        </p:blipFill>
        <p:spPr bwMode="auto">
          <a:xfrm>
            <a:off x="6172200" y="1200202"/>
            <a:ext cx="622596" cy="800048"/>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368555216"/>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p:txBody>
          <a:bodyPr/>
          <a:lstStyle/>
          <a:p>
            <a:r>
              <a:rPr lang="en-US" dirty="0" smtClean="0"/>
              <a:t>Online TNEW Administration</a:t>
            </a:r>
            <a:endParaRPr lang="en-US" dirty="0"/>
          </a:p>
        </p:txBody>
      </p:sp>
    </p:spTree>
    <p:custDataLst>
      <p:tags r:id="rId1"/>
    </p:custDataLst>
    <p:extLst>
      <p:ext uri="{BB962C8B-B14F-4D97-AF65-F5344CB8AC3E}">
        <p14:creationId xmlns:p14="http://schemas.microsoft.com/office/powerpoint/2010/main" val="1049867408"/>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http://yourTNEWSite.org/admin/</a:t>
            </a:r>
            <a:br>
              <a:rPr lang="en-US" dirty="0" smtClean="0"/>
            </a:br>
            <a:endParaRPr lang="en-US" dirty="0" smtClean="0"/>
          </a:p>
          <a:p>
            <a:r>
              <a:rPr lang="en-US" dirty="0" smtClean="0"/>
              <a:t>http://yourTNEWSite.org/admin/_QA_/</a:t>
            </a:r>
          </a:p>
          <a:p>
            <a:endParaRPr lang="en-US" dirty="0" smtClean="0"/>
          </a:p>
        </p:txBody>
      </p:sp>
      <p:sp>
        <p:nvSpPr>
          <p:cNvPr id="6" name="Title 5"/>
          <p:cNvSpPr>
            <a:spLocks noGrp="1"/>
          </p:cNvSpPr>
          <p:nvPr>
            <p:ph type="title"/>
          </p:nvPr>
        </p:nvSpPr>
        <p:spPr>
          <a:xfrm>
            <a:off x="0" y="685800"/>
            <a:ext cx="9144000" cy="1143000"/>
          </a:xfrm>
        </p:spPr>
        <p:txBody>
          <a:bodyPr>
            <a:normAutofit/>
          </a:bodyPr>
          <a:lstStyle/>
          <a:p>
            <a:pPr algn="ctr"/>
            <a:r>
              <a:rPr lang="en-US" dirty="0" smtClean="0"/>
              <a:t>Accessing your TNEW Admin Page</a:t>
            </a:r>
            <a:endParaRPr lang="en-US" dirty="0"/>
          </a:p>
        </p:txBody>
      </p:sp>
      <p:pic>
        <p:nvPicPr>
          <p:cNvPr id="2" name="Picture 1"/>
          <p:cNvPicPr>
            <a:picLocks noChangeAspect="1"/>
          </p:cNvPicPr>
          <p:nvPr/>
        </p:nvPicPr>
        <p:blipFill>
          <a:blip r:embed="rId3"/>
          <a:stretch>
            <a:fillRect/>
          </a:stretch>
        </p:blipFill>
        <p:spPr>
          <a:xfrm>
            <a:off x="457200" y="1808018"/>
            <a:ext cx="6555465" cy="3981070"/>
          </a:xfrm>
          <a:prstGeom prst="rect">
            <a:avLst/>
          </a:prstGeom>
        </p:spPr>
      </p:pic>
      <p:sp>
        <p:nvSpPr>
          <p:cNvPr id="4" name="TextBox 3"/>
          <p:cNvSpPr txBox="1"/>
          <p:nvPr/>
        </p:nvSpPr>
        <p:spPr>
          <a:xfrm>
            <a:off x="1828800" y="4514850"/>
            <a:ext cx="5829300" cy="1200150"/>
          </a:xfrm>
          <a:prstGeom prst="rect">
            <a:avLst/>
          </a:prstGeom>
          <a:noFill/>
        </p:spPr>
        <p:txBody>
          <a:bodyPr wrap="square" rtlCol="0">
            <a:noAutofit/>
          </a:bodyPr>
          <a:lstStyle/>
          <a:p>
            <a:pPr algn="ctr"/>
            <a:r>
              <a:rPr lang="en-US" sz="2700" b="1" dirty="0">
                <a:solidFill>
                  <a:srgbClr val="DB3F2F"/>
                </a:solidFill>
                <a:latin typeface="Arial Black"/>
              </a:rPr>
              <a:t>Log in using your </a:t>
            </a:r>
            <a:endParaRPr lang="en-US" sz="2700" b="1" dirty="0" smtClean="0">
              <a:solidFill>
                <a:srgbClr val="DB3F2F"/>
              </a:solidFill>
              <a:latin typeface="Arial Black"/>
            </a:endParaRPr>
          </a:p>
          <a:p>
            <a:pPr algn="ctr"/>
            <a:r>
              <a:rPr lang="en-US" sz="2700" b="1" dirty="0" smtClean="0">
                <a:solidFill>
                  <a:srgbClr val="DB3F2F"/>
                </a:solidFill>
                <a:latin typeface="Arial Black"/>
              </a:rPr>
              <a:t>Tessitura </a:t>
            </a:r>
            <a:r>
              <a:rPr lang="en-US" sz="2700" b="1" dirty="0">
                <a:solidFill>
                  <a:srgbClr val="DB3F2F"/>
                </a:solidFill>
                <a:latin typeface="Arial Black"/>
              </a:rPr>
              <a:t>Credentials</a:t>
            </a:r>
          </a:p>
          <a:p>
            <a:pPr algn="ctr"/>
            <a:endParaRPr lang="en-US" sz="2700" b="1" dirty="0">
              <a:solidFill>
                <a:srgbClr val="DB3F2F"/>
              </a:solidFill>
              <a:latin typeface="Arial Black"/>
            </a:endParaRPr>
          </a:p>
        </p:txBody>
      </p:sp>
    </p:spTree>
    <p:custDataLst>
      <p:tags r:id="rId1"/>
    </p:custDataLst>
    <p:extLst>
      <p:ext uri="{BB962C8B-B14F-4D97-AF65-F5344CB8AC3E}">
        <p14:creationId xmlns:p14="http://schemas.microsoft.com/office/powerpoint/2010/main" val="432343624"/>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p:cNvGrpSpPr/>
          <p:nvPr/>
        </p:nvGrpSpPr>
        <p:grpSpPr>
          <a:xfrm>
            <a:off x="609600" y="1447800"/>
            <a:ext cx="8245938" cy="5130187"/>
            <a:chOff x="288462" y="1257300"/>
            <a:chExt cx="8567076" cy="5320687"/>
          </a:xfrm>
        </p:grpSpPr>
        <p:pic>
          <p:nvPicPr>
            <p:cNvPr id="4" name="Picture 3"/>
            <p:cNvPicPr>
              <a:picLocks noChangeAspect="1"/>
            </p:cNvPicPr>
            <p:nvPr/>
          </p:nvPicPr>
          <p:blipFill>
            <a:blip r:embed="rId3"/>
            <a:stretch>
              <a:fillRect/>
            </a:stretch>
          </p:blipFill>
          <p:spPr>
            <a:xfrm>
              <a:off x="288462" y="1257300"/>
              <a:ext cx="8567076" cy="5320687"/>
            </a:xfrm>
            <a:prstGeom prst="rect">
              <a:avLst/>
            </a:prstGeom>
          </p:spPr>
        </p:pic>
        <p:pic>
          <p:nvPicPr>
            <p:cNvPr id="8" name="Picture 7"/>
            <p:cNvPicPr>
              <a:picLocks noChangeAspect="1"/>
            </p:cNvPicPr>
            <p:nvPr/>
          </p:nvPicPr>
          <p:blipFill>
            <a:blip r:embed="rId4"/>
            <a:stretch>
              <a:fillRect/>
            </a:stretch>
          </p:blipFill>
          <p:spPr>
            <a:xfrm>
              <a:off x="5591487" y="4102364"/>
              <a:ext cx="2638113" cy="1023839"/>
            </a:xfrm>
            <a:prstGeom prst="rect">
              <a:avLst/>
            </a:prstGeom>
          </p:spPr>
        </p:pic>
      </p:grpSp>
      <p:sp>
        <p:nvSpPr>
          <p:cNvPr id="6" name="Title 5"/>
          <p:cNvSpPr>
            <a:spLocks noGrp="1"/>
          </p:cNvSpPr>
          <p:nvPr>
            <p:ph type="title"/>
          </p:nvPr>
        </p:nvSpPr>
        <p:spPr/>
        <p:txBody>
          <a:bodyPr/>
          <a:lstStyle/>
          <a:p>
            <a:r>
              <a:rPr lang="en-US" smtClean="0"/>
              <a:t>Admin Page Tools</a:t>
            </a:r>
            <a:endParaRPr lang="en-US" dirty="0"/>
          </a:p>
        </p:txBody>
      </p:sp>
      <p:grpSp>
        <p:nvGrpSpPr>
          <p:cNvPr id="3" name="Group 2"/>
          <p:cNvGrpSpPr/>
          <p:nvPr/>
        </p:nvGrpSpPr>
        <p:grpSpPr>
          <a:xfrm>
            <a:off x="3352799" y="5181601"/>
            <a:ext cx="5771147" cy="1396386"/>
            <a:chOff x="3352799" y="5181601"/>
            <a:chExt cx="5771147" cy="1396386"/>
          </a:xfrm>
        </p:grpSpPr>
        <p:sp>
          <p:nvSpPr>
            <p:cNvPr id="7" name="TextBox 6"/>
            <p:cNvSpPr txBox="1"/>
            <p:nvPr/>
          </p:nvSpPr>
          <p:spPr>
            <a:xfrm>
              <a:off x="3352799" y="6107920"/>
              <a:ext cx="5771147" cy="470067"/>
            </a:xfrm>
            <a:prstGeom prst="rect">
              <a:avLst/>
            </a:prstGeom>
            <a:noFill/>
          </p:spPr>
          <p:txBody>
            <a:bodyPr wrap="square" rtlCol="0">
              <a:noAutofit/>
            </a:bodyPr>
            <a:lstStyle/>
            <a:p>
              <a:pPr algn="ctr"/>
              <a:r>
                <a:rPr lang="en-US" sz="2400" b="1" dirty="0">
                  <a:solidFill>
                    <a:srgbClr val="DB3F2F"/>
                  </a:solidFill>
                  <a:latin typeface="Arial Black"/>
                </a:rPr>
                <a:t>Clearing your TNEW site cache</a:t>
              </a:r>
            </a:p>
          </p:txBody>
        </p:sp>
        <p:sp>
          <p:nvSpPr>
            <p:cNvPr id="12" name="Right Arrow 11"/>
            <p:cNvSpPr/>
            <p:nvPr/>
          </p:nvSpPr>
          <p:spPr>
            <a:xfrm rot="16200000">
              <a:off x="6090040" y="5263761"/>
              <a:ext cx="545320" cy="381000"/>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sz="1350">
                <a:solidFill>
                  <a:prstClr val="white"/>
                </a:solidFill>
              </a:endParaRPr>
            </a:p>
          </p:txBody>
        </p:sp>
      </p:grpSp>
      <p:sp>
        <p:nvSpPr>
          <p:cNvPr id="2" name="Rounded Rectangle 1"/>
          <p:cNvSpPr/>
          <p:nvPr/>
        </p:nvSpPr>
        <p:spPr>
          <a:xfrm>
            <a:off x="1219200" y="2590800"/>
            <a:ext cx="7315200" cy="1600200"/>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extLst>
      <p:ext uri="{BB962C8B-B14F-4D97-AF65-F5344CB8AC3E}">
        <p14:creationId xmlns:p14="http://schemas.microsoft.com/office/powerpoint/2010/main" val="2393817839"/>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Admin </a:t>
            </a:r>
            <a:r>
              <a:rPr lang="en-US" dirty="0" smtClean="0"/>
              <a:t>Page Tools - Site </a:t>
            </a:r>
            <a:r>
              <a:rPr lang="en-US" dirty="0"/>
              <a:t>Logs</a:t>
            </a: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742950" y="2000250"/>
            <a:ext cx="5785715" cy="1257143"/>
          </a:xfrm>
          <a:prstGeom prst="rect">
            <a:avLst/>
          </a:prstGeom>
        </p:spPr>
      </p:pic>
      <p:pic>
        <p:nvPicPr>
          <p:cNvPr id="5" name="Picture 4"/>
          <p:cNvPicPr>
            <a:picLocks noChangeAspect="1"/>
          </p:cNvPicPr>
          <p:nvPr/>
        </p:nvPicPr>
        <p:blipFill rotWithShape="1">
          <a:blip r:embed="rId4"/>
          <a:srcRect t="5107" b="11483"/>
          <a:stretch/>
        </p:blipFill>
        <p:spPr>
          <a:xfrm>
            <a:off x="3486150" y="2628821"/>
            <a:ext cx="3407060" cy="2800350"/>
          </a:xfrm>
          <a:prstGeom prst="rect">
            <a:avLst/>
          </a:prstGeom>
        </p:spPr>
      </p:pic>
    </p:spTree>
    <p:custDataLst>
      <p:tags r:id="rId1"/>
    </p:custDataLst>
    <p:extLst>
      <p:ext uri="{BB962C8B-B14F-4D97-AF65-F5344CB8AC3E}">
        <p14:creationId xmlns:p14="http://schemas.microsoft.com/office/powerpoint/2010/main" val="137153979"/>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3"/>
          <a:stretch>
            <a:fillRect/>
          </a:stretch>
        </p:blipFill>
        <p:spPr>
          <a:xfrm>
            <a:off x="476250" y="2628900"/>
            <a:ext cx="8251537" cy="2400300"/>
          </a:xfrm>
        </p:spPr>
      </p:pic>
      <p:sp>
        <p:nvSpPr>
          <p:cNvPr id="6" name="Title 5"/>
          <p:cNvSpPr>
            <a:spLocks noGrp="1"/>
          </p:cNvSpPr>
          <p:nvPr>
            <p:ph type="title"/>
          </p:nvPr>
        </p:nvSpPr>
        <p:spPr/>
        <p:txBody>
          <a:bodyPr>
            <a:normAutofit fontScale="90000"/>
          </a:bodyPr>
          <a:lstStyle/>
          <a:p>
            <a:r>
              <a:rPr lang="en-US" smtClean="0"/>
              <a:t>Admin Page Tools </a:t>
            </a:r>
            <a:br>
              <a:rPr lang="en-US" smtClean="0"/>
            </a:br>
            <a:r>
              <a:rPr lang="en-US" smtClean="0"/>
              <a:t>Editing System Tables</a:t>
            </a:r>
            <a:br>
              <a:rPr lang="en-US" smtClean="0"/>
            </a:br>
            <a:endParaRPr lang="en-US" dirty="0"/>
          </a:p>
        </p:txBody>
      </p:sp>
    </p:spTree>
    <p:custDataLst>
      <p:tags r:id="rId1"/>
    </p:custDataLst>
    <p:extLst>
      <p:ext uri="{BB962C8B-B14F-4D97-AF65-F5344CB8AC3E}">
        <p14:creationId xmlns:p14="http://schemas.microsoft.com/office/powerpoint/2010/main" val="3407621556"/>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rotWithShape="1">
          <a:blip r:embed="rId3"/>
          <a:srcRect r="8746"/>
          <a:stretch/>
        </p:blipFill>
        <p:spPr>
          <a:xfrm>
            <a:off x="199362" y="1524000"/>
            <a:ext cx="9309485" cy="5029200"/>
          </a:xfrm>
        </p:spPr>
      </p:pic>
      <p:sp>
        <p:nvSpPr>
          <p:cNvPr id="6" name="Title 5"/>
          <p:cNvSpPr>
            <a:spLocks noGrp="1"/>
          </p:cNvSpPr>
          <p:nvPr>
            <p:ph type="title"/>
          </p:nvPr>
        </p:nvSpPr>
        <p:spPr/>
        <p:txBody>
          <a:bodyPr/>
          <a:lstStyle/>
          <a:p>
            <a:r>
              <a:rPr lang="en-US" smtClean="0"/>
              <a:t>System Tables Listing</a:t>
            </a:r>
            <a:endParaRPr lang="en-US" dirty="0"/>
          </a:p>
        </p:txBody>
      </p:sp>
    </p:spTree>
    <p:custDataLst>
      <p:tags r:id="rId1"/>
    </p:custDataLst>
    <p:extLst>
      <p:ext uri="{BB962C8B-B14F-4D97-AF65-F5344CB8AC3E}">
        <p14:creationId xmlns:p14="http://schemas.microsoft.com/office/powerpoint/2010/main" val="1665004722"/>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3"/>
          <a:stretch>
            <a:fillRect/>
          </a:stretch>
        </p:blipFill>
        <p:spPr>
          <a:xfrm>
            <a:off x="542924" y="1676400"/>
            <a:ext cx="8533971" cy="4100001"/>
          </a:xfrm>
        </p:spPr>
      </p:pic>
      <p:sp>
        <p:nvSpPr>
          <p:cNvPr id="6" name="Title 5"/>
          <p:cNvSpPr>
            <a:spLocks noGrp="1"/>
          </p:cNvSpPr>
          <p:nvPr>
            <p:ph type="title"/>
          </p:nvPr>
        </p:nvSpPr>
        <p:spPr/>
        <p:txBody>
          <a:bodyPr>
            <a:normAutofit/>
          </a:bodyPr>
          <a:lstStyle/>
          <a:p>
            <a:r>
              <a:rPr lang="en-US" smtClean="0"/>
              <a:t>Editing System Tables</a:t>
            </a:r>
            <a:br>
              <a:rPr lang="en-US" smtClean="0"/>
            </a:br>
            <a:endParaRPr lang="en-US" dirty="0"/>
          </a:p>
        </p:txBody>
      </p:sp>
    </p:spTree>
    <p:custDataLst>
      <p:tags r:id="rId1"/>
    </p:custDataLst>
    <p:extLst>
      <p:ext uri="{BB962C8B-B14F-4D97-AF65-F5344CB8AC3E}">
        <p14:creationId xmlns:p14="http://schemas.microsoft.com/office/powerpoint/2010/main" val="1209687460"/>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1"/>
          </p:nvPr>
        </p:nvPicPr>
        <p:blipFill>
          <a:blip r:embed="rId3"/>
          <a:stretch>
            <a:fillRect/>
          </a:stretch>
        </p:blipFill>
        <p:spPr>
          <a:xfrm>
            <a:off x="592282" y="1600200"/>
            <a:ext cx="7484918" cy="5040863"/>
          </a:xfrm>
        </p:spPr>
      </p:pic>
      <p:sp>
        <p:nvSpPr>
          <p:cNvPr id="6" name="Title 5"/>
          <p:cNvSpPr>
            <a:spLocks noGrp="1"/>
          </p:cNvSpPr>
          <p:nvPr>
            <p:ph type="title"/>
          </p:nvPr>
        </p:nvSpPr>
        <p:spPr/>
        <p:txBody>
          <a:bodyPr>
            <a:normAutofit/>
          </a:bodyPr>
          <a:lstStyle/>
          <a:p>
            <a:r>
              <a:rPr lang="en-US" smtClean="0"/>
              <a:t>Editing System Tables</a:t>
            </a:r>
            <a:br>
              <a:rPr lang="en-US" smtClean="0"/>
            </a:br>
            <a:endParaRPr lang="en-US" dirty="0"/>
          </a:p>
        </p:txBody>
      </p:sp>
    </p:spTree>
    <p:custDataLst>
      <p:tags r:id="rId1"/>
    </p:custDataLst>
    <p:extLst>
      <p:ext uri="{BB962C8B-B14F-4D97-AF65-F5344CB8AC3E}">
        <p14:creationId xmlns:p14="http://schemas.microsoft.com/office/powerpoint/2010/main" val="3612570908"/>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p:txBody>
          <a:bodyPr/>
          <a:lstStyle/>
          <a:p>
            <a:r>
              <a:rPr lang="en-US" dirty="0" smtClean="0"/>
              <a:t>Features overview</a:t>
            </a:r>
            <a:endParaRPr lang="en-US" dirty="0"/>
          </a:p>
        </p:txBody>
      </p:sp>
    </p:spTree>
    <p:custDataLst>
      <p:tags r:id="rId1"/>
    </p:custDataLst>
    <p:extLst>
      <p:ext uri="{BB962C8B-B14F-4D97-AF65-F5344CB8AC3E}">
        <p14:creationId xmlns:p14="http://schemas.microsoft.com/office/powerpoint/2010/main" val="391367825"/>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p:txBody>
          <a:bodyPr/>
          <a:lstStyle/>
          <a:p>
            <a:r>
              <a:rPr lang="en-US" dirty="0" smtClean="0"/>
              <a:t>Pricing Rules in TNEW</a:t>
            </a:r>
            <a:endParaRPr lang="en-US" dirty="0"/>
          </a:p>
        </p:txBody>
      </p:sp>
    </p:spTree>
    <p:custDataLst>
      <p:tags r:id="rId1"/>
    </p:custDataLst>
    <p:extLst>
      <p:ext uri="{BB962C8B-B14F-4D97-AF65-F5344CB8AC3E}">
        <p14:creationId xmlns:p14="http://schemas.microsoft.com/office/powerpoint/2010/main" val="3971191490"/>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2228850"/>
            <a:ext cx="8229600" cy="3486150"/>
          </a:xfrm>
        </p:spPr>
        <p:txBody>
          <a:bodyPr>
            <a:normAutofit lnSpcReduction="10000"/>
          </a:bodyPr>
          <a:lstStyle/>
          <a:p>
            <a:r>
              <a:rPr lang="en-US" dirty="0" smtClean="0"/>
              <a:t>Six TNEW locations for displaying messages</a:t>
            </a:r>
            <a:endParaRPr lang="en-US" dirty="0"/>
          </a:p>
          <a:p>
            <a:pPr lvl="1"/>
            <a:r>
              <a:rPr lang="en-US" dirty="0" smtClean="0"/>
              <a:t>Cart</a:t>
            </a:r>
            <a:endParaRPr lang="en-US" dirty="0"/>
          </a:p>
          <a:p>
            <a:pPr lvl="1"/>
            <a:r>
              <a:rPr lang="en-US" dirty="0" err="1" smtClean="0"/>
              <a:t>PackageListing</a:t>
            </a:r>
            <a:endParaRPr lang="en-US" dirty="0"/>
          </a:p>
          <a:p>
            <a:pPr lvl="1"/>
            <a:r>
              <a:rPr lang="en-US" dirty="0" err="1" smtClean="0"/>
              <a:t>PackageSelection</a:t>
            </a:r>
            <a:endParaRPr lang="en-US" dirty="0"/>
          </a:p>
          <a:p>
            <a:pPr lvl="1"/>
            <a:r>
              <a:rPr lang="en-US" dirty="0" err="1" smtClean="0"/>
              <a:t>SingleTicket</a:t>
            </a:r>
            <a:r>
              <a:rPr lang="en-US" dirty="0" smtClean="0"/>
              <a:t> Listing</a:t>
            </a:r>
            <a:endParaRPr lang="en-US" dirty="0"/>
          </a:p>
          <a:p>
            <a:pPr lvl="1"/>
            <a:r>
              <a:rPr lang="en-US" dirty="0" err="1" smtClean="0"/>
              <a:t>SingleTicket</a:t>
            </a:r>
            <a:r>
              <a:rPr lang="en-US" dirty="0" smtClean="0"/>
              <a:t> Selection</a:t>
            </a:r>
            <a:endParaRPr lang="en-US" dirty="0"/>
          </a:p>
          <a:p>
            <a:pPr lvl="1"/>
            <a:r>
              <a:rPr lang="en-US" dirty="0" smtClean="0"/>
              <a:t>Checkout</a:t>
            </a:r>
          </a:p>
          <a:p>
            <a:r>
              <a:rPr lang="en-US" dirty="0" smtClean="0"/>
              <a:t>TNMP Bonus! These message types will also display in TN Mobile Plus.</a:t>
            </a:r>
            <a:endParaRPr lang="en-US" dirty="0"/>
          </a:p>
          <a:p>
            <a:endParaRPr lang="en-US" dirty="0"/>
          </a:p>
        </p:txBody>
      </p:sp>
      <p:sp>
        <p:nvSpPr>
          <p:cNvPr id="3" name="Title 2"/>
          <p:cNvSpPr>
            <a:spLocks noGrp="1"/>
          </p:cNvSpPr>
          <p:nvPr>
            <p:ph type="title"/>
          </p:nvPr>
        </p:nvSpPr>
        <p:spPr/>
        <p:txBody>
          <a:bodyPr/>
          <a:lstStyle/>
          <a:p>
            <a:r>
              <a:rPr lang="en-US" dirty="0" smtClean="0"/>
              <a:t>Pricing Rules and Messaging</a:t>
            </a:r>
            <a:endParaRPr lang="en-US" dirty="0"/>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29200" y="2857501"/>
            <a:ext cx="3618559" cy="1874675"/>
          </a:xfrm>
          <a:prstGeom prst="rect">
            <a:avLst/>
          </a:prstGeom>
          <a:noFill/>
          <a:ln>
            <a:noFill/>
          </a:ln>
          <a:effectLst>
            <a:glow rad="177800">
              <a:schemeClr val="bg1">
                <a:alpha val="40000"/>
              </a:schemeClr>
            </a:glow>
            <a:softEdge rad="508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ustDataLst>
      <p:tags r:id="rId1"/>
    </p:custDataLst>
    <p:extLst>
      <p:ext uri="{BB962C8B-B14F-4D97-AF65-F5344CB8AC3E}">
        <p14:creationId xmlns:p14="http://schemas.microsoft.com/office/powerpoint/2010/main" val="4131555100"/>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dirty="0" smtClean="0"/>
              <a:t>Steps to create a Pricing Rule for TNEW:</a:t>
            </a:r>
          </a:p>
          <a:p>
            <a:pPr lvl="1"/>
            <a:r>
              <a:rPr lang="en-US" b="0" dirty="0" smtClean="0"/>
              <a:t>Click add on the pricing rules module under Ticketing Setup</a:t>
            </a:r>
            <a:br>
              <a:rPr lang="en-US" b="0" dirty="0" smtClean="0"/>
            </a:br>
            <a:endParaRPr lang="en-US" b="0" dirty="0" smtClean="0"/>
          </a:p>
          <a:p>
            <a:r>
              <a:rPr lang="en-US" dirty="0" smtClean="0"/>
              <a:t>Pricing Rule Tab</a:t>
            </a:r>
          </a:p>
          <a:p>
            <a:pPr lvl="1"/>
            <a:r>
              <a:rPr lang="en-US" b="0" dirty="0" smtClean="0"/>
              <a:t>Specify the pricing rule type and fill in the General section on the pricing rule tab</a:t>
            </a:r>
          </a:p>
          <a:p>
            <a:pPr lvl="1"/>
            <a:r>
              <a:rPr lang="en-US" b="0" dirty="0" smtClean="0"/>
              <a:t>Specify which mode and discount amount under the Action Section</a:t>
            </a:r>
          </a:p>
          <a:p>
            <a:pPr lvl="1"/>
            <a:r>
              <a:rPr lang="en-US" b="0" dirty="0" smtClean="0"/>
              <a:t>Specify the criteria of the product type you want to fire the rule once added to the cart</a:t>
            </a:r>
            <a:endParaRPr lang="en-US" b="0" dirty="0"/>
          </a:p>
        </p:txBody>
      </p:sp>
      <p:sp>
        <p:nvSpPr>
          <p:cNvPr id="3" name="Title 2"/>
          <p:cNvSpPr>
            <a:spLocks noGrp="1"/>
          </p:cNvSpPr>
          <p:nvPr>
            <p:ph type="title"/>
          </p:nvPr>
        </p:nvSpPr>
        <p:spPr/>
        <p:txBody>
          <a:bodyPr/>
          <a:lstStyle/>
          <a:p>
            <a:r>
              <a:rPr lang="en-US" smtClean="0"/>
              <a:t>Pricing Rules and Messaging</a:t>
            </a:r>
            <a:endParaRPr lang="en-US" dirty="0"/>
          </a:p>
        </p:txBody>
      </p:sp>
    </p:spTree>
    <p:custDataLst>
      <p:tags r:id="rId1"/>
    </p:custDataLst>
    <p:extLst>
      <p:ext uri="{BB962C8B-B14F-4D97-AF65-F5344CB8AC3E}">
        <p14:creationId xmlns:p14="http://schemas.microsoft.com/office/powerpoint/2010/main" val="422817008"/>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Pricing Rules and Messaging</a:t>
            </a:r>
            <a:endParaRPr lang="en-US" dirty="0"/>
          </a:p>
        </p:txBody>
      </p:sp>
      <p:pic>
        <p:nvPicPr>
          <p:cNvPr id="5" name="Picture 4"/>
          <p:cNvPicPr>
            <a:picLocks noChangeAspect="1"/>
          </p:cNvPicPr>
          <p:nvPr/>
        </p:nvPicPr>
        <p:blipFill>
          <a:blip r:embed="rId4"/>
          <a:stretch>
            <a:fillRect/>
          </a:stretch>
        </p:blipFill>
        <p:spPr>
          <a:xfrm>
            <a:off x="742950" y="2091381"/>
            <a:ext cx="7543800" cy="3737919"/>
          </a:xfrm>
          <a:prstGeom prst="rect">
            <a:avLst/>
          </a:prstGeom>
        </p:spPr>
      </p:pic>
    </p:spTree>
    <p:custDataLst>
      <p:tags r:id="rId1"/>
    </p:custDataLst>
    <p:extLst>
      <p:ext uri="{BB962C8B-B14F-4D97-AF65-F5344CB8AC3E}">
        <p14:creationId xmlns:p14="http://schemas.microsoft.com/office/powerpoint/2010/main" val="2946295759"/>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2171700"/>
            <a:ext cx="8229600" cy="3543300"/>
          </a:xfrm>
        </p:spPr>
        <p:txBody>
          <a:bodyPr/>
          <a:lstStyle/>
          <a:p>
            <a:pPr lvl="0"/>
            <a:r>
              <a:rPr lang="en-US" sz="2400" dirty="0"/>
              <a:t>Constituent Criteria Tab</a:t>
            </a:r>
          </a:p>
          <a:p>
            <a:pPr lvl="1"/>
            <a:r>
              <a:rPr lang="en-US" dirty="0"/>
              <a:t>Specify any criteria for attributes, lists, constituencies, promotions etc. that you only want the rule to fire for.</a:t>
            </a:r>
          </a:p>
          <a:p>
            <a:endParaRPr lang="en-US" dirty="0"/>
          </a:p>
        </p:txBody>
      </p:sp>
      <p:sp>
        <p:nvSpPr>
          <p:cNvPr id="3" name="Title 2"/>
          <p:cNvSpPr>
            <a:spLocks noGrp="1"/>
          </p:cNvSpPr>
          <p:nvPr>
            <p:ph type="title"/>
          </p:nvPr>
        </p:nvSpPr>
        <p:spPr/>
        <p:txBody>
          <a:bodyPr/>
          <a:lstStyle/>
          <a:p>
            <a:r>
              <a:rPr lang="en-US" dirty="0" smtClean="0"/>
              <a:t>Pricing Rules and Messaging</a:t>
            </a:r>
            <a:endParaRPr lang="en-US" dirty="0"/>
          </a:p>
        </p:txBody>
      </p:sp>
      <p:pic>
        <p:nvPicPr>
          <p:cNvPr id="4" name="Picture 3"/>
          <p:cNvPicPr>
            <a:picLocks noChangeAspect="1"/>
          </p:cNvPicPr>
          <p:nvPr/>
        </p:nvPicPr>
        <p:blipFill>
          <a:blip r:embed="rId4"/>
          <a:stretch>
            <a:fillRect/>
          </a:stretch>
        </p:blipFill>
        <p:spPr>
          <a:xfrm>
            <a:off x="570514" y="3600450"/>
            <a:ext cx="7659086" cy="2201364"/>
          </a:xfrm>
          <a:prstGeom prst="rect">
            <a:avLst/>
          </a:prstGeom>
        </p:spPr>
      </p:pic>
    </p:spTree>
    <p:custDataLst>
      <p:tags r:id="rId1"/>
    </p:custDataLst>
    <p:extLst>
      <p:ext uri="{BB962C8B-B14F-4D97-AF65-F5344CB8AC3E}">
        <p14:creationId xmlns:p14="http://schemas.microsoft.com/office/powerpoint/2010/main" val="3479684258"/>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lvl="0"/>
            <a:r>
              <a:rPr lang="en-US" sz="2400" dirty="0"/>
              <a:t>Messaging Tab</a:t>
            </a:r>
          </a:p>
          <a:p>
            <a:pPr lvl="1"/>
            <a:r>
              <a:rPr lang="en-US" b="0" dirty="0"/>
              <a:t>Specify the TNEW location in the message type dropdown where you want the message to appear</a:t>
            </a:r>
          </a:p>
          <a:p>
            <a:pPr lvl="1"/>
            <a:r>
              <a:rPr lang="en-US" b="0" dirty="0"/>
              <a:t>Enter your messaging (HTML friendly</a:t>
            </a:r>
            <a:r>
              <a:rPr lang="en-US" b="0" dirty="0" smtClean="0"/>
              <a:t>)</a:t>
            </a:r>
            <a:r>
              <a:rPr lang="en-US" dirty="0">
                <a:solidFill>
                  <a:srgbClr val="008E90"/>
                </a:solidFill>
              </a:rPr>
              <a:t/>
            </a:r>
            <a:br>
              <a:rPr lang="en-US" dirty="0">
                <a:solidFill>
                  <a:srgbClr val="008E90"/>
                </a:solidFill>
              </a:rPr>
            </a:br>
            <a:endParaRPr lang="en-US" dirty="0">
              <a:solidFill>
                <a:srgbClr val="008E90"/>
              </a:solidFill>
            </a:endParaRPr>
          </a:p>
          <a:p>
            <a:pPr marL="0" indent="0">
              <a:buNone/>
            </a:pPr>
            <a:endParaRPr lang="en-US" dirty="0">
              <a:solidFill>
                <a:srgbClr val="727272"/>
              </a:solidFill>
            </a:endParaRPr>
          </a:p>
          <a:p>
            <a:endParaRPr lang="en-US" dirty="0"/>
          </a:p>
        </p:txBody>
      </p:sp>
      <p:sp>
        <p:nvSpPr>
          <p:cNvPr id="3" name="Title 2"/>
          <p:cNvSpPr>
            <a:spLocks noGrp="1"/>
          </p:cNvSpPr>
          <p:nvPr>
            <p:ph type="title"/>
          </p:nvPr>
        </p:nvSpPr>
        <p:spPr/>
        <p:txBody>
          <a:bodyPr/>
          <a:lstStyle/>
          <a:p>
            <a:r>
              <a:rPr lang="en-US" dirty="0" smtClean="0"/>
              <a:t>Pricing Rules and Messaging</a:t>
            </a:r>
            <a:endParaRPr lang="en-US" dirty="0"/>
          </a:p>
        </p:txBody>
      </p:sp>
      <p:pic>
        <p:nvPicPr>
          <p:cNvPr id="7" name="Picture 6"/>
          <p:cNvPicPr>
            <a:picLocks noChangeAspect="1"/>
          </p:cNvPicPr>
          <p:nvPr/>
        </p:nvPicPr>
        <p:blipFill>
          <a:blip r:embed="rId4"/>
          <a:stretch>
            <a:fillRect/>
          </a:stretch>
        </p:blipFill>
        <p:spPr>
          <a:xfrm>
            <a:off x="457201" y="2216426"/>
            <a:ext cx="8121428" cy="3085715"/>
          </a:xfrm>
          <a:prstGeom prst="rect">
            <a:avLst/>
          </a:prstGeom>
        </p:spPr>
      </p:pic>
      <p:pic>
        <p:nvPicPr>
          <p:cNvPr id="17410" name="Picture 2" descr="https://pixabay.com/static/uploads/photo/2013/07/13/12/52/disk-160525_960_720.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09276" y="1939526"/>
            <a:ext cx="3725448" cy="363951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74098433"/>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17410"/>
                                        </p:tgtEl>
                                        <p:attrNameLst>
                                          <p:attrName>style.visibility</p:attrName>
                                        </p:attrNameLst>
                                      </p:cBhvr>
                                      <p:to>
                                        <p:strVal val="visible"/>
                                      </p:to>
                                    </p:set>
                                    <p:animEffect transition="in" filter="fade">
                                      <p:cBhvr>
                                        <p:cTn id="12" dur="1000"/>
                                        <p:tgtEl>
                                          <p:spTgt spid="17410"/>
                                        </p:tgtEl>
                                      </p:cBhvr>
                                    </p:animEffect>
                                    <p:anim calcmode="lin" valueType="num">
                                      <p:cBhvr>
                                        <p:cTn id="13" dur="1000" fill="hold"/>
                                        <p:tgtEl>
                                          <p:spTgt spid="17410"/>
                                        </p:tgtEl>
                                        <p:attrNameLst>
                                          <p:attrName>ppt_x</p:attrName>
                                        </p:attrNameLst>
                                      </p:cBhvr>
                                      <p:tavLst>
                                        <p:tav tm="0">
                                          <p:val>
                                            <p:strVal val="#ppt_x"/>
                                          </p:val>
                                        </p:tav>
                                        <p:tav tm="100000">
                                          <p:val>
                                            <p:strVal val="#ppt_x"/>
                                          </p:val>
                                        </p:tav>
                                      </p:tavLst>
                                    </p:anim>
                                    <p:anim calcmode="lin" valueType="num">
                                      <p:cBhvr>
                                        <p:cTn id="14" dur="1000" fill="hold"/>
                                        <p:tgtEl>
                                          <p:spTgt spid="174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i.istockimg.com/file_thumbview_approve/9915947/3/stock-photo-9915947-red-exclamation-point.jpg"/>
          <p:cNvPicPr>
            <a:picLocks noChangeAspect="1" noChangeArrowheads="1"/>
          </p:cNvPicPr>
          <p:nvPr/>
        </p:nvPicPr>
        <p:blipFill rotWithShape="1">
          <a:blip r:embed="rId4">
            <a:extLst>
              <a:ext uri="{28A0092B-C50C-407E-A947-70E740481C1C}">
                <a14:useLocalDpi xmlns:a14="http://schemas.microsoft.com/office/drawing/2010/main" val="0"/>
              </a:ext>
            </a:extLst>
          </a:blip>
          <a:srcRect t="6667"/>
          <a:stretch/>
        </p:blipFill>
        <p:spPr bwMode="auto">
          <a:xfrm>
            <a:off x="3900148" y="1252129"/>
            <a:ext cx="622596" cy="800048"/>
          </a:xfrm>
          <a:prstGeom prst="rect">
            <a:avLst/>
          </a:prstGeom>
          <a:noFill/>
          <a:extLst>
            <a:ext uri="{909E8E84-426E-40DD-AFC4-6F175D3DCCD1}">
              <a14:hiddenFill xmlns:a14="http://schemas.microsoft.com/office/drawing/2010/main">
                <a:solidFill>
                  <a:srgbClr val="FFFFFF"/>
                </a:solidFill>
              </a14:hiddenFill>
            </a:ext>
          </a:extLst>
        </p:spPr>
      </p:pic>
      <p:sp>
        <p:nvSpPr>
          <p:cNvPr id="5" name="Title 2"/>
          <p:cNvSpPr txBox="1">
            <a:spLocks/>
          </p:cNvSpPr>
          <p:nvPr/>
        </p:nvSpPr>
        <p:spPr>
          <a:xfrm>
            <a:off x="457200" y="1371600"/>
            <a:ext cx="8229600" cy="857250"/>
          </a:xfrm>
          <a:prstGeom prst="rect">
            <a:avLst/>
          </a:prstGeom>
        </p:spPr>
        <p:txBody>
          <a:bodyPr/>
          <a:lstStyle>
            <a:lvl1pPr algn="l" defTabSz="914400" rtl="0" eaLnBrk="1" latinLnBrk="0" hangingPunct="1">
              <a:lnSpc>
                <a:spcPts val="5000"/>
              </a:lnSpc>
              <a:spcBef>
                <a:spcPct val="0"/>
              </a:spcBef>
              <a:buNone/>
              <a:defRPr sz="4800" b="1" i="0" kern="1200" baseline="0">
                <a:solidFill>
                  <a:schemeClr val="tx2"/>
                </a:solidFill>
                <a:latin typeface="Arial Black" panose="020B0A04020102020204" pitchFamily="34" charset="0"/>
                <a:ea typeface="+mj-ea"/>
                <a:cs typeface="+mj-cs"/>
              </a:defRPr>
            </a:lvl1pPr>
          </a:lstStyle>
          <a:p>
            <a:r>
              <a:rPr lang="en-US" sz="3600" dirty="0">
                <a:solidFill>
                  <a:srgbClr val="382F84"/>
                </a:solidFill>
              </a:rPr>
              <a:t>TNEW Pro Tip</a:t>
            </a:r>
          </a:p>
        </p:txBody>
      </p:sp>
      <p:pic>
        <p:nvPicPr>
          <p:cNvPr id="8" name="Picture 7"/>
          <p:cNvPicPr>
            <a:picLocks noChangeAspect="1"/>
          </p:cNvPicPr>
          <p:nvPr/>
        </p:nvPicPr>
        <p:blipFill rotWithShape="1">
          <a:blip r:embed="rId5"/>
          <a:srcRect r="1583"/>
          <a:stretch/>
        </p:blipFill>
        <p:spPr>
          <a:xfrm>
            <a:off x="1143000" y="2286806"/>
            <a:ext cx="6584512" cy="2686050"/>
          </a:xfrm>
          <a:prstGeom prst="rect">
            <a:avLst/>
          </a:prstGeom>
          <a:effectLst>
            <a:softEdge rad="38100"/>
          </a:effectLst>
        </p:spPr>
      </p:pic>
      <p:pic>
        <p:nvPicPr>
          <p:cNvPr id="9" name="Picture 8"/>
          <p:cNvPicPr>
            <a:picLocks noChangeAspect="1"/>
          </p:cNvPicPr>
          <p:nvPr/>
        </p:nvPicPr>
        <p:blipFill rotWithShape="1">
          <a:blip r:embed="rId6"/>
          <a:srcRect l="666" r="2808"/>
          <a:stretch/>
        </p:blipFill>
        <p:spPr>
          <a:xfrm>
            <a:off x="1143000" y="2286806"/>
            <a:ext cx="6618455" cy="2752809"/>
          </a:xfrm>
          <a:prstGeom prst="rect">
            <a:avLst/>
          </a:prstGeom>
          <a:effectLst>
            <a:softEdge rad="50800"/>
          </a:effectLst>
        </p:spPr>
      </p:pic>
      <p:sp>
        <p:nvSpPr>
          <p:cNvPr id="10" name="Content Placeholder 1"/>
          <p:cNvSpPr txBox="1">
            <a:spLocks/>
          </p:cNvSpPr>
          <p:nvPr/>
        </p:nvSpPr>
        <p:spPr>
          <a:xfrm>
            <a:off x="0" y="5439136"/>
            <a:ext cx="9144000" cy="504464"/>
          </a:xfrm>
          <a:prstGeom prst="rect">
            <a:avLst/>
          </a:prstGeom>
        </p:spPr>
        <p:txBody>
          <a:bodyPr/>
          <a:lstStyle>
            <a:lvl1pPr marL="344488" indent="-344488" algn="l" defTabSz="914400" rtl="0" eaLnBrk="1" latinLnBrk="0" hangingPunct="1">
              <a:spcBef>
                <a:spcPct val="20000"/>
              </a:spcBef>
              <a:buClr>
                <a:schemeClr val="accent1"/>
              </a:buClr>
              <a:buFont typeface="Wingdings" panose="05000000000000000000" pitchFamily="2" charset="2"/>
              <a:buChar char="§"/>
              <a:defRPr sz="3000" b="1" i="0" kern="1200" baseline="0">
                <a:solidFill>
                  <a:schemeClr val="accent2"/>
                </a:solidFill>
                <a:latin typeface="+mn-lt"/>
                <a:ea typeface="+mn-ea"/>
                <a:cs typeface="+mn-cs"/>
              </a:defRPr>
            </a:lvl1pPr>
            <a:lvl2pPr marL="687388" indent="-342900" algn="l" defTabSz="914400" rtl="0" eaLnBrk="1" latinLnBrk="0" hangingPunct="1">
              <a:spcBef>
                <a:spcPct val="20000"/>
              </a:spcBef>
              <a:buClr>
                <a:schemeClr val="accent1"/>
              </a:buClr>
              <a:buFont typeface="Arial" panose="020B0604020202020204" pitchFamily="34" charset="0"/>
              <a:buChar char="–"/>
              <a:defRPr sz="2800" b="1" i="0" kern="1200" baseline="0">
                <a:solidFill>
                  <a:schemeClr val="accent2"/>
                </a:solidFill>
                <a:latin typeface="+mn-lt"/>
                <a:ea typeface="+mn-ea"/>
                <a:cs typeface="+mn-cs"/>
              </a:defRPr>
            </a:lvl2pPr>
            <a:lvl3pPr marL="1031875" indent="-344488" algn="l" defTabSz="914400" rtl="0" eaLnBrk="1" latinLnBrk="0" hangingPunct="1">
              <a:spcBef>
                <a:spcPct val="20000"/>
              </a:spcBef>
              <a:buClr>
                <a:schemeClr val="accent1"/>
              </a:buClr>
              <a:buFont typeface="Wingdings" panose="05000000000000000000" pitchFamily="2" charset="2"/>
              <a:buChar char="§"/>
              <a:defRPr sz="2600" b="1" i="0" kern="1200" baseline="0">
                <a:solidFill>
                  <a:schemeClr val="accent2"/>
                </a:solidFill>
                <a:latin typeface="+mn-lt"/>
                <a:ea typeface="+mn-ea"/>
                <a:cs typeface="+mn-cs"/>
              </a:defRPr>
            </a:lvl3pPr>
            <a:lvl4pPr marL="1376363" indent="-344488" algn="l" defTabSz="914400" rtl="0" eaLnBrk="1" latinLnBrk="0" hangingPunct="1">
              <a:spcBef>
                <a:spcPct val="20000"/>
              </a:spcBef>
              <a:buClr>
                <a:schemeClr val="accent1"/>
              </a:buClr>
              <a:buFont typeface="Arial" panose="020B0604020202020204" pitchFamily="34" charset="0"/>
              <a:buChar char="–"/>
              <a:defRPr sz="2400" b="1" i="0" kern="1200" baseline="0">
                <a:solidFill>
                  <a:schemeClr val="accent2"/>
                </a:solidFill>
                <a:latin typeface="+mn-lt"/>
                <a:ea typeface="+mn-ea"/>
                <a:cs typeface="+mn-cs"/>
              </a:defRPr>
            </a:lvl4pPr>
            <a:lvl5pPr marL="1711325" indent="-334963" algn="l" defTabSz="914400" rtl="0" eaLnBrk="1" latinLnBrk="0" hangingPunct="1">
              <a:spcBef>
                <a:spcPct val="20000"/>
              </a:spcBef>
              <a:buClr>
                <a:schemeClr val="accent1"/>
              </a:buClr>
              <a:buFont typeface="Wingdings" panose="05000000000000000000" pitchFamily="2" charset="2"/>
              <a:buChar char="§"/>
              <a:defRPr sz="2200" b="1" i="0" kern="1200" baseline="0">
                <a:solidFill>
                  <a:schemeClr val="accent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Clr>
                <a:srgbClr val="DB3F2F"/>
              </a:buClr>
              <a:buNone/>
            </a:pPr>
            <a:r>
              <a:rPr lang="en-US" sz="2250" i="1" dirty="0">
                <a:solidFill>
                  <a:srgbClr val="008F91"/>
                </a:solidFill>
              </a:rPr>
              <a:t>Use the WYSIWYG Editor from the admin page to create HTML</a:t>
            </a:r>
          </a:p>
        </p:txBody>
      </p:sp>
    </p:spTree>
    <p:custDataLst>
      <p:tags r:id="rId1"/>
    </p:custDataLst>
    <p:extLst>
      <p:ext uri="{BB962C8B-B14F-4D97-AF65-F5344CB8AC3E}">
        <p14:creationId xmlns:p14="http://schemas.microsoft.com/office/powerpoint/2010/main" val="523625882"/>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i.istockimg.com/file_thumbview_approve/9915947/3/stock-photo-9915947-red-exclamation-point.jpg"/>
          <p:cNvPicPr>
            <a:picLocks noChangeAspect="1" noChangeArrowheads="1"/>
          </p:cNvPicPr>
          <p:nvPr/>
        </p:nvPicPr>
        <p:blipFill rotWithShape="1">
          <a:blip r:embed="rId4">
            <a:extLst>
              <a:ext uri="{28A0092B-C50C-407E-A947-70E740481C1C}">
                <a14:useLocalDpi xmlns:a14="http://schemas.microsoft.com/office/drawing/2010/main" val="0"/>
              </a:ext>
            </a:extLst>
          </a:blip>
          <a:srcRect t="6667"/>
          <a:stretch/>
        </p:blipFill>
        <p:spPr bwMode="auto">
          <a:xfrm>
            <a:off x="3900148" y="1252129"/>
            <a:ext cx="622596" cy="800048"/>
          </a:xfrm>
          <a:prstGeom prst="rect">
            <a:avLst/>
          </a:prstGeom>
          <a:noFill/>
          <a:extLst>
            <a:ext uri="{909E8E84-426E-40DD-AFC4-6F175D3DCCD1}">
              <a14:hiddenFill xmlns:a14="http://schemas.microsoft.com/office/drawing/2010/main">
                <a:solidFill>
                  <a:srgbClr val="FFFFFF"/>
                </a:solidFill>
              </a14:hiddenFill>
            </a:ext>
          </a:extLst>
        </p:spPr>
      </p:pic>
      <p:sp>
        <p:nvSpPr>
          <p:cNvPr id="5" name="Title 2"/>
          <p:cNvSpPr txBox="1">
            <a:spLocks/>
          </p:cNvSpPr>
          <p:nvPr/>
        </p:nvSpPr>
        <p:spPr>
          <a:xfrm>
            <a:off x="457200" y="1371600"/>
            <a:ext cx="8229600" cy="857250"/>
          </a:xfrm>
          <a:prstGeom prst="rect">
            <a:avLst/>
          </a:prstGeom>
        </p:spPr>
        <p:txBody>
          <a:bodyPr/>
          <a:lstStyle>
            <a:lvl1pPr algn="l" defTabSz="914400" rtl="0" eaLnBrk="1" latinLnBrk="0" hangingPunct="1">
              <a:lnSpc>
                <a:spcPts val="5000"/>
              </a:lnSpc>
              <a:spcBef>
                <a:spcPct val="0"/>
              </a:spcBef>
              <a:buNone/>
              <a:defRPr sz="4800" b="1" i="0" kern="1200" baseline="0">
                <a:solidFill>
                  <a:schemeClr val="tx2"/>
                </a:solidFill>
                <a:latin typeface="Arial Black" panose="020B0A04020102020204" pitchFamily="34" charset="0"/>
                <a:ea typeface="+mj-ea"/>
                <a:cs typeface="+mj-cs"/>
              </a:defRPr>
            </a:lvl1pPr>
          </a:lstStyle>
          <a:p>
            <a:r>
              <a:rPr lang="en-US" sz="3600" dirty="0">
                <a:solidFill>
                  <a:srgbClr val="382F84"/>
                </a:solidFill>
              </a:rPr>
              <a:t>TNEW Pro Tip</a:t>
            </a:r>
          </a:p>
        </p:txBody>
      </p:sp>
      <p:sp>
        <p:nvSpPr>
          <p:cNvPr id="7" name="Content Placeholder 1"/>
          <p:cNvSpPr txBox="1">
            <a:spLocks/>
          </p:cNvSpPr>
          <p:nvPr/>
        </p:nvSpPr>
        <p:spPr>
          <a:xfrm>
            <a:off x="0" y="5439136"/>
            <a:ext cx="9144000" cy="504464"/>
          </a:xfrm>
          <a:prstGeom prst="rect">
            <a:avLst/>
          </a:prstGeom>
        </p:spPr>
        <p:txBody>
          <a:bodyPr/>
          <a:lstStyle>
            <a:lvl1pPr marL="344488" indent="-344488" algn="l" defTabSz="914400" rtl="0" eaLnBrk="1" latinLnBrk="0" hangingPunct="1">
              <a:spcBef>
                <a:spcPct val="20000"/>
              </a:spcBef>
              <a:buClr>
                <a:schemeClr val="accent1"/>
              </a:buClr>
              <a:buFont typeface="Wingdings" panose="05000000000000000000" pitchFamily="2" charset="2"/>
              <a:buChar char="§"/>
              <a:defRPr sz="3000" b="1" i="0" kern="1200" baseline="0">
                <a:solidFill>
                  <a:schemeClr val="accent2"/>
                </a:solidFill>
                <a:latin typeface="+mn-lt"/>
                <a:ea typeface="+mn-ea"/>
                <a:cs typeface="+mn-cs"/>
              </a:defRPr>
            </a:lvl1pPr>
            <a:lvl2pPr marL="687388" indent="-342900" algn="l" defTabSz="914400" rtl="0" eaLnBrk="1" latinLnBrk="0" hangingPunct="1">
              <a:spcBef>
                <a:spcPct val="20000"/>
              </a:spcBef>
              <a:buClr>
                <a:schemeClr val="accent1"/>
              </a:buClr>
              <a:buFont typeface="Arial" panose="020B0604020202020204" pitchFamily="34" charset="0"/>
              <a:buChar char="–"/>
              <a:defRPr sz="2800" b="1" i="0" kern="1200" baseline="0">
                <a:solidFill>
                  <a:schemeClr val="accent2"/>
                </a:solidFill>
                <a:latin typeface="+mn-lt"/>
                <a:ea typeface="+mn-ea"/>
                <a:cs typeface="+mn-cs"/>
              </a:defRPr>
            </a:lvl2pPr>
            <a:lvl3pPr marL="1031875" indent="-344488" algn="l" defTabSz="914400" rtl="0" eaLnBrk="1" latinLnBrk="0" hangingPunct="1">
              <a:spcBef>
                <a:spcPct val="20000"/>
              </a:spcBef>
              <a:buClr>
                <a:schemeClr val="accent1"/>
              </a:buClr>
              <a:buFont typeface="Wingdings" panose="05000000000000000000" pitchFamily="2" charset="2"/>
              <a:buChar char="§"/>
              <a:defRPr sz="2600" b="1" i="0" kern="1200" baseline="0">
                <a:solidFill>
                  <a:schemeClr val="accent2"/>
                </a:solidFill>
                <a:latin typeface="+mn-lt"/>
                <a:ea typeface="+mn-ea"/>
                <a:cs typeface="+mn-cs"/>
              </a:defRPr>
            </a:lvl3pPr>
            <a:lvl4pPr marL="1376363" indent="-344488" algn="l" defTabSz="914400" rtl="0" eaLnBrk="1" latinLnBrk="0" hangingPunct="1">
              <a:spcBef>
                <a:spcPct val="20000"/>
              </a:spcBef>
              <a:buClr>
                <a:schemeClr val="accent1"/>
              </a:buClr>
              <a:buFont typeface="Arial" panose="020B0604020202020204" pitchFamily="34" charset="0"/>
              <a:buChar char="–"/>
              <a:defRPr sz="2400" b="1" i="0" kern="1200" baseline="0">
                <a:solidFill>
                  <a:schemeClr val="accent2"/>
                </a:solidFill>
                <a:latin typeface="+mn-lt"/>
                <a:ea typeface="+mn-ea"/>
                <a:cs typeface="+mn-cs"/>
              </a:defRPr>
            </a:lvl4pPr>
            <a:lvl5pPr marL="1711325" indent="-334963" algn="l" defTabSz="914400" rtl="0" eaLnBrk="1" latinLnBrk="0" hangingPunct="1">
              <a:spcBef>
                <a:spcPct val="20000"/>
              </a:spcBef>
              <a:buClr>
                <a:schemeClr val="accent1"/>
              </a:buClr>
              <a:buFont typeface="Wingdings" panose="05000000000000000000" pitchFamily="2" charset="2"/>
              <a:buChar char="§"/>
              <a:defRPr sz="2200" b="1" i="0" kern="1200" baseline="0">
                <a:solidFill>
                  <a:schemeClr val="accent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Clr>
                <a:srgbClr val="DB3F2F"/>
              </a:buClr>
              <a:buNone/>
            </a:pPr>
            <a:r>
              <a:rPr lang="en-US" sz="2250" i="1" dirty="0">
                <a:solidFill>
                  <a:srgbClr val="008F91"/>
                </a:solidFill>
              </a:rPr>
              <a:t>Use the WYSIWYG Editor from the admin page to create HTML</a:t>
            </a:r>
          </a:p>
        </p:txBody>
      </p:sp>
      <p:pic>
        <p:nvPicPr>
          <p:cNvPr id="10" name="Picture 9"/>
          <p:cNvPicPr>
            <a:picLocks noChangeAspect="1"/>
          </p:cNvPicPr>
          <p:nvPr/>
        </p:nvPicPr>
        <p:blipFill rotWithShape="1">
          <a:blip r:embed="rId5"/>
          <a:srcRect r="25432"/>
          <a:stretch/>
        </p:blipFill>
        <p:spPr>
          <a:xfrm>
            <a:off x="1485900" y="2052177"/>
            <a:ext cx="5829300" cy="3311711"/>
          </a:xfrm>
          <a:prstGeom prst="rect">
            <a:avLst/>
          </a:prstGeom>
          <a:ln>
            <a:noFill/>
          </a:ln>
          <a:effectLst>
            <a:outerShdw blurRad="190500" algn="tl" rotWithShape="0">
              <a:srgbClr val="000000">
                <a:alpha val="70000"/>
              </a:srgbClr>
            </a:outerShdw>
          </a:effectLst>
        </p:spPr>
      </p:pic>
    </p:spTree>
    <p:custDataLst>
      <p:tags r:id="rId1"/>
    </p:custDataLst>
    <p:extLst>
      <p:ext uri="{BB962C8B-B14F-4D97-AF65-F5344CB8AC3E}">
        <p14:creationId xmlns:p14="http://schemas.microsoft.com/office/powerpoint/2010/main" val="1877146078"/>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i.istockimg.com/file_thumbview_approve/9915947/3/stock-photo-9915947-red-exclamation-point.jpg"/>
          <p:cNvPicPr>
            <a:picLocks noChangeAspect="1" noChangeArrowheads="1"/>
          </p:cNvPicPr>
          <p:nvPr/>
        </p:nvPicPr>
        <p:blipFill rotWithShape="1">
          <a:blip r:embed="rId6">
            <a:extLst>
              <a:ext uri="{28A0092B-C50C-407E-A947-70E740481C1C}">
                <a14:useLocalDpi xmlns:a14="http://schemas.microsoft.com/office/drawing/2010/main" val="0"/>
              </a:ext>
            </a:extLst>
          </a:blip>
          <a:srcRect t="6667"/>
          <a:stretch/>
        </p:blipFill>
        <p:spPr bwMode="auto">
          <a:xfrm>
            <a:off x="3900148" y="1252129"/>
            <a:ext cx="622596" cy="800048"/>
          </a:xfrm>
          <a:prstGeom prst="rect">
            <a:avLst/>
          </a:prstGeom>
          <a:noFill/>
          <a:extLst>
            <a:ext uri="{909E8E84-426E-40DD-AFC4-6F175D3DCCD1}">
              <a14:hiddenFill xmlns:a14="http://schemas.microsoft.com/office/drawing/2010/main">
                <a:solidFill>
                  <a:srgbClr val="FFFFFF"/>
                </a:solidFill>
              </a14:hiddenFill>
            </a:ext>
          </a:extLst>
        </p:spPr>
      </p:pic>
      <p:sp>
        <p:nvSpPr>
          <p:cNvPr id="5" name="Title 2"/>
          <p:cNvSpPr txBox="1">
            <a:spLocks/>
          </p:cNvSpPr>
          <p:nvPr/>
        </p:nvSpPr>
        <p:spPr>
          <a:xfrm>
            <a:off x="457200" y="1371600"/>
            <a:ext cx="8229600" cy="857250"/>
          </a:xfrm>
          <a:prstGeom prst="rect">
            <a:avLst/>
          </a:prstGeom>
        </p:spPr>
        <p:txBody>
          <a:bodyPr/>
          <a:lstStyle>
            <a:lvl1pPr algn="l" defTabSz="914400" rtl="0" eaLnBrk="1" latinLnBrk="0" hangingPunct="1">
              <a:lnSpc>
                <a:spcPts val="5000"/>
              </a:lnSpc>
              <a:spcBef>
                <a:spcPct val="0"/>
              </a:spcBef>
              <a:buNone/>
              <a:defRPr sz="4800" b="1" i="0" kern="1200" baseline="0">
                <a:solidFill>
                  <a:schemeClr val="tx2"/>
                </a:solidFill>
                <a:latin typeface="Arial Black" panose="020B0A04020102020204" pitchFamily="34" charset="0"/>
                <a:ea typeface="+mj-ea"/>
                <a:cs typeface="+mj-cs"/>
              </a:defRPr>
            </a:lvl1pPr>
          </a:lstStyle>
          <a:p>
            <a:r>
              <a:rPr lang="en-US" sz="3600" dirty="0">
                <a:solidFill>
                  <a:srgbClr val="382F84"/>
                </a:solidFill>
              </a:rPr>
              <a:t>TNEW Pro Tip</a:t>
            </a:r>
          </a:p>
        </p:txBody>
      </p:sp>
      <p:pic>
        <p:nvPicPr>
          <p:cNvPr id="6" name="banana">
            <a:hlinkClick r:id="" action="ppaction://media"/>
          </p:cNvPr>
          <p:cNvPicPr>
            <a:picLocks noChangeAspect="1"/>
          </p:cNvPicPr>
          <p:nvPr>
            <a:videoFile r:link="rId3"/>
            <p:extLst>
              <p:ext uri="{DAA4B4D4-6D71-4841-9C94-3DE7FCFB9230}">
                <p14:media xmlns:p14="http://schemas.microsoft.com/office/powerpoint/2010/main" r:embed="rId2"/>
              </p:ext>
            </p:extLst>
          </p:nvPr>
        </p:nvPicPr>
        <p:blipFill>
          <a:blip r:embed="rId7"/>
          <a:stretch>
            <a:fillRect/>
          </a:stretch>
        </p:blipFill>
        <p:spPr>
          <a:xfrm>
            <a:off x="1485900" y="1983463"/>
            <a:ext cx="6172200" cy="4017288"/>
          </a:xfrm>
          <a:prstGeom prst="rect">
            <a:avLst/>
          </a:prstGeom>
        </p:spPr>
      </p:pic>
    </p:spTree>
    <p:custDataLst>
      <p:tags r:id="rId1"/>
    </p:custDataLst>
    <p:extLst>
      <p:ext uri="{BB962C8B-B14F-4D97-AF65-F5344CB8AC3E}">
        <p14:creationId xmlns:p14="http://schemas.microsoft.com/office/powerpoint/2010/main" val="3366866128"/>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04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42900" y="2343150"/>
            <a:ext cx="8458200" cy="3371850"/>
          </a:xfrm>
        </p:spPr>
        <p:txBody>
          <a:bodyPr/>
          <a:lstStyle/>
          <a:p>
            <a:pPr lvl="0"/>
            <a:r>
              <a:rPr lang="en-US" sz="2400" dirty="0"/>
              <a:t>Associate your new pricing rule to your pricing rule set </a:t>
            </a:r>
          </a:p>
          <a:p>
            <a:pPr lvl="1"/>
            <a:r>
              <a:rPr lang="en-US" b="0" dirty="0"/>
              <a:t>Click add to create a new pricing rule set or use an existing one. Note: Only one pricing rule set can be assigned per Mode of Sale</a:t>
            </a:r>
          </a:p>
          <a:p>
            <a:pPr lvl="1"/>
            <a:r>
              <a:rPr lang="en-US" b="0" dirty="0"/>
              <a:t>Select the pricing rule on the pricing tab and add to the “Associated Pricing Rules” column</a:t>
            </a:r>
          </a:p>
          <a:p>
            <a:pPr lvl="1"/>
            <a:r>
              <a:rPr lang="en-US" b="0" dirty="0"/>
              <a:t>On the Message Only Tab, select any message pricing rules and add to the associated pricing rule column</a:t>
            </a:r>
          </a:p>
          <a:p>
            <a:endParaRPr lang="en-US" dirty="0"/>
          </a:p>
        </p:txBody>
      </p:sp>
      <p:sp>
        <p:nvSpPr>
          <p:cNvPr id="3" name="Title 2"/>
          <p:cNvSpPr>
            <a:spLocks noGrp="1"/>
          </p:cNvSpPr>
          <p:nvPr>
            <p:ph type="title"/>
          </p:nvPr>
        </p:nvSpPr>
        <p:spPr/>
        <p:txBody>
          <a:bodyPr/>
          <a:lstStyle/>
          <a:p>
            <a:r>
              <a:rPr lang="en-US" dirty="0" smtClean="0"/>
              <a:t>Pricing Rules and Messaging</a:t>
            </a:r>
            <a:endParaRPr lang="en-US" dirty="0"/>
          </a:p>
        </p:txBody>
      </p:sp>
    </p:spTree>
    <p:custDataLst>
      <p:tags r:id="rId1"/>
    </p:custDataLst>
    <p:extLst>
      <p:ext uri="{BB962C8B-B14F-4D97-AF65-F5344CB8AC3E}">
        <p14:creationId xmlns:p14="http://schemas.microsoft.com/office/powerpoint/2010/main" val="3737164527"/>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Pricing Rules and Messaging</a:t>
            </a:r>
            <a:endParaRPr lang="en-US" dirty="0"/>
          </a:p>
        </p:txBody>
      </p:sp>
      <p:pic>
        <p:nvPicPr>
          <p:cNvPr id="4" name="Picture 3"/>
          <p:cNvPicPr>
            <a:picLocks noChangeAspect="1"/>
          </p:cNvPicPr>
          <p:nvPr/>
        </p:nvPicPr>
        <p:blipFill>
          <a:blip r:embed="rId4"/>
          <a:stretch>
            <a:fillRect/>
          </a:stretch>
        </p:blipFill>
        <p:spPr>
          <a:xfrm>
            <a:off x="1371600" y="2114550"/>
            <a:ext cx="5715000" cy="3569138"/>
          </a:xfrm>
          <a:prstGeom prst="rect">
            <a:avLst/>
          </a:prstGeom>
        </p:spPr>
      </p:pic>
    </p:spTree>
    <p:custDataLst>
      <p:tags r:id="rId1"/>
    </p:custDataLst>
    <p:extLst>
      <p:ext uri="{BB962C8B-B14F-4D97-AF65-F5344CB8AC3E}">
        <p14:creationId xmlns:p14="http://schemas.microsoft.com/office/powerpoint/2010/main" val="2466528358"/>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Pricing Rules and Messaging	</a:t>
            </a:r>
            <a:endParaRPr lang="en-US" dirty="0"/>
          </a:p>
        </p:txBody>
      </p:sp>
      <p:pic>
        <p:nvPicPr>
          <p:cNvPr id="4" name="Picture 3"/>
          <p:cNvPicPr>
            <a:picLocks noChangeAspect="1"/>
          </p:cNvPicPr>
          <p:nvPr/>
        </p:nvPicPr>
        <p:blipFill>
          <a:blip r:embed="rId4"/>
          <a:stretch>
            <a:fillRect/>
          </a:stretch>
        </p:blipFill>
        <p:spPr>
          <a:xfrm>
            <a:off x="514350" y="2171700"/>
            <a:ext cx="7757809" cy="3314700"/>
          </a:xfrm>
          <a:prstGeom prst="rect">
            <a:avLst/>
          </a:prstGeom>
        </p:spPr>
      </p:pic>
      <p:pic>
        <p:nvPicPr>
          <p:cNvPr id="5" name="Picture 2" descr="https://pixabay.com/static/uploads/photo/2013/07/13/12/52/disk-160525_960_720.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09276" y="1939526"/>
            <a:ext cx="3725448" cy="363951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78120066"/>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42900" y="2343150"/>
            <a:ext cx="8458200" cy="3371850"/>
          </a:xfrm>
        </p:spPr>
        <p:txBody>
          <a:bodyPr/>
          <a:lstStyle/>
          <a:p>
            <a:pPr lvl="0"/>
            <a:r>
              <a:rPr lang="en-US" sz="2400" dirty="0"/>
              <a:t>Associate your Web Mode of Sale to the pricing rule set</a:t>
            </a:r>
          </a:p>
          <a:p>
            <a:pPr lvl="1"/>
            <a:r>
              <a:rPr lang="en-US" b="0" dirty="0"/>
              <a:t>Go to Ticketing Setup&gt;&gt;Modes Of Sale</a:t>
            </a:r>
          </a:p>
          <a:p>
            <a:pPr lvl="1"/>
            <a:r>
              <a:rPr lang="en-US" b="0" dirty="0"/>
              <a:t>On the Modes of Sale Tab, highlight your desired mode of sale and select the pricing rule set from the dropdown you would like to be associated.</a:t>
            </a:r>
            <a:br>
              <a:rPr lang="en-US" b="0" dirty="0"/>
            </a:br>
            <a:endParaRPr lang="en-US" b="0" dirty="0"/>
          </a:p>
          <a:p>
            <a:endParaRPr lang="en-US" dirty="0"/>
          </a:p>
        </p:txBody>
      </p:sp>
      <p:sp>
        <p:nvSpPr>
          <p:cNvPr id="3" name="Title 2"/>
          <p:cNvSpPr>
            <a:spLocks noGrp="1"/>
          </p:cNvSpPr>
          <p:nvPr>
            <p:ph type="title"/>
          </p:nvPr>
        </p:nvSpPr>
        <p:spPr/>
        <p:txBody>
          <a:bodyPr/>
          <a:lstStyle/>
          <a:p>
            <a:r>
              <a:rPr lang="en-US" dirty="0" smtClean="0"/>
              <a:t>Pricing Rules and Messaging</a:t>
            </a:r>
            <a:endParaRPr lang="en-US" dirty="0"/>
          </a:p>
        </p:txBody>
      </p:sp>
    </p:spTree>
    <p:custDataLst>
      <p:tags r:id="rId1"/>
    </p:custDataLst>
    <p:extLst>
      <p:ext uri="{BB962C8B-B14F-4D97-AF65-F5344CB8AC3E}">
        <p14:creationId xmlns:p14="http://schemas.microsoft.com/office/powerpoint/2010/main" val="2486140930"/>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Pricing Rules and Messaging</a:t>
            </a:r>
            <a:endParaRPr lang="en-US" dirty="0"/>
          </a:p>
        </p:txBody>
      </p:sp>
      <p:pic>
        <p:nvPicPr>
          <p:cNvPr id="4" name="Picture 3"/>
          <p:cNvPicPr>
            <a:picLocks noChangeAspect="1"/>
          </p:cNvPicPr>
          <p:nvPr/>
        </p:nvPicPr>
        <p:blipFill>
          <a:blip r:embed="rId4"/>
          <a:stretch>
            <a:fillRect/>
          </a:stretch>
        </p:blipFill>
        <p:spPr>
          <a:xfrm>
            <a:off x="28575" y="2800350"/>
            <a:ext cx="9086850" cy="1915607"/>
          </a:xfrm>
          <a:prstGeom prst="rect">
            <a:avLst/>
          </a:prstGeom>
        </p:spPr>
      </p:pic>
      <p:pic>
        <p:nvPicPr>
          <p:cNvPr id="5" name="Picture 2" descr="https://pixabay.com/static/uploads/photo/2013/07/13/12/52/disk-160525_960_720.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09276" y="1939526"/>
            <a:ext cx="3725448" cy="363951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524725032"/>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lvl="0"/>
            <a:r>
              <a:rPr lang="en-US" sz="2400" dirty="0"/>
              <a:t>Clear your TNEW Cache through your admin page</a:t>
            </a:r>
          </a:p>
          <a:p>
            <a:pPr lvl="1"/>
            <a:r>
              <a:rPr lang="en-US" dirty="0" smtClean="0"/>
              <a:t>http://yourtnewsite.org/admin</a:t>
            </a:r>
            <a:endParaRPr lang="en-US" dirty="0"/>
          </a:p>
          <a:p>
            <a:pPr marL="0" indent="0">
              <a:buNone/>
            </a:pPr>
            <a:endParaRPr lang="en-US" dirty="0"/>
          </a:p>
        </p:txBody>
      </p:sp>
      <p:sp>
        <p:nvSpPr>
          <p:cNvPr id="3" name="Title 2"/>
          <p:cNvSpPr>
            <a:spLocks noGrp="1"/>
          </p:cNvSpPr>
          <p:nvPr>
            <p:ph type="title"/>
          </p:nvPr>
        </p:nvSpPr>
        <p:spPr/>
        <p:txBody>
          <a:bodyPr/>
          <a:lstStyle/>
          <a:p>
            <a:r>
              <a:rPr lang="en-US" dirty="0" smtClean="0"/>
              <a:t>Pricing Rules and Messaging</a:t>
            </a:r>
            <a:endParaRPr lang="en-US" dirty="0"/>
          </a:p>
        </p:txBody>
      </p:sp>
      <p:pic>
        <p:nvPicPr>
          <p:cNvPr id="4" name="Picture 3"/>
          <p:cNvPicPr>
            <a:picLocks noChangeAspect="1"/>
          </p:cNvPicPr>
          <p:nvPr/>
        </p:nvPicPr>
        <p:blipFill>
          <a:blip r:embed="rId4"/>
          <a:stretch>
            <a:fillRect/>
          </a:stretch>
        </p:blipFill>
        <p:spPr>
          <a:xfrm>
            <a:off x="457200" y="3386439"/>
            <a:ext cx="8050000" cy="2414286"/>
          </a:xfrm>
          <a:prstGeom prst="rect">
            <a:avLst/>
          </a:prstGeom>
        </p:spPr>
      </p:pic>
    </p:spTree>
    <p:custDataLst>
      <p:tags r:id="rId1"/>
    </p:custDataLst>
    <p:extLst>
      <p:ext uri="{BB962C8B-B14F-4D97-AF65-F5344CB8AC3E}">
        <p14:creationId xmlns:p14="http://schemas.microsoft.com/office/powerpoint/2010/main" val="4226579483"/>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Pricing Rules and Messaging</a:t>
            </a:r>
            <a:endParaRPr lang="en-US" dirty="0"/>
          </a:p>
        </p:txBody>
      </p:sp>
      <p:pic>
        <p:nvPicPr>
          <p:cNvPr id="8" name="Picture 7"/>
          <p:cNvPicPr>
            <a:picLocks noChangeAspect="1"/>
          </p:cNvPicPr>
          <p:nvPr/>
        </p:nvPicPr>
        <p:blipFill>
          <a:blip r:embed="rId4"/>
          <a:stretch>
            <a:fillRect/>
          </a:stretch>
        </p:blipFill>
        <p:spPr>
          <a:xfrm>
            <a:off x="1775411" y="1943100"/>
            <a:ext cx="5593179" cy="3992721"/>
          </a:xfrm>
          <a:prstGeom prst="rect">
            <a:avLst/>
          </a:prstGeom>
        </p:spPr>
      </p:pic>
    </p:spTree>
    <p:custDataLst>
      <p:tags r:id="rId1"/>
    </p:custDataLst>
    <p:extLst>
      <p:ext uri="{BB962C8B-B14F-4D97-AF65-F5344CB8AC3E}">
        <p14:creationId xmlns:p14="http://schemas.microsoft.com/office/powerpoint/2010/main" val="569318667"/>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p:txBody>
          <a:bodyPr/>
          <a:lstStyle/>
          <a:p>
            <a:r>
              <a:rPr lang="en-US" dirty="0" smtClean="0"/>
              <a:t>Virtual Waiting Rooms</a:t>
            </a:r>
            <a:endParaRPr lang="en-US" dirty="0"/>
          </a:p>
        </p:txBody>
      </p:sp>
    </p:spTree>
    <p:custDataLst>
      <p:tags r:id="rId1"/>
    </p:custDataLst>
    <p:extLst>
      <p:ext uri="{BB962C8B-B14F-4D97-AF65-F5344CB8AC3E}">
        <p14:creationId xmlns:p14="http://schemas.microsoft.com/office/powerpoint/2010/main" val="439258558"/>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2343150"/>
            <a:ext cx="8572500" cy="3371850"/>
          </a:xfrm>
        </p:spPr>
        <p:txBody>
          <a:bodyPr/>
          <a:lstStyle/>
          <a:p>
            <a:r>
              <a:rPr lang="en-US" dirty="0" smtClean="0"/>
              <a:t>45 orders per minute with a maximum of 200 simultaneous shopping carts/seat server connections.</a:t>
            </a:r>
          </a:p>
          <a:p>
            <a:endParaRPr lang="en-US" dirty="0" smtClean="0"/>
          </a:p>
          <a:p>
            <a:r>
              <a:rPr lang="en-US" dirty="0" smtClean="0"/>
              <a:t>Expecting higher traffic?  </a:t>
            </a:r>
            <a:br>
              <a:rPr lang="en-US" dirty="0" smtClean="0"/>
            </a:br>
            <a:r>
              <a:rPr lang="en-US" dirty="0" smtClean="0"/>
              <a:t> </a:t>
            </a:r>
            <a:endParaRPr lang="en-US" dirty="0"/>
          </a:p>
        </p:txBody>
      </p:sp>
      <p:sp>
        <p:nvSpPr>
          <p:cNvPr id="3" name="Title 2"/>
          <p:cNvSpPr>
            <a:spLocks noGrp="1"/>
          </p:cNvSpPr>
          <p:nvPr>
            <p:ph type="title"/>
          </p:nvPr>
        </p:nvSpPr>
        <p:spPr/>
        <p:txBody>
          <a:bodyPr/>
          <a:lstStyle/>
          <a:p>
            <a:r>
              <a:rPr lang="en-US" smtClean="0"/>
              <a:t>Virtual Waiting Rooms</a:t>
            </a:r>
            <a:endParaRPr lang="en-US" dirty="0"/>
          </a:p>
        </p:txBody>
      </p:sp>
      <p:pic>
        <p:nvPicPr>
          <p:cNvPr id="5" name="Picture 4"/>
          <p:cNvPicPr>
            <a:picLocks noChangeAspect="1"/>
          </p:cNvPicPr>
          <p:nvPr/>
        </p:nvPicPr>
        <p:blipFill>
          <a:blip r:embed="rId4"/>
          <a:stretch>
            <a:fillRect/>
          </a:stretch>
        </p:blipFill>
        <p:spPr>
          <a:xfrm>
            <a:off x="4286250" y="2960290"/>
            <a:ext cx="4661538" cy="2811860"/>
          </a:xfrm>
          <a:prstGeom prst="rect">
            <a:avLst/>
          </a:prstGeom>
        </p:spPr>
      </p:pic>
      <p:pic>
        <p:nvPicPr>
          <p:cNvPr id="6"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 y="1938132"/>
            <a:ext cx="3480376" cy="4062619"/>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ustDataLst>
      <p:tags r:id="rId1"/>
    </p:custDataLst>
    <p:extLst>
      <p:ext uri="{BB962C8B-B14F-4D97-AF65-F5344CB8AC3E}">
        <p14:creationId xmlns:p14="http://schemas.microsoft.com/office/powerpoint/2010/main" val="4270361632"/>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33350" y="2228850"/>
            <a:ext cx="5257800" cy="3371850"/>
          </a:xfrm>
        </p:spPr>
        <p:txBody>
          <a:bodyPr/>
          <a:lstStyle/>
          <a:p>
            <a:r>
              <a:rPr lang="en-US" dirty="0" smtClean="0"/>
              <a:t>Queue-It Virtual Waiting Room</a:t>
            </a:r>
          </a:p>
          <a:p>
            <a:pPr lvl="1"/>
            <a:r>
              <a:rPr lang="en-US" dirty="0" smtClean="0"/>
              <a:t>On sales can be </a:t>
            </a:r>
            <a:r>
              <a:rPr lang="en-US" dirty="0" smtClean="0">
                <a:solidFill>
                  <a:schemeClr val="accent1"/>
                </a:solidFill>
              </a:rPr>
              <a:t>scheduled </a:t>
            </a:r>
            <a:r>
              <a:rPr lang="en-US" dirty="0" smtClean="0"/>
              <a:t>and a </a:t>
            </a:r>
            <a:r>
              <a:rPr lang="en-US" dirty="0" smtClean="0">
                <a:solidFill>
                  <a:schemeClr val="accent1"/>
                </a:solidFill>
              </a:rPr>
              <a:t>pre-queue</a:t>
            </a:r>
            <a:r>
              <a:rPr lang="en-US" dirty="0" smtClean="0"/>
              <a:t> enabled to handle “early birds”</a:t>
            </a:r>
            <a:br>
              <a:rPr lang="en-US" dirty="0" smtClean="0"/>
            </a:br>
            <a:endParaRPr lang="en-US" dirty="0" smtClean="0"/>
          </a:p>
          <a:p>
            <a:pPr lvl="1"/>
            <a:r>
              <a:rPr lang="en-US" dirty="0" smtClean="0"/>
              <a:t>When threshold is exceeded it </a:t>
            </a:r>
            <a:r>
              <a:rPr lang="en-US" dirty="0" smtClean="0">
                <a:solidFill>
                  <a:schemeClr val="accent1"/>
                </a:solidFill>
              </a:rPr>
              <a:t>regulates traffic</a:t>
            </a:r>
            <a:r>
              <a:rPr lang="en-US" dirty="0" smtClean="0">
                <a:solidFill>
                  <a:schemeClr val="tx2"/>
                </a:solidFill>
              </a:rPr>
              <a:t/>
            </a:r>
            <a:br>
              <a:rPr lang="en-US" dirty="0" smtClean="0">
                <a:solidFill>
                  <a:schemeClr val="tx2"/>
                </a:solidFill>
              </a:rPr>
            </a:br>
            <a:endParaRPr lang="en-US" dirty="0" smtClean="0">
              <a:solidFill>
                <a:schemeClr val="tx2"/>
              </a:solidFill>
            </a:endParaRPr>
          </a:p>
          <a:p>
            <a:pPr lvl="1"/>
            <a:r>
              <a:rPr lang="en-US" dirty="0" smtClean="0">
                <a:solidFill>
                  <a:srgbClr val="008E90"/>
                </a:solidFill>
              </a:rPr>
              <a:t>Real time messaging</a:t>
            </a:r>
            <a:endParaRPr lang="en-US" dirty="0">
              <a:solidFill>
                <a:srgbClr val="008E90"/>
              </a:solidFill>
            </a:endParaRPr>
          </a:p>
        </p:txBody>
      </p:sp>
      <p:sp>
        <p:nvSpPr>
          <p:cNvPr id="3" name="Title 2"/>
          <p:cNvSpPr>
            <a:spLocks noGrp="1"/>
          </p:cNvSpPr>
          <p:nvPr>
            <p:ph type="title"/>
          </p:nvPr>
        </p:nvSpPr>
        <p:spPr/>
        <p:txBody>
          <a:bodyPr/>
          <a:lstStyle/>
          <a:p>
            <a:r>
              <a:rPr lang="en-US" dirty="0" smtClean="0"/>
              <a:t>Virtual Waiting Rooms</a:t>
            </a:r>
            <a:endParaRPr lang="en-US" dirty="0"/>
          </a:p>
        </p:txBody>
      </p:sp>
      <p:pic>
        <p:nvPicPr>
          <p:cNvPr id="4"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35025" y="1938132"/>
            <a:ext cx="3480376" cy="4062619"/>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ustDataLst>
      <p:tags r:id="rId1"/>
    </p:custDataLst>
    <p:extLst>
      <p:ext uri="{BB962C8B-B14F-4D97-AF65-F5344CB8AC3E}">
        <p14:creationId xmlns:p14="http://schemas.microsoft.com/office/powerpoint/2010/main" val="1956228380"/>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4343400" y="2171701"/>
            <a:ext cx="4800600" cy="2895743"/>
          </a:xfrm>
          <a:prstGeom prst="rect">
            <a:avLst/>
          </a:prstGeom>
        </p:spPr>
      </p:pic>
      <p:sp>
        <p:nvSpPr>
          <p:cNvPr id="2" name="Content Placeholder 1"/>
          <p:cNvSpPr>
            <a:spLocks noGrp="1"/>
          </p:cNvSpPr>
          <p:nvPr>
            <p:ph idx="1"/>
          </p:nvPr>
        </p:nvSpPr>
        <p:spPr>
          <a:xfrm>
            <a:off x="185496" y="1959571"/>
            <a:ext cx="4457700" cy="3314700"/>
          </a:xfrm>
        </p:spPr>
        <p:txBody>
          <a:bodyPr>
            <a:normAutofit fontScale="92500" lnSpcReduction="10000"/>
          </a:bodyPr>
          <a:lstStyle/>
          <a:p>
            <a:r>
              <a:rPr lang="en-US" dirty="0" err="1" smtClean="0"/>
              <a:t>CrowdHandler</a:t>
            </a:r>
            <a:r>
              <a:rPr lang="en-US" dirty="0" smtClean="0"/>
              <a:t> Virtual Waiting Room</a:t>
            </a:r>
          </a:p>
          <a:p>
            <a:pPr lvl="1"/>
            <a:r>
              <a:rPr lang="en-US" dirty="0" smtClean="0"/>
              <a:t>When </a:t>
            </a:r>
            <a:r>
              <a:rPr lang="en-US" dirty="0"/>
              <a:t>one customer completes a transaction, another is allowed in</a:t>
            </a:r>
            <a:r>
              <a:rPr lang="en-US" dirty="0" smtClean="0"/>
              <a:t>.</a:t>
            </a:r>
            <a:br>
              <a:rPr lang="en-US" dirty="0" smtClean="0"/>
            </a:br>
            <a:endParaRPr lang="en-US" dirty="0" smtClean="0"/>
          </a:p>
          <a:p>
            <a:pPr lvl="1"/>
            <a:r>
              <a:rPr lang="en-US" dirty="0" smtClean="0"/>
              <a:t>Real time messaging </a:t>
            </a:r>
            <a:br>
              <a:rPr lang="en-US" dirty="0" smtClean="0"/>
            </a:br>
            <a:endParaRPr lang="en-US" dirty="0" smtClean="0"/>
          </a:p>
          <a:p>
            <a:pPr lvl="1"/>
            <a:r>
              <a:rPr lang="en-US" dirty="0" smtClean="0"/>
              <a:t>Full control of how many patrons are on your site</a:t>
            </a:r>
            <a:br>
              <a:rPr lang="en-US" dirty="0" smtClean="0"/>
            </a:br>
            <a:endParaRPr lang="en-US" dirty="0" smtClean="0"/>
          </a:p>
          <a:p>
            <a:endParaRPr lang="en-US" dirty="0"/>
          </a:p>
        </p:txBody>
      </p:sp>
      <p:sp>
        <p:nvSpPr>
          <p:cNvPr id="3" name="Title 2"/>
          <p:cNvSpPr>
            <a:spLocks noGrp="1"/>
          </p:cNvSpPr>
          <p:nvPr>
            <p:ph type="title"/>
          </p:nvPr>
        </p:nvSpPr>
        <p:spPr/>
        <p:txBody>
          <a:bodyPr/>
          <a:lstStyle/>
          <a:p>
            <a:r>
              <a:rPr lang="en-US" dirty="0" smtClean="0"/>
              <a:t>Virtual Waiting Rooms</a:t>
            </a:r>
            <a:endParaRPr lang="en-US" dirty="0"/>
          </a:p>
        </p:txBody>
      </p:sp>
    </p:spTree>
    <p:custDataLst>
      <p:tags r:id="rId1"/>
    </p:custDataLst>
    <p:extLst>
      <p:ext uri="{BB962C8B-B14F-4D97-AF65-F5344CB8AC3E}">
        <p14:creationId xmlns:p14="http://schemas.microsoft.com/office/powerpoint/2010/main" val="4050649542"/>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Virtual Waiting Rooms</a:t>
            </a:r>
            <a:endParaRPr lang="en-US" dirty="0"/>
          </a:p>
        </p:txBody>
      </p:sp>
      <p:sp>
        <p:nvSpPr>
          <p:cNvPr id="4" name="Content Placeholder 3"/>
          <p:cNvSpPr txBox="1">
            <a:spLocks/>
          </p:cNvSpPr>
          <p:nvPr/>
        </p:nvSpPr>
        <p:spPr>
          <a:xfrm>
            <a:off x="285750" y="2057400"/>
            <a:ext cx="7086600" cy="4191000"/>
          </a:xfrm>
          <a:prstGeom prst="rect">
            <a:avLst/>
          </a:prstGeom>
        </p:spPr>
        <p:txBody>
          <a:bodyPr vert="horz" lIns="68580" tIns="34290" rIns="68580" bIns="34290" rtlCol="0">
            <a:normAutofit/>
          </a:bodyPr>
          <a:lstStyle>
            <a:lvl1pPr marL="344488" indent="-344488" algn="l" defTabSz="914400" rtl="0" eaLnBrk="1" latinLnBrk="0" hangingPunct="1">
              <a:spcBef>
                <a:spcPct val="20000"/>
              </a:spcBef>
              <a:buClr>
                <a:schemeClr val="accent1"/>
              </a:buClr>
              <a:buFont typeface="Wingdings" panose="05000000000000000000" pitchFamily="2" charset="2"/>
              <a:buChar char="§"/>
              <a:defRPr sz="3000" b="1" i="0" kern="1200" baseline="0">
                <a:solidFill>
                  <a:schemeClr val="accent2"/>
                </a:solidFill>
                <a:latin typeface="+mn-lt"/>
                <a:ea typeface="+mn-ea"/>
                <a:cs typeface="+mn-cs"/>
              </a:defRPr>
            </a:lvl1pPr>
            <a:lvl2pPr marL="687388" indent="-342900" algn="l" defTabSz="914400" rtl="0" eaLnBrk="1" latinLnBrk="0" hangingPunct="1">
              <a:spcBef>
                <a:spcPct val="20000"/>
              </a:spcBef>
              <a:buClr>
                <a:schemeClr val="accent1"/>
              </a:buClr>
              <a:buFont typeface="Arial" panose="020B0604020202020204" pitchFamily="34" charset="0"/>
              <a:buChar char="–"/>
              <a:defRPr sz="2800" b="1" i="0" kern="1200" baseline="0">
                <a:solidFill>
                  <a:schemeClr val="accent2"/>
                </a:solidFill>
                <a:latin typeface="+mn-lt"/>
                <a:ea typeface="+mn-ea"/>
                <a:cs typeface="+mn-cs"/>
              </a:defRPr>
            </a:lvl2pPr>
            <a:lvl3pPr marL="1031875" indent="-344488" algn="l" defTabSz="914400" rtl="0" eaLnBrk="1" latinLnBrk="0" hangingPunct="1">
              <a:spcBef>
                <a:spcPct val="20000"/>
              </a:spcBef>
              <a:buClr>
                <a:schemeClr val="accent1"/>
              </a:buClr>
              <a:buFont typeface="Wingdings" panose="05000000000000000000" pitchFamily="2" charset="2"/>
              <a:buChar char="§"/>
              <a:defRPr sz="2600" b="1" i="0" kern="1200" baseline="0">
                <a:solidFill>
                  <a:schemeClr val="accent2"/>
                </a:solidFill>
                <a:latin typeface="+mn-lt"/>
                <a:ea typeface="+mn-ea"/>
                <a:cs typeface="+mn-cs"/>
              </a:defRPr>
            </a:lvl3pPr>
            <a:lvl4pPr marL="1376363" indent="-344488" algn="l" defTabSz="914400" rtl="0" eaLnBrk="1" latinLnBrk="0" hangingPunct="1">
              <a:spcBef>
                <a:spcPct val="20000"/>
              </a:spcBef>
              <a:buClr>
                <a:schemeClr val="accent1"/>
              </a:buClr>
              <a:buFont typeface="Arial" panose="020B0604020202020204" pitchFamily="34" charset="0"/>
              <a:buChar char="–"/>
              <a:defRPr sz="2400" b="1" i="0" kern="1200" baseline="0">
                <a:solidFill>
                  <a:schemeClr val="accent2"/>
                </a:solidFill>
                <a:latin typeface="+mn-lt"/>
                <a:ea typeface="+mn-ea"/>
                <a:cs typeface="+mn-cs"/>
              </a:defRPr>
            </a:lvl4pPr>
            <a:lvl5pPr marL="1711325" indent="-334963" algn="l" defTabSz="914400" rtl="0" eaLnBrk="1" latinLnBrk="0" hangingPunct="1">
              <a:spcBef>
                <a:spcPct val="20000"/>
              </a:spcBef>
              <a:buClr>
                <a:schemeClr val="accent1"/>
              </a:buClr>
              <a:buFont typeface="Wingdings" panose="05000000000000000000" pitchFamily="2" charset="2"/>
              <a:buChar char="§"/>
              <a:defRPr sz="2200" b="1" i="0" kern="1200" baseline="0">
                <a:solidFill>
                  <a:schemeClr val="accent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Clr>
                <a:srgbClr val="DB3F2F"/>
              </a:buClr>
            </a:pPr>
            <a:r>
              <a:rPr lang="en-US" sz="2250" dirty="0">
                <a:solidFill>
                  <a:srgbClr val="008E90"/>
                </a:solidFill>
              </a:rPr>
              <a:t>Queue-It info (TNEW v6):</a:t>
            </a:r>
          </a:p>
          <a:p>
            <a:pPr lvl="1">
              <a:buClr>
                <a:srgbClr val="DB3F2F"/>
              </a:buClr>
            </a:pPr>
            <a:r>
              <a:rPr lang="en-US" sz="2100" dirty="0">
                <a:solidFill>
                  <a:srgbClr val="008E90"/>
                </a:solidFill>
              </a:rPr>
              <a:t>S</a:t>
            </a:r>
            <a:r>
              <a:rPr lang="en-US" sz="2100" dirty="0" smtClean="0">
                <a:solidFill>
                  <a:srgbClr val="008E90"/>
                </a:solidFill>
              </a:rPr>
              <a:t>ingle on-sale event</a:t>
            </a:r>
            <a:endParaRPr lang="en-US" sz="2100" dirty="0">
              <a:solidFill>
                <a:srgbClr val="008E90"/>
              </a:solidFill>
            </a:endParaRPr>
          </a:p>
          <a:p>
            <a:pPr lvl="1">
              <a:buClr>
                <a:srgbClr val="DB3F2F"/>
              </a:buClr>
            </a:pPr>
            <a:r>
              <a:rPr lang="en-US" sz="2100" dirty="0" smtClean="0">
                <a:solidFill>
                  <a:srgbClr val="008E90"/>
                </a:solidFill>
              </a:rPr>
              <a:t>Annual </a:t>
            </a:r>
            <a:r>
              <a:rPr lang="en-US" sz="2100" dirty="0">
                <a:solidFill>
                  <a:srgbClr val="008E90"/>
                </a:solidFill>
              </a:rPr>
              <a:t>contract</a:t>
            </a:r>
          </a:p>
          <a:p>
            <a:pPr lvl="1">
              <a:buClr>
                <a:srgbClr val="DB3F2F"/>
              </a:buClr>
            </a:pPr>
            <a:r>
              <a:rPr lang="en-US" sz="2100" dirty="0">
                <a:solidFill>
                  <a:srgbClr val="008E90"/>
                </a:solidFill>
              </a:rPr>
              <a:t>Contact for more info: </a:t>
            </a:r>
            <a:r>
              <a:rPr lang="en-US" sz="2100" dirty="0">
                <a:solidFill>
                  <a:srgbClr val="727272"/>
                </a:solidFill>
                <a:hlinkClick r:id="rId3"/>
              </a:rPr>
              <a:t>info@queue-it.com</a:t>
            </a:r>
            <a:endParaRPr lang="en-US" sz="2100" dirty="0">
              <a:solidFill>
                <a:srgbClr val="727272"/>
              </a:solidFill>
            </a:endParaRPr>
          </a:p>
          <a:p>
            <a:pPr lvl="1">
              <a:buClr>
                <a:srgbClr val="DB3F2F"/>
              </a:buClr>
            </a:pPr>
            <a:endParaRPr lang="en-US" sz="2100" dirty="0">
              <a:solidFill>
                <a:srgbClr val="727272"/>
              </a:solidFill>
            </a:endParaRPr>
          </a:p>
          <a:p>
            <a:pPr>
              <a:buClr>
                <a:srgbClr val="DB3F2F"/>
              </a:buClr>
            </a:pPr>
            <a:r>
              <a:rPr lang="en-US" sz="2250" dirty="0">
                <a:solidFill>
                  <a:srgbClr val="008E90"/>
                </a:solidFill>
              </a:rPr>
              <a:t>Crowd Handler info (TNEW v6):</a:t>
            </a:r>
          </a:p>
          <a:p>
            <a:pPr lvl="1">
              <a:buClr>
                <a:srgbClr val="DB3F2F"/>
              </a:buClr>
            </a:pPr>
            <a:r>
              <a:rPr lang="en-US" sz="2100" dirty="0">
                <a:solidFill>
                  <a:srgbClr val="008E90"/>
                </a:solidFill>
              </a:rPr>
              <a:t>Pay-as-you-go</a:t>
            </a:r>
          </a:p>
          <a:p>
            <a:pPr lvl="1">
              <a:buClr>
                <a:srgbClr val="DB3F2F"/>
              </a:buClr>
            </a:pPr>
            <a:r>
              <a:rPr lang="en-US" sz="2100" dirty="0">
                <a:solidFill>
                  <a:srgbClr val="008E90"/>
                </a:solidFill>
              </a:rPr>
              <a:t>Fixed monthly plans</a:t>
            </a:r>
          </a:p>
          <a:p>
            <a:pPr lvl="1">
              <a:buClr>
                <a:srgbClr val="DB3F2F"/>
              </a:buClr>
            </a:pPr>
            <a:r>
              <a:rPr lang="en-US" sz="2100" dirty="0">
                <a:solidFill>
                  <a:srgbClr val="008E90"/>
                </a:solidFill>
              </a:rPr>
              <a:t>Contact for more info: </a:t>
            </a:r>
            <a:r>
              <a:rPr lang="en-US" sz="2100" dirty="0" smtClean="0">
                <a:solidFill>
                  <a:srgbClr val="727272"/>
                </a:solidFill>
                <a:hlinkClick r:id="rId4"/>
              </a:rPr>
              <a:t>handleme@crowdhandler.com</a:t>
            </a:r>
            <a:r>
              <a:rPr lang="en-US" sz="2100" dirty="0" smtClean="0">
                <a:solidFill>
                  <a:srgbClr val="727272"/>
                </a:solidFill>
              </a:rPr>
              <a:t>  </a:t>
            </a:r>
            <a:endParaRPr lang="en-US" sz="2100" dirty="0">
              <a:solidFill>
                <a:srgbClr val="727272"/>
              </a:solidFill>
            </a:endParaRPr>
          </a:p>
          <a:p>
            <a:pPr lvl="1">
              <a:buClr>
                <a:srgbClr val="DB3F2F"/>
              </a:buClr>
            </a:pPr>
            <a:endParaRPr lang="en-US" sz="2100" dirty="0">
              <a:solidFill>
                <a:srgbClr val="727272"/>
              </a:solidFill>
            </a:endParaRPr>
          </a:p>
          <a:p>
            <a:pPr marL="0" indent="0">
              <a:buClr>
                <a:srgbClr val="DB3F2F"/>
              </a:buClr>
              <a:buNone/>
            </a:pPr>
            <a:endParaRPr lang="en-US" sz="2250" dirty="0">
              <a:solidFill>
                <a:srgbClr val="008F91"/>
              </a:solidFill>
            </a:endParaRPr>
          </a:p>
        </p:txBody>
      </p:sp>
      <p:pic>
        <p:nvPicPr>
          <p:cNvPr id="5" name="Picture 4" descr="https://website-assets.queue-it.net/wp-content/uploads/2013/07/qlogo.png">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66079" y="2228850"/>
            <a:ext cx="2241092" cy="52292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372225" y="4152900"/>
            <a:ext cx="2000250" cy="11714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ustDataLst>
      <p:tags r:id="rId1"/>
    </p:custDataLst>
    <p:extLst>
      <p:ext uri="{BB962C8B-B14F-4D97-AF65-F5344CB8AC3E}">
        <p14:creationId xmlns:p14="http://schemas.microsoft.com/office/powerpoint/2010/main" val="192054702"/>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p:txBody>
          <a:bodyPr/>
          <a:lstStyle/>
          <a:p>
            <a:r>
              <a:rPr lang="en-US" dirty="0" smtClean="0"/>
              <a:t>Guest Checkout</a:t>
            </a:r>
            <a:endParaRPr lang="en-US" dirty="0"/>
          </a:p>
        </p:txBody>
      </p:sp>
    </p:spTree>
    <p:custDataLst>
      <p:tags r:id="rId1"/>
    </p:custDataLst>
    <p:extLst>
      <p:ext uri="{BB962C8B-B14F-4D97-AF65-F5344CB8AC3E}">
        <p14:creationId xmlns:p14="http://schemas.microsoft.com/office/powerpoint/2010/main" val="2131234198"/>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00050" y="1257300"/>
            <a:ext cx="8229600" cy="857250"/>
          </a:xfrm>
        </p:spPr>
        <p:txBody>
          <a:bodyPr/>
          <a:lstStyle/>
          <a:p>
            <a:r>
              <a:rPr lang="en-US" dirty="0" smtClean="0"/>
              <a:t>Guest Checkout</a:t>
            </a:r>
            <a:endParaRPr lang="en-US" dirty="0"/>
          </a:p>
        </p:txBody>
      </p:sp>
      <p:pic>
        <p:nvPicPr>
          <p:cNvPr id="5" name="Content Placeholder 4"/>
          <p:cNvPicPr>
            <a:picLocks noGrp="1" noChangeAspect="1"/>
          </p:cNvPicPr>
          <p:nvPr>
            <p:ph idx="1"/>
          </p:nvPr>
        </p:nvPicPr>
        <p:blipFill>
          <a:blip r:embed="rId3"/>
          <a:stretch>
            <a:fillRect/>
          </a:stretch>
        </p:blipFill>
        <p:spPr>
          <a:xfrm>
            <a:off x="285751" y="1771650"/>
            <a:ext cx="8511935" cy="4229100"/>
          </a:xfrm>
          <a:prstGeom prst="rect">
            <a:avLst/>
          </a:prstGeom>
        </p:spPr>
      </p:pic>
      <p:sp>
        <p:nvSpPr>
          <p:cNvPr id="7" name="Right Arrow 6"/>
          <p:cNvSpPr/>
          <p:nvPr/>
        </p:nvSpPr>
        <p:spPr>
          <a:xfrm rot="10800000">
            <a:off x="6286500" y="4114800"/>
            <a:ext cx="1200150" cy="400050"/>
          </a:xfrm>
          <a:prstGeom prst="rightArrow">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en-US" sz="1350">
              <a:solidFill>
                <a:prstClr val="white"/>
              </a:solidFill>
            </a:endParaRPr>
          </a:p>
        </p:txBody>
      </p:sp>
    </p:spTree>
    <p:custDataLst>
      <p:tags r:id="rId1"/>
    </p:custDataLst>
    <p:extLst>
      <p:ext uri="{BB962C8B-B14F-4D97-AF65-F5344CB8AC3E}">
        <p14:creationId xmlns:p14="http://schemas.microsoft.com/office/powerpoint/2010/main" val="962591518"/>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00050" y="1257300"/>
            <a:ext cx="8229600" cy="857250"/>
          </a:xfrm>
        </p:spPr>
        <p:txBody>
          <a:bodyPr>
            <a:normAutofit/>
          </a:bodyPr>
          <a:lstStyle/>
          <a:p>
            <a:r>
              <a:rPr lang="en-US" dirty="0" smtClean="0"/>
              <a:t>Guest Checkout - Patron Info</a:t>
            </a:r>
            <a:endParaRPr lang="en-US" dirty="0"/>
          </a:p>
        </p:txBody>
      </p:sp>
      <p:pic>
        <p:nvPicPr>
          <p:cNvPr id="4" name="Picture 3"/>
          <p:cNvPicPr>
            <a:picLocks noChangeAspect="1"/>
          </p:cNvPicPr>
          <p:nvPr/>
        </p:nvPicPr>
        <p:blipFill rotWithShape="1">
          <a:blip r:embed="rId3"/>
          <a:srcRect t="20139"/>
          <a:stretch/>
        </p:blipFill>
        <p:spPr>
          <a:xfrm>
            <a:off x="608398" y="1828249"/>
            <a:ext cx="7812905" cy="4176073"/>
          </a:xfrm>
          <a:prstGeom prst="rect">
            <a:avLst/>
          </a:prstGeom>
        </p:spPr>
      </p:pic>
    </p:spTree>
    <p:custDataLst>
      <p:tags r:id="rId1"/>
    </p:custDataLst>
    <p:extLst>
      <p:ext uri="{BB962C8B-B14F-4D97-AF65-F5344CB8AC3E}">
        <p14:creationId xmlns:p14="http://schemas.microsoft.com/office/powerpoint/2010/main" val="1782154038"/>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4"/>
          <a:srcRect t="9092"/>
          <a:stretch/>
        </p:blipFill>
        <p:spPr>
          <a:xfrm>
            <a:off x="979143" y="1828800"/>
            <a:ext cx="7494703" cy="4171950"/>
          </a:xfrm>
          <a:prstGeom prst="rect">
            <a:avLst/>
          </a:prstGeom>
        </p:spPr>
      </p:pic>
      <p:sp>
        <p:nvSpPr>
          <p:cNvPr id="6" name="Title 5"/>
          <p:cNvSpPr>
            <a:spLocks noGrp="1"/>
          </p:cNvSpPr>
          <p:nvPr>
            <p:ph type="title"/>
          </p:nvPr>
        </p:nvSpPr>
        <p:spPr>
          <a:xfrm>
            <a:off x="457200" y="1257300"/>
            <a:ext cx="8229600" cy="857250"/>
          </a:xfrm>
        </p:spPr>
        <p:txBody>
          <a:bodyPr/>
          <a:lstStyle/>
          <a:p>
            <a:r>
              <a:rPr lang="en-US" dirty="0" smtClean="0"/>
              <a:t>Guest Checkout – Existing User</a:t>
            </a:r>
            <a:endParaRPr lang="en-US" dirty="0"/>
          </a:p>
        </p:txBody>
      </p:sp>
      <p:sp>
        <p:nvSpPr>
          <p:cNvPr id="4" name="Right Arrow 3"/>
          <p:cNvSpPr/>
          <p:nvPr/>
        </p:nvSpPr>
        <p:spPr>
          <a:xfrm>
            <a:off x="114300" y="2114551"/>
            <a:ext cx="1085850" cy="421481"/>
          </a:xfrm>
          <a:prstGeom prst="rightArrow">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en-US" sz="1350">
              <a:solidFill>
                <a:prstClr val="white"/>
              </a:solidFill>
            </a:endParaRPr>
          </a:p>
        </p:txBody>
      </p:sp>
    </p:spTree>
    <p:custDataLst>
      <p:tags r:id="rId1"/>
    </p:custDataLst>
    <p:extLst>
      <p:ext uri="{BB962C8B-B14F-4D97-AF65-F5344CB8AC3E}">
        <p14:creationId xmlns:p14="http://schemas.microsoft.com/office/powerpoint/2010/main" val="3537758152"/>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rotWithShape="1">
          <a:blip r:embed="rId4"/>
          <a:srcRect l="1242" t="9393" r="1320" b="4898"/>
          <a:stretch/>
        </p:blipFill>
        <p:spPr>
          <a:xfrm>
            <a:off x="1447800" y="1885950"/>
            <a:ext cx="5981700" cy="4171950"/>
          </a:xfrm>
          <a:prstGeom prst="rect">
            <a:avLst/>
          </a:prstGeom>
        </p:spPr>
      </p:pic>
      <p:sp>
        <p:nvSpPr>
          <p:cNvPr id="6" name="Title 5"/>
          <p:cNvSpPr>
            <a:spLocks noGrp="1"/>
          </p:cNvSpPr>
          <p:nvPr>
            <p:ph type="title"/>
          </p:nvPr>
        </p:nvSpPr>
        <p:spPr>
          <a:xfrm>
            <a:off x="381000" y="685800"/>
            <a:ext cx="8763000" cy="1143000"/>
          </a:xfrm>
        </p:spPr>
        <p:txBody>
          <a:bodyPr>
            <a:normAutofit/>
          </a:bodyPr>
          <a:lstStyle/>
          <a:p>
            <a:r>
              <a:rPr lang="en-US" dirty="0" smtClean="0"/>
              <a:t>Guest Checkout – Password Reset</a:t>
            </a:r>
            <a:endParaRPr lang="en-US" dirty="0"/>
          </a:p>
        </p:txBody>
      </p:sp>
    </p:spTree>
    <p:custDataLst>
      <p:tags r:id="rId1"/>
    </p:custDataLst>
    <p:extLst>
      <p:ext uri="{BB962C8B-B14F-4D97-AF65-F5344CB8AC3E}">
        <p14:creationId xmlns:p14="http://schemas.microsoft.com/office/powerpoint/2010/main" val="566758125"/>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p:txBody>
          <a:bodyPr/>
          <a:lstStyle/>
          <a:p>
            <a:r>
              <a:rPr lang="en-US" dirty="0" smtClean="0"/>
              <a:t>Facebook Share</a:t>
            </a:r>
            <a:endParaRPr lang="en-US" dirty="0"/>
          </a:p>
        </p:txBody>
      </p:sp>
    </p:spTree>
    <p:custDataLst>
      <p:tags r:id="rId1"/>
    </p:custDataLst>
    <p:extLst>
      <p:ext uri="{BB962C8B-B14F-4D97-AF65-F5344CB8AC3E}">
        <p14:creationId xmlns:p14="http://schemas.microsoft.com/office/powerpoint/2010/main" val="3002886604"/>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4914" y="2343150"/>
            <a:ext cx="8229600" cy="3371850"/>
          </a:xfrm>
        </p:spPr>
        <p:txBody>
          <a:bodyPr/>
          <a:lstStyle/>
          <a:p>
            <a:r>
              <a:rPr lang="en-US" dirty="0"/>
              <a:t>Choose to display on:</a:t>
            </a:r>
          </a:p>
          <a:p>
            <a:pPr lvl="1"/>
            <a:r>
              <a:rPr lang="en-US" dirty="0"/>
              <a:t>Performance select seating and event details pages</a:t>
            </a:r>
          </a:p>
          <a:p>
            <a:pPr lvl="1"/>
            <a:r>
              <a:rPr lang="en-US" dirty="0"/>
              <a:t>Auxiliary pages</a:t>
            </a:r>
          </a:p>
          <a:p>
            <a:pPr lvl="1"/>
            <a:r>
              <a:rPr lang="en-US" dirty="0"/>
              <a:t>Receipt </a:t>
            </a:r>
            <a:r>
              <a:rPr lang="en-US" dirty="0" smtClean="0"/>
              <a:t>page</a:t>
            </a:r>
          </a:p>
          <a:p>
            <a:pPr marL="0" indent="0">
              <a:buNone/>
            </a:pPr>
            <a:endParaRPr lang="en-US" dirty="0"/>
          </a:p>
        </p:txBody>
      </p:sp>
      <p:sp>
        <p:nvSpPr>
          <p:cNvPr id="6" name="Title 5"/>
          <p:cNvSpPr>
            <a:spLocks noGrp="1"/>
          </p:cNvSpPr>
          <p:nvPr>
            <p:ph type="title"/>
          </p:nvPr>
        </p:nvSpPr>
        <p:spPr>
          <a:xfrm>
            <a:off x="454914" y="1257300"/>
            <a:ext cx="8229600" cy="1028700"/>
          </a:xfrm>
        </p:spPr>
        <p:txBody>
          <a:bodyPr>
            <a:normAutofit fontScale="90000"/>
          </a:bodyPr>
          <a:lstStyle/>
          <a:p>
            <a:r>
              <a:rPr lang="en-US" dirty="0"/>
              <a:t>Social Media </a:t>
            </a:r>
            <a:r>
              <a:rPr lang="en-US" dirty="0" smtClean="0"/>
              <a:t>Integration:</a:t>
            </a:r>
            <a:r>
              <a:rPr lang="en-US" dirty="0"/>
              <a:t/>
            </a:r>
            <a:br>
              <a:rPr lang="en-US" dirty="0"/>
            </a:br>
            <a:r>
              <a:rPr lang="en-US" dirty="0"/>
              <a:t>Facebook Share</a:t>
            </a:r>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63256" y="4171950"/>
            <a:ext cx="5412914" cy="1291866"/>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ustDataLst>
      <p:tags r:id="rId1"/>
    </p:custDataLst>
    <p:extLst>
      <p:ext uri="{BB962C8B-B14F-4D97-AF65-F5344CB8AC3E}">
        <p14:creationId xmlns:p14="http://schemas.microsoft.com/office/powerpoint/2010/main" val="207425242"/>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4914" y="2343150"/>
            <a:ext cx="8229600" cy="3371850"/>
          </a:xfrm>
        </p:spPr>
        <p:txBody>
          <a:bodyPr/>
          <a:lstStyle/>
          <a:p>
            <a:r>
              <a:rPr lang="en-US" dirty="0"/>
              <a:t>Choose to display on:</a:t>
            </a:r>
          </a:p>
          <a:p>
            <a:pPr lvl="1"/>
            <a:r>
              <a:rPr lang="en-US" dirty="0"/>
              <a:t>Performance select seating and event details pages</a:t>
            </a:r>
          </a:p>
          <a:p>
            <a:pPr lvl="1"/>
            <a:r>
              <a:rPr lang="en-US" dirty="0"/>
              <a:t>Auxiliary pages</a:t>
            </a:r>
          </a:p>
          <a:p>
            <a:pPr lvl="1"/>
            <a:r>
              <a:rPr lang="en-US" dirty="0"/>
              <a:t>Receipt </a:t>
            </a:r>
            <a:r>
              <a:rPr lang="en-US" dirty="0" smtClean="0"/>
              <a:t>page</a:t>
            </a:r>
          </a:p>
          <a:p>
            <a:pPr marL="0" indent="0">
              <a:buNone/>
            </a:pPr>
            <a:endParaRPr lang="en-US" dirty="0"/>
          </a:p>
        </p:txBody>
      </p:sp>
      <p:sp>
        <p:nvSpPr>
          <p:cNvPr id="6" name="Title 5"/>
          <p:cNvSpPr>
            <a:spLocks noGrp="1"/>
          </p:cNvSpPr>
          <p:nvPr>
            <p:ph type="title"/>
          </p:nvPr>
        </p:nvSpPr>
        <p:spPr>
          <a:xfrm>
            <a:off x="454914" y="1257300"/>
            <a:ext cx="8229600" cy="1028700"/>
          </a:xfrm>
        </p:spPr>
        <p:txBody>
          <a:bodyPr>
            <a:normAutofit fontScale="90000"/>
          </a:bodyPr>
          <a:lstStyle/>
          <a:p>
            <a:r>
              <a:rPr lang="en-US" dirty="0"/>
              <a:t>Social Media </a:t>
            </a:r>
            <a:r>
              <a:rPr lang="en-US" dirty="0" smtClean="0"/>
              <a:t>Integration:</a:t>
            </a:r>
            <a:r>
              <a:rPr lang="en-US" dirty="0"/>
              <a:t/>
            </a:r>
            <a:br>
              <a:rPr lang="en-US" dirty="0"/>
            </a:br>
            <a:r>
              <a:rPr lang="en-US" dirty="0"/>
              <a:t>Facebook Share</a:t>
            </a:r>
          </a:p>
        </p:txBody>
      </p:sp>
      <p:pic>
        <p:nvPicPr>
          <p:cNvPr id="1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14750" y="3507279"/>
            <a:ext cx="3115818" cy="2234738"/>
          </a:xfrm>
          <a:prstGeom prst="rect">
            <a:avLst/>
          </a:prstGeom>
          <a:noFill/>
          <a:ln>
            <a:noFill/>
          </a:ln>
          <a:effectLst>
            <a:softEdge rad="3175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ustDataLst>
      <p:tags r:id="rId1"/>
    </p:custDataLst>
    <p:extLst>
      <p:ext uri="{BB962C8B-B14F-4D97-AF65-F5344CB8AC3E}">
        <p14:creationId xmlns:p14="http://schemas.microsoft.com/office/powerpoint/2010/main" val="1479653442"/>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4914" y="2343150"/>
            <a:ext cx="8229600" cy="3371850"/>
          </a:xfrm>
        </p:spPr>
        <p:txBody>
          <a:bodyPr/>
          <a:lstStyle/>
          <a:p>
            <a:r>
              <a:rPr lang="en-US" dirty="0"/>
              <a:t>Choose to display on:</a:t>
            </a:r>
          </a:p>
          <a:p>
            <a:pPr lvl="1"/>
            <a:r>
              <a:rPr lang="en-US" dirty="0"/>
              <a:t>Performance select seating and event details pages</a:t>
            </a:r>
          </a:p>
          <a:p>
            <a:pPr lvl="1"/>
            <a:r>
              <a:rPr lang="en-US" dirty="0"/>
              <a:t>Auxiliary pages</a:t>
            </a:r>
          </a:p>
          <a:p>
            <a:pPr lvl="1"/>
            <a:r>
              <a:rPr lang="en-US" dirty="0"/>
              <a:t>Receipt </a:t>
            </a:r>
            <a:r>
              <a:rPr lang="en-US" dirty="0" smtClean="0"/>
              <a:t>page</a:t>
            </a:r>
          </a:p>
          <a:p>
            <a:pPr marL="257175" lvl="1" indent="0">
              <a:buNone/>
            </a:pPr>
            <a:endParaRPr lang="en-US" dirty="0"/>
          </a:p>
        </p:txBody>
      </p:sp>
      <p:sp>
        <p:nvSpPr>
          <p:cNvPr id="6" name="Title 5"/>
          <p:cNvSpPr>
            <a:spLocks noGrp="1"/>
          </p:cNvSpPr>
          <p:nvPr>
            <p:ph type="title"/>
          </p:nvPr>
        </p:nvSpPr>
        <p:spPr>
          <a:xfrm>
            <a:off x="454914" y="1257300"/>
            <a:ext cx="8229600" cy="1028700"/>
          </a:xfrm>
        </p:spPr>
        <p:txBody>
          <a:bodyPr>
            <a:normAutofit fontScale="90000"/>
          </a:bodyPr>
          <a:lstStyle/>
          <a:p>
            <a:r>
              <a:rPr lang="en-US" dirty="0"/>
              <a:t>Social Media </a:t>
            </a:r>
            <a:r>
              <a:rPr lang="en-US" dirty="0" smtClean="0"/>
              <a:t>Integration:</a:t>
            </a:r>
            <a:r>
              <a:rPr lang="en-US" dirty="0"/>
              <a:t/>
            </a:r>
            <a:br>
              <a:rPr lang="en-US" dirty="0"/>
            </a:br>
            <a:r>
              <a:rPr lang="en-US" dirty="0"/>
              <a:t>Facebook Share</a:t>
            </a:r>
          </a:p>
        </p:txBody>
      </p:sp>
      <p:pic>
        <p:nvPicPr>
          <p:cNvPr id="1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57351" y="4014607"/>
            <a:ext cx="6622256" cy="1950244"/>
          </a:xfrm>
          <a:prstGeom prst="rect">
            <a:avLst/>
          </a:prstGeom>
          <a:noFill/>
          <a:ln>
            <a:noFill/>
          </a:ln>
          <a:effectLst>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ustDataLst>
      <p:tags r:id="rId1"/>
    </p:custDataLst>
    <p:extLst>
      <p:ext uri="{BB962C8B-B14F-4D97-AF65-F5344CB8AC3E}">
        <p14:creationId xmlns:p14="http://schemas.microsoft.com/office/powerpoint/2010/main" val="2620974674"/>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4914" y="2343150"/>
            <a:ext cx="8229600" cy="3371850"/>
          </a:xfrm>
        </p:spPr>
        <p:txBody>
          <a:bodyPr/>
          <a:lstStyle/>
          <a:p>
            <a:r>
              <a:rPr lang="en-US" dirty="0"/>
              <a:t>Choose to display on:</a:t>
            </a:r>
          </a:p>
          <a:p>
            <a:pPr lvl="1"/>
            <a:r>
              <a:rPr lang="en-US" dirty="0"/>
              <a:t>Performance select seating and event details pages</a:t>
            </a:r>
          </a:p>
          <a:p>
            <a:pPr lvl="1"/>
            <a:r>
              <a:rPr lang="en-US" dirty="0"/>
              <a:t>Auxiliary pages</a:t>
            </a:r>
          </a:p>
          <a:p>
            <a:pPr lvl="1"/>
            <a:r>
              <a:rPr lang="en-US" dirty="0"/>
              <a:t>Receipt </a:t>
            </a:r>
            <a:r>
              <a:rPr lang="en-US" dirty="0" smtClean="0"/>
              <a:t>page</a:t>
            </a:r>
          </a:p>
          <a:p>
            <a:pPr marL="0" indent="0">
              <a:buNone/>
            </a:pPr>
            <a:endParaRPr lang="en-US" dirty="0"/>
          </a:p>
        </p:txBody>
      </p:sp>
      <p:sp>
        <p:nvSpPr>
          <p:cNvPr id="6" name="Title 5"/>
          <p:cNvSpPr>
            <a:spLocks noGrp="1"/>
          </p:cNvSpPr>
          <p:nvPr>
            <p:ph type="title"/>
          </p:nvPr>
        </p:nvSpPr>
        <p:spPr>
          <a:xfrm>
            <a:off x="454914" y="1257300"/>
            <a:ext cx="8229600" cy="1028700"/>
          </a:xfrm>
        </p:spPr>
        <p:txBody>
          <a:bodyPr>
            <a:normAutofit fontScale="90000"/>
          </a:bodyPr>
          <a:lstStyle/>
          <a:p>
            <a:r>
              <a:rPr lang="en-US" dirty="0"/>
              <a:t>Social Media </a:t>
            </a:r>
            <a:r>
              <a:rPr lang="en-US" dirty="0" smtClean="0"/>
              <a:t>Integration:</a:t>
            </a:r>
            <a:r>
              <a:rPr lang="en-US" dirty="0"/>
              <a:t/>
            </a:r>
            <a:br>
              <a:rPr lang="en-US" dirty="0"/>
            </a:br>
            <a:r>
              <a:rPr lang="en-US" dirty="0"/>
              <a:t>Facebook Share</a:t>
            </a:r>
          </a:p>
        </p:txBody>
      </p:sp>
      <p:pic>
        <p:nvPicPr>
          <p:cNvPr id="2050" name="Picture 2" descr="https://s3.amazonaws.com/uploads.hipchat.com/35954/974829/KPouRcUCGNeqg3x/uploa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86150" y="3257550"/>
            <a:ext cx="4000500" cy="2634051"/>
          </a:xfrm>
          <a:prstGeom prst="rect">
            <a:avLst/>
          </a:prstGeom>
          <a:noFill/>
          <a:effectLst>
            <a:softEdge rad="381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62971996"/>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p:txBody>
          <a:bodyPr/>
          <a:lstStyle/>
          <a:p>
            <a:r>
              <a:rPr lang="en-US" dirty="0" smtClean="0"/>
              <a:t>Facebook Login</a:t>
            </a:r>
            <a:endParaRPr lang="en-US" dirty="0"/>
          </a:p>
        </p:txBody>
      </p:sp>
    </p:spTree>
    <p:custDataLst>
      <p:tags r:id="rId1"/>
    </p:custDataLst>
    <p:extLst>
      <p:ext uri="{BB962C8B-B14F-4D97-AF65-F5344CB8AC3E}">
        <p14:creationId xmlns:p14="http://schemas.microsoft.com/office/powerpoint/2010/main" val="155626775"/>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28850"/>
            <a:ext cx="8229600" cy="3486150"/>
          </a:xfrm>
        </p:spPr>
        <p:txBody>
          <a:bodyPr/>
          <a:lstStyle/>
          <a:p>
            <a:r>
              <a:rPr lang="en-US" dirty="0"/>
              <a:t>Allow your </a:t>
            </a:r>
            <a:r>
              <a:rPr lang="en-US" dirty="0" smtClean="0"/>
              <a:t>customers </a:t>
            </a:r>
            <a:r>
              <a:rPr lang="en-US" dirty="0"/>
              <a:t>to login using </a:t>
            </a:r>
            <a:r>
              <a:rPr lang="en-US" dirty="0" smtClean="0"/>
              <a:t>Facebook</a:t>
            </a:r>
          </a:p>
          <a:p>
            <a:pPr marL="0" indent="0">
              <a:buNone/>
            </a:pPr>
            <a:endParaRPr lang="en-US" dirty="0"/>
          </a:p>
        </p:txBody>
      </p:sp>
      <p:sp>
        <p:nvSpPr>
          <p:cNvPr id="6" name="Title 5"/>
          <p:cNvSpPr>
            <a:spLocks noGrp="1"/>
          </p:cNvSpPr>
          <p:nvPr>
            <p:ph type="title"/>
          </p:nvPr>
        </p:nvSpPr>
        <p:spPr/>
        <p:txBody>
          <a:bodyPr/>
          <a:lstStyle/>
          <a:p>
            <a:r>
              <a:rPr lang="en-US" dirty="0"/>
              <a:t>Facebook </a:t>
            </a:r>
            <a:r>
              <a:rPr lang="en-US" dirty="0" smtClean="0"/>
              <a:t>Login</a:t>
            </a:r>
            <a:endParaRPr lang="en-US" dirty="0"/>
          </a:p>
        </p:txBody>
      </p:sp>
      <p:pic>
        <p:nvPicPr>
          <p:cNvPr id="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5670" y="3254022"/>
            <a:ext cx="5735512" cy="2571750"/>
          </a:xfrm>
          <a:prstGeom prst="rect">
            <a:avLst/>
          </a:prstGeom>
          <a:noFill/>
          <a:ln>
            <a:noFill/>
          </a:ln>
          <a:effectLst>
            <a:softEdge rad="508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descr="https://s3.amazonaws.com/uploads.hipchat.com/35954/974829/KYNi9lc0hgiCLj1/upload.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18719" y="3167857"/>
            <a:ext cx="3143711" cy="2657915"/>
          </a:xfrm>
          <a:prstGeom prst="rect">
            <a:avLst/>
          </a:prstGeom>
          <a:noFill/>
          <a:extLst>
            <a:ext uri="{909E8E84-426E-40DD-AFC4-6F175D3DCCD1}">
              <a14:hiddenFill xmlns:a14="http://schemas.microsoft.com/office/drawing/2010/main">
                <a:solidFill>
                  <a:srgbClr val="FFFFFF"/>
                </a:solidFill>
              </a14:hiddenFill>
            </a:ext>
          </a:extLst>
        </p:spPr>
      </p:pic>
      <p:sp>
        <p:nvSpPr>
          <p:cNvPr id="14" name="Right Arrow 13"/>
          <p:cNvSpPr/>
          <p:nvPr/>
        </p:nvSpPr>
        <p:spPr>
          <a:xfrm rot="12356676">
            <a:off x="2985655" y="3981479"/>
            <a:ext cx="628650" cy="385664"/>
          </a:xfrm>
          <a:prstGeom prst="rightArrow">
            <a:avLst/>
          </a:prstGeom>
        </p:spPr>
        <p:style>
          <a:lnRef idx="3">
            <a:schemeClr val="lt1"/>
          </a:lnRef>
          <a:fillRef idx="1">
            <a:schemeClr val="accent1"/>
          </a:fillRef>
          <a:effectRef idx="1">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350" dirty="0">
              <a:solidFill>
                <a:prstClr val="white"/>
              </a:solidFill>
            </a:endParaRPr>
          </a:p>
        </p:txBody>
      </p:sp>
    </p:spTree>
    <p:custDataLst>
      <p:tags r:id="rId1"/>
    </p:custDataLst>
    <p:extLst>
      <p:ext uri="{BB962C8B-B14F-4D97-AF65-F5344CB8AC3E}">
        <p14:creationId xmlns:p14="http://schemas.microsoft.com/office/powerpoint/2010/main" val="2958086624"/>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14"/>
                                        </p:tgtEl>
                                      </p:cBhvr>
                                    </p:animEffect>
                                    <p:set>
                                      <p:cBhvr>
                                        <p:cTn id="12" dur="1" fill="hold">
                                          <p:stCondLst>
                                            <p:cond delay="499"/>
                                          </p:stCondLst>
                                        </p:cTn>
                                        <p:tgtEl>
                                          <p:spTgt spid="14"/>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Effect transition="in" filter="fade">
                                      <p:cBhvr>
                                        <p:cTn id="17" dur="500"/>
                                        <p:tgtEl>
                                          <p:spTgt spid="1026"/>
                                        </p:tgtEl>
                                      </p:cBhvr>
                                    </p:animEffect>
                                  </p:childTnLst>
                                </p:cTn>
                              </p:par>
                              <p:par>
                                <p:cTn id="18" presetID="10" presetClass="exit" presetSubtype="0" fill="hold" nodeType="withEffect">
                                  <p:stCondLst>
                                    <p:cond delay="0"/>
                                  </p:stCondLst>
                                  <p:childTnLst>
                                    <p:animEffect transition="out" filter="fade">
                                      <p:cBhvr>
                                        <p:cTn id="19" dur="500"/>
                                        <p:tgtEl>
                                          <p:spTgt spid="11"/>
                                        </p:tgtEl>
                                      </p:cBhvr>
                                    </p:animEffect>
                                    <p:set>
                                      <p:cBhvr>
                                        <p:cTn id="20" dur="1" fill="hold">
                                          <p:stCondLst>
                                            <p:cond delay="4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757715" y="1818286"/>
            <a:ext cx="7628571" cy="3221429"/>
          </a:xfrm>
          <a:prstGeom prst="rect">
            <a:avLst/>
          </a:prstGeom>
        </p:spPr>
      </p:pic>
      <p:sp>
        <p:nvSpPr>
          <p:cNvPr id="3" name="Title 5"/>
          <p:cNvSpPr txBox="1">
            <a:spLocks/>
          </p:cNvSpPr>
          <p:nvPr/>
        </p:nvSpPr>
        <p:spPr>
          <a:xfrm>
            <a:off x="457200" y="685800"/>
            <a:ext cx="8229600" cy="1143000"/>
          </a:xfrm>
          <a:prstGeom prst="rect">
            <a:avLst/>
          </a:prstGeom>
        </p:spPr>
        <p:txBody>
          <a:bodyPr/>
          <a:lstStyle>
            <a:lvl1pPr algn="l" defTabSz="685800" rtl="0" eaLnBrk="1" latinLnBrk="0" hangingPunct="1">
              <a:lnSpc>
                <a:spcPts val="3750"/>
              </a:lnSpc>
              <a:spcBef>
                <a:spcPct val="0"/>
              </a:spcBef>
              <a:buNone/>
              <a:defRPr sz="3600" b="1" i="0" kern="1200" baseline="0">
                <a:solidFill>
                  <a:schemeClr val="tx2"/>
                </a:solidFill>
                <a:latin typeface="Arial Black" panose="020B0A04020102020204" pitchFamily="34" charset="0"/>
                <a:ea typeface="+mj-ea"/>
                <a:cs typeface="+mj-cs"/>
              </a:defRPr>
            </a:lvl1pPr>
          </a:lstStyle>
          <a:p>
            <a:r>
              <a:rPr lang="en-US" dirty="0" smtClean="0"/>
              <a:t>Facebook Login: App Setup</a:t>
            </a:r>
            <a:endParaRPr lang="en-US" dirty="0"/>
          </a:p>
        </p:txBody>
      </p:sp>
    </p:spTree>
    <p:custDataLst>
      <p:tags r:id="rId1"/>
    </p:custDataLst>
    <p:extLst>
      <p:ext uri="{BB962C8B-B14F-4D97-AF65-F5344CB8AC3E}">
        <p14:creationId xmlns:p14="http://schemas.microsoft.com/office/powerpoint/2010/main" val="2826662143"/>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850572" y="1414714"/>
            <a:ext cx="7442857" cy="4028572"/>
          </a:xfrm>
          <a:prstGeom prst="rect">
            <a:avLst/>
          </a:prstGeom>
        </p:spPr>
      </p:pic>
      <p:sp>
        <p:nvSpPr>
          <p:cNvPr id="3" name="Title 5"/>
          <p:cNvSpPr txBox="1">
            <a:spLocks/>
          </p:cNvSpPr>
          <p:nvPr/>
        </p:nvSpPr>
        <p:spPr>
          <a:xfrm>
            <a:off x="457200" y="685800"/>
            <a:ext cx="8229600" cy="1143000"/>
          </a:xfrm>
          <a:prstGeom prst="rect">
            <a:avLst/>
          </a:prstGeom>
        </p:spPr>
        <p:txBody>
          <a:bodyPr/>
          <a:lstStyle>
            <a:lvl1pPr algn="l" defTabSz="685800" rtl="0" eaLnBrk="1" latinLnBrk="0" hangingPunct="1">
              <a:lnSpc>
                <a:spcPts val="3750"/>
              </a:lnSpc>
              <a:spcBef>
                <a:spcPct val="0"/>
              </a:spcBef>
              <a:buNone/>
              <a:defRPr sz="3600" b="1" i="0" kern="1200" baseline="0">
                <a:solidFill>
                  <a:schemeClr val="tx2"/>
                </a:solidFill>
                <a:latin typeface="Arial Black" panose="020B0A04020102020204" pitchFamily="34" charset="0"/>
                <a:ea typeface="+mj-ea"/>
                <a:cs typeface="+mj-cs"/>
              </a:defRPr>
            </a:lvl1pPr>
          </a:lstStyle>
          <a:p>
            <a:r>
              <a:rPr lang="en-US" dirty="0" smtClean="0"/>
              <a:t>Facebook Login: App Setup</a:t>
            </a:r>
            <a:endParaRPr lang="en-US" dirty="0"/>
          </a:p>
        </p:txBody>
      </p:sp>
    </p:spTree>
    <p:custDataLst>
      <p:tags r:id="rId1"/>
    </p:custDataLst>
    <p:extLst>
      <p:ext uri="{BB962C8B-B14F-4D97-AF65-F5344CB8AC3E}">
        <p14:creationId xmlns:p14="http://schemas.microsoft.com/office/powerpoint/2010/main" val="2663772262"/>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614893" y="1262063"/>
            <a:ext cx="7843307" cy="4720509"/>
          </a:xfrm>
          <a:prstGeom prst="rect">
            <a:avLst/>
          </a:prstGeom>
        </p:spPr>
      </p:pic>
      <p:sp>
        <p:nvSpPr>
          <p:cNvPr id="5" name="Rectangle 4"/>
          <p:cNvSpPr/>
          <p:nvPr/>
        </p:nvSpPr>
        <p:spPr>
          <a:xfrm>
            <a:off x="2743200" y="3886200"/>
            <a:ext cx="1428750" cy="1200150"/>
          </a:xfrm>
          <a:prstGeom prst="rect">
            <a:avLst/>
          </a:prstGeom>
          <a:noFill/>
          <a:ln w="444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6" name="Title 5"/>
          <p:cNvSpPr txBox="1">
            <a:spLocks/>
          </p:cNvSpPr>
          <p:nvPr/>
        </p:nvSpPr>
        <p:spPr>
          <a:xfrm>
            <a:off x="457200" y="685800"/>
            <a:ext cx="8229600" cy="1143000"/>
          </a:xfrm>
          <a:prstGeom prst="rect">
            <a:avLst/>
          </a:prstGeom>
        </p:spPr>
        <p:txBody>
          <a:bodyPr/>
          <a:lstStyle>
            <a:lvl1pPr algn="l" defTabSz="685800" rtl="0" eaLnBrk="1" latinLnBrk="0" hangingPunct="1">
              <a:lnSpc>
                <a:spcPts val="3750"/>
              </a:lnSpc>
              <a:spcBef>
                <a:spcPct val="0"/>
              </a:spcBef>
              <a:buNone/>
              <a:defRPr sz="3600" b="1" i="0" kern="1200" baseline="0">
                <a:solidFill>
                  <a:schemeClr val="tx2"/>
                </a:solidFill>
                <a:latin typeface="Arial Black" panose="020B0A04020102020204" pitchFamily="34" charset="0"/>
                <a:ea typeface="+mj-ea"/>
                <a:cs typeface="+mj-cs"/>
              </a:defRPr>
            </a:lvl1pPr>
          </a:lstStyle>
          <a:p>
            <a:r>
              <a:rPr lang="en-US" dirty="0" smtClean="0"/>
              <a:t>Facebook Login: App Setup</a:t>
            </a:r>
            <a:endParaRPr lang="en-US" dirty="0"/>
          </a:p>
        </p:txBody>
      </p:sp>
    </p:spTree>
    <p:custDataLst>
      <p:tags r:id="rId1"/>
    </p:custDataLst>
    <p:extLst>
      <p:ext uri="{BB962C8B-B14F-4D97-AF65-F5344CB8AC3E}">
        <p14:creationId xmlns:p14="http://schemas.microsoft.com/office/powerpoint/2010/main" val="591934478"/>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Create Facebook Login Type</a:t>
            </a:r>
            <a:endParaRPr lang="en-US" dirty="0"/>
          </a:p>
        </p:txBody>
      </p:sp>
      <p:pic>
        <p:nvPicPr>
          <p:cNvPr id="4" name="Picture 3"/>
          <p:cNvPicPr>
            <a:picLocks noChangeAspect="1"/>
          </p:cNvPicPr>
          <p:nvPr/>
        </p:nvPicPr>
        <p:blipFill>
          <a:blip r:embed="rId3"/>
          <a:stretch>
            <a:fillRect/>
          </a:stretch>
        </p:blipFill>
        <p:spPr>
          <a:xfrm>
            <a:off x="342900" y="2343150"/>
            <a:ext cx="8039541" cy="2555203"/>
          </a:xfrm>
          <a:prstGeom prst="rect">
            <a:avLst/>
          </a:prstGeom>
        </p:spPr>
      </p:pic>
      <p:pic>
        <p:nvPicPr>
          <p:cNvPr id="4098" name="Picture 2" descr="http://www.in.techradar.com/photo/51911822.cms"/>
          <p:cNvPicPr>
            <a:picLocks noChangeAspect="1" noChangeArrowheads="1"/>
          </p:cNvPicPr>
          <p:nvPr/>
        </p:nvPicPr>
        <p:blipFill rotWithShape="1">
          <a:blip r:embed="rId4">
            <a:extLst>
              <a:ext uri="{28A0092B-C50C-407E-A947-70E740481C1C}">
                <a14:useLocalDpi xmlns:a14="http://schemas.microsoft.com/office/drawing/2010/main" val="0"/>
              </a:ext>
            </a:extLst>
          </a:blip>
          <a:srcRect t="26648" b="28939"/>
          <a:stretch/>
        </p:blipFill>
        <p:spPr bwMode="auto">
          <a:xfrm>
            <a:off x="4961776" y="5076947"/>
            <a:ext cx="3431381" cy="8572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708270301"/>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1487915" y="1314451"/>
            <a:ext cx="6168171" cy="4606532"/>
          </a:xfrm>
          <a:prstGeom prst="rect">
            <a:avLst/>
          </a:prstGeom>
        </p:spPr>
      </p:pic>
    </p:spTree>
    <p:custDataLst>
      <p:tags r:id="rId1"/>
    </p:custDataLst>
    <p:extLst>
      <p:ext uri="{BB962C8B-B14F-4D97-AF65-F5344CB8AC3E}">
        <p14:creationId xmlns:p14="http://schemas.microsoft.com/office/powerpoint/2010/main" val="31212996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85901" y="1283821"/>
            <a:ext cx="6374786" cy="4431179"/>
          </a:xfrm>
          <a:prstGeom prst="rect">
            <a:avLst/>
          </a:prstGeom>
        </p:spPr>
      </p:pic>
    </p:spTree>
    <p:extLst>
      <p:ext uri="{BB962C8B-B14F-4D97-AF65-F5344CB8AC3E}">
        <p14:creationId xmlns:p14="http://schemas.microsoft.com/office/powerpoint/2010/main" val="1869780731"/>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b="11713"/>
          <a:stretch/>
        </p:blipFill>
        <p:spPr>
          <a:xfrm>
            <a:off x="742950" y="1257300"/>
            <a:ext cx="7578572" cy="4572000"/>
          </a:xfrm>
          <a:prstGeom prst="rect">
            <a:avLst/>
          </a:prstGeom>
        </p:spPr>
      </p:pic>
      <p:sp>
        <p:nvSpPr>
          <p:cNvPr id="3" name="Rounded Rectangle 2"/>
          <p:cNvSpPr/>
          <p:nvPr/>
        </p:nvSpPr>
        <p:spPr>
          <a:xfrm>
            <a:off x="4457701" y="1657350"/>
            <a:ext cx="2114550" cy="34290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Tree>
    <p:extLst>
      <p:ext uri="{BB962C8B-B14F-4D97-AF65-F5344CB8AC3E}">
        <p14:creationId xmlns:p14="http://schemas.microsoft.com/office/powerpoint/2010/main" val="1790790033"/>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b="1818"/>
          <a:stretch/>
        </p:blipFill>
        <p:spPr>
          <a:xfrm>
            <a:off x="57150" y="1314451"/>
            <a:ext cx="4800600" cy="3371849"/>
          </a:xfrm>
          <a:prstGeom prst="rect">
            <a:avLst/>
          </a:prstGeom>
        </p:spPr>
      </p:pic>
      <p:pic>
        <p:nvPicPr>
          <p:cNvPr id="3" name="Picture 2"/>
          <p:cNvPicPr>
            <a:picLocks noChangeAspect="1"/>
          </p:cNvPicPr>
          <p:nvPr/>
        </p:nvPicPr>
        <p:blipFill>
          <a:blip r:embed="rId3"/>
          <a:stretch>
            <a:fillRect/>
          </a:stretch>
        </p:blipFill>
        <p:spPr>
          <a:xfrm>
            <a:off x="4229100" y="2477112"/>
            <a:ext cx="4800600" cy="3437581"/>
          </a:xfrm>
          <a:prstGeom prst="rect">
            <a:avLst/>
          </a:prstGeom>
        </p:spPr>
      </p:pic>
      <p:grpSp>
        <p:nvGrpSpPr>
          <p:cNvPr id="8" name="Group 7"/>
          <p:cNvGrpSpPr/>
          <p:nvPr/>
        </p:nvGrpSpPr>
        <p:grpSpPr>
          <a:xfrm>
            <a:off x="1485900" y="2539603"/>
            <a:ext cx="2114550" cy="2146697"/>
            <a:chOff x="1981200" y="2243137"/>
            <a:chExt cx="2819400" cy="2862263"/>
          </a:xfrm>
        </p:grpSpPr>
        <p:sp>
          <p:nvSpPr>
            <p:cNvPr id="5" name="Rounded Rectangle 4"/>
            <p:cNvSpPr/>
            <p:nvPr/>
          </p:nvSpPr>
          <p:spPr>
            <a:xfrm>
              <a:off x="1981200" y="4495800"/>
              <a:ext cx="2819400" cy="60960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Rounded Rectangle 5"/>
            <p:cNvSpPr/>
            <p:nvPr/>
          </p:nvSpPr>
          <p:spPr>
            <a:xfrm>
              <a:off x="1981200" y="3352800"/>
              <a:ext cx="2819400" cy="60960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 name="Rounded Rectangle 6"/>
            <p:cNvSpPr/>
            <p:nvPr/>
          </p:nvSpPr>
          <p:spPr>
            <a:xfrm>
              <a:off x="1981200" y="2243137"/>
              <a:ext cx="2819400" cy="576263"/>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spTree>
    <p:extLst>
      <p:ext uri="{BB962C8B-B14F-4D97-AF65-F5344CB8AC3E}">
        <p14:creationId xmlns:p14="http://schemas.microsoft.com/office/powerpoint/2010/main" val="3796948600"/>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p:txBody>
          <a:bodyPr/>
          <a:lstStyle/>
          <a:p>
            <a:r>
              <a:rPr lang="en-US" dirty="0" smtClean="0"/>
              <a:t>Custom Forms</a:t>
            </a:r>
            <a:endParaRPr lang="en-US" dirty="0"/>
          </a:p>
        </p:txBody>
      </p:sp>
    </p:spTree>
    <p:custDataLst>
      <p:tags r:id="rId1"/>
    </p:custDataLst>
    <p:extLst>
      <p:ext uri="{BB962C8B-B14F-4D97-AF65-F5344CB8AC3E}">
        <p14:creationId xmlns:p14="http://schemas.microsoft.com/office/powerpoint/2010/main" val="4198482419"/>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2114550"/>
            <a:ext cx="8229600" cy="3600450"/>
          </a:xfrm>
        </p:spPr>
        <p:txBody>
          <a:bodyPr/>
          <a:lstStyle/>
          <a:p>
            <a:r>
              <a:rPr lang="en-US" dirty="0" smtClean="0"/>
              <a:t>Auxiliary Forms</a:t>
            </a:r>
          </a:p>
          <a:p>
            <a:r>
              <a:rPr lang="en-US" dirty="0" smtClean="0"/>
              <a:t>Contributions and Memberships</a:t>
            </a:r>
          </a:p>
          <a:p>
            <a:r>
              <a:rPr lang="en-US" dirty="0" smtClean="0"/>
              <a:t>Gift Certificates</a:t>
            </a:r>
          </a:p>
          <a:p>
            <a:r>
              <a:rPr lang="en-US" dirty="0" smtClean="0"/>
              <a:t>Checkout Survey</a:t>
            </a:r>
            <a:endParaRPr lang="en-US" dirty="0"/>
          </a:p>
        </p:txBody>
      </p:sp>
      <p:sp>
        <p:nvSpPr>
          <p:cNvPr id="3" name="Title 2"/>
          <p:cNvSpPr>
            <a:spLocks noGrp="1"/>
          </p:cNvSpPr>
          <p:nvPr>
            <p:ph type="title"/>
          </p:nvPr>
        </p:nvSpPr>
        <p:spPr/>
        <p:txBody>
          <a:bodyPr>
            <a:normAutofit/>
          </a:bodyPr>
          <a:lstStyle/>
          <a:p>
            <a:r>
              <a:rPr lang="en-US" smtClean="0"/>
              <a:t>Gathering additional information	</a:t>
            </a:r>
            <a:endParaRPr lang="en-US" dirty="0"/>
          </a:p>
        </p:txBody>
      </p:sp>
      <p:pic>
        <p:nvPicPr>
          <p:cNvPr id="4" name="Picture 2" descr="http://dancewithmissrachel.com/images/kids_ballet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14700" y="3811390"/>
            <a:ext cx="2403306" cy="190361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http://www.latintrends.com/wp-content/uploads/2014/07/small-business-continuing-education.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5750" y="4122573"/>
            <a:ext cx="1943100" cy="147812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http://www.sharepointgeoff.com/wp-content/uploads/2011/06/Out-of-the-Box.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557363" y="3855289"/>
            <a:ext cx="2291483" cy="1863329"/>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020876827"/>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Create an Auxiliary Keyword in TR_TKW and associate it to the </a:t>
            </a:r>
            <a:r>
              <a:rPr lang="en-US" dirty="0" err="1" smtClean="0"/>
              <a:t>TN_Express_Aux</a:t>
            </a:r>
            <a:r>
              <a:rPr lang="en-US" dirty="0" smtClean="0"/>
              <a:t> Category</a:t>
            </a:r>
            <a:endParaRPr lang="en-US" dirty="0"/>
          </a:p>
        </p:txBody>
      </p:sp>
      <p:sp>
        <p:nvSpPr>
          <p:cNvPr id="3" name="Title 2"/>
          <p:cNvSpPr>
            <a:spLocks noGrp="1"/>
          </p:cNvSpPr>
          <p:nvPr>
            <p:ph type="title"/>
          </p:nvPr>
        </p:nvSpPr>
        <p:spPr/>
        <p:txBody>
          <a:bodyPr/>
          <a:lstStyle/>
          <a:p>
            <a:r>
              <a:rPr lang="en-US" dirty="0" smtClean="0"/>
              <a:t>Auxiliary Form Setup</a:t>
            </a:r>
            <a:endParaRPr lang="en-US" dirty="0"/>
          </a:p>
        </p:txBody>
      </p:sp>
      <p:pic>
        <p:nvPicPr>
          <p:cNvPr id="4" name="Picture 3"/>
          <p:cNvPicPr>
            <a:picLocks noChangeAspect="1"/>
          </p:cNvPicPr>
          <p:nvPr/>
        </p:nvPicPr>
        <p:blipFill rotWithShape="1">
          <a:blip r:embed="rId4"/>
          <a:srcRect r="41865"/>
          <a:stretch/>
        </p:blipFill>
        <p:spPr>
          <a:xfrm>
            <a:off x="96884" y="3886200"/>
            <a:ext cx="8950232" cy="571500"/>
          </a:xfrm>
          <a:prstGeom prst="rect">
            <a:avLst/>
          </a:prstGeom>
        </p:spPr>
      </p:pic>
    </p:spTree>
    <p:custDataLst>
      <p:tags r:id="rId1"/>
    </p:custDataLst>
    <p:extLst>
      <p:ext uri="{BB962C8B-B14F-4D97-AF65-F5344CB8AC3E}">
        <p14:creationId xmlns:p14="http://schemas.microsoft.com/office/powerpoint/2010/main" val="3420084074"/>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943100"/>
            <a:ext cx="8229600" cy="3371850"/>
          </a:xfrm>
        </p:spPr>
        <p:txBody>
          <a:bodyPr/>
          <a:lstStyle/>
          <a:p>
            <a:r>
              <a:rPr lang="en-US" dirty="0" smtClean="0"/>
              <a:t>Create rows in LTR_TNEW_CUSTOM_FORM_DATA</a:t>
            </a:r>
          </a:p>
        </p:txBody>
      </p:sp>
      <p:sp>
        <p:nvSpPr>
          <p:cNvPr id="3" name="Title 2"/>
          <p:cNvSpPr>
            <a:spLocks noGrp="1"/>
          </p:cNvSpPr>
          <p:nvPr>
            <p:ph type="title"/>
          </p:nvPr>
        </p:nvSpPr>
        <p:spPr/>
        <p:txBody>
          <a:bodyPr/>
          <a:lstStyle/>
          <a:p>
            <a:r>
              <a:rPr lang="en-US" dirty="0" smtClean="0"/>
              <a:t>Auxiliary Form Setup</a:t>
            </a:r>
            <a:endParaRPr lang="en-US" dirty="0"/>
          </a:p>
        </p:txBody>
      </p:sp>
      <p:pic>
        <p:nvPicPr>
          <p:cNvPr id="5" name="Picture 4"/>
          <p:cNvPicPr>
            <a:picLocks noChangeAspect="1"/>
          </p:cNvPicPr>
          <p:nvPr/>
        </p:nvPicPr>
        <p:blipFill>
          <a:blip r:embed="rId4"/>
          <a:stretch>
            <a:fillRect/>
          </a:stretch>
        </p:blipFill>
        <p:spPr>
          <a:xfrm>
            <a:off x="723900" y="3125192"/>
            <a:ext cx="7696200" cy="1904008"/>
          </a:xfrm>
          <a:prstGeom prst="rect">
            <a:avLst/>
          </a:prstGeom>
        </p:spPr>
      </p:pic>
    </p:spTree>
    <p:custDataLst>
      <p:tags r:id="rId1"/>
    </p:custDataLst>
    <p:extLst>
      <p:ext uri="{BB962C8B-B14F-4D97-AF65-F5344CB8AC3E}">
        <p14:creationId xmlns:p14="http://schemas.microsoft.com/office/powerpoint/2010/main" val="2817346493"/>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2000250"/>
            <a:ext cx="8229600" cy="800100"/>
          </a:xfrm>
        </p:spPr>
        <p:txBody>
          <a:bodyPr>
            <a:normAutofit/>
          </a:bodyPr>
          <a:lstStyle/>
          <a:p>
            <a:r>
              <a:rPr lang="en-US" sz="1800" dirty="0"/>
              <a:t>Add the CSI information in LTR_TNEW_CUSTOM_FORM_SAVE_DATA</a:t>
            </a:r>
          </a:p>
        </p:txBody>
      </p:sp>
      <p:sp>
        <p:nvSpPr>
          <p:cNvPr id="3" name="Title 2"/>
          <p:cNvSpPr>
            <a:spLocks noGrp="1"/>
          </p:cNvSpPr>
          <p:nvPr>
            <p:ph type="title"/>
          </p:nvPr>
        </p:nvSpPr>
        <p:spPr/>
        <p:txBody>
          <a:bodyPr/>
          <a:lstStyle/>
          <a:p>
            <a:r>
              <a:rPr lang="en-US" smtClean="0"/>
              <a:t>Auxiliary Form Setup		</a:t>
            </a:r>
            <a:endParaRPr lang="en-US" dirty="0"/>
          </a:p>
        </p:txBody>
      </p:sp>
      <p:pic>
        <p:nvPicPr>
          <p:cNvPr id="5" name="Picture 4"/>
          <p:cNvPicPr>
            <a:picLocks noChangeAspect="1"/>
          </p:cNvPicPr>
          <p:nvPr/>
        </p:nvPicPr>
        <p:blipFill rotWithShape="1">
          <a:blip r:embed="rId4"/>
          <a:srcRect r="7729"/>
          <a:stretch/>
        </p:blipFill>
        <p:spPr>
          <a:xfrm>
            <a:off x="467693" y="2987040"/>
            <a:ext cx="8219107" cy="1847422"/>
          </a:xfrm>
          <a:prstGeom prst="rect">
            <a:avLst/>
          </a:prstGeom>
        </p:spPr>
      </p:pic>
    </p:spTree>
    <p:custDataLst>
      <p:tags r:id="rId1"/>
    </p:custDataLst>
    <p:extLst>
      <p:ext uri="{BB962C8B-B14F-4D97-AF65-F5344CB8AC3E}">
        <p14:creationId xmlns:p14="http://schemas.microsoft.com/office/powerpoint/2010/main" val="3521401683"/>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2000250"/>
            <a:ext cx="8229600" cy="3714750"/>
          </a:xfrm>
        </p:spPr>
        <p:txBody>
          <a:bodyPr/>
          <a:lstStyle/>
          <a:p>
            <a:r>
              <a:rPr lang="en-US" dirty="0" smtClean="0"/>
              <a:t>Enter the keyword to the performance</a:t>
            </a:r>
            <a:endParaRPr lang="en-US" dirty="0"/>
          </a:p>
        </p:txBody>
      </p:sp>
      <p:sp>
        <p:nvSpPr>
          <p:cNvPr id="3" name="Title 2"/>
          <p:cNvSpPr>
            <a:spLocks noGrp="1"/>
          </p:cNvSpPr>
          <p:nvPr>
            <p:ph type="title"/>
          </p:nvPr>
        </p:nvSpPr>
        <p:spPr/>
        <p:txBody>
          <a:bodyPr/>
          <a:lstStyle/>
          <a:p>
            <a:r>
              <a:rPr lang="en-US" dirty="0" smtClean="0"/>
              <a:t>Auxiliary Form Setup</a:t>
            </a:r>
            <a:endParaRPr lang="en-US" dirty="0"/>
          </a:p>
        </p:txBody>
      </p:sp>
      <p:pic>
        <p:nvPicPr>
          <p:cNvPr id="4" name="Picture 3"/>
          <p:cNvPicPr>
            <a:picLocks noChangeAspect="1"/>
          </p:cNvPicPr>
          <p:nvPr/>
        </p:nvPicPr>
        <p:blipFill>
          <a:blip r:embed="rId4"/>
          <a:stretch>
            <a:fillRect/>
          </a:stretch>
        </p:blipFill>
        <p:spPr>
          <a:xfrm>
            <a:off x="104582" y="2571750"/>
            <a:ext cx="8895252" cy="2971800"/>
          </a:xfrm>
          <a:prstGeom prst="rect">
            <a:avLst/>
          </a:prstGeom>
          <a:effectLst>
            <a:softEdge rad="38100"/>
          </a:effectLst>
        </p:spPr>
      </p:pic>
    </p:spTree>
    <p:custDataLst>
      <p:tags r:id="rId1"/>
    </p:custDataLst>
    <p:extLst>
      <p:ext uri="{BB962C8B-B14F-4D97-AF65-F5344CB8AC3E}">
        <p14:creationId xmlns:p14="http://schemas.microsoft.com/office/powerpoint/2010/main" val="957770591"/>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Auxiliary Form Setup</a:t>
            </a:r>
            <a:endParaRPr lang="en-US" dirty="0"/>
          </a:p>
        </p:txBody>
      </p:sp>
      <p:pic>
        <p:nvPicPr>
          <p:cNvPr id="5" name="Picture 4"/>
          <p:cNvPicPr>
            <a:picLocks noChangeAspect="1"/>
          </p:cNvPicPr>
          <p:nvPr/>
        </p:nvPicPr>
        <p:blipFill rotWithShape="1">
          <a:blip r:embed="rId4"/>
          <a:srcRect t="23634" b="16738"/>
          <a:stretch/>
        </p:blipFill>
        <p:spPr>
          <a:xfrm>
            <a:off x="513189" y="1927450"/>
            <a:ext cx="8229422" cy="4073300"/>
          </a:xfrm>
          <a:prstGeom prst="rect">
            <a:avLst/>
          </a:prstGeom>
          <a:effectLst>
            <a:softEdge rad="38100"/>
          </a:effectLst>
        </p:spPr>
      </p:pic>
    </p:spTree>
    <p:custDataLst>
      <p:tags r:id="rId1"/>
    </p:custDataLst>
    <p:extLst>
      <p:ext uri="{BB962C8B-B14F-4D97-AF65-F5344CB8AC3E}">
        <p14:creationId xmlns:p14="http://schemas.microsoft.com/office/powerpoint/2010/main" val="472879828"/>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i.istockimg.com/file_thumbview_approve/9915947/3/stock-photo-9915947-red-exclamation-point.jpg"/>
          <p:cNvPicPr>
            <a:picLocks noChangeAspect="1" noChangeArrowheads="1"/>
          </p:cNvPicPr>
          <p:nvPr/>
        </p:nvPicPr>
        <p:blipFill rotWithShape="1">
          <a:blip r:embed="rId4">
            <a:extLst>
              <a:ext uri="{28A0092B-C50C-407E-A947-70E740481C1C}">
                <a14:useLocalDpi xmlns:a14="http://schemas.microsoft.com/office/drawing/2010/main" val="0"/>
              </a:ext>
            </a:extLst>
          </a:blip>
          <a:srcRect t="6667"/>
          <a:stretch/>
        </p:blipFill>
        <p:spPr bwMode="auto">
          <a:xfrm>
            <a:off x="3900148" y="1252129"/>
            <a:ext cx="622596" cy="800048"/>
          </a:xfrm>
          <a:prstGeom prst="rect">
            <a:avLst/>
          </a:prstGeom>
          <a:noFill/>
          <a:extLst>
            <a:ext uri="{909E8E84-426E-40DD-AFC4-6F175D3DCCD1}">
              <a14:hiddenFill xmlns:a14="http://schemas.microsoft.com/office/drawing/2010/main">
                <a:solidFill>
                  <a:srgbClr val="FFFFFF"/>
                </a:solidFill>
              </a14:hiddenFill>
            </a:ext>
          </a:extLst>
        </p:spPr>
      </p:pic>
      <p:sp>
        <p:nvSpPr>
          <p:cNvPr id="5" name="Title 2"/>
          <p:cNvSpPr txBox="1">
            <a:spLocks/>
          </p:cNvSpPr>
          <p:nvPr/>
        </p:nvSpPr>
        <p:spPr>
          <a:xfrm>
            <a:off x="457200" y="1371600"/>
            <a:ext cx="8229600" cy="857250"/>
          </a:xfrm>
          <a:prstGeom prst="rect">
            <a:avLst/>
          </a:prstGeom>
        </p:spPr>
        <p:txBody>
          <a:bodyPr/>
          <a:lstStyle>
            <a:lvl1pPr algn="l" defTabSz="914400" rtl="0" eaLnBrk="1" latinLnBrk="0" hangingPunct="1">
              <a:lnSpc>
                <a:spcPts val="5000"/>
              </a:lnSpc>
              <a:spcBef>
                <a:spcPct val="0"/>
              </a:spcBef>
              <a:buNone/>
              <a:defRPr sz="4800" b="1" i="0" kern="1200" baseline="0">
                <a:solidFill>
                  <a:schemeClr val="tx2"/>
                </a:solidFill>
                <a:latin typeface="Arial Black" panose="020B0A04020102020204" pitchFamily="34" charset="0"/>
                <a:ea typeface="+mj-ea"/>
                <a:cs typeface="+mj-cs"/>
              </a:defRPr>
            </a:lvl1pPr>
          </a:lstStyle>
          <a:p>
            <a:r>
              <a:rPr lang="en-US" sz="3600" dirty="0">
                <a:solidFill>
                  <a:srgbClr val="382F84"/>
                </a:solidFill>
              </a:rPr>
              <a:t>TNEW Pro Tip</a:t>
            </a:r>
          </a:p>
        </p:txBody>
      </p:sp>
      <p:sp>
        <p:nvSpPr>
          <p:cNvPr id="7" name="Content Placeholder 1"/>
          <p:cNvSpPr txBox="1">
            <a:spLocks/>
          </p:cNvSpPr>
          <p:nvPr/>
        </p:nvSpPr>
        <p:spPr>
          <a:xfrm>
            <a:off x="0" y="5439136"/>
            <a:ext cx="9144000" cy="504464"/>
          </a:xfrm>
          <a:prstGeom prst="rect">
            <a:avLst/>
          </a:prstGeom>
        </p:spPr>
        <p:txBody>
          <a:bodyPr/>
          <a:lstStyle>
            <a:lvl1pPr marL="344488" indent="-344488" algn="l" defTabSz="914400" rtl="0" eaLnBrk="1" latinLnBrk="0" hangingPunct="1">
              <a:spcBef>
                <a:spcPct val="20000"/>
              </a:spcBef>
              <a:buClr>
                <a:schemeClr val="accent1"/>
              </a:buClr>
              <a:buFont typeface="Wingdings" panose="05000000000000000000" pitchFamily="2" charset="2"/>
              <a:buChar char="§"/>
              <a:defRPr sz="3000" b="1" i="0" kern="1200" baseline="0">
                <a:solidFill>
                  <a:schemeClr val="accent2"/>
                </a:solidFill>
                <a:latin typeface="+mn-lt"/>
                <a:ea typeface="+mn-ea"/>
                <a:cs typeface="+mn-cs"/>
              </a:defRPr>
            </a:lvl1pPr>
            <a:lvl2pPr marL="687388" indent="-342900" algn="l" defTabSz="914400" rtl="0" eaLnBrk="1" latinLnBrk="0" hangingPunct="1">
              <a:spcBef>
                <a:spcPct val="20000"/>
              </a:spcBef>
              <a:buClr>
                <a:schemeClr val="accent1"/>
              </a:buClr>
              <a:buFont typeface="Arial" panose="020B0604020202020204" pitchFamily="34" charset="0"/>
              <a:buChar char="–"/>
              <a:defRPr sz="2800" b="1" i="0" kern="1200" baseline="0">
                <a:solidFill>
                  <a:schemeClr val="accent2"/>
                </a:solidFill>
                <a:latin typeface="+mn-lt"/>
                <a:ea typeface="+mn-ea"/>
                <a:cs typeface="+mn-cs"/>
              </a:defRPr>
            </a:lvl2pPr>
            <a:lvl3pPr marL="1031875" indent="-344488" algn="l" defTabSz="914400" rtl="0" eaLnBrk="1" latinLnBrk="0" hangingPunct="1">
              <a:spcBef>
                <a:spcPct val="20000"/>
              </a:spcBef>
              <a:buClr>
                <a:schemeClr val="accent1"/>
              </a:buClr>
              <a:buFont typeface="Wingdings" panose="05000000000000000000" pitchFamily="2" charset="2"/>
              <a:buChar char="§"/>
              <a:defRPr sz="2600" b="1" i="0" kern="1200" baseline="0">
                <a:solidFill>
                  <a:schemeClr val="accent2"/>
                </a:solidFill>
                <a:latin typeface="+mn-lt"/>
                <a:ea typeface="+mn-ea"/>
                <a:cs typeface="+mn-cs"/>
              </a:defRPr>
            </a:lvl3pPr>
            <a:lvl4pPr marL="1376363" indent="-344488" algn="l" defTabSz="914400" rtl="0" eaLnBrk="1" latinLnBrk="0" hangingPunct="1">
              <a:spcBef>
                <a:spcPct val="20000"/>
              </a:spcBef>
              <a:buClr>
                <a:schemeClr val="accent1"/>
              </a:buClr>
              <a:buFont typeface="Arial" panose="020B0604020202020204" pitchFamily="34" charset="0"/>
              <a:buChar char="–"/>
              <a:defRPr sz="2400" b="1" i="0" kern="1200" baseline="0">
                <a:solidFill>
                  <a:schemeClr val="accent2"/>
                </a:solidFill>
                <a:latin typeface="+mn-lt"/>
                <a:ea typeface="+mn-ea"/>
                <a:cs typeface="+mn-cs"/>
              </a:defRPr>
            </a:lvl4pPr>
            <a:lvl5pPr marL="1711325" indent="-334963" algn="l" defTabSz="914400" rtl="0" eaLnBrk="1" latinLnBrk="0" hangingPunct="1">
              <a:spcBef>
                <a:spcPct val="20000"/>
              </a:spcBef>
              <a:buClr>
                <a:schemeClr val="accent1"/>
              </a:buClr>
              <a:buFont typeface="Wingdings" panose="05000000000000000000" pitchFamily="2" charset="2"/>
              <a:buChar char="§"/>
              <a:defRPr sz="2200" b="1" i="0" kern="1200" baseline="0">
                <a:solidFill>
                  <a:schemeClr val="accent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Clr>
                <a:srgbClr val="DB3F2F"/>
              </a:buClr>
              <a:buNone/>
            </a:pPr>
            <a:r>
              <a:rPr lang="en-US" sz="2250" i="1" dirty="0">
                <a:solidFill>
                  <a:srgbClr val="008F91"/>
                </a:solidFill>
              </a:rPr>
              <a:t>Test CSI Setup within Tessitura to make sure they will fire</a:t>
            </a:r>
          </a:p>
        </p:txBody>
      </p:sp>
      <p:pic>
        <p:nvPicPr>
          <p:cNvPr id="3" name="Picture 2"/>
          <p:cNvPicPr>
            <a:picLocks noChangeAspect="1"/>
          </p:cNvPicPr>
          <p:nvPr/>
        </p:nvPicPr>
        <p:blipFill>
          <a:blip r:embed="rId5"/>
          <a:stretch>
            <a:fillRect/>
          </a:stretch>
        </p:blipFill>
        <p:spPr>
          <a:xfrm>
            <a:off x="1085851" y="2111488"/>
            <a:ext cx="6851210" cy="3089162"/>
          </a:xfrm>
          <a:prstGeom prst="rect">
            <a:avLst/>
          </a:prstGeom>
          <a:effectLst>
            <a:softEdge rad="38100"/>
          </a:effectLst>
        </p:spPr>
      </p:pic>
    </p:spTree>
    <p:custDataLst>
      <p:tags r:id="rId1"/>
    </p:custDataLst>
    <p:extLst>
      <p:ext uri="{BB962C8B-B14F-4D97-AF65-F5344CB8AC3E}">
        <p14:creationId xmlns:p14="http://schemas.microsoft.com/office/powerpoint/2010/main" val="1300785883"/>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p:txBody>
          <a:bodyPr/>
          <a:lstStyle/>
          <a:p>
            <a:r>
              <a:rPr lang="en-US" dirty="0" smtClean="0"/>
              <a:t>Taking your </a:t>
            </a:r>
            <a:r>
              <a:rPr lang="en-US" dirty="0" err="1" smtClean="0"/>
              <a:t>tnew</a:t>
            </a:r>
            <a:r>
              <a:rPr lang="en-US" dirty="0" smtClean="0"/>
              <a:t> site to the next level</a:t>
            </a:r>
            <a:endParaRPr lang="en-US" dirty="0"/>
          </a:p>
        </p:txBody>
      </p:sp>
    </p:spTree>
    <p:custDataLst>
      <p:tags r:id="rId1"/>
    </p:custDataLst>
    <p:extLst>
      <p:ext uri="{BB962C8B-B14F-4D97-AF65-F5344CB8AC3E}">
        <p14:creationId xmlns:p14="http://schemas.microsoft.com/office/powerpoint/2010/main" val="1610939577"/>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smtClean="0"/>
              <a:t>TNEW exclusively uses Google Tag Manager now</a:t>
            </a:r>
          </a:p>
          <a:p>
            <a:r>
              <a:rPr lang="en-US" dirty="0" smtClean="0"/>
              <a:t>All of your Analytics can be done through Tag Manager!</a:t>
            </a:r>
          </a:p>
          <a:p>
            <a:pPr lvl="1"/>
            <a:r>
              <a:rPr lang="en-US" dirty="0"/>
              <a:t>Track across multiple </a:t>
            </a:r>
            <a:r>
              <a:rPr lang="en-US" dirty="0" smtClean="0"/>
              <a:t>domains</a:t>
            </a:r>
          </a:p>
          <a:p>
            <a:pPr lvl="2"/>
            <a:r>
              <a:rPr lang="en-US" dirty="0" smtClean="0"/>
              <a:t>Basic Tracking</a:t>
            </a:r>
          </a:p>
          <a:p>
            <a:pPr lvl="2"/>
            <a:r>
              <a:rPr lang="en-US" dirty="0" smtClean="0"/>
              <a:t>E-commerce Tracking</a:t>
            </a:r>
          </a:p>
          <a:p>
            <a:pPr lvl="2"/>
            <a:r>
              <a:rPr lang="en-US" dirty="0" smtClean="0"/>
              <a:t>Third-Party Tracking</a:t>
            </a:r>
          </a:p>
          <a:p>
            <a:pPr marL="0" indent="0">
              <a:buNone/>
            </a:pPr>
            <a:endParaRPr lang="en-US" dirty="0"/>
          </a:p>
        </p:txBody>
      </p:sp>
      <p:sp>
        <p:nvSpPr>
          <p:cNvPr id="6" name="Title 5"/>
          <p:cNvSpPr>
            <a:spLocks noGrp="1"/>
          </p:cNvSpPr>
          <p:nvPr>
            <p:ph type="title"/>
          </p:nvPr>
        </p:nvSpPr>
        <p:spPr>
          <a:xfrm>
            <a:off x="431664" y="731140"/>
            <a:ext cx="8229600" cy="971550"/>
          </a:xfrm>
        </p:spPr>
        <p:txBody>
          <a:bodyPr>
            <a:noAutofit/>
          </a:bodyPr>
          <a:lstStyle/>
          <a:p>
            <a:r>
              <a:rPr lang="en-US" dirty="0" smtClean="0"/>
              <a:t>Analytics </a:t>
            </a:r>
            <a:r>
              <a:rPr lang="en-US" dirty="0"/>
              <a:t>and tracking pixels</a:t>
            </a:r>
          </a:p>
        </p:txBody>
      </p:sp>
      <p:pic>
        <p:nvPicPr>
          <p:cNvPr id="4" name="Picture 2" descr="http://stonemaiergames.com/wp-content/uploads/2015/05/Google-Analytic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72150" y="3645828"/>
            <a:ext cx="2868332" cy="2066887"/>
          </a:xfrm>
          <a:prstGeom prst="rect">
            <a:avLst/>
          </a:prstGeom>
          <a:noFill/>
          <a:effectLst>
            <a:glow rad="228600">
              <a:schemeClr val="accent1">
                <a:alpha val="40000"/>
              </a:schemeClr>
            </a:glow>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74180278"/>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000250"/>
            <a:ext cx="8229600" cy="1200150"/>
          </a:xfrm>
        </p:spPr>
        <p:txBody>
          <a:bodyPr>
            <a:normAutofit fontScale="92500" lnSpcReduction="20000"/>
          </a:bodyPr>
          <a:lstStyle/>
          <a:p>
            <a:r>
              <a:rPr lang="en-US" dirty="0" smtClean="0"/>
              <a:t>Simply set up GTM and send us the script to be placed on your TNEW Site Template </a:t>
            </a:r>
            <a:endParaRPr lang="en-US" dirty="0" smtClean="0"/>
          </a:p>
          <a:p>
            <a:r>
              <a:rPr lang="en-US" dirty="0" smtClean="0"/>
              <a:t>If </a:t>
            </a:r>
            <a:r>
              <a:rPr lang="en-US" dirty="0" smtClean="0"/>
              <a:t>you host your own template you will place this </a:t>
            </a:r>
            <a:r>
              <a:rPr lang="en-US" dirty="0" smtClean="0"/>
              <a:t>yourself</a:t>
            </a:r>
            <a:r>
              <a:rPr lang="en-US" dirty="0" smtClean="0"/>
              <a:t/>
            </a:r>
            <a:br>
              <a:rPr lang="en-US" dirty="0" smtClean="0"/>
            </a:br>
            <a:endParaRPr lang="en-US" dirty="0" smtClean="0"/>
          </a:p>
          <a:p>
            <a:endParaRPr lang="en-US" dirty="0" smtClean="0"/>
          </a:p>
        </p:txBody>
      </p:sp>
      <p:sp>
        <p:nvSpPr>
          <p:cNvPr id="6" name="Title 5"/>
          <p:cNvSpPr>
            <a:spLocks noGrp="1"/>
          </p:cNvSpPr>
          <p:nvPr>
            <p:ph type="title"/>
          </p:nvPr>
        </p:nvSpPr>
        <p:spPr/>
        <p:txBody>
          <a:bodyPr/>
          <a:lstStyle/>
          <a:p>
            <a:r>
              <a:rPr lang="en-US" dirty="0" smtClean="0"/>
              <a:t>Google Tag Manager</a:t>
            </a:r>
            <a:endParaRPr lang="en-US" dirty="0"/>
          </a:p>
        </p:txBody>
      </p:sp>
      <p:pic>
        <p:nvPicPr>
          <p:cNvPr id="4" name="Picture 2" descr="https://s3.amazonaws.com/uploads.hipchat.com/35954/448557/zYBu0jjDOgMZfAb/uploa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086100"/>
            <a:ext cx="9144000" cy="31432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267780722"/>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a:t>Host your own TNEW Template and CSS</a:t>
            </a:r>
          </a:p>
          <a:p>
            <a:r>
              <a:rPr lang="en-US" dirty="0"/>
              <a:t>Skin Updates dynamically with changes to your www site</a:t>
            </a:r>
          </a:p>
          <a:p>
            <a:r>
              <a:rPr lang="en-US" dirty="0"/>
              <a:t>More flexibility in your TNEW appearance</a:t>
            </a:r>
          </a:p>
          <a:p>
            <a:r>
              <a:rPr lang="en-US" dirty="0"/>
              <a:t>No additional costs when updating new season information</a:t>
            </a:r>
          </a:p>
        </p:txBody>
      </p:sp>
      <p:sp>
        <p:nvSpPr>
          <p:cNvPr id="6" name="Title 5"/>
          <p:cNvSpPr>
            <a:spLocks noGrp="1"/>
          </p:cNvSpPr>
          <p:nvPr>
            <p:ph type="title"/>
          </p:nvPr>
        </p:nvSpPr>
        <p:spPr/>
        <p:txBody>
          <a:bodyPr/>
          <a:lstStyle/>
          <a:p>
            <a:r>
              <a:rPr lang="en-US" dirty="0"/>
              <a:t>Hosting Your Own Template</a:t>
            </a:r>
          </a:p>
        </p:txBody>
      </p:sp>
    </p:spTree>
    <p:custDataLst>
      <p:tags r:id="rId1"/>
    </p:custDataLst>
    <p:extLst>
      <p:ext uri="{BB962C8B-B14F-4D97-AF65-F5344CB8AC3E}">
        <p14:creationId xmlns:p14="http://schemas.microsoft.com/office/powerpoint/2010/main" val="127107144"/>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34686" y="457200"/>
            <a:ext cx="8229600" cy="857250"/>
          </a:xfrm>
        </p:spPr>
        <p:txBody>
          <a:bodyPr/>
          <a:lstStyle/>
          <a:p>
            <a:r>
              <a:rPr lang="en-US" dirty="0"/>
              <a:t>Hosting Your Own Template</a:t>
            </a:r>
          </a:p>
        </p:txBody>
      </p:sp>
      <p:pic>
        <p:nvPicPr>
          <p:cNvPr id="4" name="Picture 3"/>
          <p:cNvPicPr>
            <a:picLocks noChangeAspect="1"/>
          </p:cNvPicPr>
          <p:nvPr/>
        </p:nvPicPr>
        <p:blipFill rotWithShape="1">
          <a:blip r:embed="rId4"/>
          <a:srcRect l="15996" r="17496" b="18980"/>
          <a:stretch/>
        </p:blipFill>
        <p:spPr>
          <a:xfrm>
            <a:off x="400050" y="1650492"/>
            <a:ext cx="8058150" cy="4343400"/>
          </a:xfrm>
          <a:prstGeom prst="rect">
            <a:avLst/>
          </a:prstGeom>
        </p:spPr>
      </p:pic>
      <p:pic>
        <p:nvPicPr>
          <p:cNvPr id="5" name="Picture 4"/>
          <p:cNvPicPr>
            <a:picLocks noChangeAspect="1"/>
          </p:cNvPicPr>
          <p:nvPr/>
        </p:nvPicPr>
        <p:blipFill>
          <a:blip r:embed="rId5"/>
          <a:stretch>
            <a:fillRect/>
          </a:stretch>
        </p:blipFill>
        <p:spPr>
          <a:xfrm>
            <a:off x="2171700" y="1140714"/>
            <a:ext cx="4279596" cy="4857750"/>
          </a:xfrm>
          <a:prstGeom prst="rect">
            <a:avLst/>
          </a:prstGeom>
        </p:spPr>
      </p:pic>
    </p:spTree>
    <p:custDataLst>
      <p:tags r:id="rId1"/>
    </p:custDataLst>
    <p:extLst>
      <p:ext uri="{BB962C8B-B14F-4D97-AF65-F5344CB8AC3E}">
        <p14:creationId xmlns:p14="http://schemas.microsoft.com/office/powerpoint/2010/main" val="305668457"/>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200" y="1085850"/>
            <a:ext cx="8229600" cy="857250"/>
          </a:xfrm>
        </p:spPr>
        <p:txBody>
          <a:bodyPr>
            <a:normAutofit fontScale="90000"/>
          </a:bodyPr>
          <a:lstStyle/>
          <a:p>
            <a:r>
              <a:rPr lang="en-US" dirty="0"/>
              <a:t>Hosting your own TNEW Template</a:t>
            </a:r>
          </a:p>
        </p:txBody>
      </p:sp>
      <p:pic>
        <p:nvPicPr>
          <p:cNvPr id="5" name="Picture 4"/>
          <p:cNvPicPr>
            <a:picLocks noChangeAspect="1"/>
          </p:cNvPicPr>
          <p:nvPr/>
        </p:nvPicPr>
        <p:blipFill rotWithShape="1">
          <a:blip r:embed="rId4"/>
          <a:srcRect b="9231"/>
          <a:stretch/>
        </p:blipFill>
        <p:spPr>
          <a:xfrm>
            <a:off x="571500" y="1600200"/>
            <a:ext cx="7715250" cy="4400550"/>
          </a:xfrm>
          <a:prstGeom prst="rect">
            <a:avLst/>
          </a:prstGeom>
        </p:spPr>
      </p:pic>
      <p:pic>
        <p:nvPicPr>
          <p:cNvPr id="7" name="Picture 6"/>
          <p:cNvPicPr>
            <a:picLocks noChangeAspect="1"/>
          </p:cNvPicPr>
          <p:nvPr/>
        </p:nvPicPr>
        <p:blipFill>
          <a:blip r:embed="rId5"/>
          <a:stretch>
            <a:fillRect/>
          </a:stretch>
        </p:blipFill>
        <p:spPr>
          <a:xfrm>
            <a:off x="2057400" y="923053"/>
            <a:ext cx="4743450" cy="5086841"/>
          </a:xfrm>
          <a:prstGeom prst="rect">
            <a:avLst/>
          </a:prstGeom>
        </p:spPr>
      </p:pic>
    </p:spTree>
    <p:custDataLst>
      <p:tags r:id="rId1"/>
    </p:custDataLst>
    <p:extLst>
      <p:ext uri="{BB962C8B-B14F-4D97-AF65-F5344CB8AC3E}">
        <p14:creationId xmlns:p14="http://schemas.microsoft.com/office/powerpoint/2010/main" val="1999819623"/>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Font typeface="Wingdings" panose="05000000000000000000" pitchFamily="2" charset="2"/>
              <a:buChar char="q"/>
            </a:pPr>
            <a:r>
              <a:rPr lang="en-US" dirty="0" smtClean="0"/>
              <a:t> Should </a:t>
            </a:r>
            <a:r>
              <a:rPr lang="en-US" dirty="0"/>
              <a:t>have web development team to maintain the hosted template</a:t>
            </a:r>
          </a:p>
          <a:p>
            <a:pPr>
              <a:buFont typeface="Wingdings" panose="05000000000000000000" pitchFamily="2" charset="2"/>
              <a:buChar char="q"/>
            </a:pPr>
            <a:r>
              <a:rPr lang="en-US" dirty="0" smtClean="0"/>
              <a:t> You </a:t>
            </a:r>
            <a:r>
              <a:rPr lang="en-US" dirty="0"/>
              <a:t>must host or have access to a publicly accessible web server</a:t>
            </a:r>
          </a:p>
          <a:p>
            <a:pPr>
              <a:buFont typeface="Wingdings" panose="05000000000000000000" pitchFamily="2" charset="2"/>
              <a:buChar char="q"/>
            </a:pPr>
            <a:r>
              <a:rPr lang="en-US" dirty="0" smtClean="0"/>
              <a:t> SSL </a:t>
            </a:r>
            <a:r>
              <a:rPr lang="en-US" dirty="0"/>
              <a:t>Certificate</a:t>
            </a:r>
          </a:p>
          <a:p>
            <a:pPr>
              <a:buFont typeface="Wingdings" panose="05000000000000000000" pitchFamily="2" charset="2"/>
              <a:buChar char="q"/>
            </a:pPr>
            <a:r>
              <a:rPr lang="en-US" dirty="0" smtClean="0"/>
              <a:t> Absolute </a:t>
            </a:r>
            <a:r>
              <a:rPr lang="en-US" dirty="0"/>
              <a:t>Links</a:t>
            </a:r>
          </a:p>
        </p:txBody>
      </p:sp>
      <p:sp>
        <p:nvSpPr>
          <p:cNvPr id="6" name="Title 5"/>
          <p:cNvSpPr>
            <a:spLocks noGrp="1"/>
          </p:cNvSpPr>
          <p:nvPr>
            <p:ph type="title"/>
          </p:nvPr>
        </p:nvSpPr>
        <p:spPr/>
        <p:txBody>
          <a:bodyPr/>
          <a:lstStyle/>
          <a:p>
            <a:r>
              <a:rPr lang="en-US" dirty="0"/>
              <a:t>Hosting Your Own Template</a:t>
            </a:r>
          </a:p>
        </p:txBody>
      </p:sp>
      <p:pic>
        <p:nvPicPr>
          <p:cNvPr id="4" name="Picture 2" descr="http://cdn.petersons.com/static/cdn/editorial_images/Lists/checklist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050" y="3900297"/>
            <a:ext cx="1943100" cy="1794130"/>
          </a:xfrm>
          <a:prstGeom prst="rect">
            <a:avLst/>
          </a:prstGeom>
          <a:noFill/>
          <a:effectLst>
            <a:glow rad="228600">
              <a:schemeClr val="accent1">
                <a:alpha val="40000"/>
              </a:schemeClr>
            </a:glow>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967382028"/>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Title 2"/>
          <p:cNvSpPr>
            <a:spLocks noGrp="1"/>
          </p:cNvSpPr>
          <p:nvPr>
            <p:ph type="title"/>
          </p:nvPr>
        </p:nvSpPr>
        <p:spPr/>
        <p:txBody>
          <a:bodyPr/>
          <a:lstStyle/>
          <a:p>
            <a:endParaRPr lang="en-US" dirty="0"/>
          </a:p>
        </p:txBody>
      </p:sp>
      <p:pic>
        <p:nvPicPr>
          <p:cNvPr id="5" name="Picture 4"/>
          <p:cNvPicPr>
            <a:picLocks noChangeAspect="1"/>
          </p:cNvPicPr>
          <p:nvPr/>
        </p:nvPicPr>
        <p:blipFill>
          <a:blip r:embed="rId2"/>
          <a:stretch>
            <a:fillRect/>
          </a:stretch>
        </p:blipFill>
        <p:spPr>
          <a:xfrm>
            <a:off x="271320" y="1171912"/>
            <a:ext cx="8644080" cy="5686088"/>
          </a:xfrm>
          <a:prstGeom prst="rect">
            <a:avLst/>
          </a:prstGeom>
        </p:spPr>
      </p:pic>
    </p:spTree>
    <p:extLst>
      <p:ext uri="{BB962C8B-B14F-4D97-AF65-F5344CB8AC3E}">
        <p14:creationId xmlns:p14="http://schemas.microsoft.com/office/powerpoint/2010/main" val="2463051938"/>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Customisations</a:t>
            </a:r>
            <a:r>
              <a:rPr lang="en-US" dirty="0" smtClean="0"/>
              <a:t>: </a:t>
            </a:r>
            <a:r>
              <a:rPr lang="en-US" dirty="0" smtClean="0"/>
              <a:t>Gift Aid</a:t>
            </a:r>
            <a:endParaRPr lang="en-US" dirty="0"/>
          </a:p>
        </p:txBody>
      </p:sp>
      <p:pic>
        <p:nvPicPr>
          <p:cNvPr id="2" name="Picture 1"/>
          <p:cNvPicPr>
            <a:picLocks noChangeAspect="1"/>
          </p:cNvPicPr>
          <p:nvPr/>
        </p:nvPicPr>
        <p:blipFill rotWithShape="1">
          <a:blip r:embed="rId4"/>
          <a:srcRect t="5905" r="2246"/>
          <a:stretch/>
        </p:blipFill>
        <p:spPr>
          <a:xfrm>
            <a:off x="76200" y="2057400"/>
            <a:ext cx="8895683" cy="4419600"/>
          </a:xfrm>
          <a:prstGeom prst="rect">
            <a:avLst/>
          </a:prstGeom>
        </p:spPr>
      </p:pic>
    </p:spTree>
    <p:custDataLst>
      <p:tags r:id="rId1"/>
    </p:custDataLst>
    <p:extLst>
      <p:ext uri="{BB962C8B-B14F-4D97-AF65-F5344CB8AC3E}">
        <p14:creationId xmlns:p14="http://schemas.microsoft.com/office/powerpoint/2010/main" val="3684738099"/>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err="1" smtClean="0"/>
              <a:t>Customisations</a:t>
            </a:r>
            <a:r>
              <a:rPr lang="en-US" dirty="0" smtClean="0"/>
              <a:t>: </a:t>
            </a:r>
            <a:r>
              <a:rPr lang="en-US" dirty="0" smtClean="0"/>
              <a:t/>
            </a:r>
            <a:br>
              <a:rPr lang="en-US" dirty="0" smtClean="0"/>
            </a:br>
            <a:r>
              <a:rPr lang="en-US" dirty="0" smtClean="0"/>
              <a:t>Contact Preferences</a:t>
            </a:r>
            <a:endParaRPr lang="en-US" dirty="0"/>
          </a:p>
        </p:txBody>
      </p:sp>
      <p:pic>
        <p:nvPicPr>
          <p:cNvPr id="4" name="Picture 3"/>
          <p:cNvPicPr>
            <a:picLocks noChangeAspect="1"/>
          </p:cNvPicPr>
          <p:nvPr/>
        </p:nvPicPr>
        <p:blipFill>
          <a:blip r:embed="rId4"/>
          <a:stretch>
            <a:fillRect/>
          </a:stretch>
        </p:blipFill>
        <p:spPr>
          <a:xfrm>
            <a:off x="609600" y="2057400"/>
            <a:ext cx="7531574" cy="4800600"/>
          </a:xfrm>
          <a:prstGeom prst="rect">
            <a:avLst/>
          </a:prstGeom>
        </p:spPr>
      </p:pic>
    </p:spTree>
    <p:custDataLst>
      <p:tags r:id="rId1"/>
    </p:custDataLst>
    <p:extLst>
      <p:ext uri="{BB962C8B-B14F-4D97-AF65-F5344CB8AC3E}">
        <p14:creationId xmlns:p14="http://schemas.microsoft.com/office/powerpoint/2010/main" val="2455082351"/>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dirty="0" err="1" smtClean="0"/>
              <a:t>Customisations</a:t>
            </a:r>
            <a:r>
              <a:rPr lang="en-US" dirty="0" smtClean="0"/>
              <a:t>: Upsells</a:t>
            </a:r>
            <a:endParaRPr lang="en-US" dirty="0"/>
          </a:p>
        </p:txBody>
      </p:sp>
      <p:pic>
        <p:nvPicPr>
          <p:cNvPr id="2" name="Picture 1"/>
          <p:cNvPicPr>
            <a:picLocks noChangeAspect="1"/>
          </p:cNvPicPr>
          <p:nvPr/>
        </p:nvPicPr>
        <p:blipFill rotWithShape="1">
          <a:blip r:embed="rId3"/>
          <a:srcRect t="5760" r="1957"/>
          <a:stretch/>
        </p:blipFill>
        <p:spPr>
          <a:xfrm>
            <a:off x="765337" y="1905000"/>
            <a:ext cx="7464263" cy="3740091"/>
          </a:xfrm>
          <a:prstGeom prst="rect">
            <a:avLst/>
          </a:prstGeom>
        </p:spPr>
      </p:pic>
    </p:spTree>
    <p:custDataLst>
      <p:tags r:id="rId1"/>
    </p:custDataLst>
    <p:extLst>
      <p:ext uri="{BB962C8B-B14F-4D97-AF65-F5344CB8AC3E}">
        <p14:creationId xmlns:p14="http://schemas.microsoft.com/office/powerpoint/2010/main" val="2570094108"/>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err="1" smtClean="0"/>
              <a:t>Customisations</a:t>
            </a:r>
            <a:r>
              <a:rPr lang="en-US" dirty="0" smtClean="0"/>
              <a:t>: </a:t>
            </a:r>
            <a:r>
              <a:rPr lang="en-US" dirty="0" smtClean="0"/>
              <a:t/>
            </a:r>
            <a:br>
              <a:rPr lang="en-US" dirty="0" smtClean="0"/>
            </a:br>
            <a:r>
              <a:rPr lang="en-US" dirty="0" smtClean="0"/>
              <a:t>Add-On </a:t>
            </a:r>
            <a:r>
              <a:rPr lang="en-US" dirty="0" smtClean="0"/>
              <a:t>Donation</a:t>
            </a:r>
            <a:endParaRPr lang="en-US" dirty="0"/>
          </a:p>
        </p:txBody>
      </p:sp>
      <p:pic>
        <p:nvPicPr>
          <p:cNvPr id="2" name="Picture 1"/>
          <p:cNvPicPr>
            <a:picLocks noChangeAspect="1"/>
          </p:cNvPicPr>
          <p:nvPr/>
        </p:nvPicPr>
        <p:blipFill rotWithShape="1">
          <a:blip r:embed="rId4"/>
          <a:srcRect t="32423" b="5844"/>
          <a:stretch/>
        </p:blipFill>
        <p:spPr>
          <a:xfrm>
            <a:off x="990600" y="1905000"/>
            <a:ext cx="7391400" cy="4191000"/>
          </a:xfrm>
          <a:prstGeom prst="rect">
            <a:avLst/>
          </a:prstGeom>
        </p:spPr>
      </p:pic>
      <p:sp>
        <p:nvSpPr>
          <p:cNvPr id="4" name="Rounded Rectangle 3"/>
          <p:cNvSpPr/>
          <p:nvPr/>
        </p:nvSpPr>
        <p:spPr>
          <a:xfrm>
            <a:off x="3200400" y="4876800"/>
            <a:ext cx="2773680" cy="838200"/>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extLst>
      <p:ext uri="{BB962C8B-B14F-4D97-AF65-F5344CB8AC3E}">
        <p14:creationId xmlns:p14="http://schemas.microsoft.com/office/powerpoint/2010/main" val="2277763465"/>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err="1" smtClean="0"/>
              <a:t>Customisations</a:t>
            </a:r>
            <a:r>
              <a:rPr lang="en-US" dirty="0" smtClean="0"/>
              <a:t>: </a:t>
            </a:r>
            <a:r>
              <a:rPr lang="en-US" dirty="0" smtClean="0"/>
              <a:t/>
            </a:r>
            <a:br>
              <a:rPr lang="en-US" dirty="0" smtClean="0"/>
            </a:br>
            <a:r>
              <a:rPr lang="en-US" dirty="0" smtClean="0"/>
              <a:t>Add-On Memberships</a:t>
            </a:r>
            <a:endParaRPr lang="en-US" dirty="0"/>
          </a:p>
        </p:txBody>
      </p:sp>
      <p:pic>
        <p:nvPicPr>
          <p:cNvPr id="4" name="Picture 3"/>
          <p:cNvPicPr>
            <a:picLocks noChangeAspect="1"/>
          </p:cNvPicPr>
          <p:nvPr/>
        </p:nvPicPr>
        <p:blipFill>
          <a:blip r:embed="rId3"/>
          <a:stretch>
            <a:fillRect/>
          </a:stretch>
        </p:blipFill>
        <p:spPr>
          <a:xfrm>
            <a:off x="1264522" y="1988592"/>
            <a:ext cx="6336428" cy="3955008"/>
          </a:xfrm>
          <a:prstGeom prst="rect">
            <a:avLst/>
          </a:prstGeom>
        </p:spPr>
      </p:pic>
    </p:spTree>
    <p:custDataLst>
      <p:tags r:id="rId1"/>
    </p:custDataLst>
    <p:extLst>
      <p:ext uri="{BB962C8B-B14F-4D97-AF65-F5344CB8AC3E}">
        <p14:creationId xmlns:p14="http://schemas.microsoft.com/office/powerpoint/2010/main" val="1544735670"/>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507495" y="1144155"/>
            <a:ext cx="7417305" cy="5713845"/>
          </a:xfrm>
          <a:prstGeom prst="rect">
            <a:avLst/>
          </a:prstGeom>
        </p:spPr>
      </p:pic>
      <p:sp>
        <p:nvSpPr>
          <p:cNvPr id="5" name="Title 2"/>
          <p:cNvSpPr txBox="1">
            <a:spLocks/>
          </p:cNvSpPr>
          <p:nvPr/>
        </p:nvSpPr>
        <p:spPr>
          <a:xfrm>
            <a:off x="507495" y="76278"/>
            <a:ext cx="8229600" cy="1143000"/>
          </a:xfrm>
          <a:prstGeom prst="rect">
            <a:avLst/>
          </a:prstGeom>
        </p:spPr>
        <p:txBody>
          <a:bodyPr vert="horz" lIns="91440" tIns="45720" rIns="91440" bIns="45720" rtlCol="0" anchor="t" anchorCtr="0">
            <a:normAutofit/>
          </a:bodyPr>
          <a:lstStyle>
            <a:lvl1pPr algn="l" defTabSz="685800" rtl="0" eaLnBrk="1" latinLnBrk="0" hangingPunct="1">
              <a:lnSpc>
                <a:spcPts val="3750"/>
              </a:lnSpc>
              <a:spcBef>
                <a:spcPct val="0"/>
              </a:spcBef>
              <a:buNone/>
              <a:defRPr sz="3600" b="1" i="0" kern="1200" baseline="0">
                <a:solidFill>
                  <a:schemeClr val="tx2"/>
                </a:solidFill>
                <a:latin typeface="Arial Black" panose="020B0A04020102020204" pitchFamily="34" charset="0"/>
                <a:ea typeface="+mj-ea"/>
                <a:cs typeface="+mj-cs"/>
              </a:defRPr>
            </a:lvl1pPr>
          </a:lstStyle>
          <a:p>
            <a:r>
              <a:rPr lang="en-US" dirty="0" err="1" smtClean="0"/>
              <a:t>Customisations</a:t>
            </a:r>
            <a:r>
              <a:rPr lang="en-US" dirty="0" smtClean="0"/>
              <a:t>: </a:t>
            </a:r>
            <a:br>
              <a:rPr lang="en-US" dirty="0" smtClean="0"/>
            </a:br>
            <a:r>
              <a:rPr lang="en-US" dirty="0" smtClean="0"/>
              <a:t>Discounted Memberships</a:t>
            </a:r>
            <a:endParaRPr lang="en-US" dirty="0"/>
          </a:p>
        </p:txBody>
      </p:sp>
    </p:spTree>
    <p:extLst>
      <p:ext uri="{BB962C8B-B14F-4D97-AF65-F5344CB8AC3E}">
        <p14:creationId xmlns:p14="http://schemas.microsoft.com/office/powerpoint/2010/main" val="4294516975"/>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Title 2"/>
          <p:cNvSpPr>
            <a:spLocks noGrp="1"/>
          </p:cNvSpPr>
          <p:nvPr>
            <p:ph type="title"/>
          </p:nvPr>
        </p:nvSpPr>
        <p:spPr/>
        <p:txBody>
          <a:bodyPr/>
          <a:lstStyle/>
          <a:p>
            <a:endParaRPr lang="en-US"/>
          </a:p>
        </p:txBody>
      </p:sp>
      <p:pic>
        <p:nvPicPr>
          <p:cNvPr id="4" name="Picture 3"/>
          <p:cNvPicPr>
            <a:picLocks noChangeAspect="1"/>
          </p:cNvPicPr>
          <p:nvPr/>
        </p:nvPicPr>
        <p:blipFill>
          <a:blip r:embed="rId2"/>
          <a:stretch>
            <a:fillRect/>
          </a:stretch>
        </p:blipFill>
        <p:spPr>
          <a:xfrm>
            <a:off x="492226" y="171896"/>
            <a:ext cx="8159547" cy="6305104"/>
          </a:xfrm>
          <a:prstGeom prst="rect">
            <a:avLst/>
          </a:prstGeom>
        </p:spPr>
      </p:pic>
      <p:sp>
        <p:nvSpPr>
          <p:cNvPr id="5" name="Oval 4"/>
          <p:cNvSpPr/>
          <p:nvPr/>
        </p:nvSpPr>
        <p:spPr>
          <a:xfrm>
            <a:off x="4800600" y="1295400"/>
            <a:ext cx="2895600" cy="838200"/>
          </a:xfrm>
          <a:prstGeom prst="ellipse">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83527077"/>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Title 2"/>
          <p:cNvSpPr>
            <a:spLocks noGrp="1"/>
          </p:cNvSpPr>
          <p:nvPr>
            <p:ph type="title"/>
          </p:nvPr>
        </p:nvSpPr>
        <p:spPr/>
        <p:txBody>
          <a:bodyPr/>
          <a:lstStyle/>
          <a:p>
            <a:endParaRPr lang="en-US"/>
          </a:p>
        </p:txBody>
      </p:sp>
      <p:pic>
        <p:nvPicPr>
          <p:cNvPr id="4" name="Picture 3"/>
          <p:cNvPicPr>
            <a:picLocks noChangeAspect="1"/>
          </p:cNvPicPr>
          <p:nvPr/>
        </p:nvPicPr>
        <p:blipFill>
          <a:blip r:embed="rId2"/>
          <a:stretch>
            <a:fillRect/>
          </a:stretch>
        </p:blipFill>
        <p:spPr>
          <a:xfrm>
            <a:off x="304800" y="152400"/>
            <a:ext cx="8534400" cy="6622128"/>
          </a:xfrm>
          <a:prstGeom prst="rect">
            <a:avLst/>
          </a:prstGeom>
        </p:spPr>
      </p:pic>
      <p:sp>
        <p:nvSpPr>
          <p:cNvPr id="5" name="Rectangle 4"/>
          <p:cNvSpPr/>
          <p:nvPr/>
        </p:nvSpPr>
        <p:spPr>
          <a:xfrm>
            <a:off x="4876800" y="3962400"/>
            <a:ext cx="2611582" cy="1257300"/>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07856674"/>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p:cNvGrpSpPr/>
          <p:nvPr/>
        </p:nvGrpSpPr>
        <p:grpSpPr>
          <a:xfrm>
            <a:off x="1828800" y="1360351"/>
            <a:ext cx="5449202" cy="5813698"/>
            <a:chOff x="1828800" y="1360351"/>
            <a:chExt cx="5449202" cy="5813698"/>
          </a:xfrm>
        </p:grpSpPr>
        <p:pic>
          <p:nvPicPr>
            <p:cNvPr id="7" name="Picture 6"/>
            <p:cNvPicPr>
              <a:picLocks noChangeAspect="1"/>
            </p:cNvPicPr>
            <p:nvPr/>
          </p:nvPicPr>
          <p:blipFill>
            <a:blip r:embed="rId3"/>
            <a:stretch>
              <a:fillRect/>
            </a:stretch>
          </p:blipFill>
          <p:spPr>
            <a:xfrm>
              <a:off x="1828800" y="1360351"/>
              <a:ext cx="5449202" cy="5813698"/>
            </a:xfrm>
            <a:prstGeom prst="rect">
              <a:avLst/>
            </a:prstGeom>
          </p:spPr>
        </p:pic>
        <p:sp>
          <p:nvSpPr>
            <p:cNvPr id="2" name="Rectangle 1"/>
            <p:cNvSpPr/>
            <p:nvPr/>
          </p:nvSpPr>
          <p:spPr>
            <a:xfrm>
              <a:off x="2133599" y="3962400"/>
              <a:ext cx="1828801" cy="533400"/>
            </a:xfrm>
            <a:prstGeom prst="rect">
              <a:avLst/>
            </a:prstGeom>
            <a:noFill/>
            <a:ln>
              <a:solidFill>
                <a:srgbClr val="8FC7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sp>
        <p:nvSpPr>
          <p:cNvPr id="8" name="Title 2"/>
          <p:cNvSpPr>
            <a:spLocks noGrp="1"/>
          </p:cNvSpPr>
          <p:nvPr>
            <p:ph type="title"/>
          </p:nvPr>
        </p:nvSpPr>
        <p:spPr>
          <a:xfrm>
            <a:off x="381000" y="114300"/>
            <a:ext cx="8229600" cy="1143000"/>
          </a:xfrm>
        </p:spPr>
        <p:txBody>
          <a:bodyPr/>
          <a:lstStyle/>
          <a:p>
            <a:r>
              <a:rPr lang="en-US" dirty="0" err="1" smtClean="0"/>
              <a:t>Customisations</a:t>
            </a:r>
            <a:r>
              <a:rPr lang="en-US" dirty="0" smtClean="0"/>
              <a:t>:</a:t>
            </a:r>
            <a:br>
              <a:rPr lang="en-US" dirty="0" smtClean="0"/>
            </a:br>
            <a:r>
              <a:rPr lang="en-US" dirty="0" smtClean="0"/>
              <a:t>Round-Up </a:t>
            </a:r>
            <a:r>
              <a:rPr lang="en-US" dirty="0" smtClean="0"/>
              <a:t>Donation</a:t>
            </a:r>
            <a:endParaRPr lang="en-US" dirty="0"/>
          </a:p>
        </p:txBody>
      </p:sp>
    </p:spTree>
    <p:custDataLst>
      <p:tags r:id="rId1"/>
    </p:custDataLst>
    <p:extLst>
      <p:ext uri="{BB962C8B-B14F-4D97-AF65-F5344CB8AC3E}">
        <p14:creationId xmlns:p14="http://schemas.microsoft.com/office/powerpoint/2010/main" val="1412896684"/>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4"/>
          <a:srcRect b="5256"/>
          <a:stretch/>
        </p:blipFill>
        <p:spPr>
          <a:xfrm>
            <a:off x="244293" y="1641751"/>
            <a:ext cx="5765683" cy="4378049"/>
          </a:xfrm>
          <a:prstGeom prst="rect">
            <a:avLst/>
          </a:prstGeom>
        </p:spPr>
      </p:pic>
      <p:pic>
        <p:nvPicPr>
          <p:cNvPr id="4" name="Picture 3"/>
          <p:cNvPicPr>
            <a:picLocks noChangeAspect="1"/>
          </p:cNvPicPr>
          <p:nvPr/>
        </p:nvPicPr>
        <p:blipFill>
          <a:blip r:embed="rId5"/>
          <a:stretch>
            <a:fillRect/>
          </a:stretch>
        </p:blipFill>
        <p:spPr>
          <a:xfrm>
            <a:off x="3562350" y="2133601"/>
            <a:ext cx="5391657" cy="4324775"/>
          </a:xfrm>
          <a:prstGeom prst="rect">
            <a:avLst/>
          </a:prstGeom>
        </p:spPr>
      </p:pic>
      <p:sp>
        <p:nvSpPr>
          <p:cNvPr id="6" name="Title 2"/>
          <p:cNvSpPr txBox="1">
            <a:spLocks/>
          </p:cNvSpPr>
          <p:nvPr/>
        </p:nvSpPr>
        <p:spPr>
          <a:xfrm>
            <a:off x="244293" y="173176"/>
            <a:ext cx="8229600" cy="1143000"/>
          </a:xfrm>
          <a:prstGeom prst="rect">
            <a:avLst/>
          </a:prstGeom>
        </p:spPr>
        <p:txBody>
          <a:bodyPr/>
          <a:lstStyle>
            <a:lvl1pPr algn="l" defTabSz="685800" rtl="0" eaLnBrk="1" latinLnBrk="0" hangingPunct="1">
              <a:lnSpc>
                <a:spcPts val="3750"/>
              </a:lnSpc>
              <a:spcBef>
                <a:spcPct val="0"/>
              </a:spcBef>
              <a:buNone/>
              <a:defRPr sz="3600" b="1" i="0" kern="1200" baseline="0">
                <a:solidFill>
                  <a:schemeClr val="tx2"/>
                </a:solidFill>
                <a:latin typeface="Arial Black" panose="020B0A04020102020204" pitchFamily="34" charset="0"/>
                <a:ea typeface="+mj-ea"/>
                <a:cs typeface="+mj-cs"/>
              </a:defRPr>
            </a:lvl1pPr>
          </a:lstStyle>
          <a:p>
            <a:r>
              <a:rPr lang="en-US" dirty="0" err="1" smtClean="0"/>
              <a:t>Customisations</a:t>
            </a:r>
            <a:r>
              <a:rPr lang="en-US" dirty="0" smtClean="0"/>
              <a:t>:</a:t>
            </a:r>
            <a:br>
              <a:rPr lang="en-US" dirty="0" smtClean="0"/>
            </a:br>
            <a:r>
              <a:rPr lang="en-US" dirty="0" smtClean="0"/>
              <a:t>Shared Session</a:t>
            </a:r>
            <a:endParaRPr lang="en-US" dirty="0"/>
          </a:p>
        </p:txBody>
      </p:sp>
    </p:spTree>
    <p:custDataLst>
      <p:tags r:id="rId1"/>
    </p:custDataLst>
    <p:extLst>
      <p:ext uri="{BB962C8B-B14F-4D97-AF65-F5344CB8AC3E}">
        <p14:creationId xmlns:p14="http://schemas.microsoft.com/office/powerpoint/2010/main" val="3652056029"/>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4"/>
          </p:nvPr>
        </p:nvSpPr>
        <p:spPr/>
        <p:txBody>
          <a:bodyPr/>
          <a:lstStyle/>
          <a:p>
            <a:r>
              <a:rPr lang="en-US" dirty="0" smtClean="0"/>
              <a:t>Select Your Own Seat</a:t>
            </a:r>
            <a:endParaRPr lang="en-US" dirty="0"/>
          </a:p>
        </p:txBody>
      </p:sp>
    </p:spTree>
    <p:extLst>
      <p:ext uri="{BB962C8B-B14F-4D97-AF65-F5344CB8AC3E}">
        <p14:creationId xmlns:p14="http://schemas.microsoft.com/office/powerpoint/2010/main" val="319425080"/>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Select-Your-Own-Seat</a:t>
            </a:r>
            <a:endParaRPr lang="en-US" dirty="0"/>
          </a:p>
        </p:txBody>
      </p:sp>
      <p:pic>
        <p:nvPicPr>
          <p:cNvPr id="4" name="Picture 3"/>
          <p:cNvPicPr>
            <a:picLocks noChangeAspect="1"/>
          </p:cNvPicPr>
          <p:nvPr/>
        </p:nvPicPr>
        <p:blipFill>
          <a:blip r:embed="rId4"/>
          <a:stretch>
            <a:fillRect/>
          </a:stretch>
        </p:blipFill>
        <p:spPr>
          <a:xfrm>
            <a:off x="1902200" y="1963986"/>
            <a:ext cx="5339600" cy="4036764"/>
          </a:xfrm>
          <a:prstGeom prst="rect">
            <a:avLst/>
          </a:prstGeom>
        </p:spPr>
      </p:pic>
    </p:spTree>
    <p:custDataLst>
      <p:tags r:id="rId1"/>
    </p:custDataLst>
    <p:extLst>
      <p:ext uri="{BB962C8B-B14F-4D97-AF65-F5344CB8AC3E}">
        <p14:creationId xmlns:p14="http://schemas.microsoft.com/office/powerpoint/2010/main" val="295820892"/>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Select-Your-Own-Seat</a:t>
            </a:r>
          </a:p>
        </p:txBody>
      </p:sp>
      <p:pic>
        <p:nvPicPr>
          <p:cNvPr id="5" name="Picture 4"/>
          <p:cNvPicPr>
            <a:picLocks noChangeAspect="1"/>
          </p:cNvPicPr>
          <p:nvPr/>
        </p:nvPicPr>
        <p:blipFill rotWithShape="1">
          <a:blip r:embed="rId3"/>
          <a:srcRect b="1330"/>
          <a:stretch/>
        </p:blipFill>
        <p:spPr>
          <a:xfrm>
            <a:off x="1257301" y="1800225"/>
            <a:ext cx="6050000" cy="4200525"/>
          </a:xfrm>
          <a:prstGeom prst="rect">
            <a:avLst/>
          </a:prstGeom>
        </p:spPr>
      </p:pic>
    </p:spTree>
    <p:custDataLst>
      <p:tags r:id="rId1"/>
    </p:custDataLst>
    <p:extLst>
      <p:ext uri="{BB962C8B-B14F-4D97-AF65-F5344CB8AC3E}">
        <p14:creationId xmlns:p14="http://schemas.microsoft.com/office/powerpoint/2010/main" val="2548420869"/>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Select-Your-Own-Seat</a:t>
            </a:r>
            <a:endParaRPr lang="en-US" dirty="0"/>
          </a:p>
        </p:txBody>
      </p:sp>
      <p:pic>
        <p:nvPicPr>
          <p:cNvPr id="5" name="Picture 4"/>
          <p:cNvPicPr>
            <a:picLocks noChangeAspect="1"/>
          </p:cNvPicPr>
          <p:nvPr/>
        </p:nvPicPr>
        <p:blipFill>
          <a:blip r:embed="rId3"/>
          <a:stretch>
            <a:fillRect/>
          </a:stretch>
        </p:blipFill>
        <p:spPr>
          <a:xfrm>
            <a:off x="2286000" y="1885951"/>
            <a:ext cx="4286250" cy="3919970"/>
          </a:xfrm>
          <a:prstGeom prst="rect">
            <a:avLst/>
          </a:prstGeom>
        </p:spPr>
      </p:pic>
    </p:spTree>
    <p:custDataLst>
      <p:tags r:id="rId1"/>
    </p:custDataLst>
    <p:extLst>
      <p:ext uri="{BB962C8B-B14F-4D97-AF65-F5344CB8AC3E}">
        <p14:creationId xmlns:p14="http://schemas.microsoft.com/office/powerpoint/2010/main" val="551187453"/>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i.istockimg.com/file_thumbview_approve/9915947/3/stock-photo-9915947-red-exclamation-point.jpg"/>
          <p:cNvPicPr>
            <a:picLocks noChangeAspect="1" noChangeArrowheads="1"/>
          </p:cNvPicPr>
          <p:nvPr/>
        </p:nvPicPr>
        <p:blipFill rotWithShape="1">
          <a:blip r:embed="rId3">
            <a:extLst>
              <a:ext uri="{28A0092B-C50C-407E-A947-70E740481C1C}">
                <a14:useLocalDpi xmlns:a14="http://schemas.microsoft.com/office/drawing/2010/main" val="0"/>
              </a:ext>
            </a:extLst>
          </a:blip>
          <a:srcRect t="6667"/>
          <a:stretch/>
        </p:blipFill>
        <p:spPr bwMode="auto">
          <a:xfrm>
            <a:off x="3900148" y="1252129"/>
            <a:ext cx="622596" cy="800048"/>
          </a:xfrm>
          <a:prstGeom prst="rect">
            <a:avLst/>
          </a:prstGeom>
          <a:noFill/>
          <a:extLst>
            <a:ext uri="{909E8E84-426E-40DD-AFC4-6F175D3DCCD1}">
              <a14:hiddenFill xmlns:a14="http://schemas.microsoft.com/office/drawing/2010/main">
                <a:solidFill>
                  <a:srgbClr val="FFFFFF"/>
                </a:solidFill>
              </a14:hiddenFill>
            </a:ext>
          </a:extLst>
        </p:spPr>
      </p:pic>
      <p:sp>
        <p:nvSpPr>
          <p:cNvPr id="5" name="Title 2"/>
          <p:cNvSpPr txBox="1">
            <a:spLocks/>
          </p:cNvSpPr>
          <p:nvPr/>
        </p:nvSpPr>
        <p:spPr>
          <a:xfrm>
            <a:off x="457200" y="1371600"/>
            <a:ext cx="8229600" cy="857250"/>
          </a:xfrm>
          <a:prstGeom prst="rect">
            <a:avLst/>
          </a:prstGeom>
        </p:spPr>
        <p:txBody>
          <a:bodyPr/>
          <a:lstStyle>
            <a:lvl1pPr algn="l" defTabSz="914400" rtl="0" eaLnBrk="1" latinLnBrk="0" hangingPunct="1">
              <a:lnSpc>
                <a:spcPts val="5000"/>
              </a:lnSpc>
              <a:spcBef>
                <a:spcPct val="0"/>
              </a:spcBef>
              <a:buNone/>
              <a:defRPr sz="4800" b="1" i="0" kern="1200" baseline="0">
                <a:solidFill>
                  <a:schemeClr val="tx2"/>
                </a:solidFill>
                <a:latin typeface="Arial Black" panose="020B0A04020102020204" pitchFamily="34" charset="0"/>
                <a:ea typeface="+mj-ea"/>
                <a:cs typeface="+mj-cs"/>
              </a:defRPr>
            </a:lvl1pPr>
          </a:lstStyle>
          <a:p>
            <a:r>
              <a:rPr lang="en-US" sz="3600" dirty="0">
                <a:solidFill>
                  <a:srgbClr val="382F84"/>
                </a:solidFill>
              </a:rPr>
              <a:t>TNEW Pro Tip</a:t>
            </a:r>
          </a:p>
        </p:txBody>
      </p:sp>
      <p:sp>
        <p:nvSpPr>
          <p:cNvPr id="7" name="Content Placeholder 1"/>
          <p:cNvSpPr txBox="1">
            <a:spLocks/>
          </p:cNvSpPr>
          <p:nvPr/>
        </p:nvSpPr>
        <p:spPr>
          <a:xfrm>
            <a:off x="0" y="5439136"/>
            <a:ext cx="9144000" cy="504464"/>
          </a:xfrm>
          <a:prstGeom prst="rect">
            <a:avLst/>
          </a:prstGeom>
        </p:spPr>
        <p:txBody>
          <a:bodyPr/>
          <a:lstStyle>
            <a:lvl1pPr marL="344488" indent="-344488" algn="l" defTabSz="914400" rtl="0" eaLnBrk="1" latinLnBrk="0" hangingPunct="1">
              <a:spcBef>
                <a:spcPct val="20000"/>
              </a:spcBef>
              <a:buClr>
                <a:schemeClr val="accent1"/>
              </a:buClr>
              <a:buFont typeface="Wingdings" panose="05000000000000000000" pitchFamily="2" charset="2"/>
              <a:buChar char="§"/>
              <a:defRPr sz="3000" b="1" i="0" kern="1200" baseline="0">
                <a:solidFill>
                  <a:schemeClr val="accent2"/>
                </a:solidFill>
                <a:latin typeface="+mn-lt"/>
                <a:ea typeface="+mn-ea"/>
                <a:cs typeface="+mn-cs"/>
              </a:defRPr>
            </a:lvl1pPr>
            <a:lvl2pPr marL="687388" indent="-342900" algn="l" defTabSz="914400" rtl="0" eaLnBrk="1" latinLnBrk="0" hangingPunct="1">
              <a:spcBef>
                <a:spcPct val="20000"/>
              </a:spcBef>
              <a:buClr>
                <a:schemeClr val="accent1"/>
              </a:buClr>
              <a:buFont typeface="Arial" panose="020B0604020202020204" pitchFamily="34" charset="0"/>
              <a:buChar char="–"/>
              <a:defRPr sz="2800" b="1" i="0" kern="1200" baseline="0">
                <a:solidFill>
                  <a:schemeClr val="accent2"/>
                </a:solidFill>
                <a:latin typeface="+mn-lt"/>
                <a:ea typeface="+mn-ea"/>
                <a:cs typeface="+mn-cs"/>
              </a:defRPr>
            </a:lvl2pPr>
            <a:lvl3pPr marL="1031875" indent="-344488" algn="l" defTabSz="914400" rtl="0" eaLnBrk="1" latinLnBrk="0" hangingPunct="1">
              <a:spcBef>
                <a:spcPct val="20000"/>
              </a:spcBef>
              <a:buClr>
                <a:schemeClr val="accent1"/>
              </a:buClr>
              <a:buFont typeface="Wingdings" panose="05000000000000000000" pitchFamily="2" charset="2"/>
              <a:buChar char="§"/>
              <a:defRPr sz="2600" b="1" i="0" kern="1200" baseline="0">
                <a:solidFill>
                  <a:schemeClr val="accent2"/>
                </a:solidFill>
                <a:latin typeface="+mn-lt"/>
                <a:ea typeface="+mn-ea"/>
                <a:cs typeface="+mn-cs"/>
              </a:defRPr>
            </a:lvl3pPr>
            <a:lvl4pPr marL="1376363" indent="-344488" algn="l" defTabSz="914400" rtl="0" eaLnBrk="1" latinLnBrk="0" hangingPunct="1">
              <a:spcBef>
                <a:spcPct val="20000"/>
              </a:spcBef>
              <a:buClr>
                <a:schemeClr val="accent1"/>
              </a:buClr>
              <a:buFont typeface="Arial" panose="020B0604020202020204" pitchFamily="34" charset="0"/>
              <a:buChar char="–"/>
              <a:defRPr sz="2400" b="1" i="0" kern="1200" baseline="0">
                <a:solidFill>
                  <a:schemeClr val="accent2"/>
                </a:solidFill>
                <a:latin typeface="+mn-lt"/>
                <a:ea typeface="+mn-ea"/>
                <a:cs typeface="+mn-cs"/>
              </a:defRPr>
            </a:lvl4pPr>
            <a:lvl5pPr marL="1711325" indent="-334963" algn="l" defTabSz="914400" rtl="0" eaLnBrk="1" latinLnBrk="0" hangingPunct="1">
              <a:spcBef>
                <a:spcPct val="20000"/>
              </a:spcBef>
              <a:buClr>
                <a:schemeClr val="accent1"/>
              </a:buClr>
              <a:buFont typeface="Wingdings" panose="05000000000000000000" pitchFamily="2" charset="2"/>
              <a:buChar char="§"/>
              <a:defRPr sz="2200" b="1" i="0" kern="1200" baseline="0">
                <a:solidFill>
                  <a:schemeClr val="accent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Clr>
                <a:srgbClr val="DB3F2F"/>
              </a:buClr>
              <a:buNone/>
            </a:pPr>
            <a:r>
              <a:rPr lang="en-US" sz="2250" i="1" dirty="0">
                <a:solidFill>
                  <a:srgbClr val="008F91"/>
                </a:solidFill>
              </a:rPr>
              <a:t>Use </a:t>
            </a:r>
            <a:r>
              <a:rPr lang="en-US" sz="2250" i="1" dirty="0" err="1">
                <a:solidFill>
                  <a:srgbClr val="008F91"/>
                </a:solidFill>
              </a:rPr>
              <a:t>SelectSeatingSYOS</a:t>
            </a:r>
            <a:r>
              <a:rPr lang="en-US" sz="2250" i="1" dirty="0">
                <a:solidFill>
                  <a:srgbClr val="008F91"/>
                </a:solidFill>
              </a:rPr>
              <a:t>/Header content for legend info</a:t>
            </a:r>
          </a:p>
        </p:txBody>
      </p:sp>
      <p:pic>
        <p:nvPicPr>
          <p:cNvPr id="4" name="Picture 3"/>
          <p:cNvPicPr>
            <a:picLocks noChangeAspect="1"/>
          </p:cNvPicPr>
          <p:nvPr/>
        </p:nvPicPr>
        <p:blipFill rotWithShape="1">
          <a:blip r:embed="rId4"/>
          <a:srcRect b="31413"/>
          <a:stretch/>
        </p:blipFill>
        <p:spPr>
          <a:xfrm>
            <a:off x="1428750" y="2114550"/>
            <a:ext cx="6115050" cy="3213733"/>
          </a:xfrm>
          <a:prstGeom prst="rect">
            <a:avLst/>
          </a:prstGeom>
        </p:spPr>
      </p:pic>
    </p:spTree>
    <p:custDataLst>
      <p:tags r:id="rId1"/>
    </p:custDataLst>
    <p:extLst>
      <p:ext uri="{BB962C8B-B14F-4D97-AF65-F5344CB8AC3E}">
        <p14:creationId xmlns:p14="http://schemas.microsoft.com/office/powerpoint/2010/main" val="3723215529"/>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rt-ac87u.com/wp-content/uploads/2015/01/Router-Network-Troubleshootin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310" y="3629314"/>
            <a:ext cx="3992563" cy="3194050"/>
          </a:xfrm>
          <a:prstGeom prst="rect">
            <a:avLst/>
          </a:prstGeom>
          <a:noFill/>
          <a:extLst>
            <a:ext uri="{909E8E84-426E-40DD-AFC4-6F175D3DCCD1}">
              <a14:hiddenFill xmlns:a14="http://schemas.microsoft.com/office/drawing/2010/main">
                <a:solidFill>
                  <a:srgbClr val="FFFFFF"/>
                </a:solidFill>
              </a14:hiddenFill>
            </a:ext>
          </a:extLst>
        </p:spPr>
      </p:pic>
      <p:sp>
        <p:nvSpPr>
          <p:cNvPr id="4" name="Title 5"/>
          <p:cNvSpPr txBox="1">
            <a:spLocks/>
          </p:cNvSpPr>
          <p:nvPr/>
        </p:nvSpPr>
        <p:spPr>
          <a:xfrm>
            <a:off x="115310" y="914400"/>
            <a:ext cx="8915400" cy="2209800"/>
          </a:xfrm>
          <a:prstGeom prst="rect">
            <a:avLst/>
          </a:prstGeom>
        </p:spPr>
        <p:txBody>
          <a:bodyPr/>
          <a:lstStyle>
            <a:lvl1pPr algn="l" defTabSz="685800" rtl="0" eaLnBrk="1" latinLnBrk="0" hangingPunct="1">
              <a:lnSpc>
                <a:spcPts val="3750"/>
              </a:lnSpc>
              <a:spcBef>
                <a:spcPct val="0"/>
              </a:spcBef>
              <a:buNone/>
              <a:defRPr sz="3600" b="1" i="0" kern="1200" baseline="0">
                <a:solidFill>
                  <a:schemeClr val="tx2"/>
                </a:solidFill>
                <a:latin typeface="Arial Black" panose="020B0A04020102020204" pitchFamily="34" charset="0"/>
                <a:ea typeface="+mj-ea"/>
                <a:cs typeface="+mj-cs"/>
              </a:defRPr>
            </a:lvl1pPr>
          </a:lstStyle>
          <a:p>
            <a:pPr algn="ctr">
              <a:lnSpc>
                <a:spcPct val="104166"/>
              </a:lnSpc>
              <a:spcBef>
                <a:spcPts val="0"/>
              </a:spcBef>
              <a:buClr>
                <a:schemeClr val="dk2"/>
              </a:buClr>
              <a:buSzPct val="25000"/>
            </a:pPr>
            <a:r>
              <a:rPr lang="en-US" sz="5000" dirty="0" smtClean="0">
                <a:solidFill>
                  <a:schemeClr val="accent3"/>
                </a:solidFill>
                <a:latin typeface="Book Antiqua" panose="02040602050305030304" pitchFamily="18" charset="0"/>
              </a:rPr>
              <a:t>Troubleshooting and Resources</a:t>
            </a:r>
            <a:endParaRPr lang="en-US" sz="5000" dirty="0">
              <a:solidFill>
                <a:schemeClr val="accent3"/>
              </a:solidFill>
              <a:latin typeface="Book Antiqua" panose="02040602050305030304" pitchFamily="18" charset="0"/>
            </a:endParaRPr>
          </a:p>
        </p:txBody>
      </p:sp>
    </p:spTree>
    <p:custDataLst>
      <p:tags r:id="rId1"/>
    </p:custDataLst>
    <p:extLst>
      <p:ext uri="{BB962C8B-B14F-4D97-AF65-F5344CB8AC3E}">
        <p14:creationId xmlns:p14="http://schemas.microsoft.com/office/powerpoint/2010/main" val="2644455574"/>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TNEW’s online documentation</a:t>
            </a:r>
          </a:p>
        </p:txBody>
      </p:sp>
      <p:pic>
        <p:nvPicPr>
          <p:cNvPr id="4" name="Content Placeholder 3"/>
          <p:cNvPicPr>
            <a:picLocks noGrp="1" noChangeAspect="1"/>
          </p:cNvPicPr>
          <p:nvPr>
            <p:ph idx="1"/>
          </p:nvPr>
        </p:nvPicPr>
        <p:blipFill rotWithShape="1">
          <a:blip r:embed="rId3">
            <a:extLst>
              <a:ext uri="{28A0092B-C50C-407E-A947-70E740481C1C}">
                <a14:useLocalDpi xmlns:a14="http://schemas.microsoft.com/office/drawing/2010/main" val="0"/>
              </a:ext>
            </a:extLst>
          </a:blip>
          <a:srcRect t="11907" b="22283"/>
          <a:stretch/>
        </p:blipFill>
        <p:spPr>
          <a:xfrm>
            <a:off x="1085850" y="1943101"/>
            <a:ext cx="6515100" cy="4039362"/>
          </a:xfrm>
          <a:effectLst/>
        </p:spPr>
      </p:pic>
    </p:spTree>
    <p:custDataLst>
      <p:tags r:id="rId1"/>
    </p:custDataLst>
    <p:extLst>
      <p:ext uri="{BB962C8B-B14F-4D97-AF65-F5344CB8AC3E}">
        <p14:creationId xmlns:p14="http://schemas.microsoft.com/office/powerpoint/2010/main" val="2790814162"/>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1" y="2343150"/>
            <a:ext cx="2840729" cy="3371850"/>
          </a:xfrm>
        </p:spPr>
        <p:txBody>
          <a:bodyPr/>
          <a:lstStyle/>
          <a:p>
            <a:r>
              <a:rPr lang="en-US" dirty="0" smtClean="0"/>
              <a:t>Site Map allows you to see the entire flow of TNEW and URLs for specific pages.</a:t>
            </a:r>
          </a:p>
        </p:txBody>
      </p:sp>
      <p:sp>
        <p:nvSpPr>
          <p:cNvPr id="6" name="Title 5"/>
          <p:cNvSpPr>
            <a:spLocks noGrp="1"/>
          </p:cNvSpPr>
          <p:nvPr>
            <p:ph type="title"/>
          </p:nvPr>
        </p:nvSpPr>
        <p:spPr/>
        <p:txBody>
          <a:bodyPr/>
          <a:lstStyle/>
          <a:p>
            <a:r>
              <a:rPr lang="en-US" smtClean="0"/>
              <a:t>Site Map</a:t>
            </a:r>
            <a:endParaRPr lang="en-US" dirty="0"/>
          </a:p>
        </p:txBody>
      </p:sp>
      <p:pic>
        <p:nvPicPr>
          <p:cNvPr id="10242" name="Picture 2" descr="https://s3.amazonaws.com/uploads.hipchat.com/35954/974829/NVpYgmZ2VmLYTA1/uploa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97930" y="1543051"/>
            <a:ext cx="5809405" cy="44005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03020159"/>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343150"/>
            <a:ext cx="2800350" cy="3371850"/>
          </a:xfrm>
        </p:spPr>
        <p:txBody>
          <a:bodyPr/>
          <a:lstStyle/>
          <a:p>
            <a:r>
              <a:rPr lang="en-US" dirty="0" smtClean="0"/>
              <a:t>Site Map allows you to see the entire flow of TNEW and URLs for specific pages.</a:t>
            </a:r>
          </a:p>
        </p:txBody>
      </p:sp>
      <p:sp>
        <p:nvSpPr>
          <p:cNvPr id="6" name="Title 5"/>
          <p:cNvSpPr>
            <a:spLocks noGrp="1"/>
          </p:cNvSpPr>
          <p:nvPr>
            <p:ph type="title"/>
          </p:nvPr>
        </p:nvSpPr>
        <p:spPr/>
        <p:txBody>
          <a:bodyPr/>
          <a:lstStyle/>
          <a:p>
            <a:r>
              <a:rPr lang="en-US" smtClean="0"/>
              <a:t>Site Map</a:t>
            </a:r>
            <a:endParaRPr lang="en-US" dirty="0"/>
          </a:p>
        </p:txBody>
      </p:sp>
      <p:pic>
        <p:nvPicPr>
          <p:cNvPr id="8" name="Picture 7"/>
          <p:cNvPicPr>
            <a:picLocks noChangeAspect="1"/>
          </p:cNvPicPr>
          <p:nvPr/>
        </p:nvPicPr>
        <p:blipFill rotWithShape="1">
          <a:blip r:embed="rId3">
            <a:extLst>
              <a:ext uri="{28A0092B-C50C-407E-A947-70E740481C1C}">
                <a14:useLocalDpi xmlns:a14="http://schemas.microsoft.com/office/drawing/2010/main" val="0"/>
              </a:ext>
            </a:extLst>
          </a:blip>
          <a:srcRect b="5277"/>
          <a:stretch/>
        </p:blipFill>
        <p:spPr>
          <a:xfrm>
            <a:off x="3486150" y="2043061"/>
            <a:ext cx="5657850" cy="3643884"/>
          </a:xfrm>
          <a:prstGeom prst="rect">
            <a:avLst/>
          </a:prstGeom>
        </p:spPr>
      </p:pic>
    </p:spTree>
    <p:custDataLst>
      <p:tags r:id="rId1"/>
    </p:custDataLst>
    <p:extLst>
      <p:ext uri="{BB962C8B-B14F-4D97-AF65-F5344CB8AC3E}">
        <p14:creationId xmlns:p14="http://schemas.microsoft.com/office/powerpoint/2010/main" val="1754409924"/>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71450" y="1257300"/>
            <a:ext cx="8743950" cy="857250"/>
          </a:xfrm>
        </p:spPr>
        <p:txBody>
          <a:bodyPr>
            <a:normAutofit fontScale="90000"/>
          </a:bodyPr>
          <a:lstStyle/>
          <a:p>
            <a:r>
              <a:rPr lang="en-US" dirty="0"/>
              <a:t>Ticketing Setup and </a:t>
            </a:r>
            <a:r>
              <a:rPr lang="en-US" dirty="0" smtClean="0"/>
              <a:t>Promo Checklists</a:t>
            </a:r>
            <a:endParaRPr lang="en-US" dirty="0"/>
          </a:p>
        </p:txBody>
      </p:sp>
      <p:pic>
        <p:nvPicPr>
          <p:cNvPr id="9218" name="Picture 2" descr="https://s3.amazonaws.com/uploads.hipchat.com/35954/974829/iKQ80i5vJvzCApx/upload.png"/>
          <p:cNvPicPr>
            <a:picLocks noChangeAspect="1" noChangeArrowheads="1"/>
          </p:cNvPicPr>
          <p:nvPr/>
        </p:nvPicPr>
        <p:blipFill rotWithShape="1">
          <a:blip r:embed="rId3">
            <a:extLst>
              <a:ext uri="{28A0092B-C50C-407E-A947-70E740481C1C}">
                <a14:useLocalDpi xmlns:a14="http://schemas.microsoft.com/office/drawing/2010/main" val="0"/>
              </a:ext>
            </a:extLst>
          </a:blip>
          <a:srcRect b="12069"/>
          <a:stretch/>
        </p:blipFill>
        <p:spPr bwMode="auto">
          <a:xfrm>
            <a:off x="114300" y="1885950"/>
            <a:ext cx="8941648" cy="38862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164268872"/>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200" y="1314450"/>
            <a:ext cx="8229600" cy="857250"/>
          </a:xfrm>
        </p:spPr>
        <p:txBody>
          <a:bodyPr/>
          <a:lstStyle/>
          <a:p>
            <a:r>
              <a:rPr lang="en-US" dirty="0"/>
              <a:t>Building links to your site</a:t>
            </a:r>
          </a:p>
        </p:txBody>
      </p:sp>
      <p:pic>
        <p:nvPicPr>
          <p:cNvPr id="8194" name="Picture 2" descr="https://s3.amazonaws.com/uploads.hipchat.com/35954/974829/tAhF9ysqpls5aFC/upload.png"/>
          <p:cNvPicPr>
            <a:picLocks noChangeAspect="1" noChangeArrowheads="1"/>
          </p:cNvPicPr>
          <p:nvPr/>
        </p:nvPicPr>
        <p:blipFill rotWithShape="1">
          <a:blip r:embed="rId3">
            <a:extLst>
              <a:ext uri="{28A0092B-C50C-407E-A947-70E740481C1C}">
                <a14:useLocalDpi xmlns:a14="http://schemas.microsoft.com/office/drawing/2010/main" val="0"/>
              </a:ext>
            </a:extLst>
          </a:blip>
          <a:srcRect b="14651"/>
          <a:stretch/>
        </p:blipFill>
        <p:spPr bwMode="auto">
          <a:xfrm>
            <a:off x="93129" y="1943100"/>
            <a:ext cx="8941157" cy="37719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984853775"/>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Consortiums</a:t>
            </a:r>
          </a:p>
        </p:txBody>
      </p:sp>
      <p:pic>
        <p:nvPicPr>
          <p:cNvPr id="3074" name="Picture 2" descr="https://s3.amazonaws.com/uploads.hipchat.com/35954/974829/SVuEQWfPIjB5UPi/upload.png"/>
          <p:cNvPicPr>
            <a:picLocks noChangeAspect="1" noChangeArrowheads="1"/>
          </p:cNvPicPr>
          <p:nvPr/>
        </p:nvPicPr>
        <p:blipFill rotWithShape="1">
          <a:blip r:embed="rId3">
            <a:extLst>
              <a:ext uri="{28A0092B-C50C-407E-A947-70E740481C1C}">
                <a14:useLocalDpi xmlns:a14="http://schemas.microsoft.com/office/drawing/2010/main" val="0"/>
              </a:ext>
            </a:extLst>
          </a:blip>
          <a:srcRect r="5955" b="14013"/>
          <a:stretch/>
        </p:blipFill>
        <p:spPr bwMode="auto">
          <a:xfrm>
            <a:off x="57150" y="1800226"/>
            <a:ext cx="8915400" cy="40290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22115190"/>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28850"/>
            <a:ext cx="8229600" cy="3486150"/>
          </a:xfrm>
        </p:spPr>
        <p:txBody>
          <a:bodyPr/>
          <a:lstStyle/>
          <a:p>
            <a:r>
              <a:rPr lang="en-US" dirty="0"/>
              <a:t>View Source on any page in your site to see some interesting information about the current state of </a:t>
            </a:r>
            <a:r>
              <a:rPr lang="en-US" dirty="0" smtClean="0"/>
              <a:t>TNEW</a:t>
            </a:r>
            <a:endParaRPr lang="en-US" dirty="0"/>
          </a:p>
        </p:txBody>
      </p:sp>
      <p:sp>
        <p:nvSpPr>
          <p:cNvPr id="6" name="Title 5"/>
          <p:cNvSpPr>
            <a:spLocks noGrp="1"/>
          </p:cNvSpPr>
          <p:nvPr>
            <p:ph type="title"/>
          </p:nvPr>
        </p:nvSpPr>
        <p:spPr/>
        <p:txBody>
          <a:bodyPr/>
          <a:lstStyle/>
          <a:p>
            <a:r>
              <a:rPr lang="en-US" dirty="0"/>
              <a:t>View page source</a:t>
            </a:r>
          </a:p>
        </p:txBody>
      </p:sp>
      <p:pic>
        <p:nvPicPr>
          <p:cNvPr id="4" name="Picture 3"/>
          <p:cNvPicPr>
            <a:picLocks noChangeAspect="1"/>
          </p:cNvPicPr>
          <p:nvPr/>
        </p:nvPicPr>
        <p:blipFill>
          <a:blip r:embed="rId3"/>
          <a:stretch>
            <a:fillRect/>
          </a:stretch>
        </p:blipFill>
        <p:spPr>
          <a:xfrm>
            <a:off x="742950" y="3086100"/>
            <a:ext cx="1657350" cy="2490554"/>
          </a:xfrm>
          <a:prstGeom prst="rect">
            <a:avLst/>
          </a:prstGeom>
        </p:spPr>
      </p:pic>
      <p:pic>
        <p:nvPicPr>
          <p:cNvPr id="2" name="Picture 1"/>
          <p:cNvPicPr>
            <a:picLocks noChangeAspect="1"/>
          </p:cNvPicPr>
          <p:nvPr/>
        </p:nvPicPr>
        <p:blipFill>
          <a:blip r:embed="rId4"/>
          <a:stretch>
            <a:fillRect/>
          </a:stretch>
        </p:blipFill>
        <p:spPr>
          <a:xfrm>
            <a:off x="3714750" y="3122650"/>
            <a:ext cx="4096751" cy="2686394"/>
          </a:xfrm>
          <a:prstGeom prst="rect">
            <a:avLst/>
          </a:prstGeom>
        </p:spPr>
      </p:pic>
    </p:spTree>
    <p:custDataLst>
      <p:tags r:id="rId1"/>
    </p:custDataLst>
    <p:extLst>
      <p:ext uri="{BB962C8B-B14F-4D97-AF65-F5344CB8AC3E}">
        <p14:creationId xmlns:p14="http://schemas.microsoft.com/office/powerpoint/2010/main" val="3278266971"/>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5314950"/>
            <a:ext cx="6229350" cy="400050"/>
          </a:xfrm>
        </p:spPr>
        <p:txBody>
          <a:bodyPr>
            <a:normAutofit fontScale="77500" lnSpcReduction="20000"/>
          </a:bodyPr>
          <a:lstStyle/>
          <a:p>
            <a:r>
              <a:rPr lang="en-US" dirty="0"/>
              <a:t>VISA: 4111-1111-1111-1111 Any valid date and any CVV</a:t>
            </a:r>
          </a:p>
        </p:txBody>
      </p:sp>
      <p:sp>
        <p:nvSpPr>
          <p:cNvPr id="6" name="Title 5"/>
          <p:cNvSpPr>
            <a:spLocks noGrp="1"/>
          </p:cNvSpPr>
          <p:nvPr>
            <p:ph type="title"/>
          </p:nvPr>
        </p:nvSpPr>
        <p:spPr/>
        <p:txBody>
          <a:bodyPr/>
          <a:lstStyle/>
          <a:p>
            <a:r>
              <a:rPr lang="en-US" dirty="0"/>
              <a:t>Testing Tips</a:t>
            </a:r>
          </a:p>
        </p:txBody>
      </p:sp>
      <p:pic>
        <p:nvPicPr>
          <p:cNvPr id="4" name="Picture 2" descr="http://cdn2.hubspot.net/hub/66868/file-15231282-png/images/cartoon_speech_bubble_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1750" y="1924267"/>
            <a:ext cx="4286250" cy="313350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086100" y="2600325"/>
            <a:ext cx="2000250" cy="628650"/>
          </a:xfrm>
          <a:prstGeom prst="rect">
            <a:avLst/>
          </a:prstGeom>
          <a:noFill/>
        </p:spPr>
        <p:txBody>
          <a:bodyPr wrap="square" rtlCol="0">
            <a:noAutofit/>
          </a:bodyPr>
          <a:lstStyle/>
          <a:p>
            <a:pPr algn="ctr"/>
            <a:r>
              <a:rPr lang="en-US" dirty="0">
                <a:solidFill>
                  <a:srgbClr val="008E90"/>
                </a:solidFill>
              </a:rPr>
              <a:t>Remember: </a:t>
            </a:r>
            <a:r>
              <a:rPr lang="en-US" dirty="0" smtClean="0">
                <a:solidFill>
                  <a:srgbClr val="008E90"/>
                </a:solidFill>
              </a:rPr>
              <a:t/>
            </a:r>
            <a:br>
              <a:rPr lang="en-US" dirty="0" smtClean="0">
                <a:solidFill>
                  <a:srgbClr val="008E90"/>
                </a:solidFill>
              </a:rPr>
            </a:br>
            <a:r>
              <a:rPr lang="en-US" dirty="0" smtClean="0">
                <a:solidFill>
                  <a:srgbClr val="008E90"/>
                </a:solidFill>
              </a:rPr>
              <a:t>Test </a:t>
            </a:r>
            <a:r>
              <a:rPr lang="en-US" dirty="0">
                <a:solidFill>
                  <a:srgbClr val="008E90"/>
                </a:solidFill>
              </a:rPr>
              <a:t>Credit cards are your friend.</a:t>
            </a:r>
          </a:p>
          <a:p>
            <a:pPr algn="ctr"/>
            <a:endParaRPr lang="en-US" b="1" dirty="0">
              <a:solidFill>
                <a:srgbClr val="008E90"/>
              </a:solidFill>
              <a:latin typeface="Arial Black"/>
            </a:endParaRPr>
          </a:p>
        </p:txBody>
      </p:sp>
    </p:spTree>
    <p:custDataLst>
      <p:tags r:id="rId1"/>
    </p:custDataLst>
    <p:extLst>
      <p:ext uri="{BB962C8B-B14F-4D97-AF65-F5344CB8AC3E}">
        <p14:creationId xmlns:p14="http://schemas.microsoft.com/office/powerpoint/2010/main" val="360341241"/>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752600"/>
            <a:ext cx="8534400" cy="4724400"/>
          </a:xfrm>
        </p:spPr>
        <p:txBody>
          <a:bodyPr>
            <a:normAutofit/>
          </a:bodyPr>
          <a:lstStyle/>
          <a:p>
            <a:r>
              <a:rPr lang="en-US" dirty="0"/>
              <a:t>TNEW fees include support</a:t>
            </a:r>
          </a:p>
          <a:p>
            <a:r>
              <a:rPr lang="en-US" dirty="0" smtClean="0"/>
              <a:t>Standard hours for phone and TASK European Helpdesk are Monday-Friday, 9:00am – 5:00pm</a:t>
            </a:r>
          </a:p>
          <a:p>
            <a:r>
              <a:rPr lang="en-US" dirty="0" smtClean="0"/>
              <a:t>General </a:t>
            </a:r>
            <a:r>
              <a:rPr lang="en-US" dirty="0"/>
              <a:t>support requests go in as TASK helpdesk tickets in the Web Products workspace. </a:t>
            </a:r>
          </a:p>
          <a:p>
            <a:endParaRPr lang="en-US" dirty="0"/>
          </a:p>
          <a:p>
            <a:endParaRPr lang="en-US" dirty="0"/>
          </a:p>
          <a:p>
            <a:r>
              <a:rPr lang="en-US" dirty="0"/>
              <a:t>For critical system-down issues submit a TASK support ticket and call </a:t>
            </a:r>
            <a:r>
              <a:rPr lang="en-US" dirty="0" smtClean="0"/>
              <a:t>+44 0845 834 0121</a:t>
            </a:r>
            <a:endParaRPr lang="en-US" dirty="0"/>
          </a:p>
        </p:txBody>
      </p:sp>
      <p:sp>
        <p:nvSpPr>
          <p:cNvPr id="6" name="Title 5"/>
          <p:cNvSpPr>
            <a:spLocks noGrp="1"/>
          </p:cNvSpPr>
          <p:nvPr>
            <p:ph type="title"/>
          </p:nvPr>
        </p:nvSpPr>
        <p:spPr/>
        <p:txBody>
          <a:bodyPr/>
          <a:lstStyle/>
          <a:p>
            <a:r>
              <a:rPr lang="en-US" dirty="0"/>
              <a:t>Contact Us!</a:t>
            </a:r>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3810000"/>
            <a:ext cx="6365891" cy="50148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ustDataLst>
      <p:tags r:id="rId1"/>
    </p:custDataLst>
    <p:extLst>
      <p:ext uri="{BB962C8B-B14F-4D97-AF65-F5344CB8AC3E}">
        <p14:creationId xmlns:p14="http://schemas.microsoft.com/office/powerpoint/2010/main" val="2958780166"/>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a:t>Enhancement process begins Spring </a:t>
            </a:r>
            <a:r>
              <a:rPr lang="en-US" dirty="0" smtClean="0"/>
              <a:t>2017</a:t>
            </a:r>
            <a:endParaRPr lang="en-US" dirty="0"/>
          </a:p>
          <a:p>
            <a:r>
              <a:rPr lang="en-US" dirty="0"/>
              <a:t>Look for an email detailing the process--we’re looking forward to your great ideas</a:t>
            </a:r>
            <a:r>
              <a:rPr lang="en-US" dirty="0" smtClean="0"/>
              <a:t>!</a:t>
            </a:r>
          </a:p>
          <a:p>
            <a:pPr marL="0" indent="0">
              <a:buNone/>
            </a:pPr>
            <a:endParaRPr lang="en-US" dirty="0" smtClean="0"/>
          </a:p>
          <a:p>
            <a:endParaRPr lang="en-US" dirty="0"/>
          </a:p>
          <a:p>
            <a:endParaRPr lang="en-US" dirty="0"/>
          </a:p>
        </p:txBody>
      </p:sp>
      <p:sp>
        <p:nvSpPr>
          <p:cNvPr id="6" name="Title 5"/>
          <p:cNvSpPr>
            <a:spLocks noGrp="1"/>
          </p:cNvSpPr>
          <p:nvPr>
            <p:ph type="title"/>
          </p:nvPr>
        </p:nvSpPr>
        <p:spPr/>
        <p:txBody>
          <a:bodyPr/>
          <a:lstStyle/>
          <a:p>
            <a:r>
              <a:rPr lang="en-US" dirty="0"/>
              <a:t>Annual Enhancement Process</a:t>
            </a:r>
          </a:p>
        </p:txBody>
      </p:sp>
      <p:pic>
        <p:nvPicPr>
          <p:cNvPr id="4" name="Picture 2" descr="http://1.bp.blogspot.com/_Jv-bPwqk6hs/S8yW5A5CNuI/AAAAAAAAE1I/UNuneLCmkKs/s1600/new-improved+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43250" y="3771900"/>
            <a:ext cx="2557463" cy="17049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596899764"/>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219200" y="0"/>
            <a:ext cx="6857999" cy="6857999"/>
          </a:xfrm>
          <a:prstGeom prst="rect">
            <a:avLst/>
          </a:prstGeom>
        </p:spPr>
      </p:pic>
      <p:sp>
        <p:nvSpPr>
          <p:cNvPr id="3" name="Text Placeholder 2"/>
          <p:cNvSpPr>
            <a:spLocks noGrp="1"/>
          </p:cNvSpPr>
          <p:nvPr>
            <p:ph type="body" sz="quarter" idx="4294967295"/>
          </p:nvPr>
        </p:nvSpPr>
        <p:spPr>
          <a:xfrm>
            <a:off x="3200400" y="5334000"/>
            <a:ext cx="3124200" cy="457200"/>
          </a:xfrm>
        </p:spPr>
        <p:txBody>
          <a:bodyPr>
            <a:noAutofit/>
          </a:bodyPr>
          <a:lstStyle/>
          <a:p>
            <a:pPr marL="0" indent="0" algn="ctr">
              <a:buNone/>
            </a:pPr>
            <a:r>
              <a:rPr lang="en-US" sz="4000" dirty="0" smtClean="0">
                <a:solidFill>
                  <a:srgbClr val="FF0000"/>
                </a:solidFill>
              </a:rPr>
              <a:t>V7 TNEW</a:t>
            </a:r>
            <a:endParaRPr lang="en-US" sz="4000" dirty="0">
              <a:solidFill>
                <a:srgbClr val="FF0000"/>
              </a:solidFill>
            </a:endParaRPr>
          </a:p>
        </p:txBody>
      </p:sp>
    </p:spTree>
    <p:custDataLst>
      <p:tags r:id="rId1"/>
    </p:custDataLst>
    <p:extLst>
      <p:ext uri="{BB962C8B-B14F-4D97-AF65-F5344CB8AC3E}">
        <p14:creationId xmlns:p14="http://schemas.microsoft.com/office/powerpoint/2010/main" val="1660424366"/>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Shape 226"/>
          <p:cNvSpPr txBox="1">
            <a:spLocks noGrp="1"/>
          </p:cNvSpPr>
          <p:nvPr>
            <p:ph type="title"/>
          </p:nvPr>
        </p:nvSpPr>
        <p:spPr>
          <a:xfrm>
            <a:off x="0" y="655636"/>
            <a:ext cx="9144000" cy="857250"/>
          </a:xfrm>
          <a:prstGeom prst="rect">
            <a:avLst/>
          </a:prstGeom>
          <a:noFill/>
          <a:ln>
            <a:noFill/>
          </a:ln>
        </p:spPr>
        <p:txBody>
          <a:bodyPr vert="horz" lIns="68569" tIns="34275" rIns="68569" bIns="34275" rtlCol="0" anchor="t" anchorCtr="0">
            <a:noAutofit/>
          </a:bodyPr>
          <a:lstStyle/>
          <a:p>
            <a:pPr algn="ctr">
              <a:lnSpc>
                <a:spcPct val="104166"/>
              </a:lnSpc>
              <a:spcBef>
                <a:spcPts val="0"/>
              </a:spcBef>
              <a:buClr>
                <a:schemeClr val="dk2"/>
              </a:buClr>
              <a:buSzPct val="25000"/>
            </a:pPr>
            <a:r>
              <a:rPr lang="en-US" dirty="0" smtClean="0">
                <a:solidFill>
                  <a:schemeClr val="accent3"/>
                </a:solidFill>
                <a:latin typeface="Book Antiqua" panose="02040602050305030304" pitchFamily="18" charset="0"/>
              </a:rPr>
              <a:t>V7 TNEW = Responsive Design</a:t>
            </a:r>
            <a:endParaRPr lang="en-US" dirty="0">
              <a:solidFill>
                <a:schemeClr val="accent3"/>
              </a:solidFill>
              <a:latin typeface="Book Antiqua" panose="02040602050305030304" pitchFamily="18" charset="0"/>
            </a:endParaRPr>
          </a:p>
        </p:txBody>
      </p:sp>
      <p:pic>
        <p:nvPicPr>
          <p:cNvPr id="236" name="Shape 236"/>
          <p:cNvPicPr preferRelativeResize="0"/>
          <p:nvPr/>
        </p:nvPicPr>
        <p:blipFill rotWithShape="1">
          <a:blip r:embed="rId3">
            <a:alphaModFix/>
          </a:blip>
          <a:srcRect/>
          <a:stretch/>
        </p:blipFill>
        <p:spPr>
          <a:xfrm>
            <a:off x="1143000" y="1512886"/>
            <a:ext cx="7167058" cy="5345114"/>
          </a:xfrm>
          <a:prstGeom prst="rect">
            <a:avLst/>
          </a:prstGeom>
          <a:noFill/>
          <a:ln>
            <a:noFill/>
          </a:ln>
        </p:spPr>
      </p:pic>
    </p:spTree>
    <p:extLst>
      <p:ext uri="{BB962C8B-B14F-4D97-AF65-F5344CB8AC3E}">
        <p14:creationId xmlns:p14="http://schemas.microsoft.com/office/powerpoint/2010/main" val="185928539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6"/>
                                        </p:tgtEl>
                                        <p:attrNameLst>
                                          <p:attrName>style.visibility</p:attrName>
                                        </p:attrNameLst>
                                      </p:cBhvr>
                                      <p:to>
                                        <p:strVal val="visible"/>
                                      </p:to>
                                    </p:set>
                                    <p:animEffect transition="in" filter="fade">
                                      <p:cBhvr>
                                        <p:cTn id="7" dur="1000"/>
                                        <p:tgtEl>
                                          <p:spTgt spid="2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457200" y="1447800"/>
            <a:ext cx="8229600" cy="4267200"/>
          </a:xfrm>
          <a:prstGeom prst="rect">
            <a:avLst/>
          </a:prstGeom>
        </p:spPr>
        <p:txBody>
          <a:bodyPr/>
          <a:lstStyle>
            <a:lvl1pPr marL="344488" indent="-344488" algn="l" defTabSz="914400" rtl="0" eaLnBrk="1" latinLnBrk="0" hangingPunct="1">
              <a:spcBef>
                <a:spcPct val="20000"/>
              </a:spcBef>
              <a:buClr>
                <a:schemeClr val="accent1"/>
              </a:buClr>
              <a:buFont typeface="Wingdings" panose="05000000000000000000" pitchFamily="2" charset="2"/>
              <a:buChar char="§"/>
              <a:defRPr sz="3000" b="1" i="0" kern="1200" baseline="0">
                <a:solidFill>
                  <a:schemeClr val="accent2"/>
                </a:solidFill>
                <a:latin typeface="+mn-lt"/>
                <a:ea typeface="+mn-ea"/>
                <a:cs typeface="+mn-cs"/>
              </a:defRPr>
            </a:lvl1pPr>
            <a:lvl2pPr marL="687388" indent="-342900" algn="l" defTabSz="914400" rtl="0" eaLnBrk="1" latinLnBrk="0" hangingPunct="1">
              <a:spcBef>
                <a:spcPct val="20000"/>
              </a:spcBef>
              <a:buClr>
                <a:schemeClr val="accent1"/>
              </a:buClr>
              <a:buFont typeface="Arial" panose="020B0604020202020204" pitchFamily="34" charset="0"/>
              <a:buChar char="–"/>
              <a:defRPr sz="2800" b="1" i="0" kern="1200" baseline="0">
                <a:solidFill>
                  <a:schemeClr val="accent2"/>
                </a:solidFill>
                <a:latin typeface="+mn-lt"/>
                <a:ea typeface="+mn-ea"/>
                <a:cs typeface="+mn-cs"/>
              </a:defRPr>
            </a:lvl2pPr>
            <a:lvl3pPr marL="1031875" indent="-344488" algn="l" defTabSz="914400" rtl="0" eaLnBrk="1" latinLnBrk="0" hangingPunct="1">
              <a:spcBef>
                <a:spcPct val="20000"/>
              </a:spcBef>
              <a:buClr>
                <a:schemeClr val="accent1"/>
              </a:buClr>
              <a:buFont typeface="Wingdings" panose="05000000000000000000" pitchFamily="2" charset="2"/>
              <a:buChar char="§"/>
              <a:defRPr sz="2600" b="1" i="0" kern="1200" baseline="0">
                <a:solidFill>
                  <a:schemeClr val="accent2"/>
                </a:solidFill>
                <a:latin typeface="+mn-lt"/>
                <a:ea typeface="+mn-ea"/>
                <a:cs typeface="+mn-cs"/>
              </a:defRPr>
            </a:lvl3pPr>
            <a:lvl4pPr marL="1376363" indent="-344488" algn="l" defTabSz="914400" rtl="0" eaLnBrk="1" latinLnBrk="0" hangingPunct="1">
              <a:spcBef>
                <a:spcPct val="20000"/>
              </a:spcBef>
              <a:buClr>
                <a:schemeClr val="accent1"/>
              </a:buClr>
              <a:buFont typeface="Arial" panose="020B0604020202020204" pitchFamily="34" charset="0"/>
              <a:buChar char="–"/>
              <a:defRPr sz="2400" b="1" i="0" kern="1200" baseline="0">
                <a:solidFill>
                  <a:schemeClr val="accent2"/>
                </a:solidFill>
                <a:latin typeface="+mn-lt"/>
                <a:ea typeface="+mn-ea"/>
                <a:cs typeface="+mn-cs"/>
              </a:defRPr>
            </a:lvl4pPr>
            <a:lvl5pPr marL="1711325" indent="-334963" algn="l" defTabSz="914400" rtl="0" eaLnBrk="1" latinLnBrk="0" hangingPunct="1">
              <a:spcBef>
                <a:spcPct val="20000"/>
              </a:spcBef>
              <a:buClr>
                <a:schemeClr val="accent1"/>
              </a:buClr>
              <a:buFont typeface="Wingdings" panose="05000000000000000000" pitchFamily="2" charset="2"/>
              <a:buChar char="§"/>
              <a:defRPr sz="2200" b="1" i="0" kern="1200" baseline="0">
                <a:solidFill>
                  <a:schemeClr val="accent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Clr>
                <a:srgbClr val="DB3F2F"/>
              </a:buClr>
              <a:buFont typeface="Wingdings" panose="05000000000000000000" pitchFamily="2" charset="2"/>
              <a:buChar char="q"/>
            </a:pPr>
            <a:r>
              <a:rPr lang="en-US" b="0" dirty="0" smtClean="0">
                <a:solidFill>
                  <a:schemeClr val="tx1"/>
                </a:solidFill>
              </a:rPr>
              <a:t> Tessitura </a:t>
            </a:r>
            <a:r>
              <a:rPr lang="en-US" b="0" dirty="0">
                <a:solidFill>
                  <a:schemeClr val="tx1"/>
                </a:solidFill>
              </a:rPr>
              <a:t>v12.5.1 or later – Upgrade Now!</a:t>
            </a:r>
          </a:p>
          <a:p>
            <a:pPr>
              <a:buClr>
                <a:srgbClr val="DB3F2F"/>
              </a:buClr>
              <a:buFont typeface="Wingdings" panose="05000000000000000000" pitchFamily="2" charset="2"/>
              <a:buChar char="q"/>
            </a:pPr>
            <a:r>
              <a:rPr lang="en-US" b="0" dirty="0" smtClean="0">
                <a:solidFill>
                  <a:schemeClr val="tx1"/>
                </a:solidFill>
              </a:rPr>
              <a:t> Google </a:t>
            </a:r>
            <a:r>
              <a:rPr lang="en-US" b="0" dirty="0">
                <a:solidFill>
                  <a:schemeClr val="tx1"/>
                </a:solidFill>
              </a:rPr>
              <a:t>Tag Manager Only</a:t>
            </a:r>
          </a:p>
          <a:p>
            <a:pPr>
              <a:buClr>
                <a:srgbClr val="DB3F2F"/>
              </a:buClr>
              <a:buFont typeface="Wingdings" panose="05000000000000000000" pitchFamily="2" charset="2"/>
              <a:buChar char="q"/>
            </a:pPr>
            <a:r>
              <a:rPr lang="en-US" b="0" dirty="0" smtClean="0">
                <a:solidFill>
                  <a:schemeClr val="tx1"/>
                </a:solidFill>
              </a:rPr>
              <a:t> HTML5 </a:t>
            </a:r>
            <a:r>
              <a:rPr lang="en-US" b="0" dirty="0">
                <a:solidFill>
                  <a:schemeClr val="tx1"/>
                </a:solidFill>
              </a:rPr>
              <a:t>SYOS Maps</a:t>
            </a:r>
          </a:p>
          <a:p>
            <a:pPr>
              <a:buClr>
                <a:srgbClr val="DB3F2F"/>
              </a:buClr>
              <a:buFont typeface="Wingdings" panose="05000000000000000000" pitchFamily="2" charset="2"/>
              <a:buChar char="q"/>
            </a:pPr>
            <a:r>
              <a:rPr lang="en-US" b="0" dirty="0" smtClean="0">
                <a:solidFill>
                  <a:schemeClr val="tx1"/>
                </a:solidFill>
              </a:rPr>
              <a:t> TNEW </a:t>
            </a:r>
            <a:r>
              <a:rPr lang="en-US" b="0" dirty="0">
                <a:solidFill>
                  <a:schemeClr val="tx1"/>
                </a:solidFill>
              </a:rPr>
              <a:t>Template – Mobile Optimized?</a:t>
            </a:r>
          </a:p>
          <a:p>
            <a:pPr>
              <a:buClr>
                <a:srgbClr val="DB3F2F"/>
              </a:buClr>
              <a:buFont typeface="Wingdings" panose="05000000000000000000" pitchFamily="2" charset="2"/>
              <a:buChar char="q"/>
            </a:pPr>
            <a:r>
              <a:rPr lang="en-US" b="0" dirty="0" smtClean="0">
                <a:solidFill>
                  <a:schemeClr val="tx1"/>
                </a:solidFill>
              </a:rPr>
              <a:t> Google </a:t>
            </a:r>
            <a:r>
              <a:rPr lang="en-US" b="0" dirty="0" err="1">
                <a:solidFill>
                  <a:schemeClr val="tx1"/>
                </a:solidFill>
              </a:rPr>
              <a:t>ReCAPTCHA</a:t>
            </a:r>
            <a:endParaRPr lang="en-US" b="0" dirty="0">
              <a:solidFill>
                <a:schemeClr val="tx1"/>
              </a:solidFill>
            </a:endParaRPr>
          </a:p>
        </p:txBody>
      </p:sp>
      <p:sp>
        <p:nvSpPr>
          <p:cNvPr id="3" name="Title 5"/>
          <p:cNvSpPr txBox="1">
            <a:spLocks/>
          </p:cNvSpPr>
          <p:nvPr/>
        </p:nvSpPr>
        <p:spPr>
          <a:xfrm>
            <a:off x="429126" y="374984"/>
            <a:ext cx="8229600" cy="857250"/>
          </a:xfrm>
          <a:prstGeom prst="rect">
            <a:avLst/>
          </a:prstGeom>
        </p:spPr>
        <p:txBody>
          <a:bodyPr/>
          <a:lstStyle>
            <a:lvl1pPr algn="l" defTabSz="914400" rtl="0" eaLnBrk="1" latinLnBrk="0" hangingPunct="1">
              <a:lnSpc>
                <a:spcPts val="5000"/>
              </a:lnSpc>
              <a:spcBef>
                <a:spcPct val="0"/>
              </a:spcBef>
              <a:buNone/>
              <a:defRPr sz="4800" b="1" i="0" kern="1200" baseline="0">
                <a:solidFill>
                  <a:schemeClr val="tx2"/>
                </a:solidFill>
                <a:latin typeface="Arial Black" panose="020B0A04020102020204" pitchFamily="34" charset="0"/>
                <a:ea typeface="+mj-ea"/>
                <a:cs typeface="+mj-cs"/>
              </a:defRPr>
            </a:lvl1pPr>
          </a:lstStyle>
          <a:p>
            <a:pPr algn="ctr" defTabSz="685800">
              <a:lnSpc>
                <a:spcPct val="104166"/>
              </a:lnSpc>
              <a:spcBef>
                <a:spcPts val="0"/>
              </a:spcBef>
              <a:buClr>
                <a:schemeClr val="dk2"/>
              </a:buClr>
              <a:buSzPct val="25000"/>
            </a:pPr>
            <a:r>
              <a:rPr lang="en-US" sz="3600" dirty="0">
                <a:solidFill>
                  <a:schemeClr val="accent3"/>
                </a:solidFill>
                <a:latin typeface="Book Antiqua" panose="02040602050305030304" pitchFamily="18" charset="0"/>
              </a:rPr>
              <a:t>V7: </a:t>
            </a:r>
            <a:r>
              <a:rPr lang="en-US" sz="3600" dirty="0" smtClean="0">
                <a:solidFill>
                  <a:schemeClr val="accent3"/>
                </a:solidFill>
                <a:latin typeface="Book Antiqua" panose="02040602050305030304" pitchFamily="18" charset="0"/>
              </a:rPr>
              <a:t>To-Do </a:t>
            </a:r>
            <a:r>
              <a:rPr lang="en-US" sz="3600" dirty="0">
                <a:solidFill>
                  <a:schemeClr val="accent3"/>
                </a:solidFill>
                <a:latin typeface="Book Antiqua" panose="02040602050305030304" pitchFamily="18" charset="0"/>
              </a:rPr>
              <a:t>List</a:t>
            </a:r>
          </a:p>
        </p:txBody>
      </p:sp>
      <p:pic>
        <p:nvPicPr>
          <p:cNvPr id="20482" name="Picture 2" descr="http://www.polyvore.com/cgi/img-thing?.out=jpg&amp;size=l&amp;tid=2387307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81800" y="3539791"/>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93295" y="5682916"/>
            <a:ext cx="8077200" cy="1143000"/>
          </a:xfrm>
          <a:prstGeom prst="rect">
            <a:avLst/>
          </a:prstGeom>
          <a:noFill/>
        </p:spPr>
        <p:txBody>
          <a:bodyPr wrap="square" rtlCol="0">
            <a:noAutofit/>
          </a:bodyPr>
          <a:lstStyle/>
          <a:p>
            <a:pPr algn="ctr" defTabSz="685800">
              <a:spcBef>
                <a:spcPct val="20000"/>
              </a:spcBef>
              <a:buClr>
                <a:schemeClr val="accent1"/>
              </a:buClr>
            </a:pPr>
            <a:endParaRPr lang="en-US" sz="2250" b="1" i="1" dirty="0">
              <a:solidFill>
                <a:schemeClr val="accent2"/>
              </a:solidFill>
            </a:endParaRPr>
          </a:p>
        </p:txBody>
      </p:sp>
    </p:spTree>
    <p:custDataLst>
      <p:tags r:id="rId1"/>
    </p:custDataLst>
    <p:extLst>
      <p:ext uri="{BB962C8B-B14F-4D97-AF65-F5344CB8AC3E}">
        <p14:creationId xmlns:p14="http://schemas.microsoft.com/office/powerpoint/2010/main" val="546138261"/>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505201" y="457200"/>
            <a:ext cx="5638800" cy="6499814"/>
          </a:xfrm>
          <a:prstGeom prst="rect">
            <a:avLst/>
          </a:prstGeom>
        </p:spPr>
      </p:pic>
      <p:sp>
        <p:nvSpPr>
          <p:cNvPr id="3" name="Title 5"/>
          <p:cNvSpPr txBox="1">
            <a:spLocks/>
          </p:cNvSpPr>
          <p:nvPr/>
        </p:nvSpPr>
        <p:spPr>
          <a:xfrm>
            <a:off x="304800" y="457200"/>
            <a:ext cx="3200400" cy="1600200"/>
          </a:xfrm>
          <a:prstGeom prst="rect">
            <a:avLst/>
          </a:prstGeom>
        </p:spPr>
        <p:txBody>
          <a:bodyPr/>
          <a:lstStyle>
            <a:lvl1pPr algn="l" defTabSz="914400" rtl="0" eaLnBrk="1" latinLnBrk="0" hangingPunct="1">
              <a:lnSpc>
                <a:spcPts val="5000"/>
              </a:lnSpc>
              <a:spcBef>
                <a:spcPct val="0"/>
              </a:spcBef>
              <a:buNone/>
              <a:defRPr sz="4800" b="1" i="0" kern="1200" baseline="0">
                <a:solidFill>
                  <a:schemeClr val="tx2"/>
                </a:solidFill>
                <a:latin typeface="Arial Black" panose="020B0A04020102020204" pitchFamily="34" charset="0"/>
                <a:ea typeface="+mj-ea"/>
                <a:cs typeface="+mj-cs"/>
              </a:defRPr>
            </a:lvl1pPr>
          </a:lstStyle>
          <a:p>
            <a:r>
              <a:rPr lang="en-US" sz="3600" dirty="0">
                <a:solidFill>
                  <a:schemeClr val="accent3"/>
                </a:solidFill>
                <a:latin typeface="Book Antiqua" panose="02040602050305030304" pitchFamily="18" charset="0"/>
              </a:rPr>
              <a:t>Jan 2017:</a:t>
            </a:r>
            <a:br>
              <a:rPr lang="en-US" sz="3600" dirty="0">
                <a:solidFill>
                  <a:schemeClr val="accent3"/>
                </a:solidFill>
                <a:latin typeface="Book Antiqua" panose="02040602050305030304" pitchFamily="18" charset="0"/>
              </a:rPr>
            </a:br>
            <a:r>
              <a:rPr lang="en-US" sz="3600" dirty="0">
                <a:solidFill>
                  <a:schemeClr val="accent3"/>
                </a:solidFill>
                <a:latin typeface="Book Antiqua" panose="02040602050305030304" pitchFamily="18" charset="0"/>
              </a:rPr>
              <a:t>Only https</a:t>
            </a:r>
          </a:p>
        </p:txBody>
      </p:sp>
      <p:pic>
        <p:nvPicPr>
          <p:cNvPr id="4" name="Picture 3"/>
          <p:cNvPicPr>
            <a:picLocks noChangeAspect="1"/>
          </p:cNvPicPr>
          <p:nvPr/>
        </p:nvPicPr>
        <p:blipFill>
          <a:blip r:embed="rId4"/>
          <a:stretch>
            <a:fillRect/>
          </a:stretch>
        </p:blipFill>
        <p:spPr>
          <a:xfrm>
            <a:off x="762124" y="3152179"/>
            <a:ext cx="1904876" cy="1996457"/>
          </a:xfrm>
          <a:prstGeom prst="rect">
            <a:avLst/>
          </a:prstGeom>
        </p:spPr>
      </p:pic>
      <p:sp>
        <p:nvSpPr>
          <p:cNvPr id="5" name="&quot;No&quot; Symbol 4"/>
          <p:cNvSpPr/>
          <p:nvPr/>
        </p:nvSpPr>
        <p:spPr>
          <a:xfrm>
            <a:off x="342900" y="3048000"/>
            <a:ext cx="2743200" cy="2590799"/>
          </a:xfrm>
          <a:prstGeom prst="noSmoking">
            <a:avLst>
              <a:gd name="adj" fmla="val 3994"/>
            </a:avLst>
          </a:prstGeom>
          <a:solidFill>
            <a:schemeClr val="accent1">
              <a:alpha val="4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75249356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28600" y="1733550"/>
            <a:ext cx="8663325" cy="5105400"/>
          </a:xfrm>
          <a:prstGeom prst="rect">
            <a:avLst/>
          </a:prstGeom>
        </p:spPr>
      </p:pic>
      <p:sp>
        <p:nvSpPr>
          <p:cNvPr id="3" name="Title 5"/>
          <p:cNvSpPr txBox="1">
            <a:spLocks/>
          </p:cNvSpPr>
          <p:nvPr/>
        </p:nvSpPr>
        <p:spPr>
          <a:xfrm>
            <a:off x="228600" y="36095"/>
            <a:ext cx="8915400" cy="2209800"/>
          </a:xfrm>
          <a:prstGeom prst="rect">
            <a:avLst/>
          </a:prstGeom>
        </p:spPr>
        <p:txBody>
          <a:bodyPr/>
          <a:lstStyle>
            <a:lvl1pPr algn="l" defTabSz="685800" rtl="0" eaLnBrk="1" latinLnBrk="0" hangingPunct="1">
              <a:lnSpc>
                <a:spcPts val="3750"/>
              </a:lnSpc>
              <a:spcBef>
                <a:spcPct val="0"/>
              </a:spcBef>
              <a:buNone/>
              <a:defRPr sz="3600" b="1" i="0" kern="1200" baseline="0">
                <a:solidFill>
                  <a:schemeClr val="tx2"/>
                </a:solidFill>
                <a:latin typeface="Arial Black" panose="020B0A04020102020204" pitchFamily="34" charset="0"/>
                <a:ea typeface="+mj-ea"/>
                <a:cs typeface="+mj-cs"/>
              </a:defRPr>
            </a:lvl1pPr>
          </a:lstStyle>
          <a:p>
            <a:pPr algn="ctr">
              <a:lnSpc>
                <a:spcPct val="104166"/>
              </a:lnSpc>
              <a:spcBef>
                <a:spcPts val="0"/>
              </a:spcBef>
              <a:buClr>
                <a:schemeClr val="dk2"/>
              </a:buClr>
              <a:buSzPct val="25000"/>
            </a:pPr>
            <a:r>
              <a:rPr lang="en-US" dirty="0" smtClean="0">
                <a:solidFill>
                  <a:schemeClr val="accent3"/>
                </a:solidFill>
                <a:latin typeface="Book Antiqua" panose="02040602050305030304" pitchFamily="18" charset="0"/>
              </a:rPr>
              <a:t>Come </a:t>
            </a:r>
            <a:r>
              <a:rPr lang="en-US" dirty="0">
                <a:solidFill>
                  <a:schemeClr val="accent3"/>
                </a:solidFill>
                <a:latin typeface="Book Antiqua" panose="02040602050305030304" pitchFamily="18" charset="0"/>
              </a:rPr>
              <a:t>to the </a:t>
            </a:r>
            <a:r>
              <a:rPr lang="en-US" dirty="0" smtClean="0">
                <a:solidFill>
                  <a:schemeClr val="accent3"/>
                </a:solidFill>
                <a:latin typeface="Book Antiqua" panose="02040602050305030304" pitchFamily="18" charset="0"/>
              </a:rPr>
              <a:t>Tessitura</a:t>
            </a:r>
            <a:br>
              <a:rPr lang="en-US" dirty="0" smtClean="0">
                <a:solidFill>
                  <a:schemeClr val="accent3"/>
                </a:solidFill>
                <a:latin typeface="Book Antiqua" panose="02040602050305030304" pitchFamily="18" charset="0"/>
              </a:rPr>
            </a:br>
            <a:r>
              <a:rPr lang="en-US" dirty="0" smtClean="0">
                <a:solidFill>
                  <a:schemeClr val="accent3"/>
                </a:solidFill>
                <a:latin typeface="Book Antiqua" panose="02040602050305030304" pitchFamily="18" charset="0"/>
              </a:rPr>
              <a:t>Web </a:t>
            </a:r>
            <a:r>
              <a:rPr lang="en-US" dirty="0">
                <a:solidFill>
                  <a:schemeClr val="accent3"/>
                </a:solidFill>
                <a:latin typeface="Book Antiqua" panose="02040602050305030304" pitchFamily="18" charset="0"/>
              </a:rPr>
              <a:t>Products Roadmap </a:t>
            </a:r>
            <a:r>
              <a:rPr lang="en-US" dirty="0" smtClean="0">
                <a:solidFill>
                  <a:schemeClr val="accent3"/>
                </a:solidFill>
                <a:latin typeface="Book Antiqua" panose="02040602050305030304" pitchFamily="18" charset="0"/>
              </a:rPr>
              <a:t>Session</a:t>
            </a:r>
            <a:br>
              <a:rPr lang="en-US" dirty="0" smtClean="0">
                <a:solidFill>
                  <a:schemeClr val="accent3"/>
                </a:solidFill>
                <a:latin typeface="Book Antiqua" panose="02040602050305030304" pitchFamily="18" charset="0"/>
              </a:rPr>
            </a:br>
            <a:r>
              <a:rPr lang="en-US" dirty="0" smtClean="0">
                <a:solidFill>
                  <a:schemeClr val="accent3"/>
                </a:solidFill>
                <a:latin typeface="Book Antiqua" panose="02040602050305030304" pitchFamily="18" charset="0"/>
              </a:rPr>
              <a:t>Today 13:15-14:15pm </a:t>
            </a:r>
            <a:r>
              <a:rPr lang="en-US" dirty="0">
                <a:solidFill>
                  <a:schemeClr val="accent3"/>
                </a:solidFill>
                <a:latin typeface="Book Antiqua" panose="02040602050305030304" pitchFamily="18" charset="0"/>
              </a:rPr>
              <a:t>Room 679-80</a:t>
            </a:r>
          </a:p>
        </p:txBody>
      </p:sp>
    </p:spTree>
    <p:extLst>
      <p:ext uri="{BB962C8B-B14F-4D97-AF65-F5344CB8AC3E}">
        <p14:creationId xmlns:p14="http://schemas.microsoft.com/office/powerpoint/2010/main" val="2314441885"/>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sp>
        <p:nvSpPr>
          <p:cNvPr id="6" name="Title 1"/>
          <p:cNvSpPr txBox="1">
            <a:spLocks/>
          </p:cNvSpPr>
          <p:nvPr/>
        </p:nvSpPr>
        <p:spPr>
          <a:xfrm>
            <a:off x="619596" y="2745468"/>
            <a:ext cx="7886700" cy="2852737"/>
          </a:xfrm>
          <a:prstGeom prst="rect">
            <a:avLst/>
          </a:prstGeom>
        </p:spPr>
        <p:txBody>
          <a:bodyPr vert="horz" lIns="91440" tIns="45720" rIns="91440" bIns="45720" rtlCol="0" anchor="b">
            <a:normAutofit fontScale="975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n-US" sz="2400" dirty="0" smtClean="0">
                <a:solidFill>
                  <a:srgbClr val="E7E6E6"/>
                </a:solidFill>
              </a:rPr>
              <a:t>“If </a:t>
            </a:r>
            <a:r>
              <a:rPr lang="en-US" sz="2400" dirty="0">
                <a:solidFill>
                  <a:srgbClr val="E7E6E6"/>
                </a:solidFill>
              </a:rPr>
              <a:t>I am occasionally a little over-dressed, I make up for it by being always immensely over-educated</a:t>
            </a:r>
            <a:r>
              <a:rPr lang="en-US" sz="2400" dirty="0" smtClean="0">
                <a:solidFill>
                  <a:srgbClr val="E7E6E6"/>
                </a:solidFill>
              </a:rPr>
              <a:t>.”</a:t>
            </a:r>
            <a:endParaRPr lang="en-US" sz="2400" dirty="0">
              <a:solidFill>
                <a:srgbClr val="E7E6E6"/>
              </a:solidFill>
            </a:endParaRPr>
          </a:p>
        </p:txBody>
      </p:sp>
      <p:sp>
        <p:nvSpPr>
          <p:cNvPr id="7" name="Text Placeholder 2"/>
          <p:cNvSpPr txBox="1">
            <a:spLocks/>
          </p:cNvSpPr>
          <p:nvPr/>
        </p:nvSpPr>
        <p:spPr>
          <a:xfrm>
            <a:off x="619596" y="5566426"/>
            <a:ext cx="7886700" cy="349754"/>
          </a:xfrm>
          <a:prstGeom prst="rect">
            <a:avLst/>
          </a:prstGeom>
        </p:spPr>
        <p:txBody>
          <a:bodyPr vert="horz" lIns="91440" tIns="45720" rIns="91440" bIns="45720" rtlCol="0">
            <a:normAutofit/>
          </a:bodyPr>
          <a:lstStyle>
            <a:lvl1pPr marL="0" indent="0" algn="ctr" defTabSz="685800" rtl="0" eaLnBrk="1" latinLnBrk="0" hangingPunct="1">
              <a:lnSpc>
                <a:spcPct val="90000"/>
              </a:lnSpc>
              <a:spcBef>
                <a:spcPts val="750"/>
              </a:spcBef>
              <a:buFont typeface="Arial" panose="020B0604020202020204" pitchFamily="34" charset="0"/>
              <a:buNone/>
              <a:defRPr sz="1800" kern="1200">
                <a:solidFill>
                  <a:schemeClr val="tx1"/>
                </a:solidFill>
                <a:latin typeface="+mn-lt"/>
                <a:ea typeface="+mn-ea"/>
                <a:cs typeface="+mn-cs"/>
              </a:defRPr>
            </a:lvl1pPr>
            <a:lvl2pPr marL="342900" indent="0" algn="ctr"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2pPr>
            <a:lvl3pPr marL="685800" indent="0" algn="ctr" defTabSz="685800" rtl="0" eaLnBrk="1" latinLnBrk="0" hangingPunct="1">
              <a:lnSpc>
                <a:spcPct val="90000"/>
              </a:lnSpc>
              <a:spcBef>
                <a:spcPts val="375"/>
              </a:spcBef>
              <a:buFont typeface="Arial" panose="020B0604020202020204" pitchFamily="34" charset="0"/>
              <a:buNone/>
              <a:defRPr sz="1350" kern="1200">
                <a:solidFill>
                  <a:schemeClr val="tx1"/>
                </a:solidFill>
                <a:latin typeface="+mn-lt"/>
                <a:ea typeface="+mn-ea"/>
                <a:cs typeface="+mn-cs"/>
              </a:defRPr>
            </a:lvl3pPr>
            <a:lvl4pPr marL="10287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4pPr>
            <a:lvl5pPr marL="13716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pPr algn="l"/>
            <a:r>
              <a:rPr lang="en-US" dirty="0" smtClean="0">
                <a:solidFill>
                  <a:prstClr val="black"/>
                </a:solidFill>
              </a:rPr>
              <a:t>Oscar Wilde, </a:t>
            </a:r>
            <a:r>
              <a:rPr lang="en-US" i="1" dirty="0" smtClean="0">
                <a:solidFill>
                  <a:prstClr val="black"/>
                </a:solidFill>
              </a:rPr>
              <a:t>The Importance of Being Earnest</a:t>
            </a:r>
          </a:p>
        </p:txBody>
      </p:sp>
      <p:grpSp>
        <p:nvGrpSpPr>
          <p:cNvPr id="4" name="Group 3"/>
          <p:cNvGrpSpPr/>
          <p:nvPr/>
        </p:nvGrpSpPr>
        <p:grpSpPr>
          <a:xfrm>
            <a:off x="5278170" y="990567"/>
            <a:ext cx="3661942" cy="3554273"/>
            <a:chOff x="5473398" y="177756"/>
            <a:chExt cx="6446751" cy="6413157"/>
          </a:xfrm>
        </p:grpSpPr>
        <p:sp>
          <p:nvSpPr>
            <p:cNvPr id="5" name="Oval 4"/>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9" name="TextBox 8"/>
          <p:cNvSpPr txBox="1"/>
          <p:nvPr/>
        </p:nvSpPr>
        <p:spPr>
          <a:xfrm>
            <a:off x="483723" y="2139382"/>
            <a:ext cx="5465103" cy="707886"/>
          </a:xfrm>
          <a:prstGeom prst="rect">
            <a:avLst/>
          </a:prstGeom>
          <a:noFill/>
        </p:spPr>
        <p:txBody>
          <a:bodyPr wrap="square" rtlCol="0">
            <a:spAutoFit/>
          </a:bodyPr>
          <a:lstStyle/>
          <a:p>
            <a:pPr defTabSz="457200"/>
            <a:r>
              <a:rPr lang="en-GB" sz="4000" b="1" dirty="0" smtClean="0">
                <a:solidFill>
                  <a:prstClr val="white"/>
                </a:solidFill>
                <a:cs typeface="Arial" panose="020B0604020202020204" pitchFamily="34" charset="0"/>
              </a:rPr>
              <a:t>QUESTIONS?</a:t>
            </a:r>
          </a:p>
        </p:txBody>
      </p:sp>
      <p:cxnSp>
        <p:nvCxnSpPr>
          <p:cNvPr id="10" name="Straight Connector 9"/>
          <p:cNvCxnSpPr/>
          <p:nvPr/>
        </p:nvCxnSpPr>
        <p:spPr>
          <a:xfrm flipV="1">
            <a:off x="724277" y="4753069"/>
            <a:ext cx="7677339" cy="905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40967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672174" y="779243"/>
            <a:ext cx="3816324" cy="799051"/>
          </a:xfrm>
        </p:spPr>
        <p:txBody>
          <a:bodyPr>
            <a:noAutofit/>
          </a:bodyPr>
          <a:lstStyle/>
          <a:p>
            <a:r>
              <a:rPr lang="en-US" sz="4000" b="1" dirty="0" smtClean="0">
                <a:solidFill>
                  <a:srgbClr val="0B9D48"/>
                </a:solidFill>
                <a:latin typeface="+mn-lt"/>
              </a:rPr>
              <a:t>WHAT’S NEXT?</a:t>
            </a:r>
            <a:endParaRPr lang="en-US" sz="4000" b="1" dirty="0">
              <a:solidFill>
                <a:srgbClr val="0B9D48"/>
              </a:solidFill>
              <a:latin typeface="+mn-lt"/>
            </a:endParaRPr>
          </a:p>
        </p:txBody>
      </p:sp>
      <p:pic>
        <p:nvPicPr>
          <p:cNvPr id="5" name="Content Placeholder 4"/>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12786" y="2285546"/>
            <a:ext cx="3583287" cy="3567417"/>
          </a:xfrm>
        </p:spPr>
      </p:pic>
      <p:sp>
        <p:nvSpPr>
          <p:cNvPr id="11" name="TextBox 10"/>
          <p:cNvSpPr txBox="1"/>
          <p:nvPr/>
        </p:nvSpPr>
        <p:spPr>
          <a:xfrm>
            <a:off x="4704622" y="2178198"/>
            <a:ext cx="4049412" cy="1323439"/>
          </a:xfrm>
          <a:prstGeom prst="rect">
            <a:avLst/>
          </a:prstGeom>
          <a:noFill/>
        </p:spPr>
        <p:txBody>
          <a:bodyPr wrap="square" rtlCol="0">
            <a:spAutoFit/>
          </a:bodyPr>
          <a:lstStyle/>
          <a:p>
            <a:pPr defTabSz="457200"/>
            <a:r>
              <a:rPr lang="en-GB" sz="2800" b="1" dirty="0" smtClean="0">
                <a:solidFill>
                  <a:srgbClr val="0B9D48"/>
                </a:solidFill>
                <a:cs typeface="Arial" panose="020B0604020202020204" pitchFamily="34" charset="0"/>
              </a:rPr>
              <a:t>LUNCH 12.15-13.15</a:t>
            </a:r>
          </a:p>
          <a:p>
            <a:pPr defTabSz="457200"/>
            <a:r>
              <a:rPr lang="en-GB" b="1" dirty="0" smtClean="0">
                <a:solidFill>
                  <a:srgbClr val="F15E4C"/>
                </a:solidFill>
                <a:cs typeface="Arial" panose="020B0604020202020204" pitchFamily="34" charset="0"/>
              </a:rPr>
              <a:t>Hogan Foyer / Hogan Suite </a:t>
            </a:r>
          </a:p>
          <a:p>
            <a:pPr defTabSz="457200"/>
            <a:r>
              <a:rPr lang="en-GB" b="1" dirty="0" smtClean="0">
                <a:solidFill>
                  <a:srgbClr val="F15E4C"/>
                </a:solidFill>
                <a:cs typeface="Arial" panose="020B0604020202020204" pitchFamily="34" charset="0"/>
              </a:rPr>
              <a:t>Sponsored by:</a:t>
            </a:r>
          </a:p>
          <a:p>
            <a:pPr defTabSz="457200"/>
            <a:endParaRPr lang="en-GB" sz="800" b="1" dirty="0" smtClean="0">
              <a:solidFill>
                <a:srgbClr val="F15E4C"/>
              </a:solidFill>
              <a:cs typeface="Arial" panose="020B0604020202020204" pitchFamily="34" charset="0"/>
            </a:endParaRPr>
          </a:p>
          <a:p>
            <a:pPr defTabSz="457200"/>
            <a:endParaRPr lang="en-GB" sz="800" b="1" dirty="0" smtClean="0">
              <a:solidFill>
                <a:srgbClr val="F15E4C"/>
              </a:solidFill>
              <a:cs typeface="Arial" panose="020B0604020202020204" pitchFamily="34" charset="0"/>
            </a:endParaRPr>
          </a:p>
        </p:txBody>
      </p:sp>
      <p:sp>
        <p:nvSpPr>
          <p:cNvPr id="13" name="TextBox 12"/>
          <p:cNvSpPr txBox="1"/>
          <p:nvPr/>
        </p:nvSpPr>
        <p:spPr>
          <a:xfrm>
            <a:off x="4719216" y="4991322"/>
            <a:ext cx="4049412" cy="1200329"/>
          </a:xfrm>
          <a:prstGeom prst="rect">
            <a:avLst/>
          </a:prstGeom>
          <a:noFill/>
        </p:spPr>
        <p:txBody>
          <a:bodyPr wrap="square" rtlCol="0">
            <a:spAutoFit/>
          </a:bodyPr>
          <a:lstStyle/>
          <a:p>
            <a:pPr defTabSz="457200"/>
            <a:r>
              <a:rPr lang="en-GB" sz="2800" b="1" dirty="0" smtClean="0">
                <a:solidFill>
                  <a:srgbClr val="0B9D48"/>
                </a:solidFill>
                <a:cs typeface="Arial" panose="020B0604020202020204" pitchFamily="34" charset="0"/>
              </a:rPr>
              <a:t>BREAKOUT SESSION SIX</a:t>
            </a:r>
          </a:p>
          <a:p>
            <a:pPr defTabSz="457200"/>
            <a:r>
              <a:rPr lang="en-GB" sz="2800" b="1" dirty="0" smtClean="0">
                <a:solidFill>
                  <a:srgbClr val="0B9D48"/>
                </a:solidFill>
                <a:cs typeface="Arial" panose="020B0604020202020204" pitchFamily="34" charset="0"/>
              </a:rPr>
              <a:t>13.15-14.15</a:t>
            </a:r>
          </a:p>
          <a:p>
            <a:pPr defTabSz="457200"/>
            <a:endParaRPr lang="en-GB" sz="800" b="1" dirty="0" smtClean="0">
              <a:solidFill>
                <a:srgbClr val="F15E4C"/>
              </a:solidFill>
              <a:cs typeface="Arial" panose="020B0604020202020204" pitchFamily="34" charset="0"/>
            </a:endParaRPr>
          </a:p>
          <a:p>
            <a:pPr defTabSz="457200"/>
            <a:endParaRPr lang="en-GB" sz="800" b="1" dirty="0" smtClean="0">
              <a:solidFill>
                <a:srgbClr val="F15E4C"/>
              </a:solidFill>
              <a:cs typeface="Arial" panose="020B0604020202020204" pitchFamily="34" charset="0"/>
            </a:endParaRPr>
          </a:p>
        </p:txBody>
      </p:sp>
      <p:pic>
        <p:nvPicPr>
          <p:cNvPr id="3" name="Picture 2"/>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091657" y="3067979"/>
            <a:ext cx="4955638" cy="1987132"/>
          </a:xfrm>
          <a:prstGeom prst="rect">
            <a:avLst/>
          </a:prstGeom>
        </p:spPr>
      </p:pic>
    </p:spTree>
    <p:extLst>
      <p:ext uri="{BB962C8B-B14F-4D97-AF65-F5344CB8AC3E}">
        <p14:creationId xmlns:p14="http://schemas.microsoft.com/office/powerpoint/2010/main" val="23902206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PROJECT_OPEN" val="0"/>
  <p:tag name="ARTICULATE_SLIDE_COUNT" val="32"/>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1_TLCC2016">
  <a:themeElements>
    <a:clrScheme name="TLCC2016">
      <a:dk1>
        <a:sysClr val="windowText" lastClr="000000"/>
      </a:dk1>
      <a:lt1>
        <a:sysClr val="window" lastClr="FFFFFF"/>
      </a:lt1>
      <a:dk2>
        <a:srgbClr val="382F84"/>
      </a:dk2>
      <a:lt2>
        <a:srgbClr val="EEECE1"/>
      </a:lt2>
      <a:accent1>
        <a:srgbClr val="DB3F2F"/>
      </a:accent1>
      <a:accent2>
        <a:srgbClr val="008F91"/>
      </a:accent2>
      <a:accent3>
        <a:srgbClr val="39853F"/>
      </a:accent3>
      <a:accent4>
        <a:srgbClr val="3B688E"/>
      </a:accent4>
      <a:accent5>
        <a:srgbClr val="F68B34"/>
      </a:accent5>
      <a:accent6>
        <a:srgbClr val="E4B522"/>
      </a:accent6>
      <a:hlink>
        <a:srgbClr val="0000FF"/>
      </a:hlink>
      <a:folHlink>
        <a:srgbClr val="7030A0"/>
      </a:folHlink>
    </a:clrScheme>
    <a:fontScheme name="TLCC2016">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noAutofit/>
      </a:bodyPr>
      <a:lstStyle>
        <a:defPPr algn="ctr">
          <a:defRPr sz="3600" b="1" i="0" kern="1200" baseline="0" dirty="0" smtClean="0">
            <a:solidFill>
              <a:srgbClr val="F0583F"/>
            </a:solidFill>
            <a:latin typeface="+mj-lt"/>
            <a:ea typeface="+mj-ea"/>
            <a:cs typeface="+mj-cs"/>
          </a:defRPr>
        </a:defPPr>
      </a:lstStyle>
    </a:txDef>
  </a:objectDefaults>
  <a:extraClrSchemeLst/>
  <a:extLst>
    <a:ext uri="{05A4C25C-085E-4340-85A3-A5531E510DB2}">
      <thm15:themeFamily xmlns:thm15="http://schemas.microsoft.com/office/thememl/2012/main" name="TLCC2016" id="{874EE049-4643-45E8-8772-90199CCD4713}" vid="{5459AC6F-C1F1-48CB-82D8-32F56C194282}"/>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3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TLCC2016">
    <a:dk1>
      <a:sysClr val="windowText" lastClr="000000"/>
    </a:dk1>
    <a:lt1>
      <a:sysClr val="window" lastClr="FFFFFF"/>
    </a:lt1>
    <a:dk2>
      <a:srgbClr val="382F84"/>
    </a:dk2>
    <a:lt2>
      <a:srgbClr val="EEECE1"/>
    </a:lt2>
    <a:accent1>
      <a:srgbClr val="DB3F2F"/>
    </a:accent1>
    <a:accent2>
      <a:srgbClr val="008F91"/>
    </a:accent2>
    <a:accent3>
      <a:srgbClr val="39853F"/>
    </a:accent3>
    <a:accent4>
      <a:srgbClr val="3B688E"/>
    </a:accent4>
    <a:accent5>
      <a:srgbClr val="F68B34"/>
    </a:accent5>
    <a:accent6>
      <a:srgbClr val="E4B522"/>
    </a:accent6>
    <a:hlink>
      <a:srgbClr val="0000FF"/>
    </a:hlink>
    <a:folHlink>
      <a:srgbClr val="7030A0"/>
    </a:folHlink>
  </a:clrScheme>
</a:themeOverride>
</file>

<file path=docProps/app.xml><?xml version="1.0" encoding="utf-8"?>
<Properties xmlns="http://schemas.openxmlformats.org/officeDocument/2006/extended-properties" xmlns:vt="http://schemas.openxmlformats.org/officeDocument/2006/docPropsVTypes">
  <Template/>
  <TotalTime>7594</TotalTime>
  <Words>2745</Words>
  <Application>Microsoft Office PowerPoint</Application>
  <PresentationFormat>On-screen Show (4:3)</PresentationFormat>
  <Paragraphs>470</Paragraphs>
  <Slides>131</Slides>
  <Notes>41</Notes>
  <HiddenSlides>0</HiddenSlides>
  <MMClips>1</MMClips>
  <ScaleCrop>false</ScaleCrop>
  <HeadingPairs>
    <vt:vector size="6" baseType="variant">
      <vt:variant>
        <vt:lpstr>Fonts Used</vt:lpstr>
      </vt:variant>
      <vt:variant>
        <vt:i4>7</vt:i4>
      </vt:variant>
      <vt:variant>
        <vt:lpstr>Theme</vt:lpstr>
      </vt:variant>
      <vt:variant>
        <vt:i4>5</vt:i4>
      </vt:variant>
      <vt:variant>
        <vt:lpstr>Slide Titles</vt:lpstr>
      </vt:variant>
      <vt:variant>
        <vt:i4>131</vt:i4>
      </vt:variant>
    </vt:vector>
  </HeadingPairs>
  <TitlesOfParts>
    <vt:vector size="143" baseType="lpstr">
      <vt:lpstr>Calibri</vt:lpstr>
      <vt:lpstr>Arial Black</vt:lpstr>
      <vt:lpstr>Calibri Light</vt:lpstr>
      <vt:lpstr>Arial</vt:lpstr>
      <vt:lpstr>Wingdings</vt:lpstr>
      <vt:lpstr>Tahoma</vt:lpstr>
      <vt:lpstr>Book Antiqua</vt:lpstr>
      <vt:lpstr>1_TLCC2016</vt:lpstr>
      <vt:lpstr>1_Office Theme</vt:lpstr>
      <vt:lpstr>Office Theme</vt:lpstr>
      <vt:lpstr>2_Office Theme</vt:lpstr>
      <vt:lpstr>3_Office Theme</vt:lpstr>
      <vt:lpstr>PowerPoint Presentation</vt:lpstr>
      <vt:lpstr>PowerPoint Presentation</vt:lpstr>
      <vt:lpstr>PowerPoint Presentation</vt:lpstr>
      <vt:lpstr>Meet the Web Products Team</vt:lpstr>
      <vt:lpstr>Meet the Web Products Team</vt:lpstr>
      <vt:lpstr>Meet the Web Products Team</vt:lpstr>
      <vt:lpstr>Meet the Web Products Team</vt:lpstr>
      <vt:lpstr>PowerPoint Presentation</vt:lpstr>
      <vt:lpstr>System Tables</vt:lpstr>
      <vt:lpstr>TNEW Web Defaults</vt:lpstr>
      <vt:lpstr>TNEW Content</vt:lpstr>
      <vt:lpstr>TNEW Content</vt:lpstr>
      <vt:lpstr>PowerPoint Presentation</vt:lpstr>
      <vt:lpstr>Site Controls</vt:lpstr>
      <vt:lpstr>Site Controls</vt:lpstr>
      <vt:lpstr>PowerPoint Presentation</vt:lpstr>
      <vt:lpstr>PowerPoint Presentation</vt:lpstr>
      <vt:lpstr>PowerPoint Presentation</vt:lpstr>
      <vt:lpstr>PowerPoint Presentation</vt:lpstr>
      <vt:lpstr>PowerPoint Presentation</vt:lpstr>
      <vt:lpstr>PowerPoint Presentation</vt:lpstr>
      <vt:lpstr>Dynamic Content</vt:lpstr>
      <vt:lpstr>Dynamic Content</vt:lpstr>
      <vt:lpstr>Dynamic Content</vt:lpstr>
      <vt:lpstr>Dynamic Content</vt:lpstr>
      <vt:lpstr>Dynamic Content</vt:lpstr>
      <vt:lpstr>PowerPoint Presentation</vt:lpstr>
      <vt:lpstr>Content on your TNEW site</vt:lpstr>
      <vt:lpstr>TNEW Content</vt:lpstr>
      <vt:lpstr>TNEW Content - Images</vt:lpstr>
      <vt:lpstr>Package Content</vt:lpstr>
      <vt:lpstr>TNEW Content Pro Tip</vt:lpstr>
      <vt:lpstr>PowerPoint Presentation</vt:lpstr>
      <vt:lpstr>Accessing your TNEW Admin Page</vt:lpstr>
      <vt:lpstr>Admin Page Tools</vt:lpstr>
      <vt:lpstr>Admin Page Tools - Site Logs</vt:lpstr>
      <vt:lpstr>Admin Page Tools  Editing System Tables </vt:lpstr>
      <vt:lpstr>System Tables Listing</vt:lpstr>
      <vt:lpstr>Editing System Tables </vt:lpstr>
      <vt:lpstr>Editing System Tables </vt:lpstr>
      <vt:lpstr>PowerPoint Presentation</vt:lpstr>
      <vt:lpstr>PowerPoint Presentation</vt:lpstr>
      <vt:lpstr>Pricing Rules and Messaging</vt:lpstr>
      <vt:lpstr>Pricing Rules and Messaging</vt:lpstr>
      <vt:lpstr>Pricing Rules and Messaging</vt:lpstr>
      <vt:lpstr>Pricing Rules and Messaging</vt:lpstr>
      <vt:lpstr>Pricing Rules and Messaging</vt:lpstr>
      <vt:lpstr>PowerPoint Presentation</vt:lpstr>
      <vt:lpstr>PowerPoint Presentation</vt:lpstr>
      <vt:lpstr>PowerPoint Presentation</vt:lpstr>
      <vt:lpstr>Pricing Rules and Messaging</vt:lpstr>
      <vt:lpstr>Pricing Rules and Messaging</vt:lpstr>
      <vt:lpstr>Pricing Rules and Messaging </vt:lpstr>
      <vt:lpstr>Pricing Rules and Messaging</vt:lpstr>
      <vt:lpstr>Pricing Rules and Messaging</vt:lpstr>
      <vt:lpstr>Pricing Rules and Messaging</vt:lpstr>
      <vt:lpstr>Pricing Rules and Messaging</vt:lpstr>
      <vt:lpstr>PowerPoint Presentation</vt:lpstr>
      <vt:lpstr>Virtual Waiting Rooms</vt:lpstr>
      <vt:lpstr>Virtual Waiting Rooms</vt:lpstr>
      <vt:lpstr>Virtual Waiting Rooms</vt:lpstr>
      <vt:lpstr>Virtual Waiting Rooms</vt:lpstr>
      <vt:lpstr>PowerPoint Presentation</vt:lpstr>
      <vt:lpstr>Guest Checkout</vt:lpstr>
      <vt:lpstr>Guest Checkout - Patron Info</vt:lpstr>
      <vt:lpstr>Guest Checkout – Existing User</vt:lpstr>
      <vt:lpstr>Guest Checkout – Password Reset</vt:lpstr>
      <vt:lpstr>PowerPoint Presentation</vt:lpstr>
      <vt:lpstr>Social Media Integration: Facebook Share</vt:lpstr>
      <vt:lpstr>Social Media Integration: Facebook Share</vt:lpstr>
      <vt:lpstr>Social Media Integration: Facebook Share</vt:lpstr>
      <vt:lpstr>Social Media Integration: Facebook Share</vt:lpstr>
      <vt:lpstr>PowerPoint Presentation</vt:lpstr>
      <vt:lpstr>Facebook Login</vt:lpstr>
      <vt:lpstr>PowerPoint Presentation</vt:lpstr>
      <vt:lpstr>PowerPoint Presentation</vt:lpstr>
      <vt:lpstr>PowerPoint Presentation</vt:lpstr>
      <vt:lpstr>Create Facebook Login Type</vt:lpstr>
      <vt:lpstr>PowerPoint Presentation</vt:lpstr>
      <vt:lpstr>PowerPoint Presentation</vt:lpstr>
      <vt:lpstr>PowerPoint Presentation</vt:lpstr>
      <vt:lpstr>PowerPoint Presentation</vt:lpstr>
      <vt:lpstr>PowerPoint Presentation</vt:lpstr>
      <vt:lpstr>Gathering additional information </vt:lpstr>
      <vt:lpstr>Auxiliary Form Setup</vt:lpstr>
      <vt:lpstr>Auxiliary Form Setup</vt:lpstr>
      <vt:lpstr>Auxiliary Form Setup  </vt:lpstr>
      <vt:lpstr>Auxiliary Form Setup</vt:lpstr>
      <vt:lpstr>Auxiliary Form Setup</vt:lpstr>
      <vt:lpstr>PowerPoint Presentation</vt:lpstr>
      <vt:lpstr>PowerPoint Presentation</vt:lpstr>
      <vt:lpstr>Analytics and tracking pixels</vt:lpstr>
      <vt:lpstr>Google Tag Manager</vt:lpstr>
      <vt:lpstr>Hosting Your Own Template</vt:lpstr>
      <vt:lpstr>Hosting Your Own Template</vt:lpstr>
      <vt:lpstr>Hosting your own TNEW Template</vt:lpstr>
      <vt:lpstr>Hosting Your Own Template</vt:lpstr>
      <vt:lpstr>PowerPoint Presentation</vt:lpstr>
      <vt:lpstr>Customisations: Gift Aid</vt:lpstr>
      <vt:lpstr>Customisations:  Contact Preferences</vt:lpstr>
      <vt:lpstr>Customisations: Upsells</vt:lpstr>
      <vt:lpstr>Customisations:  Add-On Donation</vt:lpstr>
      <vt:lpstr>Customisations:  Add-On Memberships</vt:lpstr>
      <vt:lpstr>PowerPoint Presentation</vt:lpstr>
      <vt:lpstr>PowerPoint Presentation</vt:lpstr>
      <vt:lpstr>PowerPoint Presentation</vt:lpstr>
      <vt:lpstr>Customisations: Round-Up Donation</vt:lpstr>
      <vt:lpstr>PowerPoint Presentation</vt:lpstr>
      <vt:lpstr>PowerPoint Presentation</vt:lpstr>
      <vt:lpstr>Select-Your-Own-Seat</vt:lpstr>
      <vt:lpstr>Select-Your-Own-Seat</vt:lpstr>
      <vt:lpstr>Select-Your-Own-Seat</vt:lpstr>
      <vt:lpstr>PowerPoint Presentation</vt:lpstr>
      <vt:lpstr>PowerPoint Presentation</vt:lpstr>
      <vt:lpstr>TNEW’s online documentation</vt:lpstr>
      <vt:lpstr>Site Map</vt:lpstr>
      <vt:lpstr>Site Map</vt:lpstr>
      <vt:lpstr>Ticketing Setup and Promo Checklists</vt:lpstr>
      <vt:lpstr>Building links to your site</vt:lpstr>
      <vt:lpstr>Consortiums</vt:lpstr>
      <vt:lpstr>View page source</vt:lpstr>
      <vt:lpstr>Testing Tips</vt:lpstr>
      <vt:lpstr>Contact Us!</vt:lpstr>
      <vt:lpstr>Annual Enhancement Process</vt:lpstr>
      <vt:lpstr>PowerPoint Presentation</vt:lpstr>
      <vt:lpstr>V7 TNEW = Responsive Design</vt:lpstr>
      <vt:lpstr>PowerPoint Presentation</vt:lpstr>
      <vt:lpstr>PowerPoint Presentation</vt:lpstr>
      <vt:lpstr>PowerPoint Presentation</vt:lpstr>
      <vt:lpstr>PowerPoint Presentation</vt:lpstr>
      <vt:lpstr>WHAT’S NEXT?</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Melissa</dc:creator>
  <cp:lastModifiedBy>Karyn Elliott</cp:lastModifiedBy>
  <cp:revision>285</cp:revision>
  <dcterms:created xsi:type="dcterms:W3CDTF">2014-12-29T02:34:02Z</dcterms:created>
  <dcterms:modified xsi:type="dcterms:W3CDTF">2016-11-18T11:04:37Z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5673E57B-EBC8-43C2-BE56-4BA55762F4B9</vt:lpwstr>
  </property>
  <property fmtid="{D5CDD505-2E9C-101B-9397-08002B2CF9AE}" pid="3" name="ArticulatePath">
    <vt:lpwstr>TLCC2015_template_v02</vt:lpwstr>
  </property>
</Properties>
</file>