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Masters/slideMaster21.xml" ContentType="application/vnd.openxmlformats-officedocument.presentationml.slideMaster+xml"/>
  <Override PartName="/ppt/slideMasters/slideMaster22.xml" ContentType="application/vnd.openxmlformats-officedocument.presentationml.slideMaster+xml"/>
  <Override PartName="/ppt/slideMasters/slideMaster23.xml" ContentType="application/vnd.openxmlformats-officedocument.presentationml.slideMaster+xml"/>
  <Override PartName="/ppt/slideMasters/slideMaster24.xml" ContentType="application/vnd.openxmlformats-officedocument.presentationml.slideMaster+xml"/>
  <Override PartName="/ppt/slideMasters/slideMaster25.xml" ContentType="application/vnd.openxmlformats-officedocument.presentationml.slideMaster+xml"/>
  <Override PartName="/ppt/slideMasters/slideMaster26.xml" ContentType="application/vnd.openxmlformats-officedocument.presentationml.slideMaster+xml"/>
  <Override PartName="/ppt/slideMasters/slideMaster27.xml" ContentType="application/vnd.openxmlformats-officedocument.presentationml.slideMaster+xml"/>
  <Override PartName="/ppt/slideMasters/slideMaster28.xml" ContentType="application/vnd.openxmlformats-officedocument.presentationml.slideMaster+xml"/>
  <Override PartName="/ppt/slideMasters/slideMaster29.xml" ContentType="application/vnd.openxmlformats-officedocument.presentationml.slideMaster+xml"/>
  <Override PartName="/ppt/slideMasters/slideMaster30.xml" ContentType="application/vnd.openxmlformats-officedocument.presentationml.slideMaster+xml"/>
  <Override PartName="/ppt/slideMasters/slideMaster31.xml" ContentType="application/vnd.openxmlformats-officedocument.presentationml.slideMaster+xml"/>
  <Override PartName="/ppt/slideMasters/slideMaster32.xml" ContentType="application/vnd.openxmlformats-officedocument.presentationml.slideMaster+xml"/>
  <Override PartName="/ppt/slideMasters/slideMaster33.xml" ContentType="application/vnd.openxmlformats-officedocument.presentationml.slideMaster+xml"/>
  <Override PartName="/ppt/slideMasters/slideMaster34.xml" ContentType="application/vnd.openxmlformats-officedocument.presentationml.slideMaster+xml"/>
  <Override PartName="/ppt/slideMasters/slideMaster35.xml" ContentType="application/vnd.openxmlformats-officedocument.presentationml.slideMaster+xml"/>
  <Override PartName="/ppt/slideMasters/slideMaster36.xml" ContentType="application/vnd.openxmlformats-officedocument.presentationml.slideMaster+xml"/>
  <Override PartName="/ppt/slideMasters/slideMaster37.xml" ContentType="application/vnd.openxmlformats-officedocument.presentationml.slideMaster+xml"/>
  <Override PartName="/ppt/slideMasters/slideMaster38.xml" ContentType="application/vnd.openxmlformats-officedocument.presentationml.slideMaster+xml"/>
  <Override PartName="/ppt/slideMasters/slideMaster39.xml" ContentType="application/vnd.openxmlformats-officedocument.presentationml.slideMaster+xml"/>
  <Override PartName="/ppt/slideMasters/slideMaster40.xml" ContentType="application/vnd.openxmlformats-officedocument.presentationml.slideMaster+xml"/>
  <Override PartName="/ppt/slideMasters/slideMaster41.xml" ContentType="application/vnd.openxmlformats-officedocument.presentationml.slideMaster+xml"/>
  <Override PartName="/ppt/slideMasters/slideMaster42.xml" ContentType="application/vnd.openxmlformats-officedocument.presentationml.slideMaster+xml"/>
  <Override PartName="/ppt/slideMasters/slideMaster43.xml" ContentType="application/vnd.openxmlformats-officedocument.presentationml.slideMaster+xml"/>
  <Override PartName="/ppt/slideMasters/slideMaster44.xml" ContentType="application/vnd.openxmlformats-officedocument.presentationml.slideMaster+xml"/>
  <Override PartName="/ppt/slideMasters/slideMaster45.xml" ContentType="application/vnd.openxmlformats-officedocument.presentationml.slideMaster+xml"/>
  <Override PartName="/ppt/slideMasters/slideMaster46.xml" ContentType="application/vnd.openxmlformats-officedocument.presentationml.slideMaster+xml"/>
  <Override PartName="/ppt/slideMasters/slideMaster47.xml" ContentType="application/vnd.openxmlformats-officedocument.presentationml.slideMaster+xml"/>
  <Override PartName="/ppt/slideMasters/slideMaster48.xml" ContentType="application/vnd.openxmlformats-officedocument.presentationml.slideMaster+xml"/>
  <Override PartName="/ppt/slideMasters/slideMaster49.xml" ContentType="application/vnd.openxmlformats-officedocument.presentationml.slideMaster+xml"/>
  <Override PartName="/ppt/slideMasters/slideMaster50.xml" ContentType="application/vnd.openxmlformats-officedocument.presentationml.slideMaster+xml"/>
  <Override PartName="/ppt/slideMasters/slideMaster51.xml" ContentType="application/vnd.openxmlformats-officedocument.presentationml.slideMaster+xml"/>
  <Override PartName="/ppt/slideMasters/slideMaster52.xml" ContentType="application/vnd.openxmlformats-officedocument.presentationml.slideMaster+xml"/>
  <Override PartName="/ppt/slideMasters/slideMaster53.xml" ContentType="application/vnd.openxmlformats-officedocument.presentationml.slideMaster+xml"/>
  <Override PartName="/ppt/slideMasters/slideMaster54.xml" ContentType="application/vnd.openxmlformats-officedocument.presentationml.slideMaster+xml"/>
  <Override PartName="/ppt/slideMasters/slideMaster55.xml" ContentType="application/vnd.openxmlformats-officedocument.presentationml.slideMaster+xml"/>
  <Override PartName="/ppt/slideMasters/slideMaster56.xml" ContentType="application/vnd.openxmlformats-officedocument.presentationml.slideMaster+xml"/>
  <Override PartName="/ppt/slideMasters/slideMaster57.xml" ContentType="application/vnd.openxmlformats-officedocument.presentationml.slideMaster+xml"/>
  <Override PartName="/ppt/slideMasters/slideMaster58.xml" ContentType="application/vnd.openxmlformats-officedocument.presentationml.slideMaster+xml"/>
  <Override PartName="/ppt/slideMasters/slideMaster59.xml" ContentType="application/vnd.openxmlformats-officedocument.presentationml.slideMaster+xml"/>
  <Override PartName="/ppt/slideMasters/slideMaster60.xml" ContentType="application/vnd.openxmlformats-officedocument.presentationml.slideMaster+xml"/>
  <Override PartName="/ppt/slideMasters/slideMaster61.xml" ContentType="application/vnd.openxmlformats-officedocument.presentationml.slideMaster+xml"/>
  <Override PartName="/ppt/slideMasters/slideMaster6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slideLayouts/slideLayout12.xml" ContentType="application/vnd.openxmlformats-officedocument.presentationml.slideLayout+xml"/>
  <Override PartName="/ppt/theme/theme3.xml" ContentType="application/vnd.openxmlformats-officedocument.theme+xml"/>
  <Override PartName="/ppt/slideLayouts/slideLayout13.xml" ContentType="application/vnd.openxmlformats-officedocument.presentationml.slideLayout+xml"/>
  <Override PartName="/ppt/theme/theme4.xml" ContentType="application/vnd.openxmlformats-officedocument.theme+xml"/>
  <Override PartName="/ppt/slideLayouts/slideLayout14.xml" ContentType="application/vnd.openxmlformats-officedocument.presentationml.slideLayout+xml"/>
  <Override PartName="/ppt/theme/theme5.xml" ContentType="application/vnd.openxmlformats-officedocument.theme+xml"/>
  <Override PartName="/ppt/slideLayouts/slideLayout15.xml" ContentType="application/vnd.openxmlformats-officedocument.presentationml.slideLayout+xml"/>
  <Override PartName="/ppt/theme/theme6.xml" ContentType="application/vnd.openxmlformats-officedocument.theme+xml"/>
  <Override PartName="/ppt/slideLayouts/slideLayout16.xml" ContentType="application/vnd.openxmlformats-officedocument.presentationml.slideLayout+xml"/>
  <Override PartName="/ppt/theme/theme7.xml" ContentType="application/vnd.openxmlformats-officedocument.theme+xml"/>
  <Override PartName="/ppt/slideLayouts/slideLayout17.xml" ContentType="application/vnd.openxmlformats-officedocument.presentationml.slideLayout+xml"/>
  <Override PartName="/ppt/theme/theme8.xml" ContentType="application/vnd.openxmlformats-officedocument.theme+xml"/>
  <Override PartName="/ppt/slideLayouts/slideLayout18.xml" ContentType="application/vnd.openxmlformats-officedocument.presentationml.slideLayout+xml"/>
  <Override PartName="/ppt/theme/theme9.xml" ContentType="application/vnd.openxmlformats-officedocument.theme+xml"/>
  <Override PartName="/ppt/slideLayouts/slideLayout19.xml" ContentType="application/vnd.openxmlformats-officedocument.presentationml.slideLayout+xml"/>
  <Override PartName="/ppt/theme/theme10.xml" ContentType="application/vnd.openxmlformats-officedocument.theme+xml"/>
  <Override PartName="/ppt/slideLayouts/slideLayout20.xml" ContentType="application/vnd.openxmlformats-officedocument.presentationml.slideLayout+xml"/>
  <Override PartName="/ppt/theme/theme11.xml" ContentType="application/vnd.openxmlformats-officedocument.theme+xml"/>
  <Override PartName="/ppt/slideLayouts/slideLayout21.xml" ContentType="application/vnd.openxmlformats-officedocument.presentationml.slideLayout+xml"/>
  <Override PartName="/ppt/theme/theme12.xml" ContentType="application/vnd.openxmlformats-officedocument.theme+xml"/>
  <Override PartName="/ppt/slideLayouts/slideLayout22.xml" ContentType="application/vnd.openxmlformats-officedocument.presentationml.slideLayout+xml"/>
  <Override PartName="/ppt/theme/theme13.xml" ContentType="application/vnd.openxmlformats-officedocument.theme+xml"/>
  <Override PartName="/ppt/slideLayouts/slideLayout23.xml" ContentType="application/vnd.openxmlformats-officedocument.presentationml.slideLayout+xml"/>
  <Override PartName="/ppt/theme/theme14.xml" ContentType="application/vnd.openxmlformats-officedocument.theme+xml"/>
  <Override PartName="/ppt/slideLayouts/slideLayout24.xml" ContentType="application/vnd.openxmlformats-officedocument.presentationml.slideLayout+xml"/>
  <Override PartName="/ppt/theme/theme15.xml" ContentType="application/vnd.openxmlformats-officedocument.theme+xml"/>
  <Override PartName="/ppt/slideLayouts/slideLayout25.xml" ContentType="application/vnd.openxmlformats-officedocument.presentationml.slideLayout+xml"/>
  <Override PartName="/ppt/theme/theme16.xml" ContentType="application/vnd.openxmlformats-officedocument.theme+xml"/>
  <Override PartName="/ppt/slideLayouts/slideLayout26.xml" ContentType="application/vnd.openxmlformats-officedocument.presentationml.slideLayout+xml"/>
  <Override PartName="/ppt/theme/theme17.xml" ContentType="application/vnd.openxmlformats-officedocument.theme+xml"/>
  <Override PartName="/ppt/slideLayouts/slideLayout27.xml" ContentType="application/vnd.openxmlformats-officedocument.presentationml.slideLayout+xml"/>
  <Override PartName="/ppt/theme/theme18.xml" ContentType="application/vnd.openxmlformats-officedocument.theme+xml"/>
  <Override PartName="/ppt/slideLayouts/slideLayout28.xml" ContentType="application/vnd.openxmlformats-officedocument.presentationml.slideLayout+xml"/>
  <Override PartName="/ppt/theme/theme19.xml" ContentType="application/vnd.openxmlformats-officedocument.theme+xml"/>
  <Override PartName="/ppt/slideLayouts/slideLayout29.xml" ContentType="application/vnd.openxmlformats-officedocument.presentationml.slideLayout+xml"/>
  <Override PartName="/ppt/theme/theme20.xml" ContentType="application/vnd.openxmlformats-officedocument.theme+xml"/>
  <Override PartName="/ppt/slideLayouts/slideLayout30.xml" ContentType="application/vnd.openxmlformats-officedocument.presentationml.slideLayout+xml"/>
  <Override PartName="/ppt/theme/theme21.xml" ContentType="application/vnd.openxmlformats-officedocument.theme+xml"/>
  <Override PartName="/ppt/slideLayouts/slideLayout31.xml" ContentType="application/vnd.openxmlformats-officedocument.presentationml.slideLayout+xml"/>
  <Override PartName="/ppt/theme/theme22.xml" ContentType="application/vnd.openxmlformats-officedocument.theme+xml"/>
  <Override PartName="/ppt/slideLayouts/slideLayout32.xml" ContentType="application/vnd.openxmlformats-officedocument.presentationml.slideLayout+xml"/>
  <Override PartName="/ppt/theme/theme23.xml" ContentType="application/vnd.openxmlformats-officedocument.theme+xml"/>
  <Override PartName="/ppt/slideLayouts/slideLayout33.xml" ContentType="application/vnd.openxmlformats-officedocument.presentationml.slideLayout+xml"/>
  <Override PartName="/ppt/theme/theme24.xml" ContentType="application/vnd.openxmlformats-officedocument.theme+xml"/>
  <Override PartName="/ppt/slideLayouts/slideLayout34.xml" ContentType="application/vnd.openxmlformats-officedocument.presentationml.slideLayout+xml"/>
  <Override PartName="/ppt/theme/theme25.xml" ContentType="application/vnd.openxmlformats-officedocument.theme+xml"/>
  <Override PartName="/ppt/slideLayouts/slideLayout35.xml" ContentType="application/vnd.openxmlformats-officedocument.presentationml.slideLayout+xml"/>
  <Override PartName="/ppt/theme/theme26.xml" ContentType="application/vnd.openxmlformats-officedocument.theme+xml"/>
  <Override PartName="/ppt/slideLayouts/slideLayout36.xml" ContentType="application/vnd.openxmlformats-officedocument.presentationml.slideLayout+xml"/>
  <Override PartName="/ppt/theme/theme27.xml" ContentType="application/vnd.openxmlformats-officedocument.theme+xml"/>
  <Override PartName="/ppt/slideLayouts/slideLayout37.xml" ContentType="application/vnd.openxmlformats-officedocument.presentationml.slideLayout+xml"/>
  <Override PartName="/ppt/theme/theme28.xml" ContentType="application/vnd.openxmlformats-officedocument.theme+xml"/>
  <Override PartName="/ppt/slideLayouts/slideLayout38.xml" ContentType="application/vnd.openxmlformats-officedocument.presentationml.slideLayout+xml"/>
  <Override PartName="/ppt/theme/theme29.xml" ContentType="application/vnd.openxmlformats-officedocument.theme+xml"/>
  <Override PartName="/ppt/slideLayouts/slideLayout39.xml" ContentType="application/vnd.openxmlformats-officedocument.presentationml.slideLayout+xml"/>
  <Override PartName="/ppt/theme/theme30.xml" ContentType="application/vnd.openxmlformats-officedocument.theme+xml"/>
  <Override PartName="/ppt/slideLayouts/slideLayout40.xml" ContentType="application/vnd.openxmlformats-officedocument.presentationml.slideLayout+xml"/>
  <Override PartName="/ppt/theme/theme31.xml" ContentType="application/vnd.openxmlformats-officedocument.theme+xml"/>
  <Override PartName="/ppt/slideLayouts/slideLayout41.xml" ContentType="application/vnd.openxmlformats-officedocument.presentationml.slideLayout+xml"/>
  <Override PartName="/ppt/theme/theme32.xml" ContentType="application/vnd.openxmlformats-officedocument.theme+xml"/>
  <Override PartName="/ppt/slideLayouts/slideLayout42.xml" ContentType="application/vnd.openxmlformats-officedocument.presentationml.slideLayout+xml"/>
  <Override PartName="/ppt/theme/theme33.xml" ContentType="application/vnd.openxmlformats-officedocument.theme+xml"/>
  <Override PartName="/ppt/slideLayouts/slideLayout43.xml" ContentType="application/vnd.openxmlformats-officedocument.presentationml.slideLayout+xml"/>
  <Override PartName="/ppt/theme/theme34.xml" ContentType="application/vnd.openxmlformats-officedocument.theme+xml"/>
  <Override PartName="/ppt/slideLayouts/slideLayout44.xml" ContentType="application/vnd.openxmlformats-officedocument.presentationml.slideLayout+xml"/>
  <Override PartName="/ppt/theme/theme35.xml" ContentType="application/vnd.openxmlformats-officedocument.theme+xml"/>
  <Override PartName="/ppt/slideLayouts/slideLayout45.xml" ContentType="application/vnd.openxmlformats-officedocument.presentationml.slideLayout+xml"/>
  <Override PartName="/ppt/theme/theme36.xml" ContentType="application/vnd.openxmlformats-officedocument.theme+xml"/>
  <Override PartName="/ppt/slideLayouts/slideLayout46.xml" ContentType="application/vnd.openxmlformats-officedocument.presentationml.slideLayout+xml"/>
  <Override PartName="/ppt/theme/theme37.xml" ContentType="application/vnd.openxmlformats-officedocument.theme+xml"/>
  <Override PartName="/ppt/slideLayouts/slideLayout47.xml" ContentType="application/vnd.openxmlformats-officedocument.presentationml.slideLayout+xml"/>
  <Override PartName="/ppt/theme/theme38.xml" ContentType="application/vnd.openxmlformats-officedocument.theme+xml"/>
  <Override PartName="/ppt/slideLayouts/slideLayout48.xml" ContentType="application/vnd.openxmlformats-officedocument.presentationml.slideLayout+xml"/>
  <Override PartName="/ppt/theme/theme39.xml" ContentType="application/vnd.openxmlformats-officedocument.theme+xml"/>
  <Override PartName="/ppt/slideLayouts/slideLayout49.xml" ContentType="application/vnd.openxmlformats-officedocument.presentationml.slideLayout+xml"/>
  <Override PartName="/ppt/theme/theme40.xml" ContentType="application/vnd.openxmlformats-officedocument.theme+xml"/>
  <Override PartName="/ppt/slideLayouts/slideLayout50.xml" ContentType="application/vnd.openxmlformats-officedocument.presentationml.slideLayout+xml"/>
  <Override PartName="/ppt/theme/theme41.xml" ContentType="application/vnd.openxmlformats-officedocument.theme+xml"/>
  <Override PartName="/ppt/slideLayouts/slideLayout51.xml" ContentType="application/vnd.openxmlformats-officedocument.presentationml.slideLayout+xml"/>
  <Override PartName="/ppt/theme/theme42.xml" ContentType="application/vnd.openxmlformats-officedocument.theme+xml"/>
  <Override PartName="/ppt/slideLayouts/slideLayout52.xml" ContentType="application/vnd.openxmlformats-officedocument.presentationml.slideLayout+xml"/>
  <Override PartName="/ppt/theme/theme43.xml" ContentType="application/vnd.openxmlformats-officedocument.theme+xml"/>
  <Override PartName="/ppt/slideLayouts/slideLayout53.xml" ContentType="application/vnd.openxmlformats-officedocument.presentationml.slideLayout+xml"/>
  <Override PartName="/ppt/theme/theme44.xml" ContentType="application/vnd.openxmlformats-officedocument.theme+xml"/>
  <Override PartName="/ppt/slideLayouts/slideLayout54.xml" ContentType="application/vnd.openxmlformats-officedocument.presentationml.slideLayout+xml"/>
  <Override PartName="/ppt/theme/theme45.xml" ContentType="application/vnd.openxmlformats-officedocument.theme+xml"/>
  <Override PartName="/ppt/slideLayouts/slideLayout55.xml" ContentType="application/vnd.openxmlformats-officedocument.presentationml.slideLayout+xml"/>
  <Override PartName="/ppt/theme/theme46.xml" ContentType="application/vnd.openxmlformats-officedocument.theme+xml"/>
  <Override PartName="/ppt/slideLayouts/slideLayout56.xml" ContentType="application/vnd.openxmlformats-officedocument.presentationml.slideLayout+xml"/>
  <Override PartName="/ppt/theme/theme47.xml" ContentType="application/vnd.openxmlformats-officedocument.theme+xml"/>
  <Override PartName="/ppt/slideLayouts/slideLayout57.xml" ContentType="application/vnd.openxmlformats-officedocument.presentationml.slideLayout+xml"/>
  <Override PartName="/ppt/theme/theme48.xml" ContentType="application/vnd.openxmlformats-officedocument.theme+xml"/>
  <Override PartName="/ppt/slideLayouts/slideLayout58.xml" ContentType="application/vnd.openxmlformats-officedocument.presentationml.slideLayout+xml"/>
  <Override PartName="/ppt/theme/theme49.xml" ContentType="application/vnd.openxmlformats-officedocument.theme+xml"/>
  <Override PartName="/ppt/slideLayouts/slideLayout59.xml" ContentType="application/vnd.openxmlformats-officedocument.presentationml.slideLayout+xml"/>
  <Override PartName="/ppt/theme/theme50.xml" ContentType="application/vnd.openxmlformats-officedocument.theme+xml"/>
  <Override PartName="/ppt/slideLayouts/slideLayout60.xml" ContentType="application/vnd.openxmlformats-officedocument.presentationml.slideLayout+xml"/>
  <Override PartName="/ppt/theme/theme51.xml" ContentType="application/vnd.openxmlformats-officedocument.theme+xml"/>
  <Override PartName="/ppt/slideLayouts/slideLayout61.xml" ContentType="application/vnd.openxmlformats-officedocument.presentationml.slideLayout+xml"/>
  <Override PartName="/ppt/theme/theme52.xml" ContentType="application/vnd.openxmlformats-officedocument.theme+xml"/>
  <Override PartName="/ppt/slideLayouts/slideLayout62.xml" ContentType="application/vnd.openxmlformats-officedocument.presentationml.slideLayout+xml"/>
  <Override PartName="/ppt/theme/theme53.xml" ContentType="application/vnd.openxmlformats-officedocument.theme+xml"/>
  <Override PartName="/ppt/slideLayouts/slideLayout63.xml" ContentType="application/vnd.openxmlformats-officedocument.presentationml.slideLayout+xml"/>
  <Override PartName="/ppt/theme/theme54.xml" ContentType="application/vnd.openxmlformats-officedocument.theme+xml"/>
  <Override PartName="/ppt/slideLayouts/slideLayout64.xml" ContentType="application/vnd.openxmlformats-officedocument.presentationml.slideLayout+xml"/>
  <Override PartName="/ppt/theme/theme55.xml" ContentType="application/vnd.openxmlformats-officedocument.theme+xml"/>
  <Override PartName="/ppt/slideLayouts/slideLayout65.xml" ContentType="application/vnd.openxmlformats-officedocument.presentationml.slideLayout+xml"/>
  <Override PartName="/ppt/theme/theme56.xml" ContentType="application/vnd.openxmlformats-officedocument.theme+xml"/>
  <Override PartName="/ppt/slideLayouts/slideLayout66.xml" ContentType="application/vnd.openxmlformats-officedocument.presentationml.slideLayout+xml"/>
  <Override PartName="/ppt/theme/theme57.xml" ContentType="application/vnd.openxmlformats-officedocument.theme+xml"/>
  <Override PartName="/ppt/slideLayouts/slideLayout67.xml" ContentType="application/vnd.openxmlformats-officedocument.presentationml.slideLayout+xml"/>
  <Override PartName="/ppt/theme/theme58.xml" ContentType="application/vnd.openxmlformats-officedocument.theme+xml"/>
  <Override PartName="/ppt/slideLayouts/slideLayout68.xml" ContentType="application/vnd.openxmlformats-officedocument.presentationml.slideLayout+xml"/>
  <Override PartName="/ppt/theme/theme59.xml" ContentType="application/vnd.openxmlformats-officedocument.theme+xml"/>
  <Override PartName="/ppt/slideLayouts/slideLayout69.xml" ContentType="application/vnd.openxmlformats-officedocument.presentationml.slideLayout+xml"/>
  <Override PartName="/ppt/theme/theme60.xml" ContentType="application/vnd.openxmlformats-officedocument.theme+xml"/>
  <Override PartName="/ppt/slideLayouts/slideLayout70.xml" ContentType="application/vnd.openxmlformats-officedocument.presentationml.slideLayout+xml"/>
  <Override PartName="/ppt/theme/theme61.xml" ContentType="application/vnd.openxmlformats-officedocument.theme+xml"/>
  <Override PartName="/ppt/slideLayouts/slideLayout71.xml" ContentType="application/vnd.openxmlformats-officedocument.presentationml.slideLayout+xml"/>
  <Override PartName="/ppt/theme/theme62.xml" ContentType="application/vnd.openxmlformats-officedocument.theme+xml"/>
  <Override PartName="/ppt/theme/theme63.xml" ContentType="application/vnd.openxmlformats-officedocument.theme+xml"/>
  <Override PartName="/ppt/theme/theme6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2"/>
    <p:sldMasterId id="2147483662" r:id="rId3"/>
    <p:sldMasterId id="2147483664" r:id="rId4"/>
    <p:sldMasterId id="2147483666" r:id="rId5"/>
    <p:sldMasterId id="2147483668" r:id="rId6"/>
    <p:sldMasterId id="2147483670" r:id="rId7"/>
    <p:sldMasterId id="2147483672" r:id="rId8"/>
    <p:sldMasterId id="2147483674" r:id="rId9"/>
    <p:sldMasterId id="2147483676" r:id="rId10"/>
    <p:sldMasterId id="2147483678" r:id="rId11"/>
    <p:sldMasterId id="2147483680" r:id="rId12"/>
    <p:sldMasterId id="2147483682" r:id="rId13"/>
    <p:sldMasterId id="2147483684" r:id="rId14"/>
    <p:sldMasterId id="2147483686" r:id="rId15"/>
    <p:sldMasterId id="2147483688" r:id="rId16"/>
    <p:sldMasterId id="2147483690" r:id="rId17"/>
    <p:sldMasterId id="2147483692" r:id="rId18"/>
    <p:sldMasterId id="2147483694" r:id="rId19"/>
    <p:sldMasterId id="2147483696" r:id="rId20"/>
    <p:sldMasterId id="2147483698" r:id="rId21"/>
    <p:sldMasterId id="2147483700" r:id="rId22"/>
    <p:sldMasterId id="2147483702" r:id="rId23"/>
    <p:sldMasterId id="2147483704" r:id="rId24"/>
    <p:sldMasterId id="2147483706" r:id="rId25"/>
    <p:sldMasterId id="2147483708" r:id="rId26"/>
    <p:sldMasterId id="2147483710" r:id="rId27"/>
    <p:sldMasterId id="2147483712" r:id="rId28"/>
    <p:sldMasterId id="2147483714" r:id="rId29"/>
    <p:sldMasterId id="2147483716" r:id="rId30"/>
    <p:sldMasterId id="2147483718" r:id="rId31"/>
    <p:sldMasterId id="2147483720" r:id="rId32"/>
    <p:sldMasterId id="2147483722" r:id="rId33"/>
    <p:sldMasterId id="2147483724" r:id="rId34"/>
    <p:sldMasterId id="2147483726" r:id="rId35"/>
    <p:sldMasterId id="2147483728" r:id="rId36"/>
    <p:sldMasterId id="2147483730" r:id="rId37"/>
    <p:sldMasterId id="2147483732" r:id="rId38"/>
    <p:sldMasterId id="2147483734" r:id="rId39"/>
    <p:sldMasterId id="2147483736" r:id="rId40"/>
    <p:sldMasterId id="2147483738" r:id="rId41"/>
    <p:sldMasterId id="2147483740" r:id="rId42"/>
    <p:sldMasterId id="2147483742" r:id="rId43"/>
    <p:sldMasterId id="2147483744" r:id="rId44"/>
    <p:sldMasterId id="2147483746" r:id="rId45"/>
    <p:sldMasterId id="2147483748" r:id="rId46"/>
    <p:sldMasterId id="2147483750" r:id="rId47"/>
    <p:sldMasterId id="2147483774" r:id="rId48"/>
    <p:sldMasterId id="2147483776" r:id="rId49"/>
    <p:sldMasterId id="2147483778" r:id="rId50"/>
    <p:sldMasterId id="2147483782" r:id="rId51"/>
    <p:sldMasterId id="2147483784" r:id="rId52"/>
    <p:sldMasterId id="2147483786" r:id="rId53"/>
    <p:sldMasterId id="2147483788" r:id="rId54"/>
    <p:sldMasterId id="2147483790" r:id="rId55"/>
    <p:sldMasterId id="2147483792" r:id="rId56"/>
    <p:sldMasterId id="2147483794" r:id="rId57"/>
    <p:sldMasterId id="2147483796" r:id="rId58"/>
    <p:sldMasterId id="2147483798" r:id="rId59"/>
    <p:sldMasterId id="2147483800" r:id="rId60"/>
    <p:sldMasterId id="2147483802" r:id="rId61"/>
    <p:sldMasterId id="2147483804" r:id="rId62"/>
  </p:sldMasterIdLst>
  <p:notesMasterIdLst>
    <p:notesMasterId r:id="rId144"/>
  </p:notesMasterIdLst>
  <p:handoutMasterIdLst>
    <p:handoutMasterId r:id="rId145"/>
  </p:handoutMasterIdLst>
  <p:sldIdLst>
    <p:sldId id="339" r:id="rId63"/>
    <p:sldId id="340" r:id="rId64"/>
    <p:sldId id="256" r:id="rId65"/>
    <p:sldId id="260" r:id="rId66"/>
    <p:sldId id="262" r:id="rId67"/>
    <p:sldId id="263" r:id="rId68"/>
    <p:sldId id="265" r:id="rId69"/>
    <p:sldId id="268" r:id="rId70"/>
    <p:sldId id="269" r:id="rId71"/>
    <p:sldId id="270" r:id="rId72"/>
    <p:sldId id="271" r:id="rId73"/>
    <p:sldId id="272" r:id="rId74"/>
    <p:sldId id="275" r:id="rId75"/>
    <p:sldId id="273" r:id="rId76"/>
    <p:sldId id="274" r:id="rId77"/>
    <p:sldId id="276" r:id="rId78"/>
    <p:sldId id="277" r:id="rId79"/>
    <p:sldId id="278" r:id="rId80"/>
    <p:sldId id="279" r:id="rId81"/>
    <p:sldId id="280" r:id="rId82"/>
    <p:sldId id="281" r:id="rId83"/>
    <p:sldId id="257" r:id="rId84"/>
    <p:sldId id="282" r:id="rId85"/>
    <p:sldId id="283" r:id="rId86"/>
    <p:sldId id="284" r:id="rId87"/>
    <p:sldId id="285" r:id="rId88"/>
    <p:sldId id="286" r:id="rId89"/>
    <p:sldId id="287" r:id="rId90"/>
    <p:sldId id="288" r:id="rId91"/>
    <p:sldId id="289" r:id="rId92"/>
    <p:sldId id="290" r:id="rId93"/>
    <p:sldId id="291" r:id="rId94"/>
    <p:sldId id="292" r:id="rId95"/>
    <p:sldId id="293" r:id="rId96"/>
    <p:sldId id="294" r:id="rId97"/>
    <p:sldId id="295" r:id="rId98"/>
    <p:sldId id="296" r:id="rId99"/>
    <p:sldId id="297" r:id="rId100"/>
    <p:sldId id="298" r:id="rId101"/>
    <p:sldId id="299" r:id="rId102"/>
    <p:sldId id="300" r:id="rId103"/>
    <p:sldId id="301" r:id="rId104"/>
    <p:sldId id="302" r:id="rId105"/>
    <p:sldId id="303" r:id="rId106"/>
    <p:sldId id="304" r:id="rId107"/>
    <p:sldId id="305" r:id="rId108"/>
    <p:sldId id="306" r:id="rId109"/>
    <p:sldId id="307" r:id="rId110"/>
    <p:sldId id="308" r:id="rId111"/>
    <p:sldId id="309" r:id="rId112"/>
    <p:sldId id="310" r:id="rId113"/>
    <p:sldId id="311" r:id="rId114"/>
    <p:sldId id="312" r:id="rId115"/>
    <p:sldId id="313" r:id="rId116"/>
    <p:sldId id="314" r:id="rId117"/>
    <p:sldId id="315" r:id="rId118"/>
    <p:sldId id="316" r:id="rId119"/>
    <p:sldId id="317" r:id="rId120"/>
    <p:sldId id="318" r:id="rId121"/>
    <p:sldId id="319" r:id="rId122"/>
    <p:sldId id="320" r:id="rId123"/>
    <p:sldId id="321" r:id="rId124"/>
    <p:sldId id="322" r:id="rId125"/>
    <p:sldId id="323" r:id="rId126"/>
    <p:sldId id="324" r:id="rId127"/>
    <p:sldId id="325" r:id="rId128"/>
    <p:sldId id="326" r:id="rId129"/>
    <p:sldId id="327" r:id="rId130"/>
    <p:sldId id="344" r:id="rId131"/>
    <p:sldId id="345" r:id="rId132"/>
    <p:sldId id="346" r:id="rId133"/>
    <p:sldId id="347" r:id="rId134"/>
    <p:sldId id="348" r:id="rId135"/>
    <p:sldId id="349" r:id="rId136"/>
    <p:sldId id="350" r:id="rId137"/>
    <p:sldId id="351" r:id="rId138"/>
    <p:sldId id="352" r:id="rId139"/>
    <p:sldId id="353" r:id="rId140"/>
    <p:sldId id="354" r:id="rId141"/>
    <p:sldId id="341" r:id="rId142"/>
    <p:sldId id="343" r:id="rId143"/>
  </p:sldIdLst>
  <p:sldSz cx="10680700" cy="7556500"/>
  <p:notesSz cx="6858000" cy="9144000"/>
  <p:defaultTextStyle>
    <a:lvl1pPr defTabSz="521437">
      <a:defRPr sz="2100">
        <a:latin typeface="Calibri"/>
        <a:ea typeface="Calibri"/>
        <a:cs typeface="Calibri"/>
        <a:sym typeface="Calibri"/>
      </a:defRPr>
    </a:lvl1pPr>
    <a:lvl2pPr indent="521437" defTabSz="521437">
      <a:defRPr sz="2100">
        <a:latin typeface="Calibri"/>
        <a:ea typeface="Calibri"/>
        <a:cs typeface="Calibri"/>
        <a:sym typeface="Calibri"/>
      </a:defRPr>
    </a:lvl2pPr>
    <a:lvl3pPr indent="1042872" defTabSz="521437">
      <a:defRPr sz="2100">
        <a:latin typeface="Calibri"/>
        <a:ea typeface="Calibri"/>
        <a:cs typeface="Calibri"/>
        <a:sym typeface="Calibri"/>
      </a:defRPr>
    </a:lvl3pPr>
    <a:lvl4pPr indent="1564310" defTabSz="521437">
      <a:defRPr sz="2100">
        <a:latin typeface="Calibri"/>
        <a:ea typeface="Calibri"/>
        <a:cs typeface="Calibri"/>
        <a:sym typeface="Calibri"/>
      </a:defRPr>
    </a:lvl4pPr>
    <a:lvl5pPr indent="2085745" defTabSz="521437">
      <a:defRPr sz="2100">
        <a:latin typeface="Calibri"/>
        <a:ea typeface="Calibri"/>
        <a:cs typeface="Calibri"/>
        <a:sym typeface="Calibri"/>
      </a:defRPr>
    </a:lvl5pPr>
    <a:lvl6pPr indent="2607182" defTabSz="521437">
      <a:defRPr sz="2100">
        <a:latin typeface="Calibri"/>
        <a:ea typeface="Calibri"/>
        <a:cs typeface="Calibri"/>
        <a:sym typeface="Calibri"/>
      </a:defRPr>
    </a:lvl6pPr>
    <a:lvl7pPr indent="3128620" defTabSz="521437">
      <a:defRPr sz="2100">
        <a:latin typeface="Calibri"/>
        <a:ea typeface="Calibri"/>
        <a:cs typeface="Calibri"/>
        <a:sym typeface="Calibri"/>
      </a:defRPr>
    </a:lvl7pPr>
    <a:lvl8pPr indent="3650055" defTabSz="521437">
      <a:defRPr sz="2100">
        <a:latin typeface="Calibri"/>
        <a:ea typeface="Calibri"/>
        <a:cs typeface="Calibri"/>
        <a:sym typeface="Calibri"/>
      </a:defRPr>
    </a:lvl8pPr>
    <a:lvl9pPr indent="4171493" defTabSz="521437">
      <a:defRPr sz="2100">
        <a:latin typeface="Calibri"/>
        <a:ea typeface="Calibri"/>
        <a:cs typeface="Calibri"/>
        <a:sym typeface="Calibri"/>
      </a:defRPr>
    </a:lvl9pPr>
  </p:defaultTextStyle>
  <p:extLst>
    <p:ext uri="{EFAFB233-063F-42B5-8137-9DF3F51BA10A}">
      <p15:sldGuideLst xmlns:p15="http://schemas.microsoft.com/office/powerpoint/2012/main">
        <p15:guide id="1" orient="horz" pos="2380" userDrawn="1">
          <p15:clr>
            <a:srgbClr val="A4A3A4"/>
          </p15:clr>
        </p15:guide>
        <p15:guide id="2" pos="3364"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n" i="on">
        <a:font>
          <a:latin typeface="Calibri"/>
          <a:ea typeface="Calibri"/>
          <a:cs typeface="Calibri"/>
        </a:font>
        <a:srgbClr val="000000"/>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CFD7E7"/>
          </a:solidFill>
        </a:fill>
      </a:tcStyle>
    </a:wholeTbl>
    <a:band2H>
      <a:tcTxStyle/>
      <a:tcStyle>
        <a:tcBdr/>
        <a:fill>
          <a:solidFill>
            <a:srgbClr val="E8ECF4"/>
          </a:solidFill>
        </a:fill>
      </a:tcStyle>
    </a:band2H>
    <a:firstCol>
      <a:tcTxStyle b="on" i="on">
        <a:font>
          <a:latin typeface="Calibri"/>
          <a:ea typeface="Calibri"/>
          <a:cs typeface="Calibri"/>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4F81BD"/>
          </a:solidFill>
        </a:fill>
      </a:tcStyle>
    </a:firstCol>
    <a:lastRow>
      <a:tcTxStyle b="on" i="on">
        <a:font>
          <a:latin typeface="Calibri"/>
          <a:ea typeface="Calibri"/>
          <a:cs typeface="Calibri"/>
        </a:font>
        <a:srgbClr val="FFFFFF"/>
      </a:tcTxStyle>
      <a:tcStyle>
        <a:tcBdr>
          <a:left>
            <a:ln w="12700" cap="flat">
              <a:solidFill>
                <a:srgbClr val="FFFFFF"/>
              </a:solidFill>
              <a:prstDash val="solid"/>
              <a:bevel/>
            </a:ln>
          </a:left>
          <a:right>
            <a:ln w="12700" cap="flat">
              <a:solidFill>
                <a:srgbClr val="FFFFFF"/>
              </a:solidFill>
              <a:prstDash val="solid"/>
              <a:bevel/>
            </a:ln>
          </a:right>
          <a:top>
            <a:ln w="381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4F81BD"/>
          </a:solidFill>
        </a:fill>
      </a:tcStyle>
    </a:lastRow>
    <a:firstRow>
      <a:tcTxStyle b="on" i="on">
        <a:font>
          <a:latin typeface="Calibri"/>
          <a:ea typeface="Calibri"/>
          <a:cs typeface="Calibri"/>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381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4F81BD"/>
          </a:solidFill>
        </a:fill>
      </a:tcStyle>
    </a:firstRow>
  </a:tblStyle>
  <a:tblStyle styleId="{C7B018BB-80A7-4F77-B60F-C8B233D01FF8}" styleName="">
    <a:tblBg/>
    <a:wholeTbl>
      <a:tcTxStyle b="on" i="on">
        <a:font>
          <a:latin typeface="Calibri"/>
          <a:ea typeface="Calibri"/>
          <a:cs typeface="Calibri"/>
        </a:font>
        <a:srgbClr val="000000"/>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DEE7D0"/>
          </a:solidFill>
        </a:fill>
      </a:tcStyle>
    </a:wholeTbl>
    <a:band2H>
      <a:tcTxStyle/>
      <a:tcStyle>
        <a:tcBdr/>
        <a:fill>
          <a:solidFill>
            <a:srgbClr val="EFF3E9"/>
          </a:solidFill>
        </a:fill>
      </a:tcStyle>
    </a:band2H>
    <a:firstCol>
      <a:tcTxStyle b="on" i="on">
        <a:font>
          <a:latin typeface="Calibri"/>
          <a:ea typeface="Calibri"/>
          <a:cs typeface="Calibri"/>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9BBB59"/>
          </a:solidFill>
        </a:fill>
      </a:tcStyle>
    </a:firstCol>
    <a:lastRow>
      <a:tcTxStyle b="on" i="on">
        <a:font>
          <a:latin typeface="Calibri"/>
          <a:ea typeface="Calibri"/>
          <a:cs typeface="Calibri"/>
        </a:font>
        <a:srgbClr val="FFFFFF"/>
      </a:tcTxStyle>
      <a:tcStyle>
        <a:tcBdr>
          <a:left>
            <a:ln w="12700" cap="flat">
              <a:solidFill>
                <a:srgbClr val="FFFFFF"/>
              </a:solidFill>
              <a:prstDash val="solid"/>
              <a:bevel/>
            </a:ln>
          </a:left>
          <a:right>
            <a:ln w="12700" cap="flat">
              <a:solidFill>
                <a:srgbClr val="FFFFFF"/>
              </a:solidFill>
              <a:prstDash val="solid"/>
              <a:bevel/>
            </a:ln>
          </a:right>
          <a:top>
            <a:ln w="381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9BBB59"/>
          </a:solidFill>
        </a:fill>
      </a:tcStyle>
    </a:lastRow>
    <a:firstRow>
      <a:tcTxStyle b="on" i="on">
        <a:font>
          <a:latin typeface="Calibri"/>
          <a:ea typeface="Calibri"/>
          <a:cs typeface="Calibri"/>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381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9BBB59"/>
          </a:solidFill>
        </a:fill>
      </a:tcStyle>
    </a:firstRow>
  </a:tblStyle>
  <a:tblStyle styleId="{EEE7283C-3CF3-47DC-8721-378D4A62B228}" styleName="">
    <a:tblBg/>
    <a:wholeTbl>
      <a:tcTxStyle b="on" i="on">
        <a:font>
          <a:latin typeface="Calibri"/>
          <a:ea typeface="Calibri"/>
          <a:cs typeface="Calibri"/>
        </a:font>
        <a:srgbClr val="000000"/>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FCDCCE"/>
          </a:solidFill>
        </a:fill>
      </a:tcStyle>
    </a:wholeTbl>
    <a:band2H>
      <a:tcTxStyle/>
      <a:tcStyle>
        <a:tcBdr/>
        <a:fill>
          <a:solidFill>
            <a:srgbClr val="FDEEE8"/>
          </a:solidFill>
        </a:fill>
      </a:tcStyle>
    </a:band2H>
    <a:firstCol>
      <a:tcTxStyle b="on" i="on">
        <a:font>
          <a:latin typeface="Calibri"/>
          <a:ea typeface="Calibri"/>
          <a:cs typeface="Calibri"/>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F79646"/>
          </a:solidFill>
        </a:fill>
      </a:tcStyle>
    </a:firstCol>
    <a:lastRow>
      <a:tcTxStyle b="on" i="on">
        <a:font>
          <a:latin typeface="Calibri"/>
          <a:ea typeface="Calibri"/>
          <a:cs typeface="Calibri"/>
        </a:font>
        <a:srgbClr val="FFFFFF"/>
      </a:tcTxStyle>
      <a:tcStyle>
        <a:tcBdr>
          <a:left>
            <a:ln w="12700" cap="flat">
              <a:solidFill>
                <a:srgbClr val="FFFFFF"/>
              </a:solidFill>
              <a:prstDash val="solid"/>
              <a:bevel/>
            </a:ln>
          </a:left>
          <a:right>
            <a:ln w="12700" cap="flat">
              <a:solidFill>
                <a:srgbClr val="FFFFFF"/>
              </a:solidFill>
              <a:prstDash val="solid"/>
              <a:bevel/>
            </a:ln>
          </a:right>
          <a:top>
            <a:ln w="381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F79646"/>
          </a:solidFill>
        </a:fill>
      </a:tcStyle>
    </a:lastRow>
    <a:firstRow>
      <a:tcTxStyle b="on" i="on">
        <a:font>
          <a:latin typeface="Calibri"/>
          <a:ea typeface="Calibri"/>
          <a:cs typeface="Calibri"/>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381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F79646"/>
          </a:solidFill>
        </a:fill>
      </a:tcStyle>
    </a:firstRow>
  </a:tblStyle>
  <a:tblStyle styleId="{CF821DB8-F4EB-4A41-A1BA-3FCAFE7338EE}" styleName="">
    <a:tblBg/>
    <a:wholeTbl>
      <a:tcTxStyle b="on" i="on">
        <a:font>
          <a:latin typeface="Calibri"/>
          <a:ea typeface="Calibri"/>
          <a:cs typeface="Calibri"/>
        </a:font>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n">
        <a:font>
          <a:latin typeface="Calibri"/>
          <a:ea typeface="Calibri"/>
          <a:cs typeface="Calibri"/>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4F81BD"/>
          </a:solidFill>
        </a:fill>
      </a:tcStyle>
    </a:firstCol>
    <a:lastRow>
      <a:tcTxStyle b="on" i="on">
        <a:font>
          <a:latin typeface="Calibri"/>
          <a:ea typeface="Calibri"/>
          <a:cs typeface="Calibri"/>
        </a:font>
        <a:srgbClr val="000000"/>
      </a:tcTxStyle>
      <a:tcStyle>
        <a:tcBdr>
          <a:left>
            <a:ln w="12700" cap="flat">
              <a:noFill/>
              <a:miter lim="400000"/>
            </a:ln>
          </a:left>
          <a:right>
            <a:ln w="12700" cap="flat">
              <a:noFill/>
              <a:miter lim="400000"/>
            </a:ln>
          </a:right>
          <a:top>
            <a:ln w="50800" cap="flat">
              <a:solidFill>
                <a:srgbClr val="000000"/>
              </a:solidFill>
              <a:prstDash val="solid"/>
              <a:bevel/>
            </a:ln>
          </a:top>
          <a:bottom>
            <a:ln w="25400" cap="flat">
              <a:solidFill>
                <a:srgbClr val="000000"/>
              </a:solidFill>
              <a:prstDash val="solid"/>
              <a:bevel/>
            </a:ln>
          </a:bottom>
          <a:insideH>
            <a:ln w="12700" cap="flat">
              <a:noFill/>
              <a:miter lim="400000"/>
            </a:ln>
          </a:insideH>
          <a:insideV>
            <a:ln w="12700" cap="flat">
              <a:noFill/>
              <a:miter lim="400000"/>
            </a:ln>
          </a:insideV>
        </a:tcBdr>
        <a:fill>
          <a:solidFill>
            <a:srgbClr val="FFFFFF"/>
          </a:solidFill>
        </a:fill>
      </a:tcStyle>
    </a:lastRow>
    <a:firstRow>
      <a:tcTxStyle b="on" i="on">
        <a:font>
          <a:latin typeface="Calibri"/>
          <a:ea typeface="Calibri"/>
          <a:cs typeface="Calibri"/>
        </a:font>
        <a:srgbClr val="FFFFFF"/>
      </a:tcTxStyle>
      <a:tcStyle>
        <a:tcBdr>
          <a:left>
            <a:ln w="12700" cap="flat">
              <a:noFill/>
              <a:miter lim="400000"/>
            </a:ln>
          </a:left>
          <a:right>
            <a:ln w="12700" cap="flat">
              <a:noFill/>
              <a:miter lim="400000"/>
            </a:ln>
          </a:right>
          <a:top>
            <a:ln w="25400" cap="flat">
              <a:solidFill>
                <a:srgbClr val="000000"/>
              </a:solidFill>
              <a:prstDash val="solid"/>
              <a:bevel/>
            </a:ln>
          </a:top>
          <a:bottom>
            <a:ln w="25400" cap="flat">
              <a:solidFill>
                <a:srgbClr val="000000"/>
              </a:solidFill>
              <a:prstDash val="solid"/>
              <a:bevel/>
            </a:ln>
          </a:bottom>
          <a:insideH>
            <a:ln w="12700" cap="flat">
              <a:noFill/>
              <a:miter lim="400000"/>
            </a:ln>
          </a:insideH>
          <a:insideV>
            <a:ln w="12700" cap="flat">
              <a:noFill/>
              <a:miter lim="400000"/>
            </a:ln>
          </a:insideV>
        </a:tcBdr>
        <a:fill>
          <a:solidFill>
            <a:srgbClr val="4F81BD"/>
          </a:solidFill>
        </a:fill>
      </a:tcStyle>
    </a:firstRow>
  </a:tblStyle>
  <a:tblStyle styleId="{33BA23B1-9221-436E-865A-0063620EA4FD}" styleName="">
    <a:tblBg/>
    <a:wholeTbl>
      <a:tcTxStyle b="on" i="on">
        <a:font>
          <a:latin typeface="Calibri"/>
          <a:ea typeface="Calibri"/>
          <a:cs typeface="Calibri"/>
        </a:font>
        <a:srgbClr val="000000"/>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CACACA"/>
          </a:solidFill>
        </a:fill>
      </a:tcStyle>
    </a:wholeTbl>
    <a:band2H>
      <a:tcTxStyle/>
      <a:tcStyle>
        <a:tcBdr/>
        <a:fill>
          <a:solidFill>
            <a:srgbClr val="E6E6E6"/>
          </a:solidFill>
        </a:fill>
      </a:tcStyle>
    </a:band2H>
    <a:firstCol>
      <a:tcTxStyle b="on" i="on">
        <a:font>
          <a:latin typeface="Calibri"/>
          <a:ea typeface="Calibri"/>
          <a:cs typeface="Calibri"/>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fill>
      </a:tcStyle>
    </a:firstCol>
    <a:lastRow>
      <a:tcTxStyle b="on" i="on">
        <a:font>
          <a:latin typeface="Calibri"/>
          <a:ea typeface="Calibri"/>
          <a:cs typeface="Calibri"/>
        </a:font>
        <a:srgbClr val="FFFFFF"/>
      </a:tcTxStyle>
      <a:tcStyle>
        <a:tcBdr>
          <a:left>
            <a:ln w="12700" cap="flat">
              <a:solidFill>
                <a:srgbClr val="FFFFFF"/>
              </a:solidFill>
              <a:prstDash val="solid"/>
              <a:bevel/>
            </a:ln>
          </a:left>
          <a:right>
            <a:ln w="12700" cap="flat">
              <a:solidFill>
                <a:srgbClr val="FFFFFF"/>
              </a:solidFill>
              <a:prstDash val="solid"/>
              <a:bevel/>
            </a:ln>
          </a:right>
          <a:top>
            <a:ln w="381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fill>
      </a:tcStyle>
    </a:lastRow>
    <a:firstRow>
      <a:tcTxStyle b="on" i="on">
        <a:font>
          <a:latin typeface="Calibri"/>
          <a:ea typeface="Calibri"/>
          <a:cs typeface="Calibri"/>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381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fill>
      </a:tcStyle>
    </a:firstRow>
  </a:tblStyle>
  <a:tblStyle styleId="{2708684C-4D16-4618-839F-0558EEFCDFE6}" styleName="">
    <a:tblBg/>
    <a:wholeTbl>
      <a:tcTxStyle b="on" i="on">
        <a:font>
          <a:latin typeface="Calibri"/>
          <a:ea typeface="Calibri"/>
          <a:cs typeface="Calibri"/>
        </a:font>
        <a:srgbClr val="000000"/>
      </a:tcTxStyle>
      <a:tcStyle>
        <a:tcBdr>
          <a:left>
            <a:ln w="12700" cap="flat">
              <a:solidFill>
                <a:srgbClr val="000000"/>
              </a:solidFill>
              <a:prstDash val="solid"/>
              <a:bevel/>
            </a:ln>
          </a:left>
          <a:right>
            <a:ln w="12700" cap="flat">
              <a:solidFill>
                <a:srgbClr val="000000"/>
              </a:solidFill>
              <a:prstDash val="solid"/>
              <a:bevel/>
            </a:ln>
          </a:right>
          <a:top>
            <a:ln w="12700" cap="flat">
              <a:solidFill>
                <a:srgbClr val="000000"/>
              </a:solidFill>
              <a:prstDash val="solid"/>
              <a:bevel/>
            </a:ln>
          </a:top>
          <a:bottom>
            <a:ln w="12700" cap="flat">
              <a:solidFill>
                <a:srgbClr val="000000"/>
              </a:solidFill>
              <a:prstDash val="solid"/>
              <a:bevel/>
            </a:ln>
          </a:bottom>
          <a:insideH>
            <a:ln w="12700" cap="flat">
              <a:solidFill>
                <a:srgbClr val="000000"/>
              </a:solidFill>
              <a:prstDash val="solid"/>
              <a:bevel/>
            </a:ln>
          </a:insideH>
          <a:insideV>
            <a:ln w="12700" cap="flat">
              <a:solidFill>
                <a:srgbClr val="000000"/>
              </a:solidFill>
              <a:prstDash val="solid"/>
              <a:bevel/>
            </a:ln>
          </a:insideV>
        </a:tcBdr>
        <a:fill>
          <a:solidFill>
            <a:srgbClr val="000000">
              <a:alpha val="20000"/>
            </a:srgbClr>
          </a:solidFill>
        </a:fill>
      </a:tcStyle>
    </a:wholeTbl>
    <a:band2H>
      <a:tcTxStyle/>
      <a:tcStyle>
        <a:tcBdr/>
        <a:fill>
          <a:solidFill>
            <a:srgbClr val="FFFFFF"/>
          </a:solidFill>
        </a:fill>
      </a:tcStyle>
    </a:band2H>
    <a:firstCol>
      <a:tcTxStyle b="on" i="on">
        <a:font>
          <a:latin typeface="Calibri"/>
          <a:ea typeface="Calibri"/>
          <a:cs typeface="Calibri"/>
        </a:font>
        <a:srgbClr val="000000"/>
      </a:tcTxStyle>
      <a:tcStyle>
        <a:tcBdr>
          <a:left>
            <a:ln w="12700" cap="flat">
              <a:solidFill>
                <a:srgbClr val="000000"/>
              </a:solidFill>
              <a:prstDash val="solid"/>
              <a:bevel/>
            </a:ln>
          </a:left>
          <a:right>
            <a:ln w="12700" cap="flat">
              <a:solidFill>
                <a:srgbClr val="000000"/>
              </a:solidFill>
              <a:prstDash val="solid"/>
              <a:bevel/>
            </a:ln>
          </a:right>
          <a:top>
            <a:ln w="12700" cap="flat">
              <a:solidFill>
                <a:srgbClr val="000000"/>
              </a:solidFill>
              <a:prstDash val="solid"/>
              <a:bevel/>
            </a:ln>
          </a:top>
          <a:bottom>
            <a:ln w="12700" cap="flat">
              <a:solidFill>
                <a:srgbClr val="000000"/>
              </a:solidFill>
              <a:prstDash val="solid"/>
              <a:bevel/>
            </a:ln>
          </a:bottom>
          <a:insideH>
            <a:ln w="12700" cap="flat">
              <a:solidFill>
                <a:srgbClr val="000000"/>
              </a:solidFill>
              <a:prstDash val="solid"/>
              <a:bevel/>
            </a:ln>
          </a:insideH>
          <a:insideV>
            <a:ln w="12700" cap="flat">
              <a:solidFill>
                <a:srgbClr val="000000"/>
              </a:solidFill>
              <a:prstDash val="solid"/>
              <a:bevel/>
            </a:ln>
          </a:insideV>
        </a:tcBdr>
        <a:fill>
          <a:solidFill>
            <a:srgbClr val="000000">
              <a:alpha val="20000"/>
            </a:srgbClr>
          </a:solidFill>
        </a:fill>
      </a:tcStyle>
    </a:firstCol>
    <a:lastRow>
      <a:tcTxStyle b="on" i="on">
        <a:font>
          <a:latin typeface="Calibri"/>
          <a:ea typeface="Calibri"/>
          <a:cs typeface="Calibri"/>
        </a:font>
        <a:srgbClr val="000000"/>
      </a:tcTxStyle>
      <a:tcStyle>
        <a:tcBdr>
          <a:left>
            <a:ln w="12700" cap="flat">
              <a:solidFill>
                <a:srgbClr val="000000"/>
              </a:solidFill>
              <a:prstDash val="solid"/>
              <a:bevel/>
            </a:ln>
          </a:left>
          <a:right>
            <a:ln w="12700" cap="flat">
              <a:solidFill>
                <a:srgbClr val="000000"/>
              </a:solidFill>
              <a:prstDash val="solid"/>
              <a:bevel/>
            </a:ln>
          </a:right>
          <a:top>
            <a:ln w="50800" cap="flat">
              <a:solidFill>
                <a:srgbClr val="000000"/>
              </a:solidFill>
              <a:prstDash val="solid"/>
              <a:bevel/>
            </a:ln>
          </a:top>
          <a:bottom>
            <a:ln w="12700" cap="flat">
              <a:solidFill>
                <a:srgbClr val="000000"/>
              </a:solidFill>
              <a:prstDash val="solid"/>
              <a:bevel/>
            </a:ln>
          </a:bottom>
          <a:insideH>
            <a:ln w="12700" cap="flat">
              <a:solidFill>
                <a:srgbClr val="000000"/>
              </a:solidFill>
              <a:prstDash val="solid"/>
              <a:bevel/>
            </a:ln>
          </a:insideH>
          <a:insideV>
            <a:ln w="12700" cap="flat">
              <a:solidFill>
                <a:srgbClr val="000000"/>
              </a:solidFill>
              <a:prstDash val="solid"/>
              <a:bevel/>
            </a:ln>
          </a:insideV>
        </a:tcBdr>
        <a:fill>
          <a:noFill/>
        </a:fill>
      </a:tcStyle>
    </a:lastRow>
    <a:firstRow>
      <a:tcTxStyle b="on" i="on">
        <a:font>
          <a:latin typeface="Calibri"/>
          <a:ea typeface="Calibri"/>
          <a:cs typeface="Calibri"/>
        </a:font>
        <a:srgbClr val="000000"/>
      </a:tcTxStyle>
      <a:tcStyle>
        <a:tcBdr>
          <a:left>
            <a:ln w="12700" cap="flat">
              <a:solidFill>
                <a:srgbClr val="000000"/>
              </a:solidFill>
              <a:prstDash val="solid"/>
              <a:bevel/>
            </a:ln>
          </a:left>
          <a:right>
            <a:ln w="12700" cap="flat">
              <a:solidFill>
                <a:srgbClr val="000000"/>
              </a:solidFill>
              <a:prstDash val="solid"/>
              <a:bevel/>
            </a:ln>
          </a:right>
          <a:top>
            <a:ln w="12700" cap="flat">
              <a:solidFill>
                <a:srgbClr val="000000"/>
              </a:solidFill>
              <a:prstDash val="solid"/>
              <a:bevel/>
            </a:ln>
          </a:top>
          <a:bottom>
            <a:ln w="25400" cap="flat">
              <a:solidFill>
                <a:srgbClr val="000000"/>
              </a:solidFill>
              <a:prstDash val="solid"/>
              <a:bevel/>
            </a:ln>
          </a:bottom>
          <a:insideH>
            <a:ln w="12700" cap="flat">
              <a:solidFill>
                <a:srgbClr val="000000"/>
              </a:solidFill>
              <a:prstDash val="solid"/>
              <a:bevel/>
            </a:ln>
          </a:insideH>
          <a:insideV>
            <a:ln w="12700" cap="flat">
              <a:solidFill>
                <a:srgbClr val="000000"/>
              </a:solidFill>
              <a:prstDash val="solid"/>
              <a:bevel/>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60" autoAdjust="0"/>
  </p:normalViewPr>
  <p:slideViewPr>
    <p:cSldViewPr snapToGrid="0">
      <p:cViewPr varScale="1">
        <p:scale>
          <a:sx n="97" d="100"/>
          <a:sy n="97" d="100"/>
        </p:scale>
        <p:origin x="930" y="78"/>
      </p:cViewPr>
      <p:guideLst>
        <p:guide orient="horz" pos="2380"/>
        <p:guide pos="3364"/>
      </p:guideLst>
    </p:cSldViewPr>
  </p:slideViewPr>
  <p:outlineViewPr>
    <p:cViewPr>
      <p:scale>
        <a:sx n="33" d="100"/>
        <a:sy n="33" d="100"/>
      </p:scale>
      <p:origin x="0" y="-20988"/>
    </p:cViewPr>
  </p:outlineViewPr>
  <p:notesTextViewPr>
    <p:cViewPr>
      <p:scale>
        <a:sx n="1" d="1"/>
        <a:sy n="1" d="1"/>
      </p:scale>
      <p:origin x="0" y="0"/>
    </p:cViewPr>
  </p:notesTextViewPr>
  <p:notesViewPr>
    <p:cSldViewPr snapToGrid="0">
      <p:cViewPr varScale="1">
        <p:scale>
          <a:sx n="85" d="100"/>
          <a:sy n="85" d="100"/>
        </p:scale>
        <p:origin x="3168" y="10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Master" Target="slideMasters/slideMaster26.xml"/><Relationship Id="rId117" Type="http://schemas.openxmlformats.org/officeDocument/2006/relationships/slide" Target="slides/slide55.xml"/><Relationship Id="rId21" Type="http://schemas.openxmlformats.org/officeDocument/2006/relationships/slideMaster" Target="slideMasters/slideMaster21.xml"/><Relationship Id="rId42" Type="http://schemas.openxmlformats.org/officeDocument/2006/relationships/slideMaster" Target="slideMasters/slideMaster42.xml"/><Relationship Id="rId47" Type="http://schemas.openxmlformats.org/officeDocument/2006/relationships/slideMaster" Target="slideMasters/slideMaster47.xml"/><Relationship Id="rId63" Type="http://schemas.openxmlformats.org/officeDocument/2006/relationships/slide" Target="slides/slide1.xml"/><Relationship Id="rId68" Type="http://schemas.openxmlformats.org/officeDocument/2006/relationships/slide" Target="slides/slide6.xml"/><Relationship Id="rId84" Type="http://schemas.openxmlformats.org/officeDocument/2006/relationships/slide" Target="slides/slide22.xml"/><Relationship Id="rId89" Type="http://schemas.openxmlformats.org/officeDocument/2006/relationships/slide" Target="slides/slide27.xml"/><Relationship Id="rId112" Type="http://schemas.openxmlformats.org/officeDocument/2006/relationships/slide" Target="slides/slide50.xml"/><Relationship Id="rId133" Type="http://schemas.openxmlformats.org/officeDocument/2006/relationships/slide" Target="slides/slide71.xml"/><Relationship Id="rId138" Type="http://schemas.openxmlformats.org/officeDocument/2006/relationships/slide" Target="slides/slide76.xml"/><Relationship Id="rId16" Type="http://schemas.openxmlformats.org/officeDocument/2006/relationships/slideMaster" Target="slideMasters/slideMaster16.xml"/><Relationship Id="rId107" Type="http://schemas.openxmlformats.org/officeDocument/2006/relationships/slide" Target="slides/slide45.xml"/><Relationship Id="rId11" Type="http://schemas.openxmlformats.org/officeDocument/2006/relationships/slideMaster" Target="slideMasters/slideMaster11.xml"/><Relationship Id="rId32" Type="http://schemas.openxmlformats.org/officeDocument/2006/relationships/slideMaster" Target="slideMasters/slideMaster32.xml"/><Relationship Id="rId37" Type="http://schemas.openxmlformats.org/officeDocument/2006/relationships/slideMaster" Target="slideMasters/slideMaster37.xml"/><Relationship Id="rId53" Type="http://schemas.openxmlformats.org/officeDocument/2006/relationships/slideMaster" Target="slideMasters/slideMaster53.xml"/><Relationship Id="rId58" Type="http://schemas.openxmlformats.org/officeDocument/2006/relationships/slideMaster" Target="slideMasters/slideMaster58.xml"/><Relationship Id="rId74" Type="http://schemas.openxmlformats.org/officeDocument/2006/relationships/slide" Target="slides/slide12.xml"/><Relationship Id="rId79" Type="http://schemas.openxmlformats.org/officeDocument/2006/relationships/slide" Target="slides/slide17.xml"/><Relationship Id="rId102" Type="http://schemas.openxmlformats.org/officeDocument/2006/relationships/slide" Target="slides/slide40.xml"/><Relationship Id="rId123" Type="http://schemas.openxmlformats.org/officeDocument/2006/relationships/slide" Target="slides/slide61.xml"/><Relationship Id="rId128" Type="http://schemas.openxmlformats.org/officeDocument/2006/relationships/slide" Target="slides/slide66.xml"/><Relationship Id="rId144" Type="http://schemas.openxmlformats.org/officeDocument/2006/relationships/notesMaster" Target="notesMasters/notesMaster1.xml"/><Relationship Id="rId149" Type="http://schemas.openxmlformats.org/officeDocument/2006/relationships/tableStyles" Target="tableStyles.xml"/><Relationship Id="rId5" Type="http://schemas.openxmlformats.org/officeDocument/2006/relationships/slideMaster" Target="slideMasters/slideMaster5.xml"/><Relationship Id="rId90" Type="http://schemas.openxmlformats.org/officeDocument/2006/relationships/slide" Target="slides/slide28.xml"/><Relationship Id="rId95" Type="http://schemas.openxmlformats.org/officeDocument/2006/relationships/slide" Target="slides/slide33.xml"/><Relationship Id="rId22" Type="http://schemas.openxmlformats.org/officeDocument/2006/relationships/slideMaster" Target="slideMasters/slideMaster22.xml"/><Relationship Id="rId27" Type="http://schemas.openxmlformats.org/officeDocument/2006/relationships/slideMaster" Target="slideMasters/slideMaster27.xml"/><Relationship Id="rId43" Type="http://schemas.openxmlformats.org/officeDocument/2006/relationships/slideMaster" Target="slideMasters/slideMaster43.xml"/><Relationship Id="rId48" Type="http://schemas.openxmlformats.org/officeDocument/2006/relationships/slideMaster" Target="slideMasters/slideMaster48.xml"/><Relationship Id="rId64" Type="http://schemas.openxmlformats.org/officeDocument/2006/relationships/slide" Target="slides/slide2.xml"/><Relationship Id="rId69" Type="http://schemas.openxmlformats.org/officeDocument/2006/relationships/slide" Target="slides/slide7.xml"/><Relationship Id="rId113" Type="http://schemas.openxmlformats.org/officeDocument/2006/relationships/slide" Target="slides/slide51.xml"/><Relationship Id="rId118" Type="http://schemas.openxmlformats.org/officeDocument/2006/relationships/slide" Target="slides/slide56.xml"/><Relationship Id="rId134" Type="http://schemas.openxmlformats.org/officeDocument/2006/relationships/slide" Target="slides/slide72.xml"/><Relationship Id="rId139" Type="http://schemas.openxmlformats.org/officeDocument/2006/relationships/slide" Target="slides/slide77.xml"/><Relationship Id="rId80" Type="http://schemas.openxmlformats.org/officeDocument/2006/relationships/slide" Target="slides/slide18.xml"/><Relationship Id="rId85" Type="http://schemas.openxmlformats.org/officeDocument/2006/relationships/slide" Target="slides/slide23.xml"/><Relationship Id="rId3" Type="http://schemas.openxmlformats.org/officeDocument/2006/relationships/slideMaster" Target="slideMasters/slideMaster3.xml"/><Relationship Id="rId12" Type="http://schemas.openxmlformats.org/officeDocument/2006/relationships/slideMaster" Target="slideMasters/slideMaster12.xml"/><Relationship Id="rId17" Type="http://schemas.openxmlformats.org/officeDocument/2006/relationships/slideMaster" Target="slideMasters/slideMaster17.xml"/><Relationship Id="rId25" Type="http://schemas.openxmlformats.org/officeDocument/2006/relationships/slideMaster" Target="slideMasters/slideMaster25.xml"/><Relationship Id="rId33" Type="http://schemas.openxmlformats.org/officeDocument/2006/relationships/slideMaster" Target="slideMasters/slideMaster33.xml"/><Relationship Id="rId38" Type="http://schemas.openxmlformats.org/officeDocument/2006/relationships/slideMaster" Target="slideMasters/slideMaster38.xml"/><Relationship Id="rId46" Type="http://schemas.openxmlformats.org/officeDocument/2006/relationships/slideMaster" Target="slideMasters/slideMaster46.xml"/><Relationship Id="rId59" Type="http://schemas.openxmlformats.org/officeDocument/2006/relationships/slideMaster" Target="slideMasters/slideMaster59.xml"/><Relationship Id="rId67" Type="http://schemas.openxmlformats.org/officeDocument/2006/relationships/slide" Target="slides/slide5.xml"/><Relationship Id="rId103" Type="http://schemas.openxmlformats.org/officeDocument/2006/relationships/slide" Target="slides/slide41.xml"/><Relationship Id="rId108" Type="http://schemas.openxmlformats.org/officeDocument/2006/relationships/slide" Target="slides/slide46.xml"/><Relationship Id="rId116" Type="http://schemas.openxmlformats.org/officeDocument/2006/relationships/slide" Target="slides/slide54.xml"/><Relationship Id="rId124" Type="http://schemas.openxmlformats.org/officeDocument/2006/relationships/slide" Target="slides/slide62.xml"/><Relationship Id="rId129" Type="http://schemas.openxmlformats.org/officeDocument/2006/relationships/slide" Target="slides/slide67.xml"/><Relationship Id="rId137" Type="http://schemas.openxmlformats.org/officeDocument/2006/relationships/slide" Target="slides/slide75.xml"/><Relationship Id="rId20" Type="http://schemas.openxmlformats.org/officeDocument/2006/relationships/slideMaster" Target="slideMasters/slideMaster20.xml"/><Relationship Id="rId41" Type="http://schemas.openxmlformats.org/officeDocument/2006/relationships/slideMaster" Target="slideMasters/slideMaster41.xml"/><Relationship Id="rId54" Type="http://schemas.openxmlformats.org/officeDocument/2006/relationships/slideMaster" Target="slideMasters/slideMaster54.xml"/><Relationship Id="rId62" Type="http://schemas.openxmlformats.org/officeDocument/2006/relationships/slideMaster" Target="slideMasters/slideMaster62.xml"/><Relationship Id="rId70" Type="http://schemas.openxmlformats.org/officeDocument/2006/relationships/slide" Target="slides/slide8.xml"/><Relationship Id="rId75" Type="http://schemas.openxmlformats.org/officeDocument/2006/relationships/slide" Target="slides/slide13.xml"/><Relationship Id="rId83" Type="http://schemas.openxmlformats.org/officeDocument/2006/relationships/slide" Target="slides/slide21.xml"/><Relationship Id="rId88" Type="http://schemas.openxmlformats.org/officeDocument/2006/relationships/slide" Target="slides/slide26.xml"/><Relationship Id="rId91" Type="http://schemas.openxmlformats.org/officeDocument/2006/relationships/slide" Target="slides/slide29.xml"/><Relationship Id="rId96" Type="http://schemas.openxmlformats.org/officeDocument/2006/relationships/slide" Target="slides/slide34.xml"/><Relationship Id="rId111" Type="http://schemas.openxmlformats.org/officeDocument/2006/relationships/slide" Target="slides/slide49.xml"/><Relationship Id="rId132" Type="http://schemas.openxmlformats.org/officeDocument/2006/relationships/slide" Target="slides/slide70.xml"/><Relationship Id="rId140" Type="http://schemas.openxmlformats.org/officeDocument/2006/relationships/slide" Target="slides/slide78.xml"/><Relationship Id="rId145"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Master" Target="slideMasters/slideMaster15.xml"/><Relationship Id="rId23" Type="http://schemas.openxmlformats.org/officeDocument/2006/relationships/slideMaster" Target="slideMasters/slideMaster23.xml"/><Relationship Id="rId28" Type="http://schemas.openxmlformats.org/officeDocument/2006/relationships/slideMaster" Target="slideMasters/slideMaster28.xml"/><Relationship Id="rId36" Type="http://schemas.openxmlformats.org/officeDocument/2006/relationships/slideMaster" Target="slideMasters/slideMaster36.xml"/><Relationship Id="rId49" Type="http://schemas.openxmlformats.org/officeDocument/2006/relationships/slideMaster" Target="slideMasters/slideMaster49.xml"/><Relationship Id="rId57" Type="http://schemas.openxmlformats.org/officeDocument/2006/relationships/slideMaster" Target="slideMasters/slideMaster57.xml"/><Relationship Id="rId106" Type="http://schemas.openxmlformats.org/officeDocument/2006/relationships/slide" Target="slides/slide44.xml"/><Relationship Id="rId114" Type="http://schemas.openxmlformats.org/officeDocument/2006/relationships/slide" Target="slides/slide52.xml"/><Relationship Id="rId119" Type="http://schemas.openxmlformats.org/officeDocument/2006/relationships/slide" Target="slides/slide57.xml"/><Relationship Id="rId127" Type="http://schemas.openxmlformats.org/officeDocument/2006/relationships/slide" Target="slides/slide65.xml"/><Relationship Id="rId10" Type="http://schemas.openxmlformats.org/officeDocument/2006/relationships/slideMaster" Target="slideMasters/slideMaster10.xml"/><Relationship Id="rId31" Type="http://schemas.openxmlformats.org/officeDocument/2006/relationships/slideMaster" Target="slideMasters/slideMaster31.xml"/><Relationship Id="rId44" Type="http://schemas.openxmlformats.org/officeDocument/2006/relationships/slideMaster" Target="slideMasters/slideMaster44.xml"/><Relationship Id="rId52" Type="http://schemas.openxmlformats.org/officeDocument/2006/relationships/slideMaster" Target="slideMasters/slideMaster52.xml"/><Relationship Id="rId60" Type="http://schemas.openxmlformats.org/officeDocument/2006/relationships/slideMaster" Target="slideMasters/slideMaster60.xml"/><Relationship Id="rId65" Type="http://schemas.openxmlformats.org/officeDocument/2006/relationships/slide" Target="slides/slide3.xml"/><Relationship Id="rId73" Type="http://schemas.openxmlformats.org/officeDocument/2006/relationships/slide" Target="slides/slide11.xml"/><Relationship Id="rId78" Type="http://schemas.openxmlformats.org/officeDocument/2006/relationships/slide" Target="slides/slide16.xml"/><Relationship Id="rId81" Type="http://schemas.openxmlformats.org/officeDocument/2006/relationships/slide" Target="slides/slide19.xml"/><Relationship Id="rId86" Type="http://schemas.openxmlformats.org/officeDocument/2006/relationships/slide" Target="slides/slide24.xml"/><Relationship Id="rId94" Type="http://schemas.openxmlformats.org/officeDocument/2006/relationships/slide" Target="slides/slide32.xml"/><Relationship Id="rId99" Type="http://schemas.openxmlformats.org/officeDocument/2006/relationships/slide" Target="slides/slide37.xml"/><Relationship Id="rId101" Type="http://schemas.openxmlformats.org/officeDocument/2006/relationships/slide" Target="slides/slide39.xml"/><Relationship Id="rId122" Type="http://schemas.openxmlformats.org/officeDocument/2006/relationships/slide" Target="slides/slide60.xml"/><Relationship Id="rId130" Type="http://schemas.openxmlformats.org/officeDocument/2006/relationships/slide" Target="slides/slide68.xml"/><Relationship Id="rId135" Type="http://schemas.openxmlformats.org/officeDocument/2006/relationships/slide" Target="slides/slide73.xml"/><Relationship Id="rId143" Type="http://schemas.openxmlformats.org/officeDocument/2006/relationships/slide" Target="slides/slide81.xml"/><Relationship Id="rId148"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Master" Target="slideMasters/slideMaster9.xml"/><Relationship Id="rId13" Type="http://schemas.openxmlformats.org/officeDocument/2006/relationships/slideMaster" Target="slideMasters/slideMaster13.xml"/><Relationship Id="rId18" Type="http://schemas.openxmlformats.org/officeDocument/2006/relationships/slideMaster" Target="slideMasters/slideMaster18.xml"/><Relationship Id="rId39" Type="http://schemas.openxmlformats.org/officeDocument/2006/relationships/slideMaster" Target="slideMasters/slideMaster39.xml"/><Relationship Id="rId109" Type="http://schemas.openxmlformats.org/officeDocument/2006/relationships/slide" Target="slides/slide47.xml"/><Relationship Id="rId34" Type="http://schemas.openxmlformats.org/officeDocument/2006/relationships/slideMaster" Target="slideMasters/slideMaster34.xml"/><Relationship Id="rId50" Type="http://schemas.openxmlformats.org/officeDocument/2006/relationships/slideMaster" Target="slideMasters/slideMaster50.xml"/><Relationship Id="rId55" Type="http://schemas.openxmlformats.org/officeDocument/2006/relationships/slideMaster" Target="slideMasters/slideMaster55.xml"/><Relationship Id="rId76" Type="http://schemas.openxmlformats.org/officeDocument/2006/relationships/slide" Target="slides/slide14.xml"/><Relationship Id="rId97" Type="http://schemas.openxmlformats.org/officeDocument/2006/relationships/slide" Target="slides/slide35.xml"/><Relationship Id="rId104" Type="http://schemas.openxmlformats.org/officeDocument/2006/relationships/slide" Target="slides/slide42.xml"/><Relationship Id="rId120" Type="http://schemas.openxmlformats.org/officeDocument/2006/relationships/slide" Target="slides/slide58.xml"/><Relationship Id="rId125" Type="http://schemas.openxmlformats.org/officeDocument/2006/relationships/slide" Target="slides/slide63.xml"/><Relationship Id="rId141" Type="http://schemas.openxmlformats.org/officeDocument/2006/relationships/slide" Target="slides/slide79.xml"/><Relationship Id="rId146" Type="http://schemas.openxmlformats.org/officeDocument/2006/relationships/presProps" Target="presProps.xml"/><Relationship Id="rId7" Type="http://schemas.openxmlformats.org/officeDocument/2006/relationships/slideMaster" Target="slideMasters/slideMaster7.xml"/><Relationship Id="rId71" Type="http://schemas.openxmlformats.org/officeDocument/2006/relationships/slide" Target="slides/slide9.xml"/><Relationship Id="rId92" Type="http://schemas.openxmlformats.org/officeDocument/2006/relationships/slide" Target="slides/slide30.xml"/><Relationship Id="rId2" Type="http://schemas.openxmlformats.org/officeDocument/2006/relationships/slideMaster" Target="slideMasters/slideMaster2.xml"/><Relationship Id="rId29" Type="http://schemas.openxmlformats.org/officeDocument/2006/relationships/slideMaster" Target="slideMasters/slideMaster29.xml"/><Relationship Id="rId24" Type="http://schemas.openxmlformats.org/officeDocument/2006/relationships/slideMaster" Target="slideMasters/slideMaster24.xml"/><Relationship Id="rId40" Type="http://schemas.openxmlformats.org/officeDocument/2006/relationships/slideMaster" Target="slideMasters/slideMaster40.xml"/><Relationship Id="rId45" Type="http://schemas.openxmlformats.org/officeDocument/2006/relationships/slideMaster" Target="slideMasters/slideMaster45.xml"/><Relationship Id="rId66" Type="http://schemas.openxmlformats.org/officeDocument/2006/relationships/slide" Target="slides/slide4.xml"/><Relationship Id="rId87" Type="http://schemas.openxmlformats.org/officeDocument/2006/relationships/slide" Target="slides/slide25.xml"/><Relationship Id="rId110" Type="http://schemas.openxmlformats.org/officeDocument/2006/relationships/slide" Target="slides/slide48.xml"/><Relationship Id="rId115" Type="http://schemas.openxmlformats.org/officeDocument/2006/relationships/slide" Target="slides/slide53.xml"/><Relationship Id="rId131" Type="http://schemas.openxmlformats.org/officeDocument/2006/relationships/slide" Target="slides/slide69.xml"/><Relationship Id="rId136" Type="http://schemas.openxmlformats.org/officeDocument/2006/relationships/slide" Target="slides/slide74.xml"/><Relationship Id="rId61" Type="http://schemas.openxmlformats.org/officeDocument/2006/relationships/slideMaster" Target="slideMasters/slideMaster61.xml"/><Relationship Id="rId82" Type="http://schemas.openxmlformats.org/officeDocument/2006/relationships/slide" Target="slides/slide20.xml"/><Relationship Id="rId19" Type="http://schemas.openxmlformats.org/officeDocument/2006/relationships/slideMaster" Target="slideMasters/slideMaster19.xml"/><Relationship Id="rId14" Type="http://schemas.openxmlformats.org/officeDocument/2006/relationships/slideMaster" Target="slideMasters/slideMaster14.xml"/><Relationship Id="rId30" Type="http://schemas.openxmlformats.org/officeDocument/2006/relationships/slideMaster" Target="slideMasters/slideMaster30.xml"/><Relationship Id="rId35" Type="http://schemas.openxmlformats.org/officeDocument/2006/relationships/slideMaster" Target="slideMasters/slideMaster35.xml"/><Relationship Id="rId56" Type="http://schemas.openxmlformats.org/officeDocument/2006/relationships/slideMaster" Target="slideMasters/slideMaster56.xml"/><Relationship Id="rId77" Type="http://schemas.openxmlformats.org/officeDocument/2006/relationships/slide" Target="slides/slide15.xml"/><Relationship Id="rId100" Type="http://schemas.openxmlformats.org/officeDocument/2006/relationships/slide" Target="slides/slide38.xml"/><Relationship Id="rId105" Type="http://schemas.openxmlformats.org/officeDocument/2006/relationships/slide" Target="slides/slide43.xml"/><Relationship Id="rId126" Type="http://schemas.openxmlformats.org/officeDocument/2006/relationships/slide" Target="slides/slide64.xml"/><Relationship Id="rId147" Type="http://schemas.openxmlformats.org/officeDocument/2006/relationships/viewProps" Target="viewProps.xml"/><Relationship Id="rId8" Type="http://schemas.openxmlformats.org/officeDocument/2006/relationships/slideMaster" Target="slideMasters/slideMaster8.xml"/><Relationship Id="rId51" Type="http://schemas.openxmlformats.org/officeDocument/2006/relationships/slideMaster" Target="slideMasters/slideMaster51.xml"/><Relationship Id="rId72" Type="http://schemas.openxmlformats.org/officeDocument/2006/relationships/slide" Target="slides/slide10.xml"/><Relationship Id="rId93" Type="http://schemas.openxmlformats.org/officeDocument/2006/relationships/slide" Target="slides/slide31.xml"/><Relationship Id="rId98" Type="http://schemas.openxmlformats.org/officeDocument/2006/relationships/slide" Target="slides/slide36.xml"/><Relationship Id="rId121" Type="http://schemas.openxmlformats.org/officeDocument/2006/relationships/slide" Target="slides/slide59.xml"/><Relationship Id="rId142" Type="http://schemas.openxmlformats.org/officeDocument/2006/relationships/slide" Target="slides/slide80.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E"/>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ECA57E4-3C3A-458E-8303-A5C91E8E9249}" type="datetimeFigureOut">
              <a:rPr lang="en-IE" smtClean="0"/>
              <a:t>15/11/2016</a:t>
            </a:fld>
            <a:endParaRPr lang="en-IE"/>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IE"/>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273386A-F211-40D7-9245-D57EDFBE0A09}" type="slidenum">
              <a:rPr lang="en-IE" smtClean="0"/>
              <a:t>‹#›</a:t>
            </a:fld>
            <a:endParaRPr lang="en-IE"/>
          </a:p>
        </p:txBody>
      </p:sp>
    </p:spTree>
    <p:extLst>
      <p:ext uri="{BB962C8B-B14F-4D97-AF65-F5344CB8AC3E}">
        <p14:creationId xmlns:p14="http://schemas.microsoft.com/office/powerpoint/2010/main" val="208871653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6" name="Shape 46"/>
          <p:cNvSpPr>
            <a:spLocks noGrp="1" noRot="1" noChangeAspect="1"/>
          </p:cNvSpPr>
          <p:nvPr>
            <p:ph type="sldImg"/>
          </p:nvPr>
        </p:nvSpPr>
        <p:spPr>
          <a:xfrm>
            <a:off x="1143000" y="685800"/>
            <a:ext cx="4572000" cy="3429000"/>
          </a:xfrm>
          <a:prstGeom prst="rect">
            <a:avLst/>
          </a:prstGeom>
        </p:spPr>
        <p:txBody>
          <a:bodyPr/>
          <a:lstStyle/>
          <a:p>
            <a:pPr lvl="0"/>
            <a:endParaRPr/>
          </a:p>
        </p:txBody>
      </p:sp>
      <p:sp>
        <p:nvSpPr>
          <p:cNvPr id="47" name="Shape 47"/>
          <p:cNvSpPr>
            <a:spLocks noGrp="1"/>
          </p:cNvSpPr>
          <p:nvPr>
            <p:ph type="body" sz="quarter" idx="1"/>
          </p:nvPr>
        </p:nvSpPr>
        <p:spPr>
          <a:xfrm>
            <a:off x="914400" y="4343400"/>
            <a:ext cx="5029200" cy="4114800"/>
          </a:xfrm>
          <a:prstGeom prst="rect">
            <a:avLst/>
          </a:prstGeom>
        </p:spPr>
        <p:txBody>
          <a:bodyPr/>
          <a:lstStyle/>
          <a:p>
            <a:pPr lvl="0"/>
            <a:endParaRPr/>
          </a:p>
        </p:txBody>
      </p:sp>
    </p:spTree>
    <p:extLst>
      <p:ext uri="{BB962C8B-B14F-4D97-AF65-F5344CB8AC3E}">
        <p14:creationId xmlns:p14="http://schemas.microsoft.com/office/powerpoint/2010/main" val="3151447975"/>
      </p:ext>
    </p:extLst>
  </p:cSld>
  <p:clrMap bg1="lt1" tx1="dk1" bg2="lt2" tx2="dk2" accent1="accent1" accent2="accent2" accent3="accent3" accent4="accent4" accent5="accent5" accent6="accent6" hlink="hlink" folHlink="folHlink"/>
  <p:notesStyle>
    <a:lvl1pPr defTabSz="457200">
      <a:lnSpc>
        <a:spcPct val="125000"/>
      </a:lnSpc>
      <a:defRPr sz="2400">
        <a:latin typeface="+mj-lt"/>
        <a:ea typeface="+mj-ea"/>
        <a:cs typeface="+mj-cs"/>
        <a:sym typeface="Avenir Roman"/>
      </a:defRPr>
    </a:lvl1pPr>
    <a:lvl2pPr indent="228600" defTabSz="457200">
      <a:lnSpc>
        <a:spcPct val="125000"/>
      </a:lnSpc>
      <a:defRPr sz="2400">
        <a:latin typeface="+mj-lt"/>
        <a:ea typeface="+mj-ea"/>
        <a:cs typeface="+mj-cs"/>
        <a:sym typeface="Avenir Roman"/>
      </a:defRPr>
    </a:lvl2pPr>
    <a:lvl3pPr indent="457200" defTabSz="457200">
      <a:lnSpc>
        <a:spcPct val="125000"/>
      </a:lnSpc>
      <a:defRPr sz="2400">
        <a:latin typeface="+mj-lt"/>
        <a:ea typeface="+mj-ea"/>
        <a:cs typeface="+mj-cs"/>
        <a:sym typeface="Avenir Roman"/>
      </a:defRPr>
    </a:lvl3pPr>
    <a:lvl4pPr indent="685800" defTabSz="457200">
      <a:lnSpc>
        <a:spcPct val="125000"/>
      </a:lnSpc>
      <a:defRPr sz="2400">
        <a:latin typeface="+mj-lt"/>
        <a:ea typeface="+mj-ea"/>
        <a:cs typeface="+mj-cs"/>
        <a:sym typeface="Avenir Roman"/>
      </a:defRPr>
    </a:lvl4pPr>
    <a:lvl5pPr indent="914400" defTabSz="457200">
      <a:lnSpc>
        <a:spcPct val="125000"/>
      </a:lnSpc>
      <a:defRPr sz="2400">
        <a:latin typeface="+mj-lt"/>
        <a:ea typeface="+mj-ea"/>
        <a:cs typeface="+mj-cs"/>
        <a:sym typeface="Avenir Roman"/>
      </a:defRPr>
    </a:lvl5pPr>
    <a:lvl6pPr indent="1143000" defTabSz="457200">
      <a:lnSpc>
        <a:spcPct val="125000"/>
      </a:lnSpc>
      <a:defRPr sz="2400">
        <a:latin typeface="+mj-lt"/>
        <a:ea typeface="+mj-ea"/>
        <a:cs typeface="+mj-cs"/>
        <a:sym typeface="Avenir Roman"/>
      </a:defRPr>
    </a:lvl6pPr>
    <a:lvl7pPr indent="1371600" defTabSz="457200">
      <a:lnSpc>
        <a:spcPct val="125000"/>
      </a:lnSpc>
      <a:defRPr sz="2400">
        <a:latin typeface="+mj-lt"/>
        <a:ea typeface="+mj-ea"/>
        <a:cs typeface="+mj-cs"/>
        <a:sym typeface="Avenir Roman"/>
      </a:defRPr>
    </a:lvl7pPr>
    <a:lvl8pPr indent="1600200" defTabSz="457200">
      <a:lnSpc>
        <a:spcPct val="125000"/>
      </a:lnSpc>
      <a:defRPr sz="2400">
        <a:latin typeface="+mj-lt"/>
        <a:ea typeface="+mj-ea"/>
        <a:cs typeface="+mj-cs"/>
        <a:sym typeface="Avenir Roman"/>
      </a:defRPr>
    </a:lvl8pPr>
    <a:lvl9pPr indent="1828800" defTabSz="457200">
      <a:lnSpc>
        <a:spcPct val="125000"/>
      </a:lnSpc>
      <a:defRPr sz="2400">
        <a:latin typeface="+mj-lt"/>
        <a:ea typeface="+mj-ea"/>
        <a:cs typeface="+mj-cs"/>
        <a:sym typeface="Avenir Roman"/>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006475" y="685800"/>
            <a:ext cx="4845050" cy="3429000"/>
          </a:xfrm>
        </p:spPr>
      </p:sp>
      <p:sp>
        <p:nvSpPr>
          <p:cNvPr id="3" name="Notes Placeholder 2"/>
          <p:cNvSpPr>
            <a:spLocks noGrp="1"/>
          </p:cNvSpPr>
          <p:nvPr>
            <p:ph type="body" idx="1"/>
          </p:nvPr>
        </p:nvSpPr>
        <p:spPr/>
        <p:txBody>
          <a:bodyPr/>
          <a:lstStyle/>
          <a:p>
            <a:r>
              <a:rPr lang="en-US" dirty="0" smtClean="0"/>
              <a:t>Welcome</a:t>
            </a:r>
            <a:endParaRPr lang="en-US" dirty="0"/>
          </a:p>
        </p:txBody>
      </p:sp>
      <p:sp>
        <p:nvSpPr>
          <p:cNvPr id="4" name="Slide Number Placeholder 3"/>
          <p:cNvSpPr>
            <a:spLocks noGrp="1"/>
          </p:cNvSpPr>
          <p:nvPr>
            <p:ph type="sldNum" sz="quarter" idx="10"/>
          </p:nvPr>
        </p:nvSpPr>
        <p:spPr>
          <a:xfrm>
            <a:off x="3884613" y="8685213"/>
            <a:ext cx="2971800" cy="458787"/>
          </a:xfrm>
          <a:prstGeom prst="rect">
            <a:avLst/>
          </a:prstGeom>
        </p:spPr>
        <p:txBody>
          <a:bodyPr/>
          <a:lstStyle/>
          <a:p>
            <a:pPr defTabSz="914400">
              <a:defRPr/>
            </a:pPr>
            <a:fld id="{07AEDEC6-D07E-4D36-A7EB-AB06A8A3C0DE}" type="slidenum">
              <a:rPr lang="en-US" smtClean="0">
                <a:solidFill>
                  <a:prstClr val="black"/>
                </a:solidFill>
                <a:latin typeface="Calibri" panose="020F0502020204030204"/>
              </a:rPr>
              <a:pPr defTabSz="914400">
                <a:defRPr/>
              </a:pPr>
              <a:t>1</a:t>
            </a:fld>
            <a:endParaRPr lang="en-US">
              <a:solidFill>
                <a:prstClr val="black"/>
              </a:solidFill>
              <a:latin typeface="Calibri" panose="020F0502020204030204"/>
            </a:endParaRPr>
          </a:p>
        </p:txBody>
      </p:sp>
    </p:spTree>
    <p:extLst>
      <p:ext uri="{BB962C8B-B14F-4D97-AF65-F5344CB8AC3E}">
        <p14:creationId xmlns:p14="http://schemas.microsoft.com/office/powerpoint/2010/main" val="19356820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006475" y="685800"/>
            <a:ext cx="4845050" cy="34290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a:xfrm>
            <a:off x="3884613" y="8685213"/>
            <a:ext cx="2971800" cy="457200"/>
          </a:xfrm>
          <a:prstGeom prst="rect">
            <a:avLst/>
          </a:prstGeom>
        </p:spPr>
        <p:txBody>
          <a:bodyPr/>
          <a:lstStyle/>
          <a:p>
            <a:fld id="{9BF3520E-C46C-4F56-A361-A6FE4E6890A3}" type="slidenum">
              <a:rPr lang="en-GB" smtClean="0">
                <a:solidFill>
                  <a:prstClr val="black"/>
                </a:solidFill>
                <a:latin typeface="Calibri"/>
              </a:rPr>
              <a:pPr/>
              <a:t>23</a:t>
            </a:fld>
            <a:endParaRPr lang="en-GB">
              <a:solidFill>
                <a:prstClr val="black"/>
              </a:solidFill>
              <a:latin typeface="Calibri"/>
            </a:endParaRPr>
          </a:p>
        </p:txBody>
      </p:sp>
    </p:spTree>
    <p:extLst>
      <p:ext uri="{BB962C8B-B14F-4D97-AF65-F5344CB8AC3E}">
        <p14:creationId xmlns:p14="http://schemas.microsoft.com/office/powerpoint/2010/main" val="28133717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006475" y="685800"/>
            <a:ext cx="4845050" cy="3429000"/>
          </a:xfrm>
        </p:spPr>
      </p:sp>
      <p:sp>
        <p:nvSpPr>
          <p:cNvPr id="3" name="Notes Placeholder 2"/>
          <p:cNvSpPr>
            <a:spLocks noGrp="1"/>
          </p:cNvSpPr>
          <p:nvPr>
            <p:ph type="body" idx="1"/>
          </p:nvPr>
        </p:nvSpPr>
        <p:spPr/>
        <p:txBody>
          <a:bodyPr/>
          <a:lstStyle/>
          <a:p>
            <a:r>
              <a:rPr lang="en-GB" dirty="0" smtClean="0"/>
              <a:t>Tiny theatre with international reputation.</a:t>
            </a:r>
          </a:p>
        </p:txBody>
      </p:sp>
      <p:sp>
        <p:nvSpPr>
          <p:cNvPr id="4" name="Slide Number Placeholder 3"/>
          <p:cNvSpPr>
            <a:spLocks noGrp="1"/>
          </p:cNvSpPr>
          <p:nvPr>
            <p:ph type="sldNum" sz="quarter" idx="10"/>
          </p:nvPr>
        </p:nvSpPr>
        <p:spPr>
          <a:xfrm>
            <a:off x="3884613" y="8685213"/>
            <a:ext cx="2971800" cy="457200"/>
          </a:xfrm>
          <a:prstGeom prst="rect">
            <a:avLst/>
          </a:prstGeom>
        </p:spPr>
        <p:txBody>
          <a:bodyPr/>
          <a:lstStyle/>
          <a:p>
            <a:fld id="{9BF3520E-C46C-4F56-A361-A6FE4E6890A3}" type="slidenum">
              <a:rPr lang="en-GB" smtClean="0">
                <a:solidFill>
                  <a:prstClr val="black"/>
                </a:solidFill>
                <a:latin typeface="Calibri"/>
              </a:rPr>
              <a:pPr/>
              <a:t>24</a:t>
            </a:fld>
            <a:endParaRPr lang="en-GB">
              <a:solidFill>
                <a:prstClr val="black"/>
              </a:solidFill>
              <a:latin typeface="Calibri"/>
            </a:endParaRPr>
          </a:p>
        </p:txBody>
      </p:sp>
    </p:spTree>
    <p:extLst>
      <p:ext uri="{BB962C8B-B14F-4D97-AF65-F5344CB8AC3E}">
        <p14:creationId xmlns:p14="http://schemas.microsoft.com/office/powerpoint/2010/main" val="28133717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006475" y="685800"/>
            <a:ext cx="4845050" cy="3429000"/>
          </a:xfrm>
        </p:spPr>
      </p:sp>
      <p:sp>
        <p:nvSpPr>
          <p:cNvPr id="3" name="Notes Placeholder 2"/>
          <p:cNvSpPr>
            <a:spLocks noGrp="1"/>
          </p:cNvSpPr>
          <p:nvPr>
            <p:ph type="body" idx="1"/>
          </p:nvPr>
        </p:nvSpPr>
        <p:spPr/>
        <p:txBody>
          <a:bodyPr/>
          <a:lstStyle/>
          <a:p>
            <a:r>
              <a:rPr lang="en-GB" dirty="0" smtClean="0"/>
              <a:t>We’re bringing</a:t>
            </a:r>
            <a:r>
              <a:rPr lang="en-GB" baseline="0" dirty="0" smtClean="0"/>
              <a:t> ticketing in-house from January 2017 – the first time we will have had a box office function.</a:t>
            </a:r>
          </a:p>
          <a:p>
            <a:r>
              <a:rPr lang="en-GB" baseline="0" dirty="0" smtClean="0"/>
              <a:t>In parallel, we’re developing a new integrated website for ticket sales and membership management.</a:t>
            </a:r>
            <a:endParaRPr lang="en-GB" dirty="0" smtClean="0"/>
          </a:p>
        </p:txBody>
      </p:sp>
      <p:sp>
        <p:nvSpPr>
          <p:cNvPr id="4" name="Slide Number Placeholder 3"/>
          <p:cNvSpPr>
            <a:spLocks noGrp="1"/>
          </p:cNvSpPr>
          <p:nvPr>
            <p:ph type="sldNum" sz="quarter" idx="10"/>
          </p:nvPr>
        </p:nvSpPr>
        <p:spPr>
          <a:xfrm>
            <a:off x="3884613" y="8685213"/>
            <a:ext cx="2971800" cy="457200"/>
          </a:xfrm>
          <a:prstGeom prst="rect">
            <a:avLst/>
          </a:prstGeom>
        </p:spPr>
        <p:txBody>
          <a:bodyPr/>
          <a:lstStyle/>
          <a:p>
            <a:fld id="{9BF3520E-C46C-4F56-A361-A6FE4E6890A3}" type="slidenum">
              <a:rPr lang="en-GB" smtClean="0">
                <a:solidFill>
                  <a:prstClr val="black"/>
                </a:solidFill>
                <a:latin typeface="Calibri"/>
              </a:rPr>
              <a:pPr/>
              <a:t>25</a:t>
            </a:fld>
            <a:endParaRPr lang="en-GB">
              <a:solidFill>
                <a:prstClr val="black"/>
              </a:solidFill>
              <a:latin typeface="Calibri"/>
            </a:endParaRPr>
          </a:p>
        </p:txBody>
      </p:sp>
    </p:spTree>
    <p:extLst>
      <p:ext uri="{BB962C8B-B14F-4D97-AF65-F5344CB8AC3E}">
        <p14:creationId xmlns:p14="http://schemas.microsoft.com/office/powerpoint/2010/main" val="281337179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006475" y="685800"/>
            <a:ext cx="4845050" cy="34290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a:xfrm>
            <a:off x="3884613" y="8685213"/>
            <a:ext cx="2971800" cy="457200"/>
          </a:xfrm>
          <a:prstGeom prst="rect">
            <a:avLst/>
          </a:prstGeom>
        </p:spPr>
        <p:txBody>
          <a:bodyPr/>
          <a:lstStyle/>
          <a:p>
            <a:fld id="{9BF3520E-C46C-4F56-A361-A6FE4E6890A3}" type="slidenum">
              <a:rPr lang="en-GB" smtClean="0">
                <a:solidFill>
                  <a:prstClr val="black"/>
                </a:solidFill>
                <a:latin typeface="Calibri"/>
              </a:rPr>
              <a:pPr/>
              <a:t>26</a:t>
            </a:fld>
            <a:endParaRPr lang="en-GB">
              <a:solidFill>
                <a:prstClr val="black"/>
              </a:solidFill>
              <a:latin typeface="Calibri"/>
            </a:endParaRPr>
          </a:p>
        </p:txBody>
      </p:sp>
    </p:spTree>
    <p:extLst>
      <p:ext uri="{BB962C8B-B14F-4D97-AF65-F5344CB8AC3E}">
        <p14:creationId xmlns:p14="http://schemas.microsoft.com/office/powerpoint/2010/main" val="281337179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006475" y="685800"/>
            <a:ext cx="4845050" cy="34290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a:xfrm>
            <a:off x="3884613" y="8685213"/>
            <a:ext cx="2971800" cy="457200"/>
          </a:xfrm>
          <a:prstGeom prst="rect">
            <a:avLst/>
          </a:prstGeom>
        </p:spPr>
        <p:txBody>
          <a:bodyPr/>
          <a:lstStyle/>
          <a:p>
            <a:fld id="{9BF3520E-C46C-4F56-A361-A6FE4E6890A3}" type="slidenum">
              <a:rPr lang="en-GB" smtClean="0">
                <a:solidFill>
                  <a:prstClr val="black"/>
                </a:solidFill>
                <a:latin typeface="Calibri"/>
              </a:rPr>
              <a:pPr/>
              <a:t>27</a:t>
            </a:fld>
            <a:endParaRPr lang="en-GB">
              <a:solidFill>
                <a:prstClr val="black"/>
              </a:solidFill>
              <a:latin typeface="Calibri"/>
            </a:endParaRPr>
          </a:p>
        </p:txBody>
      </p:sp>
    </p:spTree>
    <p:extLst>
      <p:ext uri="{BB962C8B-B14F-4D97-AF65-F5344CB8AC3E}">
        <p14:creationId xmlns:p14="http://schemas.microsoft.com/office/powerpoint/2010/main" val="281337179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006475" y="685800"/>
            <a:ext cx="4845050" cy="34290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a:xfrm>
            <a:off x="3884613" y="8685213"/>
            <a:ext cx="2971800" cy="457200"/>
          </a:xfrm>
          <a:prstGeom prst="rect">
            <a:avLst/>
          </a:prstGeom>
        </p:spPr>
        <p:txBody>
          <a:bodyPr/>
          <a:lstStyle/>
          <a:p>
            <a:fld id="{9BF3520E-C46C-4F56-A361-A6FE4E6890A3}" type="slidenum">
              <a:rPr lang="en-GB" smtClean="0">
                <a:solidFill>
                  <a:prstClr val="black"/>
                </a:solidFill>
                <a:latin typeface="Calibri"/>
              </a:rPr>
              <a:pPr/>
              <a:t>28</a:t>
            </a:fld>
            <a:endParaRPr lang="en-GB">
              <a:solidFill>
                <a:prstClr val="black"/>
              </a:solidFill>
              <a:latin typeface="Calibri"/>
            </a:endParaRPr>
          </a:p>
        </p:txBody>
      </p:sp>
    </p:spTree>
    <p:extLst>
      <p:ext uri="{BB962C8B-B14F-4D97-AF65-F5344CB8AC3E}">
        <p14:creationId xmlns:p14="http://schemas.microsoft.com/office/powerpoint/2010/main" val="281337179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006475" y="685800"/>
            <a:ext cx="4845050" cy="34290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a:xfrm>
            <a:off x="3884613" y="8685213"/>
            <a:ext cx="2971800" cy="457200"/>
          </a:xfrm>
          <a:prstGeom prst="rect">
            <a:avLst/>
          </a:prstGeom>
        </p:spPr>
        <p:txBody>
          <a:bodyPr/>
          <a:lstStyle/>
          <a:p>
            <a:fld id="{9BF3520E-C46C-4F56-A361-A6FE4E6890A3}" type="slidenum">
              <a:rPr lang="en-GB" smtClean="0">
                <a:solidFill>
                  <a:prstClr val="black"/>
                </a:solidFill>
                <a:latin typeface="Calibri"/>
              </a:rPr>
              <a:pPr/>
              <a:t>29</a:t>
            </a:fld>
            <a:endParaRPr lang="en-GB">
              <a:solidFill>
                <a:prstClr val="black"/>
              </a:solidFill>
              <a:latin typeface="Calibri"/>
            </a:endParaRPr>
          </a:p>
        </p:txBody>
      </p:sp>
    </p:spTree>
    <p:extLst>
      <p:ext uri="{BB962C8B-B14F-4D97-AF65-F5344CB8AC3E}">
        <p14:creationId xmlns:p14="http://schemas.microsoft.com/office/powerpoint/2010/main" val="281337179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006475" y="685800"/>
            <a:ext cx="4845050" cy="34290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a:xfrm>
            <a:off x="3884613" y="8685213"/>
            <a:ext cx="2971800" cy="457200"/>
          </a:xfrm>
          <a:prstGeom prst="rect">
            <a:avLst/>
          </a:prstGeom>
        </p:spPr>
        <p:txBody>
          <a:bodyPr/>
          <a:lstStyle/>
          <a:p>
            <a:fld id="{9BF3520E-C46C-4F56-A361-A6FE4E6890A3}" type="slidenum">
              <a:rPr lang="en-GB" smtClean="0">
                <a:solidFill>
                  <a:prstClr val="black"/>
                </a:solidFill>
                <a:latin typeface="Calibri"/>
              </a:rPr>
              <a:pPr/>
              <a:t>30</a:t>
            </a:fld>
            <a:endParaRPr lang="en-GB">
              <a:solidFill>
                <a:prstClr val="black"/>
              </a:solidFill>
              <a:latin typeface="Calibri"/>
            </a:endParaRPr>
          </a:p>
        </p:txBody>
      </p:sp>
    </p:spTree>
    <p:extLst>
      <p:ext uri="{BB962C8B-B14F-4D97-AF65-F5344CB8AC3E}">
        <p14:creationId xmlns:p14="http://schemas.microsoft.com/office/powerpoint/2010/main" val="281337179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006475" y="685800"/>
            <a:ext cx="4845050" cy="34290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a:xfrm>
            <a:off x="3884613" y="8685213"/>
            <a:ext cx="2971800" cy="457200"/>
          </a:xfrm>
          <a:prstGeom prst="rect">
            <a:avLst/>
          </a:prstGeom>
        </p:spPr>
        <p:txBody>
          <a:bodyPr/>
          <a:lstStyle/>
          <a:p>
            <a:fld id="{9BF3520E-C46C-4F56-A361-A6FE4E6890A3}" type="slidenum">
              <a:rPr lang="en-GB" smtClean="0">
                <a:solidFill>
                  <a:prstClr val="black"/>
                </a:solidFill>
                <a:latin typeface="Calibri"/>
              </a:rPr>
              <a:pPr/>
              <a:t>31</a:t>
            </a:fld>
            <a:endParaRPr lang="en-GB">
              <a:solidFill>
                <a:prstClr val="black"/>
              </a:solidFill>
              <a:latin typeface="Calibri"/>
            </a:endParaRPr>
          </a:p>
        </p:txBody>
      </p:sp>
    </p:spTree>
    <p:extLst>
      <p:ext uri="{BB962C8B-B14F-4D97-AF65-F5344CB8AC3E}">
        <p14:creationId xmlns:p14="http://schemas.microsoft.com/office/powerpoint/2010/main" val="28133717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006475" y="685800"/>
            <a:ext cx="4845050" cy="34290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a:xfrm>
            <a:off x="3884613" y="8685213"/>
            <a:ext cx="2971800" cy="457200"/>
          </a:xfrm>
          <a:prstGeom prst="rect">
            <a:avLst/>
          </a:prstGeom>
        </p:spPr>
        <p:txBody>
          <a:bodyPr/>
          <a:lstStyle/>
          <a:p>
            <a:fld id="{9BF3520E-C46C-4F56-A361-A6FE4E6890A3}" type="slidenum">
              <a:rPr lang="en-GB" smtClean="0">
                <a:solidFill>
                  <a:prstClr val="black"/>
                </a:solidFill>
                <a:latin typeface="Calibri"/>
              </a:rPr>
              <a:pPr/>
              <a:t>35</a:t>
            </a:fld>
            <a:endParaRPr lang="en-GB">
              <a:solidFill>
                <a:prstClr val="black"/>
              </a:solidFill>
              <a:latin typeface="Calibri"/>
            </a:endParaRPr>
          </a:p>
        </p:txBody>
      </p:sp>
    </p:spTree>
    <p:extLst>
      <p:ext uri="{BB962C8B-B14F-4D97-AF65-F5344CB8AC3E}">
        <p14:creationId xmlns:p14="http://schemas.microsoft.com/office/powerpoint/2010/main" val="281337179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006475" y="685800"/>
            <a:ext cx="4845050" cy="34290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a:xfrm>
            <a:off x="3884613" y="8685213"/>
            <a:ext cx="2971800" cy="457200"/>
          </a:xfrm>
          <a:prstGeom prst="rect">
            <a:avLst/>
          </a:prstGeom>
        </p:spPr>
        <p:txBody>
          <a:bodyPr/>
          <a:lstStyle/>
          <a:p>
            <a:fld id="{9BF3520E-C46C-4F56-A361-A6FE4E6890A3}" type="slidenum">
              <a:rPr lang="en-GB" smtClean="0">
                <a:solidFill>
                  <a:prstClr val="black"/>
                </a:solidFill>
                <a:latin typeface="Calibri"/>
              </a:rPr>
              <a:pPr/>
              <a:t>36</a:t>
            </a:fld>
            <a:endParaRPr lang="en-GB">
              <a:solidFill>
                <a:prstClr val="black"/>
              </a:solidFill>
              <a:latin typeface="Calibri"/>
            </a:endParaRPr>
          </a:p>
        </p:txBody>
      </p:sp>
    </p:spTree>
    <p:extLst>
      <p:ext uri="{BB962C8B-B14F-4D97-AF65-F5344CB8AC3E}">
        <p14:creationId xmlns:p14="http://schemas.microsoft.com/office/powerpoint/2010/main" val="411958299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006475" y="685800"/>
            <a:ext cx="4845050" cy="34290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a:xfrm>
            <a:off x="3884613" y="8685213"/>
            <a:ext cx="2971800" cy="457200"/>
          </a:xfrm>
          <a:prstGeom prst="rect">
            <a:avLst/>
          </a:prstGeom>
        </p:spPr>
        <p:txBody>
          <a:bodyPr/>
          <a:lstStyle/>
          <a:p>
            <a:fld id="{9BF3520E-C46C-4F56-A361-A6FE4E6890A3}" type="slidenum">
              <a:rPr lang="en-GB" smtClean="0">
                <a:solidFill>
                  <a:prstClr val="black"/>
                </a:solidFill>
                <a:latin typeface="Calibri"/>
              </a:rPr>
              <a:pPr/>
              <a:t>37</a:t>
            </a:fld>
            <a:endParaRPr lang="en-GB">
              <a:solidFill>
                <a:prstClr val="black"/>
              </a:solidFill>
              <a:latin typeface="Calibri"/>
            </a:endParaRPr>
          </a:p>
        </p:txBody>
      </p:sp>
    </p:spTree>
    <p:extLst>
      <p:ext uri="{BB962C8B-B14F-4D97-AF65-F5344CB8AC3E}">
        <p14:creationId xmlns:p14="http://schemas.microsoft.com/office/powerpoint/2010/main" val="281337179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006475" y="685800"/>
            <a:ext cx="4845050" cy="34290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a:xfrm>
            <a:off x="3884613" y="8685213"/>
            <a:ext cx="2971800" cy="457200"/>
          </a:xfrm>
          <a:prstGeom prst="rect">
            <a:avLst/>
          </a:prstGeom>
        </p:spPr>
        <p:txBody>
          <a:bodyPr/>
          <a:lstStyle/>
          <a:p>
            <a:fld id="{9BF3520E-C46C-4F56-A361-A6FE4E6890A3}" type="slidenum">
              <a:rPr lang="en-GB" smtClean="0">
                <a:solidFill>
                  <a:prstClr val="black"/>
                </a:solidFill>
                <a:latin typeface="Calibri"/>
              </a:rPr>
              <a:pPr/>
              <a:t>38</a:t>
            </a:fld>
            <a:endParaRPr lang="en-GB">
              <a:solidFill>
                <a:prstClr val="black"/>
              </a:solidFill>
              <a:latin typeface="Calibri"/>
            </a:endParaRPr>
          </a:p>
        </p:txBody>
      </p:sp>
    </p:spTree>
    <p:extLst>
      <p:ext uri="{BB962C8B-B14F-4D97-AF65-F5344CB8AC3E}">
        <p14:creationId xmlns:p14="http://schemas.microsoft.com/office/powerpoint/2010/main" val="281337179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006475" y="685800"/>
            <a:ext cx="4845050" cy="3429000"/>
          </a:xfrm>
        </p:spPr>
      </p:sp>
      <p:sp>
        <p:nvSpPr>
          <p:cNvPr id="3" name="Notes Placeholder 2"/>
          <p:cNvSpPr>
            <a:spLocks noGrp="1"/>
          </p:cNvSpPr>
          <p:nvPr>
            <p:ph type="body" idx="1"/>
          </p:nvPr>
        </p:nvSpPr>
        <p:spPr/>
        <p:txBody>
          <a:bodyPr/>
          <a:lstStyle/>
          <a:p>
            <a:r>
              <a:rPr lang="en-GB" dirty="0" smtClean="0"/>
              <a:t>A lot of Tess users wander into the</a:t>
            </a:r>
            <a:r>
              <a:rPr lang="en-GB" baseline="0" dirty="0" smtClean="0"/>
              <a:t> DBA world from wanting to know more from their database, having played with editing queries in list manager, creating their own criteria and probably becoming quite the wiz with excel. It makes sense to want to look at reporting next and it can be quite exciting. It can also be overwhelming and easy to run off with an idea that might not actually be useful to the organisation. However, pretty soon someone is going to ask you for a report and this might help. First let’s look at how to teach yourself – a quick easy way to navigate report builder, stored procedures without too much expectation. An easy win – updating a report that whilst it works, staff transfer contents to something nicer</a:t>
            </a:r>
            <a:endParaRPr lang="en-GB" dirty="0"/>
          </a:p>
        </p:txBody>
      </p:sp>
      <p:sp>
        <p:nvSpPr>
          <p:cNvPr id="4" name="Slide Number Placeholder 3"/>
          <p:cNvSpPr>
            <a:spLocks noGrp="1"/>
          </p:cNvSpPr>
          <p:nvPr>
            <p:ph type="sldNum" sz="quarter" idx="10"/>
          </p:nvPr>
        </p:nvSpPr>
        <p:spPr>
          <a:xfrm>
            <a:off x="3884613" y="8685213"/>
            <a:ext cx="2971800" cy="457200"/>
          </a:xfrm>
          <a:prstGeom prst="rect">
            <a:avLst/>
          </a:prstGeom>
        </p:spPr>
        <p:txBody>
          <a:bodyPr/>
          <a:lstStyle/>
          <a:p>
            <a:fld id="{C4226920-B633-4E3D-8757-1EB1B50D31D3}" type="slidenum">
              <a:rPr lang="en-GB" smtClean="0">
                <a:solidFill>
                  <a:prstClr val="black"/>
                </a:solidFill>
                <a:latin typeface="Calibri"/>
              </a:rPr>
              <a:pPr/>
              <a:t>41</a:t>
            </a:fld>
            <a:endParaRPr lang="en-GB">
              <a:solidFill>
                <a:prstClr val="black"/>
              </a:solidFill>
              <a:latin typeface="Calibri"/>
            </a:endParaRPr>
          </a:p>
        </p:txBody>
      </p:sp>
    </p:spTree>
    <p:extLst>
      <p:ext uri="{BB962C8B-B14F-4D97-AF65-F5344CB8AC3E}">
        <p14:creationId xmlns:p14="http://schemas.microsoft.com/office/powerpoint/2010/main" val="177715964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006475" y="685800"/>
            <a:ext cx="4845050" cy="3429000"/>
          </a:xfrm>
        </p:spPr>
      </p:sp>
      <p:sp>
        <p:nvSpPr>
          <p:cNvPr id="3" name="Notes Placeholder 2"/>
          <p:cNvSpPr>
            <a:spLocks noGrp="1"/>
          </p:cNvSpPr>
          <p:nvPr>
            <p:ph type="body" idx="1"/>
          </p:nvPr>
        </p:nvSpPr>
        <p:spPr/>
        <p:txBody>
          <a:bodyPr/>
          <a:lstStyle/>
          <a:p>
            <a:r>
              <a:rPr lang="en-GB" dirty="0" smtClean="0"/>
              <a:t>A lot of Tess users wander into the</a:t>
            </a:r>
            <a:r>
              <a:rPr lang="en-GB" baseline="0" dirty="0" smtClean="0"/>
              <a:t> DBA world from wanting to know more from their database, having played with editing queries in list manager, creating their own criteria and probably becoming quite the wiz with excel. It makes sense to want to look at reporting next and it can be quite exciting. It can also be overwhelming and easy to run off with an idea that might not actually be useful to the organisation. However, pretty soon someone is going to ask you for a report and this might help. First let’s look at how to teach yourself – a quick easy way to navigate report builder, stored procedures without too much expectation. An easy win – updating a report that whilst it works, staff transfer contents to something nicer</a:t>
            </a:r>
            <a:endParaRPr lang="en-GB" dirty="0"/>
          </a:p>
        </p:txBody>
      </p:sp>
      <p:sp>
        <p:nvSpPr>
          <p:cNvPr id="4" name="Slide Number Placeholder 3"/>
          <p:cNvSpPr>
            <a:spLocks noGrp="1"/>
          </p:cNvSpPr>
          <p:nvPr>
            <p:ph type="sldNum" sz="quarter" idx="10"/>
          </p:nvPr>
        </p:nvSpPr>
        <p:spPr>
          <a:xfrm>
            <a:off x="3884613" y="8685213"/>
            <a:ext cx="2971800" cy="457200"/>
          </a:xfrm>
          <a:prstGeom prst="rect">
            <a:avLst/>
          </a:prstGeom>
        </p:spPr>
        <p:txBody>
          <a:bodyPr/>
          <a:lstStyle/>
          <a:p>
            <a:fld id="{C4226920-B633-4E3D-8757-1EB1B50D31D3}" type="slidenum">
              <a:rPr lang="en-GB" smtClean="0">
                <a:solidFill>
                  <a:prstClr val="black"/>
                </a:solidFill>
                <a:latin typeface="Calibri"/>
              </a:rPr>
              <a:pPr/>
              <a:t>42</a:t>
            </a:fld>
            <a:endParaRPr lang="en-GB">
              <a:solidFill>
                <a:prstClr val="black"/>
              </a:solidFill>
              <a:latin typeface="Calibri"/>
            </a:endParaRPr>
          </a:p>
        </p:txBody>
      </p:sp>
    </p:spTree>
    <p:extLst>
      <p:ext uri="{BB962C8B-B14F-4D97-AF65-F5344CB8AC3E}">
        <p14:creationId xmlns:p14="http://schemas.microsoft.com/office/powerpoint/2010/main" val="177715964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006475" y="685800"/>
            <a:ext cx="4845050" cy="3429000"/>
          </a:xfrm>
        </p:spPr>
      </p:sp>
      <p:sp>
        <p:nvSpPr>
          <p:cNvPr id="3" name="Notes Placeholder 2"/>
          <p:cNvSpPr>
            <a:spLocks noGrp="1"/>
          </p:cNvSpPr>
          <p:nvPr>
            <p:ph type="body" idx="1"/>
          </p:nvPr>
        </p:nvSpPr>
        <p:spPr/>
        <p:txBody>
          <a:bodyPr/>
          <a:lstStyle/>
          <a:p>
            <a:r>
              <a:rPr lang="en-GB" dirty="0" smtClean="0"/>
              <a:t>Review with the users – don’t spend</a:t>
            </a:r>
            <a:r>
              <a:rPr lang="en-GB" baseline="0" dirty="0" smtClean="0"/>
              <a:t> hours re-formatting in VS or Report Builder only to have your heart broken by someone who doesn’t like bold type. Then build.</a:t>
            </a:r>
            <a:endParaRPr lang="en-GB" dirty="0"/>
          </a:p>
        </p:txBody>
      </p:sp>
      <p:sp>
        <p:nvSpPr>
          <p:cNvPr id="4" name="Slide Number Placeholder 3"/>
          <p:cNvSpPr>
            <a:spLocks noGrp="1"/>
          </p:cNvSpPr>
          <p:nvPr>
            <p:ph type="sldNum" sz="quarter" idx="10"/>
          </p:nvPr>
        </p:nvSpPr>
        <p:spPr>
          <a:xfrm>
            <a:off x="3884613" y="8685213"/>
            <a:ext cx="2971800" cy="457200"/>
          </a:xfrm>
          <a:prstGeom prst="rect">
            <a:avLst/>
          </a:prstGeom>
        </p:spPr>
        <p:txBody>
          <a:bodyPr/>
          <a:lstStyle/>
          <a:p>
            <a:fld id="{C4226920-B633-4E3D-8757-1EB1B50D31D3}" type="slidenum">
              <a:rPr lang="en-GB" smtClean="0">
                <a:solidFill>
                  <a:prstClr val="black"/>
                </a:solidFill>
                <a:latin typeface="Calibri"/>
              </a:rPr>
              <a:pPr/>
              <a:t>48</a:t>
            </a:fld>
            <a:endParaRPr lang="en-GB">
              <a:solidFill>
                <a:prstClr val="black"/>
              </a:solidFill>
              <a:latin typeface="Calibri"/>
            </a:endParaRPr>
          </a:p>
        </p:txBody>
      </p:sp>
    </p:spTree>
    <p:extLst>
      <p:ext uri="{BB962C8B-B14F-4D97-AF65-F5344CB8AC3E}">
        <p14:creationId xmlns:p14="http://schemas.microsoft.com/office/powerpoint/2010/main" val="177715964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006475" y="685800"/>
            <a:ext cx="4845050" cy="3429000"/>
          </a:xfrm>
        </p:spPr>
      </p:sp>
      <p:sp>
        <p:nvSpPr>
          <p:cNvPr id="3" name="Notes Placeholder 2"/>
          <p:cNvSpPr>
            <a:spLocks noGrp="1"/>
          </p:cNvSpPr>
          <p:nvPr>
            <p:ph type="body" idx="1"/>
          </p:nvPr>
        </p:nvSpPr>
        <p:spPr/>
        <p:txBody>
          <a:bodyPr/>
          <a:lstStyle/>
          <a:p>
            <a:r>
              <a:rPr lang="en-GB" dirty="0" smtClean="0"/>
              <a:t>First up –</a:t>
            </a:r>
            <a:r>
              <a:rPr lang="en-GB" baseline="0" dirty="0" smtClean="0"/>
              <a:t> questions to </a:t>
            </a:r>
            <a:endParaRPr lang="en-GB" dirty="0"/>
          </a:p>
        </p:txBody>
      </p:sp>
      <p:sp>
        <p:nvSpPr>
          <p:cNvPr id="4" name="Slide Number Placeholder 3"/>
          <p:cNvSpPr>
            <a:spLocks noGrp="1"/>
          </p:cNvSpPr>
          <p:nvPr>
            <p:ph type="sldNum" sz="quarter" idx="10"/>
          </p:nvPr>
        </p:nvSpPr>
        <p:spPr>
          <a:xfrm>
            <a:off x="3884613" y="8685213"/>
            <a:ext cx="2971800" cy="457200"/>
          </a:xfrm>
          <a:prstGeom prst="rect">
            <a:avLst/>
          </a:prstGeom>
        </p:spPr>
        <p:txBody>
          <a:bodyPr/>
          <a:lstStyle/>
          <a:p>
            <a:fld id="{C4226920-B633-4E3D-8757-1EB1B50D31D3}" type="slidenum">
              <a:rPr lang="en-GB" smtClean="0">
                <a:solidFill>
                  <a:prstClr val="black"/>
                </a:solidFill>
                <a:latin typeface="Calibri"/>
              </a:rPr>
              <a:pPr/>
              <a:t>52</a:t>
            </a:fld>
            <a:endParaRPr lang="en-GB">
              <a:solidFill>
                <a:prstClr val="black"/>
              </a:solidFill>
              <a:latin typeface="Calibri"/>
            </a:endParaRPr>
          </a:p>
        </p:txBody>
      </p:sp>
    </p:spTree>
    <p:extLst>
      <p:ext uri="{BB962C8B-B14F-4D97-AF65-F5344CB8AC3E}">
        <p14:creationId xmlns:p14="http://schemas.microsoft.com/office/powerpoint/2010/main" val="54173716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006475" y="685800"/>
            <a:ext cx="4845050" cy="3429000"/>
          </a:xfrm>
        </p:spPr>
      </p:sp>
      <p:sp>
        <p:nvSpPr>
          <p:cNvPr id="3" name="Notes Placeholder 2"/>
          <p:cNvSpPr>
            <a:spLocks noGrp="1"/>
          </p:cNvSpPr>
          <p:nvPr>
            <p:ph type="body" idx="1"/>
          </p:nvPr>
        </p:nvSpPr>
        <p:spPr/>
        <p:txBody>
          <a:bodyPr/>
          <a:lstStyle/>
          <a:p>
            <a:r>
              <a:rPr lang="en-GB" dirty="0" smtClean="0"/>
              <a:t>First up –</a:t>
            </a:r>
            <a:r>
              <a:rPr lang="en-GB" baseline="0" dirty="0" smtClean="0"/>
              <a:t> questions to </a:t>
            </a:r>
            <a:endParaRPr lang="en-GB" dirty="0"/>
          </a:p>
        </p:txBody>
      </p:sp>
      <p:sp>
        <p:nvSpPr>
          <p:cNvPr id="4" name="Slide Number Placeholder 3"/>
          <p:cNvSpPr>
            <a:spLocks noGrp="1"/>
          </p:cNvSpPr>
          <p:nvPr>
            <p:ph type="sldNum" sz="quarter" idx="10"/>
          </p:nvPr>
        </p:nvSpPr>
        <p:spPr>
          <a:xfrm>
            <a:off x="3884613" y="8685213"/>
            <a:ext cx="2971800" cy="457200"/>
          </a:xfrm>
          <a:prstGeom prst="rect">
            <a:avLst/>
          </a:prstGeom>
        </p:spPr>
        <p:txBody>
          <a:bodyPr/>
          <a:lstStyle/>
          <a:p>
            <a:fld id="{C4226920-B633-4E3D-8757-1EB1B50D31D3}" type="slidenum">
              <a:rPr lang="en-GB" smtClean="0">
                <a:solidFill>
                  <a:prstClr val="black"/>
                </a:solidFill>
                <a:latin typeface="Calibri"/>
              </a:rPr>
              <a:pPr/>
              <a:t>53</a:t>
            </a:fld>
            <a:endParaRPr lang="en-GB">
              <a:solidFill>
                <a:prstClr val="black"/>
              </a:solidFill>
              <a:latin typeface="Calibri"/>
            </a:endParaRPr>
          </a:p>
        </p:txBody>
      </p:sp>
    </p:spTree>
    <p:extLst>
      <p:ext uri="{BB962C8B-B14F-4D97-AF65-F5344CB8AC3E}">
        <p14:creationId xmlns:p14="http://schemas.microsoft.com/office/powerpoint/2010/main" val="54173716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006475" y="685800"/>
            <a:ext cx="4845050" cy="3429000"/>
          </a:xfrm>
        </p:spPr>
      </p:sp>
      <p:sp>
        <p:nvSpPr>
          <p:cNvPr id="3" name="Notes Placeholder 2"/>
          <p:cNvSpPr>
            <a:spLocks noGrp="1"/>
          </p:cNvSpPr>
          <p:nvPr>
            <p:ph type="body" idx="1"/>
          </p:nvPr>
        </p:nvSpPr>
        <p:spPr/>
        <p:txBody>
          <a:bodyPr/>
          <a:lstStyle/>
          <a:p>
            <a:r>
              <a:rPr lang="en-GB" dirty="0" smtClean="0"/>
              <a:t>First up –</a:t>
            </a:r>
            <a:r>
              <a:rPr lang="en-GB" baseline="0" dirty="0" smtClean="0"/>
              <a:t> questions to </a:t>
            </a:r>
            <a:endParaRPr lang="en-GB" dirty="0"/>
          </a:p>
        </p:txBody>
      </p:sp>
      <p:sp>
        <p:nvSpPr>
          <p:cNvPr id="4" name="Slide Number Placeholder 3"/>
          <p:cNvSpPr>
            <a:spLocks noGrp="1"/>
          </p:cNvSpPr>
          <p:nvPr>
            <p:ph type="sldNum" sz="quarter" idx="10"/>
          </p:nvPr>
        </p:nvSpPr>
        <p:spPr>
          <a:xfrm>
            <a:off x="3884613" y="8685213"/>
            <a:ext cx="2971800" cy="457200"/>
          </a:xfrm>
          <a:prstGeom prst="rect">
            <a:avLst/>
          </a:prstGeom>
        </p:spPr>
        <p:txBody>
          <a:bodyPr/>
          <a:lstStyle/>
          <a:p>
            <a:fld id="{C4226920-B633-4E3D-8757-1EB1B50D31D3}" type="slidenum">
              <a:rPr lang="en-GB" smtClean="0">
                <a:solidFill>
                  <a:prstClr val="black"/>
                </a:solidFill>
                <a:latin typeface="Calibri"/>
              </a:rPr>
              <a:pPr/>
              <a:t>54</a:t>
            </a:fld>
            <a:endParaRPr lang="en-GB">
              <a:solidFill>
                <a:prstClr val="black"/>
              </a:solidFill>
              <a:latin typeface="Calibri"/>
            </a:endParaRPr>
          </a:p>
        </p:txBody>
      </p:sp>
    </p:spTree>
    <p:extLst>
      <p:ext uri="{BB962C8B-B14F-4D97-AF65-F5344CB8AC3E}">
        <p14:creationId xmlns:p14="http://schemas.microsoft.com/office/powerpoint/2010/main" val="54173716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006475" y="685800"/>
            <a:ext cx="4845050" cy="3429000"/>
          </a:xfrm>
        </p:spPr>
      </p:sp>
      <p:sp>
        <p:nvSpPr>
          <p:cNvPr id="3" name="Notes Placeholder 2"/>
          <p:cNvSpPr>
            <a:spLocks noGrp="1"/>
          </p:cNvSpPr>
          <p:nvPr>
            <p:ph type="body" idx="1"/>
          </p:nvPr>
        </p:nvSpPr>
        <p:spPr/>
        <p:txBody>
          <a:bodyPr/>
          <a:lstStyle/>
          <a:p>
            <a:r>
              <a:rPr lang="en-GB" dirty="0" smtClean="0"/>
              <a:t>First up –</a:t>
            </a:r>
            <a:r>
              <a:rPr lang="en-GB" baseline="0" dirty="0" smtClean="0"/>
              <a:t> questions to </a:t>
            </a:r>
            <a:endParaRPr lang="en-GB" dirty="0"/>
          </a:p>
        </p:txBody>
      </p:sp>
      <p:sp>
        <p:nvSpPr>
          <p:cNvPr id="4" name="Slide Number Placeholder 3"/>
          <p:cNvSpPr>
            <a:spLocks noGrp="1"/>
          </p:cNvSpPr>
          <p:nvPr>
            <p:ph type="sldNum" sz="quarter" idx="10"/>
          </p:nvPr>
        </p:nvSpPr>
        <p:spPr>
          <a:xfrm>
            <a:off x="3884613" y="8685213"/>
            <a:ext cx="2971800" cy="457200"/>
          </a:xfrm>
          <a:prstGeom prst="rect">
            <a:avLst/>
          </a:prstGeom>
        </p:spPr>
        <p:txBody>
          <a:bodyPr/>
          <a:lstStyle/>
          <a:p>
            <a:fld id="{C4226920-B633-4E3D-8757-1EB1B50D31D3}" type="slidenum">
              <a:rPr lang="en-GB" smtClean="0">
                <a:solidFill>
                  <a:prstClr val="black"/>
                </a:solidFill>
                <a:latin typeface="Calibri"/>
              </a:rPr>
              <a:pPr/>
              <a:t>55</a:t>
            </a:fld>
            <a:endParaRPr lang="en-GB">
              <a:solidFill>
                <a:prstClr val="black"/>
              </a:solidFill>
              <a:latin typeface="Calibri"/>
            </a:endParaRPr>
          </a:p>
        </p:txBody>
      </p:sp>
    </p:spTree>
    <p:extLst>
      <p:ext uri="{BB962C8B-B14F-4D97-AF65-F5344CB8AC3E}">
        <p14:creationId xmlns:p14="http://schemas.microsoft.com/office/powerpoint/2010/main" val="54173716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006475" y="685800"/>
            <a:ext cx="4845050" cy="3429000"/>
          </a:xfrm>
        </p:spPr>
      </p:sp>
      <p:sp>
        <p:nvSpPr>
          <p:cNvPr id="3" name="Notes Placeholder 2"/>
          <p:cNvSpPr>
            <a:spLocks noGrp="1"/>
          </p:cNvSpPr>
          <p:nvPr>
            <p:ph type="body" idx="1"/>
          </p:nvPr>
        </p:nvSpPr>
        <p:spPr/>
        <p:txBody>
          <a:bodyPr/>
          <a:lstStyle/>
          <a:p>
            <a:r>
              <a:rPr lang="en-GB" dirty="0" smtClean="0"/>
              <a:t>First up –</a:t>
            </a:r>
            <a:r>
              <a:rPr lang="en-GB" baseline="0" dirty="0" smtClean="0"/>
              <a:t> questions to </a:t>
            </a:r>
            <a:endParaRPr lang="en-GB" dirty="0"/>
          </a:p>
        </p:txBody>
      </p:sp>
      <p:sp>
        <p:nvSpPr>
          <p:cNvPr id="4" name="Slide Number Placeholder 3"/>
          <p:cNvSpPr>
            <a:spLocks noGrp="1"/>
          </p:cNvSpPr>
          <p:nvPr>
            <p:ph type="sldNum" sz="quarter" idx="10"/>
          </p:nvPr>
        </p:nvSpPr>
        <p:spPr>
          <a:xfrm>
            <a:off x="3884613" y="8685213"/>
            <a:ext cx="2971800" cy="457200"/>
          </a:xfrm>
          <a:prstGeom prst="rect">
            <a:avLst/>
          </a:prstGeom>
        </p:spPr>
        <p:txBody>
          <a:bodyPr/>
          <a:lstStyle/>
          <a:p>
            <a:fld id="{C4226920-B633-4E3D-8757-1EB1B50D31D3}" type="slidenum">
              <a:rPr lang="en-GB" smtClean="0">
                <a:solidFill>
                  <a:prstClr val="black"/>
                </a:solidFill>
                <a:latin typeface="Calibri"/>
              </a:rPr>
              <a:pPr/>
              <a:t>56</a:t>
            </a:fld>
            <a:endParaRPr lang="en-GB">
              <a:solidFill>
                <a:prstClr val="black"/>
              </a:solidFill>
              <a:latin typeface="Calibri"/>
            </a:endParaRPr>
          </a:p>
        </p:txBody>
      </p:sp>
    </p:spTree>
    <p:extLst>
      <p:ext uri="{BB962C8B-B14F-4D97-AF65-F5344CB8AC3E}">
        <p14:creationId xmlns:p14="http://schemas.microsoft.com/office/powerpoint/2010/main" val="54173716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006475" y="685800"/>
            <a:ext cx="4845050" cy="3429000"/>
          </a:xfrm>
        </p:spPr>
      </p:sp>
      <p:sp>
        <p:nvSpPr>
          <p:cNvPr id="3" name="Notes Placeholder 2"/>
          <p:cNvSpPr>
            <a:spLocks noGrp="1"/>
          </p:cNvSpPr>
          <p:nvPr>
            <p:ph type="body" idx="1"/>
          </p:nvPr>
        </p:nvSpPr>
        <p:spPr/>
        <p:txBody>
          <a:bodyPr/>
          <a:lstStyle/>
          <a:p>
            <a:r>
              <a:rPr lang="en-GB" dirty="0" smtClean="0"/>
              <a:t>First up –</a:t>
            </a:r>
            <a:r>
              <a:rPr lang="en-GB" baseline="0" dirty="0" smtClean="0"/>
              <a:t> questions to </a:t>
            </a:r>
            <a:endParaRPr lang="en-GB" dirty="0"/>
          </a:p>
        </p:txBody>
      </p:sp>
      <p:sp>
        <p:nvSpPr>
          <p:cNvPr id="4" name="Slide Number Placeholder 3"/>
          <p:cNvSpPr>
            <a:spLocks noGrp="1"/>
          </p:cNvSpPr>
          <p:nvPr>
            <p:ph type="sldNum" sz="quarter" idx="10"/>
          </p:nvPr>
        </p:nvSpPr>
        <p:spPr>
          <a:xfrm>
            <a:off x="3884613" y="8685213"/>
            <a:ext cx="2971800" cy="457200"/>
          </a:xfrm>
          <a:prstGeom prst="rect">
            <a:avLst/>
          </a:prstGeom>
        </p:spPr>
        <p:txBody>
          <a:bodyPr/>
          <a:lstStyle/>
          <a:p>
            <a:fld id="{C4226920-B633-4E3D-8757-1EB1B50D31D3}" type="slidenum">
              <a:rPr lang="en-GB" smtClean="0">
                <a:solidFill>
                  <a:prstClr val="black"/>
                </a:solidFill>
                <a:latin typeface="Calibri"/>
              </a:rPr>
              <a:pPr/>
              <a:t>57</a:t>
            </a:fld>
            <a:endParaRPr lang="en-GB">
              <a:solidFill>
                <a:prstClr val="black"/>
              </a:solidFill>
              <a:latin typeface="Calibri"/>
            </a:endParaRPr>
          </a:p>
        </p:txBody>
      </p:sp>
    </p:spTree>
    <p:extLst>
      <p:ext uri="{BB962C8B-B14F-4D97-AF65-F5344CB8AC3E}">
        <p14:creationId xmlns:p14="http://schemas.microsoft.com/office/powerpoint/2010/main" val="54173716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249363" y="1143000"/>
            <a:ext cx="4359275"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a:xfrm>
            <a:off x="3884613" y="8685213"/>
            <a:ext cx="2971800" cy="458787"/>
          </a:xfrm>
          <a:prstGeom prst="rect">
            <a:avLst/>
          </a:prstGeom>
        </p:spPr>
        <p:txBody>
          <a:bodyPr/>
          <a:lstStyle/>
          <a:p>
            <a:fld id="{942B95A3-8073-4644-9CB7-009B7E1A96BD}" type="slidenum">
              <a:rPr lang="en-US" smtClean="0">
                <a:solidFill>
                  <a:prstClr val="black"/>
                </a:solidFill>
                <a:latin typeface="Calibri" panose="020F0502020204030204"/>
              </a:rPr>
              <a:pPr/>
              <a:t>68</a:t>
            </a:fld>
            <a:endParaRPr lang="en-US">
              <a:solidFill>
                <a:prstClr val="black"/>
              </a:solidFill>
              <a:latin typeface="Calibri" panose="020F0502020204030204"/>
            </a:endParaRPr>
          </a:p>
        </p:txBody>
      </p:sp>
    </p:spTree>
    <p:extLst>
      <p:ext uri="{BB962C8B-B14F-4D97-AF65-F5344CB8AC3E}">
        <p14:creationId xmlns:p14="http://schemas.microsoft.com/office/powerpoint/2010/main" val="154823336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249363" y="1143000"/>
            <a:ext cx="4359275"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a:xfrm>
            <a:off x="3884613" y="8685213"/>
            <a:ext cx="2971800" cy="458787"/>
          </a:xfrm>
          <a:prstGeom prst="rect">
            <a:avLst/>
          </a:prstGeom>
        </p:spPr>
        <p:txBody>
          <a:bodyPr/>
          <a:lstStyle/>
          <a:p>
            <a:fld id="{942B95A3-8073-4644-9CB7-009B7E1A96BD}" type="slidenum">
              <a:rPr lang="en-US" smtClean="0">
                <a:solidFill>
                  <a:prstClr val="black"/>
                </a:solidFill>
                <a:latin typeface="Calibri" panose="020F0502020204030204"/>
              </a:rPr>
              <a:pPr/>
              <a:t>69</a:t>
            </a:fld>
            <a:endParaRPr lang="en-US">
              <a:solidFill>
                <a:prstClr val="black"/>
              </a:solidFill>
              <a:latin typeface="Calibri" panose="020F0502020204030204"/>
            </a:endParaRPr>
          </a:p>
        </p:txBody>
      </p:sp>
    </p:spTree>
    <p:extLst>
      <p:ext uri="{BB962C8B-B14F-4D97-AF65-F5344CB8AC3E}">
        <p14:creationId xmlns:p14="http://schemas.microsoft.com/office/powerpoint/2010/main" val="154823336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006475" y="685800"/>
            <a:ext cx="4845050" cy="3429000"/>
          </a:xfrm>
        </p:spPr>
      </p:sp>
      <p:sp>
        <p:nvSpPr>
          <p:cNvPr id="3" name="Notes Placeholder 2"/>
          <p:cNvSpPr>
            <a:spLocks noGrp="1"/>
          </p:cNvSpPr>
          <p:nvPr>
            <p:ph type="body" idx="1"/>
          </p:nvPr>
        </p:nvSpPr>
        <p:spPr/>
        <p:txBody>
          <a:bodyPr/>
          <a:lstStyle/>
          <a:p>
            <a:r>
              <a:rPr lang="en-US" dirty="0" smtClean="0"/>
              <a:t>Welcome</a:t>
            </a:r>
            <a:endParaRPr lang="en-US" dirty="0"/>
          </a:p>
        </p:txBody>
      </p:sp>
      <p:sp>
        <p:nvSpPr>
          <p:cNvPr id="4" name="Slide Number Placeholder 3"/>
          <p:cNvSpPr>
            <a:spLocks noGrp="1"/>
          </p:cNvSpPr>
          <p:nvPr>
            <p:ph type="sldNum" sz="quarter" idx="10"/>
          </p:nvPr>
        </p:nvSpPr>
        <p:spPr>
          <a:xfrm>
            <a:off x="3884613" y="8685213"/>
            <a:ext cx="2971800" cy="458787"/>
          </a:xfrm>
          <a:prstGeom prst="rect">
            <a:avLst/>
          </a:prstGeom>
        </p:spPr>
        <p:txBody>
          <a:bodyPr/>
          <a:lstStyle/>
          <a:p>
            <a:pPr defTabSz="914400">
              <a:defRPr/>
            </a:pPr>
            <a:fld id="{07AEDEC6-D07E-4D36-A7EB-AB06A8A3C0DE}" type="slidenum">
              <a:rPr lang="en-US" smtClean="0">
                <a:solidFill>
                  <a:prstClr val="black"/>
                </a:solidFill>
                <a:latin typeface="Calibri" panose="020F0502020204030204"/>
              </a:rPr>
              <a:pPr defTabSz="914400">
                <a:defRPr/>
              </a:pPr>
              <a:t>80</a:t>
            </a:fld>
            <a:endParaRPr lang="en-US">
              <a:solidFill>
                <a:prstClr val="black"/>
              </a:solidFill>
              <a:latin typeface="Calibri" panose="020F0502020204030204"/>
            </a:endParaRPr>
          </a:p>
        </p:txBody>
      </p:sp>
    </p:spTree>
    <p:extLst>
      <p:ext uri="{BB962C8B-B14F-4D97-AF65-F5344CB8AC3E}">
        <p14:creationId xmlns:p14="http://schemas.microsoft.com/office/powerpoint/2010/main" val="409600837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006475" y="685800"/>
            <a:ext cx="4845050" cy="3429000"/>
          </a:xfrm>
        </p:spPr>
      </p:sp>
      <p:sp>
        <p:nvSpPr>
          <p:cNvPr id="3" name="Notes Placeholder 2"/>
          <p:cNvSpPr>
            <a:spLocks noGrp="1"/>
          </p:cNvSpPr>
          <p:nvPr>
            <p:ph type="body" idx="1"/>
          </p:nvPr>
        </p:nvSpPr>
        <p:spPr/>
        <p:txBody>
          <a:bodyPr/>
          <a:lstStyle/>
          <a:p>
            <a:r>
              <a:rPr lang="en-US" dirty="0" smtClean="0"/>
              <a:t>FRIDAY</a:t>
            </a:r>
            <a:r>
              <a:rPr lang="en-US" baseline="0" dirty="0" smtClean="0"/>
              <a:t> </a:t>
            </a:r>
            <a:r>
              <a:rPr lang="en-US" dirty="0" smtClean="0"/>
              <a:t>Breakout session 5 What’s next slide</a:t>
            </a:r>
            <a:endParaRPr lang="en-US" dirty="0"/>
          </a:p>
        </p:txBody>
      </p:sp>
      <p:sp>
        <p:nvSpPr>
          <p:cNvPr id="4" name="Slide Number Placeholder 3"/>
          <p:cNvSpPr>
            <a:spLocks noGrp="1"/>
          </p:cNvSpPr>
          <p:nvPr>
            <p:ph type="sldNum" sz="quarter" idx="10"/>
          </p:nvPr>
        </p:nvSpPr>
        <p:spPr>
          <a:xfrm>
            <a:off x="3884613" y="8685213"/>
            <a:ext cx="2971800" cy="458787"/>
          </a:xfrm>
          <a:prstGeom prst="rect">
            <a:avLst/>
          </a:prstGeom>
        </p:spPr>
        <p:txBody>
          <a:bodyPr/>
          <a:lstStyle/>
          <a:p>
            <a:fld id="{8C84F61C-714A-4F4C-A082-4C54E2AAF694}" type="slidenum">
              <a:rPr lang="en-US" smtClean="0">
                <a:solidFill>
                  <a:prstClr val="black"/>
                </a:solidFill>
                <a:latin typeface="Calibri" panose="020F0502020204030204"/>
              </a:rPr>
              <a:pPr/>
              <a:t>81</a:t>
            </a:fld>
            <a:endParaRPr lang="en-US">
              <a:solidFill>
                <a:prstClr val="black"/>
              </a:solidFill>
              <a:latin typeface="Calibri" panose="020F0502020204030204"/>
            </a:endParaRPr>
          </a:p>
        </p:txBody>
      </p:sp>
    </p:spTree>
    <p:extLst>
      <p:ext uri="{BB962C8B-B14F-4D97-AF65-F5344CB8AC3E}">
        <p14:creationId xmlns:p14="http://schemas.microsoft.com/office/powerpoint/2010/main" val="18976751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8.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9.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0.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2.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3.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4.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5.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6.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7.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8.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9.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30.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31.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32.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33.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34.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35.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36.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37.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38.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39.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40.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41.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42.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43.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44.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45.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6.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7.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8.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9.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0.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2.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3.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4.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7.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58.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59.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0.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x">
  <p:cSld name="Title Slide">
    <p:spTree>
      <p:nvGrpSpPr>
        <p:cNvPr id="1" name=""/>
        <p:cNvGrpSpPr/>
        <p:nvPr/>
      </p:nvGrpSpPr>
      <p:grpSpPr>
        <a:xfrm>
          <a:off x="0" y="0"/>
          <a:ext cx="0" cy="0"/>
          <a:chOff x="0" y="0"/>
          <a:chExt cx="0" cy="0"/>
        </a:xfrm>
      </p:grpSpPr>
      <p:sp>
        <p:nvSpPr>
          <p:cNvPr id="6" name="Shape 6"/>
          <p:cNvSpPr>
            <a:spLocks noGrp="1"/>
          </p:cNvSpPr>
          <p:nvPr>
            <p:ph type="title"/>
          </p:nvPr>
        </p:nvSpPr>
        <p:spPr>
          <a:xfrm>
            <a:off x="801648" y="2034268"/>
            <a:ext cx="9085343" cy="2251348"/>
          </a:xfrm>
          <a:prstGeom prst="rect">
            <a:avLst/>
          </a:prstGeom>
        </p:spPr>
        <p:txBody>
          <a:bodyPr/>
          <a:lstStyle/>
          <a:p>
            <a:pPr lvl="0">
              <a:defRPr sz="1800"/>
            </a:pPr>
            <a:r>
              <a:rPr sz="5000"/>
              <a:t>Click to edit Master title style</a:t>
            </a:r>
          </a:p>
        </p:txBody>
      </p:sp>
      <p:sp>
        <p:nvSpPr>
          <p:cNvPr id="7" name="Shape 7"/>
          <p:cNvSpPr>
            <a:spLocks noGrp="1"/>
          </p:cNvSpPr>
          <p:nvPr>
            <p:ph type="body" idx="1"/>
          </p:nvPr>
        </p:nvSpPr>
        <p:spPr>
          <a:xfrm>
            <a:off x="1603296" y="4285615"/>
            <a:ext cx="7482048" cy="3270886"/>
          </a:xfrm>
          <a:prstGeom prst="rect">
            <a:avLst/>
          </a:prstGeom>
        </p:spPr>
        <p:txBody>
          <a:bodyPr/>
          <a:lstStyle>
            <a:lvl1pPr marL="0" indent="0" algn="ctr">
              <a:buSzTx/>
              <a:buFontTx/>
              <a:buNone/>
              <a:defRPr>
                <a:solidFill>
                  <a:srgbClr val="888888"/>
                </a:solidFill>
              </a:defRPr>
            </a:lvl1pPr>
          </a:lstStyle>
          <a:p>
            <a:pPr lvl="0">
              <a:defRPr sz="1800">
                <a:solidFill>
                  <a:srgbClr val="000000"/>
                </a:solidFill>
              </a:defRPr>
            </a:pPr>
            <a:r>
              <a:rPr sz="3600">
                <a:solidFill>
                  <a:srgbClr val="888888"/>
                </a:solidFill>
              </a:rPr>
              <a:t>Click to edit Master subtitle style</a:t>
            </a:r>
          </a:p>
        </p:txBody>
      </p:sp>
      <p:sp>
        <p:nvSpPr>
          <p:cNvPr id="8" name="Shape 8"/>
          <p:cNvSpPr>
            <a:spLocks noGrp="1"/>
          </p:cNvSpPr>
          <p:nvPr>
            <p:ph type="sldNum" sz="quarter" idx="2"/>
          </p:nvPr>
        </p:nvSpPr>
        <p:spPr>
          <a:prstGeom prst="rect">
            <a:avLst/>
          </a:prstGeom>
        </p:spPr>
        <p:txBody>
          <a:bodyPr/>
          <a:lstStyle/>
          <a:p>
            <a:pPr lvl="0"/>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Section Header">
    <p:spTree>
      <p:nvGrpSpPr>
        <p:cNvPr id="1" name=""/>
        <p:cNvGrpSpPr/>
        <p:nvPr/>
      </p:nvGrpSpPr>
      <p:grpSpPr>
        <a:xfrm>
          <a:off x="0" y="0"/>
          <a:ext cx="0" cy="0"/>
          <a:chOff x="0" y="0"/>
          <a:chExt cx="0" cy="0"/>
        </a:xfrm>
      </p:grpSpPr>
      <p:sp>
        <p:nvSpPr>
          <p:cNvPr id="14" name="Shape 14"/>
          <p:cNvSpPr>
            <a:spLocks noGrp="1"/>
          </p:cNvSpPr>
          <p:nvPr>
            <p:ph type="title"/>
          </p:nvPr>
        </p:nvSpPr>
        <p:spPr>
          <a:xfrm>
            <a:off x="844328" y="4859832"/>
            <a:ext cx="9085344" cy="2696668"/>
          </a:xfrm>
          <a:prstGeom prst="rect">
            <a:avLst/>
          </a:prstGeom>
        </p:spPr>
        <p:txBody>
          <a:bodyPr anchor="t"/>
          <a:lstStyle>
            <a:lvl1pPr algn="l">
              <a:defRPr sz="4600" b="1" cap="all"/>
            </a:lvl1pPr>
          </a:lstStyle>
          <a:p>
            <a:pPr lvl="0">
              <a:defRPr sz="1800" b="0" cap="none"/>
            </a:pPr>
            <a:r>
              <a:rPr sz="4600" b="1" cap="all"/>
              <a:t>Click to edit Master title style</a:t>
            </a:r>
          </a:p>
        </p:txBody>
      </p:sp>
      <p:sp>
        <p:nvSpPr>
          <p:cNvPr id="15" name="Shape 15"/>
          <p:cNvSpPr>
            <a:spLocks noGrp="1"/>
          </p:cNvSpPr>
          <p:nvPr>
            <p:ph type="body" idx="1"/>
          </p:nvPr>
        </p:nvSpPr>
        <p:spPr>
          <a:xfrm>
            <a:off x="844328" y="1316333"/>
            <a:ext cx="9085344" cy="3543500"/>
          </a:xfrm>
          <a:prstGeom prst="rect">
            <a:avLst/>
          </a:prstGeom>
        </p:spPr>
        <p:txBody>
          <a:bodyPr anchor="b"/>
          <a:lstStyle>
            <a:lvl1pPr marL="0" indent="0">
              <a:spcBef>
                <a:spcPts val="500"/>
              </a:spcBef>
              <a:buSzTx/>
              <a:buFontTx/>
              <a:buNone/>
              <a:defRPr sz="2300">
                <a:solidFill>
                  <a:srgbClr val="888888"/>
                </a:solidFill>
              </a:defRPr>
            </a:lvl1pPr>
          </a:lstStyle>
          <a:p>
            <a:pPr lvl="0">
              <a:defRPr sz="1800">
                <a:solidFill>
                  <a:srgbClr val="000000"/>
                </a:solidFill>
              </a:defRPr>
            </a:pPr>
            <a:r>
              <a:rPr sz="2300">
                <a:solidFill>
                  <a:srgbClr val="888888"/>
                </a:solidFill>
              </a:rPr>
              <a:t>Click to edit Master text styles</a:t>
            </a:r>
          </a:p>
        </p:txBody>
      </p:sp>
      <p:sp>
        <p:nvSpPr>
          <p:cNvPr id="16" name="Shape 16"/>
          <p:cNvSpPr>
            <a:spLocks noGrp="1"/>
          </p:cNvSpPr>
          <p:nvPr>
            <p:ph type="sldNum" sz="quarter" idx="2"/>
          </p:nvPr>
        </p:nvSpPr>
        <p:spPr>
          <a:prstGeom prst="rect">
            <a:avLst/>
          </a:prstGeom>
        </p:spPr>
        <p:txBody>
          <a:bodyPr/>
          <a:lstStyle/>
          <a:p>
            <a:pPr lvl="0"/>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Two Content">
    <p:spTree>
      <p:nvGrpSpPr>
        <p:cNvPr id="1" name=""/>
        <p:cNvGrpSpPr/>
        <p:nvPr/>
      </p:nvGrpSpPr>
      <p:grpSpPr>
        <a:xfrm>
          <a:off x="0" y="0"/>
          <a:ext cx="0" cy="0"/>
          <a:chOff x="0" y="0"/>
          <a:chExt cx="0" cy="0"/>
        </a:xfrm>
      </p:grpSpPr>
      <p:sp>
        <p:nvSpPr>
          <p:cNvPr id="18" name="Shape 18"/>
          <p:cNvSpPr>
            <a:spLocks noGrp="1"/>
          </p:cNvSpPr>
          <p:nvPr>
            <p:ph type="title"/>
          </p:nvPr>
        </p:nvSpPr>
        <p:spPr>
          <a:xfrm>
            <a:off x="534432" y="0"/>
            <a:ext cx="9619775" cy="1866205"/>
          </a:xfrm>
          <a:prstGeom prst="rect">
            <a:avLst/>
          </a:prstGeom>
        </p:spPr>
        <p:txBody>
          <a:bodyPr/>
          <a:lstStyle/>
          <a:p>
            <a:pPr lvl="0">
              <a:defRPr sz="1800"/>
            </a:pPr>
            <a:r>
              <a:rPr sz="5000"/>
              <a:t>Click to edit Master title style</a:t>
            </a:r>
          </a:p>
        </p:txBody>
      </p:sp>
      <p:sp>
        <p:nvSpPr>
          <p:cNvPr id="19" name="Shape 19"/>
          <p:cNvSpPr>
            <a:spLocks noGrp="1"/>
          </p:cNvSpPr>
          <p:nvPr>
            <p:ph type="body" idx="1"/>
          </p:nvPr>
        </p:nvSpPr>
        <p:spPr>
          <a:xfrm>
            <a:off x="625361" y="1946734"/>
            <a:ext cx="5531742" cy="5609767"/>
          </a:xfrm>
          <a:prstGeom prst="rect">
            <a:avLst/>
          </a:prstGeom>
        </p:spPr>
        <p:txBody>
          <a:bodyPr/>
          <a:lstStyle>
            <a:lvl1pPr>
              <a:spcBef>
                <a:spcPts val="700"/>
              </a:spcBef>
              <a:defRPr sz="3200"/>
            </a:lvl1pPr>
            <a:lvl2pPr marL="907685" indent="-386249">
              <a:spcBef>
                <a:spcPts val="700"/>
              </a:spcBef>
              <a:defRPr sz="3200"/>
            </a:lvl2pPr>
            <a:lvl3pPr marL="1405612" indent="-362738">
              <a:spcBef>
                <a:spcPts val="700"/>
              </a:spcBef>
              <a:defRPr sz="3200"/>
            </a:lvl3pPr>
            <a:lvl4pPr marL="1961594" indent="-397284">
              <a:spcBef>
                <a:spcPts val="700"/>
              </a:spcBef>
              <a:defRPr sz="3200"/>
            </a:lvl4pPr>
            <a:lvl5pPr marL="2483031" indent="-397284">
              <a:spcBef>
                <a:spcPts val="700"/>
              </a:spcBef>
              <a:defRPr sz="3200"/>
            </a:lvl5pPr>
          </a:lstStyle>
          <a:p>
            <a:pPr lvl="0">
              <a:defRPr sz="1800"/>
            </a:pPr>
            <a:r>
              <a:rPr sz="3200"/>
              <a:t>Click to edit Master text styles</a:t>
            </a:r>
          </a:p>
          <a:p>
            <a:pPr lvl="1">
              <a:defRPr sz="1800"/>
            </a:pPr>
            <a:r>
              <a:rPr sz="3200"/>
              <a:t>Second level</a:t>
            </a:r>
          </a:p>
          <a:p>
            <a:pPr lvl="2">
              <a:defRPr sz="1800"/>
            </a:pPr>
            <a:r>
              <a:rPr sz="3200"/>
              <a:t>Third level</a:t>
            </a:r>
          </a:p>
          <a:p>
            <a:pPr lvl="3">
              <a:defRPr sz="1800"/>
            </a:pPr>
            <a:r>
              <a:rPr sz="3200"/>
              <a:t>Fourth level</a:t>
            </a:r>
          </a:p>
          <a:p>
            <a:pPr lvl="4">
              <a:defRPr sz="1800"/>
            </a:pPr>
            <a:r>
              <a:rPr sz="3200"/>
              <a:t>Fifth level</a:t>
            </a:r>
          </a:p>
        </p:txBody>
      </p:sp>
      <p:sp>
        <p:nvSpPr>
          <p:cNvPr id="20" name="Shape 20"/>
          <p:cNvSpPr>
            <a:spLocks noGrp="1"/>
          </p:cNvSpPr>
          <p:nvPr>
            <p:ph type="sldNum" sz="quarter" idx="2"/>
          </p:nvPr>
        </p:nvSpPr>
        <p:spPr>
          <a:prstGeom prst="rect">
            <a:avLst/>
          </a:prstGeom>
        </p:spPr>
        <p:txBody>
          <a:bodyPr/>
          <a:lstStyle/>
          <a:p>
            <a:pPr lvl="0"/>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Comparison">
    <p:spTree>
      <p:nvGrpSpPr>
        <p:cNvPr id="1" name=""/>
        <p:cNvGrpSpPr/>
        <p:nvPr/>
      </p:nvGrpSpPr>
      <p:grpSpPr>
        <a:xfrm>
          <a:off x="0" y="0"/>
          <a:ext cx="0" cy="0"/>
          <a:chOff x="0" y="0"/>
          <a:chExt cx="0" cy="0"/>
        </a:xfrm>
      </p:grpSpPr>
      <p:sp>
        <p:nvSpPr>
          <p:cNvPr id="22" name="Shape 22"/>
          <p:cNvSpPr>
            <a:spLocks noGrp="1"/>
          </p:cNvSpPr>
          <p:nvPr>
            <p:ph type="title"/>
          </p:nvPr>
        </p:nvSpPr>
        <p:spPr>
          <a:xfrm>
            <a:off x="534432" y="283205"/>
            <a:ext cx="9619775" cy="1299795"/>
          </a:xfrm>
          <a:prstGeom prst="rect">
            <a:avLst/>
          </a:prstGeom>
        </p:spPr>
        <p:txBody>
          <a:bodyPr/>
          <a:lstStyle/>
          <a:p>
            <a:pPr lvl="0">
              <a:defRPr sz="1800"/>
            </a:pPr>
            <a:r>
              <a:rPr sz="5000"/>
              <a:t>Click to edit Master title style</a:t>
            </a:r>
          </a:p>
        </p:txBody>
      </p:sp>
      <p:sp>
        <p:nvSpPr>
          <p:cNvPr id="23" name="Shape 23"/>
          <p:cNvSpPr>
            <a:spLocks noGrp="1"/>
          </p:cNvSpPr>
          <p:nvPr>
            <p:ph type="body" idx="1"/>
          </p:nvPr>
        </p:nvSpPr>
        <p:spPr>
          <a:xfrm>
            <a:off x="534432" y="1582999"/>
            <a:ext cx="4722672" cy="815405"/>
          </a:xfrm>
          <a:prstGeom prst="rect">
            <a:avLst/>
          </a:prstGeom>
        </p:spPr>
        <p:txBody>
          <a:bodyPr anchor="b"/>
          <a:lstStyle>
            <a:lvl1pPr marL="0" indent="0">
              <a:spcBef>
                <a:spcPts val="600"/>
              </a:spcBef>
              <a:buSzTx/>
              <a:buFontTx/>
              <a:buNone/>
              <a:defRPr sz="2700" b="1"/>
            </a:lvl1pPr>
          </a:lstStyle>
          <a:p>
            <a:pPr lvl="0">
              <a:defRPr sz="1800" b="0"/>
            </a:pPr>
            <a:r>
              <a:rPr sz="2700" b="1"/>
              <a:t>Click to edit Master text styles</a:t>
            </a:r>
          </a:p>
        </p:txBody>
      </p:sp>
      <p:sp>
        <p:nvSpPr>
          <p:cNvPr id="24" name="Shape 24"/>
          <p:cNvSpPr>
            <a:spLocks noGrp="1"/>
          </p:cNvSpPr>
          <p:nvPr>
            <p:ph type="sldNum" sz="quarter" idx="2"/>
          </p:nvPr>
        </p:nvSpPr>
        <p:spPr>
          <a:prstGeom prst="rect">
            <a:avLst/>
          </a:prstGeom>
        </p:spPr>
        <p:txBody>
          <a:bodyPr/>
          <a:lstStyle/>
          <a:p>
            <a:pPr lvl="0"/>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Title Only">
    <p:spTree>
      <p:nvGrpSpPr>
        <p:cNvPr id="1" name=""/>
        <p:cNvGrpSpPr/>
        <p:nvPr/>
      </p:nvGrpSpPr>
      <p:grpSpPr>
        <a:xfrm>
          <a:off x="0" y="0"/>
          <a:ext cx="0" cy="0"/>
          <a:chOff x="0" y="0"/>
          <a:chExt cx="0" cy="0"/>
        </a:xfrm>
      </p:grpSpPr>
      <p:sp>
        <p:nvSpPr>
          <p:cNvPr id="26" name="Shape 26"/>
          <p:cNvSpPr>
            <a:spLocks noGrp="1"/>
          </p:cNvSpPr>
          <p:nvPr>
            <p:ph type="title"/>
          </p:nvPr>
        </p:nvSpPr>
        <p:spPr>
          <a:xfrm>
            <a:off x="534432" y="103021"/>
            <a:ext cx="9619775" cy="1660163"/>
          </a:xfrm>
          <a:prstGeom prst="rect">
            <a:avLst/>
          </a:prstGeom>
        </p:spPr>
        <p:txBody>
          <a:bodyPr/>
          <a:lstStyle/>
          <a:p>
            <a:pPr lvl="0">
              <a:defRPr sz="1800"/>
            </a:pPr>
            <a:r>
              <a:rPr sz="5000"/>
              <a:t>Click to edit Master title style</a:t>
            </a:r>
          </a:p>
        </p:txBody>
      </p:sp>
      <p:sp>
        <p:nvSpPr>
          <p:cNvPr id="27" name="Shape 27"/>
          <p:cNvSpPr>
            <a:spLocks noGrp="1"/>
          </p:cNvSpPr>
          <p:nvPr>
            <p:ph type="sldNum" sz="quarter" idx="2"/>
          </p:nvPr>
        </p:nvSpPr>
        <p:spPr>
          <a:prstGeom prst="rect">
            <a:avLst/>
          </a:prstGeom>
        </p:spPr>
        <p:txBody>
          <a:bodyPr/>
          <a:lstStyle/>
          <a:p>
            <a:pPr lvl="0"/>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
        <p:nvSpPr>
          <p:cNvPr id="29" name="Shape 29"/>
          <p:cNvSpPr>
            <a:spLocks noGrp="1"/>
          </p:cNvSpPr>
          <p:nvPr>
            <p:ph type="sldNum" sz="quarter" idx="2"/>
          </p:nvPr>
        </p:nvSpPr>
        <p:spPr>
          <a:prstGeom prst="rect">
            <a:avLst/>
          </a:prstGeom>
        </p:spPr>
        <p:txBody>
          <a:bodyPr/>
          <a:lstStyle/>
          <a:p>
            <a:pPr lvl="0"/>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Content with Caption">
    <p:spTree>
      <p:nvGrpSpPr>
        <p:cNvPr id="1" name=""/>
        <p:cNvGrpSpPr/>
        <p:nvPr/>
      </p:nvGrpSpPr>
      <p:grpSpPr>
        <a:xfrm>
          <a:off x="0" y="0"/>
          <a:ext cx="0" cy="0"/>
          <a:chOff x="0" y="0"/>
          <a:chExt cx="0" cy="0"/>
        </a:xfrm>
      </p:grpSpPr>
      <p:sp>
        <p:nvSpPr>
          <p:cNvPr id="31" name="Shape 31"/>
          <p:cNvSpPr>
            <a:spLocks noGrp="1"/>
          </p:cNvSpPr>
          <p:nvPr>
            <p:ph type="title"/>
          </p:nvPr>
        </p:nvSpPr>
        <p:spPr>
          <a:xfrm>
            <a:off x="534432" y="0"/>
            <a:ext cx="3516490" cy="1582597"/>
          </a:xfrm>
          <a:prstGeom prst="rect">
            <a:avLst/>
          </a:prstGeom>
        </p:spPr>
        <p:txBody>
          <a:bodyPr anchor="b"/>
          <a:lstStyle>
            <a:lvl1pPr algn="l">
              <a:defRPr sz="2300" b="1"/>
            </a:lvl1pPr>
          </a:lstStyle>
          <a:p>
            <a:pPr lvl="0">
              <a:defRPr sz="1800" b="0"/>
            </a:pPr>
            <a:r>
              <a:rPr sz="2300" b="1"/>
              <a:t>Click to edit Master title style</a:t>
            </a:r>
          </a:p>
        </p:txBody>
      </p:sp>
      <p:sp>
        <p:nvSpPr>
          <p:cNvPr id="32" name="Shape 32"/>
          <p:cNvSpPr>
            <a:spLocks noGrp="1"/>
          </p:cNvSpPr>
          <p:nvPr>
            <p:ph type="body" idx="1"/>
          </p:nvPr>
        </p:nvSpPr>
        <p:spPr>
          <a:xfrm>
            <a:off x="4178960" y="301114"/>
            <a:ext cx="5975247" cy="7255387"/>
          </a:xfrm>
          <a:prstGeom prst="rect">
            <a:avLst/>
          </a:prstGeom>
        </p:spPr>
        <p:txBody>
          <a:bodyPr/>
          <a:lstStyle/>
          <a:p>
            <a:pPr lvl="0">
              <a:defRPr sz="1800"/>
            </a:pPr>
            <a:r>
              <a:rPr sz="3600"/>
              <a:t>Click to edit Master text styles</a:t>
            </a:r>
          </a:p>
          <a:p>
            <a:pPr lvl="1">
              <a:defRPr sz="1800"/>
            </a:pPr>
            <a:r>
              <a:rPr sz="3600"/>
              <a:t>Second level</a:t>
            </a:r>
          </a:p>
          <a:p>
            <a:pPr lvl="2">
              <a:defRPr sz="1800"/>
            </a:pPr>
            <a:r>
              <a:rPr sz="3600"/>
              <a:t>Third level</a:t>
            </a:r>
          </a:p>
          <a:p>
            <a:pPr lvl="3">
              <a:defRPr sz="1800"/>
            </a:pPr>
            <a:r>
              <a:rPr sz="3600"/>
              <a:t>Fourth level</a:t>
            </a:r>
          </a:p>
          <a:p>
            <a:pPr lvl="4">
              <a:defRPr sz="1800"/>
            </a:pPr>
            <a:r>
              <a:rPr sz="3600"/>
              <a:t>Fifth level</a:t>
            </a:r>
          </a:p>
        </p:txBody>
      </p:sp>
      <p:sp>
        <p:nvSpPr>
          <p:cNvPr id="33" name="Shape 33"/>
          <p:cNvSpPr>
            <a:spLocks noGrp="1"/>
          </p:cNvSpPr>
          <p:nvPr>
            <p:ph type="sldNum" sz="quarter" idx="2"/>
          </p:nvPr>
        </p:nvSpPr>
        <p:spPr>
          <a:prstGeom prst="rect">
            <a:avLst/>
          </a:prstGeom>
        </p:spPr>
        <p:txBody>
          <a:bodyPr/>
          <a:lstStyle/>
          <a:p>
            <a:pPr lvl="0"/>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Picture with Caption">
    <p:spTree>
      <p:nvGrpSpPr>
        <p:cNvPr id="1" name=""/>
        <p:cNvGrpSpPr/>
        <p:nvPr/>
      </p:nvGrpSpPr>
      <p:grpSpPr>
        <a:xfrm>
          <a:off x="0" y="0"/>
          <a:ext cx="0" cy="0"/>
          <a:chOff x="0" y="0"/>
          <a:chExt cx="0" cy="0"/>
        </a:xfrm>
      </p:grpSpPr>
      <p:sp>
        <p:nvSpPr>
          <p:cNvPr id="35" name="Shape 35"/>
          <p:cNvSpPr>
            <a:spLocks noGrp="1"/>
          </p:cNvSpPr>
          <p:nvPr>
            <p:ph type="title"/>
          </p:nvPr>
        </p:nvSpPr>
        <p:spPr>
          <a:xfrm>
            <a:off x="2095048" y="5293995"/>
            <a:ext cx="6413184" cy="624987"/>
          </a:xfrm>
          <a:prstGeom prst="rect">
            <a:avLst/>
          </a:prstGeom>
        </p:spPr>
        <p:txBody>
          <a:bodyPr anchor="b"/>
          <a:lstStyle>
            <a:lvl1pPr algn="l">
              <a:defRPr sz="2300" b="1"/>
            </a:lvl1pPr>
          </a:lstStyle>
          <a:p>
            <a:pPr lvl="0">
              <a:defRPr sz="1800" b="0"/>
            </a:pPr>
            <a:r>
              <a:rPr sz="2300" b="1"/>
              <a:t>Click to edit Master title style</a:t>
            </a:r>
          </a:p>
        </p:txBody>
      </p:sp>
      <p:sp>
        <p:nvSpPr>
          <p:cNvPr id="36" name="Shape 36"/>
          <p:cNvSpPr>
            <a:spLocks noGrp="1"/>
          </p:cNvSpPr>
          <p:nvPr>
            <p:ph type="body" idx="1"/>
          </p:nvPr>
        </p:nvSpPr>
        <p:spPr>
          <a:xfrm>
            <a:off x="2095048" y="5918980"/>
            <a:ext cx="6413184" cy="887585"/>
          </a:xfrm>
          <a:prstGeom prst="rect">
            <a:avLst/>
          </a:prstGeom>
        </p:spPr>
        <p:txBody>
          <a:bodyPr/>
          <a:lstStyle>
            <a:lvl1pPr marL="0" indent="0">
              <a:spcBef>
                <a:spcPts val="300"/>
              </a:spcBef>
              <a:buSzTx/>
              <a:buFontTx/>
              <a:buNone/>
              <a:defRPr sz="1600"/>
            </a:lvl1pPr>
          </a:lstStyle>
          <a:p>
            <a:pPr lvl="0">
              <a:defRPr sz="1800"/>
            </a:pPr>
            <a:r>
              <a:rPr sz="1600"/>
              <a:t>Click to edit Master text styles</a:t>
            </a:r>
          </a:p>
        </p:txBody>
      </p:sp>
      <p:sp>
        <p:nvSpPr>
          <p:cNvPr id="37" name="Shape 37"/>
          <p:cNvSpPr>
            <a:spLocks noGrp="1"/>
          </p:cNvSpPr>
          <p:nvPr>
            <p:ph type="sldNum" sz="quarter" idx="2"/>
          </p:nvPr>
        </p:nvSpPr>
        <p:spPr>
          <a:prstGeom prst="rect">
            <a:avLst/>
          </a:prstGeom>
        </p:spPr>
        <p:txBody>
          <a:bodyPr/>
          <a:lstStyle/>
          <a:p>
            <a:pPr lvl="0"/>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Title and Vertical Text">
    <p:spTree>
      <p:nvGrpSpPr>
        <p:cNvPr id="1" name=""/>
        <p:cNvGrpSpPr/>
        <p:nvPr/>
      </p:nvGrpSpPr>
      <p:grpSpPr>
        <a:xfrm>
          <a:off x="0" y="0"/>
          <a:ext cx="0" cy="0"/>
          <a:chOff x="0" y="0"/>
          <a:chExt cx="0" cy="0"/>
        </a:xfrm>
      </p:grpSpPr>
      <p:sp>
        <p:nvSpPr>
          <p:cNvPr id="39" name="Shape 39"/>
          <p:cNvSpPr>
            <a:spLocks noGrp="1"/>
          </p:cNvSpPr>
          <p:nvPr>
            <p:ph type="title"/>
          </p:nvPr>
        </p:nvSpPr>
        <p:spPr>
          <a:xfrm>
            <a:off x="534432" y="101539"/>
            <a:ext cx="9619775" cy="1663127"/>
          </a:xfrm>
          <a:prstGeom prst="rect">
            <a:avLst/>
          </a:prstGeom>
        </p:spPr>
        <p:txBody>
          <a:bodyPr/>
          <a:lstStyle/>
          <a:p>
            <a:pPr lvl="0">
              <a:defRPr sz="1800"/>
            </a:pPr>
            <a:r>
              <a:rPr sz="5000"/>
              <a:t>Click to edit Master title style</a:t>
            </a:r>
          </a:p>
        </p:txBody>
      </p:sp>
      <p:sp>
        <p:nvSpPr>
          <p:cNvPr id="40" name="Shape 40"/>
          <p:cNvSpPr>
            <a:spLocks noGrp="1"/>
          </p:cNvSpPr>
          <p:nvPr>
            <p:ph type="body" idx="1"/>
          </p:nvPr>
        </p:nvSpPr>
        <p:spPr>
          <a:xfrm>
            <a:off x="534432" y="1764665"/>
            <a:ext cx="9619775" cy="5791835"/>
          </a:xfrm>
          <a:prstGeom prst="rect">
            <a:avLst/>
          </a:prstGeom>
        </p:spPr>
        <p:txBody>
          <a:bodyPr/>
          <a:lstStyle/>
          <a:p>
            <a:pPr lvl="0">
              <a:defRPr sz="1800"/>
            </a:pPr>
            <a:r>
              <a:rPr sz="3600"/>
              <a:t>Click to edit Master text styles</a:t>
            </a:r>
          </a:p>
          <a:p>
            <a:pPr lvl="1">
              <a:defRPr sz="1800"/>
            </a:pPr>
            <a:r>
              <a:rPr sz="3600"/>
              <a:t>Second level</a:t>
            </a:r>
          </a:p>
          <a:p>
            <a:pPr lvl="2">
              <a:defRPr sz="1800"/>
            </a:pPr>
            <a:r>
              <a:rPr sz="3600"/>
              <a:t>Third level</a:t>
            </a:r>
          </a:p>
          <a:p>
            <a:pPr lvl="3">
              <a:defRPr sz="1800"/>
            </a:pPr>
            <a:r>
              <a:rPr sz="3600"/>
              <a:t>Fourth level</a:t>
            </a:r>
          </a:p>
          <a:p>
            <a:pPr lvl="4">
              <a:defRPr sz="1800"/>
            </a:pPr>
            <a:r>
              <a:rPr sz="3600"/>
              <a:t>Fifth level</a:t>
            </a:r>
          </a:p>
        </p:txBody>
      </p:sp>
      <p:sp>
        <p:nvSpPr>
          <p:cNvPr id="41" name="Shape 41"/>
          <p:cNvSpPr>
            <a:spLocks noGrp="1"/>
          </p:cNvSpPr>
          <p:nvPr>
            <p:ph type="sldNum" sz="quarter" idx="2"/>
          </p:nvPr>
        </p:nvSpPr>
        <p:spPr>
          <a:prstGeom prst="rect">
            <a:avLst/>
          </a:prstGeom>
        </p:spPr>
        <p:txBody>
          <a:bodyPr/>
          <a:lstStyle/>
          <a:p>
            <a:pPr lvl="0"/>
            <a:fld id="{86CB4B4D-7CA3-9044-876B-883B54F8677D}" type="slidenum">
              <a:t>‹#›</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Vertical Title and Text">
    <p:spTree>
      <p:nvGrpSpPr>
        <p:cNvPr id="1" name=""/>
        <p:cNvGrpSpPr/>
        <p:nvPr/>
      </p:nvGrpSpPr>
      <p:grpSpPr>
        <a:xfrm>
          <a:off x="0" y="0"/>
          <a:ext cx="0" cy="0"/>
          <a:chOff x="0" y="0"/>
          <a:chExt cx="0" cy="0"/>
        </a:xfrm>
      </p:grpSpPr>
      <p:sp>
        <p:nvSpPr>
          <p:cNvPr id="43" name="Shape 43"/>
          <p:cNvSpPr>
            <a:spLocks noGrp="1"/>
          </p:cNvSpPr>
          <p:nvPr>
            <p:ph type="title"/>
          </p:nvPr>
        </p:nvSpPr>
        <p:spPr>
          <a:prstGeom prst="rect">
            <a:avLst/>
          </a:prstGeom>
        </p:spPr>
        <p:txBody>
          <a:bodyPr/>
          <a:lstStyle/>
          <a:p>
            <a:pPr lvl="0">
              <a:defRPr sz="1800"/>
            </a:pPr>
            <a:r>
              <a:rPr sz="5000"/>
              <a:t>Click to edit Master title style</a:t>
            </a:r>
          </a:p>
        </p:txBody>
      </p:sp>
      <p:sp>
        <p:nvSpPr>
          <p:cNvPr id="44" name="Shape 44"/>
          <p:cNvSpPr>
            <a:spLocks noGrp="1"/>
          </p:cNvSpPr>
          <p:nvPr>
            <p:ph type="body" idx="1"/>
          </p:nvPr>
        </p:nvSpPr>
        <p:spPr>
          <a:prstGeom prst="rect">
            <a:avLst/>
          </a:prstGeom>
        </p:spPr>
        <p:txBody>
          <a:bodyPr/>
          <a:lstStyle/>
          <a:p>
            <a:pPr lvl="0">
              <a:defRPr sz="1800"/>
            </a:pPr>
            <a:r>
              <a:rPr sz="3600"/>
              <a:t>Click to edit Master text styles</a:t>
            </a:r>
          </a:p>
          <a:p>
            <a:pPr lvl="1">
              <a:defRPr sz="1800"/>
            </a:pPr>
            <a:r>
              <a:rPr sz="3600"/>
              <a:t>Second level</a:t>
            </a:r>
          </a:p>
          <a:p>
            <a:pPr lvl="2">
              <a:defRPr sz="1800"/>
            </a:pPr>
            <a:r>
              <a:rPr sz="3600"/>
              <a:t>Third level</a:t>
            </a:r>
          </a:p>
          <a:p>
            <a:pPr lvl="3">
              <a:defRPr sz="1800"/>
            </a:pPr>
            <a:r>
              <a:rPr sz="3600"/>
              <a:t>Fourth level</a:t>
            </a:r>
          </a:p>
          <a:p>
            <a:pPr lvl="4">
              <a:defRPr sz="1800"/>
            </a:pPr>
            <a:r>
              <a:rPr sz="3600"/>
              <a:t>Fifth level</a:t>
            </a:r>
          </a:p>
        </p:txBody>
      </p:sp>
      <p:sp>
        <p:nvSpPr>
          <p:cNvPr id="45" name="Shape 45"/>
          <p:cNvSpPr>
            <a:spLocks noGrp="1"/>
          </p:cNvSpPr>
          <p:nvPr>
            <p:ph type="sldNum" sz="quarter" idx="2"/>
          </p:nvPr>
        </p:nvSpPr>
        <p:spPr>
          <a:prstGeom prst="rect">
            <a:avLst/>
          </a:prstGeom>
        </p:spPr>
        <p:txBody>
          <a:bodyPr/>
          <a:lstStyle/>
          <a:p>
            <a:pPr lvl="0"/>
            <a:fld id="{86CB4B4D-7CA3-9044-876B-883B54F8677D}" type="slidenum">
              <a:t>‹#›</a:t>
            </a:fld>
            <a:endParaRP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01053" y="2347414"/>
            <a:ext cx="9078595" cy="1619750"/>
          </a:xfrm>
        </p:spPr>
        <p:txBody>
          <a:bodyPr/>
          <a:lstStyle/>
          <a:p>
            <a:r>
              <a:rPr lang="en-US" smtClean="0"/>
              <a:t>Click to edit Master title style</a:t>
            </a:r>
            <a:endParaRPr lang="en-GB"/>
          </a:p>
        </p:txBody>
      </p:sp>
      <p:sp>
        <p:nvSpPr>
          <p:cNvPr id="3" name="Subtitle 2"/>
          <p:cNvSpPr>
            <a:spLocks noGrp="1"/>
          </p:cNvSpPr>
          <p:nvPr>
            <p:ph type="subTitle" idx="1"/>
          </p:nvPr>
        </p:nvSpPr>
        <p:spPr>
          <a:xfrm>
            <a:off x="1602105" y="4282016"/>
            <a:ext cx="7476490" cy="1931106"/>
          </a:xfrm>
        </p:spPr>
        <p:txBody>
          <a:bodyPr/>
          <a:lstStyle>
            <a:lvl1pPr marL="0" indent="0" algn="ctr">
              <a:buNone/>
              <a:defRPr>
                <a:solidFill>
                  <a:schemeClr val="tx1">
                    <a:tint val="75000"/>
                  </a:schemeClr>
                </a:solidFill>
              </a:defRPr>
            </a:lvl1pPr>
            <a:lvl2pPr marL="534055" indent="0" algn="ctr">
              <a:buNone/>
              <a:defRPr>
                <a:solidFill>
                  <a:schemeClr val="tx1">
                    <a:tint val="75000"/>
                  </a:schemeClr>
                </a:solidFill>
              </a:defRPr>
            </a:lvl2pPr>
            <a:lvl3pPr marL="1068111" indent="0" algn="ctr">
              <a:buNone/>
              <a:defRPr>
                <a:solidFill>
                  <a:schemeClr val="tx1">
                    <a:tint val="75000"/>
                  </a:schemeClr>
                </a:solidFill>
              </a:defRPr>
            </a:lvl3pPr>
            <a:lvl4pPr marL="1602166" indent="0" algn="ctr">
              <a:buNone/>
              <a:defRPr>
                <a:solidFill>
                  <a:schemeClr val="tx1">
                    <a:tint val="75000"/>
                  </a:schemeClr>
                </a:solidFill>
              </a:defRPr>
            </a:lvl4pPr>
            <a:lvl5pPr marL="2136221" indent="0" algn="ctr">
              <a:buNone/>
              <a:defRPr>
                <a:solidFill>
                  <a:schemeClr val="tx1">
                    <a:tint val="75000"/>
                  </a:schemeClr>
                </a:solidFill>
              </a:defRPr>
            </a:lvl5pPr>
            <a:lvl6pPr marL="2670277" indent="0" algn="ctr">
              <a:buNone/>
              <a:defRPr>
                <a:solidFill>
                  <a:schemeClr val="tx1">
                    <a:tint val="75000"/>
                  </a:schemeClr>
                </a:solidFill>
              </a:defRPr>
            </a:lvl6pPr>
            <a:lvl7pPr marL="3204332" indent="0" algn="ctr">
              <a:buNone/>
              <a:defRPr>
                <a:solidFill>
                  <a:schemeClr val="tx1">
                    <a:tint val="75000"/>
                  </a:schemeClr>
                </a:solidFill>
              </a:defRPr>
            </a:lvl7pPr>
            <a:lvl8pPr marL="3738387" indent="0" algn="ctr">
              <a:buNone/>
              <a:defRPr>
                <a:solidFill>
                  <a:schemeClr val="tx1">
                    <a:tint val="75000"/>
                  </a:schemeClr>
                </a:solidFill>
              </a:defRPr>
            </a:lvl8pPr>
            <a:lvl9pPr marL="4272443"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7FE63DB1-39D9-4DCC-A1BD-060D27F96B8C}" type="datetimeFigureOut">
              <a:rPr lang="en-GB" smtClean="0">
                <a:solidFill>
                  <a:prstClr val="black">
                    <a:tint val="75000"/>
                  </a:prstClr>
                </a:solidFill>
              </a:rPr>
              <a:pPr/>
              <a:t>15/11/2016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DEA62088-BF41-4DB9-92E1-E11EAF3BFE09}"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0626295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01053" y="2347414"/>
            <a:ext cx="9078595" cy="1619750"/>
          </a:xfrm>
        </p:spPr>
        <p:txBody>
          <a:bodyPr/>
          <a:lstStyle/>
          <a:p>
            <a:r>
              <a:rPr lang="en-US" smtClean="0"/>
              <a:t>Click to edit Master title style</a:t>
            </a:r>
            <a:endParaRPr lang="en-GB"/>
          </a:p>
        </p:txBody>
      </p:sp>
      <p:sp>
        <p:nvSpPr>
          <p:cNvPr id="3" name="Subtitle 2"/>
          <p:cNvSpPr>
            <a:spLocks noGrp="1"/>
          </p:cNvSpPr>
          <p:nvPr>
            <p:ph type="subTitle" idx="1"/>
          </p:nvPr>
        </p:nvSpPr>
        <p:spPr>
          <a:xfrm>
            <a:off x="1602105" y="4282016"/>
            <a:ext cx="7476490" cy="1931106"/>
          </a:xfrm>
        </p:spPr>
        <p:txBody>
          <a:bodyPr/>
          <a:lstStyle>
            <a:lvl1pPr marL="0" indent="0" algn="ctr">
              <a:buNone/>
              <a:defRPr>
                <a:solidFill>
                  <a:schemeClr val="tx1">
                    <a:tint val="75000"/>
                  </a:schemeClr>
                </a:solidFill>
              </a:defRPr>
            </a:lvl1pPr>
            <a:lvl2pPr marL="534055" indent="0" algn="ctr">
              <a:buNone/>
              <a:defRPr>
                <a:solidFill>
                  <a:schemeClr val="tx1">
                    <a:tint val="75000"/>
                  </a:schemeClr>
                </a:solidFill>
              </a:defRPr>
            </a:lvl2pPr>
            <a:lvl3pPr marL="1068111" indent="0" algn="ctr">
              <a:buNone/>
              <a:defRPr>
                <a:solidFill>
                  <a:schemeClr val="tx1">
                    <a:tint val="75000"/>
                  </a:schemeClr>
                </a:solidFill>
              </a:defRPr>
            </a:lvl3pPr>
            <a:lvl4pPr marL="1602166" indent="0" algn="ctr">
              <a:buNone/>
              <a:defRPr>
                <a:solidFill>
                  <a:schemeClr val="tx1">
                    <a:tint val="75000"/>
                  </a:schemeClr>
                </a:solidFill>
              </a:defRPr>
            </a:lvl4pPr>
            <a:lvl5pPr marL="2136221" indent="0" algn="ctr">
              <a:buNone/>
              <a:defRPr>
                <a:solidFill>
                  <a:schemeClr val="tx1">
                    <a:tint val="75000"/>
                  </a:schemeClr>
                </a:solidFill>
              </a:defRPr>
            </a:lvl5pPr>
            <a:lvl6pPr marL="2670277" indent="0" algn="ctr">
              <a:buNone/>
              <a:defRPr>
                <a:solidFill>
                  <a:schemeClr val="tx1">
                    <a:tint val="75000"/>
                  </a:schemeClr>
                </a:solidFill>
              </a:defRPr>
            </a:lvl6pPr>
            <a:lvl7pPr marL="3204332" indent="0" algn="ctr">
              <a:buNone/>
              <a:defRPr>
                <a:solidFill>
                  <a:schemeClr val="tx1">
                    <a:tint val="75000"/>
                  </a:schemeClr>
                </a:solidFill>
              </a:defRPr>
            </a:lvl7pPr>
            <a:lvl8pPr marL="3738387" indent="0" algn="ctr">
              <a:buNone/>
              <a:defRPr>
                <a:solidFill>
                  <a:schemeClr val="tx1">
                    <a:tint val="75000"/>
                  </a:schemeClr>
                </a:solidFill>
              </a:defRPr>
            </a:lvl8pPr>
            <a:lvl9pPr marL="4272443"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7FE63DB1-39D9-4DCC-A1BD-060D27F96B8C}" type="datetimeFigureOut">
              <a:rPr lang="en-GB" smtClean="0">
                <a:solidFill>
                  <a:prstClr val="black">
                    <a:tint val="75000"/>
                  </a:prstClr>
                </a:solidFill>
              </a:rPr>
              <a:pPr/>
              <a:t>15/11/2016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DEA62088-BF41-4DB9-92E1-E11EAF3BFE09}"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60569587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01053" y="2347414"/>
            <a:ext cx="9078595" cy="1619750"/>
          </a:xfrm>
        </p:spPr>
        <p:txBody>
          <a:bodyPr/>
          <a:lstStyle/>
          <a:p>
            <a:r>
              <a:rPr lang="en-US" smtClean="0"/>
              <a:t>Click to edit Master title style</a:t>
            </a:r>
            <a:endParaRPr lang="en-GB"/>
          </a:p>
        </p:txBody>
      </p:sp>
      <p:sp>
        <p:nvSpPr>
          <p:cNvPr id="3" name="Subtitle 2"/>
          <p:cNvSpPr>
            <a:spLocks noGrp="1"/>
          </p:cNvSpPr>
          <p:nvPr>
            <p:ph type="subTitle" idx="1"/>
          </p:nvPr>
        </p:nvSpPr>
        <p:spPr>
          <a:xfrm>
            <a:off x="1602105" y="4282016"/>
            <a:ext cx="7476490" cy="1931106"/>
          </a:xfrm>
        </p:spPr>
        <p:txBody>
          <a:bodyPr/>
          <a:lstStyle>
            <a:lvl1pPr marL="0" indent="0" algn="ctr">
              <a:buNone/>
              <a:defRPr>
                <a:solidFill>
                  <a:schemeClr val="tx1">
                    <a:tint val="75000"/>
                  </a:schemeClr>
                </a:solidFill>
              </a:defRPr>
            </a:lvl1pPr>
            <a:lvl2pPr marL="534055" indent="0" algn="ctr">
              <a:buNone/>
              <a:defRPr>
                <a:solidFill>
                  <a:schemeClr val="tx1">
                    <a:tint val="75000"/>
                  </a:schemeClr>
                </a:solidFill>
              </a:defRPr>
            </a:lvl2pPr>
            <a:lvl3pPr marL="1068111" indent="0" algn="ctr">
              <a:buNone/>
              <a:defRPr>
                <a:solidFill>
                  <a:schemeClr val="tx1">
                    <a:tint val="75000"/>
                  </a:schemeClr>
                </a:solidFill>
              </a:defRPr>
            </a:lvl3pPr>
            <a:lvl4pPr marL="1602166" indent="0" algn="ctr">
              <a:buNone/>
              <a:defRPr>
                <a:solidFill>
                  <a:schemeClr val="tx1">
                    <a:tint val="75000"/>
                  </a:schemeClr>
                </a:solidFill>
              </a:defRPr>
            </a:lvl4pPr>
            <a:lvl5pPr marL="2136221" indent="0" algn="ctr">
              <a:buNone/>
              <a:defRPr>
                <a:solidFill>
                  <a:schemeClr val="tx1">
                    <a:tint val="75000"/>
                  </a:schemeClr>
                </a:solidFill>
              </a:defRPr>
            </a:lvl5pPr>
            <a:lvl6pPr marL="2670277" indent="0" algn="ctr">
              <a:buNone/>
              <a:defRPr>
                <a:solidFill>
                  <a:schemeClr val="tx1">
                    <a:tint val="75000"/>
                  </a:schemeClr>
                </a:solidFill>
              </a:defRPr>
            </a:lvl6pPr>
            <a:lvl7pPr marL="3204332" indent="0" algn="ctr">
              <a:buNone/>
              <a:defRPr>
                <a:solidFill>
                  <a:schemeClr val="tx1">
                    <a:tint val="75000"/>
                  </a:schemeClr>
                </a:solidFill>
              </a:defRPr>
            </a:lvl7pPr>
            <a:lvl8pPr marL="3738387" indent="0" algn="ctr">
              <a:buNone/>
              <a:defRPr>
                <a:solidFill>
                  <a:schemeClr val="tx1">
                    <a:tint val="75000"/>
                  </a:schemeClr>
                </a:solidFill>
              </a:defRPr>
            </a:lvl8pPr>
            <a:lvl9pPr marL="4272443"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7FE63DB1-39D9-4DCC-A1BD-060D27F96B8C}" type="datetimeFigureOut">
              <a:rPr lang="en-GB" smtClean="0">
                <a:solidFill>
                  <a:prstClr val="black">
                    <a:tint val="75000"/>
                  </a:prstClr>
                </a:solidFill>
              </a:rPr>
              <a:pPr/>
              <a:t>15/11/2016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DEA62088-BF41-4DB9-92E1-E11EAF3BFE09}"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09061513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01053" y="2347414"/>
            <a:ext cx="9078595" cy="1619750"/>
          </a:xfrm>
        </p:spPr>
        <p:txBody>
          <a:bodyPr/>
          <a:lstStyle/>
          <a:p>
            <a:r>
              <a:rPr lang="en-US" smtClean="0"/>
              <a:t>Click to edit Master title style</a:t>
            </a:r>
            <a:endParaRPr lang="en-GB"/>
          </a:p>
        </p:txBody>
      </p:sp>
      <p:sp>
        <p:nvSpPr>
          <p:cNvPr id="3" name="Subtitle 2"/>
          <p:cNvSpPr>
            <a:spLocks noGrp="1"/>
          </p:cNvSpPr>
          <p:nvPr>
            <p:ph type="subTitle" idx="1"/>
          </p:nvPr>
        </p:nvSpPr>
        <p:spPr>
          <a:xfrm>
            <a:off x="1602105" y="4282016"/>
            <a:ext cx="7476490" cy="1931106"/>
          </a:xfrm>
        </p:spPr>
        <p:txBody>
          <a:bodyPr/>
          <a:lstStyle>
            <a:lvl1pPr marL="0" indent="0" algn="ctr">
              <a:buNone/>
              <a:defRPr>
                <a:solidFill>
                  <a:schemeClr val="tx1">
                    <a:tint val="75000"/>
                  </a:schemeClr>
                </a:solidFill>
              </a:defRPr>
            </a:lvl1pPr>
            <a:lvl2pPr marL="534055" indent="0" algn="ctr">
              <a:buNone/>
              <a:defRPr>
                <a:solidFill>
                  <a:schemeClr val="tx1">
                    <a:tint val="75000"/>
                  </a:schemeClr>
                </a:solidFill>
              </a:defRPr>
            </a:lvl2pPr>
            <a:lvl3pPr marL="1068111" indent="0" algn="ctr">
              <a:buNone/>
              <a:defRPr>
                <a:solidFill>
                  <a:schemeClr val="tx1">
                    <a:tint val="75000"/>
                  </a:schemeClr>
                </a:solidFill>
              </a:defRPr>
            </a:lvl3pPr>
            <a:lvl4pPr marL="1602166" indent="0" algn="ctr">
              <a:buNone/>
              <a:defRPr>
                <a:solidFill>
                  <a:schemeClr val="tx1">
                    <a:tint val="75000"/>
                  </a:schemeClr>
                </a:solidFill>
              </a:defRPr>
            </a:lvl4pPr>
            <a:lvl5pPr marL="2136221" indent="0" algn="ctr">
              <a:buNone/>
              <a:defRPr>
                <a:solidFill>
                  <a:schemeClr val="tx1">
                    <a:tint val="75000"/>
                  </a:schemeClr>
                </a:solidFill>
              </a:defRPr>
            </a:lvl5pPr>
            <a:lvl6pPr marL="2670277" indent="0" algn="ctr">
              <a:buNone/>
              <a:defRPr>
                <a:solidFill>
                  <a:schemeClr val="tx1">
                    <a:tint val="75000"/>
                  </a:schemeClr>
                </a:solidFill>
              </a:defRPr>
            </a:lvl6pPr>
            <a:lvl7pPr marL="3204332" indent="0" algn="ctr">
              <a:buNone/>
              <a:defRPr>
                <a:solidFill>
                  <a:schemeClr val="tx1">
                    <a:tint val="75000"/>
                  </a:schemeClr>
                </a:solidFill>
              </a:defRPr>
            </a:lvl7pPr>
            <a:lvl8pPr marL="3738387" indent="0" algn="ctr">
              <a:buNone/>
              <a:defRPr>
                <a:solidFill>
                  <a:schemeClr val="tx1">
                    <a:tint val="75000"/>
                  </a:schemeClr>
                </a:solidFill>
              </a:defRPr>
            </a:lvl8pPr>
            <a:lvl9pPr marL="4272443"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7FE63DB1-39D9-4DCC-A1BD-060D27F96B8C}" type="datetimeFigureOut">
              <a:rPr lang="en-GB" smtClean="0">
                <a:solidFill>
                  <a:prstClr val="black">
                    <a:tint val="75000"/>
                  </a:prstClr>
                </a:solidFill>
              </a:rPr>
              <a:pPr/>
              <a:t>15/11/2016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DEA62088-BF41-4DB9-92E1-E11EAF3BFE09}"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80302694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01053" y="2347414"/>
            <a:ext cx="9078595" cy="1619750"/>
          </a:xfrm>
        </p:spPr>
        <p:txBody>
          <a:bodyPr/>
          <a:lstStyle/>
          <a:p>
            <a:r>
              <a:rPr lang="en-US" smtClean="0"/>
              <a:t>Click to edit Master title style</a:t>
            </a:r>
            <a:endParaRPr lang="en-GB"/>
          </a:p>
        </p:txBody>
      </p:sp>
      <p:sp>
        <p:nvSpPr>
          <p:cNvPr id="3" name="Subtitle 2"/>
          <p:cNvSpPr>
            <a:spLocks noGrp="1"/>
          </p:cNvSpPr>
          <p:nvPr>
            <p:ph type="subTitle" idx="1"/>
          </p:nvPr>
        </p:nvSpPr>
        <p:spPr>
          <a:xfrm>
            <a:off x="1602105" y="4282016"/>
            <a:ext cx="7476490" cy="1931106"/>
          </a:xfrm>
        </p:spPr>
        <p:txBody>
          <a:bodyPr/>
          <a:lstStyle>
            <a:lvl1pPr marL="0" indent="0" algn="ctr">
              <a:buNone/>
              <a:defRPr>
                <a:solidFill>
                  <a:schemeClr val="tx1">
                    <a:tint val="75000"/>
                  </a:schemeClr>
                </a:solidFill>
              </a:defRPr>
            </a:lvl1pPr>
            <a:lvl2pPr marL="534055" indent="0" algn="ctr">
              <a:buNone/>
              <a:defRPr>
                <a:solidFill>
                  <a:schemeClr val="tx1">
                    <a:tint val="75000"/>
                  </a:schemeClr>
                </a:solidFill>
              </a:defRPr>
            </a:lvl2pPr>
            <a:lvl3pPr marL="1068111" indent="0" algn="ctr">
              <a:buNone/>
              <a:defRPr>
                <a:solidFill>
                  <a:schemeClr val="tx1">
                    <a:tint val="75000"/>
                  </a:schemeClr>
                </a:solidFill>
              </a:defRPr>
            </a:lvl3pPr>
            <a:lvl4pPr marL="1602166" indent="0" algn="ctr">
              <a:buNone/>
              <a:defRPr>
                <a:solidFill>
                  <a:schemeClr val="tx1">
                    <a:tint val="75000"/>
                  </a:schemeClr>
                </a:solidFill>
              </a:defRPr>
            </a:lvl4pPr>
            <a:lvl5pPr marL="2136221" indent="0" algn="ctr">
              <a:buNone/>
              <a:defRPr>
                <a:solidFill>
                  <a:schemeClr val="tx1">
                    <a:tint val="75000"/>
                  </a:schemeClr>
                </a:solidFill>
              </a:defRPr>
            </a:lvl5pPr>
            <a:lvl6pPr marL="2670277" indent="0" algn="ctr">
              <a:buNone/>
              <a:defRPr>
                <a:solidFill>
                  <a:schemeClr val="tx1">
                    <a:tint val="75000"/>
                  </a:schemeClr>
                </a:solidFill>
              </a:defRPr>
            </a:lvl6pPr>
            <a:lvl7pPr marL="3204332" indent="0" algn="ctr">
              <a:buNone/>
              <a:defRPr>
                <a:solidFill>
                  <a:schemeClr val="tx1">
                    <a:tint val="75000"/>
                  </a:schemeClr>
                </a:solidFill>
              </a:defRPr>
            </a:lvl7pPr>
            <a:lvl8pPr marL="3738387" indent="0" algn="ctr">
              <a:buNone/>
              <a:defRPr>
                <a:solidFill>
                  <a:schemeClr val="tx1">
                    <a:tint val="75000"/>
                  </a:schemeClr>
                </a:solidFill>
              </a:defRPr>
            </a:lvl8pPr>
            <a:lvl9pPr marL="4272443"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7FE63DB1-39D9-4DCC-A1BD-060D27F96B8C}" type="datetimeFigureOut">
              <a:rPr lang="en-GB" smtClean="0">
                <a:solidFill>
                  <a:prstClr val="black">
                    <a:tint val="75000"/>
                  </a:prstClr>
                </a:solidFill>
              </a:rPr>
              <a:pPr/>
              <a:t>15/11/2016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DEA62088-BF41-4DB9-92E1-E11EAF3BFE09}"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00787876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01053" y="2347414"/>
            <a:ext cx="9078595" cy="1619750"/>
          </a:xfrm>
        </p:spPr>
        <p:txBody>
          <a:bodyPr/>
          <a:lstStyle/>
          <a:p>
            <a:r>
              <a:rPr lang="en-US" smtClean="0"/>
              <a:t>Click to edit Master title style</a:t>
            </a:r>
            <a:endParaRPr lang="en-GB"/>
          </a:p>
        </p:txBody>
      </p:sp>
      <p:sp>
        <p:nvSpPr>
          <p:cNvPr id="3" name="Subtitle 2"/>
          <p:cNvSpPr>
            <a:spLocks noGrp="1"/>
          </p:cNvSpPr>
          <p:nvPr>
            <p:ph type="subTitle" idx="1"/>
          </p:nvPr>
        </p:nvSpPr>
        <p:spPr>
          <a:xfrm>
            <a:off x="1602105" y="4282016"/>
            <a:ext cx="7476490" cy="1931106"/>
          </a:xfrm>
        </p:spPr>
        <p:txBody>
          <a:bodyPr/>
          <a:lstStyle>
            <a:lvl1pPr marL="0" indent="0" algn="ctr">
              <a:buNone/>
              <a:defRPr>
                <a:solidFill>
                  <a:schemeClr val="tx1">
                    <a:tint val="75000"/>
                  </a:schemeClr>
                </a:solidFill>
              </a:defRPr>
            </a:lvl1pPr>
            <a:lvl2pPr marL="534055" indent="0" algn="ctr">
              <a:buNone/>
              <a:defRPr>
                <a:solidFill>
                  <a:schemeClr val="tx1">
                    <a:tint val="75000"/>
                  </a:schemeClr>
                </a:solidFill>
              </a:defRPr>
            </a:lvl2pPr>
            <a:lvl3pPr marL="1068111" indent="0" algn="ctr">
              <a:buNone/>
              <a:defRPr>
                <a:solidFill>
                  <a:schemeClr val="tx1">
                    <a:tint val="75000"/>
                  </a:schemeClr>
                </a:solidFill>
              </a:defRPr>
            </a:lvl3pPr>
            <a:lvl4pPr marL="1602166" indent="0" algn="ctr">
              <a:buNone/>
              <a:defRPr>
                <a:solidFill>
                  <a:schemeClr val="tx1">
                    <a:tint val="75000"/>
                  </a:schemeClr>
                </a:solidFill>
              </a:defRPr>
            </a:lvl4pPr>
            <a:lvl5pPr marL="2136221" indent="0" algn="ctr">
              <a:buNone/>
              <a:defRPr>
                <a:solidFill>
                  <a:schemeClr val="tx1">
                    <a:tint val="75000"/>
                  </a:schemeClr>
                </a:solidFill>
              </a:defRPr>
            </a:lvl5pPr>
            <a:lvl6pPr marL="2670277" indent="0" algn="ctr">
              <a:buNone/>
              <a:defRPr>
                <a:solidFill>
                  <a:schemeClr val="tx1">
                    <a:tint val="75000"/>
                  </a:schemeClr>
                </a:solidFill>
              </a:defRPr>
            </a:lvl6pPr>
            <a:lvl7pPr marL="3204332" indent="0" algn="ctr">
              <a:buNone/>
              <a:defRPr>
                <a:solidFill>
                  <a:schemeClr val="tx1">
                    <a:tint val="75000"/>
                  </a:schemeClr>
                </a:solidFill>
              </a:defRPr>
            </a:lvl7pPr>
            <a:lvl8pPr marL="3738387" indent="0" algn="ctr">
              <a:buNone/>
              <a:defRPr>
                <a:solidFill>
                  <a:schemeClr val="tx1">
                    <a:tint val="75000"/>
                  </a:schemeClr>
                </a:solidFill>
              </a:defRPr>
            </a:lvl8pPr>
            <a:lvl9pPr marL="4272443"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7FE63DB1-39D9-4DCC-A1BD-060D27F96B8C}" type="datetimeFigureOut">
              <a:rPr lang="en-GB" smtClean="0">
                <a:solidFill>
                  <a:prstClr val="black">
                    <a:tint val="75000"/>
                  </a:prstClr>
                </a:solidFill>
              </a:rPr>
              <a:pPr/>
              <a:t>15/11/2016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DEA62088-BF41-4DB9-92E1-E11EAF3BFE09}"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3569097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01053" y="2347414"/>
            <a:ext cx="9078595" cy="1619750"/>
          </a:xfrm>
        </p:spPr>
        <p:txBody>
          <a:bodyPr/>
          <a:lstStyle/>
          <a:p>
            <a:r>
              <a:rPr lang="en-US" smtClean="0"/>
              <a:t>Click to edit Master title style</a:t>
            </a:r>
            <a:endParaRPr lang="en-GB"/>
          </a:p>
        </p:txBody>
      </p:sp>
      <p:sp>
        <p:nvSpPr>
          <p:cNvPr id="3" name="Subtitle 2"/>
          <p:cNvSpPr>
            <a:spLocks noGrp="1"/>
          </p:cNvSpPr>
          <p:nvPr>
            <p:ph type="subTitle" idx="1"/>
          </p:nvPr>
        </p:nvSpPr>
        <p:spPr>
          <a:xfrm>
            <a:off x="1602105" y="4282016"/>
            <a:ext cx="7476490" cy="1931106"/>
          </a:xfrm>
        </p:spPr>
        <p:txBody>
          <a:bodyPr/>
          <a:lstStyle>
            <a:lvl1pPr marL="0" indent="0" algn="ctr">
              <a:buNone/>
              <a:defRPr>
                <a:solidFill>
                  <a:schemeClr val="tx1">
                    <a:tint val="75000"/>
                  </a:schemeClr>
                </a:solidFill>
              </a:defRPr>
            </a:lvl1pPr>
            <a:lvl2pPr marL="534055" indent="0" algn="ctr">
              <a:buNone/>
              <a:defRPr>
                <a:solidFill>
                  <a:schemeClr val="tx1">
                    <a:tint val="75000"/>
                  </a:schemeClr>
                </a:solidFill>
              </a:defRPr>
            </a:lvl2pPr>
            <a:lvl3pPr marL="1068111" indent="0" algn="ctr">
              <a:buNone/>
              <a:defRPr>
                <a:solidFill>
                  <a:schemeClr val="tx1">
                    <a:tint val="75000"/>
                  </a:schemeClr>
                </a:solidFill>
              </a:defRPr>
            </a:lvl3pPr>
            <a:lvl4pPr marL="1602166" indent="0" algn="ctr">
              <a:buNone/>
              <a:defRPr>
                <a:solidFill>
                  <a:schemeClr val="tx1">
                    <a:tint val="75000"/>
                  </a:schemeClr>
                </a:solidFill>
              </a:defRPr>
            </a:lvl4pPr>
            <a:lvl5pPr marL="2136221" indent="0" algn="ctr">
              <a:buNone/>
              <a:defRPr>
                <a:solidFill>
                  <a:schemeClr val="tx1">
                    <a:tint val="75000"/>
                  </a:schemeClr>
                </a:solidFill>
              </a:defRPr>
            </a:lvl5pPr>
            <a:lvl6pPr marL="2670277" indent="0" algn="ctr">
              <a:buNone/>
              <a:defRPr>
                <a:solidFill>
                  <a:schemeClr val="tx1">
                    <a:tint val="75000"/>
                  </a:schemeClr>
                </a:solidFill>
              </a:defRPr>
            </a:lvl6pPr>
            <a:lvl7pPr marL="3204332" indent="0" algn="ctr">
              <a:buNone/>
              <a:defRPr>
                <a:solidFill>
                  <a:schemeClr val="tx1">
                    <a:tint val="75000"/>
                  </a:schemeClr>
                </a:solidFill>
              </a:defRPr>
            </a:lvl7pPr>
            <a:lvl8pPr marL="3738387" indent="0" algn="ctr">
              <a:buNone/>
              <a:defRPr>
                <a:solidFill>
                  <a:schemeClr val="tx1">
                    <a:tint val="75000"/>
                  </a:schemeClr>
                </a:solidFill>
              </a:defRPr>
            </a:lvl8pPr>
            <a:lvl9pPr marL="4272443"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7FE63DB1-39D9-4DCC-A1BD-060D27F96B8C}" type="datetimeFigureOut">
              <a:rPr lang="en-GB" smtClean="0">
                <a:solidFill>
                  <a:prstClr val="black">
                    <a:tint val="75000"/>
                  </a:prstClr>
                </a:solidFill>
              </a:rPr>
              <a:pPr/>
              <a:t>15/11/2016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DEA62088-BF41-4DB9-92E1-E11EAF3BFE09}"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28906673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01053" y="2347414"/>
            <a:ext cx="9078595" cy="1619750"/>
          </a:xfrm>
        </p:spPr>
        <p:txBody>
          <a:bodyPr/>
          <a:lstStyle/>
          <a:p>
            <a:r>
              <a:rPr lang="en-US" smtClean="0"/>
              <a:t>Click to edit Master title style</a:t>
            </a:r>
            <a:endParaRPr lang="en-GB"/>
          </a:p>
        </p:txBody>
      </p:sp>
      <p:sp>
        <p:nvSpPr>
          <p:cNvPr id="3" name="Subtitle 2"/>
          <p:cNvSpPr>
            <a:spLocks noGrp="1"/>
          </p:cNvSpPr>
          <p:nvPr>
            <p:ph type="subTitle" idx="1"/>
          </p:nvPr>
        </p:nvSpPr>
        <p:spPr>
          <a:xfrm>
            <a:off x="1602105" y="4282016"/>
            <a:ext cx="7476490" cy="1931106"/>
          </a:xfrm>
        </p:spPr>
        <p:txBody>
          <a:bodyPr/>
          <a:lstStyle>
            <a:lvl1pPr marL="0" indent="0" algn="ctr">
              <a:buNone/>
              <a:defRPr>
                <a:solidFill>
                  <a:schemeClr val="tx1">
                    <a:tint val="75000"/>
                  </a:schemeClr>
                </a:solidFill>
              </a:defRPr>
            </a:lvl1pPr>
            <a:lvl2pPr marL="534055" indent="0" algn="ctr">
              <a:buNone/>
              <a:defRPr>
                <a:solidFill>
                  <a:schemeClr val="tx1">
                    <a:tint val="75000"/>
                  </a:schemeClr>
                </a:solidFill>
              </a:defRPr>
            </a:lvl2pPr>
            <a:lvl3pPr marL="1068111" indent="0" algn="ctr">
              <a:buNone/>
              <a:defRPr>
                <a:solidFill>
                  <a:schemeClr val="tx1">
                    <a:tint val="75000"/>
                  </a:schemeClr>
                </a:solidFill>
              </a:defRPr>
            </a:lvl3pPr>
            <a:lvl4pPr marL="1602166" indent="0" algn="ctr">
              <a:buNone/>
              <a:defRPr>
                <a:solidFill>
                  <a:schemeClr val="tx1">
                    <a:tint val="75000"/>
                  </a:schemeClr>
                </a:solidFill>
              </a:defRPr>
            </a:lvl4pPr>
            <a:lvl5pPr marL="2136221" indent="0" algn="ctr">
              <a:buNone/>
              <a:defRPr>
                <a:solidFill>
                  <a:schemeClr val="tx1">
                    <a:tint val="75000"/>
                  </a:schemeClr>
                </a:solidFill>
              </a:defRPr>
            </a:lvl5pPr>
            <a:lvl6pPr marL="2670277" indent="0" algn="ctr">
              <a:buNone/>
              <a:defRPr>
                <a:solidFill>
                  <a:schemeClr val="tx1">
                    <a:tint val="75000"/>
                  </a:schemeClr>
                </a:solidFill>
              </a:defRPr>
            </a:lvl6pPr>
            <a:lvl7pPr marL="3204332" indent="0" algn="ctr">
              <a:buNone/>
              <a:defRPr>
                <a:solidFill>
                  <a:schemeClr val="tx1">
                    <a:tint val="75000"/>
                  </a:schemeClr>
                </a:solidFill>
              </a:defRPr>
            </a:lvl7pPr>
            <a:lvl8pPr marL="3738387" indent="0" algn="ctr">
              <a:buNone/>
              <a:defRPr>
                <a:solidFill>
                  <a:schemeClr val="tx1">
                    <a:tint val="75000"/>
                  </a:schemeClr>
                </a:solidFill>
              </a:defRPr>
            </a:lvl8pPr>
            <a:lvl9pPr marL="4272443"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7FE63DB1-39D9-4DCC-A1BD-060D27F96B8C}" type="datetimeFigureOut">
              <a:rPr lang="en-GB" smtClean="0">
                <a:solidFill>
                  <a:prstClr val="black">
                    <a:tint val="75000"/>
                  </a:prstClr>
                </a:solidFill>
              </a:rPr>
              <a:pPr/>
              <a:t>15/11/2016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DEA62088-BF41-4DB9-92E1-E11EAF3BFE09}"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46080595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01053" y="2347414"/>
            <a:ext cx="9078595" cy="1619750"/>
          </a:xfrm>
        </p:spPr>
        <p:txBody>
          <a:bodyPr/>
          <a:lstStyle/>
          <a:p>
            <a:r>
              <a:rPr lang="en-US" smtClean="0"/>
              <a:t>Click to edit Master title style</a:t>
            </a:r>
            <a:endParaRPr lang="en-GB"/>
          </a:p>
        </p:txBody>
      </p:sp>
      <p:sp>
        <p:nvSpPr>
          <p:cNvPr id="3" name="Subtitle 2"/>
          <p:cNvSpPr>
            <a:spLocks noGrp="1"/>
          </p:cNvSpPr>
          <p:nvPr>
            <p:ph type="subTitle" idx="1"/>
          </p:nvPr>
        </p:nvSpPr>
        <p:spPr>
          <a:xfrm>
            <a:off x="1602105" y="4282016"/>
            <a:ext cx="7476490" cy="1931106"/>
          </a:xfrm>
        </p:spPr>
        <p:txBody>
          <a:bodyPr/>
          <a:lstStyle>
            <a:lvl1pPr marL="0" indent="0" algn="ctr">
              <a:buNone/>
              <a:defRPr>
                <a:solidFill>
                  <a:schemeClr val="tx1">
                    <a:tint val="75000"/>
                  </a:schemeClr>
                </a:solidFill>
              </a:defRPr>
            </a:lvl1pPr>
            <a:lvl2pPr marL="534055" indent="0" algn="ctr">
              <a:buNone/>
              <a:defRPr>
                <a:solidFill>
                  <a:schemeClr val="tx1">
                    <a:tint val="75000"/>
                  </a:schemeClr>
                </a:solidFill>
              </a:defRPr>
            </a:lvl2pPr>
            <a:lvl3pPr marL="1068111" indent="0" algn="ctr">
              <a:buNone/>
              <a:defRPr>
                <a:solidFill>
                  <a:schemeClr val="tx1">
                    <a:tint val="75000"/>
                  </a:schemeClr>
                </a:solidFill>
              </a:defRPr>
            </a:lvl3pPr>
            <a:lvl4pPr marL="1602166" indent="0" algn="ctr">
              <a:buNone/>
              <a:defRPr>
                <a:solidFill>
                  <a:schemeClr val="tx1">
                    <a:tint val="75000"/>
                  </a:schemeClr>
                </a:solidFill>
              </a:defRPr>
            </a:lvl4pPr>
            <a:lvl5pPr marL="2136221" indent="0" algn="ctr">
              <a:buNone/>
              <a:defRPr>
                <a:solidFill>
                  <a:schemeClr val="tx1">
                    <a:tint val="75000"/>
                  </a:schemeClr>
                </a:solidFill>
              </a:defRPr>
            </a:lvl5pPr>
            <a:lvl6pPr marL="2670277" indent="0" algn="ctr">
              <a:buNone/>
              <a:defRPr>
                <a:solidFill>
                  <a:schemeClr val="tx1">
                    <a:tint val="75000"/>
                  </a:schemeClr>
                </a:solidFill>
              </a:defRPr>
            </a:lvl6pPr>
            <a:lvl7pPr marL="3204332" indent="0" algn="ctr">
              <a:buNone/>
              <a:defRPr>
                <a:solidFill>
                  <a:schemeClr val="tx1">
                    <a:tint val="75000"/>
                  </a:schemeClr>
                </a:solidFill>
              </a:defRPr>
            </a:lvl7pPr>
            <a:lvl8pPr marL="3738387" indent="0" algn="ctr">
              <a:buNone/>
              <a:defRPr>
                <a:solidFill>
                  <a:schemeClr val="tx1">
                    <a:tint val="75000"/>
                  </a:schemeClr>
                </a:solidFill>
              </a:defRPr>
            </a:lvl8pPr>
            <a:lvl9pPr marL="4272443"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7FE63DB1-39D9-4DCC-A1BD-060D27F96B8C}" type="datetimeFigureOut">
              <a:rPr lang="en-GB" smtClean="0">
                <a:solidFill>
                  <a:prstClr val="black">
                    <a:tint val="75000"/>
                  </a:prstClr>
                </a:solidFill>
              </a:rPr>
              <a:pPr/>
              <a:t>15/11/2016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DEA62088-BF41-4DB9-92E1-E11EAF3BFE09}"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0890619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FE63DB1-39D9-4DCC-A1BD-060D27F96B8C}" type="datetimeFigureOut">
              <a:rPr lang="en-GB" smtClean="0">
                <a:solidFill>
                  <a:prstClr val="black">
                    <a:tint val="75000"/>
                  </a:prstClr>
                </a:solidFill>
              </a:rPr>
              <a:pPr/>
              <a:t>15/11/2016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DEA62088-BF41-4DB9-92E1-E11EAF3BFE09}"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51883830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FE63DB1-39D9-4DCC-A1BD-060D27F96B8C}" type="datetimeFigureOut">
              <a:rPr lang="en-GB" smtClean="0">
                <a:solidFill>
                  <a:prstClr val="black">
                    <a:tint val="75000"/>
                  </a:prstClr>
                </a:solidFill>
              </a:rPr>
              <a:pPr/>
              <a:t>15/11/2016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DEA62088-BF41-4DB9-92E1-E11EAF3BFE09}"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6555216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FE63DB1-39D9-4DCC-A1BD-060D27F96B8C}" type="datetimeFigureOut">
              <a:rPr lang="en-GB" smtClean="0">
                <a:solidFill>
                  <a:prstClr val="black">
                    <a:tint val="75000"/>
                  </a:prstClr>
                </a:solidFill>
              </a:rPr>
              <a:pPr/>
              <a:t>15/11/2016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DEA62088-BF41-4DB9-92E1-E11EAF3BFE09}"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1813104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01053" y="2347414"/>
            <a:ext cx="9078595" cy="1619750"/>
          </a:xfrm>
        </p:spPr>
        <p:txBody>
          <a:bodyPr/>
          <a:lstStyle/>
          <a:p>
            <a:r>
              <a:rPr lang="en-US" smtClean="0"/>
              <a:t>Click to edit Master title style</a:t>
            </a:r>
            <a:endParaRPr lang="en-GB"/>
          </a:p>
        </p:txBody>
      </p:sp>
      <p:sp>
        <p:nvSpPr>
          <p:cNvPr id="3" name="Subtitle 2"/>
          <p:cNvSpPr>
            <a:spLocks noGrp="1"/>
          </p:cNvSpPr>
          <p:nvPr>
            <p:ph type="subTitle" idx="1"/>
          </p:nvPr>
        </p:nvSpPr>
        <p:spPr>
          <a:xfrm>
            <a:off x="1602105" y="4282016"/>
            <a:ext cx="7476490" cy="1931106"/>
          </a:xfrm>
        </p:spPr>
        <p:txBody>
          <a:bodyPr/>
          <a:lstStyle>
            <a:lvl1pPr marL="0" indent="0" algn="ctr">
              <a:buNone/>
              <a:defRPr>
                <a:solidFill>
                  <a:schemeClr val="tx1">
                    <a:tint val="75000"/>
                  </a:schemeClr>
                </a:solidFill>
              </a:defRPr>
            </a:lvl1pPr>
            <a:lvl2pPr marL="534055" indent="0" algn="ctr">
              <a:buNone/>
              <a:defRPr>
                <a:solidFill>
                  <a:schemeClr val="tx1">
                    <a:tint val="75000"/>
                  </a:schemeClr>
                </a:solidFill>
              </a:defRPr>
            </a:lvl2pPr>
            <a:lvl3pPr marL="1068111" indent="0" algn="ctr">
              <a:buNone/>
              <a:defRPr>
                <a:solidFill>
                  <a:schemeClr val="tx1">
                    <a:tint val="75000"/>
                  </a:schemeClr>
                </a:solidFill>
              </a:defRPr>
            </a:lvl3pPr>
            <a:lvl4pPr marL="1602166" indent="0" algn="ctr">
              <a:buNone/>
              <a:defRPr>
                <a:solidFill>
                  <a:schemeClr val="tx1">
                    <a:tint val="75000"/>
                  </a:schemeClr>
                </a:solidFill>
              </a:defRPr>
            </a:lvl4pPr>
            <a:lvl5pPr marL="2136221" indent="0" algn="ctr">
              <a:buNone/>
              <a:defRPr>
                <a:solidFill>
                  <a:schemeClr val="tx1">
                    <a:tint val="75000"/>
                  </a:schemeClr>
                </a:solidFill>
              </a:defRPr>
            </a:lvl5pPr>
            <a:lvl6pPr marL="2670277" indent="0" algn="ctr">
              <a:buNone/>
              <a:defRPr>
                <a:solidFill>
                  <a:schemeClr val="tx1">
                    <a:tint val="75000"/>
                  </a:schemeClr>
                </a:solidFill>
              </a:defRPr>
            </a:lvl6pPr>
            <a:lvl7pPr marL="3204332" indent="0" algn="ctr">
              <a:buNone/>
              <a:defRPr>
                <a:solidFill>
                  <a:schemeClr val="tx1">
                    <a:tint val="75000"/>
                  </a:schemeClr>
                </a:solidFill>
              </a:defRPr>
            </a:lvl7pPr>
            <a:lvl8pPr marL="3738387" indent="0" algn="ctr">
              <a:buNone/>
              <a:defRPr>
                <a:solidFill>
                  <a:schemeClr val="tx1">
                    <a:tint val="75000"/>
                  </a:schemeClr>
                </a:solidFill>
              </a:defRPr>
            </a:lvl8pPr>
            <a:lvl9pPr marL="4272443"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7FE63DB1-39D9-4DCC-A1BD-060D27F96B8C}" type="datetimeFigureOut">
              <a:rPr lang="en-GB" smtClean="0">
                <a:solidFill>
                  <a:prstClr val="black">
                    <a:tint val="75000"/>
                  </a:prstClr>
                </a:solidFill>
              </a:rPr>
              <a:pPr/>
              <a:t>15/11/2016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DEA62088-BF41-4DB9-92E1-E11EAF3BFE09}"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29777370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FE63DB1-39D9-4DCC-A1BD-060D27F96B8C}" type="datetimeFigureOut">
              <a:rPr lang="en-GB" smtClean="0">
                <a:solidFill>
                  <a:prstClr val="black">
                    <a:tint val="75000"/>
                  </a:prstClr>
                </a:solidFill>
              </a:rPr>
              <a:pPr/>
              <a:t>15/11/2016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DEA62088-BF41-4DB9-92E1-E11EAF3BFE09}"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75919888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01053" y="2347414"/>
            <a:ext cx="9078595" cy="1619750"/>
          </a:xfrm>
        </p:spPr>
        <p:txBody>
          <a:bodyPr/>
          <a:lstStyle/>
          <a:p>
            <a:r>
              <a:rPr lang="en-US" smtClean="0"/>
              <a:t>Click to edit Master title style</a:t>
            </a:r>
            <a:endParaRPr lang="en-GB"/>
          </a:p>
        </p:txBody>
      </p:sp>
      <p:sp>
        <p:nvSpPr>
          <p:cNvPr id="3" name="Subtitle 2"/>
          <p:cNvSpPr>
            <a:spLocks noGrp="1"/>
          </p:cNvSpPr>
          <p:nvPr>
            <p:ph type="subTitle" idx="1"/>
          </p:nvPr>
        </p:nvSpPr>
        <p:spPr>
          <a:xfrm>
            <a:off x="1602105" y="4282016"/>
            <a:ext cx="7476490" cy="1931106"/>
          </a:xfrm>
        </p:spPr>
        <p:txBody>
          <a:bodyPr/>
          <a:lstStyle>
            <a:lvl1pPr marL="0" indent="0" algn="ctr">
              <a:buNone/>
              <a:defRPr>
                <a:solidFill>
                  <a:schemeClr val="tx1">
                    <a:tint val="75000"/>
                  </a:schemeClr>
                </a:solidFill>
              </a:defRPr>
            </a:lvl1pPr>
            <a:lvl2pPr marL="534055" indent="0" algn="ctr">
              <a:buNone/>
              <a:defRPr>
                <a:solidFill>
                  <a:schemeClr val="tx1">
                    <a:tint val="75000"/>
                  </a:schemeClr>
                </a:solidFill>
              </a:defRPr>
            </a:lvl2pPr>
            <a:lvl3pPr marL="1068111" indent="0" algn="ctr">
              <a:buNone/>
              <a:defRPr>
                <a:solidFill>
                  <a:schemeClr val="tx1">
                    <a:tint val="75000"/>
                  </a:schemeClr>
                </a:solidFill>
              </a:defRPr>
            </a:lvl3pPr>
            <a:lvl4pPr marL="1602166" indent="0" algn="ctr">
              <a:buNone/>
              <a:defRPr>
                <a:solidFill>
                  <a:schemeClr val="tx1">
                    <a:tint val="75000"/>
                  </a:schemeClr>
                </a:solidFill>
              </a:defRPr>
            </a:lvl4pPr>
            <a:lvl5pPr marL="2136221" indent="0" algn="ctr">
              <a:buNone/>
              <a:defRPr>
                <a:solidFill>
                  <a:schemeClr val="tx1">
                    <a:tint val="75000"/>
                  </a:schemeClr>
                </a:solidFill>
              </a:defRPr>
            </a:lvl5pPr>
            <a:lvl6pPr marL="2670277" indent="0" algn="ctr">
              <a:buNone/>
              <a:defRPr>
                <a:solidFill>
                  <a:schemeClr val="tx1">
                    <a:tint val="75000"/>
                  </a:schemeClr>
                </a:solidFill>
              </a:defRPr>
            </a:lvl6pPr>
            <a:lvl7pPr marL="3204332" indent="0" algn="ctr">
              <a:buNone/>
              <a:defRPr>
                <a:solidFill>
                  <a:schemeClr val="tx1">
                    <a:tint val="75000"/>
                  </a:schemeClr>
                </a:solidFill>
              </a:defRPr>
            </a:lvl7pPr>
            <a:lvl8pPr marL="3738387" indent="0" algn="ctr">
              <a:buNone/>
              <a:defRPr>
                <a:solidFill>
                  <a:schemeClr val="tx1">
                    <a:tint val="75000"/>
                  </a:schemeClr>
                </a:solidFill>
              </a:defRPr>
            </a:lvl8pPr>
            <a:lvl9pPr marL="4272443"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7FE63DB1-39D9-4DCC-A1BD-060D27F96B8C}" type="datetimeFigureOut">
              <a:rPr lang="en-GB" smtClean="0">
                <a:solidFill>
                  <a:prstClr val="black">
                    <a:tint val="75000"/>
                  </a:prstClr>
                </a:solidFill>
              </a:rPr>
              <a:pPr/>
              <a:t>15/11/2016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DEA62088-BF41-4DB9-92E1-E11EAF3BFE09}"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67940566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01053" y="2347414"/>
            <a:ext cx="9078595" cy="1619750"/>
          </a:xfrm>
        </p:spPr>
        <p:txBody>
          <a:bodyPr/>
          <a:lstStyle/>
          <a:p>
            <a:r>
              <a:rPr lang="en-US" smtClean="0"/>
              <a:t>Click to edit Master title style</a:t>
            </a:r>
            <a:endParaRPr lang="en-GB"/>
          </a:p>
        </p:txBody>
      </p:sp>
      <p:sp>
        <p:nvSpPr>
          <p:cNvPr id="3" name="Subtitle 2"/>
          <p:cNvSpPr>
            <a:spLocks noGrp="1"/>
          </p:cNvSpPr>
          <p:nvPr>
            <p:ph type="subTitle" idx="1"/>
          </p:nvPr>
        </p:nvSpPr>
        <p:spPr>
          <a:xfrm>
            <a:off x="1602105" y="4282016"/>
            <a:ext cx="7476490" cy="1931106"/>
          </a:xfrm>
        </p:spPr>
        <p:txBody>
          <a:bodyPr/>
          <a:lstStyle>
            <a:lvl1pPr marL="0" indent="0" algn="ctr">
              <a:buNone/>
              <a:defRPr>
                <a:solidFill>
                  <a:schemeClr val="tx1">
                    <a:tint val="75000"/>
                  </a:schemeClr>
                </a:solidFill>
              </a:defRPr>
            </a:lvl1pPr>
            <a:lvl2pPr marL="534055" indent="0" algn="ctr">
              <a:buNone/>
              <a:defRPr>
                <a:solidFill>
                  <a:schemeClr val="tx1">
                    <a:tint val="75000"/>
                  </a:schemeClr>
                </a:solidFill>
              </a:defRPr>
            </a:lvl2pPr>
            <a:lvl3pPr marL="1068111" indent="0" algn="ctr">
              <a:buNone/>
              <a:defRPr>
                <a:solidFill>
                  <a:schemeClr val="tx1">
                    <a:tint val="75000"/>
                  </a:schemeClr>
                </a:solidFill>
              </a:defRPr>
            </a:lvl3pPr>
            <a:lvl4pPr marL="1602166" indent="0" algn="ctr">
              <a:buNone/>
              <a:defRPr>
                <a:solidFill>
                  <a:schemeClr val="tx1">
                    <a:tint val="75000"/>
                  </a:schemeClr>
                </a:solidFill>
              </a:defRPr>
            </a:lvl4pPr>
            <a:lvl5pPr marL="2136221" indent="0" algn="ctr">
              <a:buNone/>
              <a:defRPr>
                <a:solidFill>
                  <a:schemeClr val="tx1">
                    <a:tint val="75000"/>
                  </a:schemeClr>
                </a:solidFill>
              </a:defRPr>
            </a:lvl5pPr>
            <a:lvl6pPr marL="2670277" indent="0" algn="ctr">
              <a:buNone/>
              <a:defRPr>
                <a:solidFill>
                  <a:schemeClr val="tx1">
                    <a:tint val="75000"/>
                  </a:schemeClr>
                </a:solidFill>
              </a:defRPr>
            </a:lvl6pPr>
            <a:lvl7pPr marL="3204332" indent="0" algn="ctr">
              <a:buNone/>
              <a:defRPr>
                <a:solidFill>
                  <a:schemeClr val="tx1">
                    <a:tint val="75000"/>
                  </a:schemeClr>
                </a:solidFill>
              </a:defRPr>
            </a:lvl7pPr>
            <a:lvl8pPr marL="3738387" indent="0" algn="ctr">
              <a:buNone/>
              <a:defRPr>
                <a:solidFill>
                  <a:schemeClr val="tx1">
                    <a:tint val="75000"/>
                  </a:schemeClr>
                </a:solidFill>
              </a:defRPr>
            </a:lvl8pPr>
            <a:lvl9pPr marL="4272443"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7FE63DB1-39D9-4DCC-A1BD-060D27F96B8C}" type="datetimeFigureOut">
              <a:rPr lang="en-GB" smtClean="0">
                <a:solidFill>
                  <a:prstClr val="black">
                    <a:tint val="75000"/>
                  </a:prstClr>
                </a:solidFill>
              </a:rPr>
              <a:pPr/>
              <a:t>15/11/2016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DEA62088-BF41-4DB9-92E1-E11EAF3BFE09}"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14631985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lvl1pPr algn="l">
              <a:defRPr sz="4848" b="1">
                <a:solidFill>
                  <a:srgbClr val="350457"/>
                </a:solidFill>
                <a:latin typeface="Arial" panose="020B0604020202020204" pitchFamily="34" charset="0"/>
                <a:cs typeface="Arial" panose="020B0604020202020204" pitchFamily="34" charset="0"/>
              </a:defRPr>
            </a:lvl1pPr>
          </a:lstStyle>
          <a:p>
            <a:r>
              <a:rPr lang="en-US" dirty="0" smtClean="0"/>
              <a:t>Click to edit Master title style</a:t>
            </a:r>
            <a:endParaRPr lang="en-GB" dirty="0"/>
          </a:p>
        </p:txBody>
      </p:sp>
      <p:sp>
        <p:nvSpPr>
          <p:cNvPr id="3" name="Content Placeholder 2"/>
          <p:cNvSpPr>
            <a:spLocks noGrp="1"/>
          </p:cNvSpPr>
          <p:nvPr>
            <p:ph idx="1"/>
          </p:nvPr>
        </p:nvSpPr>
        <p:spPr/>
        <p:txBody>
          <a:bodyPr>
            <a:normAutofit/>
          </a:bodyPr>
          <a:lstStyle>
            <a:lvl1pPr>
              <a:lnSpc>
                <a:spcPct val="150000"/>
              </a:lnSpc>
              <a:buClr>
                <a:srgbClr val="ED1B2F"/>
              </a:buClr>
              <a:defRPr sz="2204">
                <a:solidFill>
                  <a:srgbClr val="350457"/>
                </a:solidFill>
                <a:latin typeface="Arial" panose="020B0604020202020204" pitchFamily="34" charset="0"/>
                <a:cs typeface="Arial" panose="020B0604020202020204" pitchFamily="34" charset="0"/>
              </a:defRPr>
            </a:lvl1pPr>
            <a:lvl2pPr>
              <a:lnSpc>
                <a:spcPct val="150000"/>
              </a:lnSpc>
              <a:buClr>
                <a:srgbClr val="ED1B2F"/>
              </a:buClr>
              <a:defRPr sz="2204">
                <a:solidFill>
                  <a:srgbClr val="350457"/>
                </a:solidFill>
                <a:latin typeface="Arial" panose="020B0604020202020204" pitchFamily="34" charset="0"/>
                <a:cs typeface="Arial" panose="020B0604020202020204" pitchFamily="34" charset="0"/>
              </a:defRPr>
            </a:lvl2pPr>
            <a:lvl3pPr>
              <a:lnSpc>
                <a:spcPct val="150000"/>
              </a:lnSpc>
              <a:buClr>
                <a:srgbClr val="ED1B2F"/>
              </a:buClr>
              <a:defRPr sz="2204">
                <a:solidFill>
                  <a:srgbClr val="350457"/>
                </a:solidFill>
                <a:latin typeface="Arial" panose="020B0604020202020204" pitchFamily="34" charset="0"/>
                <a:cs typeface="Arial" panose="020B0604020202020204" pitchFamily="34" charset="0"/>
              </a:defRPr>
            </a:lvl3pPr>
            <a:lvl4pPr>
              <a:lnSpc>
                <a:spcPct val="150000"/>
              </a:lnSpc>
              <a:buClr>
                <a:srgbClr val="ED1B2F"/>
              </a:buClr>
              <a:defRPr sz="2204">
                <a:solidFill>
                  <a:srgbClr val="350457"/>
                </a:solidFill>
                <a:latin typeface="Arial" panose="020B0604020202020204" pitchFamily="34" charset="0"/>
                <a:cs typeface="Arial" panose="020B0604020202020204" pitchFamily="34" charset="0"/>
              </a:defRPr>
            </a:lvl4pPr>
            <a:lvl5pPr>
              <a:lnSpc>
                <a:spcPct val="150000"/>
              </a:lnSpc>
              <a:buClr>
                <a:srgbClr val="ED1B2F"/>
              </a:buClr>
              <a:defRPr sz="2204">
                <a:solidFill>
                  <a:srgbClr val="350457"/>
                </a:solidFill>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7" name="Picture 2" descr="S:\All Roundhouse\Anniversary Year\Marketing\Brand\Brand assets\Logos\Red RH Logos\RH_logo_CMYK_Red.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9209380" y="6237856"/>
            <a:ext cx="1008128" cy="964066"/>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28511"/>
            <a:ext cx="10975676" cy="397481"/>
          </a:xfrm>
          <a:prstGeom prst="rect">
            <a:avLst/>
          </a:prstGeom>
        </p:spPr>
        <p:txBody>
          <a:bodyPr wrap="square">
            <a:spAutoFit/>
          </a:bodyPr>
          <a:lstStyle/>
          <a:p>
            <a:pPr algn="l" defTabSz="1007577" rtl="0"/>
            <a:r>
              <a:rPr lang="en-GB" sz="1983" kern="1200" dirty="0" smtClean="0">
                <a:solidFill>
                  <a:prstClr val="black"/>
                </a:solidFill>
                <a:ea typeface="+mn-ea"/>
                <a:cs typeface="+mn-cs"/>
              </a:rPr>
              <a:t>        </a:t>
            </a:r>
            <a:r>
              <a:rPr lang="en-GB" sz="1983" kern="1200" dirty="0" smtClean="0">
                <a:solidFill>
                  <a:srgbClr val="ED1B2F"/>
                </a:solidFill>
                <a:ea typeface="+mn-ea"/>
                <a:cs typeface="+mn-cs"/>
              </a:rPr>
              <a:t>………………………………………………………………………………………………………………………………………….</a:t>
            </a:r>
            <a:endParaRPr lang="en-GB" sz="1983" kern="1200" dirty="0">
              <a:solidFill>
                <a:srgbClr val="ED1B2F"/>
              </a:solidFill>
              <a:ea typeface="+mn-ea"/>
              <a:cs typeface="+mn-cs"/>
            </a:endParaRPr>
          </a:p>
        </p:txBody>
      </p:sp>
    </p:spTree>
    <p:extLst>
      <p:ext uri="{BB962C8B-B14F-4D97-AF65-F5344CB8AC3E}">
        <p14:creationId xmlns:p14="http://schemas.microsoft.com/office/powerpoint/2010/main" val="293056310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lvl1pPr algn="l">
              <a:defRPr sz="4848" b="1">
                <a:solidFill>
                  <a:srgbClr val="350457"/>
                </a:solidFill>
                <a:latin typeface="Arial" panose="020B0604020202020204" pitchFamily="34" charset="0"/>
                <a:cs typeface="Arial" panose="020B0604020202020204" pitchFamily="34" charset="0"/>
              </a:defRPr>
            </a:lvl1pPr>
          </a:lstStyle>
          <a:p>
            <a:r>
              <a:rPr lang="en-US" dirty="0" smtClean="0"/>
              <a:t>Click to edit Master title style</a:t>
            </a:r>
            <a:endParaRPr lang="en-GB" dirty="0"/>
          </a:p>
        </p:txBody>
      </p:sp>
      <p:sp>
        <p:nvSpPr>
          <p:cNvPr id="3" name="Content Placeholder 2"/>
          <p:cNvSpPr>
            <a:spLocks noGrp="1"/>
          </p:cNvSpPr>
          <p:nvPr>
            <p:ph idx="1"/>
          </p:nvPr>
        </p:nvSpPr>
        <p:spPr/>
        <p:txBody>
          <a:bodyPr>
            <a:normAutofit/>
          </a:bodyPr>
          <a:lstStyle>
            <a:lvl1pPr>
              <a:lnSpc>
                <a:spcPct val="150000"/>
              </a:lnSpc>
              <a:buClr>
                <a:srgbClr val="ED1B2F"/>
              </a:buClr>
              <a:defRPr sz="2204">
                <a:solidFill>
                  <a:srgbClr val="350457"/>
                </a:solidFill>
                <a:latin typeface="Arial" panose="020B0604020202020204" pitchFamily="34" charset="0"/>
                <a:cs typeface="Arial" panose="020B0604020202020204" pitchFamily="34" charset="0"/>
              </a:defRPr>
            </a:lvl1pPr>
            <a:lvl2pPr>
              <a:lnSpc>
                <a:spcPct val="150000"/>
              </a:lnSpc>
              <a:buClr>
                <a:srgbClr val="ED1B2F"/>
              </a:buClr>
              <a:defRPr sz="2204">
                <a:solidFill>
                  <a:srgbClr val="350457"/>
                </a:solidFill>
                <a:latin typeface="Arial" panose="020B0604020202020204" pitchFamily="34" charset="0"/>
                <a:cs typeface="Arial" panose="020B0604020202020204" pitchFamily="34" charset="0"/>
              </a:defRPr>
            </a:lvl2pPr>
            <a:lvl3pPr>
              <a:lnSpc>
                <a:spcPct val="150000"/>
              </a:lnSpc>
              <a:buClr>
                <a:srgbClr val="ED1B2F"/>
              </a:buClr>
              <a:defRPr sz="2204">
                <a:solidFill>
                  <a:srgbClr val="350457"/>
                </a:solidFill>
                <a:latin typeface="Arial" panose="020B0604020202020204" pitchFamily="34" charset="0"/>
                <a:cs typeface="Arial" panose="020B0604020202020204" pitchFamily="34" charset="0"/>
              </a:defRPr>
            </a:lvl3pPr>
            <a:lvl4pPr>
              <a:lnSpc>
                <a:spcPct val="150000"/>
              </a:lnSpc>
              <a:buClr>
                <a:srgbClr val="ED1B2F"/>
              </a:buClr>
              <a:defRPr sz="2204">
                <a:solidFill>
                  <a:srgbClr val="350457"/>
                </a:solidFill>
                <a:latin typeface="Arial" panose="020B0604020202020204" pitchFamily="34" charset="0"/>
                <a:cs typeface="Arial" panose="020B0604020202020204" pitchFamily="34" charset="0"/>
              </a:defRPr>
            </a:lvl4pPr>
            <a:lvl5pPr>
              <a:lnSpc>
                <a:spcPct val="150000"/>
              </a:lnSpc>
              <a:buClr>
                <a:srgbClr val="ED1B2F"/>
              </a:buClr>
              <a:defRPr sz="2204">
                <a:solidFill>
                  <a:srgbClr val="350457"/>
                </a:solidFill>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7" name="Picture 2" descr="S:\All Roundhouse\Anniversary Year\Marketing\Brand\Brand assets\Logos\Red RH Logos\RH_logo_CMYK_Red.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9209380" y="6237856"/>
            <a:ext cx="1008128" cy="964066"/>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28511"/>
            <a:ext cx="10975676" cy="397481"/>
          </a:xfrm>
          <a:prstGeom prst="rect">
            <a:avLst/>
          </a:prstGeom>
        </p:spPr>
        <p:txBody>
          <a:bodyPr wrap="square">
            <a:spAutoFit/>
          </a:bodyPr>
          <a:lstStyle/>
          <a:p>
            <a:pPr algn="l" defTabSz="1007577" rtl="0"/>
            <a:r>
              <a:rPr lang="en-GB" sz="1983" kern="1200" dirty="0" smtClean="0">
                <a:solidFill>
                  <a:prstClr val="black"/>
                </a:solidFill>
                <a:ea typeface="+mn-ea"/>
                <a:cs typeface="+mn-cs"/>
              </a:rPr>
              <a:t>        </a:t>
            </a:r>
            <a:r>
              <a:rPr lang="en-GB" sz="1983" kern="1200" dirty="0" smtClean="0">
                <a:solidFill>
                  <a:srgbClr val="ED1B2F"/>
                </a:solidFill>
                <a:ea typeface="+mn-ea"/>
                <a:cs typeface="+mn-cs"/>
              </a:rPr>
              <a:t>………………………………………………………………………………………………………………………………………….</a:t>
            </a:r>
            <a:endParaRPr lang="en-GB" sz="1983" kern="1200" dirty="0">
              <a:solidFill>
                <a:srgbClr val="ED1B2F"/>
              </a:solidFill>
              <a:ea typeface="+mn-ea"/>
              <a:cs typeface="+mn-cs"/>
            </a:endParaRPr>
          </a:p>
        </p:txBody>
      </p:sp>
    </p:spTree>
    <p:extLst>
      <p:ext uri="{BB962C8B-B14F-4D97-AF65-F5344CB8AC3E}">
        <p14:creationId xmlns:p14="http://schemas.microsoft.com/office/powerpoint/2010/main" val="209369369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lvl1pPr algn="l">
              <a:defRPr sz="4848" b="1">
                <a:solidFill>
                  <a:srgbClr val="350457"/>
                </a:solidFill>
                <a:latin typeface="Arial" panose="020B0604020202020204" pitchFamily="34" charset="0"/>
                <a:cs typeface="Arial" panose="020B0604020202020204" pitchFamily="34" charset="0"/>
              </a:defRPr>
            </a:lvl1pPr>
          </a:lstStyle>
          <a:p>
            <a:r>
              <a:rPr lang="en-US" dirty="0" smtClean="0"/>
              <a:t>Click to edit Master title style</a:t>
            </a:r>
            <a:endParaRPr lang="en-GB" dirty="0"/>
          </a:p>
        </p:txBody>
      </p:sp>
      <p:sp>
        <p:nvSpPr>
          <p:cNvPr id="3" name="Content Placeholder 2"/>
          <p:cNvSpPr>
            <a:spLocks noGrp="1"/>
          </p:cNvSpPr>
          <p:nvPr>
            <p:ph idx="1"/>
          </p:nvPr>
        </p:nvSpPr>
        <p:spPr/>
        <p:txBody>
          <a:bodyPr>
            <a:normAutofit/>
          </a:bodyPr>
          <a:lstStyle>
            <a:lvl1pPr>
              <a:lnSpc>
                <a:spcPct val="150000"/>
              </a:lnSpc>
              <a:buClr>
                <a:srgbClr val="ED1B2F"/>
              </a:buClr>
              <a:defRPr sz="2204">
                <a:solidFill>
                  <a:srgbClr val="350457"/>
                </a:solidFill>
                <a:latin typeface="Arial" panose="020B0604020202020204" pitchFamily="34" charset="0"/>
                <a:cs typeface="Arial" panose="020B0604020202020204" pitchFamily="34" charset="0"/>
              </a:defRPr>
            </a:lvl1pPr>
            <a:lvl2pPr>
              <a:lnSpc>
                <a:spcPct val="150000"/>
              </a:lnSpc>
              <a:buClr>
                <a:srgbClr val="ED1B2F"/>
              </a:buClr>
              <a:defRPr sz="2204">
                <a:solidFill>
                  <a:srgbClr val="350457"/>
                </a:solidFill>
                <a:latin typeface="Arial" panose="020B0604020202020204" pitchFamily="34" charset="0"/>
                <a:cs typeface="Arial" panose="020B0604020202020204" pitchFamily="34" charset="0"/>
              </a:defRPr>
            </a:lvl2pPr>
            <a:lvl3pPr>
              <a:lnSpc>
                <a:spcPct val="150000"/>
              </a:lnSpc>
              <a:buClr>
                <a:srgbClr val="ED1B2F"/>
              </a:buClr>
              <a:defRPr sz="2204">
                <a:solidFill>
                  <a:srgbClr val="350457"/>
                </a:solidFill>
                <a:latin typeface="Arial" panose="020B0604020202020204" pitchFamily="34" charset="0"/>
                <a:cs typeface="Arial" panose="020B0604020202020204" pitchFamily="34" charset="0"/>
              </a:defRPr>
            </a:lvl3pPr>
            <a:lvl4pPr>
              <a:lnSpc>
                <a:spcPct val="150000"/>
              </a:lnSpc>
              <a:buClr>
                <a:srgbClr val="ED1B2F"/>
              </a:buClr>
              <a:defRPr sz="2204">
                <a:solidFill>
                  <a:srgbClr val="350457"/>
                </a:solidFill>
                <a:latin typeface="Arial" panose="020B0604020202020204" pitchFamily="34" charset="0"/>
                <a:cs typeface="Arial" panose="020B0604020202020204" pitchFamily="34" charset="0"/>
              </a:defRPr>
            </a:lvl4pPr>
            <a:lvl5pPr>
              <a:lnSpc>
                <a:spcPct val="150000"/>
              </a:lnSpc>
              <a:buClr>
                <a:srgbClr val="ED1B2F"/>
              </a:buClr>
              <a:defRPr sz="2204">
                <a:solidFill>
                  <a:srgbClr val="350457"/>
                </a:solidFill>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7" name="Picture 2" descr="S:\All Roundhouse\Anniversary Year\Marketing\Brand\Brand assets\Logos\Red RH Logos\RH_logo_CMYK_Red.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9209380" y="6237856"/>
            <a:ext cx="1008128" cy="964066"/>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28511"/>
            <a:ext cx="10975676" cy="397481"/>
          </a:xfrm>
          <a:prstGeom prst="rect">
            <a:avLst/>
          </a:prstGeom>
        </p:spPr>
        <p:txBody>
          <a:bodyPr wrap="square">
            <a:spAutoFit/>
          </a:bodyPr>
          <a:lstStyle/>
          <a:p>
            <a:pPr algn="l" defTabSz="1007577" rtl="0"/>
            <a:r>
              <a:rPr lang="en-GB" sz="1983" kern="1200" dirty="0" smtClean="0">
                <a:solidFill>
                  <a:prstClr val="black"/>
                </a:solidFill>
                <a:ea typeface="+mn-ea"/>
                <a:cs typeface="+mn-cs"/>
              </a:rPr>
              <a:t>        </a:t>
            </a:r>
            <a:r>
              <a:rPr lang="en-GB" sz="1983" kern="1200" dirty="0" smtClean="0">
                <a:solidFill>
                  <a:srgbClr val="ED1B2F"/>
                </a:solidFill>
                <a:ea typeface="+mn-ea"/>
                <a:cs typeface="+mn-cs"/>
              </a:rPr>
              <a:t>………………………………………………………………………………………………………………………………………….</a:t>
            </a:r>
            <a:endParaRPr lang="en-GB" sz="1983" kern="1200" dirty="0">
              <a:solidFill>
                <a:srgbClr val="ED1B2F"/>
              </a:solidFill>
              <a:ea typeface="+mn-ea"/>
              <a:cs typeface="+mn-cs"/>
            </a:endParaRPr>
          </a:p>
        </p:txBody>
      </p:sp>
    </p:spTree>
    <p:extLst>
      <p:ext uri="{BB962C8B-B14F-4D97-AF65-F5344CB8AC3E}">
        <p14:creationId xmlns:p14="http://schemas.microsoft.com/office/powerpoint/2010/main" val="318742289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lvl1pPr algn="l">
              <a:defRPr sz="4848" b="1">
                <a:solidFill>
                  <a:srgbClr val="350457"/>
                </a:solidFill>
                <a:latin typeface="Arial" panose="020B0604020202020204" pitchFamily="34" charset="0"/>
                <a:cs typeface="Arial" panose="020B0604020202020204" pitchFamily="34" charset="0"/>
              </a:defRPr>
            </a:lvl1pPr>
          </a:lstStyle>
          <a:p>
            <a:r>
              <a:rPr lang="en-US" dirty="0" smtClean="0"/>
              <a:t>Click to edit Master title style</a:t>
            </a:r>
            <a:endParaRPr lang="en-GB" dirty="0"/>
          </a:p>
        </p:txBody>
      </p:sp>
      <p:sp>
        <p:nvSpPr>
          <p:cNvPr id="3" name="Content Placeholder 2"/>
          <p:cNvSpPr>
            <a:spLocks noGrp="1"/>
          </p:cNvSpPr>
          <p:nvPr>
            <p:ph idx="1"/>
          </p:nvPr>
        </p:nvSpPr>
        <p:spPr/>
        <p:txBody>
          <a:bodyPr>
            <a:normAutofit/>
          </a:bodyPr>
          <a:lstStyle>
            <a:lvl1pPr>
              <a:lnSpc>
                <a:spcPct val="150000"/>
              </a:lnSpc>
              <a:buClr>
                <a:srgbClr val="ED1B2F"/>
              </a:buClr>
              <a:defRPr sz="2204">
                <a:solidFill>
                  <a:srgbClr val="350457"/>
                </a:solidFill>
                <a:latin typeface="Arial" panose="020B0604020202020204" pitchFamily="34" charset="0"/>
                <a:cs typeface="Arial" panose="020B0604020202020204" pitchFamily="34" charset="0"/>
              </a:defRPr>
            </a:lvl1pPr>
            <a:lvl2pPr>
              <a:lnSpc>
                <a:spcPct val="150000"/>
              </a:lnSpc>
              <a:buClr>
                <a:srgbClr val="ED1B2F"/>
              </a:buClr>
              <a:defRPr sz="2204">
                <a:solidFill>
                  <a:srgbClr val="350457"/>
                </a:solidFill>
                <a:latin typeface="Arial" panose="020B0604020202020204" pitchFamily="34" charset="0"/>
                <a:cs typeface="Arial" panose="020B0604020202020204" pitchFamily="34" charset="0"/>
              </a:defRPr>
            </a:lvl2pPr>
            <a:lvl3pPr>
              <a:lnSpc>
                <a:spcPct val="150000"/>
              </a:lnSpc>
              <a:buClr>
                <a:srgbClr val="ED1B2F"/>
              </a:buClr>
              <a:defRPr sz="2204">
                <a:solidFill>
                  <a:srgbClr val="350457"/>
                </a:solidFill>
                <a:latin typeface="Arial" panose="020B0604020202020204" pitchFamily="34" charset="0"/>
                <a:cs typeface="Arial" panose="020B0604020202020204" pitchFamily="34" charset="0"/>
              </a:defRPr>
            </a:lvl3pPr>
            <a:lvl4pPr>
              <a:lnSpc>
                <a:spcPct val="150000"/>
              </a:lnSpc>
              <a:buClr>
                <a:srgbClr val="ED1B2F"/>
              </a:buClr>
              <a:defRPr sz="2204">
                <a:solidFill>
                  <a:srgbClr val="350457"/>
                </a:solidFill>
                <a:latin typeface="Arial" panose="020B0604020202020204" pitchFamily="34" charset="0"/>
                <a:cs typeface="Arial" panose="020B0604020202020204" pitchFamily="34" charset="0"/>
              </a:defRPr>
            </a:lvl4pPr>
            <a:lvl5pPr>
              <a:lnSpc>
                <a:spcPct val="150000"/>
              </a:lnSpc>
              <a:buClr>
                <a:srgbClr val="ED1B2F"/>
              </a:buClr>
              <a:defRPr sz="2204">
                <a:solidFill>
                  <a:srgbClr val="350457"/>
                </a:solidFill>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7" name="Picture 2" descr="S:\All Roundhouse\Anniversary Year\Marketing\Brand\Brand assets\Logos\Red RH Logos\RH_logo_CMYK_Red.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9209380" y="6237856"/>
            <a:ext cx="1008128" cy="964066"/>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28511"/>
            <a:ext cx="10975676" cy="397481"/>
          </a:xfrm>
          <a:prstGeom prst="rect">
            <a:avLst/>
          </a:prstGeom>
        </p:spPr>
        <p:txBody>
          <a:bodyPr wrap="square">
            <a:spAutoFit/>
          </a:bodyPr>
          <a:lstStyle/>
          <a:p>
            <a:pPr algn="l" defTabSz="1007577" rtl="0"/>
            <a:r>
              <a:rPr lang="en-GB" sz="1983" kern="1200" dirty="0" smtClean="0">
                <a:solidFill>
                  <a:prstClr val="black"/>
                </a:solidFill>
                <a:ea typeface="+mn-ea"/>
                <a:cs typeface="+mn-cs"/>
              </a:rPr>
              <a:t>        </a:t>
            </a:r>
            <a:r>
              <a:rPr lang="en-GB" sz="1983" kern="1200" dirty="0" smtClean="0">
                <a:solidFill>
                  <a:srgbClr val="ED1B2F"/>
                </a:solidFill>
                <a:ea typeface="+mn-ea"/>
                <a:cs typeface="+mn-cs"/>
              </a:rPr>
              <a:t>………………………………………………………………………………………………………………………………………….</a:t>
            </a:r>
            <a:endParaRPr lang="en-GB" sz="1983" kern="1200" dirty="0">
              <a:solidFill>
                <a:srgbClr val="ED1B2F"/>
              </a:solidFill>
              <a:ea typeface="+mn-ea"/>
              <a:cs typeface="+mn-cs"/>
            </a:endParaRPr>
          </a:p>
        </p:txBody>
      </p:sp>
    </p:spTree>
    <p:extLst>
      <p:ext uri="{BB962C8B-B14F-4D97-AF65-F5344CB8AC3E}">
        <p14:creationId xmlns:p14="http://schemas.microsoft.com/office/powerpoint/2010/main" val="106008875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lvl1pPr algn="l">
              <a:defRPr sz="4848" b="1">
                <a:solidFill>
                  <a:srgbClr val="350457"/>
                </a:solidFill>
                <a:latin typeface="Arial" panose="020B0604020202020204" pitchFamily="34" charset="0"/>
                <a:cs typeface="Arial" panose="020B0604020202020204" pitchFamily="34" charset="0"/>
              </a:defRPr>
            </a:lvl1pPr>
          </a:lstStyle>
          <a:p>
            <a:r>
              <a:rPr lang="en-US" dirty="0" smtClean="0"/>
              <a:t>Click to edit Master title style</a:t>
            </a:r>
            <a:endParaRPr lang="en-GB" dirty="0"/>
          </a:p>
        </p:txBody>
      </p:sp>
      <p:sp>
        <p:nvSpPr>
          <p:cNvPr id="3" name="Content Placeholder 2"/>
          <p:cNvSpPr>
            <a:spLocks noGrp="1"/>
          </p:cNvSpPr>
          <p:nvPr>
            <p:ph idx="1"/>
          </p:nvPr>
        </p:nvSpPr>
        <p:spPr/>
        <p:txBody>
          <a:bodyPr>
            <a:normAutofit/>
          </a:bodyPr>
          <a:lstStyle>
            <a:lvl1pPr>
              <a:lnSpc>
                <a:spcPct val="150000"/>
              </a:lnSpc>
              <a:buClr>
                <a:srgbClr val="ED1B2F"/>
              </a:buClr>
              <a:defRPr sz="2204">
                <a:solidFill>
                  <a:srgbClr val="350457"/>
                </a:solidFill>
                <a:latin typeface="Arial" panose="020B0604020202020204" pitchFamily="34" charset="0"/>
                <a:cs typeface="Arial" panose="020B0604020202020204" pitchFamily="34" charset="0"/>
              </a:defRPr>
            </a:lvl1pPr>
            <a:lvl2pPr>
              <a:lnSpc>
                <a:spcPct val="150000"/>
              </a:lnSpc>
              <a:buClr>
                <a:srgbClr val="ED1B2F"/>
              </a:buClr>
              <a:defRPr sz="2204">
                <a:solidFill>
                  <a:srgbClr val="350457"/>
                </a:solidFill>
                <a:latin typeface="Arial" panose="020B0604020202020204" pitchFamily="34" charset="0"/>
                <a:cs typeface="Arial" panose="020B0604020202020204" pitchFamily="34" charset="0"/>
              </a:defRPr>
            </a:lvl2pPr>
            <a:lvl3pPr>
              <a:lnSpc>
                <a:spcPct val="150000"/>
              </a:lnSpc>
              <a:buClr>
                <a:srgbClr val="ED1B2F"/>
              </a:buClr>
              <a:defRPr sz="2204">
                <a:solidFill>
                  <a:srgbClr val="350457"/>
                </a:solidFill>
                <a:latin typeface="Arial" panose="020B0604020202020204" pitchFamily="34" charset="0"/>
                <a:cs typeface="Arial" panose="020B0604020202020204" pitchFamily="34" charset="0"/>
              </a:defRPr>
            </a:lvl3pPr>
            <a:lvl4pPr>
              <a:lnSpc>
                <a:spcPct val="150000"/>
              </a:lnSpc>
              <a:buClr>
                <a:srgbClr val="ED1B2F"/>
              </a:buClr>
              <a:defRPr sz="2204">
                <a:solidFill>
                  <a:srgbClr val="350457"/>
                </a:solidFill>
                <a:latin typeface="Arial" panose="020B0604020202020204" pitchFamily="34" charset="0"/>
                <a:cs typeface="Arial" panose="020B0604020202020204" pitchFamily="34" charset="0"/>
              </a:defRPr>
            </a:lvl4pPr>
            <a:lvl5pPr>
              <a:lnSpc>
                <a:spcPct val="150000"/>
              </a:lnSpc>
              <a:buClr>
                <a:srgbClr val="ED1B2F"/>
              </a:buClr>
              <a:defRPr sz="2204">
                <a:solidFill>
                  <a:srgbClr val="350457"/>
                </a:solidFill>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7" name="Picture 2" descr="S:\All Roundhouse\Anniversary Year\Marketing\Brand\Brand assets\Logos\Red RH Logos\RH_logo_CMYK_Red.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9209380" y="6237856"/>
            <a:ext cx="1008128" cy="964066"/>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28511"/>
            <a:ext cx="10975676" cy="397481"/>
          </a:xfrm>
          <a:prstGeom prst="rect">
            <a:avLst/>
          </a:prstGeom>
        </p:spPr>
        <p:txBody>
          <a:bodyPr wrap="square">
            <a:spAutoFit/>
          </a:bodyPr>
          <a:lstStyle/>
          <a:p>
            <a:pPr algn="l" defTabSz="1007577" rtl="0"/>
            <a:r>
              <a:rPr lang="en-GB" sz="1983" kern="1200" dirty="0" smtClean="0">
                <a:solidFill>
                  <a:prstClr val="black"/>
                </a:solidFill>
                <a:ea typeface="+mn-ea"/>
                <a:cs typeface="+mn-cs"/>
              </a:rPr>
              <a:t>        </a:t>
            </a:r>
            <a:r>
              <a:rPr lang="en-GB" sz="1983" kern="1200" dirty="0" smtClean="0">
                <a:solidFill>
                  <a:srgbClr val="ED1B2F"/>
                </a:solidFill>
                <a:ea typeface="+mn-ea"/>
                <a:cs typeface="+mn-cs"/>
              </a:rPr>
              <a:t>………………………………………………………………………………………………………………………………………….</a:t>
            </a:r>
            <a:endParaRPr lang="en-GB" sz="1983" kern="1200" dirty="0">
              <a:solidFill>
                <a:srgbClr val="ED1B2F"/>
              </a:solidFill>
              <a:ea typeface="+mn-ea"/>
              <a:cs typeface="+mn-cs"/>
            </a:endParaRPr>
          </a:p>
        </p:txBody>
      </p:sp>
    </p:spTree>
    <p:extLst>
      <p:ext uri="{BB962C8B-B14F-4D97-AF65-F5344CB8AC3E}">
        <p14:creationId xmlns:p14="http://schemas.microsoft.com/office/powerpoint/2010/main" val="267445181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lvl1pPr algn="l">
              <a:defRPr sz="4848" b="1">
                <a:solidFill>
                  <a:srgbClr val="350457"/>
                </a:solidFill>
                <a:latin typeface="Arial" panose="020B0604020202020204" pitchFamily="34" charset="0"/>
                <a:cs typeface="Arial" panose="020B0604020202020204" pitchFamily="34" charset="0"/>
              </a:defRPr>
            </a:lvl1pPr>
          </a:lstStyle>
          <a:p>
            <a:r>
              <a:rPr lang="en-US" dirty="0" smtClean="0"/>
              <a:t>Click to edit Master title style</a:t>
            </a:r>
            <a:endParaRPr lang="en-GB" dirty="0"/>
          </a:p>
        </p:txBody>
      </p:sp>
      <p:sp>
        <p:nvSpPr>
          <p:cNvPr id="3" name="Content Placeholder 2"/>
          <p:cNvSpPr>
            <a:spLocks noGrp="1"/>
          </p:cNvSpPr>
          <p:nvPr>
            <p:ph idx="1"/>
          </p:nvPr>
        </p:nvSpPr>
        <p:spPr/>
        <p:txBody>
          <a:bodyPr>
            <a:normAutofit/>
          </a:bodyPr>
          <a:lstStyle>
            <a:lvl1pPr>
              <a:lnSpc>
                <a:spcPct val="150000"/>
              </a:lnSpc>
              <a:buClr>
                <a:srgbClr val="ED1B2F"/>
              </a:buClr>
              <a:defRPr sz="2204">
                <a:solidFill>
                  <a:srgbClr val="350457"/>
                </a:solidFill>
                <a:latin typeface="Arial" panose="020B0604020202020204" pitchFamily="34" charset="0"/>
                <a:cs typeface="Arial" panose="020B0604020202020204" pitchFamily="34" charset="0"/>
              </a:defRPr>
            </a:lvl1pPr>
            <a:lvl2pPr>
              <a:lnSpc>
                <a:spcPct val="150000"/>
              </a:lnSpc>
              <a:buClr>
                <a:srgbClr val="ED1B2F"/>
              </a:buClr>
              <a:defRPr sz="2204">
                <a:solidFill>
                  <a:srgbClr val="350457"/>
                </a:solidFill>
                <a:latin typeface="Arial" panose="020B0604020202020204" pitchFamily="34" charset="0"/>
                <a:cs typeface="Arial" panose="020B0604020202020204" pitchFamily="34" charset="0"/>
              </a:defRPr>
            </a:lvl2pPr>
            <a:lvl3pPr>
              <a:lnSpc>
                <a:spcPct val="150000"/>
              </a:lnSpc>
              <a:buClr>
                <a:srgbClr val="ED1B2F"/>
              </a:buClr>
              <a:defRPr sz="2204">
                <a:solidFill>
                  <a:srgbClr val="350457"/>
                </a:solidFill>
                <a:latin typeface="Arial" panose="020B0604020202020204" pitchFamily="34" charset="0"/>
                <a:cs typeface="Arial" panose="020B0604020202020204" pitchFamily="34" charset="0"/>
              </a:defRPr>
            </a:lvl3pPr>
            <a:lvl4pPr>
              <a:lnSpc>
                <a:spcPct val="150000"/>
              </a:lnSpc>
              <a:buClr>
                <a:srgbClr val="ED1B2F"/>
              </a:buClr>
              <a:defRPr sz="2204">
                <a:solidFill>
                  <a:srgbClr val="350457"/>
                </a:solidFill>
                <a:latin typeface="Arial" panose="020B0604020202020204" pitchFamily="34" charset="0"/>
                <a:cs typeface="Arial" panose="020B0604020202020204" pitchFamily="34" charset="0"/>
              </a:defRPr>
            </a:lvl4pPr>
            <a:lvl5pPr>
              <a:lnSpc>
                <a:spcPct val="150000"/>
              </a:lnSpc>
              <a:buClr>
                <a:srgbClr val="ED1B2F"/>
              </a:buClr>
              <a:defRPr sz="2204">
                <a:solidFill>
                  <a:srgbClr val="350457"/>
                </a:solidFill>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7" name="Picture 2" descr="S:\All Roundhouse\Anniversary Year\Marketing\Brand\Brand assets\Logos\Red RH Logos\RH_logo_CMYK_Red.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9209380" y="6237856"/>
            <a:ext cx="1008128" cy="964066"/>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28511"/>
            <a:ext cx="10975676" cy="397481"/>
          </a:xfrm>
          <a:prstGeom prst="rect">
            <a:avLst/>
          </a:prstGeom>
        </p:spPr>
        <p:txBody>
          <a:bodyPr wrap="square">
            <a:spAutoFit/>
          </a:bodyPr>
          <a:lstStyle/>
          <a:p>
            <a:pPr algn="l" defTabSz="1007577" rtl="0"/>
            <a:r>
              <a:rPr lang="en-GB" sz="1983" kern="1200" dirty="0" smtClean="0">
                <a:solidFill>
                  <a:prstClr val="black"/>
                </a:solidFill>
                <a:ea typeface="+mn-ea"/>
                <a:cs typeface="+mn-cs"/>
              </a:rPr>
              <a:t>        </a:t>
            </a:r>
            <a:r>
              <a:rPr lang="en-GB" sz="1983" kern="1200" dirty="0" smtClean="0">
                <a:solidFill>
                  <a:srgbClr val="ED1B2F"/>
                </a:solidFill>
                <a:ea typeface="+mn-ea"/>
                <a:cs typeface="+mn-cs"/>
              </a:rPr>
              <a:t>………………………………………………………………………………………………………………………………………….</a:t>
            </a:r>
            <a:endParaRPr lang="en-GB" sz="1983" kern="1200" dirty="0">
              <a:solidFill>
                <a:srgbClr val="ED1B2F"/>
              </a:solidFill>
              <a:ea typeface="+mn-ea"/>
              <a:cs typeface="+mn-cs"/>
            </a:endParaRPr>
          </a:p>
        </p:txBody>
      </p:sp>
    </p:spTree>
    <p:extLst>
      <p:ext uri="{BB962C8B-B14F-4D97-AF65-F5344CB8AC3E}">
        <p14:creationId xmlns:p14="http://schemas.microsoft.com/office/powerpoint/2010/main" val="370564558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lvl1pPr algn="l">
              <a:defRPr sz="4848" b="1">
                <a:solidFill>
                  <a:srgbClr val="350457"/>
                </a:solidFill>
                <a:latin typeface="Arial" panose="020B0604020202020204" pitchFamily="34" charset="0"/>
                <a:cs typeface="Arial" panose="020B0604020202020204" pitchFamily="34" charset="0"/>
              </a:defRPr>
            </a:lvl1pPr>
          </a:lstStyle>
          <a:p>
            <a:r>
              <a:rPr lang="en-US" dirty="0" smtClean="0"/>
              <a:t>Click to edit Master title style</a:t>
            </a:r>
            <a:endParaRPr lang="en-GB" dirty="0"/>
          </a:p>
        </p:txBody>
      </p:sp>
      <p:sp>
        <p:nvSpPr>
          <p:cNvPr id="3" name="Content Placeholder 2"/>
          <p:cNvSpPr>
            <a:spLocks noGrp="1"/>
          </p:cNvSpPr>
          <p:nvPr>
            <p:ph idx="1"/>
          </p:nvPr>
        </p:nvSpPr>
        <p:spPr/>
        <p:txBody>
          <a:bodyPr>
            <a:normAutofit/>
          </a:bodyPr>
          <a:lstStyle>
            <a:lvl1pPr>
              <a:lnSpc>
                <a:spcPct val="150000"/>
              </a:lnSpc>
              <a:buClr>
                <a:srgbClr val="ED1B2F"/>
              </a:buClr>
              <a:defRPr sz="2204">
                <a:solidFill>
                  <a:srgbClr val="350457"/>
                </a:solidFill>
                <a:latin typeface="Arial" panose="020B0604020202020204" pitchFamily="34" charset="0"/>
                <a:cs typeface="Arial" panose="020B0604020202020204" pitchFamily="34" charset="0"/>
              </a:defRPr>
            </a:lvl1pPr>
            <a:lvl2pPr>
              <a:lnSpc>
                <a:spcPct val="150000"/>
              </a:lnSpc>
              <a:buClr>
                <a:srgbClr val="ED1B2F"/>
              </a:buClr>
              <a:defRPr sz="2204">
                <a:solidFill>
                  <a:srgbClr val="350457"/>
                </a:solidFill>
                <a:latin typeface="Arial" panose="020B0604020202020204" pitchFamily="34" charset="0"/>
                <a:cs typeface="Arial" panose="020B0604020202020204" pitchFamily="34" charset="0"/>
              </a:defRPr>
            </a:lvl2pPr>
            <a:lvl3pPr>
              <a:lnSpc>
                <a:spcPct val="150000"/>
              </a:lnSpc>
              <a:buClr>
                <a:srgbClr val="ED1B2F"/>
              </a:buClr>
              <a:defRPr sz="2204">
                <a:solidFill>
                  <a:srgbClr val="350457"/>
                </a:solidFill>
                <a:latin typeface="Arial" panose="020B0604020202020204" pitchFamily="34" charset="0"/>
                <a:cs typeface="Arial" panose="020B0604020202020204" pitchFamily="34" charset="0"/>
              </a:defRPr>
            </a:lvl3pPr>
            <a:lvl4pPr>
              <a:lnSpc>
                <a:spcPct val="150000"/>
              </a:lnSpc>
              <a:buClr>
                <a:srgbClr val="ED1B2F"/>
              </a:buClr>
              <a:defRPr sz="2204">
                <a:solidFill>
                  <a:srgbClr val="350457"/>
                </a:solidFill>
                <a:latin typeface="Arial" panose="020B0604020202020204" pitchFamily="34" charset="0"/>
                <a:cs typeface="Arial" panose="020B0604020202020204" pitchFamily="34" charset="0"/>
              </a:defRPr>
            </a:lvl4pPr>
            <a:lvl5pPr>
              <a:lnSpc>
                <a:spcPct val="150000"/>
              </a:lnSpc>
              <a:buClr>
                <a:srgbClr val="ED1B2F"/>
              </a:buClr>
              <a:defRPr sz="2204">
                <a:solidFill>
                  <a:srgbClr val="350457"/>
                </a:solidFill>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7" name="Picture 2" descr="S:\All Roundhouse\Anniversary Year\Marketing\Brand\Brand assets\Logos\Red RH Logos\RH_logo_CMYK_Red.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9209380" y="6237856"/>
            <a:ext cx="1008128" cy="964066"/>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28511"/>
            <a:ext cx="10975676" cy="397481"/>
          </a:xfrm>
          <a:prstGeom prst="rect">
            <a:avLst/>
          </a:prstGeom>
        </p:spPr>
        <p:txBody>
          <a:bodyPr wrap="square">
            <a:spAutoFit/>
          </a:bodyPr>
          <a:lstStyle/>
          <a:p>
            <a:pPr algn="l" defTabSz="1007577" rtl="0"/>
            <a:r>
              <a:rPr lang="en-GB" sz="1983" kern="1200" dirty="0" smtClean="0">
                <a:solidFill>
                  <a:prstClr val="black"/>
                </a:solidFill>
                <a:ea typeface="+mn-ea"/>
                <a:cs typeface="+mn-cs"/>
              </a:rPr>
              <a:t>        </a:t>
            </a:r>
            <a:r>
              <a:rPr lang="en-GB" sz="1983" kern="1200" dirty="0" smtClean="0">
                <a:solidFill>
                  <a:srgbClr val="ED1B2F"/>
                </a:solidFill>
                <a:ea typeface="+mn-ea"/>
                <a:cs typeface="+mn-cs"/>
              </a:rPr>
              <a:t>………………………………………………………………………………………………………………………………………….</a:t>
            </a:r>
            <a:endParaRPr lang="en-GB" sz="1983" kern="1200" dirty="0">
              <a:solidFill>
                <a:srgbClr val="ED1B2F"/>
              </a:solidFill>
              <a:ea typeface="+mn-ea"/>
              <a:cs typeface="+mn-cs"/>
            </a:endParaRPr>
          </a:p>
        </p:txBody>
      </p:sp>
    </p:spTree>
    <p:extLst>
      <p:ext uri="{BB962C8B-B14F-4D97-AF65-F5344CB8AC3E}">
        <p14:creationId xmlns:p14="http://schemas.microsoft.com/office/powerpoint/2010/main" val="410170132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lvl1pPr algn="l">
              <a:defRPr sz="4848" b="1">
                <a:solidFill>
                  <a:srgbClr val="350457"/>
                </a:solidFill>
                <a:latin typeface="Arial" panose="020B0604020202020204" pitchFamily="34" charset="0"/>
                <a:cs typeface="Arial" panose="020B0604020202020204" pitchFamily="34" charset="0"/>
              </a:defRPr>
            </a:lvl1pPr>
          </a:lstStyle>
          <a:p>
            <a:r>
              <a:rPr lang="en-US" dirty="0" smtClean="0"/>
              <a:t>Click to edit Master title style</a:t>
            </a:r>
            <a:endParaRPr lang="en-GB" dirty="0"/>
          </a:p>
        </p:txBody>
      </p:sp>
      <p:sp>
        <p:nvSpPr>
          <p:cNvPr id="3" name="Content Placeholder 2"/>
          <p:cNvSpPr>
            <a:spLocks noGrp="1"/>
          </p:cNvSpPr>
          <p:nvPr>
            <p:ph idx="1"/>
          </p:nvPr>
        </p:nvSpPr>
        <p:spPr/>
        <p:txBody>
          <a:bodyPr>
            <a:normAutofit/>
          </a:bodyPr>
          <a:lstStyle>
            <a:lvl1pPr>
              <a:lnSpc>
                <a:spcPct val="150000"/>
              </a:lnSpc>
              <a:buClr>
                <a:srgbClr val="ED1B2F"/>
              </a:buClr>
              <a:defRPr sz="2204">
                <a:solidFill>
                  <a:srgbClr val="350457"/>
                </a:solidFill>
                <a:latin typeface="Arial" panose="020B0604020202020204" pitchFamily="34" charset="0"/>
                <a:cs typeface="Arial" panose="020B0604020202020204" pitchFamily="34" charset="0"/>
              </a:defRPr>
            </a:lvl1pPr>
            <a:lvl2pPr>
              <a:lnSpc>
                <a:spcPct val="150000"/>
              </a:lnSpc>
              <a:buClr>
                <a:srgbClr val="ED1B2F"/>
              </a:buClr>
              <a:defRPr sz="2204">
                <a:solidFill>
                  <a:srgbClr val="350457"/>
                </a:solidFill>
                <a:latin typeface="Arial" panose="020B0604020202020204" pitchFamily="34" charset="0"/>
                <a:cs typeface="Arial" panose="020B0604020202020204" pitchFamily="34" charset="0"/>
              </a:defRPr>
            </a:lvl2pPr>
            <a:lvl3pPr>
              <a:lnSpc>
                <a:spcPct val="150000"/>
              </a:lnSpc>
              <a:buClr>
                <a:srgbClr val="ED1B2F"/>
              </a:buClr>
              <a:defRPr sz="2204">
                <a:solidFill>
                  <a:srgbClr val="350457"/>
                </a:solidFill>
                <a:latin typeface="Arial" panose="020B0604020202020204" pitchFamily="34" charset="0"/>
                <a:cs typeface="Arial" panose="020B0604020202020204" pitchFamily="34" charset="0"/>
              </a:defRPr>
            </a:lvl3pPr>
            <a:lvl4pPr>
              <a:lnSpc>
                <a:spcPct val="150000"/>
              </a:lnSpc>
              <a:buClr>
                <a:srgbClr val="ED1B2F"/>
              </a:buClr>
              <a:defRPr sz="2204">
                <a:solidFill>
                  <a:srgbClr val="350457"/>
                </a:solidFill>
                <a:latin typeface="Arial" panose="020B0604020202020204" pitchFamily="34" charset="0"/>
                <a:cs typeface="Arial" panose="020B0604020202020204" pitchFamily="34" charset="0"/>
              </a:defRPr>
            </a:lvl4pPr>
            <a:lvl5pPr>
              <a:lnSpc>
                <a:spcPct val="150000"/>
              </a:lnSpc>
              <a:buClr>
                <a:srgbClr val="ED1B2F"/>
              </a:buClr>
              <a:defRPr sz="2204">
                <a:solidFill>
                  <a:srgbClr val="350457"/>
                </a:solidFill>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7" name="Picture 2" descr="S:\All Roundhouse\Anniversary Year\Marketing\Brand\Brand assets\Logos\Red RH Logos\RH_logo_CMYK_Red.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9209380" y="6237856"/>
            <a:ext cx="1008128" cy="964066"/>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28511"/>
            <a:ext cx="10975676" cy="397481"/>
          </a:xfrm>
          <a:prstGeom prst="rect">
            <a:avLst/>
          </a:prstGeom>
        </p:spPr>
        <p:txBody>
          <a:bodyPr wrap="square">
            <a:spAutoFit/>
          </a:bodyPr>
          <a:lstStyle/>
          <a:p>
            <a:pPr algn="l" defTabSz="1007577" rtl="0"/>
            <a:r>
              <a:rPr lang="en-GB" sz="1983" kern="1200" dirty="0" smtClean="0">
                <a:solidFill>
                  <a:prstClr val="black"/>
                </a:solidFill>
                <a:ea typeface="+mn-ea"/>
                <a:cs typeface="+mn-cs"/>
              </a:rPr>
              <a:t>        </a:t>
            </a:r>
            <a:r>
              <a:rPr lang="en-GB" sz="1983" kern="1200" dirty="0" smtClean="0">
                <a:solidFill>
                  <a:srgbClr val="ED1B2F"/>
                </a:solidFill>
                <a:ea typeface="+mn-ea"/>
                <a:cs typeface="+mn-cs"/>
              </a:rPr>
              <a:t>………………………………………………………………………………………………………………………………………….</a:t>
            </a:r>
            <a:endParaRPr lang="en-GB" sz="1983" kern="1200" dirty="0">
              <a:solidFill>
                <a:srgbClr val="ED1B2F"/>
              </a:solidFill>
              <a:ea typeface="+mn-ea"/>
              <a:cs typeface="+mn-cs"/>
            </a:endParaRPr>
          </a:p>
        </p:txBody>
      </p:sp>
    </p:spTree>
    <p:extLst>
      <p:ext uri="{BB962C8B-B14F-4D97-AF65-F5344CB8AC3E}">
        <p14:creationId xmlns:p14="http://schemas.microsoft.com/office/powerpoint/2010/main" val="284236429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lvl1pPr algn="l">
              <a:defRPr sz="4848" b="1">
                <a:solidFill>
                  <a:srgbClr val="350457"/>
                </a:solidFill>
                <a:latin typeface="Arial" panose="020B0604020202020204" pitchFamily="34" charset="0"/>
                <a:cs typeface="Arial" panose="020B0604020202020204" pitchFamily="34" charset="0"/>
              </a:defRPr>
            </a:lvl1pPr>
          </a:lstStyle>
          <a:p>
            <a:r>
              <a:rPr lang="en-US" dirty="0" smtClean="0"/>
              <a:t>Click to edit Master title style</a:t>
            </a:r>
            <a:endParaRPr lang="en-GB" dirty="0"/>
          </a:p>
        </p:txBody>
      </p:sp>
      <p:sp>
        <p:nvSpPr>
          <p:cNvPr id="3" name="Content Placeholder 2"/>
          <p:cNvSpPr>
            <a:spLocks noGrp="1"/>
          </p:cNvSpPr>
          <p:nvPr>
            <p:ph idx="1"/>
          </p:nvPr>
        </p:nvSpPr>
        <p:spPr/>
        <p:txBody>
          <a:bodyPr>
            <a:normAutofit/>
          </a:bodyPr>
          <a:lstStyle>
            <a:lvl1pPr>
              <a:lnSpc>
                <a:spcPct val="150000"/>
              </a:lnSpc>
              <a:buClr>
                <a:srgbClr val="ED1B2F"/>
              </a:buClr>
              <a:defRPr sz="2204">
                <a:solidFill>
                  <a:srgbClr val="350457"/>
                </a:solidFill>
                <a:latin typeface="Arial" panose="020B0604020202020204" pitchFamily="34" charset="0"/>
                <a:cs typeface="Arial" panose="020B0604020202020204" pitchFamily="34" charset="0"/>
              </a:defRPr>
            </a:lvl1pPr>
            <a:lvl2pPr>
              <a:lnSpc>
                <a:spcPct val="150000"/>
              </a:lnSpc>
              <a:buClr>
                <a:srgbClr val="ED1B2F"/>
              </a:buClr>
              <a:defRPr sz="2204">
                <a:solidFill>
                  <a:srgbClr val="350457"/>
                </a:solidFill>
                <a:latin typeface="Arial" panose="020B0604020202020204" pitchFamily="34" charset="0"/>
                <a:cs typeface="Arial" panose="020B0604020202020204" pitchFamily="34" charset="0"/>
              </a:defRPr>
            </a:lvl2pPr>
            <a:lvl3pPr>
              <a:lnSpc>
                <a:spcPct val="150000"/>
              </a:lnSpc>
              <a:buClr>
                <a:srgbClr val="ED1B2F"/>
              </a:buClr>
              <a:defRPr sz="2204">
                <a:solidFill>
                  <a:srgbClr val="350457"/>
                </a:solidFill>
                <a:latin typeface="Arial" panose="020B0604020202020204" pitchFamily="34" charset="0"/>
                <a:cs typeface="Arial" panose="020B0604020202020204" pitchFamily="34" charset="0"/>
              </a:defRPr>
            </a:lvl3pPr>
            <a:lvl4pPr>
              <a:lnSpc>
                <a:spcPct val="150000"/>
              </a:lnSpc>
              <a:buClr>
                <a:srgbClr val="ED1B2F"/>
              </a:buClr>
              <a:defRPr sz="2204">
                <a:solidFill>
                  <a:srgbClr val="350457"/>
                </a:solidFill>
                <a:latin typeface="Arial" panose="020B0604020202020204" pitchFamily="34" charset="0"/>
                <a:cs typeface="Arial" panose="020B0604020202020204" pitchFamily="34" charset="0"/>
              </a:defRPr>
            </a:lvl4pPr>
            <a:lvl5pPr>
              <a:lnSpc>
                <a:spcPct val="150000"/>
              </a:lnSpc>
              <a:buClr>
                <a:srgbClr val="ED1B2F"/>
              </a:buClr>
              <a:defRPr sz="2204">
                <a:solidFill>
                  <a:srgbClr val="350457"/>
                </a:solidFill>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7" name="Picture 2" descr="S:\All Roundhouse\Anniversary Year\Marketing\Brand\Brand assets\Logos\Red RH Logos\RH_logo_CMYK_Red.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9209380" y="6237856"/>
            <a:ext cx="1008128" cy="964066"/>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28511"/>
            <a:ext cx="10975676" cy="397481"/>
          </a:xfrm>
          <a:prstGeom prst="rect">
            <a:avLst/>
          </a:prstGeom>
        </p:spPr>
        <p:txBody>
          <a:bodyPr wrap="square">
            <a:spAutoFit/>
          </a:bodyPr>
          <a:lstStyle/>
          <a:p>
            <a:pPr algn="l" defTabSz="1007577" rtl="0"/>
            <a:r>
              <a:rPr lang="en-GB" sz="1983" kern="1200" dirty="0" smtClean="0">
                <a:solidFill>
                  <a:prstClr val="black"/>
                </a:solidFill>
                <a:ea typeface="+mn-ea"/>
                <a:cs typeface="+mn-cs"/>
              </a:rPr>
              <a:t>        </a:t>
            </a:r>
            <a:r>
              <a:rPr lang="en-GB" sz="1983" kern="1200" dirty="0" smtClean="0">
                <a:solidFill>
                  <a:srgbClr val="ED1B2F"/>
                </a:solidFill>
                <a:ea typeface="+mn-ea"/>
                <a:cs typeface="+mn-cs"/>
              </a:rPr>
              <a:t>………………………………………………………………………………………………………………………………………….</a:t>
            </a:r>
            <a:endParaRPr lang="en-GB" sz="1983" kern="1200" dirty="0">
              <a:solidFill>
                <a:srgbClr val="ED1B2F"/>
              </a:solidFill>
              <a:ea typeface="+mn-ea"/>
              <a:cs typeface="+mn-cs"/>
            </a:endParaRPr>
          </a:p>
        </p:txBody>
      </p:sp>
    </p:spTree>
    <p:extLst>
      <p:ext uri="{BB962C8B-B14F-4D97-AF65-F5344CB8AC3E}">
        <p14:creationId xmlns:p14="http://schemas.microsoft.com/office/powerpoint/2010/main" val="258921113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lvl1pPr algn="l">
              <a:defRPr sz="4848" b="1">
                <a:solidFill>
                  <a:srgbClr val="350457"/>
                </a:solidFill>
                <a:latin typeface="Arial" panose="020B0604020202020204" pitchFamily="34" charset="0"/>
                <a:cs typeface="Arial" panose="020B0604020202020204" pitchFamily="34" charset="0"/>
              </a:defRPr>
            </a:lvl1pPr>
          </a:lstStyle>
          <a:p>
            <a:r>
              <a:rPr lang="en-US" dirty="0" smtClean="0"/>
              <a:t>Click to edit Master title style</a:t>
            </a:r>
            <a:endParaRPr lang="en-GB" dirty="0"/>
          </a:p>
        </p:txBody>
      </p:sp>
      <p:sp>
        <p:nvSpPr>
          <p:cNvPr id="3" name="Content Placeholder 2"/>
          <p:cNvSpPr>
            <a:spLocks noGrp="1"/>
          </p:cNvSpPr>
          <p:nvPr>
            <p:ph idx="1"/>
          </p:nvPr>
        </p:nvSpPr>
        <p:spPr/>
        <p:txBody>
          <a:bodyPr>
            <a:normAutofit/>
          </a:bodyPr>
          <a:lstStyle>
            <a:lvl1pPr>
              <a:lnSpc>
                <a:spcPct val="150000"/>
              </a:lnSpc>
              <a:buClr>
                <a:srgbClr val="ED1B2F"/>
              </a:buClr>
              <a:defRPr sz="2204">
                <a:solidFill>
                  <a:srgbClr val="350457"/>
                </a:solidFill>
                <a:latin typeface="Arial" panose="020B0604020202020204" pitchFamily="34" charset="0"/>
                <a:cs typeface="Arial" panose="020B0604020202020204" pitchFamily="34" charset="0"/>
              </a:defRPr>
            </a:lvl1pPr>
            <a:lvl2pPr>
              <a:lnSpc>
                <a:spcPct val="150000"/>
              </a:lnSpc>
              <a:buClr>
                <a:srgbClr val="ED1B2F"/>
              </a:buClr>
              <a:defRPr sz="2204">
                <a:solidFill>
                  <a:srgbClr val="350457"/>
                </a:solidFill>
                <a:latin typeface="Arial" panose="020B0604020202020204" pitchFamily="34" charset="0"/>
                <a:cs typeface="Arial" panose="020B0604020202020204" pitchFamily="34" charset="0"/>
              </a:defRPr>
            </a:lvl2pPr>
            <a:lvl3pPr>
              <a:lnSpc>
                <a:spcPct val="150000"/>
              </a:lnSpc>
              <a:buClr>
                <a:srgbClr val="ED1B2F"/>
              </a:buClr>
              <a:defRPr sz="2204">
                <a:solidFill>
                  <a:srgbClr val="350457"/>
                </a:solidFill>
                <a:latin typeface="Arial" panose="020B0604020202020204" pitchFamily="34" charset="0"/>
                <a:cs typeface="Arial" panose="020B0604020202020204" pitchFamily="34" charset="0"/>
              </a:defRPr>
            </a:lvl3pPr>
            <a:lvl4pPr>
              <a:lnSpc>
                <a:spcPct val="150000"/>
              </a:lnSpc>
              <a:buClr>
                <a:srgbClr val="ED1B2F"/>
              </a:buClr>
              <a:defRPr sz="2204">
                <a:solidFill>
                  <a:srgbClr val="350457"/>
                </a:solidFill>
                <a:latin typeface="Arial" panose="020B0604020202020204" pitchFamily="34" charset="0"/>
                <a:cs typeface="Arial" panose="020B0604020202020204" pitchFamily="34" charset="0"/>
              </a:defRPr>
            </a:lvl4pPr>
            <a:lvl5pPr>
              <a:lnSpc>
                <a:spcPct val="150000"/>
              </a:lnSpc>
              <a:buClr>
                <a:srgbClr val="ED1B2F"/>
              </a:buClr>
              <a:defRPr sz="2204">
                <a:solidFill>
                  <a:srgbClr val="350457"/>
                </a:solidFill>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7" name="Picture 2" descr="S:\All Roundhouse\Anniversary Year\Marketing\Brand\Brand assets\Logos\Red RH Logos\RH_logo_CMYK_Red.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9209380" y="6237856"/>
            <a:ext cx="1008128" cy="964066"/>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28511"/>
            <a:ext cx="10975676" cy="397481"/>
          </a:xfrm>
          <a:prstGeom prst="rect">
            <a:avLst/>
          </a:prstGeom>
        </p:spPr>
        <p:txBody>
          <a:bodyPr wrap="square">
            <a:spAutoFit/>
          </a:bodyPr>
          <a:lstStyle/>
          <a:p>
            <a:pPr algn="l" defTabSz="1007577" rtl="0"/>
            <a:r>
              <a:rPr lang="en-GB" sz="1983" kern="1200" dirty="0" smtClean="0">
                <a:solidFill>
                  <a:prstClr val="black"/>
                </a:solidFill>
                <a:ea typeface="+mn-ea"/>
                <a:cs typeface="+mn-cs"/>
              </a:rPr>
              <a:t>        </a:t>
            </a:r>
            <a:r>
              <a:rPr lang="en-GB" sz="1983" kern="1200" dirty="0" smtClean="0">
                <a:solidFill>
                  <a:srgbClr val="ED1B2F"/>
                </a:solidFill>
                <a:ea typeface="+mn-ea"/>
                <a:cs typeface="+mn-cs"/>
              </a:rPr>
              <a:t>………………………………………………………………………………………………………………………………………….</a:t>
            </a:r>
            <a:endParaRPr lang="en-GB" sz="1983" kern="1200" dirty="0">
              <a:solidFill>
                <a:srgbClr val="ED1B2F"/>
              </a:solidFill>
              <a:ea typeface="+mn-ea"/>
              <a:cs typeface="+mn-cs"/>
            </a:endParaRPr>
          </a:p>
        </p:txBody>
      </p:sp>
    </p:spTree>
    <p:extLst>
      <p:ext uri="{BB962C8B-B14F-4D97-AF65-F5344CB8AC3E}">
        <p14:creationId xmlns:p14="http://schemas.microsoft.com/office/powerpoint/2010/main" val="244763374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lvl1pPr algn="l">
              <a:defRPr sz="4848" b="1">
                <a:solidFill>
                  <a:srgbClr val="350457"/>
                </a:solidFill>
                <a:latin typeface="Arial" panose="020B0604020202020204" pitchFamily="34" charset="0"/>
                <a:cs typeface="Arial" panose="020B0604020202020204" pitchFamily="34" charset="0"/>
              </a:defRPr>
            </a:lvl1pPr>
          </a:lstStyle>
          <a:p>
            <a:r>
              <a:rPr lang="en-US" dirty="0" smtClean="0"/>
              <a:t>Click to edit Master title style</a:t>
            </a:r>
            <a:endParaRPr lang="en-GB" dirty="0"/>
          </a:p>
        </p:txBody>
      </p:sp>
      <p:sp>
        <p:nvSpPr>
          <p:cNvPr id="3" name="Content Placeholder 2"/>
          <p:cNvSpPr>
            <a:spLocks noGrp="1"/>
          </p:cNvSpPr>
          <p:nvPr>
            <p:ph idx="1"/>
          </p:nvPr>
        </p:nvSpPr>
        <p:spPr/>
        <p:txBody>
          <a:bodyPr>
            <a:normAutofit/>
          </a:bodyPr>
          <a:lstStyle>
            <a:lvl1pPr>
              <a:lnSpc>
                <a:spcPct val="150000"/>
              </a:lnSpc>
              <a:buClr>
                <a:srgbClr val="ED1B2F"/>
              </a:buClr>
              <a:defRPr sz="2204">
                <a:solidFill>
                  <a:srgbClr val="350457"/>
                </a:solidFill>
                <a:latin typeface="Arial" panose="020B0604020202020204" pitchFamily="34" charset="0"/>
                <a:cs typeface="Arial" panose="020B0604020202020204" pitchFamily="34" charset="0"/>
              </a:defRPr>
            </a:lvl1pPr>
            <a:lvl2pPr>
              <a:lnSpc>
                <a:spcPct val="150000"/>
              </a:lnSpc>
              <a:buClr>
                <a:srgbClr val="ED1B2F"/>
              </a:buClr>
              <a:defRPr sz="2204">
                <a:solidFill>
                  <a:srgbClr val="350457"/>
                </a:solidFill>
                <a:latin typeface="Arial" panose="020B0604020202020204" pitchFamily="34" charset="0"/>
                <a:cs typeface="Arial" panose="020B0604020202020204" pitchFamily="34" charset="0"/>
              </a:defRPr>
            </a:lvl2pPr>
            <a:lvl3pPr>
              <a:lnSpc>
                <a:spcPct val="150000"/>
              </a:lnSpc>
              <a:buClr>
                <a:srgbClr val="ED1B2F"/>
              </a:buClr>
              <a:defRPr sz="2204">
                <a:solidFill>
                  <a:srgbClr val="350457"/>
                </a:solidFill>
                <a:latin typeface="Arial" panose="020B0604020202020204" pitchFamily="34" charset="0"/>
                <a:cs typeface="Arial" panose="020B0604020202020204" pitchFamily="34" charset="0"/>
              </a:defRPr>
            </a:lvl3pPr>
            <a:lvl4pPr>
              <a:lnSpc>
                <a:spcPct val="150000"/>
              </a:lnSpc>
              <a:buClr>
                <a:srgbClr val="ED1B2F"/>
              </a:buClr>
              <a:defRPr sz="2204">
                <a:solidFill>
                  <a:srgbClr val="350457"/>
                </a:solidFill>
                <a:latin typeface="Arial" panose="020B0604020202020204" pitchFamily="34" charset="0"/>
                <a:cs typeface="Arial" panose="020B0604020202020204" pitchFamily="34" charset="0"/>
              </a:defRPr>
            </a:lvl4pPr>
            <a:lvl5pPr>
              <a:lnSpc>
                <a:spcPct val="150000"/>
              </a:lnSpc>
              <a:buClr>
                <a:srgbClr val="ED1B2F"/>
              </a:buClr>
              <a:defRPr sz="2204">
                <a:solidFill>
                  <a:srgbClr val="350457"/>
                </a:solidFill>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7" name="Picture 2" descr="S:\All Roundhouse\Anniversary Year\Marketing\Brand\Brand assets\Logos\Red RH Logos\RH_logo_CMYK_Red.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9209380" y="6237856"/>
            <a:ext cx="1008128" cy="964066"/>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28511"/>
            <a:ext cx="10975676" cy="397481"/>
          </a:xfrm>
          <a:prstGeom prst="rect">
            <a:avLst/>
          </a:prstGeom>
        </p:spPr>
        <p:txBody>
          <a:bodyPr wrap="square">
            <a:spAutoFit/>
          </a:bodyPr>
          <a:lstStyle/>
          <a:p>
            <a:pPr algn="l" defTabSz="1007577" rtl="0"/>
            <a:r>
              <a:rPr lang="en-GB" sz="1983" kern="1200" dirty="0" smtClean="0">
                <a:solidFill>
                  <a:prstClr val="black"/>
                </a:solidFill>
                <a:ea typeface="+mn-ea"/>
                <a:cs typeface="+mn-cs"/>
              </a:rPr>
              <a:t>        </a:t>
            </a:r>
            <a:r>
              <a:rPr lang="en-GB" sz="1983" kern="1200" dirty="0" smtClean="0">
                <a:solidFill>
                  <a:srgbClr val="ED1B2F"/>
                </a:solidFill>
                <a:ea typeface="+mn-ea"/>
                <a:cs typeface="+mn-cs"/>
              </a:rPr>
              <a:t>………………………………………………………………………………………………………………………………………….</a:t>
            </a:r>
            <a:endParaRPr lang="en-GB" sz="1983" kern="1200" dirty="0">
              <a:solidFill>
                <a:srgbClr val="ED1B2F"/>
              </a:solidFill>
              <a:ea typeface="+mn-ea"/>
              <a:cs typeface="+mn-cs"/>
            </a:endParaRPr>
          </a:p>
        </p:txBody>
      </p:sp>
    </p:spTree>
    <p:extLst>
      <p:ext uri="{BB962C8B-B14F-4D97-AF65-F5344CB8AC3E}">
        <p14:creationId xmlns:p14="http://schemas.microsoft.com/office/powerpoint/2010/main" val="1007986704"/>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lvl1pPr algn="l">
              <a:defRPr sz="4848" b="1">
                <a:solidFill>
                  <a:srgbClr val="350457"/>
                </a:solidFill>
                <a:latin typeface="Arial" panose="020B0604020202020204" pitchFamily="34" charset="0"/>
                <a:cs typeface="Arial" panose="020B0604020202020204" pitchFamily="34" charset="0"/>
              </a:defRPr>
            </a:lvl1pPr>
          </a:lstStyle>
          <a:p>
            <a:r>
              <a:rPr lang="en-US" dirty="0" smtClean="0"/>
              <a:t>Click to edit Master title style</a:t>
            </a:r>
            <a:endParaRPr lang="en-GB" dirty="0"/>
          </a:p>
        </p:txBody>
      </p:sp>
      <p:sp>
        <p:nvSpPr>
          <p:cNvPr id="3" name="Content Placeholder 2"/>
          <p:cNvSpPr>
            <a:spLocks noGrp="1"/>
          </p:cNvSpPr>
          <p:nvPr>
            <p:ph idx="1"/>
          </p:nvPr>
        </p:nvSpPr>
        <p:spPr/>
        <p:txBody>
          <a:bodyPr>
            <a:normAutofit/>
          </a:bodyPr>
          <a:lstStyle>
            <a:lvl1pPr>
              <a:lnSpc>
                <a:spcPct val="150000"/>
              </a:lnSpc>
              <a:buClr>
                <a:srgbClr val="ED1B2F"/>
              </a:buClr>
              <a:defRPr sz="2204">
                <a:solidFill>
                  <a:srgbClr val="350457"/>
                </a:solidFill>
                <a:latin typeface="Arial" panose="020B0604020202020204" pitchFamily="34" charset="0"/>
                <a:cs typeface="Arial" panose="020B0604020202020204" pitchFamily="34" charset="0"/>
              </a:defRPr>
            </a:lvl1pPr>
            <a:lvl2pPr>
              <a:lnSpc>
                <a:spcPct val="150000"/>
              </a:lnSpc>
              <a:buClr>
                <a:srgbClr val="ED1B2F"/>
              </a:buClr>
              <a:defRPr sz="2204">
                <a:solidFill>
                  <a:srgbClr val="350457"/>
                </a:solidFill>
                <a:latin typeface="Arial" panose="020B0604020202020204" pitchFamily="34" charset="0"/>
                <a:cs typeface="Arial" panose="020B0604020202020204" pitchFamily="34" charset="0"/>
              </a:defRPr>
            </a:lvl2pPr>
            <a:lvl3pPr>
              <a:lnSpc>
                <a:spcPct val="150000"/>
              </a:lnSpc>
              <a:buClr>
                <a:srgbClr val="ED1B2F"/>
              </a:buClr>
              <a:defRPr sz="2204">
                <a:solidFill>
                  <a:srgbClr val="350457"/>
                </a:solidFill>
                <a:latin typeface="Arial" panose="020B0604020202020204" pitchFamily="34" charset="0"/>
                <a:cs typeface="Arial" panose="020B0604020202020204" pitchFamily="34" charset="0"/>
              </a:defRPr>
            </a:lvl3pPr>
            <a:lvl4pPr>
              <a:lnSpc>
                <a:spcPct val="150000"/>
              </a:lnSpc>
              <a:buClr>
                <a:srgbClr val="ED1B2F"/>
              </a:buClr>
              <a:defRPr sz="2204">
                <a:solidFill>
                  <a:srgbClr val="350457"/>
                </a:solidFill>
                <a:latin typeface="Arial" panose="020B0604020202020204" pitchFamily="34" charset="0"/>
                <a:cs typeface="Arial" panose="020B0604020202020204" pitchFamily="34" charset="0"/>
              </a:defRPr>
            </a:lvl4pPr>
            <a:lvl5pPr>
              <a:lnSpc>
                <a:spcPct val="150000"/>
              </a:lnSpc>
              <a:buClr>
                <a:srgbClr val="ED1B2F"/>
              </a:buClr>
              <a:defRPr sz="2204">
                <a:solidFill>
                  <a:srgbClr val="350457"/>
                </a:solidFill>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7" name="Picture 2" descr="S:\All Roundhouse\Anniversary Year\Marketing\Brand\Brand assets\Logos\Red RH Logos\RH_logo_CMYK_Red.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9209380" y="6237856"/>
            <a:ext cx="1008128" cy="964066"/>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28511"/>
            <a:ext cx="10975676" cy="397481"/>
          </a:xfrm>
          <a:prstGeom prst="rect">
            <a:avLst/>
          </a:prstGeom>
        </p:spPr>
        <p:txBody>
          <a:bodyPr wrap="square">
            <a:spAutoFit/>
          </a:bodyPr>
          <a:lstStyle/>
          <a:p>
            <a:pPr algn="l" defTabSz="1007577" rtl="0"/>
            <a:r>
              <a:rPr lang="en-GB" sz="1983" kern="1200" dirty="0" smtClean="0">
                <a:solidFill>
                  <a:prstClr val="black"/>
                </a:solidFill>
                <a:ea typeface="+mn-ea"/>
                <a:cs typeface="+mn-cs"/>
              </a:rPr>
              <a:t>        </a:t>
            </a:r>
            <a:r>
              <a:rPr lang="en-GB" sz="1983" kern="1200" dirty="0" smtClean="0">
                <a:solidFill>
                  <a:srgbClr val="ED1B2F"/>
                </a:solidFill>
                <a:ea typeface="+mn-ea"/>
                <a:cs typeface="+mn-cs"/>
              </a:rPr>
              <a:t>………………………………………………………………………………………………………………………………………….</a:t>
            </a:r>
            <a:endParaRPr lang="en-GB" sz="1983" kern="1200" dirty="0">
              <a:solidFill>
                <a:srgbClr val="ED1B2F"/>
              </a:solidFill>
              <a:ea typeface="+mn-ea"/>
              <a:cs typeface="+mn-cs"/>
            </a:endParaRPr>
          </a:p>
        </p:txBody>
      </p:sp>
    </p:spTree>
    <p:extLst>
      <p:ext uri="{BB962C8B-B14F-4D97-AF65-F5344CB8AC3E}">
        <p14:creationId xmlns:p14="http://schemas.microsoft.com/office/powerpoint/2010/main" val="1923248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lvl1pPr algn="l">
              <a:defRPr sz="4848" b="1">
                <a:solidFill>
                  <a:srgbClr val="350457"/>
                </a:solidFill>
                <a:latin typeface="Arial" panose="020B0604020202020204" pitchFamily="34" charset="0"/>
                <a:cs typeface="Arial" panose="020B0604020202020204" pitchFamily="34" charset="0"/>
              </a:defRPr>
            </a:lvl1pPr>
          </a:lstStyle>
          <a:p>
            <a:r>
              <a:rPr lang="en-US" dirty="0" smtClean="0"/>
              <a:t>Click to edit Master title style</a:t>
            </a:r>
            <a:endParaRPr lang="en-GB" dirty="0"/>
          </a:p>
        </p:txBody>
      </p:sp>
      <p:sp>
        <p:nvSpPr>
          <p:cNvPr id="3" name="Content Placeholder 2"/>
          <p:cNvSpPr>
            <a:spLocks noGrp="1"/>
          </p:cNvSpPr>
          <p:nvPr>
            <p:ph idx="1"/>
          </p:nvPr>
        </p:nvSpPr>
        <p:spPr/>
        <p:txBody>
          <a:bodyPr>
            <a:normAutofit/>
          </a:bodyPr>
          <a:lstStyle>
            <a:lvl1pPr>
              <a:lnSpc>
                <a:spcPct val="150000"/>
              </a:lnSpc>
              <a:buClr>
                <a:srgbClr val="ED1B2F"/>
              </a:buClr>
              <a:defRPr sz="2204">
                <a:solidFill>
                  <a:srgbClr val="350457"/>
                </a:solidFill>
                <a:latin typeface="Arial" panose="020B0604020202020204" pitchFamily="34" charset="0"/>
                <a:cs typeface="Arial" panose="020B0604020202020204" pitchFamily="34" charset="0"/>
              </a:defRPr>
            </a:lvl1pPr>
            <a:lvl2pPr>
              <a:lnSpc>
                <a:spcPct val="150000"/>
              </a:lnSpc>
              <a:buClr>
                <a:srgbClr val="ED1B2F"/>
              </a:buClr>
              <a:defRPr sz="2204">
                <a:solidFill>
                  <a:srgbClr val="350457"/>
                </a:solidFill>
                <a:latin typeface="Arial" panose="020B0604020202020204" pitchFamily="34" charset="0"/>
                <a:cs typeface="Arial" panose="020B0604020202020204" pitchFamily="34" charset="0"/>
              </a:defRPr>
            </a:lvl2pPr>
            <a:lvl3pPr>
              <a:lnSpc>
                <a:spcPct val="150000"/>
              </a:lnSpc>
              <a:buClr>
                <a:srgbClr val="ED1B2F"/>
              </a:buClr>
              <a:defRPr sz="2204">
                <a:solidFill>
                  <a:srgbClr val="350457"/>
                </a:solidFill>
                <a:latin typeface="Arial" panose="020B0604020202020204" pitchFamily="34" charset="0"/>
                <a:cs typeface="Arial" panose="020B0604020202020204" pitchFamily="34" charset="0"/>
              </a:defRPr>
            </a:lvl3pPr>
            <a:lvl4pPr>
              <a:lnSpc>
                <a:spcPct val="150000"/>
              </a:lnSpc>
              <a:buClr>
                <a:srgbClr val="ED1B2F"/>
              </a:buClr>
              <a:defRPr sz="2204">
                <a:solidFill>
                  <a:srgbClr val="350457"/>
                </a:solidFill>
                <a:latin typeface="Arial" panose="020B0604020202020204" pitchFamily="34" charset="0"/>
                <a:cs typeface="Arial" panose="020B0604020202020204" pitchFamily="34" charset="0"/>
              </a:defRPr>
            </a:lvl4pPr>
            <a:lvl5pPr>
              <a:lnSpc>
                <a:spcPct val="150000"/>
              </a:lnSpc>
              <a:buClr>
                <a:srgbClr val="ED1B2F"/>
              </a:buClr>
              <a:defRPr sz="2204">
                <a:solidFill>
                  <a:srgbClr val="350457"/>
                </a:solidFill>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7" name="Picture 2" descr="S:\All Roundhouse\Anniversary Year\Marketing\Brand\Brand assets\Logos\Red RH Logos\RH_logo_CMYK_Red.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9209380" y="6237856"/>
            <a:ext cx="1008128" cy="964066"/>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28511"/>
            <a:ext cx="10975676" cy="397481"/>
          </a:xfrm>
          <a:prstGeom prst="rect">
            <a:avLst/>
          </a:prstGeom>
        </p:spPr>
        <p:txBody>
          <a:bodyPr wrap="square">
            <a:spAutoFit/>
          </a:bodyPr>
          <a:lstStyle/>
          <a:p>
            <a:pPr algn="l" defTabSz="1007577" rtl="0"/>
            <a:r>
              <a:rPr lang="en-GB" sz="1983" kern="1200" dirty="0" smtClean="0">
                <a:solidFill>
                  <a:prstClr val="black"/>
                </a:solidFill>
                <a:ea typeface="+mn-ea"/>
                <a:cs typeface="+mn-cs"/>
              </a:rPr>
              <a:t>        </a:t>
            </a:r>
            <a:r>
              <a:rPr lang="en-GB" sz="1983" kern="1200" dirty="0" smtClean="0">
                <a:solidFill>
                  <a:srgbClr val="ED1B2F"/>
                </a:solidFill>
                <a:ea typeface="+mn-ea"/>
                <a:cs typeface="+mn-cs"/>
              </a:rPr>
              <a:t>………………………………………………………………………………………………………………………………………….</a:t>
            </a:r>
            <a:endParaRPr lang="en-GB" sz="1983" kern="1200" dirty="0">
              <a:solidFill>
                <a:srgbClr val="ED1B2F"/>
              </a:solidFill>
              <a:ea typeface="+mn-ea"/>
              <a:cs typeface="+mn-cs"/>
            </a:endParaRPr>
          </a:p>
        </p:txBody>
      </p:sp>
    </p:spTree>
    <p:extLst>
      <p:ext uri="{BB962C8B-B14F-4D97-AF65-F5344CB8AC3E}">
        <p14:creationId xmlns:p14="http://schemas.microsoft.com/office/powerpoint/2010/main" val="10950622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lvl1pPr algn="l">
              <a:defRPr sz="4848" b="1">
                <a:solidFill>
                  <a:srgbClr val="350457"/>
                </a:solidFill>
                <a:latin typeface="Arial" panose="020B0604020202020204" pitchFamily="34" charset="0"/>
                <a:cs typeface="Arial" panose="020B0604020202020204" pitchFamily="34" charset="0"/>
              </a:defRPr>
            </a:lvl1pPr>
          </a:lstStyle>
          <a:p>
            <a:r>
              <a:rPr lang="en-US" dirty="0" smtClean="0"/>
              <a:t>Click to edit Master title style</a:t>
            </a:r>
            <a:endParaRPr lang="en-GB" dirty="0"/>
          </a:p>
        </p:txBody>
      </p:sp>
      <p:sp>
        <p:nvSpPr>
          <p:cNvPr id="3" name="Content Placeholder 2"/>
          <p:cNvSpPr>
            <a:spLocks noGrp="1"/>
          </p:cNvSpPr>
          <p:nvPr>
            <p:ph idx="1"/>
          </p:nvPr>
        </p:nvSpPr>
        <p:spPr/>
        <p:txBody>
          <a:bodyPr>
            <a:normAutofit/>
          </a:bodyPr>
          <a:lstStyle>
            <a:lvl1pPr>
              <a:lnSpc>
                <a:spcPct val="150000"/>
              </a:lnSpc>
              <a:buClr>
                <a:srgbClr val="ED1B2F"/>
              </a:buClr>
              <a:defRPr sz="2204">
                <a:solidFill>
                  <a:srgbClr val="350457"/>
                </a:solidFill>
                <a:latin typeface="Arial" panose="020B0604020202020204" pitchFamily="34" charset="0"/>
                <a:cs typeface="Arial" panose="020B0604020202020204" pitchFamily="34" charset="0"/>
              </a:defRPr>
            </a:lvl1pPr>
            <a:lvl2pPr>
              <a:lnSpc>
                <a:spcPct val="150000"/>
              </a:lnSpc>
              <a:buClr>
                <a:srgbClr val="ED1B2F"/>
              </a:buClr>
              <a:defRPr sz="2204">
                <a:solidFill>
                  <a:srgbClr val="350457"/>
                </a:solidFill>
                <a:latin typeface="Arial" panose="020B0604020202020204" pitchFamily="34" charset="0"/>
                <a:cs typeface="Arial" panose="020B0604020202020204" pitchFamily="34" charset="0"/>
              </a:defRPr>
            </a:lvl2pPr>
            <a:lvl3pPr>
              <a:lnSpc>
                <a:spcPct val="150000"/>
              </a:lnSpc>
              <a:buClr>
                <a:srgbClr val="ED1B2F"/>
              </a:buClr>
              <a:defRPr sz="2204">
                <a:solidFill>
                  <a:srgbClr val="350457"/>
                </a:solidFill>
                <a:latin typeface="Arial" panose="020B0604020202020204" pitchFamily="34" charset="0"/>
                <a:cs typeface="Arial" panose="020B0604020202020204" pitchFamily="34" charset="0"/>
              </a:defRPr>
            </a:lvl3pPr>
            <a:lvl4pPr>
              <a:lnSpc>
                <a:spcPct val="150000"/>
              </a:lnSpc>
              <a:buClr>
                <a:srgbClr val="ED1B2F"/>
              </a:buClr>
              <a:defRPr sz="2204">
                <a:solidFill>
                  <a:srgbClr val="350457"/>
                </a:solidFill>
                <a:latin typeface="Arial" panose="020B0604020202020204" pitchFamily="34" charset="0"/>
                <a:cs typeface="Arial" panose="020B0604020202020204" pitchFamily="34" charset="0"/>
              </a:defRPr>
            </a:lvl4pPr>
            <a:lvl5pPr>
              <a:lnSpc>
                <a:spcPct val="150000"/>
              </a:lnSpc>
              <a:buClr>
                <a:srgbClr val="ED1B2F"/>
              </a:buClr>
              <a:defRPr sz="2204">
                <a:solidFill>
                  <a:srgbClr val="350457"/>
                </a:solidFill>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7" name="Picture 2" descr="S:\All Roundhouse\Anniversary Year\Marketing\Brand\Brand assets\Logos\Red RH Logos\RH_logo_CMYK_Red.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9209380" y="6237856"/>
            <a:ext cx="1008128" cy="964066"/>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28511"/>
            <a:ext cx="10975676" cy="397481"/>
          </a:xfrm>
          <a:prstGeom prst="rect">
            <a:avLst/>
          </a:prstGeom>
        </p:spPr>
        <p:txBody>
          <a:bodyPr wrap="square">
            <a:spAutoFit/>
          </a:bodyPr>
          <a:lstStyle/>
          <a:p>
            <a:pPr algn="l" defTabSz="1007577" rtl="0"/>
            <a:r>
              <a:rPr lang="en-GB" sz="1983" kern="1200" dirty="0" smtClean="0">
                <a:solidFill>
                  <a:prstClr val="black"/>
                </a:solidFill>
                <a:ea typeface="+mn-ea"/>
                <a:cs typeface="+mn-cs"/>
              </a:rPr>
              <a:t>        </a:t>
            </a:r>
            <a:r>
              <a:rPr lang="en-GB" sz="1983" kern="1200" dirty="0" smtClean="0">
                <a:solidFill>
                  <a:srgbClr val="ED1B2F"/>
                </a:solidFill>
                <a:ea typeface="+mn-ea"/>
                <a:cs typeface="+mn-cs"/>
              </a:rPr>
              <a:t>………………………………………………………………………………………………………………………………………….</a:t>
            </a:r>
            <a:endParaRPr lang="en-GB" sz="1983" kern="1200" dirty="0">
              <a:solidFill>
                <a:srgbClr val="ED1B2F"/>
              </a:solidFill>
              <a:ea typeface="+mn-ea"/>
              <a:cs typeface="+mn-cs"/>
            </a:endParaRPr>
          </a:p>
        </p:txBody>
      </p:sp>
    </p:spTree>
    <p:extLst>
      <p:ext uri="{BB962C8B-B14F-4D97-AF65-F5344CB8AC3E}">
        <p14:creationId xmlns:p14="http://schemas.microsoft.com/office/powerpoint/2010/main" val="305588009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lvl1pPr algn="l">
              <a:defRPr sz="4848" b="1">
                <a:solidFill>
                  <a:srgbClr val="350457"/>
                </a:solidFill>
                <a:latin typeface="Arial" panose="020B0604020202020204" pitchFamily="34" charset="0"/>
                <a:cs typeface="Arial" panose="020B0604020202020204" pitchFamily="34" charset="0"/>
              </a:defRPr>
            </a:lvl1pPr>
          </a:lstStyle>
          <a:p>
            <a:r>
              <a:rPr lang="en-US" dirty="0" smtClean="0"/>
              <a:t>Click to edit Master title style</a:t>
            </a:r>
            <a:endParaRPr lang="en-GB" dirty="0"/>
          </a:p>
        </p:txBody>
      </p:sp>
      <p:sp>
        <p:nvSpPr>
          <p:cNvPr id="3" name="Content Placeholder 2"/>
          <p:cNvSpPr>
            <a:spLocks noGrp="1"/>
          </p:cNvSpPr>
          <p:nvPr>
            <p:ph idx="1"/>
          </p:nvPr>
        </p:nvSpPr>
        <p:spPr/>
        <p:txBody>
          <a:bodyPr>
            <a:normAutofit/>
          </a:bodyPr>
          <a:lstStyle>
            <a:lvl1pPr>
              <a:lnSpc>
                <a:spcPct val="150000"/>
              </a:lnSpc>
              <a:buClr>
                <a:srgbClr val="ED1B2F"/>
              </a:buClr>
              <a:defRPr sz="2204">
                <a:solidFill>
                  <a:srgbClr val="350457"/>
                </a:solidFill>
                <a:latin typeface="Arial" panose="020B0604020202020204" pitchFamily="34" charset="0"/>
                <a:cs typeface="Arial" panose="020B0604020202020204" pitchFamily="34" charset="0"/>
              </a:defRPr>
            </a:lvl1pPr>
            <a:lvl2pPr>
              <a:lnSpc>
                <a:spcPct val="150000"/>
              </a:lnSpc>
              <a:buClr>
                <a:srgbClr val="ED1B2F"/>
              </a:buClr>
              <a:defRPr sz="2204">
                <a:solidFill>
                  <a:srgbClr val="350457"/>
                </a:solidFill>
                <a:latin typeface="Arial" panose="020B0604020202020204" pitchFamily="34" charset="0"/>
                <a:cs typeface="Arial" panose="020B0604020202020204" pitchFamily="34" charset="0"/>
              </a:defRPr>
            </a:lvl2pPr>
            <a:lvl3pPr>
              <a:lnSpc>
                <a:spcPct val="150000"/>
              </a:lnSpc>
              <a:buClr>
                <a:srgbClr val="ED1B2F"/>
              </a:buClr>
              <a:defRPr sz="2204">
                <a:solidFill>
                  <a:srgbClr val="350457"/>
                </a:solidFill>
                <a:latin typeface="Arial" panose="020B0604020202020204" pitchFamily="34" charset="0"/>
                <a:cs typeface="Arial" panose="020B0604020202020204" pitchFamily="34" charset="0"/>
              </a:defRPr>
            </a:lvl3pPr>
            <a:lvl4pPr>
              <a:lnSpc>
                <a:spcPct val="150000"/>
              </a:lnSpc>
              <a:buClr>
                <a:srgbClr val="ED1B2F"/>
              </a:buClr>
              <a:defRPr sz="2204">
                <a:solidFill>
                  <a:srgbClr val="350457"/>
                </a:solidFill>
                <a:latin typeface="Arial" panose="020B0604020202020204" pitchFamily="34" charset="0"/>
                <a:cs typeface="Arial" panose="020B0604020202020204" pitchFamily="34" charset="0"/>
              </a:defRPr>
            </a:lvl4pPr>
            <a:lvl5pPr>
              <a:lnSpc>
                <a:spcPct val="150000"/>
              </a:lnSpc>
              <a:buClr>
                <a:srgbClr val="ED1B2F"/>
              </a:buClr>
              <a:defRPr sz="2204">
                <a:solidFill>
                  <a:srgbClr val="350457"/>
                </a:solidFill>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7" name="Picture 2" descr="S:\All Roundhouse\Anniversary Year\Marketing\Brand\Brand assets\Logos\Red RH Logos\RH_logo_CMYK_Red.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9209380" y="6237856"/>
            <a:ext cx="1008128" cy="964066"/>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28511"/>
            <a:ext cx="10975676" cy="397481"/>
          </a:xfrm>
          <a:prstGeom prst="rect">
            <a:avLst/>
          </a:prstGeom>
        </p:spPr>
        <p:txBody>
          <a:bodyPr wrap="square">
            <a:spAutoFit/>
          </a:bodyPr>
          <a:lstStyle/>
          <a:p>
            <a:pPr algn="l" defTabSz="1007577" rtl="0"/>
            <a:r>
              <a:rPr lang="en-GB" sz="1983" kern="1200" dirty="0" smtClean="0">
                <a:solidFill>
                  <a:prstClr val="black"/>
                </a:solidFill>
                <a:ea typeface="+mn-ea"/>
                <a:cs typeface="+mn-cs"/>
              </a:rPr>
              <a:t>        </a:t>
            </a:r>
            <a:r>
              <a:rPr lang="en-GB" sz="1983" kern="1200" dirty="0" smtClean="0">
                <a:solidFill>
                  <a:srgbClr val="ED1B2F"/>
                </a:solidFill>
                <a:ea typeface="+mn-ea"/>
                <a:cs typeface="+mn-cs"/>
              </a:rPr>
              <a:t>………………………………………………………………………………………………………………………………………….</a:t>
            </a:r>
            <a:endParaRPr lang="en-GB" sz="1983" kern="1200" dirty="0">
              <a:solidFill>
                <a:srgbClr val="ED1B2F"/>
              </a:solidFill>
              <a:ea typeface="+mn-ea"/>
              <a:cs typeface="+mn-cs"/>
            </a:endParaRPr>
          </a:p>
        </p:txBody>
      </p:sp>
    </p:spTree>
    <p:extLst>
      <p:ext uri="{BB962C8B-B14F-4D97-AF65-F5344CB8AC3E}">
        <p14:creationId xmlns:p14="http://schemas.microsoft.com/office/powerpoint/2010/main" val="226107849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lvl1pPr algn="l">
              <a:defRPr sz="4848" b="1">
                <a:solidFill>
                  <a:srgbClr val="350457"/>
                </a:solidFill>
                <a:latin typeface="Arial" panose="020B0604020202020204" pitchFamily="34" charset="0"/>
                <a:cs typeface="Arial" panose="020B0604020202020204" pitchFamily="34" charset="0"/>
              </a:defRPr>
            </a:lvl1pPr>
          </a:lstStyle>
          <a:p>
            <a:r>
              <a:rPr lang="en-US" dirty="0" smtClean="0"/>
              <a:t>Click to edit Master title style</a:t>
            </a:r>
            <a:endParaRPr lang="en-GB" dirty="0"/>
          </a:p>
        </p:txBody>
      </p:sp>
      <p:sp>
        <p:nvSpPr>
          <p:cNvPr id="3" name="Content Placeholder 2"/>
          <p:cNvSpPr>
            <a:spLocks noGrp="1"/>
          </p:cNvSpPr>
          <p:nvPr>
            <p:ph idx="1"/>
          </p:nvPr>
        </p:nvSpPr>
        <p:spPr/>
        <p:txBody>
          <a:bodyPr>
            <a:normAutofit/>
          </a:bodyPr>
          <a:lstStyle>
            <a:lvl1pPr>
              <a:lnSpc>
                <a:spcPct val="150000"/>
              </a:lnSpc>
              <a:buClr>
                <a:srgbClr val="ED1B2F"/>
              </a:buClr>
              <a:defRPr sz="2204">
                <a:solidFill>
                  <a:srgbClr val="350457"/>
                </a:solidFill>
                <a:latin typeface="Arial" panose="020B0604020202020204" pitchFamily="34" charset="0"/>
                <a:cs typeface="Arial" panose="020B0604020202020204" pitchFamily="34" charset="0"/>
              </a:defRPr>
            </a:lvl1pPr>
            <a:lvl2pPr>
              <a:lnSpc>
                <a:spcPct val="150000"/>
              </a:lnSpc>
              <a:buClr>
                <a:srgbClr val="ED1B2F"/>
              </a:buClr>
              <a:defRPr sz="2204">
                <a:solidFill>
                  <a:srgbClr val="350457"/>
                </a:solidFill>
                <a:latin typeface="Arial" panose="020B0604020202020204" pitchFamily="34" charset="0"/>
                <a:cs typeface="Arial" panose="020B0604020202020204" pitchFamily="34" charset="0"/>
              </a:defRPr>
            </a:lvl2pPr>
            <a:lvl3pPr>
              <a:lnSpc>
                <a:spcPct val="150000"/>
              </a:lnSpc>
              <a:buClr>
                <a:srgbClr val="ED1B2F"/>
              </a:buClr>
              <a:defRPr sz="2204">
                <a:solidFill>
                  <a:srgbClr val="350457"/>
                </a:solidFill>
                <a:latin typeface="Arial" panose="020B0604020202020204" pitchFamily="34" charset="0"/>
                <a:cs typeface="Arial" panose="020B0604020202020204" pitchFamily="34" charset="0"/>
              </a:defRPr>
            </a:lvl3pPr>
            <a:lvl4pPr>
              <a:lnSpc>
                <a:spcPct val="150000"/>
              </a:lnSpc>
              <a:buClr>
                <a:srgbClr val="ED1B2F"/>
              </a:buClr>
              <a:defRPr sz="2204">
                <a:solidFill>
                  <a:srgbClr val="350457"/>
                </a:solidFill>
                <a:latin typeface="Arial" panose="020B0604020202020204" pitchFamily="34" charset="0"/>
                <a:cs typeface="Arial" panose="020B0604020202020204" pitchFamily="34" charset="0"/>
              </a:defRPr>
            </a:lvl4pPr>
            <a:lvl5pPr>
              <a:lnSpc>
                <a:spcPct val="150000"/>
              </a:lnSpc>
              <a:buClr>
                <a:srgbClr val="ED1B2F"/>
              </a:buClr>
              <a:defRPr sz="2204">
                <a:solidFill>
                  <a:srgbClr val="350457"/>
                </a:solidFill>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7" name="Picture 2" descr="S:\All Roundhouse\Anniversary Year\Marketing\Brand\Brand assets\Logos\Red RH Logos\RH_logo_CMYK_Red.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9209380" y="6237856"/>
            <a:ext cx="1008128" cy="964066"/>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28511"/>
            <a:ext cx="10975676" cy="397481"/>
          </a:xfrm>
          <a:prstGeom prst="rect">
            <a:avLst/>
          </a:prstGeom>
        </p:spPr>
        <p:txBody>
          <a:bodyPr wrap="square">
            <a:spAutoFit/>
          </a:bodyPr>
          <a:lstStyle/>
          <a:p>
            <a:pPr algn="l" defTabSz="1007577" rtl="0"/>
            <a:r>
              <a:rPr lang="en-GB" sz="1983" kern="1200" dirty="0" smtClean="0">
                <a:solidFill>
                  <a:prstClr val="black"/>
                </a:solidFill>
                <a:ea typeface="+mn-ea"/>
                <a:cs typeface="+mn-cs"/>
              </a:rPr>
              <a:t>        </a:t>
            </a:r>
            <a:r>
              <a:rPr lang="en-GB" sz="1983" kern="1200" dirty="0" smtClean="0">
                <a:solidFill>
                  <a:srgbClr val="ED1B2F"/>
                </a:solidFill>
                <a:ea typeface="+mn-ea"/>
                <a:cs typeface="+mn-cs"/>
              </a:rPr>
              <a:t>………………………………………………………………………………………………………………………………………….</a:t>
            </a:r>
            <a:endParaRPr lang="en-GB" sz="1983" kern="1200" dirty="0">
              <a:solidFill>
                <a:srgbClr val="ED1B2F"/>
              </a:solidFill>
              <a:ea typeface="+mn-ea"/>
              <a:cs typeface="+mn-cs"/>
            </a:endParaRPr>
          </a:p>
        </p:txBody>
      </p:sp>
    </p:spTree>
    <p:extLst>
      <p:ext uri="{BB962C8B-B14F-4D97-AF65-F5344CB8AC3E}">
        <p14:creationId xmlns:p14="http://schemas.microsoft.com/office/powerpoint/2010/main" val="4282308504"/>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lvl1pPr algn="l">
              <a:defRPr sz="4848" b="1">
                <a:solidFill>
                  <a:srgbClr val="350457"/>
                </a:solidFill>
                <a:latin typeface="Arial" panose="020B0604020202020204" pitchFamily="34" charset="0"/>
                <a:cs typeface="Arial" panose="020B0604020202020204" pitchFamily="34" charset="0"/>
              </a:defRPr>
            </a:lvl1pPr>
          </a:lstStyle>
          <a:p>
            <a:r>
              <a:rPr lang="en-US" dirty="0" smtClean="0"/>
              <a:t>Click to edit Master title style</a:t>
            </a:r>
            <a:endParaRPr lang="en-GB" dirty="0"/>
          </a:p>
        </p:txBody>
      </p:sp>
      <p:sp>
        <p:nvSpPr>
          <p:cNvPr id="3" name="Content Placeholder 2"/>
          <p:cNvSpPr>
            <a:spLocks noGrp="1"/>
          </p:cNvSpPr>
          <p:nvPr>
            <p:ph idx="1"/>
          </p:nvPr>
        </p:nvSpPr>
        <p:spPr/>
        <p:txBody>
          <a:bodyPr>
            <a:normAutofit/>
          </a:bodyPr>
          <a:lstStyle>
            <a:lvl1pPr>
              <a:lnSpc>
                <a:spcPct val="150000"/>
              </a:lnSpc>
              <a:buClr>
                <a:srgbClr val="ED1B2F"/>
              </a:buClr>
              <a:defRPr sz="2204">
                <a:solidFill>
                  <a:srgbClr val="350457"/>
                </a:solidFill>
                <a:latin typeface="Arial" panose="020B0604020202020204" pitchFamily="34" charset="0"/>
                <a:cs typeface="Arial" panose="020B0604020202020204" pitchFamily="34" charset="0"/>
              </a:defRPr>
            </a:lvl1pPr>
            <a:lvl2pPr>
              <a:lnSpc>
                <a:spcPct val="150000"/>
              </a:lnSpc>
              <a:buClr>
                <a:srgbClr val="ED1B2F"/>
              </a:buClr>
              <a:defRPr sz="2204">
                <a:solidFill>
                  <a:srgbClr val="350457"/>
                </a:solidFill>
                <a:latin typeface="Arial" panose="020B0604020202020204" pitchFamily="34" charset="0"/>
                <a:cs typeface="Arial" panose="020B0604020202020204" pitchFamily="34" charset="0"/>
              </a:defRPr>
            </a:lvl2pPr>
            <a:lvl3pPr>
              <a:lnSpc>
                <a:spcPct val="150000"/>
              </a:lnSpc>
              <a:buClr>
                <a:srgbClr val="ED1B2F"/>
              </a:buClr>
              <a:defRPr sz="2204">
                <a:solidFill>
                  <a:srgbClr val="350457"/>
                </a:solidFill>
                <a:latin typeface="Arial" panose="020B0604020202020204" pitchFamily="34" charset="0"/>
                <a:cs typeface="Arial" panose="020B0604020202020204" pitchFamily="34" charset="0"/>
              </a:defRPr>
            </a:lvl3pPr>
            <a:lvl4pPr>
              <a:lnSpc>
                <a:spcPct val="150000"/>
              </a:lnSpc>
              <a:buClr>
                <a:srgbClr val="ED1B2F"/>
              </a:buClr>
              <a:defRPr sz="2204">
                <a:solidFill>
                  <a:srgbClr val="350457"/>
                </a:solidFill>
                <a:latin typeface="Arial" panose="020B0604020202020204" pitchFamily="34" charset="0"/>
                <a:cs typeface="Arial" panose="020B0604020202020204" pitchFamily="34" charset="0"/>
              </a:defRPr>
            </a:lvl4pPr>
            <a:lvl5pPr>
              <a:lnSpc>
                <a:spcPct val="150000"/>
              </a:lnSpc>
              <a:buClr>
                <a:srgbClr val="ED1B2F"/>
              </a:buClr>
              <a:defRPr sz="2204">
                <a:solidFill>
                  <a:srgbClr val="350457"/>
                </a:solidFill>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7" name="Picture 2" descr="S:\All Roundhouse\Anniversary Year\Marketing\Brand\Brand assets\Logos\Red RH Logos\RH_logo_CMYK_Red.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9209380" y="6237856"/>
            <a:ext cx="1008128" cy="964066"/>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28511"/>
            <a:ext cx="10975676" cy="397481"/>
          </a:xfrm>
          <a:prstGeom prst="rect">
            <a:avLst/>
          </a:prstGeom>
        </p:spPr>
        <p:txBody>
          <a:bodyPr wrap="square">
            <a:spAutoFit/>
          </a:bodyPr>
          <a:lstStyle/>
          <a:p>
            <a:pPr algn="l" defTabSz="1007577" rtl="0"/>
            <a:r>
              <a:rPr lang="en-GB" sz="1983" kern="1200" dirty="0" smtClean="0">
                <a:solidFill>
                  <a:prstClr val="black"/>
                </a:solidFill>
                <a:ea typeface="+mn-ea"/>
                <a:cs typeface="+mn-cs"/>
              </a:rPr>
              <a:t>        </a:t>
            </a:r>
            <a:r>
              <a:rPr lang="en-GB" sz="1983" kern="1200" dirty="0" smtClean="0">
                <a:solidFill>
                  <a:srgbClr val="ED1B2F"/>
                </a:solidFill>
                <a:ea typeface="+mn-ea"/>
                <a:cs typeface="+mn-cs"/>
              </a:rPr>
              <a:t>………………………………………………………………………………………………………………………………………….</a:t>
            </a:r>
            <a:endParaRPr lang="en-GB" sz="1983" kern="1200" dirty="0">
              <a:solidFill>
                <a:srgbClr val="ED1B2F"/>
              </a:solidFill>
              <a:ea typeface="+mn-ea"/>
              <a:cs typeface="+mn-cs"/>
            </a:endParaRPr>
          </a:p>
        </p:txBody>
      </p:sp>
    </p:spTree>
    <p:extLst>
      <p:ext uri="{BB962C8B-B14F-4D97-AF65-F5344CB8AC3E}">
        <p14:creationId xmlns:p14="http://schemas.microsoft.com/office/powerpoint/2010/main" val="16746562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lvl1pPr algn="l">
              <a:defRPr sz="4848" b="1">
                <a:solidFill>
                  <a:srgbClr val="350457"/>
                </a:solidFill>
                <a:latin typeface="Arial" panose="020B0604020202020204" pitchFamily="34" charset="0"/>
                <a:cs typeface="Arial" panose="020B0604020202020204" pitchFamily="34" charset="0"/>
              </a:defRPr>
            </a:lvl1pPr>
          </a:lstStyle>
          <a:p>
            <a:r>
              <a:rPr lang="en-US" dirty="0" smtClean="0"/>
              <a:t>Click to edit Master title style</a:t>
            </a:r>
            <a:endParaRPr lang="en-GB" dirty="0"/>
          </a:p>
        </p:txBody>
      </p:sp>
      <p:sp>
        <p:nvSpPr>
          <p:cNvPr id="3" name="Content Placeholder 2"/>
          <p:cNvSpPr>
            <a:spLocks noGrp="1"/>
          </p:cNvSpPr>
          <p:nvPr>
            <p:ph idx="1"/>
          </p:nvPr>
        </p:nvSpPr>
        <p:spPr/>
        <p:txBody>
          <a:bodyPr>
            <a:normAutofit/>
          </a:bodyPr>
          <a:lstStyle>
            <a:lvl1pPr>
              <a:lnSpc>
                <a:spcPct val="150000"/>
              </a:lnSpc>
              <a:buClr>
                <a:srgbClr val="ED1B2F"/>
              </a:buClr>
              <a:defRPr sz="2204">
                <a:solidFill>
                  <a:srgbClr val="350457"/>
                </a:solidFill>
                <a:latin typeface="Arial" panose="020B0604020202020204" pitchFamily="34" charset="0"/>
                <a:cs typeface="Arial" panose="020B0604020202020204" pitchFamily="34" charset="0"/>
              </a:defRPr>
            </a:lvl1pPr>
            <a:lvl2pPr>
              <a:lnSpc>
                <a:spcPct val="150000"/>
              </a:lnSpc>
              <a:buClr>
                <a:srgbClr val="ED1B2F"/>
              </a:buClr>
              <a:defRPr sz="2204">
                <a:solidFill>
                  <a:srgbClr val="350457"/>
                </a:solidFill>
                <a:latin typeface="Arial" panose="020B0604020202020204" pitchFamily="34" charset="0"/>
                <a:cs typeface="Arial" panose="020B0604020202020204" pitchFamily="34" charset="0"/>
              </a:defRPr>
            </a:lvl2pPr>
            <a:lvl3pPr>
              <a:lnSpc>
                <a:spcPct val="150000"/>
              </a:lnSpc>
              <a:buClr>
                <a:srgbClr val="ED1B2F"/>
              </a:buClr>
              <a:defRPr sz="2204">
                <a:solidFill>
                  <a:srgbClr val="350457"/>
                </a:solidFill>
                <a:latin typeface="Arial" panose="020B0604020202020204" pitchFamily="34" charset="0"/>
                <a:cs typeface="Arial" panose="020B0604020202020204" pitchFamily="34" charset="0"/>
              </a:defRPr>
            </a:lvl3pPr>
            <a:lvl4pPr>
              <a:lnSpc>
                <a:spcPct val="150000"/>
              </a:lnSpc>
              <a:buClr>
                <a:srgbClr val="ED1B2F"/>
              </a:buClr>
              <a:defRPr sz="2204">
                <a:solidFill>
                  <a:srgbClr val="350457"/>
                </a:solidFill>
                <a:latin typeface="Arial" panose="020B0604020202020204" pitchFamily="34" charset="0"/>
                <a:cs typeface="Arial" panose="020B0604020202020204" pitchFamily="34" charset="0"/>
              </a:defRPr>
            </a:lvl4pPr>
            <a:lvl5pPr>
              <a:lnSpc>
                <a:spcPct val="150000"/>
              </a:lnSpc>
              <a:buClr>
                <a:srgbClr val="ED1B2F"/>
              </a:buClr>
              <a:defRPr sz="2204">
                <a:solidFill>
                  <a:srgbClr val="350457"/>
                </a:solidFill>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7" name="Picture 2" descr="S:\All Roundhouse\Anniversary Year\Marketing\Brand\Brand assets\Logos\Red RH Logos\RH_logo_CMYK_Red.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9209380" y="6237856"/>
            <a:ext cx="1008128" cy="964066"/>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28511"/>
            <a:ext cx="10975676" cy="397481"/>
          </a:xfrm>
          <a:prstGeom prst="rect">
            <a:avLst/>
          </a:prstGeom>
        </p:spPr>
        <p:txBody>
          <a:bodyPr wrap="square">
            <a:spAutoFit/>
          </a:bodyPr>
          <a:lstStyle/>
          <a:p>
            <a:pPr algn="l" defTabSz="1007577" rtl="0"/>
            <a:r>
              <a:rPr lang="en-GB" sz="1983" kern="1200" dirty="0" smtClean="0">
                <a:solidFill>
                  <a:prstClr val="black"/>
                </a:solidFill>
                <a:ea typeface="+mn-ea"/>
                <a:cs typeface="+mn-cs"/>
              </a:rPr>
              <a:t>        </a:t>
            </a:r>
            <a:r>
              <a:rPr lang="en-GB" sz="1983" kern="1200" dirty="0" smtClean="0">
                <a:solidFill>
                  <a:srgbClr val="ED1B2F"/>
                </a:solidFill>
                <a:ea typeface="+mn-ea"/>
                <a:cs typeface="+mn-cs"/>
              </a:rPr>
              <a:t>………………………………………………………………………………………………………………………………………….</a:t>
            </a:r>
            <a:endParaRPr lang="en-GB" sz="1983" kern="1200" dirty="0">
              <a:solidFill>
                <a:srgbClr val="ED1B2F"/>
              </a:solidFill>
              <a:ea typeface="+mn-ea"/>
              <a:cs typeface="+mn-cs"/>
            </a:endParaRPr>
          </a:p>
        </p:txBody>
      </p:sp>
    </p:spTree>
    <p:extLst>
      <p:ext uri="{BB962C8B-B14F-4D97-AF65-F5344CB8AC3E}">
        <p14:creationId xmlns:p14="http://schemas.microsoft.com/office/powerpoint/2010/main" val="3754920261"/>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lvl1pPr algn="l">
              <a:defRPr sz="4848" b="1">
                <a:solidFill>
                  <a:srgbClr val="350457"/>
                </a:solidFill>
                <a:latin typeface="Arial" panose="020B0604020202020204" pitchFamily="34" charset="0"/>
                <a:cs typeface="Arial" panose="020B0604020202020204" pitchFamily="34" charset="0"/>
              </a:defRPr>
            </a:lvl1pPr>
          </a:lstStyle>
          <a:p>
            <a:r>
              <a:rPr lang="en-US" dirty="0" smtClean="0"/>
              <a:t>Click to edit Master title style</a:t>
            </a:r>
            <a:endParaRPr lang="en-GB" dirty="0"/>
          </a:p>
        </p:txBody>
      </p:sp>
      <p:sp>
        <p:nvSpPr>
          <p:cNvPr id="3" name="Content Placeholder 2"/>
          <p:cNvSpPr>
            <a:spLocks noGrp="1"/>
          </p:cNvSpPr>
          <p:nvPr>
            <p:ph idx="1"/>
          </p:nvPr>
        </p:nvSpPr>
        <p:spPr/>
        <p:txBody>
          <a:bodyPr>
            <a:normAutofit/>
          </a:bodyPr>
          <a:lstStyle>
            <a:lvl1pPr>
              <a:lnSpc>
                <a:spcPct val="150000"/>
              </a:lnSpc>
              <a:buClr>
                <a:srgbClr val="ED1B2F"/>
              </a:buClr>
              <a:defRPr sz="2204">
                <a:solidFill>
                  <a:srgbClr val="350457"/>
                </a:solidFill>
                <a:latin typeface="Arial" panose="020B0604020202020204" pitchFamily="34" charset="0"/>
                <a:cs typeface="Arial" panose="020B0604020202020204" pitchFamily="34" charset="0"/>
              </a:defRPr>
            </a:lvl1pPr>
            <a:lvl2pPr>
              <a:lnSpc>
                <a:spcPct val="150000"/>
              </a:lnSpc>
              <a:buClr>
                <a:srgbClr val="ED1B2F"/>
              </a:buClr>
              <a:defRPr sz="2204">
                <a:solidFill>
                  <a:srgbClr val="350457"/>
                </a:solidFill>
                <a:latin typeface="Arial" panose="020B0604020202020204" pitchFamily="34" charset="0"/>
                <a:cs typeface="Arial" panose="020B0604020202020204" pitchFamily="34" charset="0"/>
              </a:defRPr>
            </a:lvl2pPr>
            <a:lvl3pPr>
              <a:lnSpc>
                <a:spcPct val="150000"/>
              </a:lnSpc>
              <a:buClr>
                <a:srgbClr val="ED1B2F"/>
              </a:buClr>
              <a:defRPr sz="2204">
                <a:solidFill>
                  <a:srgbClr val="350457"/>
                </a:solidFill>
                <a:latin typeface="Arial" panose="020B0604020202020204" pitchFamily="34" charset="0"/>
                <a:cs typeface="Arial" panose="020B0604020202020204" pitchFamily="34" charset="0"/>
              </a:defRPr>
            </a:lvl3pPr>
            <a:lvl4pPr>
              <a:lnSpc>
                <a:spcPct val="150000"/>
              </a:lnSpc>
              <a:buClr>
                <a:srgbClr val="ED1B2F"/>
              </a:buClr>
              <a:defRPr sz="2204">
                <a:solidFill>
                  <a:srgbClr val="350457"/>
                </a:solidFill>
                <a:latin typeface="Arial" panose="020B0604020202020204" pitchFamily="34" charset="0"/>
                <a:cs typeface="Arial" panose="020B0604020202020204" pitchFamily="34" charset="0"/>
              </a:defRPr>
            </a:lvl4pPr>
            <a:lvl5pPr>
              <a:lnSpc>
                <a:spcPct val="150000"/>
              </a:lnSpc>
              <a:buClr>
                <a:srgbClr val="ED1B2F"/>
              </a:buClr>
              <a:defRPr sz="2204">
                <a:solidFill>
                  <a:srgbClr val="350457"/>
                </a:solidFill>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7" name="Picture 2" descr="S:\All Roundhouse\Anniversary Year\Marketing\Brand\Brand assets\Logos\Red RH Logos\RH_logo_CMYK_Red.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9209380" y="6237856"/>
            <a:ext cx="1008128" cy="964066"/>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28511"/>
            <a:ext cx="10975676" cy="397481"/>
          </a:xfrm>
          <a:prstGeom prst="rect">
            <a:avLst/>
          </a:prstGeom>
        </p:spPr>
        <p:txBody>
          <a:bodyPr wrap="square">
            <a:spAutoFit/>
          </a:bodyPr>
          <a:lstStyle/>
          <a:p>
            <a:pPr algn="l" defTabSz="1007577" rtl="0"/>
            <a:r>
              <a:rPr lang="en-GB" sz="1983" kern="1200" dirty="0" smtClean="0">
                <a:solidFill>
                  <a:prstClr val="black"/>
                </a:solidFill>
                <a:ea typeface="+mn-ea"/>
                <a:cs typeface="+mn-cs"/>
              </a:rPr>
              <a:t>        </a:t>
            </a:r>
            <a:r>
              <a:rPr lang="en-GB" sz="1983" kern="1200" dirty="0" smtClean="0">
                <a:solidFill>
                  <a:srgbClr val="ED1B2F"/>
                </a:solidFill>
                <a:ea typeface="+mn-ea"/>
                <a:cs typeface="+mn-cs"/>
              </a:rPr>
              <a:t>………………………………………………………………………………………………………………………………………….</a:t>
            </a:r>
            <a:endParaRPr lang="en-GB" sz="1983" kern="1200" dirty="0">
              <a:solidFill>
                <a:srgbClr val="ED1B2F"/>
              </a:solidFill>
              <a:ea typeface="+mn-ea"/>
              <a:cs typeface="+mn-cs"/>
            </a:endParaRPr>
          </a:p>
        </p:txBody>
      </p:sp>
    </p:spTree>
    <p:extLst>
      <p:ext uri="{BB962C8B-B14F-4D97-AF65-F5344CB8AC3E}">
        <p14:creationId xmlns:p14="http://schemas.microsoft.com/office/powerpoint/2010/main" val="2349283161"/>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lvl1pPr algn="l">
              <a:defRPr sz="4848" b="1">
                <a:solidFill>
                  <a:srgbClr val="350457"/>
                </a:solidFill>
                <a:latin typeface="Arial" panose="020B0604020202020204" pitchFamily="34" charset="0"/>
                <a:cs typeface="Arial" panose="020B0604020202020204" pitchFamily="34" charset="0"/>
              </a:defRPr>
            </a:lvl1pPr>
          </a:lstStyle>
          <a:p>
            <a:r>
              <a:rPr lang="en-US" dirty="0" smtClean="0"/>
              <a:t>Click to edit Master title style</a:t>
            </a:r>
            <a:endParaRPr lang="en-GB" dirty="0"/>
          </a:p>
        </p:txBody>
      </p:sp>
      <p:sp>
        <p:nvSpPr>
          <p:cNvPr id="3" name="Content Placeholder 2"/>
          <p:cNvSpPr>
            <a:spLocks noGrp="1"/>
          </p:cNvSpPr>
          <p:nvPr>
            <p:ph idx="1"/>
          </p:nvPr>
        </p:nvSpPr>
        <p:spPr/>
        <p:txBody>
          <a:bodyPr>
            <a:normAutofit/>
          </a:bodyPr>
          <a:lstStyle>
            <a:lvl1pPr>
              <a:lnSpc>
                <a:spcPct val="150000"/>
              </a:lnSpc>
              <a:buClr>
                <a:srgbClr val="ED1B2F"/>
              </a:buClr>
              <a:defRPr sz="2204">
                <a:solidFill>
                  <a:srgbClr val="350457"/>
                </a:solidFill>
                <a:latin typeface="Arial" panose="020B0604020202020204" pitchFamily="34" charset="0"/>
                <a:cs typeface="Arial" panose="020B0604020202020204" pitchFamily="34" charset="0"/>
              </a:defRPr>
            </a:lvl1pPr>
            <a:lvl2pPr>
              <a:lnSpc>
                <a:spcPct val="150000"/>
              </a:lnSpc>
              <a:buClr>
                <a:srgbClr val="ED1B2F"/>
              </a:buClr>
              <a:defRPr sz="2204">
                <a:solidFill>
                  <a:srgbClr val="350457"/>
                </a:solidFill>
                <a:latin typeface="Arial" panose="020B0604020202020204" pitchFamily="34" charset="0"/>
                <a:cs typeface="Arial" panose="020B0604020202020204" pitchFamily="34" charset="0"/>
              </a:defRPr>
            </a:lvl2pPr>
            <a:lvl3pPr>
              <a:lnSpc>
                <a:spcPct val="150000"/>
              </a:lnSpc>
              <a:buClr>
                <a:srgbClr val="ED1B2F"/>
              </a:buClr>
              <a:defRPr sz="2204">
                <a:solidFill>
                  <a:srgbClr val="350457"/>
                </a:solidFill>
                <a:latin typeface="Arial" panose="020B0604020202020204" pitchFamily="34" charset="0"/>
                <a:cs typeface="Arial" panose="020B0604020202020204" pitchFamily="34" charset="0"/>
              </a:defRPr>
            </a:lvl3pPr>
            <a:lvl4pPr>
              <a:lnSpc>
                <a:spcPct val="150000"/>
              </a:lnSpc>
              <a:buClr>
                <a:srgbClr val="ED1B2F"/>
              </a:buClr>
              <a:defRPr sz="2204">
                <a:solidFill>
                  <a:srgbClr val="350457"/>
                </a:solidFill>
                <a:latin typeface="Arial" panose="020B0604020202020204" pitchFamily="34" charset="0"/>
                <a:cs typeface="Arial" panose="020B0604020202020204" pitchFamily="34" charset="0"/>
              </a:defRPr>
            </a:lvl4pPr>
            <a:lvl5pPr>
              <a:lnSpc>
                <a:spcPct val="150000"/>
              </a:lnSpc>
              <a:buClr>
                <a:srgbClr val="ED1B2F"/>
              </a:buClr>
              <a:defRPr sz="2204">
                <a:solidFill>
                  <a:srgbClr val="350457"/>
                </a:solidFill>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7" name="Picture 2" descr="S:\All Roundhouse\Anniversary Year\Marketing\Brand\Brand assets\Logos\Red RH Logos\RH_logo_CMYK_Red.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9209380" y="6237856"/>
            <a:ext cx="1008128" cy="964066"/>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28511"/>
            <a:ext cx="10975676" cy="397481"/>
          </a:xfrm>
          <a:prstGeom prst="rect">
            <a:avLst/>
          </a:prstGeom>
        </p:spPr>
        <p:txBody>
          <a:bodyPr wrap="square">
            <a:spAutoFit/>
          </a:bodyPr>
          <a:lstStyle/>
          <a:p>
            <a:pPr algn="l" defTabSz="1007577" rtl="0"/>
            <a:r>
              <a:rPr lang="en-GB" sz="1983" kern="1200" dirty="0" smtClean="0">
                <a:solidFill>
                  <a:prstClr val="black"/>
                </a:solidFill>
                <a:ea typeface="+mn-ea"/>
                <a:cs typeface="+mn-cs"/>
              </a:rPr>
              <a:t>        </a:t>
            </a:r>
            <a:r>
              <a:rPr lang="en-GB" sz="1983" kern="1200" dirty="0" smtClean="0">
                <a:solidFill>
                  <a:srgbClr val="ED1B2F"/>
                </a:solidFill>
                <a:ea typeface="+mn-ea"/>
                <a:cs typeface="+mn-cs"/>
              </a:rPr>
              <a:t>………………………………………………………………………………………………………………………………………….</a:t>
            </a:r>
            <a:endParaRPr lang="en-GB" sz="1983" kern="1200" dirty="0">
              <a:solidFill>
                <a:srgbClr val="ED1B2F"/>
              </a:solidFill>
              <a:ea typeface="+mn-ea"/>
              <a:cs typeface="+mn-cs"/>
            </a:endParaRPr>
          </a:p>
        </p:txBody>
      </p:sp>
    </p:spTree>
    <p:extLst>
      <p:ext uri="{BB962C8B-B14F-4D97-AF65-F5344CB8AC3E}">
        <p14:creationId xmlns:p14="http://schemas.microsoft.com/office/powerpoint/2010/main" val="1319575916"/>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lvl1pPr algn="l">
              <a:defRPr sz="4848" b="1">
                <a:solidFill>
                  <a:srgbClr val="350457"/>
                </a:solidFill>
                <a:latin typeface="Arial" panose="020B0604020202020204" pitchFamily="34" charset="0"/>
                <a:cs typeface="Arial" panose="020B0604020202020204" pitchFamily="34" charset="0"/>
              </a:defRPr>
            </a:lvl1pPr>
          </a:lstStyle>
          <a:p>
            <a:r>
              <a:rPr lang="en-US" dirty="0" smtClean="0"/>
              <a:t>Click to edit Master title style</a:t>
            </a:r>
            <a:endParaRPr lang="en-GB" dirty="0"/>
          </a:p>
        </p:txBody>
      </p:sp>
      <p:sp>
        <p:nvSpPr>
          <p:cNvPr id="3" name="Content Placeholder 2"/>
          <p:cNvSpPr>
            <a:spLocks noGrp="1"/>
          </p:cNvSpPr>
          <p:nvPr>
            <p:ph idx="1"/>
          </p:nvPr>
        </p:nvSpPr>
        <p:spPr/>
        <p:txBody>
          <a:bodyPr>
            <a:normAutofit/>
          </a:bodyPr>
          <a:lstStyle>
            <a:lvl1pPr>
              <a:lnSpc>
                <a:spcPct val="150000"/>
              </a:lnSpc>
              <a:buClr>
                <a:srgbClr val="ED1B2F"/>
              </a:buClr>
              <a:defRPr sz="2204">
                <a:solidFill>
                  <a:srgbClr val="350457"/>
                </a:solidFill>
                <a:latin typeface="Arial" panose="020B0604020202020204" pitchFamily="34" charset="0"/>
                <a:cs typeface="Arial" panose="020B0604020202020204" pitchFamily="34" charset="0"/>
              </a:defRPr>
            </a:lvl1pPr>
            <a:lvl2pPr>
              <a:lnSpc>
                <a:spcPct val="150000"/>
              </a:lnSpc>
              <a:buClr>
                <a:srgbClr val="ED1B2F"/>
              </a:buClr>
              <a:defRPr sz="2204">
                <a:solidFill>
                  <a:srgbClr val="350457"/>
                </a:solidFill>
                <a:latin typeface="Arial" panose="020B0604020202020204" pitchFamily="34" charset="0"/>
                <a:cs typeface="Arial" panose="020B0604020202020204" pitchFamily="34" charset="0"/>
              </a:defRPr>
            </a:lvl2pPr>
            <a:lvl3pPr>
              <a:lnSpc>
                <a:spcPct val="150000"/>
              </a:lnSpc>
              <a:buClr>
                <a:srgbClr val="ED1B2F"/>
              </a:buClr>
              <a:defRPr sz="2204">
                <a:solidFill>
                  <a:srgbClr val="350457"/>
                </a:solidFill>
                <a:latin typeface="Arial" panose="020B0604020202020204" pitchFamily="34" charset="0"/>
                <a:cs typeface="Arial" panose="020B0604020202020204" pitchFamily="34" charset="0"/>
              </a:defRPr>
            </a:lvl3pPr>
            <a:lvl4pPr>
              <a:lnSpc>
                <a:spcPct val="150000"/>
              </a:lnSpc>
              <a:buClr>
                <a:srgbClr val="ED1B2F"/>
              </a:buClr>
              <a:defRPr sz="2204">
                <a:solidFill>
                  <a:srgbClr val="350457"/>
                </a:solidFill>
                <a:latin typeface="Arial" panose="020B0604020202020204" pitchFamily="34" charset="0"/>
                <a:cs typeface="Arial" panose="020B0604020202020204" pitchFamily="34" charset="0"/>
              </a:defRPr>
            </a:lvl4pPr>
            <a:lvl5pPr>
              <a:lnSpc>
                <a:spcPct val="150000"/>
              </a:lnSpc>
              <a:buClr>
                <a:srgbClr val="ED1B2F"/>
              </a:buClr>
              <a:defRPr sz="2204">
                <a:solidFill>
                  <a:srgbClr val="350457"/>
                </a:solidFill>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7" name="Picture 2" descr="S:\All Roundhouse\Anniversary Year\Marketing\Brand\Brand assets\Logos\Red RH Logos\RH_logo_CMYK_Red.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9209380" y="6237856"/>
            <a:ext cx="1008128" cy="964066"/>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28511"/>
            <a:ext cx="10975676" cy="397481"/>
          </a:xfrm>
          <a:prstGeom prst="rect">
            <a:avLst/>
          </a:prstGeom>
        </p:spPr>
        <p:txBody>
          <a:bodyPr wrap="square">
            <a:spAutoFit/>
          </a:bodyPr>
          <a:lstStyle/>
          <a:p>
            <a:pPr algn="l" defTabSz="1007577" rtl="0"/>
            <a:r>
              <a:rPr lang="en-GB" sz="1983" kern="1200" dirty="0" smtClean="0">
                <a:solidFill>
                  <a:prstClr val="black"/>
                </a:solidFill>
                <a:ea typeface="+mn-ea"/>
                <a:cs typeface="+mn-cs"/>
              </a:rPr>
              <a:t>        </a:t>
            </a:r>
            <a:r>
              <a:rPr lang="en-GB" sz="1983" kern="1200" dirty="0" smtClean="0">
                <a:solidFill>
                  <a:srgbClr val="ED1B2F"/>
                </a:solidFill>
                <a:ea typeface="+mn-ea"/>
                <a:cs typeface="+mn-cs"/>
              </a:rPr>
              <a:t>………………………………………………………………………………………………………………………………………….</a:t>
            </a:r>
            <a:endParaRPr lang="en-GB" sz="1983" kern="1200" dirty="0">
              <a:solidFill>
                <a:srgbClr val="ED1B2F"/>
              </a:solidFill>
              <a:ea typeface="+mn-ea"/>
              <a:cs typeface="+mn-cs"/>
            </a:endParaRPr>
          </a:p>
        </p:txBody>
      </p:sp>
    </p:spTree>
    <p:extLst>
      <p:ext uri="{BB962C8B-B14F-4D97-AF65-F5344CB8AC3E}">
        <p14:creationId xmlns:p14="http://schemas.microsoft.com/office/powerpoint/2010/main" val="3382198882"/>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lvl1pPr algn="l">
              <a:defRPr sz="4848" b="1">
                <a:solidFill>
                  <a:srgbClr val="350457"/>
                </a:solidFill>
                <a:latin typeface="Arial" panose="020B0604020202020204" pitchFamily="34" charset="0"/>
                <a:cs typeface="Arial" panose="020B0604020202020204" pitchFamily="34" charset="0"/>
              </a:defRPr>
            </a:lvl1pPr>
          </a:lstStyle>
          <a:p>
            <a:r>
              <a:rPr lang="en-US" dirty="0" smtClean="0"/>
              <a:t>Click to edit Master title style</a:t>
            </a:r>
            <a:endParaRPr lang="en-GB" dirty="0"/>
          </a:p>
        </p:txBody>
      </p:sp>
      <p:sp>
        <p:nvSpPr>
          <p:cNvPr id="3" name="Content Placeholder 2"/>
          <p:cNvSpPr>
            <a:spLocks noGrp="1"/>
          </p:cNvSpPr>
          <p:nvPr>
            <p:ph idx="1"/>
          </p:nvPr>
        </p:nvSpPr>
        <p:spPr/>
        <p:txBody>
          <a:bodyPr>
            <a:normAutofit/>
          </a:bodyPr>
          <a:lstStyle>
            <a:lvl1pPr>
              <a:lnSpc>
                <a:spcPct val="150000"/>
              </a:lnSpc>
              <a:buClr>
                <a:srgbClr val="ED1B2F"/>
              </a:buClr>
              <a:defRPr sz="2204">
                <a:solidFill>
                  <a:srgbClr val="350457"/>
                </a:solidFill>
                <a:latin typeface="Arial" panose="020B0604020202020204" pitchFamily="34" charset="0"/>
                <a:cs typeface="Arial" panose="020B0604020202020204" pitchFamily="34" charset="0"/>
              </a:defRPr>
            </a:lvl1pPr>
            <a:lvl2pPr>
              <a:lnSpc>
                <a:spcPct val="150000"/>
              </a:lnSpc>
              <a:buClr>
                <a:srgbClr val="ED1B2F"/>
              </a:buClr>
              <a:defRPr sz="2204">
                <a:solidFill>
                  <a:srgbClr val="350457"/>
                </a:solidFill>
                <a:latin typeface="Arial" panose="020B0604020202020204" pitchFamily="34" charset="0"/>
                <a:cs typeface="Arial" panose="020B0604020202020204" pitchFamily="34" charset="0"/>
              </a:defRPr>
            </a:lvl2pPr>
            <a:lvl3pPr>
              <a:lnSpc>
                <a:spcPct val="150000"/>
              </a:lnSpc>
              <a:buClr>
                <a:srgbClr val="ED1B2F"/>
              </a:buClr>
              <a:defRPr sz="2204">
                <a:solidFill>
                  <a:srgbClr val="350457"/>
                </a:solidFill>
                <a:latin typeface="Arial" panose="020B0604020202020204" pitchFamily="34" charset="0"/>
                <a:cs typeface="Arial" panose="020B0604020202020204" pitchFamily="34" charset="0"/>
              </a:defRPr>
            </a:lvl3pPr>
            <a:lvl4pPr>
              <a:lnSpc>
                <a:spcPct val="150000"/>
              </a:lnSpc>
              <a:buClr>
                <a:srgbClr val="ED1B2F"/>
              </a:buClr>
              <a:defRPr sz="2204">
                <a:solidFill>
                  <a:srgbClr val="350457"/>
                </a:solidFill>
                <a:latin typeface="Arial" panose="020B0604020202020204" pitchFamily="34" charset="0"/>
                <a:cs typeface="Arial" panose="020B0604020202020204" pitchFamily="34" charset="0"/>
              </a:defRPr>
            </a:lvl4pPr>
            <a:lvl5pPr>
              <a:lnSpc>
                <a:spcPct val="150000"/>
              </a:lnSpc>
              <a:buClr>
                <a:srgbClr val="ED1B2F"/>
              </a:buClr>
              <a:defRPr sz="2204">
                <a:solidFill>
                  <a:srgbClr val="350457"/>
                </a:solidFill>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7" name="Picture 2" descr="S:\All Roundhouse\Anniversary Year\Marketing\Brand\Brand assets\Logos\Red RH Logos\RH_logo_CMYK_Red.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9209380" y="6237856"/>
            <a:ext cx="1008128" cy="964066"/>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28511"/>
            <a:ext cx="10975676" cy="397481"/>
          </a:xfrm>
          <a:prstGeom prst="rect">
            <a:avLst/>
          </a:prstGeom>
        </p:spPr>
        <p:txBody>
          <a:bodyPr wrap="square">
            <a:spAutoFit/>
          </a:bodyPr>
          <a:lstStyle/>
          <a:p>
            <a:pPr algn="l" defTabSz="1007577" rtl="0"/>
            <a:r>
              <a:rPr lang="en-GB" sz="1983" kern="1200" dirty="0" smtClean="0">
                <a:solidFill>
                  <a:prstClr val="black"/>
                </a:solidFill>
                <a:ea typeface="+mn-ea"/>
                <a:cs typeface="+mn-cs"/>
              </a:rPr>
              <a:t>        </a:t>
            </a:r>
            <a:r>
              <a:rPr lang="en-GB" sz="1983" kern="1200" dirty="0" smtClean="0">
                <a:solidFill>
                  <a:srgbClr val="ED1B2F"/>
                </a:solidFill>
                <a:ea typeface="+mn-ea"/>
                <a:cs typeface="+mn-cs"/>
              </a:rPr>
              <a:t>………………………………………………………………………………………………………………………………………….</a:t>
            </a:r>
            <a:endParaRPr lang="en-GB" sz="1983" kern="1200" dirty="0">
              <a:solidFill>
                <a:srgbClr val="ED1B2F"/>
              </a:solidFill>
              <a:ea typeface="+mn-ea"/>
              <a:cs typeface="+mn-cs"/>
            </a:endParaRPr>
          </a:p>
        </p:txBody>
      </p:sp>
    </p:spTree>
    <p:extLst>
      <p:ext uri="{BB962C8B-B14F-4D97-AF65-F5344CB8AC3E}">
        <p14:creationId xmlns:p14="http://schemas.microsoft.com/office/powerpoint/2010/main" val="470232863"/>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lvl1pPr algn="l">
              <a:defRPr sz="4848" b="1">
                <a:solidFill>
                  <a:srgbClr val="350457"/>
                </a:solidFill>
                <a:latin typeface="Arial" panose="020B0604020202020204" pitchFamily="34" charset="0"/>
                <a:cs typeface="Arial" panose="020B0604020202020204" pitchFamily="34" charset="0"/>
              </a:defRPr>
            </a:lvl1pPr>
          </a:lstStyle>
          <a:p>
            <a:r>
              <a:rPr lang="en-US" dirty="0" smtClean="0"/>
              <a:t>Click to edit Master title style</a:t>
            </a:r>
            <a:endParaRPr lang="en-GB" dirty="0"/>
          </a:p>
        </p:txBody>
      </p:sp>
      <p:sp>
        <p:nvSpPr>
          <p:cNvPr id="3" name="Content Placeholder 2"/>
          <p:cNvSpPr>
            <a:spLocks noGrp="1"/>
          </p:cNvSpPr>
          <p:nvPr>
            <p:ph idx="1"/>
          </p:nvPr>
        </p:nvSpPr>
        <p:spPr/>
        <p:txBody>
          <a:bodyPr>
            <a:normAutofit/>
          </a:bodyPr>
          <a:lstStyle>
            <a:lvl1pPr>
              <a:lnSpc>
                <a:spcPct val="150000"/>
              </a:lnSpc>
              <a:buClr>
                <a:srgbClr val="ED1B2F"/>
              </a:buClr>
              <a:defRPr sz="2204">
                <a:solidFill>
                  <a:srgbClr val="350457"/>
                </a:solidFill>
                <a:latin typeface="Arial" panose="020B0604020202020204" pitchFamily="34" charset="0"/>
                <a:cs typeface="Arial" panose="020B0604020202020204" pitchFamily="34" charset="0"/>
              </a:defRPr>
            </a:lvl1pPr>
            <a:lvl2pPr>
              <a:lnSpc>
                <a:spcPct val="150000"/>
              </a:lnSpc>
              <a:buClr>
                <a:srgbClr val="ED1B2F"/>
              </a:buClr>
              <a:defRPr sz="2204">
                <a:solidFill>
                  <a:srgbClr val="350457"/>
                </a:solidFill>
                <a:latin typeface="Arial" panose="020B0604020202020204" pitchFamily="34" charset="0"/>
                <a:cs typeface="Arial" panose="020B0604020202020204" pitchFamily="34" charset="0"/>
              </a:defRPr>
            </a:lvl2pPr>
            <a:lvl3pPr>
              <a:lnSpc>
                <a:spcPct val="150000"/>
              </a:lnSpc>
              <a:buClr>
                <a:srgbClr val="ED1B2F"/>
              </a:buClr>
              <a:defRPr sz="2204">
                <a:solidFill>
                  <a:srgbClr val="350457"/>
                </a:solidFill>
                <a:latin typeface="Arial" panose="020B0604020202020204" pitchFamily="34" charset="0"/>
                <a:cs typeface="Arial" panose="020B0604020202020204" pitchFamily="34" charset="0"/>
              </a:defRPr>
            </a:lvl3pPr>
            <a:lvl4pPr>
              <a:lnSpc>
                <a:spcPct val="150000"/>
              </a:lnSpc>
              <a:buClr>
                <a:srgbClr val="ED1B2F"/>
              </a:buClr>
              <a:defRPr sz="2204">
                <a:solidFill>
                  <a:srgbClr val="350457"/>
                </a:solidFill>
                <a:latin typeface="Arial" panose="020B0604020202020204" pitchFamily="34" charset="0"/>
                <a:cs typeface="Arial" panose="020B0604020202020204" pitchFamily="34" charset="0"/>
              </a:defRPr>
            </a:lvl4pPr>
            <a:lvl5pPr>
              <a:lnSpc>
                <a:spcPct val="150000"/>
              </a:lnSpc>
              <a:buClr>
                <a:srgbClr val="ED1B2F"/>
              </a:buClr>
              <a:defRPr sz="2204">
                <a:solidFill>
                  <a:srgbClr val="350457"/>
                </a:solidFill>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7" name="Picture 2" descr="S:\All Roundhouse\Anniversary Year\Marketing\Brand\Brand assets\Logos\Red RH Logos\RH_logo_CMYK_Red.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9209380" y="6237856"/>
            <a:ext cx="1008128" cy="964066"/>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28511"/>
            <a:ext cx="10975676" cy="397481"/>
          </a:xfrm>
          <a:prstGeom prst="rect">
            <a:avLst/>
          </a:prstGeom>
        </p:spPr>
        <p:txBody>
          <a:bodyPr wrap="square">
            <a:spAutoFit/>
          </a:bodyPr>
          <a:lstStyle/>
          <a:p>
            <a:pPr algn="l" defTabSz="1007577" rtl="0"/>
            <a:r>
              <a:rPr lang="en-GB" sz="1983" kern="1200" dirty="0" smtClean="0">
                <a:solidFill>
                  <a:prstClr val="black"/>
                </a:solidFill>
                <a:ea typeface="+mn-ea"/>
                <a:cs typeface="+mn-cs"/>
              </a:rPr>
              <a:t>        </a:t>
            </a:r>
            <a:r>
              <a:rPr lang="en-GB" sz="1983" kern="1200" dirty="0" smtClean="0">
                <a:solidFill>
                  <a:srgbClr val="ED1B2F"/>
                </a:solidFill>
                <a:ea typeface="+mn-ea"/>
                <a:cs typeface="+mn-cs"/>
              </a:rPr>
              <a:t>………………………………………………………………………………………………………………………………………….</a:t>
            </a:r>
            <a:endParaRPr lang="en-GB" sz="1983" kern="1200" dirty="0">
              <a:solidFill>
                <a:srgbClr val="ED1B2F"/>
              </a:solidFill>
              <a:ea typeface="+mn-ea"/>
              <a:cs typeface="+mn-cs"/>
            </a:endParaRPr>
          </a:p>
        </p:txBody>
      </p:sp>
    </p:spTree>
    <p:extLst>
      <p:ext uri="{BB962C8B-B14F-4D97-AF65-F5344CB8AC3E}">
        <p14:creationId xmlns:p14="http://schemas.microsoft.com/office/powerpoint/2010/main" val="2246381199"/>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lvl1pPr algn="l">
              <a:defRPr sz="4848" b="1">
                <a:solidFill>
                  <a:srgbClr val="350457"/>
                </a:solidFill>
                <a:latin typeface="Arial" panose="020B0604020202020204" pitchFamily="34" charset="0"/>
                <a:cs typeface="Arial" panose="020B0604020202020204" pitchFamily="34" charset="0"/>
              </a:defRPr>
            </a:lvl1pPr>
          </a:lstStyle>
          <a:p>
            <a:r>
              <a:rPr lang="en-US" dirty="0" smtClean="0"/>
              <a:t>Click to edit Master title style</a:t>
            </a:r>
            <a:endParaRPr lang="en-GB" dirty="0"/>
          </a:p>
        </p:txBody>
      </p:sp>
      <p:sp>
        <p:nvSpPr>
          <p:cNvPr id="3" name="Content Placeholder 2"/>
          <p:cNvSpPr>
            <a:spLocks noGrp="1"/>
          </p:cNvSpPr>
          <p:nvPr>
            <p:ph idx="1"/>
          </p:nvPr>
        </p:nvSpPr>
        <p:spPr/>
        <p:txBody>
          <a:bodyPr>
            <a:normAutofit/>
          </a:bodyPr>
          <a:lstStyle>
            <a:lvl1pPr>
              <a:lnSpc>
                <a:spcPct val="150000"/>
              </a:lnSpc>
              <a:buClr>
                <a:srgbClr val="ED1B2F"/>
              </a:buClr>
              <a:defRPr sz="2204">
                <a:solidFill>
                  <a:srgbClr val="350457"/>
                </a:solidFill>
                <a:latin typeface="Arial" panose="020B0604020202020204" pitchFamily="34" charset="0"/>
                <a:cs typeface="Arial" panose="020B0604020202020204" pitchFamily="34" charset="0"/>
              </a:defRPr>
            </a:lvl1pPr>
            <a:lvl2pPr>
              <a:lnSpc>
                <a:spcPct val="150000"/>
              </a:lnSpc>
              <a:buClr>
                <a:srgbClr val="ED1B2F"/>
              </a:buClr>
              <a:defRPr sz="2204">
                <a:solidFill>
                  <a:srgbClr val="350457"/>
                </a:solidFill>
                <a:latin typeface="Arial" panose="020B0604020202020204" pitchFamily="34" charset="0"/>
                <a:cs typeface="Arial" panose="020B0604020202020204" pitchFamily="34" charset="0"/>
              </a:defRPr>
            </a:lvl2pPr>
            <a:lvl3pPr>
              <a:lnSpc>
                <a:spcPct val="150000"/>
              </a:lnSpc>
              <a:buClr>
                <a:srgbClr val="ED1B2F"/>
              </a:buClr>
              <a:defRPr sz="2204">
                <a:solidFill>
                  <a:srgbClr val="350457"/>
                </a:solidFill>
                <a:latin typeface="Arial" panose="020B0604020202020204" pitchFamily="34" charset="0"/>
                <a:cs typeface="Arial" panose="020B0604020202020204" pitchFamily="34" charset="0"/>
              </a:defRPr>
            </a:lvl3pPr>
            <a:lvl4pPr>
              <a:lnSpc>
                <a:spcPct val="150000"/>
              </a:lnSpc>
              <a:buClr>
                <a:srgbClr val="ED1B2F"/>
              </a:buClr>
              <a:defRPr sz="2204">
                <a:solidFill>
                  <a:srgbClr val="350457"/>
                </a:solidFill>
                <a:latin typeface="Arial" panose="020B0604020202020204" pitchFamily="34" charset="0"/>
                <a:cs typeface="Arial" panose="020B0604020202020204" pitchFamily="34" charset="0"/>
              </a:defRPr>
            </a:lvl4pPr>
            <a:lvl5pPr>
              <a:lnSpc>
                <a:spcPct val="150000"/>
              </a:lnSpc>
              <a:buClr>
                <a:srgbClr val="ED1B2F"/>
              </a:buClr>
              <a:defRPr sz="2204">
                <a:solidFill>
                  <a:srgbClr val="350457"/>
                </a:solidFill>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7" name="Picture 2" descr="S:\All Roundhouse\Anniversary Year\Marketing\Brand\Brand assets\Logos\Red RH Logos\RH_logo_CMYK_Red.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9209380" y="6237856"/>
            <a:ext cx="1008128" cy="964066"/>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28511"/>
            <a:ext cx="10975676" cy="397481"/>
          </a:xfrm>
          <a:prstGeom prst="rect">
            <a:avLst/>
          </a:prstGeom>
        </p:spPr>
        <p:txBody>
          <a:bodyPr wrap="square">
            <a:spAutoFit/>
          </a:bodyPr>
          <a:lstStyle/>
          <a:p>
            <a:pPr algn="l" defTabSz="1007577" rtl="0"/>
            <a:r>
              <a:rPr lang="en-GB" sz="1983" kern="1200" dirty="0" smtClean="0">
                <a:solidFill>
                  <a:prstClr val="black"/>
                </a:solidFill>
                <a:ea typeface="+mn-ea"/>
                <a:cs typeface="+mn-cs"/>
              </a:rPr>
              <a:t>        </a:t>
            </a:r>
            <a:r>
              <a:rPr lang="en-GB" sz="1983" kern="1200" dirty="0" smtClean="0">
                <a:solidFill>
                  <a:srgbClr val="ED1B2F"/>
                </a:solidFill>
                <a:ea typeface="+mn-ea"/>
                <a:cs typeface="+mn-cs"/>
              </a:rPr>
              <a:t>………………………………………………………………………………………………………………………………………….</a:t>
            </a:r>
            <a:endParaRPr lang="en-GB" sz="1983" kern="1200" dirty="0">
              <a:solidFill>
                <a:srgbClr val="ED1B2F"/>
              </a:solidFill>
              <a:ea typeface="+mn-ea"/>
              <a:cs typeface="+mn-cs"/>
            </a:endParaRPr>
          </a:p>
        </p:txBody>
      </p:sp>
    </p:spTree>
    <p:extLst>
      <p:ext uri="{BB962C8B-B14F-4D97-AF65-F5344CB8AC3E}">
        <p14:creationId xmlns:p14="http://schemas.microsoft.com/office/powerpoint/2010/main" val="1073863032"/>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lvl1pPr algn="l">
              <a:defRPr sz="4848" b="1">
                <a:solidFill>
                  <a:srgbClr val="350457"/>
                </a:solidFill>
                <a:latin typeface="Arial" panose="020B0604020202020204" pitchFamily="34" charset="0"/>
                <a:cs typeface="Arial" panose="020B0604020202020204" pitchFamily="34" charset="0"/>
              </a:defRPr>
            </a:lvl1pPr>
          </a:lstStyle>
          <a:p>
            <a:r>
              <a:rPr lang="en-US" dirty="0" smtClean="0"/>
              <a:t>Click to edit Master title style</a:t>
            </a:r>
            <a:endParaRPr lang="en-GB" dirty="0"/>
          </a:p>
        </p:txBody>
      </p:sp>
      <p:sp>
        <p:nvSpPr>
          <p:cNvPr id="3" name="Content Placeholder 2"/>
          <p:cNvSpPr>
            <a:spLocks noGrp="1"/>
          </p:cNvSpPr>
          <p:nvPr>
            <p:ph idx="1"/>
          </p:nvPr>
        </p:nvSpPr>
        <p:spPr/>
        <p:txBody>
          <a:bodyPr>
            <a:normAutofit/>
          </a:bodyPr>
          <a:lstStyle>
            <a:lvl1pPr>
              <a:lnSpc>
                <a:spcPct val="150000"/>
              </a:lnSpc>
              <a:buClr>
                <a:srgbClr val="ED1B2F"/>
              </a:buClr>
              <a:defRPr sz="2204">
                <a:solidFill>
                  <a:srgbClr val="350457"/>
                </a:solidFill>
                <a:latin typeface="Arial" panose="020B0604020202020204" pitchFamily="34" charset="0"/>
                <a:cs typeface="Arial" panose="020B0604020202020204" pitchFamily="34" charset="0"/>
              </a:defRPr>
            </a:lvl1pPr>
            <a:lvl2pPr>
              <a:lnSpc>
                <a:spcPct val="150000"/>
              </a:lnSpc>
              <a:buClr>
                <a:srgbClr val="ED1B2F"/>
              </a:buClr>
              <a:defRPr sz="2204">
                <a:solidFill>
                  <a:srgbClr val="350457"/>
                </a:solidFill>
                <a:latin typeface="Arial" panose="020B0604020202020204" pitchFamily="34" charset="0"/>
                <a:cs typeface="Arial" panose="020B0604020202020204" pitchFamily="34" charset="0"/>
              </a:defRPr>
            </a:lvl2pPr>
            <a:lvl3pPr>
              <a:lnSpc>
                <a:spcPct val="150000"/>
              </a:lnSpc>
              <a:buClr>
                <a:srgbClr val="ED1B2F"/>
              </a:buClr>
              <a:defRPr sz="2204">
                <a:solidFill>
                  <a:srgbClr val="350457"/>
                </a:solidFill>
                <a:latin typeface="Arial" panose="020B0604020202020204" pitchFamily="34" charset="0"/>
                <a:cs typeface="Arial" panose="020B0604020202020204" pitchFamily="34" charset="0"/>
              </a:defRPr>
            </a:lvl3pPr>
            <a:lvl4pPr>
              <a:lnSpc>
                <a:spcPct val="150000"/>
              </a:lnSpc>
              <a:buClr>
                <a:srgbClr val="ED1B2F"/>
              </a:buClr>
              <a:defRPr sz="2204">
                <a:solidFill>
                  <a:srgbClr val="350457"/>
                </a:solidFill>
                <a:latin typeface="Arial" panose="020B0604020202020204" pitchFamily="34" charset="0"/>
                <a:cs typeface="Arial" panose="020B0604020202020204" pitchFamily="34" charset="0"/>
              </a:defRPr>
            </a:lvl4pPr>
            <a:lvl5pPr>
              <a:lnSpc>
                <a:spcPct val="150000"/>
              </a:lnSpc>
              <a:buClr>
                <a:srgbClr val="ED1B2F"/>
              </a:buClr>
              <a:defRPr sz="2204">
                <a:solidFill>
                  <a:srgbClr val="350457"/>
                </a:solidFill>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7" name="Picture 2" descr="S:\All Roundhouse\Anniversary Year\Marketing\Brand\Brand assets\Logos\Red RH Logos\RH_logo_CMYK_Red.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9209380" y="6237856"/>
            <a:ext cx="1008128" cy="964066"/>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28511"/>
            <a:ext cx="10975676" cy="397481"/>
          </a:xfrm>
          <a:prstGeom prst="rect">
            <a:avLst/>
          </a:prstGeom>
        </p:spPr>
        <p:txBody>
          <a:bodyPr wrap="square">
            <a:spAutoFit/>
          </a:bodyPr>
          <a:lstStyle/>
          <a:p>
            <a:pPr algn="l" defTabSz="1007577" rtl="0"/>
            <a:r>
              <a:rPr lang="en-GB" sz="1983" kern="1200" dirty="0" smtClean="0">
                <a:solidFill>
                  <a:prstClr val="black"/>
                </a:solidFill>
                <a:ea typeface="+mn-ea"/>
                <a:cs typeface="+mn-cs"/>
              </a:rPr>
              <a:t>        </a:t>
            </a:r>
            <a:r>
              <a:rPr lang="en-GB" sz="1983" kern="1200" dirty="0" smtClean="0">
                <a:solidFill>
                  <a:srgbClr val="ED1B2F"/>
                </a:solidFill>
                <a:ea typeface="+mn-ea"/>
                <a:cs typeface="+mn-cs"/>
              </a:rPr>
              <a:t>………………………………………………………………………………………………………………………………………….</a:t>
            </a:r>
            <a:endParaRPr lang="en-GB" sz="1983" kern="1200" dirty="0">
              <a:solidFill>
                <a:srgbClr val="ED1B2F"/>
              </a:solidFill>
              <a:ea typeface="+mn-ea"/>
              <a:cs typeface="+mn-cs"/>
            </a:endParaRPr>
          </a:p>
        </p:txBody>
      </p:sp>
    </p:spTree>
    <p:extLst>
      <p:ext uri="{BB962C8B-B14F-4D97-AF65-F5344CB8AC3E}">
        <p14:creationId xmlns:p14="http://schemas.microsoft.com/office/powerpoint/2010/main" val="4071853646"/>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lvl1pPr algn="l">
              <a:defRPr sz="4848" b="1">
                <a:solidFill>
                  <a:srgbClr val="350457"/>
                </a:solidFill>
                <a:latin typeface="Arial" panose="020B0604020202020204" pitchFamily="34" charset="0"/>
                <a:cs typeface="Arial" panose="020B0604020202020204" pitchFamily="34" charset="0"/>
              </a:defRPr>
            </a:lvl1pPr>
          </a:lstStyle>
          <a:p>
            <a:r>
              <a:rPr lang="en-US" dirty="0" smtClean="0"/>
              <a:t>Click to edit Master title style</a:t>
            </a:r>
            <a:endParaRPr lang="en-GB" dirty="0"/>
          </a:p>
        </p:txBody>
      </p:sp>
      <p:sp>
        <p:nvSpPr>
          <p:cNvPr id="3" name="Content Placeholder 2"/>
          <p:cNvSpPr>
            <a:spLocks noGrp="1"/>
          </p:cNvSpPr>
          <p:nvPr>
            <p:ph idx="1"/>
          </p:nvPr>
        </p:nvSpPr>
        <p:spPr/>
        <p:txBody>
          <a:bodyPr>
            <a:normAutofit/>
          </a:bodyPr>
          <a:lstStyle>
            <a:lvl1pPr>
              <a:lnSpc>
                <a:spcPct val="150000"/>
              </a:lnSpc>
              <a:buClr>
                <a:srgbClr val="ED1B2F"/>
              </a:buClr>
              <a:defRPr sz="2204">
                <a:solidFill>
                  <a:srgbClr val="350457"/>
                </a:solidFill>
                <a:latin typeface="Arial" panose="020B0604020202020204" pitchFamily="34" charset="0"/>
                <a:cs typeface="Arial" panose="020B0604020202020204" pitchFamily="34" charset="0"/>
              </a:defRPr>
            </a:lvl1pPr>
            <a:lvl2pPr>
              <a:lnSpc>
                <a:spcPct val="150000"/>
              </a:lnSpc>
              <a:buClr>
                <a:srgbClr val="ED1B2F"/>
              </a:buClr>
              <a:defRPr sz="2204">
                <a:solidFill>
                  <a:srgbClr val="350457"/>
                </a:solidFill>
                <a:latin typeface="Arial" panose="020B0604020202020204" pitchFamily="34" charset="0"/>
                <a:cs typeface="Arial" panose="020B0604020202020204" pitchFamily="34" charset="0"/>
              </a:defRPr>
            </a:lvl2pPr>
            <a:lvl3pPr>
              <a:lnSpc>
                <a:spcPct val="150000"/>
              </a:lnSpc>
              <a:buClr>
                <a:srgbClr val="ED1B2F"/>
              </a:buClr>
              <a:defRPr sz="2204">
                <a:solidFill>
                  <a:srgbClr val="350457"/>
                </a:solidFill>
                <a:latin typeface="Arial" panose="020B0604020202020204" pitchFamily="34" charset="0"/>
                <a:cs typeface="Arial" panose="020B0604020202020204" pitchFamily="34" charset="0"/>
              </a:defRPr>
            </a:lvl3pPr>
            <a:lvl4pPr>
              <a:lnSpc>
                <a:spcPct val="150000"/>
              </a:lnSpc>
              <a:buClr>
                <a:srgbClr val="ED1B2F"/>
              </a:buClr>
              <a:defRPr sz="2204">
                <a:solidFill>
                  <a:srgbClr val="350457"/>
                </a:solidFill>
                <a:latin typeface="Arial" panose="020B0604020202020204" pitchFamily="34" charset="0"/>
                <a:cs typeface="Arial" panose="020B0604020202020204" pitchFamily="34" charset="0"/>
              </a:defRPr>
            </a:lvl4pPr>
            <a:lvl5pPr>
              <a:lnSpc>
                <a:spcPct val="150000"/>
              </a:lnSpc>
              <a:buClr>
                <a:srgbClr val="ED1B2F"/>
              </a:buClr>
              <a:defRPr sz="2204">
                <a:solidFill>
                  <a:srgbClr val="350457"/>
                </a:solidFill>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7" name="Picture 2" descr="S:\All Roundhouse\Anniversary Year\Marketing\Brand\Brand assets\Logos\Red RH Logos\RH_logo_CMYK_Red.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9209380" y="6237856"/>
            <a:ext cx="1008128" cy="964066"/>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28511"/>
            <a:ext cx="10975676" cy="397481"/>
          </a:xfrm>
          <a:prstGeom prst="rect">
            <a:avLst/>
          </a:prstGeom>
        </p:spPr>
        <p:txBody>
          <a:bodyPr wrap="square">
            <a:spAutoFit/>
          </a:bodyPr>
          <a:lstStyle/>
          <a:p>
            <a:pPr algn="l" defTabSz="1007577" rtl="0"/>
            <a:r>
              <a:rPr lang="en-GB" sz="1983" kern="1200" dirty="0" smtClean="0">
                <a:solidFill>
                  <a:prstClr val="black"/>
                </a:solidFill>
                <a:ea typeface="+mn-ea"/>
                <a:cs typeface="+mn-cs"/>
              </a:rPr>
              <a:t>        </a:t>
            </a:r>
            <a:r>
              <a:rPr lang="en-GB" sz="1983" kern="1200" dirty="0" smtClean="0">
                <a:solidFill>
                  <a:srgbClr val="ED1B2F"/>
                </a:solidFill>
                <a:ea typeface="+mn-ea"/>
                <a:cs typeface="+mn-cs"/>
              </a:rPr>
              <a:t>………………………………………………………………………………………………………………………………………….</a:t>
            </a:r>
            <a:endParaRPr lang="en-GB" sz="1983" kern="1200" dirty="0">
              <a:solidFill>
                <a:srgbClr val="ED1B2F"/>
              </a:solidFill>
              <a:ea typeface="+mn-ea"/>
              <a:cs typeface="+mn-cs"/>
            </a:endParaRPr>
          </a:p>
        </p:txBody>
      </p:sp>
    </p:spTree>
    <p:extLst>
      <p:ext uri="{BB962C8B-B14F-4D97-AF65-F5344CB8AC3E}">
        <p14:creationId xmlns:p14="http://schemas.microsoft.com/office/powerpoint/2010/main" val="2499433720"/>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lvl1pPr algn="l">
              <a:defRPr sz="4848" b="1">
                <a:solidFill>
                  <a:srgbClr val="350457"/>
                </a:solidFill>
                <a:latin typeface="Arial" panose="020B0604020202020204" pitchFamily="34" charset="0"/>
                <a:cs typeface="Arial" panose="020B0604020202020204" pitchFamily="34" charset="0"/>
              </a:defRPr>
            </a:lvl1pPr>
          </a:lstStyle>
          <a:p>
            <a:r>
              <a:rPr lang="en-US" dirty="0" smtClean="0"/>
              <a:t>Click to edit Master title style</a:t>
            </a:r>
            <a:endParaRPr lang="en-GB" dirty="0"/>
          </a:p>
        </p:txBody>
      </p:sp>
      <p:sp>
        <p:nvSpPr>
          <p:cNvPr id="3" name="Content Placeholder 2"/>
          <p:cNvSpPr>
            <a:spLocks noGrp="1"/>
          </p:cNvSpPr>
          <p:nvPr>
            <p:ph idx="1"/>
          </p:nvPr>
        </p:nvSpPr>
        <p:spPr/>
        <p:txBody>
          <a:bodyPr>
            <a:normAutofit/>
          </a:bodyPr>
          <a:lstStyle>
            <a:lvl1pPr>
              <a:lnSpc>
                <a:spcPct val="150000"/>
              </a:lnSpc>
              <a:buClr>
                <a:srgbClr val="ED1B2F"/>
              </a:buClr>
              <a:defRPr sz="2204">
                <a:solidFill>
                  <a:srgbClr val="350457"/>
                </a:solidFill>
                <a:latin typeface="Arial" panose="020B0604020202020204" pitchFamily="34" charset="0"/>
                <a:cs typeface="Arial" panose="020B0604020202020204" pitchFamily="34" charset="0"/>
              </a:defRPr>
            </a:lvl1pPr>
            <a:lvl2pPr>
              <a:lnSpc>
                <a:spcPct val="150000"/>
              </a:lnSpc>
              <a:buClr>
                <a:srgbClr val="ED1B2F"/>
              </a:buClr>
              <a:defRPr sz="2204">
                <a:solidFill>
                  <a:srgbClr val="350457"/>
                </a:solidFill>
                <a:latin typeface="Arial" panose="020B0604020202020204" pitchFamily="34" charset="0"/>
                <a:cs typeface="Arial" panose="020B0604020202020204" pitchFamily="34" charset="0"/>
              </a:defRPr>
            </a:lvl2pPr>
            <a:lvl3pPr>
              <a:lnSpc>
                <a:spcPct val="150000"/>
              </a:lnSpc>
              <a:buClr>
                <a:srgbClr val="ED1B2F"/>
              </a:buClr>
              <a:defRPr sz="2204">
                <a:solidFill>
                  <a:srgbClr val="350457"/>
                </a:solidFill>
                <a:latin typeface="Arial" panose="020B0604020202020204" pitchFamily="34" charset="0"/>
                <a:cs typeface="Arial" panose="020B0604020202020204" pitchFamily="34" charset="0"/>
              </a:defRPr>
            </a:lvl3pPr>
            <a:lvl4pPr>
              <a:lnSpc>
                <a:spcPct val="150000"/>
              </a:lnSpc>
              <a:buClr>
                <a:srgbClr val="ED1B2F"/>
              </a:buClr>
              <a:defRPr sz="2204">
                <a:solidFill>
                  <a:srgbClr val="350457"/>
                </a:solidFill>
                <a:latin typeface="Arial" panose="020B0604020202020204" pitchFamily="34" charset="0"/>
                <a:cs typeface="Arial" panose="020B0604020202020204" pitchFamily="34" charset="0"/>
              </a:defRPr>
            </a:lvl4pPr>
            <a:lvl5pPr>
              <a:lnSpc>
                <a:spcPct val="150000"/>
              </a:lnSpc>
              <a:buClr>
                <a:srgbClr val="ED1B2F"/>
              </a:buClr>
              <a:defRPr sz="2204">
                <a:solidFill>
                  <a:srgbClr val="350457"/>
                </a:solidFill>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7" name="Picture 2" descr="S:\All Roundhouse\Anniversary Year\Marketing\Brand\Brand assets\Logos\Red RH Logos\RH_logo_CMYK_Red.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9209380" y="6237856"/>
            <a:ext cx="1008128" cy="964066"/>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28511"/>
            <a:ext cx="10975676" cy="397481"/>
          </a:xfrm>
          <a:prstGeom prst="rect">
            <a:avLst/>
          </a:prstGeom>
        </p:spPr>
        <p:txBody>
          <a:bodyPr wrap="square">
            <a:spAutoFit/>
          </a:bodyPr>
          <a:lstStyle/>
          <a:p>
            <a:pPr algn="l" defTabSz="1007577" rtl="0"/>
            <a:r>
              <a:rPr lang="en-GB" sz="1983" kern="1200" dirty="0" smtClean="0">
                <a:solidFill>
                  <a:prstClr val="black"/>
                </a:solidFill>
                <a:ea typeface="+mn-ea"/>
                <a:cs typeface="+mn-cs"/>
              </a:rPr>
              <a:t>        </a:t>
            </a:r>
            <a:r>
              <a:rPr lang="en-GB" sz="1983" kern="1200" dirty="0" smtClean="0">
                <a:solidFill>
                  <a:srgbClr val="ED1B2F"/>
                </a:solidFill>
                <a:ea typeface="+mn-ea"/>
                <a:cs typeface="+mn-cs"/>
              </a:rPr>
              <a:t>………………………………………………………………………………………………………………………………………….</a:t>
            </a:r>
            <a:endParaRPr lang="en-GB" sz="1983" kern="1200" dirty="0">
              <a:solidFill>
                <a:srgbClr val="ED1B2F"/>
              </a:solidFill>
              <a:ea typeface="+mn-ea"/>
              <a:cs typeface="+mn-cs"/>
            </a:endParaRPr>
          </a:p>
        </p:txBody>
      </p:sp>
    </p:spTree>
    <p:extLst>
      <p:ext uri="{BB962C8B-B14F-4D97-AF65-F5344CB8AC3E}">
        <p14:creationId xmlns:p14="http://schemas.microsoft.com/office/powerpoint/2010/main" val="271562176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lvl1pPr algn="l">
              <a:defRPr sz="4848" b="1">
                <a:solidFill>
                  <a:srgbClr val="350457"/>
                </a:solidFill>
                <a:latin typeface="Arial" panose="020B0604020202020204" pitchFamily="34" charset="0"/>
                <a:cs typeface="Arial" panose="020B0604020202020204" pitchFamily="34" charset="0"/>
              </a:defRPr>
            </a:lvl1pPr>
          </a:lstStyle>
          <a:p>
            <a:r>
              <a:rPr lang="en-US" dirty="0" smtClean="0"/>
              <a:t>Click to edit Master title style</a:t>
            </a:r>
            <a:endParaRPr lang="en-GB" dirty="0"/>
          </a:p>
        </p:txBody>
      </p:sp>
      <p:sp>
        <p:nvSpPr>
          <p:cNvPr id="3" name="Content Placeholder 2"/>
          <p:cNvSpPr>
            <a:spLocks noGrp="1"/>
          </p:cNvSpPr>
          <p:nvPr>
            <p:ph idx="1"/>
          </p:nvPr>
        </p:nvSpPr>
        <p:spPr/>
        <p:txBody>
          <a:bodyPr>
            <a:normAutofit/>
          </a:bodyPr>
          <a:lstStyle>
            <a:lvl1pPr>
              <a:lnSpc>
                <a:spcPct val="150000"/>
              </a:lnSpc>
              <a:buClr>
                <a:srgbClr val="ED1B2F"/>
              </a:buClr>
              <a:defRPr sz="2204">
                <a:solidFill>
                  <a:srgbClr val="350457"/>
                </a:solidFill>
                <a:latin typeface="Arial" panose="020B0604020202020204" pitchFamily="34" charset="0"/>
                <a:cs typeface="Arial" panose="020B0604020202020204" pitchFamily="34" charset="0"/>
              </a:defRPr>
            </a:lvl1pPr>
            <a:lvl2pPr>
              <a:lnSpc>
                <a:spcPct val="150000"/>
              </a:lnSpc>
              <a:buClr>
                <a:srgbClr val="ED1B2F"/>
              </a:buClr>
              <a:defRPr sz="2204">
                <a:solidFill>
                  <a:srgbClr val="350457"/>
                </a:solidFill>
                <a:latin typeface="Arial" panose="020B0604020202020204" pitchFamily="34" charset="0"/>
                <a:cs typeface="Arial" panose="020B0604020202020204" pitchFamily="34" charset="0"/>
              </a:defRPr>
            </a:lvl2pPr>
            <a:lvl3pPr>
              <a:lnSpc>
                <a:spcPct val="150000"/>
              </a:lnSpc>
              <a:buClr>
                <a:srgbClr val="ED1B2F"/>
              </a:buClr>
              <a:defRPr sz="2204">
                <a:solidFill>
                  <a:srgbClr val="350457"/>
                </a:solidFill>
                <a:latin typeface="Arial" panose="020B0604020202020204" pitchFamily="34" charset="0"/>
                <a:cs typeface="Arial" panose="020B0604020202020204" pitchFamily="34" charset="0"/>
              </a:defRPr>
            </a:lvl3pPr>
            <a:lvl4pPr>
              <a:lnSpc>
                <a:spcPct val="150000"/>
              </a:lnSpc>
              <a:buClr>
                <a:srgbClr val="ED1B2F"/>
              </a:buClr>
              <a:defRPr sz="2204">
                <a:solidFill>
                  <a:srgbClr val="350457"/>
                </a:solidFill>
                <a:latin typeface="Arial" panose="020B0604020202020204" pitchFamily="34" charset="0"/>
                <a:cs typeface="Arial" panose="020B0604020202020204" pitchFamily="34" charset="0"/>
              </a:defRPr>
            </a:lvl4pPr>
            <a:lvl5pPr>
              <a:lnSpc>
                <a:spcPct val="150000"/>
              </a:lnSpc>
              <a:buClr>
                <a:srgbClr val="ED1B2F"/>
              </a:buClr>
              <a:defRPr sz="2204">
                <a:solidFill>
                  <a:srgbClr val="350457"/>
                </a:solidFill>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7" name="Picture 2" descr="S:\All Roundhouse\Anniversary Year\Marketing\Brand\Brand assets\Logos\Red RH Logos\RH_logo_CMYK_Red.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9209380" y="6237856"/>
            <a:ext cx="1008128" cy="964066"/>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28511"/>
            <a:ext cx="10975676" cy="397481"/>
          </a:xfrm>
          <a:prstGeom prst="rect">
            <a:avLst/>
          </a:prstGeom>
        </p:spPr>
        <p:txBody>
          <a:bodyPr wrap="square">
            <a:spAutoFit/>
          </a:bodyPr>
          <a:lstStyle/>
          <a:p>
            <a:pPr algn="l" defTabSz="1007577" rtl="0"/>
            <a:r>
              <a:rPr lang="en-GB" sz="1983" kern="1200" dirty="0" smtClean="0">
                <a:solidFill>
                  <a:prstClr val="black"/>
                </a:solidFill>
                <a:ea typeface="+mn-ea"/>
                <a:cs typeface="+mn-cs"/>
              </a:rPr>
              <a:t>        </a:t>
            </a:r>
            <a:r>
              <a:rPr lang="en-GB" sz="1983" kern="1200" dirty="0" smtClean="0">
                <a:solidFill>
                  <a:srgbClr val="ED1B2F"/>
                </a:solidFill>
                <a:ea typeface="+mn-ea"/>
                <a:cs typeface="+mn-cs"/>
              </a:rPr>
              <a:t>………………………………………………………………………………………………………………………………………….</a:t>
            </a:r>
            <a:endParaRPr lang="en-GB" sz="1983" kern="1200" dirty="0">
              <a:solidFill>
                <a:srgbClr val="ED1B2F"/>
              </a:solidFill>
              <a:ea typeface="+mn-ea"/>
              <a:cs typeface="+mn-cs"/>
            </a:endParaRPr>
          </a:p>
        </p:txBody>
      </p:sp>
    </p:spTree>
    <p:extLst>
      <p:ext uri="{BB962C8B-B14F-4D97-AF65-F5344CB8AC3E}">
        <p14:creationId xmlns:p14="http://schemas.microsoft.com/office/powerpoint/2010/main" val="1382033127"/>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01053" y="2347413"/>
            <a:ext cx="9078595" cy="1619750"/>
          </a:xfrm>
        </p:spPr>
        <p:txBody>
          <a:bodyPr/>
          <a:lstStyle/>
          <a:p>
            <a:r>
              <a:rPr lang="en-US" smtClean="0"/>
              <a:t>Click to edit Master title style</a:t>
            </a:r>
            <a:endParaRPr lang="en-GB"/>
          </a:p>
        </p:txBody>
      </p:sp>
      <p:sp>
        <p:nvSpPr>
          <p:cNvPr id="3" name="Subtitle 2"/>
          <p:cNvSpPr>
            <a:spLocks noGrp="1"/>
          </p:cNvSpPr>
          <p:nvPr>
            <p:ph type="subTitle" idx="1"/>
          </p:nvPr>
        </p:nvSpPr>
        <p:spPr>
          <a:xfrm>
            <a:off x="1602105" y="4282016"/>
            <a:ext cx="7476490" cy="1931106"/>
          </a:xfrm>
        </p:spPr>
        <p:txBody>
          <a:bodyPr/>
          <a:lstStyle>
            <a:lvl1pPr marL="0" indent="0" algn="ctr">
              <a:buNone/>
              <a:defRPr>
                <a:solidFill>
                  <a:schemeClr val="tx1">
                    <a:tint val="75000"/>
                  </a:schemeClr>
                </a:solidFill>
              </a:defRPr>
            </a:lvl1pPr>
            <a:lvl2pPr marL="503789" indent="0" algn="ctr">
              <a:buNone/>
              <a:defRPr>
                <a:solidFill>
                  <a:schemeClr val="tx1">
                    <a:tint val="75000"/>
                  </a:schemeClr>
                </a:solidFill>
              </a:defRPr>
            </a:lvl2pPr>
            <a:lvl3pPr marL="1007577" indent="0" algn="ctr">
              <a:buNone/>
              <a:defRPr>
                <a:solidFill>
                  <a:schemeClr val="tx1">
                    <a:tint val="75000"/>
                  </a:schemeClr>
                </a:solidFill>
              </a:defRPr>
            </a:lvl3pPr>
            <a:lvl4pPr marL="1511366" indent="0" algn="ctr">
              <a:buNone/>
              <a:defRPr>
                <a:solidFill>
                  <a:schemeClr val="tx1">
                    <a:tint val="75000"/>
                  </a:schemeClr>
                </a:solidFill>
              </a:defRPr>
            </a:lvl4pPr>
            <a:lvl5pPr marL="2015155" indent="0" algn="ctr">
              <a:buNone/>
              <a:defRPr>
                <a:solidFill>
                  <a:schemeClr val="tx1">
                    <a:tint val="75000"/>
                  </a:schemeClr>
                </a:solidFill>
              </a:defRPr>
            </a:lvl5pPr>
            <a:lvl6pPr marL="2518943" indent="0" algn="ctr">
              <a:buNone/>
              <a:defRPr>
                <a:solidFill>
                  <a:schemeClr val="tx1">
                    <a:tint val="75000"/>
                  </a:schemeClr>
                </a:solidFill>
              </a:defRPr>
            </a:lvl6pPr>
            <a:lvl7pPr marL="3022732" indent="0" algn="ctr">
              <a:buNone/>
              <a:defRPr>
                <a:solidFill>
                  <a:schemeClr val="tx1">
                    <a:tint val="75000"/>
                  </a:schemeClr>
                </a:solidFill>
              </a:defRPr>
            </a:lvl7pPr>
            <a:lvl8pPr marL="3526521" indent="0" algn="ctr">
              <a:buNone/>
              <a:defRPr>
                <a:solidFill>
                  <a:schemeClr val="tx1">
                    <a:tint val="75000"/>
                  </a:schemeClr>
                </a:solidFill>
              </a:defRPr>
            </a:lvl8pPr>
            <a:lvl9pPr marL="4030309"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A6A5BE5-AF27-403A-A43D-8C60266A74BA}" type="datetimeFigureOut">
              <a:rPr lang="en-GB" smtClean="0">
                <a:solidFill>
                  <a:prstClr val="black">
                    <a:tint val="75000"/>
                  </a:prstClr>
                </a:solidFill>
              </a:rPr>
              <a:pPr/>
              <a:t>15/11/2016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FF4CE270-1EBB-49B3-910A-6991416C8355}" type="slidenum">
              <a:rPr lang="en-GB" smtClean="0">
                <a:solidFill>
                  <a:prstClr val="black">
                    <a:tint val="75000"/>
                  </a:prstClr>
                </a:solidFill>
              </a:rPr>
              <a:pPr/>
              <a:t>‹#›</a:t>
            </a:fld>
            <a:endParaRPr lang="en-GB">
              <a:solidFill>
                <a:prstClr val="black">
                  <a:tint val="75000"/>
                </a:prstClr>
              </a:solidFill>
            </a:endParaRPr>
          </a:p>
        </p:txBody>
      </p:sp>
      <p:pic>
        <p:nvPicPr>
          <p:cNvPr id="7" name="Picture 2"/>
          <p:cNvPicPr>
            <a:picLocks noChangeAspect="1" noChangeArrowheads="1"/>
          </p:cNvPicPr>
          <p:nvPr userDrawn="1"/>
        </p:nvPicPr>
        <p:blipFill rotWithShape="1">
          <a:blip r:embed="rId2" cstate="print">
            <a:extLst>
              <a:ext uri="{28A0092B-C50C-407E-A947-70E740481C1C}">
                <a14:useLocalDpi xmlns:a14="http://schemas.microsoft.com/office/drawing/2010/main" val="0"/>
              </a:ext>
            </a:extLst>
          </a:blip>
          <a:srcRect l="6128"/>
          <a:stretch/>
        </p:blipFill>
        <p:spPr bwMode="auto">
          <a:xfrm>
            <a:off x="0" y="-32796"/>
            <a:ext cx="10723348" cy="761947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itle 1"/>
          <p:cNvSpPr txBox="1">
            <a:spLocks/>
          </p:cNvSpPr>
          <p:nvPr userDrawn="1"/>
        </p:nvSpPr>
        <p:spPr>
          <a:xfrm>
            <a:off x="630227" y="842591"/>
            <a:ext cx="9612630" cy="2380264"/>
          </a:xfrm>
          <a:prstGeom prst="rect">
            <a:avLst/>
          </a:prstGeom>
        </p:spPr>
        <p:txBody>
          <a:bodyPr vert="horz" lIns="100753" tIns="50377" rIns="100753" bIns="50377" rtlCol="0" anchor="ctr">
            <a:noAutofit/>
          </a:bodyPr>
          <a:lstStyle>
            <a:lvl1pPr algn="l" defTabSz="914400" rtl="0" eaLnBrk="1" latinLnBrk="0" hangingPunct="1">
              <a:spcBef>
                <a:spcPct val="0"/>
              </a:spcBef>
              <a:buNone/>
              <a:defRPr sz="4400" b="1" kern="1200">
                <a:solidFill>
                  <a:srgbClr val="350457"/>
                </a:solidFill>
                <a:latin typeface="Arial" panose="020B0604020202020204" pitchFamily="34" charset="0"/>
                <a:ea typeface="+mj-ea"/>
                <a:cs typeface="Arial" panose="020B0604020202020204" pitchFamily="34" charset="0"/>
              </a:defRPr>
            </a:lvl1pPr>
          </a:lstStyle>
          <a:p>
            <a:r>
              <a:rPr lang="en-GB" sz="5950" dirty="0" smtClean="0">
                <a:solidFill>
                  <a:prstClr val="white"/>
                </a:solidFill>
              </a:rPr>
              <a:t>Headline set in Arial Bold, 54pt</a:t>
            </a:r>
            <a:endParaRPr lang="en-GB" sz="5950" dirty="0">
              <a:solidFill>
                <a:prstClr val="white"/>
              </a:solidFill>
            </a:endParaRPr>
          </a:p>
        </p:txBody>
      </p:sp>
      <p:sp>
        <p:nvSpPr>
          <p:cNvPr id="9" name="Title 1"/>
          <p:cNvSpPr txBox="1">
            <a:spLocks/>
          </p:cNvSpPr>
          <p:nvPr userDrawn="1"/>
        </p:nvSpPr>
        <p:spPr>
          <a:xfrm>
            <a:off x="630227" y="3222855"/>
            <a:ext cx="4710123" cy="2380264"/>
          </a:xfrm>
          <a:prstGeom prst="rect">
            <a:avLst/>
          </a:prstGeom>
        </p:spPr>
        <p:txBody>
          <a:bodyPr vert="horz" lIns="100753" tIns="50377" rIns="100753" bIns="50377"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3085" dirty="0" smtClean="0">
                <a:solidFill>
                  <a:prstClr val="white"/>
                </a:solidFill>
                <a:latin typeface="Arial" panose="020B0604020202020204" pitchFamily="34" charset="0"/>
                <a:cs typeface="Arial" panose="020B0604020202020204" pitchFamily="34" charset="0"/>
              </a:rPr>
              <a:t>Sub-headings are smaller and set in Arial, 28pt</a:t>
            </a:r>
            <a:endParaRPr lang="en-GB" sz="3085" dirty="0">
              <a:solidFill>
                <a:prstClr val="white"/>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3180472"/>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01053" y="1236678"/>
            <a:ext cx="9078595" cy="2630781"/>
          </a:xfrm>
        </p:spPr>
        <p:txBody>
          <a:bodyPr anchor="b"/>
          <a:lstStyle>
            <a:lvl1pPr algn="ctr">
              <a:defRPr sz="6611"/>
            </a:lvl1pPr>
          </a:lstStyle>
          <a:p>
            <a:r>
              <a:rPr lang="en-US" smtClean="0"/>
              <a:t>Click to edit Master title style</a:t>
            </a:r>
            <a:endParaRPr lang="en-US" dirty="0"/>
          </a:p>
        </p:txBody>
      </p:sp>
      <p:sp>
        <p:nvSpPr>
          <p:cNvPr id="3" name="Subtitle 2"/>
          <p:cNvSpPr>
            <a:spLocks noGrp="1"/>
          </p:cNvSpPr>
          <p:nvPr>
            <p:ph type="subTitle" idx="1"/>
          </p:nvPr>
        </p:nvSpPr>
        <p:spPr>
          <a:xfrm>
            <a:off x="1335088" y="3968912"/>
            <a:ext cx="8010525" cy="1824404"/>
          </a:xfrm>
        </p:spPr>
        <p:txBody>
          <a:bodyPr/>
          <a:lstStyle>
            <a:lvl1pPr marL="0" indent="0" algn="ctr">
              <a:buNone/>
              <a:defRPr sz="2645"/>
            </a:lvl1pPr>
            <a:lvl2pPr marL="503789" indent="0" algn="ctr">
              <a:buNone/>
              <a:defRPr sz="2204"/>
            </a:lvl2pPr>
            <a:lvl3pPr marL="1007577" indent="0" algn="ctr">
              <a:buNone/>
              <a:defRPr sz="1983"/>
            </a:lvl3pPr>
            <a:lvl4pPr marL="1511366" indent="0" algn="ctr">
              <a:buNone/>
              <a:defRPr sz="1763"/>
            </a:lvl4pPr>
            <a:lvl5pPr marL="2015155" indent="0" algn="ctr">
              <a:buNone/>
              <a:defRPr sz="1763"/>
            </a:lvl5pPr>
            <a:lvl6pPr marL="2518943" indent="0" algn="ctr">
              <a:buNone/>
              <a:defRPr sz="1763"/>
            </a:lvl6pPr>
            <a:lvl7pPr marL="3022732" indent="0" algn="ctr">
              <a:buNone/>
              <a:defRPr sz="1763"/>
            </a:lvl7pPr>
            <a:lvl8pPr marL="3526521" indent="0" algn="ctr">
              <a:buNone/>
              <a:defRPr sz="1763"/>
            </a:lvl8pPr>
            <a:lvl9pPr marL="4030309" indent="0" algn="ctr">
              <a:buNone/>
              <a:defRPr sz="1763"/>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531CCBB1-626A-4992-83B2-05485A5604B0}" type="datetimeFigureOut">
              <a:rPr lang="en-GB" smtClean="0">
                <a:solidFill>
                  <a:prstClr val="black">
                    <a:tint val="75000"/>
                  </a:prstClr>
                </a:solidFill>
              </a:rPr>
              <a:pPr/>
              <a:t>15/11/2016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3547F414-5C71-4932-820E-CE33E44ED57F}"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500076837"/>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335088" y="1236678"/>
            <a:ext cx="8010525" cy="2630781"/>
          </a:xfrm>
        </p:spPr>
        <p:txBody>
          <a:bodyPr anchor="b"/>
          <a:lstStyle>
            <a:lvl1pPr algn="ctr">
              <a:defRPr sz="4959"/>
            </a:lvl1pPr>
          </a:lstStyle>
          <a:p>
            <a:r>
              <a:rPr lang="en-US" smtClean="0"/>
              <a:t>Click to edit Master title style</a:t>
            </a:r>
            <a:endParaRPr lang="en-US"/>
          </a:p>
        </p:txBody>
      </p:sp>
      <p:sp>
        <p:nvSpPr>
          <p:cNvPr id="3" name="Subtitle 2"/>
          <p:cNvSpPr>
            <a:spLocks noGrp="1"/>
          </p:cNvSpPr>
          <p:nvPr>
            <p:ph type="subTitle" idx="1"/>
          </p:nvPr>
        </p:nvSpPr>
        <p:spPr>
          <a:xfrm>
            <a:off x="1335088" y="3968912"/>
            <a:ext cx="8010525" cy="1824404"/>
          </a:xfrm>
        </p:spPr>
        <p:txBody>
          <a:bodyPr/>
          <a:lstStyle>
            <a:lvl1pPr marL="0" indent="0" algn="ctr">
              <a:buNone/>
              <a:defRPr sz="1983"/>
            </a:lvl1pPr>
            <a:lvl2pPr marL="377842" indent="0" algn="ctr">
              <a:buNone/>
              <a:defRPr sz="1653"/>
            </a:lvl2pPr>
            <a:lvl3pPr marL="755683" indent="0" algn="ctr">
              <a:buNone/>
              <a:defRPr sz="1488"/>
            </a:lvl3pPr>
            <a:lvl4pPr marL="1133525" indent="0" algn="ctr">
              <a:buNone/>
              <a:defRPr sz="1322"/>
            </a:lvl4pPr>
            <a:lvl5pPr marL="1511366" indent="0" algn="ctr">
              <a:buNone/>
              <a:defRPr sz="1322"/>
            </a:lvl5pPr>
            <a:lvl6pPr marL="1889208" indent="0" algn="ctr">
              <a:buNone/>
              <a:defRPr sz="1322"/>
            </a:lvl6pPr>
            <a:lvl7pPr marL="2267049" indent="0" algn="ctr">
              <a:buNone/>
              <a:defRPr sz="1322"/>
            </a:lvl7pPr>
            <a:lvl8pPr marL="2644891" indent="0" algn="ctr">
              <a:buNone/>
              <a:defRPr sz="1322"/>
            </a:lvl8pPr>
            <a:lvl9pPr marL="3022732" indent="0" algn="ctr">
              <a:buNone/>
              <a:defRPr sz="1322"/>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4911D73-B80A-48E2-8E63-37386415167F}" type="datetime1">
              <a:rPr lang="en-US" smtClean="0">
                <a:solidFill>
                  <a:prstClr val="black">
                    <a:tint val="75000"/>
                  </a:prstClr>
                </a:solidFill>
              </a:rPr>
              <a:pPr/>
              <a:t>11/15/2016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b="1"/>
            </a:lvl1pPr>
          </a:lstStyle>
          <a:p>
            <a:r>
              <a:rPr lang="en-US" dirty="0" smtClean="0">
                <a:solidFill>
                  <a:prstClr val="black">
                    <a:tint val="75000"/>
                  </a:prstClr>
                </a:solidFill>
              </a:rPr>
              <a:t>#TECDublin16</a:t>
            </a:r>
          </a:p>
        </p:txBody>
      </p:sp>
    </p:spTree>
    <p:extLst>
      <p:ext uri="{BB962C8B-B14F-4D97-AF65-F5344CB8AC3E}">
        <p14:creationId xmlns:p14="http://schemas.microsoft.com/office/powerpoint/2010/main" val="4064847777"/>
      </p:ext>
    </p:extLst>
  </p:cSld>
  <p:clrMapOvr>
    <a:masterClrMapping/>
  </p:clrMapOvr>
  <p:timing>
    <p:tnLst>
      <p:par>
        <p:cTn id="1" dur="indefinite" restart="never" nodeType="tmRoot"/>
      </p:par>
    </p:tnLst>
  </p:timing>
</p:sldLayout>
</file>

<file path=ppt/slideLayouts/slideLayout58.xml><?xml version="1.0" encoding="utf-8"?>
<p:sldLayout xmlns:a="http://schemas.openxmlformats.org/drawingml/2006/main" xmlns:r="http://schemas.openxmlformats.org/officeDocument/2006/relationships" xmlns:p="http://schemas.openxmlformats.org/presentationml/2006/main" type="objTx">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5689" y="503767"/>
            <a:ext cx="3444804" cy="1763183"/>
          </a:xfrm>
        </p:spPr>
        <p:txBody>
          <a:bodyPr anchor="b"/>
          <a:lstStyle>
            <a:lvl1pPr>
              <a:defRPr sz="3526"/>
            </a:lvl1pPr>
          </a:lstStyle>
          <a:p>
            <a:r>
              <a:rPr lang="en-US" smtClean="0"/>
              <a:t>Click to edit Master title style</a:t>
            </a:r>
            <a:endParaRPr lang="en-US" dirty="0"/>
          </a:p>
        </p:txBody>
      </p:sp>
      <p:sp>
        <p:nvSpPr>
          <p:cNvPr id="3" name="Content Placeholder 2"/>
          <p:cNvSpPr>
            <a:spLocks noGrp="1"/>
          </p:cNvSpPr>
          <p:nvPr>
            <p:ph idx="1"/>
          </p:nvPr>
        </p:nvSpPr>
        <p:spPr>
          <a:xfrm>
            <a:off x="4540689" y="1087998"/>
            <a:ext cx="5407104" cy="5370013"/>
          </a:xfrm>
        </p:spPr>
        <p:txBody>
          <a:bodyPr/>
          <a:lstStyle>
            <a:lvl1pPr>
              <a:defRPr sz="3526"/>
            </a:lvl1pPr>
            <a:lvl2pPr>
              <a:defRPr sz="3085"/>
            </a:lvl2pPr>
            <a:lvl3pPr>
              <a:defRPr sz="2645"/>
            </a:lvl3pPr>
            <a:lvl4pPr>
              <a:defRPr sz="2204"/>
            </a:lvl4pPr>
            <a:lvl5pPr>
              <a:defRPr sz="2204"/>
            </a:lvl5pPr>
            <a:lvl6pPr>
              <a:defRPr sz="2204"/>
            </a:lvl6pPr>
            <a:lvl7pPr>
              <a:defRPr sz="2204"/>
            </a:lvl7pPr>
            <a:lvl8pPr>
              <a:defRPr sz="2204"/>
            </a:lvl8pPr>
            <a:lvl9pPr>
              <a:defRPr sz="2204"/>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735689" y="2266950"/>
            <a:ext cx="3444804" cy="4199805"/>
          </a:xfrm>
        </p:spPr>
        <p:txBody>
          <a:bodyPr/>
          <a:lstStyle>
            <a:lvl1pPr marL="0" indent="0">
              <a:buNone/>
              <a:defRPr sz="1763"/>
            </a:lvl1pPr>
            <a:lvl2pPr marL="503789" indent="0">
              <a:buNone/>
              <a:defRPr sz="1543"/>
            </a:lvl2pPr>
            <a:lvl3pPr marL="1007577" indent="0">
              <a:buNone/>
              <a:defRPr sz="1322"/>
            </a:lvl3pPr>
            <a:lvl4pPr marL="1511366" indent="0">
              <a:buNone/>
              <a:defRPr sz="1102"/>
            </a:lvl4pPr>
            <a:lvl5pPr marL="2015155" indent="0">
              <a:buNone/>
              <a:defRPr sz="1102"/>
            </a:lvl5pPr>
            <a:lvl6pPr marL="2518943" indent="0">
              <a:buNone/>
              <a:defRPr sz="1102"/>
            </a:lvl6pPr>
            <a:lvl7pPr marL="3022732" indent="0">
              <a:buNone/>
              <a:defRPr sz="1102"/>
            </a:lvl7pPr>
            <a:lvl8pPr marL="3526521" indent="0">
              <a:buNone/>
              <a:defRPr sz="1102"/>
            </a:lvl8pPr>
            <a:lvl9pPr marL="4030309" indent="0">
              <a:buNone/>
              <a:defRPr sz="1102"/>
            </a:lvl9pPr>
          </a:lstStyle>
          <a:p>
            <a:pPr lvl="0"/>
            <a:r>
              <a:rPr lang="en-US" smtClean="0"/>
              <a:t>Edit Master text styles</a:t>
            </a:r>
          </a:p>
        </p:txBody>
      </p:sp>
      <p:sp>
        <p:nvSpPr>
          <p:cNvPr id="5" name="Date Placeholder 4"/>
          <p:cNvSpPr>
            <a:spLocks noGrp="1"/>
          </p:cNvSpPr>
          <p:nvPr>
            <p:ph type="dt" sz="half" idx="10"/>
          </p:nvPr>
        </p:nvSpPr>
        <p:spPr/>
        <p:txBody>
          <a:bodyPr/>
          <a:lstStyle/>
          <a:p>
            <a:fld id="{624DF92F-F9FD-4FA6-89D7-FA1CEED561F2}" type="datetime1">
              <a:rPr lang="en-US" smtClean="0">
                <a:solidFill>
                  <a:prstClr val="black">
                    <a:tint val="75000"/>
                  </a:prstClr>
                </a:solidFill>
              </a:rPr>
              <a:pPr/>
              <a:t>11/15/2016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r>
              <a:rPr lang="en-US" smtClean="0">
                <a:solidFill>
                  <a:prstClr val="black">
                    <a:tint val="75000"/>
                  </a:prstClr>
                </a:solidFill>
              </a:rPr>
              <a:t>#TECDublin16</a:t>
            </a: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8B928A99-6D55-4CAF-98F7-AD30A9E57DA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40781285"/>
      </p:ext>
    </p:extLst>
  </p:cSld>
  <p:clrMapOvr>
    <a:masterClrMapping/>
  </p:clrMapOvr>
  <p:timing>
    <p:tnLst>
      <p:par>
        <p:cTn id="1" dur="indefinite" restart="never" nodeType="tmRoot"/>
      </p:par>
    </p:tnLst>
  </p:timing>
</p:sldLayout>
</file>

<file path=ppt/slideLayouts/slideLayout59.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335088" y="1236678"/>
            <a:ext cx="8010525" cy="2630781"/>
          </a:xfrm>
        </p:spPr>
        <p:txBody>
          <a:bodyPr anchor="b"/>
          <a:lstStyle>
            <a:lvl1pPr algn="ctr">
              <a:defRPr sz="4959"/>
            </a:lvl1pPr>
          </a:lstStyle>
          <a:p>
            <a:r>
              <a:rPr lang="en-US" smtClean="0"/>
              <a:t>Click to edit Master title style</a:t>
            </a:r>
            <a:endParaRPr lang="en-US"/>
          </a:p>
        </p:txBody>
      </p:sp>
      <p:sp>
        <p:nvSpPr>
          <p:cNvPr id="3" name="Subtitle 2"/>
          <p:cNvSpPr>
            <a:spLocks noGrp="1"/>
          </p:cNvSpPr>
          <p:nvPr>
            <p:ph type="subTitle" idx="1"/>
          </p:nvPr>
        </p:nvSpPr>
        <p:spPr>
          <a:xfrm>
            <a:off x="1335088" y="3968912"/>
            <a:ext cx="8010525" cy="1824404"/>
          </a:xfrm>
        </p:spPr>
        <p:txBody>
          <a:bodyPr/>
          <a:lstStyle>
            <a:lvl1pPr marL="0" indent="0" algn="ctr">
              <a:buNone/>
              <a:defRPr sz="1983"/>
            </a:lvl1pPr>
            <a:lvl2pPr marL="377842" indent="0" algn="ctr">
              <a:buNone/>
              <a:defRPr sz="1653"/>
            </a:lvl2pPr>
            <a:lvl3pPr marL="755683" indent="0" algn="ctr">
              <a:buNone/>
              <a:defRPr sz="1488"/>
            </a:lvl3pPr>
            <a:lvl4pPr marL="1133525" indent="0" algn="ctr">
              <a:buNone/>
              <a:defRPr sz="1322"/>
            </a:lvl4pPr>
            <a:lvl5pPr marL="1511366" indent="0" algn="ctr">
              <a:buNone/>
              <a:defRPr sz="1322"/>
            </a:lvl5pPr>
            <a:lvl6pPr marL="1889208" indent="0" algn="ctr">
              <a:buNone/>
              <a:defRPr sz="1322"/>
            </a:lvl6pPr>
            <a:lvl7pPr marL="2267049" indent="0" algn="ctr">
              <a:buNone/>
              <a:defRPr sz="1322"/>
            </a:lvl7pPr>
            <a:lvl8pPr marL="2644891" indent="0" algn="ctr">
              <a:buNone/>
              <a:defRPr sz="1322"/>
            </a:lvl8pPr>
            <a:lvl9pPr marL="3022732" indent="0" algn="ctr">
              <a:buNone/>
              <a:defRPr sz="1322"/>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4911D73-B80A-48E2-8E63-37386415167F}" type="datetime1">
              <a:rPr lang="en-US" smtClean="0">
                <a:solidFill>
                  <a:prstClr val="black">
                    <a:tint val="75000"/>
                  </a:prstClr>
                </a:solidFill>
              </a:rPr>
              <a:pPr/>
              <a:t>11/15/2016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b="1"/>
            </a:lvl1pPr>
          </a:lstStyle>
          <a:p>
            <a:r>
              <a:rPr lang="en-US" dirty="0" smtClean="0">
                <a:solidFill>
                  <a:prstClr val="black">
                    <a:tint val="75000"/>
                  </a:prstClr>
                </a:solidFill>
              </a:rPr>
              <a:t>#TECDublin16</a:t>
            </a:r>
          </a:p>
        </p:txBody>
      </p:sp>
    </p:spTree>
    <p:extLst>
      <p:ext uri="{BB962C8B-B14F-4D97-AF65-F5344CB8AC3E}">
        <p14:creationId xmlns:p14="http://schemas.microsoft.com/office/powerpoint/2010/main" val="4125851368"/>
      </p:ext>
    </p:extLst>
  </p:cSld>
  <p:clrMapOvr>
    <a:masterClrMapping/>
  </p:clrMapOvr>
  <p:timing>
    <p:tnLst>
      <p:par>
        <p:cTn id="1" dur="indefinite" restart="never" nodeType="tmRoot"/>
      </p:par>
    </p:tnLst>
  </p:timing>
</p:sldLayout>
</file>

<file path=ppt/slideLayouts/slideLayout60.xml><?xml version="1.0" encoding="utf-8"?>
<p:sldLayout xmlns:a="http://schemas.openxmlformats.org/drawingml/2006/main" xmlns:r="http://schemas.openxmlformats.org/officeDocument/2006/relationships" xmlns:p="http://schemas.openxmlformats.org/presentationml/2006/main" type="objTx">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5689" y="503767"/>
            <a:ext cx="3444804" cy="1763183"/>
          </a:xfrm>
        </p:spPr>
        <p:txBody>
          <a:bodyPr anchor="b"/>
          <a:lstStyle>
            <a:lvl1pPr>
              <a:defRPr sz="3526"/>
            </a:lvl1pPr>
          </a:lstStyle>
          <a:p>
            <a:r>
              <a:rPr lang="en-US" smtClean="0"/>
              <a:t>Click to edit Master title style</a:t>
            </a:r>
            <a:endParaRPr lang="en-US" dirty="0"/>
          </a:p>
        </p:txBody>
      </p:sp>
      <p:sp>
        <p:nvSpPr>
          <p:cNvPr id="3" name="Content Placeholder 2"/>
          <p:cNvSpPr>
            <a:spLocks noGrp="1"/>
          </p:cNvSpPr>
          <p:nvPr>
            <p:ph idx="1"/>
          </p:nvPr>
        </p:nvSpPr>
        <p:spPr>
          <a:xfrm>
            <a:off x="4540689" y="1087998"/>
            <a:ext cx="5407104" cy="5370013"/>
          </a:xfrm>
        </p:spPr>
        <p:txBody>
          <a:bodyPr/>
          <a:lstStyle>
            <a:lvl1pPr>
              <a:defRPr sz="3526"/>
            </a:lvl1pPr>
            <a:lvl2pPr>
              <a:defRPr sz="3085"/>
            </a:lvl2pPr>
            <a:lvl3pPr>
              <a:defRPr sz="2645"/>
            </a:lvl3pPr>
            <a:lvl4pPr>
              <a:defRPr sz="2204"/>
            </a:lvl4pPr>
            <a:lvl5pPr>
              <a:defRPr sz="2204"/>
            </a:lvl5pPr>
            <a:lvl6pPr>
              <a:defRPr sz="2204"/>
            </a:lvl6pPr>
            <a:lvl7pPr>
              <a:defRPr sz="2204"/>
            </a:lvl7pPr>
            <a:lvl8pPr>
              <a:defRPr sz="2204"/>
            </a:lvl8pPr>
            <a:lvl9pPr>
              <a:defRPr sz="2204"/>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735689" y="2266950"/>
            <a:ext cx="3444804" cy="4199805"/>
          </a:xfrm>
        </p:spPr>
        <p:txBody>
          <a:bodyPr/>
          <a:lstStyle>
            <a:lvl1pPr marL="0" indent="0">
              <a:buNone/>
              <a:defRPr sz="1763"/>
            </a:lvl1pPr>
            <a:lvl2pPr marL="503789" indent="0">
              <a:buNone/>
              <a:defRPr sz="1543"/>
            </a:lvl2pPr>
            <a:lvl3pPr marL="1007577" indent="0">
              <a:buNone/>
              <a:defRPr sz="1322"/>
            </a:lvl3pPr>
            <a:lvl4pPr marL="1511366" indent="0">
              <a:buNone/>
              <a:defRPr sz="1102"/>
            </a:lvl4pPr>
            <a:lvl5pPr marL="2015155" indent="0">
              <a:buNone/>
              <a:defRPr sz="1102"/>
            </a:lvl5pPr>
            <a:lvl6pPr marL="2518943" indent="0">
              <a:buNone/>
              <a:defRPr sz="1102"/>
            </a:lvl6pPr>
            <a:lvl7pPr marL="3022732" indent="0">
              <a:buNone/>
              <a:defRPr sz="1102"/>
            </a:lvl7pPr>
            <a:lvl8pPr marL="3526521" indent="0">
              <a:buNone/>
              <a:defRPr sz="1102"/>
            </a:lvl8pPr>
            <a:lvl9pPr marL="4030309" indent="0">
              <a:buNone/>
              <a:defRPr sz="1102"/>
            </a:lvl9pPr>
          </a:lstStyle>
          <a:p>
            <a:pPr lvl="0"/>
            <a:r>
              <a:rPr lang="en-US" smtClean="0"/>
              <a:t>Edit Master text styles</a:t>
            </a:r>
          </a:p>
        </p:txBody>
      </p:sp>
      <p:sp>
        <p:nvSpPr>
          <p:cNvPr id="5" name="Date Placeholder 4"/>
          <p:cNvSpPr>
            <a:spLocks noGrp="1"/>
          </p:cNvSpPr>
          <p:nvPr>
            <p:ph type="dt" sz="half" idx="10"/>
          </p:nvPr>
        </p:nvSpPr>
        <p:spPr/>
        <p:txBody>
          <a:bodyPr/>
          <a:lstStyle/>
          <a:p>
            <a:fld id="{624DF92F-F9FD-4FA6-89D7-FA1CEED561F2}" type="datetime1">
              <a:rPr lang="en-US" smtClean="0">
                <a:solidFill>
                  <a:prstClr val="black">
                    <a:tint val="75000"/>
                  </a:prstClr>
                </a:solidFill>
              </a:rPr>
              <a:pPr/>
              <a:t>11/15/2016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r>
              <a:rPr lang="en-US" smtClean="0">
                <a:solidFill>
                  <a:prstClr val="black">
                    <a:tint val="75000"/>
                  </a:prstClr>
                </a:solidFill>
              </a:rPr>
              <a:t>#TECDublin16</a:t>
            </a: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8B928A99-6D55-4CAF-98F7-AD30A9E57DA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70310325"/>
      </p:ext>
    </p:extLst>
  </p:cSld>
  <p:clrMapOvr>
    <a:masterClrMapping/>
  </p:clrMapOvr>
  <p:timing>
    <p:tnLst>
      <p:par>
        <p:cTn id="1" dur="indefinite" restart="never" nodeType="tmRoot"/>
      </p:par>
    </p:tnLst>
  </p:timing>
</p:sldLayout>
</file>

<file path=ppt/slideLayouts/slideLayout6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01053" y="1236678"/>
            <a:ext cx="9078595" cy="2630781"/>
          </a:xfrm>
        </p:spPr>
        <p:txBody>
          <a:bodyPr anchor="b"/>
          <a:lstStyle>
            <a:lvl1pPr algn="ctr">
              <a:defRPr sz="6611"/>
            </a:lvl1pPr>
          </a:lstStyle>
          <a:p>
            <a:r>
              <a:rPr lang="en-US" smtClean="0"/>
              <a:t>Click to edit Master title style</a:t>
            </a:r>
            <a:endParaRPr lang="en-US" dirty="0"/>
          </a:p>
        </p:txBody>
      </p:sp>
      <p:sp>
        <p:nvSpPr>
          <p:cNvPr id="3" name="Subtitle 2"/>
          <p:cNvSpPr>
            <a:spLocks noGrp="1"/>
          </p:cNvSpPr>
          <p:nvPr>
            <p:ph type="subTitle" idx="1"/>
          </p:nvPr>
        </p:nvSpPr>
        <p:spPr>
          <a:xfrm>
            <a:off x="1335088" y="3968912"/>
            <a:ext cx="8010525" cy="1824404"/>
          </a:xfrm>
        </p:spPr>
        <p:txBody>
          <a:bodyPr/>
          <a:lstStyle>
            <a:lvl1pPr marL="0" indent="0" algn="ctr">
              <a:buNone/>
              <a:defRPr sz="2645"/>
            </a:lvl1pPr>
            <a:lvl2pPr marL="503789" indent="0" algn="ctr">
              <a:buNone/>
              <a:defRPr sz="2204"/>
            </a:lvl2pPr>
            <a:lvl3pPr marL="1007577" indent="0" algn="ctr">
              <a:buNone/>
              <a:defRPr sz="1983"/>
            </a:lvl3pPr>
            <a:lvl4pPr marL="1511366" indent="0" algn="ctr">
              <a:buNone/>
              <a:defRPr sz="1763"/>
            </a:lvl4pPr>
            <a:lvl5pPr marL="2015155" indent="0" algn="ctr">
              <a:buNone/>
              <a:defRPr sz="1763"/>
            </a:lvl5pPr>
            <a:lvl6pPr marL="2518943" indent="0" algn="ctr">
              <a:buNone/>
              <a:defRPr sz="1763"/>
            </a:lvl6pPr>
            <a:lvl7pPr marL="3022732" indent="0" algn="ctr">
              <a:buNone/>
              <a:defRPr sz="1763"/>
            </a:lvl7pPr>
            <a:lvl8pPr marL="3526521" indent="0" algn="ctr">
              <a:buNone/>
              <a:defRPr sz="1763"/>
            </a:lvl8pPr>
            <a:lvl9pPr marL="4030309" indent="0" algn="ctr">
              <a:buNone/>
              <a:defRPr sz="1763"/>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531CCBB1-626A-4992-83B2-05485A5604B0}" type="datetimeFigureOut">
              <a:rPr lang="en-GB" smtClean="0">
                <a:solidFill>
                  <a:prstClr val="black">
                    <a:tint val="75000"/>
                  </a:prstClr>
                </a:solidFill>
              </a:rPr>
              <a:pPr/>
              <a:t>15/11/2016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3547F414-5C71-4932-820E-CE33E44ED57F}"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563689691"/>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01053" y="1236678"/>
            <a:ext cx="9078595" cy="2630781"/>
          </a:xfrm>
        </p:spPr>
        <p:txBody>
          <a:bodyPr anchor="b"/>
          <a:lstStyle>
            <a:lvl1pPr algn="ctr">
              <a:defRPr sz="6611"/>
            </a:lvl1pPr>
          </a:lstStyle>
          <a:p>
            <a:r>
              <a:rPr lang="en-US" smtClean="0"/>
              <a:t>Click to edit Master title style</a:t>
            </a:r>
            <a:endParaRPr lang="en-US" dirty="0"/>
          </a:p>
        </p:txBody>
      </p:sp>
      <p:sp>
        <p:nvSpPr>
          <p:cNvPr id="3" name="Subtitle 2"/>
          <p:cNvSpPr>
            <a:spLocks noGrp="1"/>
          </p:cNvSpPr>
          <p:nvPr>
            <p:ph type="subTitle" idx="1"/>
          </p:nvPr>
        </p:nvSpPr>
        <p:spPr>
          <a:xfrm>
            <a:off x="1335088" y="3968912"/>
            <a:ext cx="8010525" cy="1824404"/>
          </a:xfrm>
        </p:spPr>
        <p:txBody>
          <a:bodyPr/>
          <a:lstStyle>
            <a:lvl1pPr marL="0" indent="0" algn="ctr">
              <a:buNone/>
              <a:defRPr sz="2645"/>
            </a:lvl1pPr>
            <a:lvl2pPr marL="503789" indent="0" algn="ctr">
              <a:buNone/>
              <a:defRPr sz="2204"/>
            </a:lvl2pPr>
            <a:lvl3pPr marL="1007577" indent="0" algn="ctr">
              <a:buNone/>
              <a:defRPr sz="1983"/>
            </a:lvl3pPr>
            <a:lvl4pPr marL="1511366" indent="0" algn="ctr">
              <a:buNone/>
              <a:defRPr sz="1763"/>
            </a:lvl4pPr>
            <a:lvl5pPr marL="2015155" indent="0" algn="ctr">
              <a:buNone/>
              <a:defRPr sz="1763"/>
            </a:lvl5pPr>
            <a:lvl6pPr marL="2518943" indent="0" algn="ctr">
              <a:buNone/>
              <a:defRPr sz="1763"/>
            </a:lvl6pPr>
            <a:lvl7pPr marL="3022732" indent="0" algn="ctr">
              <a:buNone/>
              <a:defRPr sz="1763"/>
            </a:lvl7pPr>
            <a:lvl8pPr marL="3526521" indent="0" algn="ctr">
              <a:buNone/>
              <a:defRPr sz="1763"/>
            </a:lvl8pPr>
            <a:lvl9pPr marL="4030309" indent="0" algn="ctr">
              <a:buNone/>
              <a:defRPr sz="1763"/>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531CCBB1-626A-4992-83B2-05485A5604B0}" type="datetimeFigureOut">
              <a:rPr lang="en-GB" smtClean="0">
                <a:solidFill>
                  <a:prstClr val="black">
                    <a:tint val="75000"/>
                  </a:prstClr>
                </a:solidFill>
              </a:rPr>
              <a:pPr/>
              <a:t>15/11/2016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3547F414-5C71-4932-820E-CE33E44ED57F}"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225662197"/>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01053" y="1236678"/>
            <a:ext cx="9078595" cy="2630781"/>
          </a:xfrm>
        </p:spPr>
        <p:txBody>
          <a:bodyPr anchor="b"/>
          <a:lstStyle>
            <a:lvl1pPr algn="ctr">
              <a:defRPr sz="6611"/>
            </a:lvl1pPr>
          </a:lstStyle>
          <a:p>
            <a:r>
              <a:rPr lang="en-US" smtClean="0"/>
              <a:t>Click to edit Master title style</a:t>
            </a:r>
            <a:endParaRPr lang="en-US" dirty="0"/>
          </a:p>
        </p:txBody>
      </p:sp>
      <p:sp>
        <p:nvSpPr>
          <p:cNvPr id="3" name="Subtitle 2"/>
          <p:cNvSpPr>
            <a:spLocks noGrp="1"/>
          </p:cNvSpPr>
          <p:nvPr>
            <p:ph type="subTitle" idx="1"/>
          </p:nvPr>
        </p:nvSpPr>
        <p:spPr>
          <a:xfrm>
            <a:off x="1335088" y="3968912"/>
            <a:ext cx="8010525" cy="1824404"/>
          </a:xfrm>
        </p:spPr>
        <p:txBody>
          <a:bodyPr/>
          <a:lstStyle>
            <a:lvl1pPr marL="0" indent="0" algn="ctr">
              <a:buNone/>
              <a:defRPr sz="2645"/>
            </a:lvl1pPr>
            <a:lvl2pPr marL="503789" indent="0" algn="ctr">
              <a:buNone/>
              <a:defRPr sz="2204"/>
            </a:lvl2pPr>
            <a:lvl3pPr marL="1007577" indent="0" algn="ctr">
              <a:buNone/>
              <a:defRPr sz="1983"/>
            </a:lvl3pPr>
            <a:lvl4pPr marL="1511366" indent="0" algn="ctr">
              <a:buNone/>
              <a:defRPr sz="1763"/>
            </a:lvl4pPr>
            <a:lvl5pPr marL="2015155" indent="0" algn="ctr">
              <a:buNone/>
              <a:defRPr sz="1763"/>
            </a:lvl5pPr>
            <a:lvl6pPr marL="2518943" indent="0" algn="ctr">
              <a:buNone/>
              <a:defRPr sz="1763"/>
            </a:lvl6pPr>
            <a:lvl7pPr marL="3022732" indent="0" algn="ctr">
              <a:buNone/>
              <a:defRPr sz="1763"/>
            </a:lvl7pPr>
            <a:lvl8pPr marL="3526521" indent="0" algn="ctr">
              <a:buNone/>
              <a:defRPr sz="1763"/>
            </a:lvl8pPr>
            <a:lvl9pPr marL="4030309" indent="0" algn="ctr">
              <a:buNone/>
              <a:defRPr sz="1763"/>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531CCBB1-626A-4992-83B2-05485A5604B0}" type="datetimeFigureOut">
              <a:rPr lang="en-GB" smtClean="0">
                <a:solidFill>
                  <a:prstClr val="black">
                    <a:tint val="75000"/>
                  </a:prstClr>
                </a:solidFill>
              </a:rPr>
              <a:pPr/>
              <a:t>15/11/2016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3547F414-5C71-4932-820E-CE33E44ED57F}"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535046461"/>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01053" y="1236678"/>
            <a:ext cx="9078595" cy="2630781"/>
          </a:xfrm>
        </p:spPr>
        <p:txBody>
          <a:bodyPr anchor="b"/>
          <a:lstStyle>
            <a:lvl1pPr algn="ctr">
              <a:defRPr sz="6611"/>
            </a:lvl1pPr>
          </a:lstStyle>
          <a:p>
            <a:r>
              <a:rPr lang="en-US" smtClean="0"/>
              <a:t>Click to edit Master title style</a:t>
            </a:r>
            <a:endParaRPr lang="en-US" dirty="0"/>
          </a:p>
        </p:txBody>
      </p:sp>
      <p:sp>
        <p:nvSpPr>
          <p:cNvPr id="3" name="Subtitle 2"/>
          <p:cNvSpPr>
            <a:spLocks noGrp="1"/>
          </p:cNvSpPr>
          <p:nvPr>
            <p:ph type="subTitle" idx="1"/>
          </p:nvPr>
        </p:nvSpPr>
        <p:spPr>
          <a:xfrm>
            <a:off x="1335088" y="3968912"/>
            <a:ext cx="8010525" cy="1824404"/>
          </a:xfrm>
        </p:spPr>
        <p:txBody>
          <a:bodyPr/>
          <a:lstStyle>
            <a:lvl1pPr marL="0" indent="0" algn="ctr">
              <a:buNone/>
              <a:defRPr sz="2645"/>
            </a:lvl1pPr>
            <a:lvl2pPr marL="503789" indent="0" algn="ctr">
              <a:buNone/>
              <a:defRPr sz="2204"/>
            </a:lvl2pPr>
            <a:lvl3pPr marL="1007577" indent="0" algn="ctr">
              <a:buNone/>
              <a:defRPr sz="1983"/>
            </a:lvl3pPr>
            <a:lvl4pPr marL="1511366" indent="0" algn="ctr">
              <a:buNone/>
              <a:defRPr sz="1763"/>
            </a:lvl4pPr>
            <a:lvl5pPr marL="2015155" indent="0" algn="ctr">
              <a:buNone/>
              <a:defRPr sz="1763"/>
            </a:lvl5pPr>
            <a:lvl6pPr marL="2518943" indent="0" algn="ctr">
              <a:buNone/>
              <a:defRPr sz="1763"/>
            </a:lvl6pPr>
            <a:lvl7pPr marL="3022732" indent="0" algn="ctr">
              <a:buNone/>
              <a:defRPr sz="1763"/>
            </a:lvl7pPr>
            <a:lvl8pPr marL="3526521" indent="0" algn="ctr">
              <a:buNone/>
              <a:defRPr sz="1763"/>
            </a:lvl8pPr>
            <a:lvl9pPr marL="4030309" indent="0" algn="ctr">
              <a:buNone/>
              <a:defRPr sz="1763"/>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531CCBB1-626A-4992-83B2-05485A5604B0}" type="datetimeFigureOut">
              <a:rPr lang="en-GB" smtClean="0">
                <a:solidFill>
                  <a:prstClr val="black">
                    <a:tint val="75000"/>
                  </a:prstClr>
                </a:solidFill>
              </a:rPr>
              <a:pPr/>
              <a:t>15/11/2016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3547F414-5C71-4932-820E-CE33E44ED57F}"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174862094"/>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01053" y="1236678"/>
            <a:ext cx="9078595" cy="2630781"/>
          </a:xfrm>
        </p:spPr>
        <p:txBody>
          <a:bodyPr anchor="b"/>
          <a:lstStyle>
            <a:lvl1pPr algn="ctr">
              <a:defRPr sz="6611"/>
            </a:lvl1pPr>
          </a:lstStyle>
          <a:p>
            <a:r>
              <a:rPr lang="en-US" smtClean="0"/>
              <a:t>Click to edit Master title style</a:t>
            </a:r>
            <a:endParaRPr lang="en-US" dirty="0"/>
          </a:p>
        </p:txBody>
      </p:sp>
      <p:sp>
        <p:nvSpPr>
          <p:cNvPr id="3" name="Subtitle 2"/>
          <p:cNvSpPr>
            <a:spLocks noGrp="1"/>
          </p:cNvSpPr>
          <p:nvPr>
            <p:ph type="subTitle" idx="1"/>
          </p:nvPr>
        </p:nvSpPr>
        <p:spPr>
          <a:xfrm>
            <a:off x="1335088" y="3968912"/>
            <a:ext cx="8010525" cy="1824404"/>
          </a:xfrm>
        </p:spPr>
        <p:txBody>
          <a:bodyPr/>
          <a:lstStyle>
            <a:lvl1pPr marL="0" indent="0" algn="ctr">
              <a:buNone/>
              <a:defRPr sz="2645"/>
            </a:lvl1pPr>
            <a:lvl2pPr marL="503789" indent="0" algn="ctr">
              <a:buNone/>
              <a:defRPr sz="2204"/>
            </a:lvl2pPr>
            <a:lvl3pPr marL="1007577" indent="0" algn="ctr">
              <a:buNone/>
              <a:defRPr sz="1983"/>
            </a:lvl3pPr>
            <a:lvl4pPr marL="1511366" indent="0" algn="ctr">
              <a:buNone/>
              <a:defRPr sz="1763"/>
            </a:lvl4pPr>
            <a:lvl5pPr marL="2015155" indent="0" algn="ctr">
              <a:buNone/>
              <a:defRPr sz="1763"/>
            </a:lvl5pPr>
            <a:lvl6pPr marL="2518943" indent="0" algn="ctr">
              <a:buNone/>
              <a:defRPr sz="1763"/>
            </a:lvl6pPr>
            <a:lvl7pPr marL="3022732" indent="0" algn="ctr">
              <a:buNone/>
              <a:defRPr sz="1763"/>
            </a:lvl7pPr>
            <a:lvl8pPr marL="3526521" indent="0" algn="ctr">
              <a:buNone/>
              <a:defRPr sz="1763"/>
            </a:lvl8pPr>
            <a:lvl9pPr marL="4030309" indent="0" algn="ctr">
              <a:buNone/>
              <a:defRPr sz="1763"/>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531CCBB1-626A-4992-83B2-05485A5604B0}" type="datetimeFigureOut">
              <a:rPr lang="en-GB" smtClean="0">
                <a:solidFill>
                  <a:prstClr val="black">
                    <a:tint val="75000"/>
                  </a:prstClr>
                </a:solidFill>
              </a:rPr>
              <a:pPr/>
              <a:t>15/11/2016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3547F414-5C71-4932-820E-CE33E44ED57F}"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137533251"/>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01053" y="1236678"/>
            <a:ext cx="9078595" cy="2630781"/>
          </a:xfrm>
        </p:spPr>
        <p:txBody>
          <a:bodyPr anchor="b"/>
          <a:lstStyle>
            <a:lvl1pPr algn="ctr">
              <a:defRPr sz="6611"/>
            </a:lvl1pPr>
          </a:lstStyle>
          <a:p>
            <a:r>
              <a:rPr lang="en-US" smtClean="0"/>
              <a:t>Click to edit Master title style</a:t>
            </a:r>
            <a:endParaRPr lang="en-US" dirty="0"/>
          </a:p>
        </p:txBody>
      </p:sp>
      <p:sp>
        <p:nvSpPr>
          <p:cNvPr id="3" name="Subtitle 2"/>
          <p:cNvSpPr>
            <a:spLocks noGrp="1"/>
          </p:cNvSpPr>
          <p:nvPr>
            <p:ph type="subTitle" idx="1"/>
          </p:nvPr>
        </p:nvSpPr>
        <p:spPr>
          <a:xfrm>
            <a:off x="1335088" y="3968912"/>
            <a:ext cx="8010525" cy="1824404"/>
          </a:xfrm>
        </p:spPr>
        <p:txBody>
          <a:bodyPr/>
          <a:lstStyle>
            <a:lvl1pPr marL="0" indent="0" algn="ctr">
              <a:buNone/>
              <a:defRPr sz="2645"/>
            </a:lvl1pPr>
            <a:lvl2pPr marL="503789" indent="0" algn="ctr">
              <a:buNone/>
              <a:defRPr sz="2204"/>
            </a:lvl2pPr>
            <a:lvl3pPr marL="1007577" indent="0" algn="ctr">
              <a:buNone/>
              <a:defRPr sz="1983"/>
            </a:lvl3pPr>
            <a:lvl4pPr marL="1511366" indent="0" algn="ctr">
              <a:buNone/>
              <a:defRPr sz="1763"/>
            </a:lvl4pPr>
            <a:lvl5pPr marL="2015155" indent="0" algn="ctr">
              <a:buNone/>
              <a:defRPr sz="1763"/>
            </a:lvl5pPr>
            <a:lvl6pPr marL="2518943" indent="0" algn="ctr">
              <a:buNone/>
              <a:defRPr sz="1763"/>
            </a:lvl6pPr>
            <a:lvl7pPr marL="3022732" indent="0" algn="ctr">
              <a:buNone/>
              <a:defRPr sz="1763"/>
            </a:lvl7pPr>
            <a:lvl8pPr marL="3526521" indent="0" algn="ctr">
              <a:buNone/>
              <a:defRPr sz="1763"/>
            </a:lvl8pPr>
            <a:lvl9pPr marL="4030309" indent="0" algn="ctr">
              <a:buNone/>
              <a:defRPr sz="1763"/>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531CCBB1-626A-4992-83B2-05485A5604B0}" type="datetimeFigureOut">
              <a:rPr lang="en-GB" smtClean="0">
                <a:solidFill>
                  <a:prstClr val="black">
                    <a:tint val="75000"/>
                  </a:prstClr>
                </a:solidFill>
              </a:rPr>
              <a:pPr/>
              <a:t>15/11/2016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3547F414-5C71-4932-820E-CE33E44ED57F}"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140259264"/>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01053" y="1236678"/>
            <a:ext cx="9078595" cy="2630781"/>
          </a:xfrm>
        </p:spPr>
        <p:txBody>
          <a:bodyPr anchor="b"/>
          <a:lstStyle>
            <a:lvl1pPr algn="ctr">
              <a:defRPr sz="6611"/>
            </a:lvl1pPr>
          </a:lstStyle>
          <a:p>
            <a:r>
              <a:rPr lang="en-US" smtClean="0"/>
              <a:t>Click to edit Master title style</a:t>
            </a:r>
            <a:endParaRPr lang="en-US" dirty="0"/>
          </a:p>
        </p:txBody>
      </p:sp>
      <p:sp>
        <p:nvSpPr>
          <p:cNvPr id="3" name="Subtitle 2"/>
          <p:cNvSpPr>
            <a:spLocks noGrp="1"/>
          </p:cNvSpPr>
          <p:nvPr>
            <p:ph type="subTitle" idx="1"/>
          </p:nvPr>
        </p:nvSpPr>
        <p:spPr>
          <a:xfrm>
            <a:off x="1335088" y="3968912"/>
            <a:ext cx="8010525" cy="1824404"/>
          </a:xfrm>
        </p:spPr>
        <p:txBody>
          <a:bodyPr/>
          <a:lstStyle>
            <a:lvl1pPr marL="0" indent="0" algn="ctr">
              <a:buNone/>
              <a:defRPr sz="2645"/>
            </a:lvl1pPr>
            <a:lvl2pPr marL="503789" indent="0" algn="ctr">
              <a:buNone/>
              <a:defRPr sz="2204"/>
            </a:lvl2pPr>
            <a:lvl3pPr marL="1007577" indent="0" algn="ctr">
              <a:buNone/>
              <a:defRPr sz="1983"/>
            </a:lvl3pPr>
            <a:lvl4pPr marL="1511366" indent="0" algn="ctr">
              <a:buNone/>
              <a:defRPr sz="1763"/>
            </a:lvl4pPr>
            <a:lvl5pPr marL="2015155" indent="0" algn="ctr">
              <a:buNone/>
              <a:defRPr sz="1763"/>
            </a:lvl5pPr>
            <a:lvl6pPr marL="2518943" indent="0" algn="ctr">
              <a:buNone/>
              <a:defRPr sz="1763"/>
            </a:lvl6pPr>
            <a:lvl7pPr marL="3022732" indent="0" algn="ctr">
              <a:buNone/>
              <a:defRPr sz="1763"/>
            </a:lvl7pPr>
            <a:lvl8pPr marL="3526521" indent="0" algn="ctr">
              <a:buNone/>
              <a:defRPr sz="1763"/>
            </a:lvl8pPr>
            <a:lvl9pPr marL="4030309" indent="0" algn="ctr">
              <a:buNone/>
              <a:defRPr sz="1763"/>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531CCBB1-626A-4992-83B2-05485A5604B0}" type="datetimeFigureOut">
              <a:rPr lang="en-GB" smtClean="0">
                <a:solidFill>
                  <a:prstClr val="black">
                    <a:tint val="75000"/>
                  </a:prstClr>
                </a:solidFill>
              </a:rPr>
              <a:pPr/>
              <a:t>15/11/2016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3547F414-5C71-4932-820E-CE33E44ED57F}"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372820720"/>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31CCBB1-626A-4992-83B2-05485A5604B0}" type="datetimeFigureOut">
              <a:rPr lang="en-GB" smtClean="0">
                <a:solidFill>
                  <a:prstClr val="black">
                    <a:tint val="75000"/>
                  </a:prstClr>
                </a:solidFill>
              </a:rPr>
              <a:pPr/>
              <a:t>15/11/2016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3547F414-5C71-4932-820E-CE33E44ED57F}"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80704775"/>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01053" y="1236678"/>
            <a:ext cx="9078595" cy="2630781"/>
          </a:xfrm>
        </p:spPr>
        <p:txBody>
          <a:bodyPr anchor="b"/>
          <a:lstStyle>
            <a:lvl1pPr algn="ctr">
              <a:defRPr sz="6611"/>
            </a:lvl1pPr>
          </a:lstStyle>
          <a:p>
            <a:r>
              <a:rPr lang="en-US" smtClean="0"/>
              <a:t>Click to edit Master title style</a:t>
            </a:r>
            <a:endParaRPr lang="en-US" dirty="0"/>
          </a:p>
        </p:txBody>
      </p:sp>
      <p:sp>
        <p:nvSpPr>
          <p:cNvPr id="3" name="Subtitle 2"/>
          <p:cNvSpPr>
            <a:spLocks noGrp="1"/>
          </p:cNvSpPr>
          <p:nvPr>
            <p:ph type="subTitle" idx="1"/>
          </p:nvPr>
        </p:nvSpPr>
        <p:spPr>
          <a:xfrm>
            <a:off x="1335088" y="3968912"/>
            <a:ext cx="8010525" cy="1824404"/>
          </a:xfrm>
        </p:spPr>
        <p:txBody>
          <a:bodyPr/>
          <a:lstStyle>
            <a:lvl1pPr marL="0" indent="0" algn="ctr">
              <a:buNone/>
              <a:defRPr sz="2645"/>
            </a:lvl1pPr>
            <a:lvl2pPr marL="503789" indent="0" algn="ctr">
              <a:buNone/>
              <a:defRPr sz="2204"/>
            </a:lvl2pPr>
            <a:lvl3pPr marL="1007577" indent="0" algn="ctr">
              <a:buNone/>
              <a:defRPr sz="1983"/>
            </a:lvl3pPr>
            <a:lvl4pPr marL="1511366" indent="0" algn="ctr">
              <a:buNone/>
              <a:defRPr sz="1763"/>
            </a:lvl4pPr>
            <a:lvl5pPr marL="2015155" indent="0" algn="ctr">
              <a:buNone/>
              <a:defRPr sz="1763"/>
            </a:lvl5pPr>
            <a:lvl6pPr marL="2518943" indent="0" algn="ctr">
              <a:buNone/>
              <a:defRPr sz="1763"/>
            </a:lvl6pPr>
            <a:lvl7pPr marL="3022732" indent="0" algn="ctr">
              <a:buNone/>
              <a:defRPr sz="1763"/>
            </a:lvl7pPr>
            <a:lvl8pPr marL="3526521" indent="0" algn="ctr">
              <a:buNone/>
              <a:defRPr sz="1763"/>
            </a:lvl8pPr>
            <a:lvl9pPr marL="4030309" indent="0" algn="ctr">
              <a:buNone/>
              <a:defRPr sz="1763"/>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531CCBB1-626A-4992-83B2-05485A5604B0}" type="datetimeFigureOut">
              <a:rPr lang="en-GB" smtClean="0">
                <a:solidFill>
                  <a:prstClr val="black">
                    <a:tint val="75000"/>
                  </a:prstClr>
                </a:solidFill>
              </a:rPr>
              <a:pPr/>
              <a:t>15/11/2016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3547F414-5C71-4932-820E-CE33E44ED57F}"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049433457"/>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01053" y="1236678"/>
            <a:ext cx="9078595" cy="2630781"/>
          </a:xfrm>
        </p:spPr>
        <p:txBody>
          <a:bodyPr anchor="b"/>
          <a:lstStyle>
            <a:lvl1pPr algn="ctr">
              <a:defRPr sz="6611"/>
            </a:lvl1pPr>
          </a:lstStyle>
          <a:p>
            <a:r>
              <a:rPr lang="en-US" smtClean="0"/>
              <a:t>Click to edit Master title style</a:t>
            </a:r>
            <a:endParaRPr lang="en-US" dirty="0"/>
          </a:p>
        </p:txBody>
      </p:sp>
      <p:sp>
        <p:nvSpPr>
          <p:cNvPr id="3" name="Subtitle 2"/>
          <p:cNvSpPr>
            <a:spLocks noGrp="1"/>
          </p:cNvSpPr>
          <p:nvPr>
            <p:ph type="subTitle" idx="1"/>
          </p:nvPr>
        </p:nvSpPr>
        <p:spPr>
          <a:xfrm>
            <a:off x="1335088" y="3968912"/>
            <a:ext cx="8010525" cy="1824404"/>
          </a:xfrm>
        </p:spPr>
        <p:txBody>
          <a:bodyPr/>
          <a:lstStyle>
            <a:lvl1pPr marL="0" indent="0" algn="ctr">
              <a:buNone/>
              <a:defRPr sz="2645"/>
            </a:lvl1pPr>
            <a:lvl2pPr marL="503789" indent="0" algn="ctr">
              <a:buNone/>
              <a:defRPr sz="2204"/>
            </a:lvl2pPr>
            <a:lvl3pPr marL="1007577" indent="0" algn="ctr">
              <a:buNone/>
              <a:defRPr sz="1983"/>
            </a:lvl3pPr>
            <a:lvl4pPr marL="1511366" indent="0" algn="ctr">
              <a:buNone/>
              <a:defRPr sz="1763"/>
            </a:lvl4pPr>
            <a:lvl5pPr marL="2015155" indent="0" algn="ctr">
              <a:buNone/>
              <a:defRPr sz="1763"/>
            </a:lvl5pPr>
            <a:lvl6pPr marL="2518943" indent="0" algn="ctr">
              <a:buNone/>
              <a:defRPr sz="1763"/>
            </a:lvl6pPr>
            <a:lvl7pPr marL="3022732" indent="0" algn="ctr">
              <a:buNone/>
              <a:defRPr sz="1763"/>
            </a:lvl7pPr>
            <a:lvl8pPr marL="3526521" indent="0" algn="ctr">
              <a:buNone/>
              <a:defRPr sz="1763"/>
            </a:lvl8pPr>
            <a:lvl9pPr marL="4030309" indent="0" algn="ctr">
              <a:buNone/>
              <a:defRPr sz="1763"/>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531CCBB1-626A-4992-83B2-05485A5604B0}" type="datetimeFigureOut">
              <a:rPr lang="en-GB" smtClean="0">
                <a:solidFill>
                  <a:prstClr val="black">
                    <a:tint val="75000"/>
                  </a:prstClr>
                </a:solidFill>
              </a:rPr>
              <a:pPr/>
              <a:t>15/11/2016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3547F414-5C71-4932-820E-CE33E44ED57F}"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953223827"/>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01053" y="1236678"/>
            <a:ext cx="9078595" cy="2630781"/>
          </a:xfrm>
        </p:spPr>
        <p:txBody>
          <a:bodyPr anchor="b"/>
          <a:lstStyle>
            <a:lvl1pPr algn="ctr">
              <a:defRPr sz="6611"/>
            </a:lvl1pPr>
          </a:lstStyle>
          <a:p>
            <a:r>
              <a:rPr lang="en-US" smtClean="0"/>
              <a:t>Click to edit Master title style</a:t>
            </a:r>
            <a:endParaRPr lang="en-US" dirty="0"/>
          </a:p>
        </p:txBody>
      </p:sp>
      <p:sp>
        <p:nvSpPr>
          <p:cNvPr id="3" name="Subtitle 2"/>
          <p:cNvSpPr>
            <a:spLocks noGrp="1"/>
          </p:cNvSpPr>
          <p:nvPr>
            <p:ph type="subTitle" idx="1"/>
          </p:nvPr>
        </p:nvSpPr>
        <p:spPr>
          <a:xfrm>
            <a:off x="1335088" y="3968912"/>
            <a:ext cx="8010525" cy="1824404"/>
          </a:xfrm>
        </p:spPr>
        <p:txBody>
          <a:bodyPr/>
          <a:lstStyle>
            <a:lvl1pPr marL="0" indent="0" algn="ctr">
              <a:buNone/>
              <a:defRPr sz="2645"/>
            </a:lvl1pPr>
            <a:lvl2pPr marL="503789" indent="0" algn="ctr">
              <a:buNone/>
              <a:defRPr sz="2204"/>
            </a:lvl2pPr>
            <a:lvl3pPr marL="1007577" indent="0" algn="ctr">
              <a:buNone/>
              <a:defRPr sz="1983"/>
            </a:lvl3pPr>
            <a:lvl4pPr marL="1511366" indent="0" algn="ctr">
              <a:buNone/>
              <a:defRPr sz="1763"/>
            </a:lvl4pPr>
            <a:lvl5pPr marL="2015155" indent="0" algn="ctr">
              <a:buNone/>
              <a:defRPr sz="1763"/>
            </a:lvl5pPr>
            <a:lvl6pPr marL="2518943" indent="0" algn="ctr">
              <a:buNone/>
              <a:defRPr sz="1763"/>
            </a:lvl6pPr>
            <a:lvl7pPr marL="3022732" indent="0" algn="ctr">
              <a:buNone/>
              <a:defRPr sz="1763"/>
            </a:lvl7pPr>
            <a:lvl8pPr marL="3526521" indent="0" algn="ctr">
              <a:buNone/>
              <a:defRPr sz="1763"/>
            </a:lvl8pPr>
            <a:lvl9pPr marL="4030309" indent="0" algn="ctr">
              <a:buNone/>
              <a:defRPr sz="1763"/>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531CCBB1-626A-4992-83B2-05485A5604B0}" type="datetimeFigureOut">
              <a:rPr lang="en-GB" smtClean="0">
                <a:solidFill>
                  <a:prstClr val="black">
                    <a:tint val="75000"/>
                  </a:prstClr>
                </a:solidFill>
              </a:rPr>
              <a:pPr/>
              <a:t>15/11/2016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3547F414-5C71-4932-820E-CE33E44ED57F}"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5496091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1.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2.xml"/></Relationships>
</file>

<file path=ppt/slideMasters/_rels/slideMaster4.xml.rels><?xml version="1.0" encoding="UTF-8" standalone="yes"?>
<Relationships xmlns="http://schemas.openxmlformats.org/package/2006/relationships"><Relationship Id="rId2" Type="http://schemas.openxmlformats.org/officeDocument/2006/relationships/theme" Target="../theme/theme4.xml"/><Relationship Id="rId1" Type="http://schemas.openxmlformats.org/officeDocument/2006/relationships/slideLayout" Target="../slideLayouts/slideLayout13.xml"/></Relationships>
</file>

<file path=ppt/slideMasters/_rels/slideMaster5.xml.rels><?xml version="1.0" encoding="UTF-8" standalone="yes"?>
<Relationships xmlns="http://schemas.openxmlformats.org/package/2006/relationships"><Relationship Id="rId2" Type="http://schemas.openxmlformats.org/officeDocument/2006/relationships/theme" Target="../theme/theme5.xml"/><Relationship Id="rId1" Type="http://schemas.openxmlformats.org/officeDocument/2006/relationships/slideLayout" Target="../slideLayouts/slideLayout14.xml"/></Relationships>
</file>

<file path=ppt/slideMasters/_rels/slideMaster6.xml.rels><?xml version="1.0" encoding="UTF-8" standalone="yes"?>
<Relationships xmlns="http://schemas.openxmlformats.org/package/2006/relationships"><Relationship Id="rId2" Type="http://schemas.openxmlformats.org/officeDocument/2006/relationships/theme" Target="../theme/theme6.xml"/><Relationship Id="rId1" Type="http://schemas.openxmlformats.org/officeDocument/2006/relationships/slideLayout" Target="../slideLayouts/slideLayout15.xml"/></Relationships>
</file>

<file path=ppt/slideMasters/_rels/slideMaster7.xml.rels><?xml version="1.0" encoding="UTF-8" standalone="yes"?>
<Relationships xmlns="http://schemas.openxmlformats.org/package/2006/relationships"><Relationship Id="rId2" Type="http://schemas.openxmlformats.org/officeDocument/2006/relationships/theme" Target="../theme/theme7.xml"/><Relationship Id="rId1" Type="http://schemas.openxmlformats.org/officeDocument/2006/relationships/slideLayout" Target="../slideLayouts/slideLayout16.xml"/></Relationships>
</file>

<file path=ppt/slideMasters/_rels/slideMaster8.xml.rels><?xml version="1.0" encoding="UTF-8" standalone="yes"?>
<Relationships xmlns="http://schemas.openxmlformats.org/package/2006/relationships"><Relationship Id="rId2" Type="http://schemas.openxmlformats.org/officeDocument/2006/relationships/theme" Target="../theme/theme8.xml"/><Relationship Id="rId1" Type="http://schemas.openxmlformats.org/officeDocument/2006/relationships/slideLayout" Target="../slideLayouts/slideLayout17.xml"/></Relationships>
</file>

<file path=ppt/slideMasters/_rels/slideMaster9.xml.rels><?xml version="1.0" encoding="UTF-8" standalone="yes"?>
<Relationships xmlns="http://schemas.openxmlformats.org/package/2006/relationships"><Relationship Id="rId2" Type="http://schemas.openxmlformats.org/officeDocument/2006/relationships/theme" Target="../theme/theme9.xml"/><Relationship Id="rId1" Type="http://schemas.openxmlformats.org/officeDocument/2006/relationships/slideLayout" Target="../slideLayouts/slideLayout18.xml"/></Relationships>
</file>

<file path=ppt/slideMasters/_rels/slideMaster10.xml.rels><?xml version="1.0" encoding="UTF-8" standalone="yes"?>
<Relationships xmlns="http://schemas.openxmlformats.org/package/2006/relationships"><Relationship Id="rId2" Type="http://schemas.openxmlformats.org/officeDocument/2006/relationships/theme" Target="../theme/theme10.xml"/><Relationship Id="rId1" Type="http://schemas.openxmlformats.org/officeDocument/2006/relationships/slideLayout" Target="../slideLayouts/slideLayout19.xml"/></Relationships>
</file>

<file path=ppt/slideMasters/_rels/slideMaster11.xml.rels><?xml version="1.0" encoding="UTF-8" standalone="yes"?>
<Relationships xmlns="http://schemas.openxmlformats.org/package/2006/relationships"><Relationship Id="rId2" Type="http://schemas.openxmlformats.org/officeDocument/2006/relationships/theme" Target="../theme/theme11.xml"/><Relationship Id="rId1" Type="http://schemas.openxmlformats.org/officeDocument/2006/relationships/slideLayout" Target="../slideLayouts/slideLayout20.xml"/></Relationships>
</file>

<file path=ppt/slideMasters/_rels/slideMaster12.xml.rels><?xml version="1.0" encoding="UTF-8" standalone="yes"?>
<Relationships xmlns="http://schemas.openxmlformats.org/package/2006/relationships"><Relationship Id="rId2" Type="http://schemas.openxmlformats.org/officeDocument/2006/relationships/theme" Target="../theme/theme12.xml"/><Relationship Id="rId1" Type="http://schemas.openxmlformats.org/officeDocument/2006/relationships/slideLayout" Target="../slideLayouts/slideLayout21.xml"/></Relationships>
</file>

<file path=ppt/slideMasters/_rels/slideMaster13.xml.rels><?xml version="1.0" encoding="UTF-8" standalone="yes"?>
<Relationships xmlns="http://schemas.openxmlformats.org/package/2006/relationships"><Relationship Id="rId2" Type="http://schemas.openxmlformats.org/officeDocument/2006/relationships/theme" Target="../theme/theme13.xml"/><Relationship Id="rId1" Type="http://schemas.openxmlformats.org/officeDocument/2006/relationships/slideLayout" Target="../slideLayouts/slideLayout22.xml"/></Relationships>
</file>

<file path=ppt/slideMasters/_rels/slideMaster14.xml.rels><?xml version="1.0" encoding="UTF-8" standalone="yes"?>
<Relationships xmlns="http://schemas.openxmlformats.org/package/2006/relationships"><Relationship Id="rId2" Type="http://schemas.openxmlformats.org/officeDocument/2006/relationships/theme" Target="../theme/theme14.xml"/><Relationship Id="rId1" Type="http://schemas.openxmlformats.org/officeDocument/2006/relationships/slideLayout" Target="../slideLayouts/slideLayout23.xml"/></Relationships>
</file>

<file path=ppt/slideMasters/_rels/slideMaster15.xml.rels><?xml version="1.0" encoding="UTF-8" standalone="yes"?>
<Relationships xmlns="http://schemas.openxmlformats.org/package/2006/relationships"><Relationship Id="rId2" Type="http://schemas.openxmlformats.org/officeDocument/2006/relationships/theme" Target="../theme/theme15.xml"/><Relationship Id="rId1" Type="http://schemas.openxmlformats.org/officeDocument/2006/relationships/slideLayout" Target="../slideLayouts/slideLayout24.xml"/></Relationships>
</file>

<file path=ppt/slideMasters/_rels/slideMaster16.xml.rels><?xml version="1.0" encoding="UTF-8" standalone="yes"?>
<Relationships xmlns="http://schemas.openxmlformats.org/package/2006/relationships"><Relationship Id="rId2" Type="http://schemas.openxmlformats.org/officeDocument/2006/relationships/theme" Target="../theme/theme16.xml"/><Relationship Id="rId1" Type="http://schemas.openxmlformats.org/officeDocument/2006/relationships/slideLayout" Target="../slideLayouts/slideLayout25.xml"/></Relationships>
</file>

<file path=ppt/slideMasters/_rels/slideMaster17.xml.rels><?xml version="1.0" encoding="UTF-8" standalone="yes"?>
<Relationships xmlns="http://schemas.openxmlformats.org/package/2006/relationships"><Relationship Id="rId2" Type="http://schemas.openxmlformats.org/officeDocument/2006/relationships/theme" Target="../theme/theme17.xml"/><Relationship Id="rId1" Type="http://schemas.openxmlformats.org/officeDocument/2006/relationships/slideLayout" Target="../slideLayouts/slideLayout26.xml"/></Relationships>
</file>

<file path=ppt/slideMasters/_rels/slideMaster1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18.xml"/><Relationship Id="rId1" Type="http://schemas.openxmlformats.org/officeDocument/2006/relationships/slideLayout" Target="../slideLayouts/slideLayout27.xml"/></Relationships>
</file>

<file path=ppt/slideMasters/_rels/slideMaster1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19.xml"/><Relationship Id="rId1" Type="http://schemas.openxmlformats.org/officeDocument/2006/relationships/slideLayout" Target="../slideLayouts/slideLayout28.xml"/></Relationships>
</file>

<file path=ppt/slideMasters/_rels/slideMaster2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20.xml"/><Relationship Id="rId1" Type="http://schemas.openxmlformats.org/officeDocument/2006/relationships/slideLayout" Target="../slideLayouts/slideLayout29.xml"/></Relationships>
</file>

<file path=ppt/slideMasters/_rels/slideMaster2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21.xml"/><Relationship Id="rId1" Type="http://schemas.openxmlformats.org/officeDocument/2006/relationships/slideLayout" Target="../slideLayouts/slideLayout30.xml"/></Relationships>
</file>

<file path=ppt/slideMasters/_rels/slideMaster2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22.xml"/><Relationship Id="rId1" Type="http://schemas.openxmlformats.org/officeDocument/2006/relationships/slideLayout" Target="../slideLayouts/slideLayout31.xml"/></Relationships>
</file>

<file path=ppt/slideMasters/_rels/slideMaster2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23.xml"/><Relationship Id="rId1" Type="http://schemas.openxmlformats.org/officeDocument/2006/relationships/slideLayout" Target="../slideLayouts/slideLayout32.xml"/></Relationships>
</file>

<file path=ppt/slideMasters/_rels/slideMaster2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24.xml"/><Relationship Id="rId1" Type="http://schemas.openxmlformats.org/officeDocument/2006/relationships/slideLayout" Target="../slideLayouts/slideLayout33.xml"/></Relationships>
</file>

<file path=ppt/slideMasters/_rels/slideMaster2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25.xml"/><Relationship Id="rId1" Type="http://schemas.openxmlformats.org/officeDocument/2006/relationships/slideLayout" Target="../slideLayouts/slideLayout34.xml"/></Relationships>
</file>

<file path=ppt/slideMasters/_rels/slideMaster2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26.xml"/><Relationship Id="rId1" Type="http://schemas.openxmlformats.org/officeDocument/2006/relationships/slideLayout" Target="../slideLayouts/slideLayout35.xml"/></Relationships>
</file>

<file path=ppt/slideMasters/_rels/slideMaster2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27.xml"/><Relationship Id="rId1" Type="http://schemas.openxmlformats.org/officeDocument/2006/relationships/slideLayout" Target="../slideLayouts/slideLayout36.xml"/></Relationships>
</file>

<file path=ppt/slideMasters/_rels/slideMaster2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28.xml"/><Relationship Id="rId1" Type="http://schemas.openxmlformats.org/officeDocument/2006/relationships/slideLayout" Target="../slideLayouts/slideLayout37.xml"/></Relationships>
</file>

<file path=ppt/slideMasters/_rels/slideMaster2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29.xml"/><Relationship Id="rId1" Type="http://schemas.openxmlformats.org/officeDocument/2006/relationships/slideLayout" Target="../slideLayouts/slideLayout38.xml"/></Relationships>
</file>

<file path=ppt/slideMasters/_rels/slideMaster3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30.xml"/><Relationship Id="rId1" Type="http://schemas.openxmlformats.org/officeDocument/2006/relationships/slideLayout" Target="../slideLayouts/slideLayout39.xml"/></Relationships>
</file>

<file path=ppt/slideMasters/_rels/slideMaster3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31.xml"/><Relationship Id="rId1" Type="http://schemas.openxmlformats.org/officeDocument/2006/relationships/slideLayout" Target="../slideLayouts/slideLayout40.xml"/></Relationships>
</file>

<file path=ppt/slideMasters/_rels/slideMaster3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32.xml"/><Relationship Id="rId1" Type="http://schemas.openxmlformats.org/officeDocument/2006/relationships/slideLayout" Target="../slideLayouts/slideLayout41.xml"/></Relationships>
</file>

<file path=ppt/slideMasters/_rels/slideMaster3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33.xml"/><Relationship Id="rId1" Type="http://schemas.openxmlformats.org/officeDocument/2006/relationships/slideLayout" Target="../slideLayouts/slideLayout42.xml"/></Relationships>
</file>

<file path=ppt/slideMasters/_rels/slideMaster3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34.xml"/><Relationship Id="rId1" Type="http://schemas.openxmlformats.org/officeDocument/2006/relationships/slideLayout" Target="../slideLayouts/slideLayout43.xml"/></Relationships>
</file>

<file path=ppt/slideMasters/_rels/slideMaster3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35.xml"/><Relationship Id="rId1" Type="http://schemas.openxmlformats.org/officeDocument/2006/relationships/slideLayout" Target="../slideLayouts/slideLayout44.xml"/></Relationships>
</file>

<file path=ppt/slideMasters/_rels/slideMaster3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36.xml"/><Relationship Id="rId1" Type="http://schemas.openxmlformats.org/officeDocument/2006/relationships/slideLayout" Target="../slideLayouts/slideLayout45.xml"/></Relationships>
</file>

<file path=ppt/slideMasters/_rels/slideMaster3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37.xml"/><Relationship Id="rId1" Type="http://schemas.openxmlformats.org/officeDocument/2006/relationships/slideLayout" Target="../slideLayouts/slideLayout46.xml"/></Relationships>
</file>

<file path=ppt/slideMasters/_rels/slideMaster3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38.xml"/><Relationship Id="rId1" Type="http://schemas.openxmlformats.org/officeDocument/2006/relationships/slideLayout" Target="../slideLayouts/slideLayout47.xml"/></Relationships>
</file>

<file path=ppt/slideMasters/_rels/slideMaster3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39.xml"/><Relationship Id="rId1" Type="http://schemas.openxmlformats.org/officeDocument/2006/relationships/slideLayout" Target="../slideLayouts/slideLayout48.xml"/></Relationships>
</file>

<file path=ppt/slideMasters/_rels/slideMaster4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40.xml"/><Relationship Id="rId1" Type="http://schemas.openxmlformats.org/officeDocument/2006/relationships/slideLayout" Target="../slideLayouts/slideLayout49.xml"/></Relationships>
</file>

<file path=ppt/slideMasters/_rels/slideMaster4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41.xml"/><Relationship Id="rId1" Type="http://schemas.openxmlformats.org/officeDocument/2006/relationships/slideLayout" Target="../slideLayouts/slideLayout50.xml"/></Relationships>
</file>

<file path=ppt/slideMasters/_rels/slideMaster4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42.xml"/><Relationship Id="rId1" Type="http://schemas.openxmlformats.org/officeDocument/2006/relationships/slideLayout" Target="../slideLayouts/slideLayout51.xml"/></Relationships>
</file>

<file path=ppt/slideMasters/_rels/slideMaster4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43.xml"/><Relationship Id="rId1" Type="http://schemas.openxmlformats.org/officeDocument/2006/relationships/slideLayout" Target="../slideLayouts/slideLayout52.xml"/></Relationships>
</file>

<file path=ppt/slideMasters/_rels/slideMaster4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44.xml"/><Relationship Id="rId1" Type="http://schemas.openxmlformats.org/officeDocument/2006/relationships/slideLayout" Target="../slideLayouts/slideLayout53.xml"/></Relationships>
</file>

<file path=ppt/slideMasters/_rels/slideMaster4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45.xml"/><Relationship Id="rId1" Type="http://schemas.openxmlformats.org/officeDocument/2006/relationships/slideLayout" Target="../slideLayouts/slideLayout54.xml"/></Relationships>
</file>

<file path=ppt/slideMasters/_rels/slideMaster4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46.xml"/><Relationship Id="rId1" Type="http://schemas.openxmlformats.org/officeDocument/2006/relationships/slideLayout" Target="../slideLayouts/slideLayout55.xml"/></Relationships>
</file>

<file path=ppt/slideMasters/_rels/slideMaster47.xml.rels><?xml version="1.0" encoding="UTF-8" standalone="yes"?>
<Relationships xmlns="http://schemas.openxmlformats.org/package/2006/relationships"><Relationship Id="rId2" Type="http://schemas.openxmlformats.org/officeDocument/2006/relationships/theme" Target="../theme/theme47.xml"/><Relationship Id="rId1" Type="http://schemas.openxmlformats.org/officeDocument/2006/relationships/slideLayout" Target="../slideLayouts/slideLayout56.xml"/></Relationships>
</file>

<file path=ppt/slideMasters/_rels/slideMaster48.xml.rels><?xml version="1.0" encoding="UTF-8" standalone="yes"?>
<Relationships xmlns="http://schemas.openxmlformats.org/package/2006/relationships"><Relationship Id="rId2" Type="http://schemas.openxmlformats.org/officeDocument/2006/relationships/theme" Target="../theme/theme48.xml"/><Relationship Id="rId1" Type="http://schemas.openxmlformats.org/officeDocument/2006/relationships/slideLayout" Target="../slideLayouts/slideLayout57.xml"/></Relationships>
</file>

<file path=ppt/slideMasters/_rels/slideMaster49.xml.rels><?xml version="1.0" encoding="UTF-8" standalone="yes"?>
<Relationships xmlns="http://schemas.openxmlformats.org/package/2006/relationships"><Relationship Id="rId2" Type="http://schemas.openxmlformats.org/officeDocument/2006/relationships/theme" Target="../theme/theme49.xml"/><Relationship Id="rId1" Type="http://schemas.openxmlformats.org/officeDocument/2006/relationships/slideLayout" Target="../slideLayouts/slideLayout58.xml"/></Relationships>
</file>

<file path=ppt/slideMasters/_rels/slideMaster50.xml.rels><?xml version="1.0" encoding="UTF-8" standalone="yes"?>
<Relationships xmlns="http://schemas.openxmlformats.org/package/2006/relationships"><Relationship Id="rId2" Type="http://schemas.openxmlformats.org/officeDocument/2006/relationships/theme" Target="../theme/theme50.xml"/><Relationship Id="rId1" Type="http://schemas.openxmlformats.org/officeDocument/2006/relationships/slideLayout" Target="../slideLayouts/slideLayout59.xml"/></Relationships>
</file>

<file path=ppt/slideMasters/_rels/slideMaster51.xml.rels><?xml version="1.0" encoding="UTF-8" standalone="yes"?>
<Relationships xmlns="http://schemas.openxmlformats.org/package/2006/relationships"><Relationship Id="rId2" Type="http://schemas.openxmlformats.org/officeDocument/2006/relationships/theme" Target="../theme/theme51.xml"/><Relationship Id="rId1" Type="http://schemas.openxmlformats.org/officeDocument/2006/relationships/slideLayout" Target="../slideLayouts/slideLayout60.xml"/></Relationships>
</file>

<file path=ppt/slideMasters/_rels/slideMaster52.xml.rels><?xml version="1.0" encoding="UTF-8" standalone="yes"?>
<Relationships xmlns="http://schemas.openxmlformats.org/package/2006/relationships"><Relationship Id="rId2" Type="http://schemas.openxmlformats.org/officeDocument/2006/relationships/theme" Target="../theme/theme52.xml"/><Relationship Id="rId1" Type="http://schemas.openxmlformats.org/officeDocument/2006/relationships/slideLayout" Target="../slideLayouts/slideLayout61.xml"/></Relationships>
</file>

<file path=ppt/slideMasters/_rels/slideMaster53.xml.rels><?xml version="1.0" encoding="UTF-8" standalone="yes"?>
<Relationships xmlns="http://schemas.openxmlformats.org/package/2006/relationships"><Relationship Id="rId2" Type="http://schemas.openxmlformats.org/officeDocument/2006/relationships/theme" Target="../theme/theme53.xml"/><Relationship Id="rId1" Type="http://schemas.openxmlformats.org/officeDocument/2006/relationships/slideLayout" Target="../slideLayouts/slideLayout62.xml"/></Relationships>
</file>

<file path=ppt/slideMasters/_rels/slideMaster54.xml.rels><?xml version="1.0" encoding="UTF-8" standalone="yes"?>
<Relationships xmlns="http://schemas.openxmlformats.org/package/2006/relationships"><Relationship Id="rId2" Type="http://schemas.openxmlformats.org/officeDocument/2006/relationships/theme" Target="../theme/theme54.xml"/><Relationship Id="rId1" Type="http://schemas.openxmlformats.org/officeDocument/2006/relationships/slideLayout" Target="../slideLayouts/slideLayout63.xml"/></Relationships>
</file>

<file path=ppt/slideMasters/_rels/slideMaster55.xml.rels><?xml version="1.0" encoding="UTF-8" standalone="yes"?>
<Relationships xmlns="http://schemas.openxmlformats.org/package/2006/relationships"><Relationship Id="rId2" Type="http://schemas.openxmlformats.org/officeDocument/2006/relationships/theme" Target="../theme/theme55.xml"/><Relationship Id="rId1" Type="http://schemas.openxmlformats.org/officeDocument/2006/relationships/slideLayout" Target="../slideLayouts/slideLayout64.xml"/></Relationships>
</file>

<file path=ppt/slideMasters/_rels/slideMaster56.xml.rels><?xml version="1.0" encoding="UTF-8" standalone="yes"?>
<Relationships xmlns="http://schemas.openxmlformats.org/package/2006/relationships"><Relationship Id="rId2" Type="http://schemas.openxmlformats.org/officeDocument/2006/relationships/theme" Target="../theme/theme56.xml"/><Relationship Id="rId1" Type="http://schemas.openxmlformats.org/officeDocument/2006/relationships/slideLayout" Target="../slideLayouts/slideLayout65.xml"/></Relationships>
</file>

<file path=ppt/slideMasters/_rels/slideMaster57.xml.rels><?xml version="1.0" encoding="UTF-8" standalone="yes"?>
<Relationships xmlns="http://schemas.openxmlformats.org/package/2006/relationships"><Relationship Id="rId2" Type="http://schemas.openxmlformats.org/officeDocument/2006/relationships/theme" Target="../theme/theme57.xml"/><Relationship Id="rId1" Type="http://schemas.openxmlformats.org/officeDocument/2006/relationships/slideLayout" Target="../slideLayouts/slideLayout66.xml"/></Relationships>
</file>

<file path=ppt/slideMasters/_rels/slideMaster58.xml.rels><?xml version="1.0" encoding="UTF-8" standalone="yes"?>
<Relationships xmlns="http://schemas.openxmlformats.org/package/2006/relationships"><Relationship Id="rId2" Type="http://schemas.openxmlformats.org/officeDocument/2006/relationships/theme" Target="../theme/theme58.xml"/><Relationship Id="rId1" Type="http://schemas.openxmlformats.org/officeDocument/2006/relationships/slideLayout" Target="../slideLayouts/slideLayout67.xml"/></Relationships>
</file>

<file path=ppt/slideMasters/_rels/slideMaster59.xml.rels><?xml version="1.0" encoding="UTF-8" standalone="yes"?>
<Relationships xmlns="http://schemas.openxmlformats.org/package/2006/relationships"><Relationship Id="rId2" Type="http://schemas.openxmlformats.org/officeDocument/2006/relationships/theme" Target="../theme/theme59.xml"/><Relationship Id="rId1" Type="http://schemas.openxmlformats.org/officeDocument/2006/relationships/slideLayout" Target="../slideLayouts/slideLayout68.xml"/></Relationships>
</file>

<file path=ppt/slideMasters/_rels/slideMaster60.xml.rels><?xml version="1.0" encoding="UTF-8" standalone="yes"?>
<Relationships xmlns="http://schemas.openxmlformats.org/package/2006/relationships"><Relationship Id="rId2" Type="http://schemas.openxmlformats.org/officeDocument/2006/relationships/theme" Target="../theme/theme60.xml"/><Relationship Id="rId1" Type="http://schemas.openxmlformats.org/officeDocument/2006/relationships/slideLayout" Target="../slideLayouts/slideLayout69.xml"/></Relationships>
</file>

<file path=ppt/slideMasters/_rels/slideMaster61.xml.rels><?xml version="1.0" encoding="UTF-8" standalone="yes"?>
<Relationships xmlns="http://schemas.openxmlformats.org/package/2006/relationships"><Relationship Id="rId2" Type="http://schemas.openxmlformats.org/officeDocument/2006/relationships/theme" Target="../theme/theme61.xml"/><Relationship Id="rId1" Type="http://schemas.openxmlformats.org/officeDocument/2006/relationships/slideLayout" Target="../slideLayouts/slideLayout70.xml"/></Relationships>
</file>

<file path=ppt/slideMasters/_rels/slideMaster62.xml.rels><?xml version="1.0" encoding="UTF-8" standalone="yes"?>
<Relationships xmlns="http://schemas.openxmlformats.org/package/2006/relationships"><Relationship Id="rId2" Type="http://schemas.openxmlformats.org/officeDocument/2006/relationships/theme" Target="../theme/theme62.xml"/><Relationship Id="rId1" Type="http://schemas.openxmlformats.org/officeDocument/2006/relationships/slideLayout" Target="../slideLayouts/slideLayout7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2"/>
          <p:cNvSpPr>
            <a:spLocks noGrp="1"/>
          </p:cNvSpPr>
          <p:nvPr>
            <p:ph type="title"/>
          </p:nvPr>
        </p:nvSpPr>
        <p:spPr>
          <a:xfrm>
            <a:off x="9059363" y="228684"/>
            <a:ext cx="2809480" cy="7327816"/>
          </a:xfrm>
          <a:prstGeom prst="rect">
            <a:avLst/>
          </a:prstGeom>
          <a:ln w="12700">
            <a:miter lim="400000"/>
          </a:ln>
          <a:extLst>
            <a:ext uri="{C572A759-6A51-4108-AA02-DFA0A04FC94B}">
              <ma14:wrappingTextBoxFlag xmlns="" xmlns:ma14="http://schemas.microsoft.com/office/mac/drawingml/2011/main" val="1"/>
            </a:ext>
          </a:extLst>
        </p:spPr>
        <p:txBody>
          <a:bodyPr lIns="52144" tIns="52144" rIns="52144" bIns="52144" anchor="ctr">
            <a:normAutofit/>
          </a:bodyPr>
          <a:lstStyle/>
          <a:p>
            <a:pPr lvl="0">
              <a:defRPr sz="1800"/>
            </a:pPr>
            <a:r>
              <a:rPr sz="5000"/>
              <a:t>Click to edit Master title style</a:t>
            </a:r>
          </a:p>
        </p:txBody>
      </p:sp>
      <p:sp>
        <p:nvSpPr>
          <p:cNvPr id="3" name="Shape 3"/>
          <p:cNvSpPr>
            <a:spLocks noGrp="1"/>
          </p:cNvSpPr>
          <p:nvPr>
            <p:ph type="body" idx="1"/>
          </p:nvPr>
        </p:nvSpPr>
        <p:spPr>
          <a:xfrm>
            <a:off x="625361" y="334376"/>
            <a:ext cx="8255859" cy="7222124"/>
          </a:xfrm>
          <a:prstGeom prst="rect">
            <a:avLst/>
          </a:prstGeom>
          <a:ln w="12700">
            <a:miter lim="400000"/>
          </a:ln>
          <a:extLst>
            <a:ext uri="{C572A759-6A51-4108-AA02-DFA0A04FC94B}">
              <ma14:wrappingTextBoxFlag xmlns="" xmlns:ma14="http://schemas.microsoft.com/office/mac/drawingml/2011/main" val="1"/>
            </a:ext>
          </a:extLst>
        </p:spPr>
        <p:txBody>
          <a:bodyPr lIns="52144" tIns="52144" rIns="52144" bIns="52144">
            <a:normAutofit/>
          </a:bodyPr>
          <a:lstStyle/>
          <a:p>
            <a:pPr lvl="0">
              <a:defRPr sz="1800"/>
            </a:pPr>
            <a:r>
              <a:rPr sz="3600"/>
              <a:t>Click to edit Master text styles</a:t>
            </a:r>
          </a:p>
          <a:p>
            <a:pPr lvl="1">
              <a:defRPr sz="1800"/>
            </a:pPr>
            <a:r>
              <a:rPr sz="3600"/>
              <a:t>Second level</a:t>
            </a:r>
          </a:p>
          <a:p>
            <a:pPr lvl="2">
              <a:defRPr sz="1800"/>
            </a:pPr>
            <a:r>
              <a:rPr sz="3600"/>
              <a:t>Third level</a:t>
            </a:r>
          </a:p>
          <a:p>
            <a:pPr lvl="3">
              <a:defRPr sz="1800"/>
            </a:pPr>
            <a:r>
              <a:rPr sz="3600"/>
              <a:t>Fourth level</a:t>
            </a:r>
          </a:p>
          <a:p>
            <a:pPr lvl="4">
              <a:defRPr sz="1800"/>
            </a:pPr>
            <a:r>
              <a:rPr sz="3600"/>
              <a:t>Fifth level</a:t>
            </a:r>
          </a:p>
        </p:txBody>
      </p:sp>
      <p:sp>
        <p:nvSpPr>
          <p:cNvPr id="4" name="Shape 4"/>
          <p:cNvSpPr>
            <a:spLocks noGrp="1"/>
          </p:cNvSpPr>
          <p:nvPr>
            <p:ph type="sldNum" sz="quarter" idx="2"/>
          </p:nvPr>
        </p:nvSpPr>
        <p:spPr>
          <a:xfrm>
            <a:off x="7660189" y="7057223"/>
            <a:ext cx="2494017" cy="307489"/>
          </a:xfrm>
          <a:prstGeom prst="rect">
            <a:avLst/>
          </a:prstGeom>
          <a:ln w="12700">
            <a:miter lim="400000"/>
          </a:ln>
        </p:spPr>
        <p:txBody>
          <a:bodyPr lIns="52144" tIns="52144" rIns="52144" bIns="52144" anchor="ctr">
            <a:spAutoFit/>
          </a:bodyPr>
          <a:lstStyle>
            <a:lvl1pPr algn="r">
              <a:defRPr sz="1400">
                <a:solidFill>
                  <a:srgbClr val="888888"/>
                </a:solidFill>
              </a:defRPr>
            </a:lvl1pPr>
          </a:lstStyle>
          <a:p>
            <a:pPr lvl="0"/>
            <a:fld id="{86CB4B4D-7CA3-9044-876B-883B54F8677D}" type="slidenum">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Lst>
  <p:transition spd="med"/>
  <p:txStyles>
    <p:titleStyle>
      <a:lvl1pPr algn="ctr" defTabSz="521437">
        <a:defRPr sz="5000">
          <a:latin typeface="Calibri"/>
          <a:ea typeface="Calibri"/>
          <a:cs typeface="Calibri"/>
          <a:sym typeface="Calibri"/>
        </a:defRPr>
      </a:lvl1pPr>
      <a:lvl2pPr algn="ctr" defTabSz="521437">
        <a:defRPr sz="5000">
          <a:latin typeface="Calibri"/>
          <a:ea typeface="Calibri"/>
          <a:cs typeface="Calibri"/>
          <a:sym typeface="Calibri"/>
        </a:defRPr>
      </a:lvl2pPr>
      <a:lvl3pPr algn="ctr" defTabSz="521437">
        <a:defRPr sz="5000">
          <a:latin typeface="Calibri"/>
          <a:ea typeface="Calibri"/>
          <a:cs typeface="Calibri"/>
          <a:sym typeface="Calibri"/>
        </a:defRPr>
      </a:lvl3pPr>
      <a:lvl4pPr algn="ctr" defTabSz="521437">
        <a:defRPr sz="5000">
          <a:latin typeface="Calibri"/>
          <a:ea typeface="Calibri"/>
          <a:cs typeface="Calibri"/>
          <a:sym typeface="Calibri"/>
        </a:defRPr>
      </a:lvl4pPr>
      <a:lvl5pPr algn="ctr" defTabSz="521437">
        <a:defRPr sz="5000">
          <a:latin typeface="Calibri"/>
          <a:ea typeface="Calibri"/>
          <a:cs typeface="Calibri"/>
          <a:sym typeface="Calibri"/>
        </a:defRPr>
      </a:lvl5pPr>
      <a:lvl6pPr algn="ctr" defTabSz="521437">
        <a:defRPr sz="5000">
          <a:latin typeface="Calibri"/>
          <a:ea typeface="Calibri"/>
          <a:cs typeface="Calibri"/>
          <a:sym typeface="Calibri"/>
        </a:defRPr>
      </a:lvl6pPr>
      <a:lvl7pPr algn="ctr" defTabSz="521437">
        <a:defRPr sz="5000">
          <a:latin typeface="Calibri"/>
          <a:ea typeface="Calibri"/>
          <a:cs typeface="Calibri"/>
          <a:sym typeface="Calibri"/>
        </a:defRPr>
      </a:lvl7pPr>
      <a:lvl8pPr algn="ctr" defTabSz="521437">
        <a:defRPr sz="5000">
          <a:latin typeface="Calibri"/>
          <a:ea typeface="Calibri"/>
          <a:cs typeface="Calibri"/>
          <a:sym typeface="Calibri"/>
        </a:defRPr>
      </a:lvl8pPr>
      <a:lvl9pPr algn="ctr" defTabSz="521437">
        <a:defRPr sz="5000">
          <a:latin typeface="Calibri"/>
          <a:ea typeface="Calibri"/>
          <a:cs typeface="Calibri"/>
          <a:sym typeface="Calibri"/>
        </a:defRPr>
      </a:lvl9pPr>
    </p:titleStyle>
    <p:bodyStyle>
      <a:lvl1pPr marL="391077" indent="-391077" defTabSz="521437">
        <a:spcBef>
          <a:spcPts val="800"/>
        </a:spcBef>
        <a:buSzPct val="100000"/>
        <a:buFont typeface="Arial"/>
        <a:buChar char="•"/>
        <a:defRPr sz="3600">
          <a:latin typeface="Calibri"/>
          <a:ea typeface="Calibri"/>
          <a:cs typeface="Calibri"/>
          <a:sym typeface="Calibri"/>
        </a:defRPr>
      </a:lvl1pPr>
      <a:lvl2pPr marL="888071" indent="-366635" defTabSz="521437">
        <a:spcBef>
          <a:spcPts val="800"/>
        </a:spcBef>
        <a:buSzPct val="100000"/>
        <a:buFont typeface="Arial"/>
        <a:buChar char="–"/>
        <a:defRPr sz="3600">
          <a:latin typeface="Calibri"/>
          <a:ea typeface="Calibri"/>
          <a:cs typeface="Calibri"/>
          <a:sym typeface="Calibri"/>
        </a:defRPr>
      </a:lvl2pPr>
      <a:lvl3pPr marL="1390498" indent="-347624" defTabSz="521437">
        <a:spcBef>
          <a:spcPts val="800"/>
        </a:spcBef>
        <a:buSzPct val="100000"/>
        <a:buFont typeface="Arial"/>
        <a:buChar char="•"/>
        <a:defRPr sz="3600">
          <a:latin typeface="Calibri"/>
          <a:ea typeface="Calibri"/>
          <a:cs typeface="Calibri"/>
          <a:sym typeface="Calibri"/>
        </a:defRPr>
      </a:lvl3pPr>
      <a:lvl4pPr marL="1972390" indent="-408080" defTabSz="521437">
        <a:spcBef>
          <a:spcPts val="800"/>
        </a:spcBef>
        <a:buSzPct val="100000"/>
        <a:buFont typeface="Arial"/>
        <a:buChar char="–"/>
        <a:defRPr sz="3600">
          <a:latin typeface="Calibri"/>
          <a:ea typeface="Calibri"/>
          <a:cs typeface="Calibri"/>
          <a:sym typeface="Calibri"/>
        </a:defRPr>
      </a:lvl4pPr>
      <a:lvl5pPr marL="2493827" indent="-408080" defTabSz="521437">
        <a:spcBef>
          <a:spcPts val="800"/>
        </a:spcBef>
        <a:buSzPct val="100000"/>
        <a:buFont typeface="Arial"/>
        <a:buChar char="»"/>
        <a:defRPr sz="3600">
          <a:latin typeface="Calibri"/>
          <a:ea typeface="Calibri"/>
          <a:cs typeface="Calibri"/>
          <a:sym typeface="Calibri"/>
        </a:defRPr>
      </a:lvl5pPr>
      <a:lvl6pPr marL="3015263" indent="-408080" defTabSz="521437">
        <a:spcBef>
          <a:spcPts val="800"/>
        </a:spcBef>
        <a:buSzPct val="100000"/>
        <a:buFont typeface="Arial"/>
        <a:buChar char="•"/>
        <a:defRPr sz="3600">
          <a:latin typeface="Calibri"/>
          <a:ea typeface="Calibri"/>
          <a:cs typeface="Calibri"/>
          <a:sym typeface="Calibri"/>
        </a:defRPr>
      </a:lvl6pPr>
      <a:lvl7pPr marL="3536700" indent="-408080" defTabSz="521437">
        <a:spcBef>
          <a:spcPts val="800"/>
        </a:spcBef>
        <a:buSzPct val="100000"/>
        <a:buFont typeface="Arial"/>
        <a:buChar char="•"/>
        <a:defRPr sz="3600">
          <a:latin typeface="Calibri"/>
          <a:ea typeface="Calibri"/>
          <a:cs typeface="Calibri"/>
          <a:sym typeface="Calibri"/>
        </a:defRPr>
      </a:lvl7pPr>
      <a:lvl8pPr marL="4058137" indent="-408080" defTabSz="521437">
        <a:spcBef>
          <a:spcPts val="800"/>
        </a:spcBef>
        <a:buSzPct val="100000"/>
        <a:buFont typeface="Arial"/>
        <a:buChar char="•"/>
        <a:defRPr sz="3600">
          <a:latin typeface="Calibri"/>
          <a:ea typeface="Calibri"/>
          <a:cs typeface="Calibri"/>
          <a:sym typeface="Calibri"/>
        </a:defRPr>
      </a:lvl8pPr>
      <a:lvl9pPr marL="4579573" indent="-408080" defTabSz="521437">
        <a:spcBef>
          <a:spcPts val="800"/>
        </a:spcBef>
        <a:buSzPct val="100000"/>
        <a:buFont typeface="Arial"/>
        <a:buChar char="•"/>
        <a:defRPr sz="3600">
          <a:latin typeface="Calibri"/>
          <a:ea typeface="Calibri"/>
          <a:cs typeface="Calibri"/>
          <a:sym typeface="Calibri"/>
        </a:defRPr>
      </a:lvl9pPr>
    </p:bodyStyle>
    <p:otherStyle>
      <a:lvl1pPr algn="r" defTabSz="521437">
        <a:defRPr sz="1400">
          <a:solidFill>
            <a:schemeClr val="tx1"/>
          </a:solidFill>
          <a:latin typeface="+mn-lt"/>
          <a:ea typeface="+mn-ea"/>
          <a:cs typeface="+mn-cs"/>
          <a:sym typeface="Calibri"/>
        </a:defRPr>
      </a:lvl1pPr>
      <a:lvl2pPr indent="521437" algn="r" defTabSz="521437">
        <a:defRPr sz="1400">
          <a:solidFill>
            <a:schemeClr val="tx1"/>
          </a:solidFill>
          <a:latin typeface="+mn-lt"/>
          <a:ea typeface="+mn-ea"/>
          <a:cs typeface="+mn-cs"/>
          <a:sym typeface="Calibri"/>
        </a:defRPr>
      </a:lvl2pPr>
      <a:lvl3pPr indent="1042872" algn="r" defTabSz="521437">
        <a:defRPr sz="1400">
          <a:solidFill>
            <a:schemeClr val="tx1"/>
          </a:solidFill>
          <a:latin typeface="+mn-lt"/>
          <a:ea typeface="+mn-ea"/>
          <a:cs typeface="+mn-cs"/>
          <a:sym typeface="Calibri"/>
        </a:defRPr>
      </a:lvl3pPr>
      <a:lvl4pPr indent="1564310" algn="r" defTabSz="521437">
        <a:defRPr sz="1400">
          <a:solidFill>
            <a:schemeClr val="tx1"/>
          </a:solidFill>
          <a:latin typeface="+mn-lt"/>
          <a:ea typeface="+mn-ea"/>
          <a:cs typeface="+mn-cs"/>
          <a:sym typeface="Calibri"/>
        </a:defRPr>
      </a:lvl4pPr>
      <a:lvl5pPr indent="2085745" algn="r" defTabSz="521437">
        <a:defRPr sz="1400">
          <a:solidFill>
            <a:schemeClr val="tx1"/>
          </a:solidFill>
          <a:latin typeface="+mn-lt"/>
          <a:ea typeface="+mn-ea"/>
          <a:cs typeface="+mn-cs"/>
          <a:sym typeface="Calibri"/>
        </a:defRPr>
      </a:lvl5pPr>
      <a:lvl6pPr indent="2607182" algn="r" defTabSz="521437">
        <a:defRPr sz="1400">
          <a:solidFill>
            <a:schemeClr val="tx1"/>
          </a:solidFill>
          <a:latin typeface="+mn-lt"/>
          <a:ea typeface="+mn-ea"/>
          <a:cs typeface="+mn-cs"/>
          <a:sym typeface="Calibri"/>
        </a:defRPr>
      </a:lvl6pPr>
      <a:lvl7pPr indent="3128620" algn="r" defTabSz="521437">
        <a:defRPr sz="1400">
          <a:solidFill>
            <a:schemeClr val="tx1"/>
          </a:solidFill>
          <a:latin typeface="+mn-lt"/>
          <a:ea typeface="+mn-ea"/>
          <a:cs typeface="+mn-cs"/>
          <a:sym typeface="Calibri"/>
        </a:defRPr>
      </a:lvl7pPr>
      <a:lvl8pPr indent="3650055" algn="r" defTabSz="521437">
        <a:defRPr sz="1400">
          <a:solidFill>
            <a:schemeClr val="tx1"/>
          </a:solidFill>
          <a:latin typeface="+mn-lt"/>
          <a:ea typeface="+mn-ea"/>
          <a:cs typeface="+mn-cs"/>
          <a:sym typeface="Calibri"/>
        </a:defRPr>
      </a:lvl8pPr>
      <a:lvl9pPr indent="4171493" algn="r" defTabSz="521437">
        <a:defRPr sz="1400">
          <a:solidFill>
            <a:schemeClr val="tx1"/>
          </a:solidFill>
          <a:latin typeface="+mn-lt"/>
          <a:ea typeface="+mn-ea"/>
          <a:cs typeface="+mn-cs"/>
          <a:sym typeface="Calibri"/>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34035" y="302611"/>
            <a:ext cx="9612630" cy="1259417"/>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534035" y="1763185"/>
            <a:ext cx="9612630" cy="498694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534035" y="7003757"/>
            <a:ext cx="2492163" cy="402314"/>
          </a:xfrm>
          <a:prstGeom prst="rect">
            <a:avLst/>
          </a:prstGeom>
        </p:spPr>
        <p:txBody>
          <a:bodyPr vert="horz" lIns="91440" tIns="45720" rIns="91440" bIns="45720" rtlCol="0" anchor="ctr"/>
          <a:lstStyle>
            <a:lvl1pPr algn="l">
              <a:defRPr sz="1402">
                <a:solidFill>
                  <a:schemeClr val="tx1">
                    <a:tint val="75000"/>
                  </a:schemeClr>
                </a:solidFill>
              </a:defRPr>
            </a:lvl1pPr>
          </a:lstStyle>
          <a:p>
            <a:pPr defTabSz="1068111" rtl="0"/>
            <a:fld id="{7FE63DB1-39D9-4DCC-A1BD-060D27F96B8C}" type="datetimeFigureOut">
              <a:rPr lang="en-GB" kern="1200" smtClean="0">
                <a:solidFill>
                  <a:prstClr val="black">
                    <a:tint val="75000"/>
                  </a:prstClr>
                </a:solidFill>
                <a:ea typeface="+mn-ea"/>
                <a:cs typeface="+mn-cs"/>
              </a:rPr>
              <a:pPr defTabSz="1068111" rtl="0"/>
              <a:t>15/11/2016</a:t>
            </a:fld>
            <a:endParaRPr lang="en-GB" kern="1200">
              <a:solidFill>
                <a:prstClr val="black">
                  <a:tint val="75000"/>
                </a:prstClr>
              </a:solidFill>
              <a:ea typeface="+mn-ea"/>
              <a:cs typeface="+mn-cs"/>
            </a:endParaRPr>
          </a:p>
        </p:txBody>
      </p:sp>
      <p:sp>
        <p:nvSpPr>
          <p:cNvPr id="5" name="Footer Placeholder 4"/>
          <p:cNvSpPr>
            <a:spLocks noGrp="1"/>
          </p:cNvSpPr>
          <p:nvPr>
            <p:ph type="ftr" sz="quarter" idx="3"/>
          </p:nvPr>
        </p:nvSpPr>
        <p:spPr>
          <a:xfrm>
            <a:off x="3649239" y="7003757"/>
            <a:ext cx="3382222" cy="402314"/>
          </a:xfrm>
          <a:prstGeom prst="rect">
            <a:avLst/>
          </a:prstGeom>
        </p:spPr>
        <p:txBody>
          <a:bodyPr vert="horz" lIns="91440" tIns="45720" rIns="91440" bIns="45720" rtlCol="0" anchor="ctr"/>
          <a:lstStyle>
            <a:lvl1pPr algn="ctr">
              <a:defRPr sz="1402">
                <a:solidFill>
                  <a:schemeClr val="tx1">
                    <a:tint val="75000"/>
                  </a:schemeClr>
                </a:solidFill>
              </a:defRPr>
            </a:lvl1pPr>
          </a:lstStyle>
          <a:p>
            <a:pPr defTabSz="1068111" rtl="0"/>
            <a:endParaRPr lang="en-GB" kern="1200">
              <a:solidFill>
                <a:prstClr val="black">
                  <a:tint val="75000"/>
                </a:prstClr>
              </a:solidFill>
              <a:ea typeface="+mn-ea"/>
              <a:cs typeface="+mn-cs"/>
            </a:endParaRPr>
          </a:p>
        </p:txBody>
      </p:sp>
      <p:sp>
        <p:nvSpPr>
          <p:cNvPr id="6" name="Slide Number Placeholder 5"/>
          <p:cNvSpPr>
            <a:spLocks noGrp="1"/>
          </p:cNvSpPr>
          <p:nvPr>
            <p:ph type="sldNum" sz="quarter" idx="4"/>
          </p:nvPr>
        </p:nvSpPr>
        <p:spPr>
          <a:xfrm>
            <a:off x="7654502" y="7003757"/>
            <a:ext cx="2492163" cy="402314"/>
          </a:xfrm>
          <a:prstGeom prst="rect">
            <a:avLst/>
          </a:prstGeom>
        </p:spPr>
        <p:txBody>
          <a:bodyPr vert="horz" lIns="91440" tIns="45720" rIns="91440" bIns="45720" rtlCol="0" anchor="ctr"/>
          <a:lstStyle>
            <a:lvl1pPr algn="r">
              <a:defRPr sz="1402">
                <a:solidFill>
                  <a:schemeClr val="tx1">
                    <a:tint val="75000"/>
                  </a:schemeClr>
                </a:solidFill>
              </a:defRPr>
            </a:lvl1pPr>
          </a:lstStyle>
          <a:p>
            <a:pPr defTabSz="1068111" rtl="0"/>
            <a:fld id="{DEA62088-BF41-4DB9-92E1-E11EAF3BFE09}" type="slidenum">
              <a:rPr lang="en-GB" kern="1200" smtClean="0">
                <a:solidFill>
                  <a:prstClr val="black">
                    <a:tint val="75000"/>
                  </a:prstClr>
                </a:solidFill>
                <a:ea typeface="+mn-ea"/>
                <a:cs typeface="+mn-cs"/>
              </a:rPr>
              <a:pPr defTabSz="1068111" rtl="0"/>
              <a:t>‹#›</a:t>
            </a:fld>
            <a:endParaRPr lang="en-GB" kern="1200">
              <a:solidFill>
                <a:prstClr val="black">
                  <a:tint val="75000"/>
                </a:prstClr>
              </a:solidFill>
              <a:ea typeface="+mn-ea"/>
              <a:cs typeface="+mn-cs"/>
            </a:endParaRPr>
          </a:p>
        </p:txBody>
      </p:sp>
    </p:spTree>
    <p:extLst>
      <p:ext uri="{BB962C8B-B14F-4D97-AF65-F5344CB8AC3E}">
        <p14:creationId xmlns:p14="http://schemas.microsoft.com/office/powerpoint/2010/main" val="2094574242"/>
      </p:ext>
    </p:extLst>
  </p:cSld>
  <p:clrMap bg1="lt1" tx1="dk1" bg2="lt2" tx2="dk2" accent1="accent1" accent2="accent2" accent3="accent3" accent4="accent4" accent5="accent5" accent6="accent6" hlink="hlink" folHlink="folHlink"/>
  <p:sldLayoutIdLst>
    <p:sldLayoutId id="2147483661" r:id="rId1"/>
  </p:sldLayoutIdLst>
  <p:txStyles>
    <p:titleStyle>
      <a:lvl1pPr algn="ctr" defTabSz="1068111" rtl="0" eaLnBrk="1" latinLnBrk="0" hangingPunct="1">
        <a:spcBef>
          <a:spcPct val="0"/>
        </a:spcBef>
        <a:buNone/>
        <a:defRPr sz="5140" kern="1200">
          <a:solidFill>
            <a:schemeClr val="tx1"/>
          </a:solidFill>
          <a:latin typeface="+mj-lt"/>
          <a:ea typeface="+mj-ea"/>
          <a:cs typeface="+mj-cs"/>
        </a:defRPr>
      </a:lvl1pPr>
    </p:titleStyle>
    <p:bodyStyle>
      <a:lvl1pPr marL="400541" indent="-400541" algn="l" defTabSz="1068111" rtl="0" eaLnBrk="1" latinLnBrk="0" hangingPunct="1">
        <a:spcBef>
          <a:spcPct val="20000"/>
        </a:spcBef>
        <a:buFont typeface="Arial" panose="020B0604020202020204" pitchFamily="34" charset="0"/>
        <a:buChar char="•"/>
        <a:defRPr sz="3738" kern="1200">
          <a:solidFill>
            <a:schemeClr val="tx1"/>
          </a:solidFill>
          <a:latin typeface="+mn-lt"/>
          <a:ea typeface="+mn-ea"/>
          <a:cs typeface="+mn-cs"/>
        </a:defRPr>
      </a:lvl1pPr>
      <a:lvl2pPr marL="867840" indent="-333785" algn="l" defTabSz="1068111" rtl="0" eaLnBrk="1" latinLnBrk="0" hangingPunct="1">
        <a:spcBef>
          <a:spcPct val="20000"/>
        </a:spcBef>
        <a:buFont typeface="Arial" panose="020B0604020202020204" pitchFamily="34" charset="0"/>
        <a:buChar char="–"/>
        <a:defRPr sz="3271" kern="1200">
          <a:solidFill>
            <a:schemeClr val="tx1"/>
          </a:solidFill>
          <a:latin typeface="+mn-lt"/>
          <a:ea typeface="+mn-ea"/>
          <a:cs typeface="+mn-cs"/>
        </a:defRPr>
      </a:lvl2pPr>
      <a:lvl3pPr marL="1335138" indent="-267028" algn="l" defTabSz="1068111" rtl="0" eaLnBrk="1" latinLnBrk="0" hangingPunct="1">
        <a:spcBef>
          <a:spcPct val="20000"/>
        </a:spcBef>
        <a:buFont typeface="Arial" panose="020B0604020202020204" pitchFamily="34" charset="0"/>
        <a:buChar char="•"/>
        <a:defRPr sz="2803" kern="1200">
          <a:solidFill>
            <a:schemeClr val="tx1"/>
          </a:solidFill>
          <a:latin typeface="+mn-lt"/>
          <a:ea typeface="+mn-ea"/>
          <a:cs typeface="+mn-cs"/>
        </a:defRPr>
      </a:lvl3pPr>
      <a:lvl4pPr marL="1869194" indent="-267028" algn="l" defTabSz="1068111" rtl="0" eaLnBrk="1" latinLnBrk="0" hangingPunct="1">
        <a:spcBef>
          <a:spcPct val="20000"/>
        </a:spcBef>
        <a:buFont typeface="Arial" panose="020B0604020202020204" pitchFamily="34" charset="0"/>
        <a:buChar char="–"/>
        <a:defRPr sz="2336" kern="1200">
          <a:solidFill>
            <a:schemeClr val="tx1"/>
          </a:solidFill>
          <a:latin typeface="+mn-lt"/>
          <a:ea typeface="+mn-ea"/>
          <a:cs typeface="+mn-cs"/>
        </a:defRPr>
      </a:lvl4pPr>
      <a:lvl5pPr marL="2403249" indent="-267028" algn="l" defTabSz="1068111" rtl="0" eaLnBrk="1" latinLnBrk="0" hangingPunct="1">
        <a:spcBef>
          <a:spcPct val="20000"/>
        </a:spcBef>
        <a:buFont typeface="Arial" panose="020B0604020202020204" pitchFamily="34" charset="0"/>
        <a:buChar char="»"/>
        <a:defRPr sz="2336" kern="1200">
          <a:solidFill>
            <a:schemeClr val="tx1"/>
          </a:solidFill>
          <a:latin typeface="+mn-lt"/>
          <a:ea typeface="+mn-ea"/>
          <a:cs typeface="+mn-cs"/>
        </a:defRPr>
      </a:lvl5pPr>
      <a:lvl6pPr marL="2937304" indent="-267028" algn="l" defTabSz="1068111" rtl="0" eaLnBrk="1" latinLnBrk="0" hangingPunct="1">
        <a:spcBef>
          <a:spcPct val="20000"/>
        </a:spcBef>
        <a:buFont typeface="Arial" panose="020B0604020202020204" pitchFamily="34" charset="0"/>
        <a:buChar char="•"/>
        <a:defRPr sz="2336" kern="1200">
          <a:solidFill>
            <a:schemeClr val="tx1"/>
          </a:solidFill>
          <a:latin typeface="+mn-lt"/>
          <a:ea typeface="+mn-ea"/>
          <a:cs typeface="+mn-cs"/>
        </a:defRPr>
      </a:lvl6pPr>
      <a:lvl7pPr marL="3471360" indent="-267028" algn="l" defTabSz="1068111" rtl="0" eaLnBrk="1" latinLnBrk="0" hangingPunct="1">
        <a:spcBef>
          <a:spcPct val="20000"/>
        </a:spcBef>
        <a:buFont typeface="Arial" panose="020B0604020202020204" pitchFamily="34" charset="0"/>
        <a:buChar char="•"/>
        <a:defRPr sz="2336" kern="1200">
          <a:solidFill>
            <a:schemeClr val="tx1"/>
          </a:solidFill>
          <a:latin typeface="+mn-lt"/>
          <a:ea typeface="+mn-ea"/>
          <a:cs typeface="+mn-cs"/>
        </a:defRPr>
      </a:lvl7pPr>
      <a:lvl8pPr marL="4005415" indent="-267028" algn="l" defTabSz="1068111" rtl="0" eaLnBrk="1" latinLnBrk="0" hangingPunct="1">
        <a:spcBef>
          <a:spcPct val="20000"/>
        </a:spcBef>
        <a:buFont typeface="Arial" panose="020B0604020202020204" pitchFamily="34" charset="0"/>
        <a:buChar char="•"/>
        <a:defRPr sz="2336" kern="1200">
          <a:solidFill>
            <a:schemeClr val="tx1"/>
          </a:solidFill>
          <a:latin typeface="+mn-lt"/>
          <a:ea typeface="+mn-ea"/>
          <a:cs typeface="+mn-cs"/>
        </a:defRPr>
      </a:lvl8pPr>
      <a:lvl9pPr marL="4539470" indent="-267028" algn="l" defTabSz="1068111" rtl="0" eaLnBrk="1" latinLnBrk="0" hangingPunct="1">
        <a:spcBef>
          <a:spcPct val="20000"/>
        </a:spcBef>
        <a:buFont typeface="Arial" panose="020B0604020202020204" pitchFamily="34" charset="0"/>
        <a:buChar char="•"/>
        <a:defRPr sz="2336" kern="1200">
          <a:solidFill>
            <a:schemeClr val="tx1"/>
          </a:solidFill>
          <a:latin typeface="+mn-lt"/>
          <a:ea typeface="+mn-ea"/>
          <a:cs typeface="+mn-cs"/>
        </a:defRPr>
      </a:lvl9pPr>
    </p:bodyStyle>
    <p:otherStyle>
      <a:defPPr>
        <a:defRPr lang="en-US"/>
      </a:defPPr>
      <a:lvl1pPr marL="0" algn="l" defTabSz="1068111" rtl="0" eaLnBrk="1" latinLnBrk="0" hangingPunct="1">
        <a:defRPr sz="2103" kern="1200">
          <a:solidFill>
            <a:schemeClr val="tx1"/>
          </a:solidFill>
          <a:latin typeface="+mn-lt"/>
          <a:ea typeface="+mn-ea"/>
          <a:cs typeface="+mn-cs"/>
        </a:defRPr>
      </a:lvl1pPr>
      <a:lvl2pPr marL="534055" algn="l" defTabSz="1068111" rtl="0" eaLnBrk="1" latinLnBrk="0" hangingPunct="1">
        <a:defRPr sz="2103" kern="1200">
          <a:solidFill>
            <a:schemeClr val="tx1"/>
          </a:solidFill>
          <a:latin typeface="+mn-lt"/>
          <a:ea typeface="+mn-ea"/>
          <a:cs typeface="+mn-cs"/>
        </a:defRPr>
      </a:lvl2pPr>
      <a:lvl3pPr marL="1068111" algn="l" defTabSz="1068111" rtl="0" eaLnBrk="1" latinLnBrk="0" hangingPunct="1">
        <a:defRPr sz="2103" kern="1200">
          <a:solidFill>
            <a:schemeClr val="tx1"/>
          </a:solidFill>
          <a:latin typeface="+mn-lt"/>
          <a:ea typeface="+mn-ea"/>
          <a:cs typeface="+mn-cs"/>
        </a:defRPr>
      </a:lvl3pPr>
      <a:lvl4pPr marL="1602166" algn="l" defTabSz="1068111" rtl="0" eaLnBrk="1" latinLnBrk="0" hangingPunct="1">
        <a:defRPr sz="2103" kern="1200">
          <a:solidFill>
            <a:schemeClr val="tx1"/>
          </a:solidFill>
          <a:latin typeface="+mn-lt"/>
          <a:ea typeface="+mn-ea"/>
          <a:cs typeface="+mn-cs"/>
        </a:defRPr>
      </a:lvl4pPr>
      <a:lvl5pPr marL="2136221" algn="l" defTabSz="1068111" rtl="0" eaLnBrk="1" latinLnBrk="0" hangingPunct="1">
        <a:defRPr sz="2103" kern="1200">
          <a:solidFill>
            <a:schemeClr val="tx1"/>
          </a:solidFill>
          <a:latin typeface="+mn-lt"/>
          <a:ea typeface="+mn-ea"/>
          <a:cs typeface="+mn-cs"/>
        </a:defRPr>
      </a:lvl5pPr>
      <a:lvl6pPr marL="2670277" algn="l" defTabSz="1068111" rtl="0" eaLnBrk="1" latinLnBrk="0" hangingPunct="1">
        <a:defRPr sz="2103" kern="1200">
          <a:solidFill>
            <a:schemeClr val="tx1"/>
          </a:solidFill>
          <a:latin typeface="+mn-lt"/>
          <a:ea typeface="+mn-ea"/>
          <a:cs typeface="+mn-cs"/>
        </a:defRPr>
      </a:lvl6pPr>
      <a:lvl7pPr marL="3204332" algn="l" defTabSz="1068111" rtl="0" eaLnBrk="1" latinLnBrk="0" hangingPunct="1">
        <a:defRPr sz="2103" kern="1200">
          <a:solidFill>
            <a:schemeClr val="tx1"/>
          </a:solidFill>
          <a:latin typeface="+mn-lt"/>
          <a:ea typeface="+mn-ea"/>
          <a:cs typeface="+mn-cs"/>
        </a:defRPr>
      </a:lvl7pPr>
      <a:lvl8pPr marL="3738387" algn="l" defTabSz="1068111" rtl="0" eaLnBrk="1" latinLnBrk="0" hangingPunct="1">
        <a:defRPr sz="2103" kern="1200">
          <a:solidFill>
            <a:schemeClr val="tx1"/>
          </a:solidFill>
          <a:latin typeface="+mn-lt"/>
          <a:ea typeface="+mn-ea"/>
          <a:cs typeface="+mn-cs"/>
        </a:defRPr>
      </a:lvl8pPr>
      <a:lvl9pPr marL="4272443" algn="l" defTabSz="1068111" rtl="0" eaLnBrk="1" latinLnBrk="0" hangingPunct="1">
        <a:defRPr sz="2103"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34035" y="302611"/>
            <a:ext cx="9612630" cy="1259417"/>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534035" y="1763185"/>
            <a:ext cx="9612630" cy="498694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534035" y="7003757"/>
            <a:ext cx="2492163" cy="402314"/>
          </a:xfrm>
          <a:prstGeom prst="rect">
            <a:avLst/>
          </a:prstGeom>
        </p:spPr>
        <p:txBody>
          <a:bodyPr vert="horz" lIns="91440" tIns="45720" rIns="91440" bIns="45720" rtlCol="0" anchor="ctr"/>
          <a:lstStyle>
            <a:lvl1pPr algn="l">
              <a:defRPr sz="1402">
                <a:solidFill>
                  <a:schemeClr val="tx1">
                    <a:tint val="75000"/>
                  </a:schemeClr>
                </a:solidFill>
              </a:defRPr>
            </a:lvl1pPr>
          </a:lstStyle>
          <a:p>
            <a:pPr defTabSz="1068111" rtl="0"/>
            <a:fld id="{7FE63DB1-39D9-4DCC-A1BD-060D27F96B8C}" type="datetimeFigureOut">
              <a:rPr lang="en-GB" kern="1200" smtClean="0">
                <a:solidFill>
                  <a:prstClr val="black">
                    <a:tint val="75000"/>
                  </a:prstClr>
                </a:solidFill>
                <a:ea typeface="+mn-ea"/>
                <a:cs typeface="+mn-cs"/>
              </a:rPr>
              <a:pPr defTabSz="1068111" rtl="0"/>
              <a:t>15/11/2016</a:t>
            </a:fld>
            <a:endParaRPr lang="en-GB" kern="1200">
              <a:solidFill>
                <a:prstClr val="black">
                  <a:tint val="75000"/>
                </a:prstClr>
              </a:solidFill>
              <a:ea typeface="+mn-ea"/>
              <a:cs typeface="+mn-cs"/>
            </a:endParaRPr>
          </a:p>
        </p:txBody>
      </p:sp>
      <p:sp>
        <p:nvSpPr>
          <p:cNvPr id="5" name="Footer Placeholder 4"/>
          <p:cNvSpPr>
            <a:spLocks noGrp="1"/>
          </p:cNvSpPr>
          <p:nvPr>
            <p:ph type="ftr" sz="quarter" idx="3"/>
          </p:nvPr>
        </p:nvSpPr>
        <p:spPr>
          <a:xfrm>
            <a:off x="3649239" y="7003757"/>
            <a:ext cx="3382222" cy="402314"/>
          </a:xfrm>
          <a:prstGeom prst="rect">
            <a:avLst/>
          </a:prstGeom>
        </p:spPr>
        <p:txBody>
          <a:bodyPr vert="horz" lIns="91440" tIns="45720" rIns="91440" bIns="45720" rtlCol="0" anchor="ctr"/>
          <a:lstStyle>
            <a:lvl1pPr algn="ctr">
              <a:defRPr sz="1402">
                <a:solidFill>
                  <a:schemeClr val="tx1">
                    <a:tint val="75000"/>
                  </a:schemeClr>
                </a:solidFill>
              </a:defRPr>
            </a:lvl1pPr>
          </a:lstStyle>
          <a:p>
            <a:pPr defTabSz="1068111" rtl="0"/>
            <a:endParaRPr lang="en-GB" kern="1200">
              <a:solidFill>
                <a:prstClr val="black">
                  <a:tint val="75000"/>
                </a:prstClr>
              </a:solidFill>
              <a:ea typeface="+mn-ea"/>
              <a:cs typeface="+mn-cs"/>
            </a:endParaRPr>
          </a:p>
        </p:txBody>
      </p:sp>
      <p:sp>
        <p:nvSpPr>
          <p:cNvPr id="6" name="Slide Number Placeholder 5"/>
          <p:cNvSpPr>
            <a:spLocks noGrp="1"/>
          </p:cNvSpPr>
          <p:nvPr>
            <p:ph type="sldNum" sz="quarter" idx="4"/>
          </p:nvPr>
        </p:nvSpPr>
        <p:spPr>
          <a:xfrm>
            <a:off x="7654502" y="7003757"/>
            <a:ext cx="2492163" cy="402314"/>
          </a:xfrm>
          <a:prstGeom prst="rect">
            <a:avLst/>
          </a:prstGeom>
        </p:spPr>
        <p:txBody>
          <a:bodyPr vert="horz" lIns="91440" tIns="45720" rIns="91440" bIns="45720" rtlCol="0" anchor="ctr"/>
          <a:lstStyle>
            <a:lvl1pPr algn="r">
              <a:defRPr sz="1402">
                <a:solidFill>
                  <a:schemeClr val="tx1">
                    <a:tint val="75000"/>
                  </a:schemeClr>
                </a:solidFill>
              </a:defRPr>
            </a:lvl1pPr>
          </a:lstStyle>
          <a:p>
            <a:pPr defTabSz="1068111" rtl="0"/>
            <a:fld id="{DEA62088-BF41-4DB9-92E1-E11EAF3BFE09}" type="slidenum">
              <a:rPr lang="en-GB" kern="1200" smtClean="0">
                <a:solidFill>
                  <a:prstClr val="black">
                    <a:tint val="75000"/>
                  </a:prstClr>
                </a:solidFill>
                <a:ea typeface="+mn-ea"/>
                <a:cs typeface="+mn-cs"/>
              </a:rPr>
              <a:pPr defTabSz="1068111" rtl="0"/>
              <a:t>‹#›</a:t>
            </a:fld>
            <a:endParaRPr lang="en-GB" kern="1200">
              <a:solidFill>
                <a:prstClr val="black">
                  <a:tint val="75000"/>
                </a:prstClr>
              </a:solidFill>
              <a:ea typeface="+mn-ea"/>
              <a:cs typeface="+mn-cs"/>
            </a:endParaRPr>
          </a:p>
        </p:txBody>
      </p:sp>
    </p:spTree>
    <p:extLst>
      <p:ext uri="{BB962C8B-B14F-4D97-AF65-F5344CB8AC3E}">
        <p14:creationId xmlns:p14="http://schemas.microsoft.com/office/powerpoint/2010/main" val="2690551133"/>
      </p:ext>
    </p:extLst>
  </p:cSld>
  <p:clrMap bg1="lt1" tx1="dk1" bg2="lt2" tx2="dk2" accent1="accent1" accent2="accent2" accent3="accent3" accent4="accent4" accent5="accent5" accent6="accent6" hlink="hlink" folHlink="folHlink"/>
  <p:sldLayoutIdLst>
    <p:sldLayoutId id="2147483663" r:id="rId1"/>
  </p:sldLayoutIdLst>
  <p:txStyles>
    <p:titleStyle>
      <a:lvl1pPr algn="ctr" defTabSz="1068111" rtl="0" eaLnBrk="1" latinLnBrk="0" hangingPunct="1">
        <a:spcBef>
          <a:spcPct val="0"/>
        </a:spcBef>
        <a:buNone/>
        <a:defRPr sz="5140" kern="1200">
          <a:solidFill>
            <a:schemeClr val="tx1"/>
          </a:solidFill>
          <a:latin typeface="+mj-lt"/>
          <a:ea typeface="+mj-ea"/>
          <a:cs typeface="+mj-cs"/>
        </a:defRPr>
      </a:lvl1pPr>
    </p:titleStyle>
    <p:bodyStyle>
      <a:lvl1pPr marL="400541" indent="-400541" algn="l" defTabSz="1068111" rtl="0" eaLnBrk="1" latinLnBrk="0" hangingPunct="1">
        <a:spcBef>
          <a:spcPct val="20000"/>
        </a:spcBef>
        <a:buFont typeface="Arial" panose="020B0604020202020204" pitchFamily="34" charset="0"/>
        <a:buChar char="•"/>
        <a:defRPr sz="3738" kern="1200">
          <a:solidFill>
            <a:schemeClr val="tx1"/>
          </a:solidFill>
          <a:latin typeface="+mn-lt"/>
          <a:ea typeface="+mn-ea"/>
          <a:cs typeface="+mn-cs"/>
        </a:defRPr>
      </a:lvl1pPr>
      <a:lvl2pPr marL="867840" indent="-333785" algn="l" defTabSz="1068111" rtl="0" eaLnBrk="1" latinLnBrk="0" hangingPunct="1">
        <a:spcBef>
          <a:spcPct val="20000"/>
        </a:spcBef>
        <a:buFont typeface="Arial" panose="020B0604020202020204" pitchFamily="34" charset="0"/>
        <a:buChar char="–"/>
        <a:defRPr sz="3271" kern="1200">
          <a:solidFill>
            <a:schemeClr val="tx1"/>
          </a:solidFill>
          <a:latin typeface="+mn-lt"/>
          <a:ea typeface="+mn-ea"/>
          <a:cs typeface="+mn-cs"/>
        </a:defRPr>
      </a:lvl2pPr>
      <a:lvl3pPr marL="1335138" indent="-267028" algn="l" defTabSz="1068111" rtl="0" eaLnBrk="1" latinLnBrk="0" hangingPunct="1">
        <a:spcBef>
          <a:spcPct val="20000"/>
        </a:spcBef>
        <a:buFont typeface="Arial" panose="020B0604020202020204" pitchFamily="34" charset="0"/>
        <a:buChar char="•"/>
        <a:defRPr sz="2803" kern="1200">
          <a:solidFill>
            <a:schemeClr val="tx1"/>
          </a:solidFill>
          <a:latin typeface="+mn-lt"/>
          <a:ea typeface="+mn-ea"/>
          <a:cs typeface="+mn-cs"/>
        </a:defRPr>
      </a:lvl3pPr>
      <a:lvl4pPr marL="1869194" indent="-267028" algn="l" defTabSz="1068111" rtl="0" eaLnBrk="1" latinLnBrk="0" hangingPunct="1">
        <a:spcBef>
          <a:spcPct val="20000"/>
        </a:spcBef>
        <a:buFont typeface="Arial" panose="020B0604020202020204" pitchFamily="34" charset="0"/>
        <a:buChar char="–"/>
        <a:defRPr sz="2336" kern="1200">
          <a:solidFill>
            <a:schemeClr val="tx1"/>
          </a:solidFill>
          <a:latin typeface="+mn-lt"/>
          <a:ea typeface="+mn-ea"/>
          <a:cs typeface="+mn-cs"/>
        </a:defRPr>
      </a:lvl4pPr>
      <a:lvl5pPr marL="2403249" indent="-267028" algn="l" defTabSz="1068111" rtl="0" eaLnBrk="1" latinLnBrk="0" hangingPunct="1">
        <a:spcBef>
          <a:spcPct val="20000"/>
        </a:spcBef>
        <a:buFont typeface="Arial" panose="020B0604020202020204" pitchFamily="34" charset="0"/>
        <a:buChar char="»"/>
        <a:defRPr sz="2336" kern="1200">
          <a:solidFill>
            <a:schemeClr val="tx1"/>
          </a:solidFill>
          <a:latin typeface="+mn-lt"/>
          <a:ea typeface="+mn-ea"/>
          <a:cs typeface="+mn-cs"/>
        </a:defRPr>
      </a:lvl5pPr>
      <a:lvl6pPr marL="2937304" indent="-267028" algn="l" defTabSz="1068111" rtl="0" eaLnBrk="1" latinLnBrk="0" hangingPunct="1">
        <a:spcBef>
          <a:spcPct val="20000"/>
        </a:spcBef>
        <a:buFont typeface="Arial" panose="020B0604020202020204" pitchFamily="34" charset="0"/>
        <a:buChar char="•"/>
        <a:defRPr sz="2336" kern="1200">
          <a:solidFill>
            <a:schemeClr val="tx1"/>
          </a:solidFill>
          <a:latin typeface="+mn-lt"/>
          <a:ea typeface="+mn-ea"/>
          <a:cs typeface="+mn-cs"/>
        </a:defRPr>
      </a:lvl6pPr>
      <a:lvl7pPr marL="3471360" indent="-267028" algn="l" defTabSz="1068111" rtl="0" eaLnBrk="1" latinLnBrk="0" hangingPunct="1">
        <a:spcBef>
          <a:spcPct val="20000"/>
        </a:spcBef>
        <a:buFont typeface="Arial" panose="020B0604020202020204" pitchFamily="34" charset="0"/>
        <a:buChar char="•"/>
        <a:defRPr sz="2336" kern="1200">
          <a:solidFill>
            <a:schemeClr val="tx1"/>
          </a:solidFill>
          <a:latin typeface="+mn-lt"/>
          <a:ea typeface="+mn-ea"/>
          <a:cs typeface="+mn-cs"/>
        </a:defRPr>
      </a:lvl7pPr>
      <a:lvl8pPr marL="4005415" indent="-267028" algn="l" defTabSz="1068111" rtl="0" eaLnBrk="1" latinLnBrk="0" hangingPunct="1">
        <a:spcBef>
          <a:spcPct val="20000"/>
        </a:spcBef>
        <a:buFont typeface="Arial" panose="020B0604020202020204" pitchFamily="34" charset="0"/>
        <a:buChar char="•"/>
        <a:defRPr sz="2336" kern="1200">
          <a:solidFill>
            <a:schemeClr val="tx1"/>
          </a:solidFill>
          <a:latin typeface="+mn-lt"/>
          <a:ea typeface="+mn-ea"/>
          <a:cs typeface="+mn-cs"/>
        </a:defRPr>
      </a:lvl8pPr>
      <a:lvl9pPr marL="4539470" indent="-267028" algn="l" defTabSz="1068111" rtl="0" eaLnBrk="1" latinLnBrk="0" hangingPunct="1">
        <a:spcBef>
          <a:spcPct val="20000"/>
        </a:spcBef>
        <a:buFont typeface="Arial" panose="020B0604020202020204" pitchFamily="34" charset="0"/>
        <a:buChar char="•"/>
        <a:defRPr sz="2336" kern="1200">
          <a:solidFill>
            <a:schemeClr val="tx1"/>
          </a:solidFill>
          <a:latin typeface="+mn-lt"/>
          <a:ea typeface="+mn-ea"/>
          <a:cs typeface="+mn-cs"/>
        </a:defRPr>
      </a:lvl9pPr>
    </p:bodyStyle>
    <p:otherStyle>
      <a:defPPr>
        <a:defRPr lang="en-US"/>
      </a:defPPr>
      <a:lvl1pPr marL="0" algn="l" defTabSz="1068111" rtl="0" eaLnBrk="1" latinLnBrk="0" hangingPunct="1">
        <a:defRPr sz="2103" kern="1200">
          <a:solidFill>
            <a:schemeClr val="tx1"/>
          </a:solidFill>
          <a:latin typeface="+mn-lt"/>
          <a:ea typeface="+mn-ea"/>
          <a:cs typeface="+mn-cs"/>
        </a:defRPr>
      </a:lvl1pPr>
      <a:lvl2pPr marL="534055" algn="l" defTabSz="1068111" rtl="0" eaLnBrk="1" latinLnBrk="0" hangingPunct="1">
        <a:defRPr sz="2103" kern="1200">
          <a:solidFill>
            <a:schemeClr val="tx1"/>
          </a:solidFill>
          <a:latin typeface="+mn-lt"/>
          <a:ea typeface="+mn-ea"/>
          <a:cs typeface="+mn-cs"/>
        </a:defRPr>
      </a:lvl2pPr>
      <a:lvl3pPr marL="1068111" algn="l" defTabSz="1068111" rtl="0" eaLnBrk="1" latinLnBrk="0" hangingPunct="1">
        <a:defRPr sz="2103" kern="1200">
          <a:solidFill>
            <a:schemeClr val="tx1"/>
          </a:solidFill>
          <a:latin typeface="+mn-lt"/>
          <a:ea typeface="+mn-ea"/>
          <a:cs typeface="+mn-cs"/>
        </a:defRPr>
      </a:lvl3pPr>
      <a:lvl4pPr marL="1602166" algn="l" defTabSz="1068111" rtl="0" eaLnBrk="1" latinLnBrk="0" hangingPunct="1">
        <a:defRPr sz="2103" kern="1200">
          <a:solidFill>
            <a:schemeClr val="tx1"/>
          </a:solidFill>
          <a:latin typeface="+mn-lt"/>
          <a:ea typeface="+mn-ea"/>
          <a:cs typeface="+mn-cs"/>
        </a:defRPr>
      </a:lvl4pPr>
      <a:lvl5pPr marL="2136221" algn="l" defTabSz="1068111" rtl="0" eaLnBrk="1" latinLnBrk="0" hangingPunct="1">
        <a:defRPr sz="2103" kern="1200">
          <a:solidFill>
            <a:schemeClr val="tx1"/>
          </a:solidFill>
          <a:latin typeface="+mn-lt"/>
          <a:ea typeface="+mn-ea"/>
          <a:cs typeface="+mn-cs"/>
        </a:defRPr>
      </a:lvl5pPr>
      <a:lvl6pPr marL="2670277" algn="l" defTabSz="1068111" rtl="0" eaLnBrk="1" latinLnBrk="0" hangingPunct="1">
        <a:defRPr sz="2103" kern="1200">
          <a:solidFill>
            <a:schemeClr val="tx1"/>
          </a:solidFill>
          <a:latin typeface="+mn-lt"/>
          <a:ea typeface="+mn-ea"/>
          <a:cs typeface="+mn-cs"/>
        </a:defRPr>
      </a:lvl6pPr>
      <a:lvl7pPr marL="3204332" algn="l" defTabSz="1068111" rtl="0" eaLnBrk="1" latinLnBrk="0" hangingPunct="1">
        <a:defRPr sz="2103" kern="1200">
          <a:solidFill>
            <a:schemeClr val="tx1"/>
          </a:solidFill>
          <a:latin typeface="+mn-lt"/>
          <a:ea typeface="+mn-ea"/>
          <a:cs typeface="+mn-cs"/>
        </a:defRPr>
      </a:lvl7pPr>
      <a:lvl8pPr marL="3738387" algn="l" defTabSz="1068111" rtl="0" eaLnBrk="1" latinLnBrk="0" hangingPunct="1">
        <a:defRPr sz="2103" kern="1200">
          <a:solidFill>
            <a:schemeClr val="tx1"/>
          </a:solidFill>
          <a:latin typeface="+mn-lt"/>
          <a:ea typeface="+mn-ea"/>
          <a:cs typeface="+mn-cs"/>
        </a:defRPr>
      </a:lvl8pPr>
      <a:lvl9pPr marL="4272443" algn="l" defTabSz="1068111" rtl="0" eaLnBrk="1" latinLnBrk="0" hangingPunct="1">
        <a:defRPr sz="2103"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34035" y="302611"/>
            <a:ext cx="9612630" cy="1259417"/>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534035" y="1763185"/>
            <a:ext cx="9612630" cy="498694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534035" y="7003757"/>
            <a:ext cx="2492163" cy="402314"/>
          </a:xfrm>
          <a:prstGeom prst="rect">
            <a:avLst/>
          </a:prstGeom>
        </p:spPr>
        <p:txBody>
          <a:bodyPr vert="horz" lIns="91440" tIns="45720" rIns="91440" bIns="45720" rtlCol="0" anchor="ctr"/>
          <a:lstStyle>
            <a:lvl1pPr algn="l">
              <a:defRPr sz="1402">
                <a:solidFill>
                  <a:schemeClr val="tx1">
                    <a:tint val="75000"/>
                  </a:schemeClr>
                </a:solidFill>
              </a:defRPr>
            </a:lvl1pPr>
          </a:lstStyle>
          <a:p>
            <a:pPr defTabSz="1068111" rtl="0"/>
            <a:fld id="{7FE63DB1-39D9-4DCC-A1BD-060D27F96B8C}" type="datetimeFigureOut">
              <a:rPr lang="en-GB" kern="1200" smtClean="0">
                <a:solidFill>
                  <a:prstClr val="black">
                    <a:tint val="75000"/>
                  </a:prstClr>
                </a:solidFill>
                <a:ea typeface="+mn-ea"/>
                <a:cs typeface="+mn-cs"/>
              </a:rPr>
              <a:pPr defTabSz="1068111" rtl="0"/>
              <a:t>15/11/2016</a:t>
            </a:fld>
            <a:endParaRPr lang="en-GB" kern="1200">
              <a:solidFill>
                <a:prstClr val="black">
                  <a:tint val="75000"/>
                </a:prstClr>
              </a:solidFill>
              <a:ea typeface="+mn-ea"/>
              <a:cs typeface="+mn-cs"/>
            </a:endParaRPr>
          </a:p>
        </p:txBody>
      </p:sp>
      <p:sp>
        <p:nvSpPr>
          <p:cNvPr id="5" name="Footer Placeholder 4"/>
          <p:cNvSpPr>
            <a:spLocks noGrp="1"/>
          </p:cNvSpPr>
          <p:nvPr>
            <p:ph type="ftr" sz="quarter" idx="3"/>
          </p:nvPr>
        </p:nvSpPr>
        <p:spPr>
          <a:xfrm>
            <a:off x="3649239" y="7003757"/>
            <a:ext cx="3382222" cy="402314"/>
          </a:xfrm>
          <a:prstGeom prst="rect">
            <a:avLst/>
          </a:prstGeom>
        </p:spPr>
        <p:txBody>
          <a:bodyPr vert="horz" lIns="91440" tIns="45720" rIns="91440" bIns="45720" rtlCol="0" anchor="ctr"/>
          <a:lstStyle>
            <a:lvl1pPr algn="ctr">
              <a:defRPr sz="1402">
                <a:solidFill>
                  <a:schemeClr val="tx1">
                    <a:tint val="75000"/>
                  </a:schemeClr>
                </a:solidFill>
              </a:defRPr>
            </a:lvl1pPr>
          </a:lstStyle>
          <a:p>
            <a:pPr defTabSz="1068111" rtl="0"/>
            <a:endParaRPr lang="en-GB" kern="1200">
              <a:solidFill>
                <a:prstClr val="black">
                  <a:tint val="75000"/>
                </a:prstClr>
              </a:solidFill>
              <a:ea typeface="+mn-ea"/>
              <a:cs typeface="+mn-cs"/>
            </a:endParaRPr>
          </a:p>
        </p:txBody>
      </p:sp>
      <p:sp>
        <p:nvSpPr>
          <p:cNvPr id="6" name="Slide Number Placeholder 5"/>
          <p:cNvSpPr>
            <a:spLocks noGrp="1"/>
          </p:cNvSpPr>
          <p:nvPr>
            <p:ph type="sldNum" sz="quarter" idx="4"/>
          </p:nvPr>
        </p:nvSpPr>
        <p:spPr>
          <a:xfrm>
            <a:off x="7654502" y="7003757"/>
            <a:ext cx="2492163" cy="402314"/>
          </a:xfrm>
          <a:prstGeom prst="rect">
            <a:avLst/>
          </a:prstGeom>
        </p:spPr>
        <p:txBody>
          <a:bodyPr vert="horz" lIns="91440" tIns="45720" rIns="91440" bIns="45720" rtlCol="0" anchor="ctr"/>
          <a:lstStyle>
            <a:lvl1pPr algn="r">
              <a:defRPr sz="1402">
                <a:solidFill>
                  <a:schemeClr val="tx1">
                    <a:tint val="75000"/>
                  </a:schemeClr>
                </a:solidFill>
              </a:defRPr>
            </a:lvl1pPr>
          </a:lstStyle>
          <a:p>
            <a:pPr defTabSz="1068111" rtl="0"/>
            <a:fld id="{DEA62088-BF41-4DB9-92E1-E11EAF3BFE09}" type="slidenum">
              <a:rPr lang="en-GB" kern="1200" smtClean="0">
                <a:solidFill>
                  <a:prstClr val="black">
                    <a:tint val="75000"/>
                  </a:prstClr>
                </a:solidFill>
                <a:ea typeface="+mn-ea"/>
                <a:cs typeface="+mn-cs"/>
              </a:rPr>
              <a:pPr defTabSz="1068111" rtl="0"/>
              <a:t>‹#›</a:t>
            </a:fld>
            <a:endParaRPr lang="en-GB" kern="1200">
              <a:solidFill>
                <a:prstClr val="black">
                  <a:tint val="75000"/>
                </a:prstClr>
              </a:solidFill>
              <a:ea typeface="+mn-ea"/>
              <a:cs typeface="+mn-cs"/>
            </a:endParaRPr>
          </a:p>
        </p:txBody>
      </p:sp>
    </p:spTree>
    <p:extLst>
      <p:ext uri="{BB962C8B-B14F-4D97-AF65-F5344CB8AC3E}">
        <p14:creationId xmlns:p14="http://schemas.microsoft.com/office/powerpoint/2010/main" val="3037424559"/>
      </p:ext>
    </p:extLst>
  </p:cSld>
  <p:clrMap bg1="lt1" tx1="dk1" bg2="lt2" tx2="dk2" accent1="accent1" accent2="accent2" accent3="accent3" accent4="accent4" accent5="accent5" accent6="accent6" hlink="hlink" folHlink="folHlink"/>
  <p:sldLayoutIdLst>
    <p:sldLayoutId id="2147483665" r:id="rId1"/>
  </p:sldLayoutIdLst>
  <p:txStyles>
    <p:titleStyle>
      <a:lvl1pPr algn="ctr" defTabSz="1068111" rtl="0" eaLnBrk="1" latinLnBrk="0" hangingPunct="1">
        <a:spcBef>
          <a:spcPct val="0"/>
        </a:spcBef>
        <a:buNone/>
        <a:defRPr sz="5140" kern="1200">
          <a:solidFill>
            <a:schemeClr val="tx1"/>
          </a:solidFill>
          <a:latin typeface="+mj-lt"/>
          <a:ea typeface="+mj-ea"/>
          <a:cs typeface="+mj-cs"/>
        </a:defRPr>
      </a:lvl1pPr>
    </p:titleStyle>
    <p:bodyStyle>
      <a:lvl1pPr marL="400541" indent="-400541" algn="l" defTabSz="1068111" rtl="0" eaLnBrk="1" latinLnBrk="0" hangingPunct="1">
        <a:spcBef>
          <a:spcPct val="20000"/>
        </a:spcBef>
        <a:buFont typeface="Arial" panose="020B0604020202020204" pitchFamily="34" charset="0"/>
        <a:buChar char="•"/>
        <a:defRPr sz="3738" kern="1200">
          <a:solidFill>
            <a:schemeClr val="tx1"/>
          </a:solidFill>
          <a:latin typeface="+mn-lt"/>
          <a:ea typeface="+mn-ea"/>
          <a:cs typeface="+mn-cs"/>
        </a:defRPr>
      </a:lvl1pPr>
      <a:lvl2pPr marL="867840" indent="-333785" algn="l" defTabSz="1068111" rtl="0" eaLnBrk="1" latinLnBrk="0" hangingPunct="1">
        <a:spcBef>
          <a:spcPct val="20000"/>
        </a:spcBef>
        <a:buFont typeface="Arial" panose="020B0604020202020204" pitchFamily="34" charset="0"/>
        <a:buChar char="–"/>
        <a:defRPr sz="3271" kern="1200">
          <a:solidFill>
            <a:schemeClr val="tx1"/>
          </a:solidFill>
          <a:latin typeface="+mn-lt"/>
          <a:ea typeface="+mn-ea"/>
          <a:cs typeface="+mn-cs"/>
        </a:defRPr>
      </a:lvl2pPr>
      <a:lvl3pPr marL="1335138" indent="-267028" algn="l" defTabSz="1068111" rtl="0" eaLnBrk="1" latinLnBrk="0" hangingPunct="1">
        <a:spcBef>
          <a:spcPct val="20000"/>
        </a:spcBef>
        <a:buFont typeface="Arial" panose="020B0604020202020204" pitchFamily="34" charset="0"/>
        <a:buChar char="•"/>
        <a:defRPr sz="2803" kern="1200">
          <a:solidFill>
            <a:schemeClr val="tx1"/>
          </a:solidFill>
          <a:latin typeface="+mn-lt"/>
          <a:ea typeface="+mn-ea"/>
          <a:cs typeface="+mn-cs"/>
        </a:defRPr>
      </a:lvl3pPr>
      <a:lvl4pPr marL="1869194" indent="-267028" algn="l" defTabSz="1068111" rtl="0" eaLnBrk="1" latinLnBrk="0" hangingPunct="1">
        <a:spcBef>
          <a:spcPct val="20000"/>
        </a:spcBef>
        <a:buFont typeface="Arial" panose="020B0604020202020204" pitchFamily="34" charset="0"/>
        <a:buChar char="–"/>
        <a:defRPr sz="2336" kern="1200">
          <a:solidFill>
            <a:schemeClr val="tx1"/>
          </a:solidFill>
          <a:latin typeface="+mn-lt"/>
          <a:ea typeface="+mn-ea"/>
          <a:cs typeface="+mn-cs"/>
        </a:defRPr>
      </a:lvl4pPr>
      <a:lvl5pPr marL="2403249" indent="-267028" algn="l" defTabSz="1068111" rtl="0" eaLnBrk="1" latinLnBrk="0" hangingPunct="1">
        <a:spcBef>
          <a:spcPct val="20000"/>
        </a:spcBef>
        <a:buFont typeface="Arial" panose="020B0604020202020204" pitchFamily="34" charset="0"/>
        <a:buChar char="»"/>
        <a:defRPr sz="2336" kern="1200">
          <a:solidFill>
            <a:schemeClr val="tx1"/>
          </a:solidFill>
          <a:latin typeface="+mn-lt"/>
          <a:ea typeface="+mn-ea"/>
          <a:cs typeface="+mn-cs"/>
        </a:defRPr>
      </a:lvl5pPr>
      <a:lvl6pPr marL="2937304" indent="-267028" algn="l" defTabSz="1068111" rtl="0" eaLnBrk="1" latinLnBrk="0" hangingPunct="1">
        <a:spcBef>
          <a:spcPct val="20000"/>
        </a:spcBef>
        <a:buFont typeface="Arial" panose="020B0604020202020204" pitchFamily="34" charset="0"/>
        <a:buChar char="•"/>
        <a:defRPr sz="2336" kern="1200">
          <a:solidFill>
            <a:schemeClr val="tx1"/>
          </a:solidFill>
          <a:latin typeface="+mn-lt"/>
          <a:ea typeface="+mn-ea"/>
          <a:cs typeface="+mn-cs"/>
        </a:defRPr>
      </a:lvl6pPr>
      <a:lvl7pPr marL="3471360" indent="-267028" algn="l" defTabSz="1068111" rtl="0" eaLnBrk="1" latinLnBrk="0" hangingPunct="1">
        <a:spcBef>
          <a:spcPct val="20000"/>
        </a:spcBef>
        <a:buFont typeface="Arial" panose="020B0604020202020204" pitchFamily="34" charset="0"/>
        <a:buChar char="•"/>
        <a:defRPr sz="2336" kern="1200">
          <a:solidFill>
            <a:schemeClr val="tx1"/>
          </a:solidFill>
          <a:latin typeface="+mn-lt"/>
          <a:ea typeface="+mn-ea"/>
          <a:cs typeface="+mn-cs"/>
        </a:defRPr>
      </a:lvl7pPr>
      <a:lvl8pPr marL="4005415" indent="-267028" algn="l" defTabSz="1068111" rtl="0" eaLnBrk="1" latinLnBrk="0" hangingPunct="1">
        <a:spcBef>
          <a:spcPct val="20000"/>
        </a:spcBef>
        <a:buFont typeface="Arial" panose="020B0604020202020204" pitchFamily="34" charset="0"/>
        <a:buChar char="•"/>
        <a:defRPr sz="2336" kern="1200">
          <a:solidFill>
            <a:schemeClr val="tx1"/>
          </a:solidFill>
          <a:latin typeface="+mn-lt"/>
          <a:ea typeface="+mn-ea"/>
          <a:cs typeface="+mn-cs"/>
        </a:defRPr>
      </a:lvl8pPr>
      <a:lvl9pPr marL="4539470" indent="-267028" algn="l" defTabSz="1068111" rtl="0" eaLnBrk="1" latinLnBrk="0" hangingPunct="1">
        <a:spcBef>
          <a:spcPct val="20000"/>
        </a:spcBef>
        <a:buFont typeface="Arial" panose="020B0604020202020204" pitchFamily="34" charset="0"/>
        <a:buChar char="•"/>
        <a:defRPr sz="2336" kern="1200">
          <a:solidFill>
            <a:schemeClr val="tx1"/>
          </a:solidFill>
          <a:latin typeface="+mn-lt"/>
          <a:ea typeface="+mn-ea"/>
          <a:cs typeface="+mn-cs"/>
        </a:defRPr>
      </a:lvl9pPr>
    </p:bodyStyle>
    <p:otherStyle>
      <a:defPPr>
        <a:defRPr lang="en-US"/>
      </a:defPPr>
      <a:lvl1pPr marL="0" algn="l" defTabSz="1068111" rtl="0" eaLnBrk="1" latinLnBrk="0" hangingPunct="1">
        <a:defRPr sz="2103" kern="1200">
          <a:solidFill>
            <a:schemeClr val="tx1"/>
          </a:solidFill>
          <a:latin typeface="+mn-lt"/>
          <a:ea typeface="+mn-ea"/>
          <a:cs typeface="+mn-cs"/>
        </a:defRPr>
      </a:lvl1pPr>
      <a:lvl2pPr marL="534055" algn="l" defTabSz="1068111" rtl="0" eaLnBrk="1" latinLnBrk="0" hangingPunct="1">
        <a:defRPr sz="2103" kern="1200">
          <a:solidFill>
            <a:schemeClr val="tx1"/>
          </a:solidFill>
          <a:latin typeface="+mn-lt"/>
          <a:ea typeface="+mn-ea"/>
          <a:cs typeface="+mn-cs"/>
        </a:defRPr>
      </a:lvl2pPr>
      <a:lvl3pPr marL="1068111" algn="l" defTabSz="1068111" rtl="0" eaLnBrk="1" latinLnBrk="0" hangingPunct="1">
        <a:defRPr sz="2103" kern="1200">
          <a:solidFill>
            <a:schemeClr val="tx1"/>
          </a:solidFill>
          <a:latin typeface="+mn-lt"/>
          <a:ea typeface="+mn-ea"/>
          <a:cs typeface="+mn-cs"/>
        </a:defRPr>
      </a:lvl3pPr>
      <a:lvl4pPr marL="1602166" algn="l" defTabSz="1068111" rtl="0" eaLnBrk="1" latinLnBrk="0" hangingPunct="1">
        <a:defRPr sz="2103" kern="1200">
          <a:solidFill>
            <a:schemeClr val="tx1"/>
          </a:solidFill>
          <a:latin typeface="+mn-lt"/>
          <a:ea typeface="+mn-ea"/>
          <a:cs typeface="+mn-cs"/>
        </a:defRPr>
      </a:lvl4pPr>
      <a:lvl5pPr marL="2136221" algn="l" defTabSz="1068111" rtl="0" eaLnBrk="1" latinLnBrk="0" hangingPunct="1">
        <a:defRPr sz="2103" kern="1200">
          <a:solidFill>
            <a:schemeClr val="tx1"/>
          </a:solidFill>
          <a:latin typeface="+mn-lt"/>
          <a:ea typeface="+mn-ea"/>
          <a:cs typeface="+mn-cs"/>
        </a:defRPr>
      </a:lvl5pPr>
      <a:lvl6pPr marL="2670277" algn="l" defTabSz="1068111" rtl="0" eaLnBrk="1" latinLnBrk="0" hangingPunct="1">
        <a:defRPr sz="2103" kern="1200">
          <a:solidFill>
            <a:schemeClr val="tx1"/>
          </a:solidFill>
          <a:latin typeface="+mn-lt"/>
          <a:ea typeface="+mn-ea"/>
          <a:cs typeface="+mn-cs"/>
        </a:defRPr>
      </a:lvl6pPr>
      <a:lvl7pPr marL="3204332" algn="l" defTabSz="1068111" rtl="0" eaLnBrk="1" latinLnBrk="0" hangingPunct="1">
        <a:defRPr sz="2103" kern="1200">
          <a:solidFill>
            <a:schemeClr val="tx1"/>
          </a:solidFill>
          <a:latin typeface="+mn-lt"/>
          <a:ea typeface="+mn-ea"/>
          <a:cs typeface="+mn-cs"/>
        </a:defRPr>
      </a:lvl7pPr>
      <a:lvl8pPr marL="3738387" algn="l" defTabSz="1068111" rtl="0" eaLnBrk="1" latinLnBrk="0" hangingPunct="1">
        <a:defRPr sz="2103" kern="1200">
          <a:solidFill>
            <a:schemeClr val="tx1"/>
          </a:solidFill>
          <a:latin typeface="+mn-lt"/>
          <a:ea typeface="+mn-ea"/>
          <a:cs typeface="+mn-cs"/>
        </a:defRPr>
      </a:lvl8pPr>
      <a:lvl9pPr marL="4272443" algn="l" defTabSz="1068111" rtl="0" eaLnBrk="1" latinLnBrk="0" hangingPunct="1">
        <a:defRPr sz="2103"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34035" y="302611"/>
            <a:ext cx="9612630" cy="1259417"/>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534035" y="1763185"/>
            <a:ext cx="9612630" cy="498694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534035" y="7003757"/>
            <a:ext cx="2492163" cy="402314"/>
          </a:xfrm>
          <a:prstGeom prst="rect">
            <a:avLst/>
          </a:prstGeom>
        </p:spPr>
        <p:txBody>
          <a:bodyPr vert="horz" lIns="91440" tIns="45720" rIns="91440" bIns="45720" rtlCol="0" anchor="ctr"/>
          <a:lstStyle>
            <a:lvl1pPr algn="l">
              <a:defRPr sz="1402">
                <a:solidFill>
                  <a:schemeClr val="tx1">
                    <a:tint val="75000"/>
                  </a:schemeClr>
                </a:solidFill>
              </a:defRPr>
            </a:lvl1pPr>
          </a:lstStyle>
          <a:p>
            <a:pPr defTabSz="1068111" rtl="0"/>
            <a:fld id="{7FE63DB1-39D9-4DCC-A1BD-060D27F96B8C}" type="datetimeFigureOut">
              <a:rPr lang="en-GB" kern="1200" smtClean="0">
                <a:solidFill>
                  <a:prstClr val="black">
                    <a:tint val="75000"/>
                  </a:prstClr>
                </a:solidFill>
                <a:ea typeface="+mn-ea"/>
                <a:cs typeface="+mn-cs"/>
              </a:rPr>
              <a:pPr defTabSz="1068111" rtl="0"/>
              <a:t>15/11/2016</a:t>
            </a:fld>
            <a:endParaRPr lang="en-GB" kern="1200">
              <a:solidFill>
                <a:prstClr val="black">
                  <a:tint val="75000"/>
                </a:prstClr>
              </a:solidFill>
              <a:ea typeface="+mn-ea"/>
              <a:cs typeface="+mn-cs"/>
            </a:endParaRPr>
          </a:p>
        </p:txBody>
      </p:sp>
      <p:sp>
        <p:nvSpPr>
          <p:cNvPr id="5" name="Footer Placeholder 4"/>
          <p:cNvSpPr>
            <a:spLocks noGrp="1"/>
          </p:cNvSpPr>
          <p:nvPr>
            <p:ph type="ftr" sz="quarter" idx="3"/>
          </p:nvPr>
        </p:nvSpPr>
        <p:spPr>
          <a:xfrm>
            <a:off x="3649239" y="7003757"/>
            <a:ext cx="3382222" cy="402314"/>
          </a:xfrm>
          <a:prstGeom prst="rect">
            <a:avLst/>
          </a:prstGeom>
        </p:spPr>
        <p:txBody>
          <a:bodyPr vert="horz" lIns="91440" tIns="45720" rIns="91440" bIns="45720" rtlCol="0" anchor="ctr"/>
          <a:lstStyle>
            <a:lvl1pPr algn="ctr">
              <a:defRPr sz="1402">
                <a:solidFill>
                  <a:schemeClr val="tx1">
                    <a:tint val="75000"/>
                  </a:schemeClr>
                </a:solidFill>
              </a:defRPr>
            </a:lvl1pPr>
          </a:lstStyle>
          <a:p>
            <a:pPr defTabSz="1068111" rtl="0"/>
            <a:endParaRPr lang="en-GB" kern="1200">
              <a:solidFill>
                <a:prstClr val="black">
                  <a:tint val="75000"/>
                </a:prstClr>
              </a:solidFill>
              <a:ea typeface="+mn-ea"/>
              <a:cs typeface="+mn-cs"/>
            </a:endParaRPr>
          </a:p>
        </p:txBody>
      </p:sp>
      <p:sp>
        <p:nvSpPr>
          <p:cNvPr id="6" name="Slide Number Placeholder 5"/>
          <p:cNvSpPr>
            <a:spLocks noGrp="1"/>
          </p:cNvSpPr>
          <p:nvPr>
            <p:ph type="sldNum" sz="quarter" idx="4"/>
          </p:nvPr>
        </p:nvSpPr>
        <p:spPr>
          <a:xfrm>
            <a:off x="7654502" y="7003757"/>
            <a:ext cx="2492163" cy="402314"/>
          </a:xfrm>
          <a:prstGeom prst="rect">
            <a:avLst/>
          </a:prstGeom>
        </p:spPr>
        <p:txBody>
          <a:bodyPr vert="horz" lIns="91440" tIns="45720" rIns="91440" bIns="45720" rtlCol="0" anchor="ctr"/>
          <a:lstStyle>
            <a:lvl1pPr algn="r">
              <a:defRPr sz="1402">
                <a:solidFill>
                  <a:schemeClr val="tx1">
                    <a:tint val="75000"/>
                  </a:schemeClr>
                </a:solidFill>
              </a:defRPr>
            </a:lvl1pPr>
          </a:lstStyle>
          <a:p>
            <a:pPr defTabSz="1068111" rtl="0"/>
            <a:fld id="{DEA62088-BF41-4DB9-92E1-E11EAF3BFE09}" type="slidenum">
              <a:rPr lang="en-GB" kern="1200" smtClean="0">
                <a:solidFill>
                  <a:prstClr val="black">
                    <a:tint val="75000"/>
                  </a:prstClr>
                </a:solidFill>
                <a:ea typeface="+mn-ea"/>
                <a:cs typeface="+mn-cs"/>
              </a:rPr>
              <a:pPr defTabSz="1068111" rtl="0"/>
              <a:t>‹#›</a:t>
            </a:fld>
            <a:endParaRPr lang="en-GB" kern="1200">
              <a:solidFill>
                <a:prstClr val="black">
                  <a:tint val="75000"/>
                </a:prstClr>
              </a:solidFill>
              <a:ea typeface="+mn-ea"/>
              <a:cs typeface="+mn-cs"/>
            </a:endParaRPr>
          </a:p>
        </p:txBody>
      </p:sp>
    </p:spTree>
    <p:extLst>
      <p:ext uri="{BB962C8B-B14F-4D97-AF65-F5344CB8AC3E}">
        <p14:creationId xmlns:p14="http://schemas.microsoft.com/office/powerpoint/2010/main" val="156167932"/>
      </p:ext>
    </p:extLst>
  </p:cSld>
  <p:clrMap bg1="lt1" tx1="dk1" bg2="lt2" tx2="dk2" accent1="accent1" accent2="accent2" accent3="accent3" accent4="accent4" accent5="accent5" accent6="accent6" hlink="hlink" folHlink="folHlink"/>
  <p:sldLayoutIdLst>
    <p:sldLayoutId id="2147483667" r:id="rId1"/>
  </p:sldLayoutIdLst>
  <p:txStyles>
    <p:titleStyle>
      <a:lvl1pPr algn="ctr" defTabSz="1068111" rtl="0" eaLnBrk="1" latinLnBrk="0" hangingPunct="1">
        <a:spcBef>
          <a:spcPct val="0"/>
        </a:spcBef>
        <a:buNone/>
        <a:defRPr sz="5140" kern="1200">
          <a:solidFill>
            <a:schemeClr val="tx1"/>
          </a:solidFill>
          <a:latin typeface="+mj-lt"/>
          <a:ea typeface="+mj-ea"/>
          <a:cs typeface="+mj-cs"/>
        </a:defRPr>
      </a:lvl1pPr>
    </p:titleStyle>
    <p:bodyStyle>
      <a:lvl1pPr marL="400541" indent="-400541" algn="l" defTabSz="1068111" rtl="0" eaLnBrk="1" latinLnBrk="0" hangingPunct="1">
        <a:spcBef>
          <a:spcPct val="20000"/>
        </a:spcBef>
        <a:buFont typeface="Arial" panose="020B0604020202020204" pitchFamily="34" charset="0"/>
        <a:buChar char="•"/>
        <a:defRPr sz="3738" kern="1200">
          <a:solidFill>
            <a:schemeClr val="tx1"/>
          </a:solidFill>
          <a:latin typeface="+mn-lt"/>
          <a:ea typeface="+mn-ea"/>
          <a:cs typeface="+mn-cs"/>
        </a:defRPr>
      </a:lvl1pPr>
      <a:lvl2pPr marL="867840" indent="-333785" algn="l" defTabSz="1068111" rtl="0" eaLnBrk="1" latinLnBrk="0" hangingPunct="1">
        <a:spcBef>
          <a:spcPct val="20000"/>
        </a:spcBef>
        <a:buFont typeface="Arial" panose="020B0604020202020204" pitchFamily="34" charset="0"/>
        <a:buChar char="–"/>
        <a:defRPr sz="3271" kern="1200">
          <a:solidFill>
            <a:schemeClr val="tx1"/>
          </a:solidFill>
          <a:latin typeface="+mn-lt"/>
          <a:ea typeface="+mn-ea"/>
          <a:cs typeface="+mn-cs"/>
        </a:defRPr>
      </a:lvl2pPr>
      <a:lvl3pPr marL="1335138" indent="-267028" algn="l" defTabSz="1068111" rtl="0" eaLnBrk="1" latinLnBrk="0" hangingPunct="1">
        <a:spcBef>
          <a:spcPct val="20000"/>
        </a:spcBef>
        <a:buFont typeface="Arial" panose="020B0604020202020204" pitchFamily="34" charset="0"/>
        <a:buChar char="•"/>
        <a:defRPr sz="2803" kern="1200">
          <a:solidFill>
            <a:schemeClr val="tx1"/>
          </a:solidFill>
          <a:latin typeface="+mn-lt"/>
          <a:ea typeface="+mn-ea"/>
          <a:cs typeface="+mn-cs"/>
        </a:defRPr>
      </a:lvl3pPr>
      <a:lvl4pPr marL="1869194" indent="-267028" algn="l" defTabSz="1068111" rtl="0" eaLnBrk="1" latinLnBrk="0" hangingPunct="1">
        <a:spcBef>
          <a:spcPct val="20000"/>
        </a:spcBef>
        <a:buFont typeface="Arial" panose="020B0604020202020204" pitchFamily="34" charset="0"/>
        <a:buChar char="–"/>
        <a:defRPr sz="2336" kern="1200">
          <a:solidFill>
            <a:schemeClr val="tx1"/>
          </a:solidFill>
          <a:latin typeface="+mn-lt"/>
          <a:ea typeface="+mn-ea"/>
          <a:cs typeface="+mn-cs"/>
        </a:defRPr>
      </a:lvl4pPr>
      <a:lvl5pPr marL="2403249" indent="-267028" algn="l" defTabSz="1068111" rtl="0" eaLnBrk="1" latinLnBrk="0" hangingPunct="1">
        <a:spcBef>
          <a:spcPct val="20000"/>
        </a:spcBef>
        <a:buFont typeface="Arial" panose="020B0604020202020204" pitchFamily="34" charset="0"/>
        <a:buChar char="»"/>
        <a:defRPr sz="2336" kern="1200">
          <a:solidFill>
            <a:schemeClr val="tx1"/>
          </a:solidFill>
          <a:latin typeface="+mn-lt"/>
          <a:ea typeface="+mn-ea"/>
          <a:cs typeface="+mn-cs"/>
        </a:defRPr>
      </a:lvl5pPr>
      <a:lvl6pPr marL="2937304" indent="-267028" algn="l" defTabSz="1068111" rtl="0" eaLnBrk="1" latinLnBrk="0" hangingPunct="1">
        <a:spcBef>
          <a:spcPct val="20000"/>
        </a:spcBef>
        <a:buFont typeface="Arial" panose="020B0604020202020204" pitchFamily="34" charset="0"/>
        <a:buChar char="•"/>
        <a:defRPr sz="2336" kern="1200">
          <a:solidFill>
            <a:schemeClr val="tx1"/>
          </a:solidFill>
          <a:latin typeface="+mn-lt"/>
          <a:ea typeface="+mn-ea"/>
          <a:cs typeface="+mn-cs"/>
        </a:defRPr>
      </a:lvl6pPr>
      <a:lvl7pPr marL="3471360" indent="-267028" algn="l" defTabSz="1068111" rtl="0" eaLnBrk="1" latinLnBrk="0" hangingPunct="1">
        <a:spcBef>
          <a:spcPct val="20000"/>
        </a:spcBef>
        <a:buFont typeface="Arial" panose="020B0604020202020204" pitchFamily="34" charset="0"/>
        <a:buChar char="•"/>
        <a:defRPr sz="2336" kern="1200">
          <a:solidFill>
            <a:schemeClr val="tx1"/>
          </a:solidFill>
          <a:latin typeface="+mn-lt"/>
          <a:ea typeface="+mn-ea"/>
          <a:cs typeface="+mn-cs"/>
        </a:defRPr>
      </a:lvl7pPr>
      <a:lvl8pPr marL="4005415" indent="-267028" algn="l" defTabSz="1068111" rtl="0" eaLnBrk="1" latinLnBrk="0" hangingPunct="1">
        <a:spcBef>
          <a:spcPct val="20000"/>
        </a:spcBef>
        <a:buFont typeface="Arial" panose="020B0604020202020204" pitchFamily="34" charset="0"/>
        <a:buChar char="•"/>
        <a:defRPr sz="2336" kern="1200">
          <a:solidFill>
            <a:schemeClr val="tx1"/>
          </a:solidFill>
          <a:latin typeface="+mn-lt"/>
          <a:ea typeface="+mn-ea"/>
          <a:cs typeface="+mn-cs"/>
        </a:defRPr>
      </a:lvl8pPr>
      <a:lvl9pPr marL="4539470" indent="-267028" algn="l" defTabSz="1068111" rtl="0" eaLnBrk="1" latinLnBrk="0" hangingPunct="1">
        <a:spcBef>
          <a:spcPct val="20000"/>
        </a:spcBef>
        <a:buFont typeface="Arial" panose="020B0604020202020204" pitchFamily="34" charset="0"/>
        <a:buChar char="•"/>
        <a:defRPr sz="2336" kern="1200">
          <a:solidFill>
            <a:schemeClr val="tx1"/>
          </a:solidFill>
          <a:latin typeface="+mn-lt"/>
          <a:ea typeface="+mn-ea"/>
          <a:cs typeface="+mn-cs"/>
        </a:defRPr>
      </a:lvl9pPr>
    </p:bodyStyle>
    <p:otherStyle>
      <a:defPPr>
        <a:defRPr lang="en-US"/>
      </a:defPPr>
      <a:lvl1pPr marL="0" algn="l" defTabSz="1068111" rtl="0" eaLnBrk="1" latinLnBrk="0" hangingPunct="1">
        <a:defRPr sz="2103" kern="1200">
          <a:solidFill>
            <a:schemeClr val="tx1"/>
          </a:solidFill>
          <a:latin typeface="+mn-lt"/>
          <a:ea typeface="+mn-ea"/>
          <a:cs typeface="+mn-cs"/>
        </a:defRPr>
      </a:lvl1pPr>
      <a:lvl2pPr marL="534055" algn="l" defTabSz="1068111" rtl="0" eaLnBrk="1" latinLnBrk="0" hangingPunct="1">
        <a:defRPr sz="2103" kern="1200">
          <a:solidFill>
            <a:schemeClr val="tx1"/>
          </a:solidFill>
          <a:latin typeface="+mn-lt"/>
          <a:ea typeface="+mn-ea"/>
          <a:cs typeface="+mn-cs"/>
        </a:defRPr>
      </a:lvl2pPr>
      <a:lvl3pPr marL="1068111" algn="l" defTabSz="1068111" rtl="0" eaLnBrk="1" latinLnBrk="0" hangingPunct="1">
        <a:defRPr sz="2103" kern="1200">
          <a:solidFill>
            <a:schemeClr val="tx1"/>
          </a:solidFill>
          <a:latin typeface="+mn-lt"/>
          <a:ea typeface="+mn-ea"/>
          <a:cs typeface="+mn-cs"/>
        </a:defRPr>
      </a:lvl3pPr>
      <a:lvl4pPr marL="1602166" algn="l" defTabSz="1068111" rtl="0" eaLnBrk="1" latinLnBrk="0" hangingPunct="1">
        <a:defRPr sz="2103" kern="1200">
          <a:solidFill>
            <a:schemeClr val="tx1"/>
          </a:solidFill>
          <a:latin typeface="+mn-lt"/>
          <a:ea typeface="+mn-ea"/>
          <a:cs typeface="+mn-cs"/>
        </a:defRPr>
      </a:lvl4pPr>
      <a:lvl5pPr marL="2136221" algn="l" defTabSz="1068111" rtl="0" eaLnBrk="1" latinLnBrk="0" hangingPunct="1">
        <a:defRPr sz="2103" kern="1200">
          <a:solidFill>
            <a:schemeClr val="tx1"/>
          </a:solidFill>
          <a:latin typeface="+mn-lt"/>
          <a:ea typeface="+mn-ea"/>
          <a:cs typeface="+mn-cs"/>
        </a:defRPr>
      </a:lvl5pPr>
      <a:lvl6pPr marL="2670277" algn="l" defTabSz="1068111" rtl="0" eaLnBrk="1" latinLnBrk="0" hangingPunct="1">
        <a:defRPr sz="2103" kern="1200">
          <a:solidFill>
            <a:schemeClr val="tx1"/>
          </a:solidFill>
          <a:latin typeface="+mn-lt"/>
          <a:ea typeface="+mn-ea"/>
          <a:cs typeface="+mn-cs"/>
        </a:defRPr>
      </a:lvl6pPr>
      <a:lvl7pPr marL="3204332" algn="l" defTabSz="1068111" rtl="0" eaLnBrk="1" latinLnBrk="0" hangingPunct="1">
        <a:defRPr sz="2103" kern="1200">
          <a:solidFill>
            <a:schemeClr val="tx1"/>
          </a:solidFill>
          <a:latin typeface="+mn-lt"/>
          <a:ea typeface="+mn-ea"/>
          <a:cs typeface="+mn-cs"/>
        </a:defRPr>
      </a:lvl7pPr>
      <a:lvl8pPr marL="3738387" algn="l" defTabSz="1068111" rtl="0" eaLnBrk="1" latinLnBrk="0" hangingPunct="1">
        <a:defRPr sz="2103" kern="1200">
          <a:solidFill>
            <a:schemeClr val="tx1"/>
          </a:solidFill>
          <a:latin typeface="+mn-lt"/>
          <a:ea typeface="+mn-ea"/>
          <a:cs typeface="+mn-cs"/>
        </a:defRPr>
      </a:lvl8pPr>
      <a:lvl9pPr marL="4272443" algn="l" defTabSz="1068111" rtl="0" eaLnBrk="1" latinLnBrk="0" hangingPunct="1">
        <a:defRPr sz="2103"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34035" y="302611"/>
            <a:ext cx="9612630" cy="1259417"/>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534035" y="1763185"/>
            <a:ext cx="9612630" cy="498694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534035" y="7003757"/>
            <a:ext cx="2492163" cy="402314"/>
          </a:xfrm>
          <a:prstGeom prst="rect">
            <a:avLst/>
          </a:prstGeom>
        </p:spPr>
        <p:txBody>
          <a:bodyPr vert="horz" lIns="91440" tIns="45720" rIns="91440" bIns="45720" rtlCol="0" anchor="ctr"/>
          <a:lstStyle>
            <a:lvl1pPr algn="l">
              <a:defRPr sz="1402">
                <a:solidFill>
                  <a:schemeClr val="tx1">
                    <a:tint val="75000"/>
                  </a:schemeClr>
                </a:solidFill>
              </a:defRPr>
            </a:lvl1pPr>
          </a:lstStyle>
          <a:p>
            <a:pPr defTabSz="1068111" rtl="0"/>
            <a:fld id="{7FE63DB1-39D9-4DCC-A1BD-060D27F96B8C}" type="datetimeFigureOut">
              <a:rPr lang="en-GB" kern="1200" smtClean="0">
                <a:solidFill>
                  <a:prstClr val="black">
                    <a:tint val="75000"/>
                  </a:prstClr>
                </a:solidFill>
                <a:ea typeface="+mn-ea"/>
                <a:cs typeface="+mn-cs"/>
              </a:rPr>
              <a:pPr defTabSz="1068111" rtl="0"/>
              <a:t>15/11/2016</a:t>
            </a:fld>
            <a:endParaRPr lang="en-GB" kern="1200">
              <a:solidFill>
                <a:prstClr val="black">
                  <a:tint val="75000"/>
                </a:prstClr>
              </a:solidFill>
              <a:ea typeface="+mn-ea"/>
              <a:cs typeface="+mn-cs"/>
            </a:endParaRPr>
          </a:p>
        </p:txBody>
      </p:sp>
      <p:sp>
        <p:nvSpPr>
          <p:cNvPr id="5" name="Footer Placeholder 4"/>
          <p:cNvSpPr>
            <a:spLocks noGrp="1"/>
          </p:cNvSpPr>
          <p:nvPr>
            <p:ph type="ftr" sz="quarter" idx="3"/>
          </p:nvPr>
        </p:nvSpPr>
        <p:spPr>
          <a:xfrm>
            <a:off x="3649239" y="7003757"/>
            <a:ext cx="3382222" cy="402314"/>
          </a:xfrm>
          <a:prstGeom prst="rect">
            <a:avLst/>
          </a:prstGeom>
        </p:spPr>
        <p:txBody>
          <a:bodyPr vert="horz" lIns="91440" tIns="45720" rIns="91440" bIns="45720" rtlCol="0" anchor="ctr"/>
          <a:lstStyle>
            <a:lvl1pPr algn="ctr">
              <a:defRPr sz="1402">
                <a:solidFill>
                  <a:schemeClr val="tx1">
                    <a:tint val="75000"/>
                  </a:schemeClr>
                </a:solidFill>
              </a:defRPr>
            </a:lvl1pPr>
          </a:lstStyle>
          <a:p>
            <a:pPr defTabSz="1068111" rtl="0"/>
            <a:endParaRPr lang="en-GB" kern="1200">
              <a:solidFill>
                <a:prstClr val="black">
                  <a:tint val="75000"/>
                </a:prstClr>
              </a:solidFill>
              <a:ea typeface="+mn-ea"/>
              <a:cs typeface="+mn-cs"/>
            </a:endParaRPr>
          </a:p>
        </p:txBody>
      </p:sp>
      <p:sp>
        <p:nvSpPr>
          <p:cNvPr id="6" name="Slide Number Placeholder 5"/>
          <p:cNvSpPr>
            <a:spLocks noGrp="1"/>
          </p:cNvSpPr>
          <p:nvPr>
            <p:ph type="sldNum" sz="quarter" idx="4"/>
          </p:nvPr>
        </p:nvSpPr>
        <p:spPr>
          <a:xfrm>
            <a:off x="7654502" y="7003757"/>
            <a:ext cx="2492163" cy="402314"/>
          </a:xfrm>
          <a:prstGeom prst="rect">
            <a:avLst/>
          </a:prstGeom>
        </p:spPr>
        <p:txBody>
          <a:bodyPr vert="horz" lIns="91440" tIns="45720" rIns="91440" bIns="45720" rtlCol="0" anchor="ctr"/>
          <a:lstStyle>
            <a:lvl1pPr algn="r">
              <a:defRPr sz="1402">
                <a:solidFill>
                  <a:schemeClr val="tx1">
                    <a:tint val="75000"/>
                  </a:schemeClr>
                </a:solidFill>
              </a:defRPr>
            </a:lvl1pPr>
          </a:lstStyle>
          <a:p>
            <a:pPr defTabSz="1068111" rtl="0"/>
            <a:fld id="{DEA62088-BF41-4DB9-92E1-E11EAF3BFE09}" type="slidenum">
              <a:rPr lang="en-GB" kern="1200" smtClean="0">
                <a:solidFill>
                  <a:prstClr val="black">
                    <a:tint val="75000"/>
                  </a:prstClr>
                </a:solidFill>
                <a:ea typeface="+mn-ea"/>
                <a:cs typeface="+mn-cs"/>
              </a:rPr>
              <a:pPr defTabSz="1068111" rtl="0"/>
              <a:t>‹#›</a:t>
            </a:fld>
            <a:endParaRPr lang="en-GB" kern="1200">
              <a:solidFill>
                <a:prstClr val="black">
                  <a:tint val="75000"/>
                </a:prstClr>
              </a:solidFill>
              <a:ea typeface="+mn-ea"/>
              <a:cs typeface="+mn-cs"/>
            </a:endParaRPr>
          </a:p>
        </p:txBody>
      </p:sp>
    </p:spTree>
    <p:extLst>
      <p:ext uri="{BB962C8B-B14F-4D97-AF65-F5344CB8AC3E}">
        <p14:creationId xmlns:p14="http://schemas.microsoft.com/office/powerpoint/2010/main" val="3761477290"/>
      </p:ext>
    </p:extLst>
  </p:cSld>
  <p:clrMap bg1="lt1" tx1="dk1" bg2="lt2" tx2="dk2" accent1="accent1" accent2="accent2" accent3="accent3" accent4="accent4" accent5="accent5" accent6="accent6" hlink="hlink" folHlink="folHlink"/>
  <p:sldLayoutIdLst>
    <p:sldLayoutId id="2147483669" r:id="rId1"/>
  </p:sldLayoutIdLst>
  <p:txStyles>
    <p:titleStyle>
      <a:lvl1pPr algn="ctr" defTabSz="1068111" rtl="0" eaLnBrk="1" latinLnBrk="0" hangingPunct="1">
        <a:spcBef>
          <a:spcPct val="0"/>
        </a:spcBef>
        <a:buNone/>
        <a:defRPr sz="5140" kern="1200">
          <a:solidFill>
            <a:schemeClr val="tx1"/>
          </a:solidFill>
          <a:latin typeface="+mj-lt"/>
          <a:ea typeface="+mj-ea"/>
          <a:cs typeface="+mj-cs"/>
        </a:defRPr>
      </a:lvl1pPr>
    </p:titleStyle>
    <p:bodyStyle>
      <a:lvl1pPr marL="400541" indent="-400541" algn="l" defTabSz="1068111" rtl="0" eaLnBrk="1" latinLnBrk="0" hangingPunct="1">
        <a:spcBef>
          <a:spcPct val="20000"/>
        </a:spcBef>
        <a:buFont typeface="Arial" panose="020B0604020202020204" pitchFamily="34" charset="0"/>
        <a:buChar char="•"/>
        <a:defRPr sz="3738" kern="1200">
          <a:solidFill>
            <a:schemeClr val="tx1"/>
          </a:solidFill>
          <a:latin typeface="+mn-lt"/>
          <a:ea typeface="+mn-ea"/>
          <a:cs typeface="+mn-cs"/>
        </a:defRPr>
      </a:lvl1pPr>
      <a:lvl2pPr marL="867840" indent="-333785" algn="l" defTabSz="1068111" rtl="0" eaLnBrk="1" latinLnBrk="0" hangingPunct="1">
        <a:spcBef>
          <a:spcPct val="20000"/>
        </a:spcBef>
        <a:buFont typeface="Arial" panose="020B0604020202020204" pitchFamily="34" charset="0"/>
        <a:buChar char="–"/>
        <a:defRPr sz="3271" kern="1200">
          <a:solidFill>
            <a:schemeClr val="tx1"/>
          </a:solidFill>
          <a:latin typeface="+mn-lt"/>
          <a:ea typeface="+mn-ea"/>
          <a:cs typeface="+mn-cs"/>
        </a:defRPr>
      </a:lvl2pPr>
      <a:lvl3pPr marL="1335138" indent="-267028" algn="l" defTabSz="1068111" rtl="0" eaLnBrk="1" latinLnBrk="0" hangingPunct="1">
        <a:spcBef>
          <a:spcPct val="20000"/>
        </a:spcBef>
        <a:buFont typeface="Arial" panose="020B0604020202020204" pitchFamily="34" charset="0"/>
        <a:buChar char="•"/>
        <a:defRPr sz="2803" kern="1200">
          <a:solidFill>
            <a:schemeClr val="tx1"/>
          </a:solidFill>
          <a:latin typeface="+mn-lt"/>
          <a:ea typeface="+mn-ea"/>
          <a:cs typeface="+mn-cs"/>
        </a:defRPr>
      </a:lvl3pPr>
      <a:lvl4pPr marL="1869194" indent="-267028" algn="l" defTabSz="1068111" rtl="0" eaLnBrk="1" latinLnBrk="0" hangingPunct="1">
        <a:spcBef>
          <a:spcPct val="20000"/>
        </a:spcBef>
        <a:buFont typeface="Arial" panose="020B0604020202020204" pitchFamily="34" charset="0"/>
        <a:buChar char="–"/>
        <a:defRPr sz="2336" kern="1200">
          <a:solidFill>
            <a:schemeClr val="tx1"/>
          </a:solidFill>
          <a:latin typeface="+mn-lt"/>
          <a:ea typeface="+mn-ea"/>
          <a:cs typeface="+mn-cs"/>
        </a:defRPr>
      </a:lvl4pPr>
      <a:lvl5pPr marL="2403249" indent="-267028" algn="l" defTabSz="1068111" rtl="0" eaLnBrk="1" latinLnBrk="0" hangingPunct="1">
        <a:spcBef>
          <a:spcPct val="20000"/>
        </a:spcBef>
        <a:buFont typeface="Arial" panose="020B0604020202020204" pitchFamily="34" charset="0"/>
        <a:buChar char="»"/>
        <a:defRPr sz="2336" kern="1200">
          <a:solidFill>
            <a:schemeClr val="tx1"/>
          </a:solidFill>
          <a:latin typeface="+mn-lt"/>
          <a:ea typeface="+mn-ea"/>
          <a:cs typeface="+mn-cs"/>
        </a:defRPr>
      </a:lvl5pPr>
      <a:lvl6pPr marL="2937304" indent="-267028" algn="l" defTabSz="1068111" rtl="0" eaLnBrk="1" latinLnBrk="0" hangingPunct="1">
        <a:spcBef>
          <a:spcPct val="20000"/>
        </a:spcBef>
        <a:buFont typeface="Arial" panose="020B0604020202020204" pitchFamily="34" charset="0"/>
        <a:buChar char="•"/>
        <a:defRPr sz="2336" kern="1200">
          <a:solidFill>
            <a:schemeClr val="tx1"/>
          </a:solidFill>
          <a:latin typeface="+mn-lt"/>
          <a:ea typeface="+mn-ea"/>
          <a:cs typeface="+mn-cs"/>
        </a:defRPr>
      </a:lvl6pPr>
      <a:lvl7pPr marL="3471360" indent="-267028" algn="l" defTabSz="1068111" rtl="0" eaLnBrk="1" latinLnBrk="0" hangingPunct="1">
        <a:spcBef>
          <a:spcPct val="20000"/>
        </a:spcBef>
        <a:buFont typeface="Arial" panose="020B0604020202020204" pitchFamily="34" charset="0"/>
        <a:buChar char="•"/>
        <a:defRPr sz="2336" kern="1200">
          <a:solidFill>
            <a:schemeClr val="tx1"/>
          </a:solidFill>
          <a:latin typeface="+mn-lt"/>
          <a:ea typeface="+mn-ea"/>
          <a:cs typeface="+mn-cs"/>
        </a:defRPr>
      </a:lvl7pPr>
      <a:lvl8pPr marL="4005415" indent="-267028" algn="l" defTabSz="1068111" rtl="0" eaLnBrk="1" latinLnBrk="0" hangingPunct="1">
        <a:spcBef>
          <a:spcPct val="20000"/>
        </a:spcBef>
        <a:buFont typeface="Arial" panose="020B0604020202020204" pitchFamily="34" charset="0"/>
        <a:buChar char="•"/>
        <a:defRPr sz="2336" kern="1200">
          <a:solidFill>
            <a:schemeClr val="tx1"/>
          </a:solidFill>
          <a:latin typeface="+mn-lt"/>
          <a:ea typeface="+mn-ea"/>
          <a:cs typeface="+mn-cs"/>
        </a:defRPr>
      </a:lvl8pPr>
      <a:lvl9pPr marL="4539470" indent="-267028" algn="l" defTabSz="1068111" rtl="0" eaLnBrk="1" latinLnBrk="0" hangingPunct="1">
        <a:spcBef>
          <a:spcPct val="20000"/>
        </a:spcBef>
        <a:buFont typeface="Arial" panose="020B0604020202020204" pitchFamily="34" charset="0"/>
        <a:buChar char="•"/>
        <a:defRPr sz="2336" kern="1200">
          <a:solidFill>
            <a:schemeClr val="tx1"/>
          </a:solidFill>
          <a:latin typeface="+mn-lt"/>
          <a:ea typeface="+mn-ea"/>
          <a:cs typeface="+mn-cs"/>
        </a:defRPr>
      </a:lvl9pPr>
    </p:bodyStyle>
    <p:otherStyle>
      <a:defPPr>
        <a:defRPr lang="en-US"/>
      </a:defPPr>
      <a:lvl1pPr marL="0" algn="l" defTabSz="1068111" rtl="0" eaLnBrk="1" latinLnBrk="0" hangingPunct="1">
        <a:defRPr sz="2103" kern="1200">
          <a:solidFill>
            <a:schemeClr val="tx1"/>
          </a:solidFill>
          <a:latin typeface="+mn-lt"/>
          <a:ea typeface="+mn-ea"/>
          <a:cs typeface="+mn-cs"/>
        </a:defRPr>
      </a:lvl1pPr>
      <a:lvl2pPr marL="534055" algn="l" defTabSz="1068111" rtl="0" eaLnBrk="1" latinLnBrk="0" hangingPunct="1">
        <a:defRPr sz="2103" kern="1200">
          <a:solidFill>
            <a:schemeClr val="tx1"/>
          </a:solidFill>
          <a:latin typeface="+mn-lt"/>
          <a:ea typeface="+mn-ea"/>
          <a:cs typeface="+mn-cs"/>
        </a:defRPr>
      </a:lvl2pPr>
      <a:lvl3pPr marL="1068111" algn="l" defTabSz="1068111" rtl="0" eaLnBrk="1" latinLnBrk="0" hangingPunct="1">
        <a:defRPr sz="2103" kern="1200">
          <a:solidFill>
            <a:schemeClr val="tx1"/>
          </a:solidFill>
          <a:latin typeface="+mn-lt"/>
          <a:ea typeface="+mn-ea"/>
          <a:cs typeface="+mn-cs"/>
        </a:defRPr>
      </a:lvl3pPr>
      <a:lvl4pPr marL="1602166" algn="l" defTabSz="1068111" rtl="0" eaLnBrk="1" latinLnBrk="0" hangingPunct="1">
        <a:defRPr sz="2103" kern="1200">
          <a:solidFill>
            <a:schemeClr val="tx1"/>
          </a:solidFill>
          <a:latin typeface="+mn-lt"/>
          <a:ea typeface="+mn-ea"/>
          <a:cs typeface="+mn-cs"/>
        </a:defRPr>
      </a:lvl4pPr>
      <a:lvl5pPr marL="2136221" algn="l" defTabSz="1068111" rtl="0" eaLnBrk="1" latinLnBrk="0" hangingPunct="1">
        <a:defRPr sz="2103" kern="1200">
          <a:solidFill>
            <a:schemeClr val="tx1"/>
          </a:solidFill>
          <a:latin typeface="+mn-lt"/>
          <a:ea typeface="+mn-ea"/>
          <a:cs typeface="+mn-cs"/>
        </a:defRPr>
      </a:lvl5pPr>
      <a:lvl6pPr marL="2670277" algn="l" defTabSz="1068111" rtl="0" eaLnBrk="1" latinLnBrk="0" hangingPunct="1">
        <a:defRPr sz="2103" kern="1200">
          <a:solidFill>
            <a:schemeClr val="tx1"/>
          </a:solidFill>
          <a:latin typeface="+mn-lt"/>
          <a:ea typeface="+mn-ea"/>
          <a:cs typeface="+mn-cs"/>
        </a:defRPr>
      </a:lvl6pPr>
      <a:lvl7pPr marL="3204332" algn="l" defTabSz="1068111" rtl="0" eaLnBrk="1" latinLnBrk="0" hangingPunct="1">
        <a:defRPr sz="2103" kern="1200">
          <a:solidFill>
            <a:schemeClr val="tx1"/>
          </a:solidFill>
          <a:latin typeface="+mn-lt"/>
          <a:ea typeface="+mn-ea"/>
          <a:cs typeface="+mn-cs"/>
        </a:defRPr>
      </a:lvl7pPr>
      <a:lvl8pPr marL="3738387" algn="l" defTabSz="1068111" rtl="0" eaLnBrk="1" latinLnBrk="0" hangingPunct="1">
        <a:defRPr sz="2103" kern="1200">
          <a:solidFill>
            <a:schemeClr val="tx1"/>
          </a:solidFill>
          <a:latin typeface="+mn-lt"/>
          <a:ea typeface="+mn-ea"/>
          <a:cs typeface="+mn-cs"/>
        </a:defRPr>
      </a:lvl8pPr>
      <a:lvl9pPr marL="4272443" algn="l" defTabSz="1068111" rtl="0" eaLnBrk="1" latinLnBrk="0" hangingPunct="1">
        <a:defRPr sz="2103"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34035" y="302611"/>
            <a:ext cx="9612630" cy="1259417"/>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534035" y="1763185"/>
            <a:ext cx="9612630" cy="498694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534035" y="7003757"/>
            <a:ext cx="2492163" cy="402314"/>
          </a:xfrm>
          <a:prstGeom prst="rect">
            <a:avLst/>
          </a:prstGeom>
        </p:spPr>
        <p:txBody>
          <a:bodyPr vert="horz" lIns="91440" tIns="45720" rIns="91440" bIns="45720" rtlCol="0" anchor="ctr"/>
          <a:lstStyle>
            <a:lvl1pPr algn="l">
              <a:defRPr sz="1402">
                <a:solidFill>
                  <a:schemeClr val="tx1">
                    <a:tint val="75000"/>
                  </a:schemeClr>
                </a:solidFill>
              </a:defRPr>
            </a:lvl1pPr>
          </a:lstStyle>
          <a:p>
            <a:pPr defTabSz="1068111" rtl="0"/>
            <a:fld id="{7FE63DB1-39D9-4DCC-A1BD-060D27F96B8C}" type="datetimeFigureOut">
              <a:rPr lang="en-GB" kern="1200" smtClean="0">
                <a:solidFill>
                  <a:prstClr val="black">
                    <a:tint val="75000"/>
                  </a:prstClr>
                </a:solidFill>
                <a:ea typeface="+mn-ea"/>
                <a:cs typeface="+mn-cs"/>
              </a:rPr>
              <a:pPr defTabSz="1068111" rtl="0"/>
              <a:t>15/11/2016</a:t>
            </a:fld>
            <a:endParaRPr lang="en-GB" kern="1200">
              <a:solidFill>
                <a:prstClr val="black">
                  <a:tint val="75000"/>
                </a:prstClr>
              </a:solidFill>
              <a:ea typeface="+mn-ea"/>
              <a:cs typeface="+mn-cs"/>
            </a:endParaRPr>
          </a:p>
        </p:txBody>
      </p:sp>
      <p:sp>
        <p:nvSpPr>
          <p:cNvPr id="5" name="Footer Placeholder 4"/>
          <p:cNvSpPr>
            <a:spLocks noGrp="1"/>
          </p:cNvSpPr>
          <p:nvPr>
            <p:ph type="ftr" sz="quarter" idx="3"/>
          </p:nvPr>
        </p:nvSpPr>
        <p:spPr>
          <a:xfrm>
            <a:off x="3649239" y="7003757"/>
            <a:ext cx="3382222" cy="402314"/>
          </a:xfrm>
          <a:prstGeom prst="rect">
            <a:avLst/>
          </a:prstGeom>
        </p:spPr>
        <p:txBody>
          <a:bodyPr vert="horz" lIns="91440" tIns="45720" rIns="91440" bIns="45720" rtlCol="0" anchor="ctr"/>
          <a:lstStyle>
            <a:lvl1pPr algn="ctr">
              <a:defRPr sz="1402">
                <a:solidFill>
                  <a:schemeClr val="tx1">
                    <a:tint val="75000"/>
                  </a:schemeClr>
                </a:solidFill>
              </a:defRPr>
            </a:lvl1pPr>
          </a:lstStyle>
          <a:p>
            <a:pPr defTabSz="1068111" rtl="0"/>
            <a:endParaRPr lang="en-GB" kern="1200">
              <a:solidFill>
                <a:prstClr val="black">
                  <a:tint val="75000"/>
                </a:prstClr>
              </a:solidFill>
              <a:ea typeface="+mn-ea"/>
              <a:cs typeface="+mn-cs"/>
            </a:endParaRPr>
          </a:p>
        </p:txBody>
      </p:sp>
      <p:sp>
        <p:nvSpPr>
          <p:cNvPr id="6" name="Slide Number Placeholder 5"/>
          <p:cNvSpPr>
            <a:spLocks noGrp="1"/>
          </p:cNvSpPr>
          <p:nvPr>
            <p:ph type="sldNum" sz="quarter" idx="4"/>
          </p:nvPr>
        </p:nvSpPr>
        <p:spPr>
          <a:xfrm>
            <a:off x="7654502" y="7003757"/>
            <a:ext cx="2492163" cy="402314"/>
          </a:xfrm>
          <a:prstGeom prst="rect">
            <a:avLst/>
          </a:prstGeom>
        </p:spPr>
        <p:txBody>
          <a:bodyPr vert="horz" lIns="91440" tIns="45720" rIns="91440" bIns="45720" rtlCol="0" anchor="ctr"/>
          <a:lstStyle>
            <a:lvl1pPr algn="r">
              <a:defRPr sz="1402">
                <a:solidFill>
                  <a:schemeClr val="tx1">
                    <a:tint val="75000"/>
                  </a:schemeClr>
                </a:solidFill>
              </a:defRPr>
            </a:lvl1pPr>
          </a:lstStyle>
          <a:p>
            <a:pPr defTabSz="1068111" rtl="0"/>
            <a:fld id="{DEA62088-BF41-4DB9-92E1-E11EAF3BFE09}" type="slidenum">
              <a:rPr lang="en-GB" kern="1200" smtClean="0">
                <a:solidFill>
                  <a:prstClr val="black">
                    <a:tint val="75000"/>
                  </a:prstClr>
                </a:solidFill>
                <a:ea typeface="+mn-ea"/>
                <a:cs typeface="+mn-cs"/>
              </a:rPr>
              <a:pPr defTabSz="1068111" rtl="0"/>
              <a:t>‹#›</a:t>
            </a:fld>
            <a:endParaRPr lang="en-GB" kern="1200">
              <a:solidFill>
                <a:prstClr val="black">
                  <a:tint val="75000"/>
                </a:prstClr>
              </a:solidFill>
              <a:ea typeface="+mn-ea"/>
              <a:cs typeface="+mn-cs"/>
            </a:endParaRPr>
          </a:p>
        </p:txBody>
      </p:sp>
    </p:spTree>
    <p:extLst>
      <p:ext uri="{BB962C8B-B14F-4D97-AF65-F5344CB8AC3E}">
        <p14:creationId xmlns:p14="http://schemas.microsoft.com/office/powerpoint/2010/main" val="4074335197"/>
      </p:ext>
    </p:extLst>
  </p:cSld>
  <p:clrMap bg1="lt1" tx1="dk1" bg2="lt2" tx2="dk2" accent1="accent1" accent2="accent2" accent3="accent3" accent4="accent4" accent5="accent5" accent6="accent6" hlink="hlink" folHlink="folHlink"/>
  <p:sldLayoutIdLst>
    <p:sldLayoutId id="2147483671" r:id="rId1"/>
  </p:sldLayoutIdLst>
  <p:txStyles>
    <p:titleStyle>
      <a:lvl1pPr algn="ctr" defTabSz="1068111" rtl="0" eaLnBrk="1" latinLnBrk="0" hangingPunct="1">
        <a:spcBef>
          <a:spcPct val="0"/>
        </a:spcBef>
        <a:buNone/>
        <a:defRPr sz="5140" kern="1200">
          <a:solidFill>
            <a:schemeClr val="tx1"/>
          </a:solidFill>
          <a:latin typeface="+mj-lt"/>
          <a:ea typeface="+mj-ea"/>
          <a:cs typeface="+mj-cs"/>
        </a:defRPr>
      </a:lvl1pPr>
    </p:titleStyle>
    <p:bodyStyle>
      <a:lvl1pPr marL="400541" indent="-400541" algn="l" defTabSz="1068111" rtl="0" eaLnBrk="1" latinLnBrk="0" hangingPunct="1">
        <a:spcBef>
          <a:spcPct val="20000"/>
        </a:spcBef>
        <a:buFont typeface="Arial" panose="020B0604020202020204" pitchFamily="34" charset="0"/>
        <a:buChar char="•"/>
        <a:defRPr sz="3738" kern="1200">
          <a:solidFill>
            <a:schemeClr val="tx1"/>
          </a:solidFill>
          <a:latin typeface="+mn-lt"/>
          <a:ea typeface="+mn-ea"/>
          <a:cs typeface="+mn-cs"/>
        </a:defRPr>
      </a:lvl1pPr>
      <a:lvl2pPr marL="867840" indent="-333785" algn="l" defTabSz="1068111" rtl="0" eaLnBrk="1" latinLnBrk="0" hangingPunct="1">
        <a:spcBef>
          <a:spcPct val="20000"/>
        </a:spcBef>
        <a:buFont typeface="Arial" panose="020B0604020202020204" pitchFamily="34" charset="0"/>
        <a:buChar char="–"/>
        <a:defRPr sz="3271" kern="1200">
          <a:solidFill>
            <a:schemeClr val="tx1"/>
          </a:solidFill>
          <a:latin typeface="+mn-lt"/>
          <a:ea typeface="+mn-ea"/>
          <a:cs typeface="+mn-cs"/>
        </a:defRPr>
      </a:lvl2pPr>
      <a:lvl3pPr marL="1335138" indent="-267028" algn="l" defTabSz="1068111" rtl="0" eaLnBrk="1" latinLnBrk="0" hangingPunct="1">
        <a:spcBef>
          <a:spcPct val="20000"/>
        </a:spcBef>
        <a:buFont typeface="Arial" panose="020B0604020202020204" pitchFamily="34" charset="0"/>
        <a:buChar char="•"/>
        <a:defRPr sz="2803" kern="1200">
          <a:solidFill>
            <a:schemeClr val="tx1"/>
          </a:solidFill>
          <a:latin typeface="+mn-lt"/>
          <a:ea typeface="+mn-ea"/>
          <a:cs typeface="+mn-cs"/>
        </a:defRPr>
      </a:lvl3pPr>
      <a:lvl4pPr marL="1869194" indent="-267028" algn="l" defTabSz="1068111" rtl="0" eaLnBrk="1" latinLnBrk="0" hangingPunct="1">
        <a:spcBef>
          <a:spcPct val="20000"/>
        </a:spcBef>
        <a:buFont typeface="Arial" panose="020B0604020202020204" pitchFamily="34" charset="0"/>
        <a:buChar char="–"/>
        <a:defRPr sz="2336" kern="1200">
          <a:solidFill>
            <a:schemeClr val="tx1"/>
          </a:solidFill>
          <a:latin typeface="+mn-lt"/>
          <a:ea typeface="+mn-ea"/>
          <a:cs typeface="+mn-cs"/>
        </a:defRPr>
      </a:lvl4pPr>
      <a:lvl5pPr marL="2403249" indent="-267028" algn="l" defTabSz="1068111" rtl="0" eaLnBrk="1" latinLnBrk="0" hangingPunct="1">
        <a:spcBef>
          <a:spcPct val="20000"/>
        </a:spcBef>
        <a:buFont typeface="Arial" panose="020B0604020202020204" pitchFamily="34" charset="0"/>
        <a:buChar char="»"/>
        <a:defRPr sz="2336" kern="1200">
          <a:solidFill>
            <a:schemeClr val="tx1"/>
          </a:solidFill>
          <a:latin typeface="+mn-lt"/>
          <a:ea typeface="+mn-ea"/>
          <a:cs typeface="+mn-cs"/>
        </a:defRPr>
      </a:lvl5pPr>
      <a:lvl6pPr marL="2937304" indent="-267028" algn="l" defTabSz="1068111" rtl="0" eaLnBrk="1" latinLnBrk="0" hangingPunct="1">
        <a:spcBef>
          <a:spcPct val="20000"/>
        </a:spcBef>
        <a:buFont typeface="Arial" panose="020B0604020202020204" pitchFamily="34" charset="0"/>
        <a:buChar char="•"/>
        <a:defRPr sz="2336" kern="1200">
          <a:solidFill>
            <a:schemeClr val="tx1"/>
          </a:solidFill>
          <a:latin typeface="+mn-lt"/>
          <a:ea typeface="+mn-ea"/>
          <a:cs typeface="+mn-cs"/>
        </a:defRPr>
      </a:lvl6pPr>
      <a:lvl7pPr marL="3471360" indent="-267028" algn="l" defTabSz="1068111" rtl="0" eaLnBrk="1" latinLnBrk="0" hangingPunct="1">
        <a:spcBef>
          <a:spcPct val="20000"/>
        </a:spcBef>
        <a:buFont typeface="Arial" panose="020B0604020202020204" pitchFamily="34" charset="0"/>
        <a:buChar char="•"/>
        <a:defRPr sz="2336" kern="1200">
          <a:solidFill>
            <a:schemeClr val="tx1"/>
          </a:solidFill>
          <a:latin typeface="+mn-lt"/>
          <a:ea typeface="+mn-ea"/>
          <a:cs typeface="+mn-cs"/>
        </a:defRPr>
      </a:lvl7pPr>
      <a:lvl8pPr marL="4005415" indent="-267028" algn="l" defTabSz="1068111" rtl="0" eaLnBrk="1" latinLnBrk="0" hangingPunct="1">
        <a:spcBef>
          <a:spcPct val="20000"/>
        </a:spcBef>
        <a:buFont typeface="Arial" panose="020B0604020202020204" pitchFamily="34" charset="0"/>
        <a:buChar char="•"/>
        <a:defRPr sz="2336" kern="1200">
          <a:solidFill>
            <a:schemeClr val="tx1"/>
          </a:solidFill>
          <a:latin typeface="+mn-lt"/>
          <a:ea typeface="+mn-ea"/>
          <a:cs typeface="+mn-cs"/>
        </a:defRPr>
      </a:lvl8pPr>
      <a:lvl9pPr marL="4539470" indent="-267028" algn="l" defTabSz="1068111" rtl="0" eaLnBrk="1" latinLnBrk="0" hangingPunct="1">
        <a:spcBef>
          <a:spcPct val="20000"/>
        </a:spcBef>
        <a:buFont typeface="Arial" panose="020B0604020202020204" pitchFamily="34" charset="0"/>
        <a:buChar char="•"/>
        <a:defRPr sz="2336" kern="1200">
          <a:solidFill>
            <a:schemeClr val="tx1"/>
          </a:solidFill>
          <a:latin typeface="+mn-lt"/>
          <a:ea typeface="+mn-ea"/>
          <a:cs typeface="+mn-cs"/>
        </a:defRPr>
      </a:lvl9pPr>
    </p:bodyStyle>
    <p:otherStyle>
      <a:defPPr>
        <a:defRPr lang="en-US"/>
      </a:defPPr>
      <a:lvl1pPr marL="0" algn="l" defTabSz="1068111" rtl="0" eaLnBrk="1" latinLnBrk="0" hangingPunct="1">
        <a:defRPr sz="2103" kern="1200">
          <a:solidFill>
            <a:schemeClr val="tx1"/>
          </a:solidFill>
          <a:latin typeface="+mn-lt"/>
          <a:ea typeface="+mn-ea"/>
          <a:cs typeface="+mn-cs"/>
        </a:defRPr>
      </a:lvl1pPr>
      <a:lvl2pPr marL="534055" algn="l" defTabSz="1068111" rtl="0" eaLnBrk="1" latinLnBrk="0" hangingPunct="1">
        <a:defRPr sz="2103" kern="1200">
          <a:solidFill>
            <a:schemeClr val="tx1"/>
          </a:solidFill>
          <a:latin typeface="+mn-lt"/>
          <a:ea typeface="+mn-ea"/>
          <a:cs typeface="+mn-cs"/>
        </a:defRPr>
      </a:lvl2pPr>
      <a:lvl3pPr marL="1068111" algn="l" defTabSz="1068111" rtl="0" eaLnBrk="1" latinLnBrk="0" hangingPunct="1">
        <a:defRPr sz="2103" kern="1200">
          <a:solidFill>
            <a:schemeClr val="tx1"/>
          </a:solidFill>
          <a:latin typeface="+mn-lt"/>
          <a:ea typeface="+mn-ea"/>
          <a:cs typeface="+mn-cs"/>
        </a:defRPr>
      </a:lvl3pPr>
      <a:lvl4pPr marL="1602166" algn="l" defTabSz="1068111" rtl="0" eaLnBrk="1" latinLnBrk="0" hangingPunct="1">
        <a:defRPr sz="2103" kern="1200">
          <a:solidFill>
            <a:schemeClr val="tx1"/>
          </a:solidFill>
          <a:latin typeface="+mn-lt"/>
          <a:ea typeface="+mn-ea"/>
          <a:cs typeface="+mn-cs"/>
        </a:defRPr>
      </a:lvl4pPr>
      <a:lvl5pPr marL="2136221" algn="l" defTabSz="1068111" rtl="0" eaLnBrk="1" latinLnBrk="0" hangingPunct="1">
        <a:defRPr sz="2103" kern="1200">
          <a:solidFill>
            <a:schemeClr val="tx1"/>
          </a:solidFill>
          <a:latin typeface="+mn-lt"/>
          <a:ea typeface="+mn-ea"/>
          <a:cs typeface="+mn-cs"/>
        </a:defRPr>
      </a:lvl5pPr>
      <a:lvl6pPr marL="2670277" algn="l" defTabSz="1068111" rtl="0" eaLnBrk="1" latinLnBrk="0" hangingPunct="1">
        <a:defRPr sz="2103" kern="1200">
          <a:solidFill>
            <a:schemeClr val="tx1"/>
          </a:solidFill>
          <a:latin typeface="+mn-lt"/>
          <a:ea typeface="+mn-ea"/>
          <a:cs typeface="+mn-cs"/>
        </a:defRPr>
      </a:lvl6pPr>
      <a:lvl7pPr marL="3204332" algn="l" defTabSz="1068111" rtl="0" eaLnBrk="1" latinLnBrk="0" hangingPunct="1">
        <a:defRPr sz="2103" kern="1200">
          <a:solidFill>
            <a:schemeClr val="tx1"/>
          </a:solidFill>
          <a:latin typeface="+mn-lt"/>
          <a:ea typeface="+mn-ea"/>
          <a:cs typeface="+mn-cs"/>
        </a:defRPr>
      </a:lvl7pPr>
      <a:lvl8pPr marL="3738387" algn="l" defTabSz="1068111" rtl="0" eaLnBrk="1" latinLnBrk="0" hangingPunct="1">
        <a:defRPr sz="2103" kern="1200">
          <a:solidFill>
            <a:schemeClr val="tx1"/>
          </a:solidFill>
          <a:latin typeface="+mn-lt"/>
          <a:ea typeface="+mn-ea"/>
          <a:cs typeface="+mn-cs"/>
        </a:defRPr>
      </a:lvl8pPr>
      <a:lvl9pPr marL="4272443" algn="l" defTabSz="1068111" rtl="0" eaLnBrk="1" latinLnBrk="0" hangingPunct="1">
        <a:defRPr sz="2103"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34035" y="302611"/>
            <a:ext cx="9612630" cy="1259417"/>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534035" y="1763185"/>
            <a:ext cx="9612630" cy="498694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534035" y="7003757"/>
            <a:ext cx="2492163" cy="402314"/>
          </a:xfrm>
          <a:prstGeom prst="rect">
            <a:avLst/>
          </a:prstGeom>
        </p:spPr>
        <p:txBody>
          <a:bodyPr vert="horz" lIns="91440" tIns="45720" rIns="91440" bIns="45720" rtlCol="0" anchor="ctr"/>
          <a:lstStyle>
            <a:lvl1pPr algn="l">
              <a:defRPr sz="1402">
                <a:solidFill>
                  <a:schemeClr val="tx1">
                    <a:tint val="75000"/>
                  </a:schemeClr>
                </a:solidFill>
              </a:defRPr>
            </a:lvl1pPr>
          </a:lstStyle>
          <a:p>
            <a:pPr defTabSz="1068111" rtl="0"/>
            <a:fld id="{7FE63DB1-39D9-4DCC-A1BD-060D27F96B8C}" type="datetimeFigureOut">
              <a:rPr lang="en-GB" kern="1200" smtClean="0">
                <a:solidFill>
                  <a:prstClr val="black">
                    <a:tint val="75000"/>
                  </a:prstClr>
                </a:solidFill>
                <a:ea typeface="+mn-ea"/>
                <a:cs typeface="+mn-cs"/>
              </a:rPr>
              <a:pPr defTabSz="1068111" rtl="0"/>
              <a:t>15/11/2016</a:t>
            </a:fld>
            <a:endParaRPr lang="en-GB" kern="1200">
              <a:solidFill>
                <a:prstClr val="black">
                  <a:tint val="75000"/>
                </a:prstClr>
              </a:solidFill>
              <a:ea typeface="+mn-ea"/>
              <a:cs typeface="+mn-cs"/>
            </a:endParaRPr>
          </a:p>
        </p:txBody>
      </p:sp>
      <p:sp>
        <p:nvSpPr>
          <p:cNvPr id="5" name="Footer Placeholder 4"/>
          <p:cNvSpPr>
            <a:spLocks noGrp="1"/>
          </p:cNvSpPr>
          <p:nvPr>
            <p:ph type="ftr" sz="quarter" idx="3"/>
          </p:nvPr>
        </p:nvSpPr>
        <p:spPr>
          <a:xfrm>
            <a:off x="3649239" y="7003757"/>
            <a:ext cx="3382222" cy="402314"/>
          </a:xfrm>
          <a:prstGeom prst="rect">
            <a:avLst/>
          </a:prstGeom>
        </p:spPr>
        <p:txBody>
          <a:bodyPr vert="horz" lIns="91440" tIns="45720" rIns="91440" bIns="45720" rtlCol="0" anchor="ctr"/>
          <a:lstStyle>
            <a:lvl1pPr algn="ctr">
              <a:defRPr sz="1402">
                <a:solidFill>
                  <a:schemeClr val="tx1">
                    <a:tint val="75000"/>
                  </a:schemeClr>
                </a:solidFill>
              </a:defRPr>
            </a:lvl1pPr>
          </a:lstStyle>
          <a:p>
            <a:pPr defTabSz="1068111" rtl="0"/>
            <a:endParaRPr lang="en-GB" kern="1200">
              <a:solidFill>
                <a:prstClr val="black">
                  <a:tint val="75000"/>
                </a:prstClr>
              </a:solidFill>
              <a:ea typeface="+mn-ea"/>
              <a:cs typeface="+mn-cs"/>
            </a:endParaRPr>
          </a:p>
        </p:txBody>
      </p:sp>
      <p:sp>
        <p:nvSpPr>
          <p:cNvPr id="6" name="Slide Number Placeholder 5"/>
          <p:cNvSpPr>
            <a:spLocks noGrp="1"/>
          </p:cNvSpPr>
          <p:nvPr>
            <p:ph type="sldNum" sz="quarter" idx="4"/>
          </p:nvPr>
        </p:nvSpPr>
        <p:spPr>
          <a:xfrm>
            <a:off x="7654502" y="7003757"/>
            <a:ext cx="2492163" cy="402314"/>
          </a:xfrm>
          <a:prstGeom prst="rect">
            <a:avLst/>
          </a:prstGeom>
        </p:spPr>
        <p:txBody>
          <a:bodyPr vert="horz" lIns="91440" tIns="45720" rIns="91440" bIns="45720" rtlCol="0" anchor="ctr"/>
          <a:lstStyle>
            <a:lvl1pPr algn="r">
              <a:defRPr sz="1402">
                <a:solidFill>
                  <a:schemeClr val="tx1">
                    <a:tint val="75000"/>
                  </a:schemeClr>
                </a:solidFill>
              </a:defRPr>
            </a:lvl1pPr>
          </a:lstStyle>
          <a:p>
            <a:pPr defTabSz="1068111" rtl="0"/>
            <a:fld id="{DEA62088-BF41-4DB9-92E1-E11EAF3BFE09}" type="slidenum">
              <a:rPr lang="en-GB" kern="1200" smtClean="0">
                <a:solidFill>
                  <a:prstClr val="black">
                    <a:tint val="75000"/>
                  </a:prstClr>
                </a:solidFill>
                <a:ea typeface="+mn-ea"/>
                <a:cs typeface="+mn-cs"/>
              </a:rPr>
              <a:pPr defTabSz="1068111" rtl="0"/>
              <a:t>‹#›</a:t>
            </a:fld>
            <a:endParaRPr lang="en-GB" kern="1200">
              <a:solidFill>
                <a:prstClr val="black">
                  <a:tint val="75000"/>
                </a:prstClr>
              </a:solidFill>
              <a:ea typeface="+mn-ea"/>
              <a:cs typeface="+mn-cs"/>
            </a:endParaRPr>
          </a:p>
        </p:txBody>
      </p:sp>
    </p:spTree>
    <p:extLst>
      <p:ext uri="{BB962C8B-B14F-4D97-AF65-F5344CB8AC3E}">
        <p14:creationId xmlns:p14="http://schemas.microsoft.com/office/powerpoint/2010/main" val="1651421678"/>
      </p:ext>
    </p:extLst>
  </p:cSld>
  <p:clrMap bg1="lt1" tx1="dk1" bg2="lt2" tx2="dk2" accent1="accent1" accent2="accent2" accent3="accent3" accent4="accent4" accent5="accent5" accent6="accent6" hlink="hlink" folHlink="folHlink"/>
  <p:sldLayoutIdLst>
    <p:sldLayoutId id="2147483673" r:id="rId1"/>
  </p:sldLayoutIdLst>
  <p:txStyles>
    <p:titleStyle>
      <a:lvl1pPr algn="ctr" defTabSz="1068111" rtl="0" eaLnBrk="1" latinLnBrk="0" hangingPunct="1">
        <a:spcBef>
          <a:spcPct val="0"/>
        </a:spcBef>
        <a:buNone/>
        <a:defRPr sz="5140" kern="1200">
          <a:solidFill>
            <a:schemeClr val="tx1"/>
          </a:solidFill>
          <a:latin typeface="+mj-lt"/>
          <a:ea typeface="+mj-ea"/>
          <a:cs typeface="+mj-cs"/>
        </a:defRPr>
      </a:lvl1pPr>
    </p:titleStyle>
    <p:bodyStyle>
      <a:lvl1pPr marL="400541" indent="-400541" algn="l" defTabSz="1068111" rtl="0" eaLnBrk="1" latinLnBrk="0" hangingPunct="1">
        <a:spcBef>
          <a:spcPct val="20000"/>
        </a:spcBef>
        <a:buFont typeface="Arial" panose="020B0604020202020204" pitchFamily="34" charset="0"/>
        <a:buChar char="•"/>
        <a:defRPr sz="3738" kern="1200">
          <a:solidFill>
            <a:schemeClr val="tx1"/>
          </a:solidFill>
          <a:latin typeface="+mn-lt"/>
          <a:ea typeface="+mn-ea"/>
          <a:cs typeface="+mn-cs"/>
        </a:defRPr>
      </a:lvl1pPr>
      <a:lvl2pPr marL="867840" indent="-333785" algn="l" defTabSz="1068111" rtl="0" eaLnBrk="1" latinLnBrk="0" hangingPunct="1">
        <a:spcBef>
          <a:spcPct val="20000"/>
        </a:spcBef>
        <a:buFont typeface="Arial" panose="020B0604020202020204" pitchFamily="34" charset="0"/>
        <a:buChar char="–"/>
        <a:defRPr sz="3271" kern="1200">
          <a:solidFill>
            <a:schemeClr val="tx1"/>
          </a:solidFill>
          <a:latin typeface="+mn-lt"/>
          <a:ea typeface="+mn-ea"/>
          <a:cs typeface="+mn-cs"/>
        </a:defRPr>
      </a:lvl2pPr>
      <a:lvl3pPr marL="1335138" indent="-267028" algn="l" defTabSz="1068111" rtl="0" eaLnBrk="1" latinLnBrk="0" hangingPunct="1">
        <a:spcBef>
          <a:spcPct val="20000"/>
        </a:spcBef>
        <a:buFont typeface="Arial" panose="020B0604020202020204" pitchFamily="34" charset="0"/>
        <a:buChar char="•"/>
        <a:defRPr sz="2803" kern="1200">
          <a:solidFill>
            <a:schemeClr val="tx1"/>
          </a:solidFill>
          <a:latin typeface="+mn-lt"/>
          <a:ea typeface="+mn-ea"/>
          <a:cs typeface="+mn-cs"/>
        </a:defRPr>
      </a:lvl3pPr>
      <a:lvl4pPr marL="1869194" indent="-267028" algn="l" defTabSz="1068111" rtl="0" eaLnBrk="1" latinLnBrk="0" hangingPunct="1">
        <a:spcBef>
          <a:spcPct val="20000"/>
        </a:spcBef>
        <a:buFont typeface="Arial" panose="020B0604020202020204" pitchFamily="34" charset="0"/>
        <a:buChar char="–"/>
        <a:defRPr sz="2336" kern="1200">
          <a:solidFill>
            <a:schemeClr val="tx1"/>
          </a:solidFill>
          <a:latin typeface="+mn-lt"/>
          <a:ea typeface="+mn-ea"/>
          <a:cs typeface="+mn-cs"/>
        </a:defRPr>
      </a:lvl4pPr>
      <a:lvl5pPr marL="2403249" indent="-267028" algn="l" defTabSz="1068111" rtl="0" eaLnBrk="1" latinLnBrk="0" hangingPunct="1">
        <a:spcBef>
          <a:spcPct val="20000"/>
        </a:spcBef>
        <a:buFont typeface="Arial" panose="020B0604020202020204" pitchFamily="34" charset="0"/>
        <a:buChar char="»"/>
        <a:defRPr sz="2336" kern="1200">
          <a:solidFill>
            <a:schemeClr val="tx1"/>
          </a:solidFill>
          <a:latin typeface="+mn-lt"/>
          <a:ea typeface="+mn-ea"/>
          <a:cs typeface="+mn-cs"/>
        </a:defRPr>
      </a:lvl5pPr>
      <a:lvl6pPr marL="2937304" indent="-267028" algn="l" defTabSz="1068111" rtl="0" eaLnBrk="1" latinLnBrk="0" hangingPunct="1">
        <a:spcBef>
          <a:spcPct val="20000"/>
        </a:spcBef>
        <a:buFont typeface="Arial" panose="020B0604020202020204" pitchFamily="34" charset="0"/>
        <a:buChar char="•"/>
        <a:defRPr sz="2336" kern="1200">
          <a:solidFill>
            <a:schemeClr val="tx1"/>
          </a:solidFill>
          <a:latin typeface="+mn-lt"/>
          <a:ea typeface="+mn-ea"/>
          <a:cs typeface="+mn-cs"/>
        </a:defRPr>
      </a:lvl6pPr>
      <a:lvl7pPr marL="3471360" indent="-267028" algn="l" defTabSz="1068111" rtl="0" eaLnBrk="1" latinLnBrk="0" hangingPunct="1">
        <a:spcBef>
          <a:spcPct val="20000"/>
        </a:spcBef>
        <a:buFont typeface="Arial" panose="020B0604020202020204" pitchFamily="34" charset="0"/>
        <a:buChar char="•"/>
        <a:defRPr sz="2336" kern="1200">
          <a:solidFill>
            <a:schemeClr val="tx1"/>
          </a:solidFill>
          <a:latin typeface="+mn-lt"/>
          <a:ea typeface="+mn-ea"/>
          <a:cs typeface="+mn-cs"/>
        </a:defRPr>
      </a:lvl7pPr>
      <a:lvl8pPr marL="4005415" indent="-267028" algn="l" defTabSz="1068111" rtl="0" eaLnBrk="1" latinLnBrk="0" hangingPunct="1">
        <a:spcBef>
          <a:spcPct val="20000"/>
        </a:spcBef>
        <a:buFont typeface="Arial" panose="020B0604020202020204" pitchFamily="34" charset="0"/>
        <a:buChar char="•"/>
        <a:defRPr sz="2336" kern="1200">
          <a:solidFill>
            <a:schemeClr val="tx1"/>
          </a:solidFill>
          <a:latin typeface="+mn-lt"/>
          <a:ea typeface="+mn-ea"/>
          <a:cs typeface="+mn-cs"/>
        </a:defRPr>
      </a:lvl8pPr>
      <a:lvl9pPr marL="4539470" indent="-267028" algn="l" defTabSz="1068111" rtl="0" eaLnBrk="1" latinLnBrk="0" hangingPunct="1">
        <a:spcBef>
          <a:spcPct val="20000"/>
        </a:spcBef>
        <a:buFont typeface="Arial" panose="020B0604020202020204" pitchFamily="34" charset="0"/>
        <a:buChar char="•"/>
        <a:defRPr sz="2336" kern="1200">
          <a:solidFill>
            <a:schemeClr val="tx1"/>
          </a:solidFill>
          <a:latin typeface="+mn-lt"/>
          <a:ea typeface="+mn-ea"/>
          <a:cs typeface="+mn-cs"/>
        </a:defRPr>
      </a:lvl9pPr>
    </p:bodyStyle>
    <p:otherStyle>
      <a:defPPr>
        <a:defRPr lang="en-US"/>
      </a:defPPr>
      <a:lvl1pPr marL="0" algn="l" defTabSz="1068111" rtl="0" eaLnBrk="1" latinLnBrk="0" hangingPunct="1">
        <a:defRPr sz="2103" kern="1200">
          <a:solidFill>
            <a:schemeClr val="tx1"/>
          </a:solidFill>
          <a:latin typeface="+mn-lt"/>
          <a:ea typeface="+mn-ea"/>
          <a:cs typeface="+mn-cs"/>
        </a:defRPr>
      </a:lvl1pPr>
      <a:lvl2pPr marL="534055" algn="l" defTabSz="1068111" rtl="0" eaLnBrk="1" latinLnBrk="0" hangingPunct="1">
        <a:defRPr sz="2103" kern="1200">
          <a:solidFill>
            <a:schemeClr val="tx1"/>
          </a:solidFill>
          <a:latin typeface="+mn-lt"/>
          <a:ea typeface="+mn-ea"/>
          <a:cs typeface="+mn-cs"/>
        </a:defRPr>
      </a:lvl2pPr>
      <a:lvl3pPr marL="1068111" algn="l" defTabSz="1068111" rtl="0" eaLnBrk="1" latinLnBrk="0" hangingPunct="1">
        <a:defRPr sz="2103" kern="1200">
          <a:solidFill>
            <a:schemeClr val="tx1"/>
          </a:solidFill>
          <a:latin typeface="+mn-lt"/>
          <a:ea typeface="+mn-ea"/>
          <a:cs typeface="+mn-cs"/>
        </a:defRPr>
      </a:lvl3pPr>
      <a:lvl4pPr marL="1602166" algn="l" defTabSz="1068111" rtl="0" eaLnBrk="1" latinLnBrk="0" hangingPunct="1">
        <a:defRPr sz="2103" kern="1200">
          <a:solidFill>
            <a:schemeClr val="tx1"/>
          </a:solidFill>
          <a:latin typeface="+mn-lt"/>
          <a:ea typeface="+mn-ea"/>
          <a:cs typeface="+mn-cs"/>
        </a:defRPr>
      </a:lvl4pPr>
      <a:lvl5pPr marL="2136221" algn="l" defTabSz="1068111" rtl="0" eaLnBrk="1" latinLnBrk="0" hangingPunct="1">
        <a:defRPr sz="2103" kern="1200">
          <a:solidFill>
            <a:schemeClr val="tx1"/>
          </a:solidFill>
          <a:latin typeface="+mn-lt"/>
          <a:ea typeface="+mn-ea"/>
          <a:cs typeface="+mn-cs"/>
        </a:defRPr>
      </a:lvl5pPr>
      <a:lvl6pPr marL="2670277" algn="l" defTabSz="1068111" rtl="0" eaLnBrk="1" latinLnBrk="0" hangingPunct="1">
        <a:defRPr sz="2103" kern="1200">
          <a:solidFill>
            <a:schemeClr val="tx1"/>
          </a:solidFill>
          <a:latin typeface="+mn-lt"/>
          <a:ea typeface="+mn-ea"/>
          <a:cs typeface="+mn-cs"/>
        </a:defRPr>
      </a:lvl6pPr>
      <a:lvl7pPr marL="3204332" algn="l" defTabSz="1068111" rtl="0" eaLnBrk="1" latinLnBrk="0" hangingPunct="1">
        <a:defRPr sz="2103" kern="1200">
          <a:solidFill>
            <a:schemeClr val="tx1"/>
          </a:solidFill>
          <a:latin typeface="+mn-lt"/>
          <a:ea typeface="+mn-ea"/>
          <a:cs typeface="+mn-cs"/>
        </a:defRPr>
      </a:lvl7pPr>
      <a:lvl8pPr marL="3738387" algn="l" defTabSz="1068111" rtl="0" eaLnBrk="1" latinLnBrk="0" hangingPunct="1">
        <a:defRPr sz="2103" kern="1200">
          <a:solidFill>
            <a:schemeClr val="tx1"/>
          </a:solidFill>
          <a:latin typeface="+mn-lt"/>
          <a:ea typeface="+mn-ea"/>
          <a:cs typeface="+mn-cs"/>
        </a:defRPr>
      </a:lvl8pPr>
      <a:lvl9pPr marL="4272443" algn="l" defTabSz="1068111" rtl="0" eaLnBrk="1" latinLnBrk="0" hangingPunct="1">
        <a:defRPr sz="2103"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34035" y="302611"/>
            <a:ext cx="9612630" cy="1259417"/>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534035" y="1763185"/>
            <a:ext cx="9612630" cy="498694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534035" y="7003757"/>
            <a:ext cx="2492163" cy="402314"/>
          </a:xfrm>
          <a:prstGeom prst="rect">
            <a:avLst/>
          </a:prstGeom>
        </p:spPr>
        <p:txBody>
          <a:bodyPr vert="horz" lIns="91440" tIns="45720" rIns="91440" bIns="45720" rtlCol="0" anchor="ctr"/>
          <a:lstStyle>
            <a:lvl1pPr algn="l">
              <a:defRPr sz="1402">
                <a:solidFill>
                  <a:schemeClr val="tx1">
                    <a:tint val="75000"/>
                  </a:schemeClr>
                </a:solidFill>
              </a:defRPr>
            </a:lvl1pPr>
          </a:lstStyle>
          <a:p>
            <a:pPr defTabSz="1068111" rtl="0"/>
            <a:fld id="{7FE63DB1-39D9-4DCC-A1BD-060D27F96B8C}" type="datetimeFigureOut">
              <a:rPr lang="en-GB" kern="1200" smtClean="0">
                <a:solidFill>
                  <a:prstClr val="black">
                    <a:tint val="75000"/>
                  </a:prstClr>
                </a:solidFill>
                <a:ea typeface="+mn-ea"/>
                <a:cs typeface="+mn-cs"/>
              </a:rPr>
              <a:pPr defTabSz="1068111" rtl="0"/>
              <a:t>15/11/2016</a:t>
            </a:fld>
            <a:endParaRPr lang="en-GB" kern="1200">
              <a:solidFill>
                <a:prstClr val="black">
                  <a:tint val="75000"/>
                </a:prstClr>
              </a:solidFill>
              <a:ea typeface="+mn-ea"/>
              <a:cs typeface="+mn-cs"/>
            </a:endParaRPr>
          </a:p>
        </p:txBody>
      </p:sp>
      <p:sp>
        <p:nvSpPr>
          <p:cNvPr id="5" name="Footer Placeholder 4"/>
          <p:cNvSpPr>
            <a:spLocks noGrp="1"/>
          </p:cNvSpPr>
          <p:nvPr>
            <p:ph type="ftr" sz="quarter" idx="3"/>
          </p:nvPr>
        </p:nvSpPr>
        <p:spPr>
          <a:xfrm>
            <a:off x="3649239" y="7003757"/>
            <a:ext cx="3382222" cy="402314"/>
          </a:xfrm>
          <a:prstGeom prst="rect">
            <a:avLst/>
          </a:prstGeom>
        </p:spPr>
        <p:txBody>
          <a:bodyPr vert="horz" lIns="91440" tIns="45720" rIns="91440" bIns="45720" rtlCol="0" anchor="ctr"/>
          <a:lstStyle>
            <a:lvl1pPr algn="ctr">
              <a:defRPr sz="1402">
                <a:solidFill>
                  <a:schemeClr val="tx1">
                    <a:tint val="75000"/>
                  </a:schemeClr>
                </a:solidFill>
              </a:defRPr>
            </a:lvl1pPr>
          </a:lstStyle>
          <a:p>
            <a:pPr defTabSz="1068111" rtl="0"/>
            <a:endParaRPr lang="en-GB" kern="1200">
              <a:solidFill>
                <a:prstClr val="black">
                  <a:tint val="75000"/>
                </a:prstClr>
              </a:solidFill>
              <a:ea typeface="+mn-ea"/>
              <a:cs typeface="+mn-cs"/>
            </a:endParaRPr>
          </a:p>
        </p:txBody>
      </p:sp>
      <p:sp>
        <p:nvSpPr>
          <p:cNvPr id="6" name="Slide Number Placeholder 5"/>
          <p:cNvSpPr>
            <a:spLocks noGrp="1"/>
          </p:cNvSpPr>
          <p:nvPr>
            <p:ph type="sldNum" sz="quarter" idx="4"/>
          </p:nvPr>
        </p:nvSpPr>
        <p:spPr>
          <a:xfrm>
            <a:off x="7654502" y="7003757"/>
            <a:ext cx="2492163" cy="402314"/>
          </a:xfrm>
          <a:prstGeom prst="rect">
            <a:avLst/>
          </a:prstGeom>
        </p:spPr>
        <p:txBody>
          <a:bodyPr vert="horz" lIns="91440" tIns="45720" rIns="91440" bIns="45720" rtlCol="0" anchor="ctr"/>
          <a:lstStyle>
            <a:lvl1pPr algn="r">
              <a:defRPr sz="1402">
                <a:solidFill>
                  <a:schemeClr val="tx1">
                    <a:tint val="75000"/>
                  </a:schemeClr>
                </a:solidFill>
              </a:defRPr>
            </a:lvl1pPr>
          </a:lstStyle>
          <a:p>
            <a:pPr defTabSz="1068111" rtl="0"/>
            <a:fld id="{DEA62088-BF41-4DB9-92E1-E11EAF3BFE09}" type="slidenum">
              <a:rPr lang="en-GB" kern="1200" smtClean="0">
                <a:solidFill>
                  <a:prstClr val="black">
                    <a:tint val="75000"/>
                  </a:prstClr>
                </a:solidFill>
                <a:ea typeface="+mn-ea"/>
                <a:cs typeface="+mn-cs"/>
              </a:rPr>
              <a:pPr defTabSz="1068111" rtl="0"/>
              <a:t>‹#›</a:t>
            </a:fld>
            <a:endParaRPr lang="en-GB" kern="1200">
              <a:solidFill>
                <a:prstClr val="black">
                  <a:tint val="75000"/>
                </a:prstClr>
              </a:solidFill>
              <a:ea typeface="+mn-ea"/>
              <a:cs typeface="+mn-cs"/>
            </a:endParaRPr>
          </a:p>
        </p:txBody>
      </p:sp>
    </p:spTree>
    <p:extLst>
      <p:ext uri="{BB962C8B-B14F-4D97-AF65-F5344CB8AC3E}">
        <p14:creationId xmlns:p14="http://schemas.microsoft.com/office/powerpoint/2010/main" val="1498046285"/>
      </p:ext>
    </p:extLst>
  </p:cSld>
  <p:clrMap bg1="lt1" tx1="dk1" bg2="lt2" tx2="dk2" accent1="accent1" accent2="accent2" accent3="accent3" accent4="accent4" accent5="accent5" accent6="accent6" hlink="hlink" folHlink="folHlink"/>
  <p:sldLayoutIdLst>
    <p:sldLayoutId id="2147483675" r:id="rId1"/>
  </p:sldLayoutIdLst>
  <p:txStyles>
    <p:titleStyle>
      <a:lvl1pPr algn="ctr" defTabSz="1068111" rtl="0" eaLnBrk="1" latinLnBrk="0" hangingPunct="1">
        <a:spcBef>
          <a:spcPct val="0"/>
        </a:spcBef>
        <a:buNone/>
        <a:defRPr sz="5140" kern="1200">
          <a:solidFill>
            <a:schemeClr val="tx1"/>
          </a:solidFill>
          <a:latin typeface="+mj-lt"/>
          <a:ea typeface="+mj-ea"/>
          <a:cs typeface="+mj-cs"/>
        </a:defRPr>
      </a:lvl1pPr>
    </p:titleStyle>
    <p:bodyStyle>
      <a:lvl1pPr marL="400541" indent="-400541" algn="l" defTabSz="1068111" rtl="0" eaLnBrk="1" latinLnBrk="0" hangingPunct="1">
        <a:spcBef>
          <a:spcPct val="20000"/>
        </a:spcBef>
        <a:buFont typeface="Arial" panose="020B0604020202020204" pitchFamily="34" charset="0"/>
        <a:buChar char="•"/>
        <a:defRPr sz="3738" kern="1200">
          <a:solidFill>
            <a:schemeClr val="tx1"/>
          </a:solidFill>
          <a:latin typeface="+mn-lt"/>
          <a:ea typeface="+mn-ea"/>
          <a:cs typeface="+mn-cs"/>
        </a:defRPr>
      </a:lvl1pPr>
      <a:lvl2pPr marL="867840" indent="-333785" algn="l" defTabSz="1068111" rtl="0" eaLnBrk="1" latinLnBrk="0" hangingPunct="1">
        <a:spcBef>
          <a:spcPct val="20000"/>
        </a:spcBef>
        <a:buFont typeface="Arial" panose="020B0604020202020204" pitchFamily="34" charset="0"/>
        <a:buChar char="–"/>
        <a:defRPr sz="3271" kern="1200">
          <a:solidFill>
            <a:schemeClr val="tx1"/>
          </a:solidFill>
          <a:latin typeface="+mn-lt"/>
          <a:ea typeface="+mn-ea"/>
          <a:cs typeface="+mn-cs"/>
        </a:defRPr>
      </a:lvl2pPr>
      <a:lvl3pPr marL="1335138" indent="-267028" algn="l" defTabSz="1068111" rtl="0" eaLnBrk="1" latinLnBrk="0" hangingPunct="1">
        <a:spcBef>
          <a:spcPct val="20000"/>
        </a:spcBef>
        <a:buFont typeface="Arial" panose="020B0604020202020204" pitchFamily="34" charset="0"/>
        <a:buChar char="•"/>
        <a:defRPr sz="2803" kern="1200">
          <a:solidFill>
            <a:schemeClr val="tx1"/>
          </a:solidFill>
          <a:latin typeface="+mn-lt"/>
          <a:ea typeface="+mn-ea"/>
          <a:cs typeface="+mn-cs"/>
        </a:defRPr>
      </a:lvl3pPr>
      <a:lvl4pPr marL="1869194" indent="-267028" algn="l" defTabSz="1068111" rtl="0" eaLnBrk="1" latinLnBrk="0" hangingPunct="1">
        <a:spcBef>
          <a:spcPct val="20000"/>
        </a:spcBef>
        <a:buFont typeface="Arial" panose="020B0604020202020204" pitchFamily="34" charset="0"/>
        <a:buChar char="–"/>
        <a:defRPr sz="2336" kern="1200">
          <a:solidFill>
            <a:schemeClr val="tx1"/>
          </a:solidFill>
          <a:latin typeface="+mn-lt"/>
          <a:ea typeface="+mn-ea"/>
          <a:cs typeface="+mn-cs"/>
        </a:defRPr>
      </a:lvl4pPr>
      <a:lvl5pPr marL="2403249" indent="-267028" algn="l" defTabSz="1068111" rtl="0" eaLnBrk="1" latinLnBrk="0" hangingPunct="1">
        <a:spcBef>
          <a:spcPct val="20000"/>
        </a:spcBef>
        <a:buFont typeface="Arial" panose="020B0604020202020204" pitchFamily="34" charset="0"/>
        <a:buChar char="»"/>
        <a:defRPr sz="2336" kern="1200">
          <a:solidFill>
            <a:schemeClr val="tx1"/>
          </a:solidFill>
          <a:latin typeface="+mn-lt"/>
          <a:ea typeface="+mn-ea"/>
          <a:cs typeface="+mn-cs"/>
        </a:defRPr>
      </a:lvl5pPr>
      <a:lvl6pPr marL="2937304" indent="-267028" algn="l" defTabSz="1068111" rtl="0" eaLnBrk="1" latinLnBrk="0" hangingPunct="1">
        <a:spcBef>
          <a:spcPct val="20000"/>
        </a:spcBef>
        <a:buFont typeface="Arial" panose="020B0604020202020204" pitchFamily="34" charset="0"/>
        <a:buChar char="•"/>
        <a:defRPr sz="2336" kern="1200">
          <a:solidFill>
            <a:schemeClr val="tx1"/>
          </a:solidFill>
          <a:latin typeface="+mn-lt"/>
          <a:ea typeface="+mn-ea"/>
          <a:cs typeface="+mn-cs"/>
        </a:defRPr>
      </a:lvl6pPr>
      <a:lvl7pPr marL="3471360" indent="-267028" algn="l" defTabSz="1068111" rtl="0" eaLnBrk="1" latinLnBrk="0" hangingPunct="1">
        <a:spcBef>
          <a:spcPct val="20000"/>
        </a:spcBef>
        <a:buFont typeface="Arial" panose="020B0604020202020204" pitchFamily="34" charset="0"/>
        <a:buChar char="•"/>
        <a:defRPr sz="2336" kern="1200">
          <a:solidFill>
            <a:schemeClr val="tx1"/>
          </a:solidFill>
          <a:latin typeface="+mn-lt"/>
          <a:ea typeface="+mn-ea"/>
          <a:cs typeface="+mn-cs"/>
        </a:defRPr>
      </a:lvl7pPr>
      <a:lvl8pPr marL="4005415" indent="-267028" algn="l" defTabSz="1068111" rtl="0" eaLnBrk="1" latinLnBrk="0" hangingPunct="1">
        <a:spcBef>
          <a:spcPct val="20000"/>
        </a:spcBef>
        <a:buFont typeface="Arial" panose="020B0604020202020204" pitchFamily="34" charset="0"/>
        <a:buChar char="•"/>
        <a:defRPr sz="2336" kern="1200">
          <a:solidFill>
            <a:schemeClr val="tx1"/>
          </a:solidFill>
          <a:latin typeface="+mn-lt"/>
          <a:ea typeface="+mn-ea"/>
          <a:cs typeface="+mn-cs"/>
        </a:defRPr>
      </a:lvl8pPr>
      <a:lvl9pPr marL="4539470" indent="-267028" algn="l" defTabSz="1068111" rtl="0" eaLnBrk="1" latinLnBrk="0" hangingPunct="1">
        <a:spcBef>
          <a:spcPct val="20000"/>
        </a:spcBef>
        <a:buFont typeface="Arial" panose="020B0604020202020204" pitchFamily="34" charset="0"/>
        <a:buChar char="•"/>
        <a:defRPr sz="2336" kern="1200">
          <a:solidFill>
            <a:schemeClr val="tx1"/>
          </a:solidFill>
          <a:latin typeface="+mn-lt"/>
          <a:ea typeface="+mn-ea"/>
          <a:cs typeface="+mn-cs"/>
        </a:defRPr>
      </a:lvl9pPr>
    </p:bodyStyle>
    <p:otherStyle>
      <a:defPPr>
        <a:defRPr lang="en-US"/>
      </a:defPPr>
      <a:lvl1pPr marL="0" algn="l" defTabSz="1068111" rtl="0" eaLnBrk="1" latinLnBrk="0" hangingPunct="1">
        <a:defRPr sz="2103" kern="1200">
          <a:solidFill>
            <a:schemeClr val="tx1"/>
          </a:solidFill>
          <a:latin typeface="+mn-lt"/>
          <a:ea typeface="+mn-ea"/>
          <a:cs typeface="+mn-cs"/>
        </a:defRPr>
      </a:lvl1pPr>
      <a:lvl2pPr marL="534055" algn="l" defTabSz="1068111" rtl="0" eaLnBrk="1" latinLnBrk="0" hangingPunct="1">
        <a:defRPr sz="2103" kern="1200">
          <a:solidFill>
            <a:schemeClr val="tx1"/>
          </a:solidFill>
          <a:latin typeface="+mn-lt"/>
          <a:ea typeface="+mn-ea"/>
          <a:cs typeface="+mn-cs"/>
        </a:defRPr>
      </a:lvl2pPr>
      <a:lvl3pPr marL="1068111" algn="l" defTabSz="1068111" rtl="0" eaLnBrk="1" latinLnBrk="0" hangingPunct="1">
        <a:defRPr sz="2103" kern="1200">
          <a:solidFill>
            <a:schemeClr val="tx1"/>
          </a:solidFill>
          <a:latin typeface="+mn-lt"/>
          <a:ea typeface="+mn-ea"/>
          <a:cs typeface="+mn-cs"/>
        </a:defRPr>
      </a:lvl3pPr>
      <a:lvl4pPr marL="1602166" algn="l" defTabSz="1068111" rtl="0" eaLnBrk="1" latinLnBrk="0" hangingPunct="1">
        <a:defRPr sz="2103" kern="1200">
          <a:solidFill>
            <a:schemeClr val="tx1"/>
          </a:solidFill>
          <a:latin typeface="+mn-lt"/>
          <a:ea typeface="+mn-ea"/>
          <a:cs typeface="+mn-cs"/>
        </a:defRPr>
      </a:lvl4pPr>
      <a:lvl5pPr marL="2136221" algn="l" defTabSz="1068111" rtl="0" eaLnBrk="1" latinLnBrk="0" hangingPunct="1">
        <a:defRPr sz="2103" kern="1200">
          <a:solidFill>
            <a:schemeClr val="tx1"/>
          </a:solidFill>
          <a:latin typeface="+mn-lt"/>
          <a:ea typeface="+mn-ea"/>
          <a:cs typeface="+mn-cs"/>
        </a:defRPr>
      </a:lvl5pPr>
      <a:lvl6pPr marL="2670277" algn="l" defTabSz="1068111" rtl="0" eaLnBrk="1" latinLnBrk="0" hangingPunct="1">
        <a:defRPr sz="2103" kern="1200">
          <a:solidFill>
            <a:schemeClr val="tx1"/>
          </a:solidFill>
          <a:latin typeface="+mn-lt"/>
          <a:ea typeface="+mn-ea"/>
          <a:cs typeface="+mn-cs"/>
        </a:defRPr>
      </a:lvl6pPr>
      <a:lvl7pPr marL="3204332" algn="l" defTabSz="1068111" rtl="0" eaLnBrk="1" latinLnBrk="0" hangingPunct="1">
        <a:defRPr sz="2103" kern="1200">
          <a:solidFill>
            <a:schemeClr val="tx1"/>
          </a:solidFill>
          <a:latin typeface="+mn-lt"/>
          <a:ea typeface="+mn-ea"/>
          <a:cs typeface="+mn-cs"/>
        </a:defRPr>
      </a:lvl7pPr>
      <a:lvl8pPr marL="3738387" algn="l" defTabSz="1068111" rtl="0" eaLnBrk="1" latinLnBrk="0" hangingPunct="1">
        <a:defRPr sz="2103" kern="1200">
          <a:solidFill>
            <a:schemeClr val="tx1"/>
          </a:solidFill>
          <a:latin typeface="+mn-lt"/>
          <a:ea typeface="+mn-ea"/>
          <a:cs typeface="+mn-cs"/>
        </a:defRPr>
      </a:lvl8pPr>
      <a:lvl9pPr marL="4272443" algn="l" defTabSz="1068111" rtl="0" eaLnBrk="1" latinLnBrk="0" hangingPunct="1">
        <a:defRPr sz="2103"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34035" y="302611"/>
            <a:ext cx="9612630" cy="1259417"/>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534035" y="1763185"/>
            <a:ext cx="9612630" cy="498694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534035" y="7003757"/>
            <a:ext cx="2492163" cy="402314"/>
          </a:xfrm>
          <a:prstGeom prst="rect">
            <a:avLst/>
          </a:prstGeom>
        </p:spPr>
        <p:txBody>
          <a:bodyPr vert="horz" lIns="91440" tIns="45720" rIns="91440" bIns="45720" rtlCol="0" anchor="ctr"/>
          <a:lstStyle>
            <a:lvl1pPr algn="l">
              <a:defRPr sz="1402">
                <a:solidFill>
                  <a:schemeClr val="tx1">
                    <a:tint val="75000"/>
                  </a:schemeClr>
                </a:solidFill>
              </a:defRPr>
            </a:lvl1pPr>
          </a:lstStyle>
          <a:p>
            <a:pPr defTabSz="1068111" rtl="0"/>
            <a:fld id="{7FE63DB1-39D9-4DCC-A1BD-060D27F96B8C}" type="datetimeFigureOut">
              <a:rPr lang="en-GB" kern="1200" smtClean="0">
                <a:solidFill>
                  <a:prstClr val="black">
                    <a:tint val="75000"/>
                  </a:prstClr>
                </a:solidFill>
                <a:ea typeface="+mn-ea"/>
                <a:cs typeface="+mn-cs"/>
              </a:rPr>
              <a:pPr defTabSz="1068111" rtl="0"/>
              <a:t>15/11/2016</a:t>
            </a:fld>
            <a:endParaRPr lang="en-GB" kern="1200">
              <a:solidFill>
                <a:prstClr val="black">
                  <a:tint val="75000"/>
                </a:prstClr>
              </a:solidFill>
              <a:ea typeface="+mn-ea"/>
              <a:cs typeface="+mn-cs"/>
            </a:endParaRPr>
          </a:p>
        </p:txBody>
      </p:sp>
      <p:sp>
        <p:nvSpPr>
          <p:cNvPr id="5" name="Footer Placeholder 4"/>
          <p:cNvSpPr>
            <a:spLocks noGrp="1"/>
          </p:cNvSpPr>
          <p:nvPr>
            <p:ph type="ftr" sz="quarter" idx="3"/>
          </p:nvPr>
        </p:nvSpPr>
        <p:spPr>
          <a:xfrm>
            <a:off x="3649239" y="7003757"/>
            <a:ext cx="3382222" cy="402314"/>
          </a:xfrm>
          <a:prstGeom prst="rect">
            <a:avLst/>
          </a:prstGeom>
        </p:spPr>
        <p:txBody>
          <a:bodyPr vert="horz" lIns="91440" tIns="45720" rIns="91440" bIns="45720" rtlCol="0" anchor="ctr"/>
          <a:lstStyle>
            <a:lvl1pPr algn="ctr">
              <a:defRPr sz="1402">
                <a:solidFill>
                  <a:schemeClr val="tx1">
                    <a:tint val="75000"/>
                  </a:schemeClr>
                </a:solidFill>
              </a:defRPr>
            </a:lvl1pPr>
          </a:lstStyle>
          <a:p>
            <a:pPr defTabSz="1068111" rtl="0"/>
            <a:endParaRPr lang="en-GB" kern="1200">
              <a:solidFill>
                <a:prstClr val="black">
                  <a:tint val="75000"/>
                </a:prstClr>
              </a:solidFill>
              <a:ea typeface="+mn-ea"/>
              <a:cs typeface="+mn-cs"/>
            </a:endParaRPr>
          </a:p>
        </p:txBody>
      </p:sp>
      <p:sp>
        <p:nvSpPr>
          <p:cNvPr id="6" name="Slide Number Placeholder 5"/>
          <p:cNvSpPr>
            <a:spLocks noGrp="1"/>
          </p:cNvSpPr>
          <p:nvPr>
            <p:ph type="sldNum" sz="quarter" idx="4"/>
          </p:nvPr>
        </p:nvSpPr>
        <p:spPr>
          <a:xfrm>
            <a:off x="7654502" y="7003757"/>
            <a:ext cx="2492163" cy="402314"/>
          </a:xfrm>
          <a:prstGeom prst="rect">
            <a:avLst/>
          </a:prstGeom>
        </p:spPr>
        <p:txBody>
          <a:bodyPr vert="horz" lIns="91440" tIns="45720" rIns="91440" bIns="45720" rtlCol="0" anchor="ctr"/>
          <a:lstStyle>
            <a:lvl1pPr algn="r">
              <a:defRPr sz="1402">
                <a:solidFill>
                  <a:schemeClr val="tx1">
                    <a:tint val="75000"/>
                  </a:schemeClr>
                </a:solidFill>
              </a:defRPr>
            </a:lvl1pPr>
          </a:lstStyle>
          <a:p>
            <a:pPr defTabSz="1068111" rtl="0"/>
            <a:fld id="{DEA62088-BF41-4DB9-92E1-E11EAF3BFE09}" type="slidenum">
              <a:rPr lang="en-GB" kern="1200" smtClean="0">
                <a:solidFill>
                  <a:prstClr val="black">
                    <a:tint val="75000"/>
                  </a:prstClr>
                </a:solidFill>
                <a:ea typeface="+mn-ea"/>
                <a:cs typeface="+mn-cs"/>
              </a:rPr>
              <a:pPr defTabSz="1068111" rtl="0"/>
              <a:t>‹#›</a:t>
            </a:fld>
            <a:endParaRPr lang="en-GB" kern="1200">
              <a:solidFill>
                <a:prstClr val="black">
                  <a:tint val="75000"/>
                </a:prstClr>
              </a:solidFill>
              <a:ea typeface="+mn-ea"/>
              <a:cs typeface="+mn-cs"/>
            </a:endParaRPr>
          </a:p>
        </p:txBody>
      </p:sp>
    </p:spTree>
    <p:extLst>
      <p:ext uri="{BB962C8B-B14F-4D97-AF65-F5344CB8AC3E}">
        <p14:creationId xmlns:p14="http://schemas.microsoft.com/office/powerpoint/2010/main" val="1952603865"/>
      </p:ext>
    </p:extLst>
  </p:cSld>
  <p:clrMap bg1="lt1" tx1="dk1" bg2="lt2" tx2="dk2" accent1="accent1" accent2="accent2" accent3="accent3" accent4="accent4" accent5="accent5" accent6="accent6" hlink="hlink" folHlink="folHlink"/>
  <p:sldLayoutIdLst>
    <p:sldLayoutId id="2147483677" r:id="rId1"/>
  </p:sldLayoutIdLst>
  <p:txStyles>
    <p:titleStyle>
      <a:lvl1pPr algn="ctr" defTabSz="1068111" rtl="0" eaLnBrk="1" latinLnBrk="0" hangingPunct="1">
        <a:spcBef>
          <a:spcPct val="0"/>
        </a:spcBef>
        <a:buNone/>
        <a:defRPr sz="5140" kern="1200">
          <a:solidFill>
            <a:schemeClr val="tx1"/>
          </a:solidFill>
          <a:latin typeface="+mj-lt"/>
          <a:ea typeface="+mj-ea"/>
          <a:cs typeface="+mj-cs"/>
        </a:defRPr>
      </a:lvl1pPr>
    </p:titleStyle>
    <p:bodyStyle>
      <a:lvl1pPr marL="400541" indent="-400541" algn="l" defTabSz="1068111" rtl="0" eaLnBrk="1" latinLnBrk="0" hangingPunct="1">
        <a:spcBef>
          <a:spcPct val="20000"/>
        </a:spcBef>
        <a:buFont typeface="Arial" panose="020B0604020202020204" pitchFamily="34" charset="0"/>
        <a:buChar char="•"/>
        <a:defRPr sz="3738" kern="1200">
          <a:solidFill>
            <a:schemeClr val="tx1"/>
          </a:solidFill>
          <a:latin typeface="+mn-lt"/>
          <a:ea typeface="+mn-ea"/>
          <a:cs typeface="+mn-cs"/>
        </a:defRPr>
      </a:lvl1pPr>
      <a:lvl2pPr marL="867840" indent="-333785" algn="l" defTabSz="1068111" rtl="0" eaLnBrk="1" latinLnBrk="0" hangingPunct="1">
        <a:spcBef>
          <a:spcPct val="20000"/>
        </a:spcBef>
        <a:buFont typeface="Arial" panose="020B0604020202020204" pitchFamily="34" charset="0"/>
        <a:buChar char="–"/>
        <a:defRPr sz="3271" kern="1200">
          <a:solidFill>
            <a:schemeClr val="tx1"/>
          </a:solidFill>
          <a:latin typeface="+mn-lt"/>
          <a:ea typeface="+mn-ea"/>
          <a:cs typeface="+mn-cs"/>
        </a:defRPr>
      </a:lvl2pPr>
      <a:lvl3pPr marL="1335138" indent="-267028" algn="l" defTabSz="1068111" rtl="0" eaLnBrk="1" latinLnBrk="0" hangingPunct="1">
        <a:spcBef>
          <a:spcPct val="20000"/>
        </a:spcBef>
        <a:buFont typeface="Arial" panose="020B0604020202020204" pitchFamily="34" charset="0"/>
        <a:buChar char="•"/>
        <a:defRPr sz="2803" kern="1200">
          <a:solidFill>
            <a:schemeClr val="tx1"/>
          </a:solidFill>
          <a:latin typeface="+mn-lt"/>
          <a:ea typeface="+mn-ea"/>
          <a:cs typeface="+mn-cs"/>
        </a:defRPr>
      </a:lvl3pPr>
      <a:lvl4pPr marL="1869194" indent="-267028" algn="l" defTabSz="1068111" rtl="0" eaLnBrk="1" latinLnBrk="0" hangingPunct="1">
        <a:spcBef>
          <a:spcPct val="20000"/>
        </a:spcBef>
        <a:buFont typeface="Arial" panose="020B0604020202020204" pitchFamily="34" charset="0"/>
        <a:buChar char="–"/>
        <a:defRPr sz="2336" kern="1200">
          <a:solidFill>
            <a:schemeClr val="tx1"/>
          </a:solidFill>
          <a:latin typeface="+mn-lt"/>
          <a:ea typeface="+mn-ea"/>
          <a:cs typeface="+mn-cs"/>
        </a:defRPr>
      </a:lvl4pPr>
      <a:lvl5pPr marL="2403249" indent="-267028" algn="l" defTabSz="1068111" rtl="0" eaLnBrk="1" latinLnBrk="0" hangingPunct="1">
        <a:spcBef>
          <a:spcPct val="20000"/>
        </a:spcBef>
        <a:buFont typeface="Arial" panose="020B0604020202020204" pitchFamily="34" charset="0"/>
        <a:buChar char="»"/>
        <a:defRPr sz="2336" kern="1200">
          <a:solidFill>
            <a:schemeClr val="tx1"/>
          </a:solidFill>
          <a:latin typeface="+mn-lt"/>
          <a:ea typeface="+mn-ea"/>
          <a:cs typeface="+mn-cs"/>
        </a:defRPr>
      </a:lvl5pPr>
      <a:lvl6pPr marL="2937304" indent="-267028" algn="l" defTabSz="1068111" rtl="0" eaLnBrk="1" latinLnBrk="0" hangingPunct="1">
        <a:spcBef>
          <a:spcPct val="20000"/>
        </a:spcBef>
        <a:buFont typeface="Arial" panose="020B0604020202020204" pitchFamily="34" charset="0"/>
        <a:buChar char="•"/>
        <a:defRPr sz="2336" kern="1200">
          <a:solidFill>
            <a:schemeClr val="tx1"/>
          </a:solidFill>
          <a:latin typeface="+mn-lt"/>
          <a:ea typeface="+mn-ea"/>
          <a:cs typeface="+mn-cs"/>
        </a:defRPr>
      </a:lvl6pPr>
      <a:lvl7pPr marL="3471360" indent="-267028" algn="l" defTabSz="1068111" rtl="0" eaLnBrk="1" latinLnBrk="0" hangingPunct="1">
        <a:spcBef>
          <a:spcPct val="20000"/>
        </a:spcBef>
        <a:buFont typeface="Arial" panose="020B0604020202020204" pitchFamily="34" charset="0"/>
        <a:buChar char="•"/>
        <a:defRPr sz="2336" kern="1200">
          <a:solidFill>
            <a:schemeClr val="tx1"/>
          </a:solidFill>
          <a:latin typeface="+mn-lt"/>
          <a:ea typeface="+mn-ea"/>
          <a:cs typeface="+mn-cs"/>
        </a:defRPr>
      </a:lvl7pPr>
      <a:lvl8pPr marL="4005415" indent="-267028" algn="l" defTabSz="1068111" rtl="0" eaLnBrk="1" latinLnBrk="0" hangingPunct="1">
        <a:spcBef>
          <a:spcPct val="20000"/>
        </a:spcBef>
        <a:buFont typeface="Arial" panose="020B0604020202020204" pitchFamily="34" charset="0"/>
        <a:buChar char="•"/>
        <a:defRPr sz="2336" kern="1200">
          <a:solidFill>
            <a:schemeClr val="tx1"/>
          </a:solidFill>
          <a:latin typeface="+mn-lt"/>
          <a:ea typeface="+mn-ea"/>
          <a:cs typeface="+mn-cs"/>
        </a:defRPr>
      </a:lvl8pPr>
      <a:lvl9pPr marL="4539470" indent="-267028" algn="l" defTabSz="1068111" rtl="0" eaLnBrk="1" latinLnBrk="0" hangingPunct="1">
        <a:spcBef>
          <a:spcPct val="20000"/>
        </a:spcBef>
        <a:buFont typeface="Arial" panose="020B0604020202020204" pitchFamily="34" charset="0"/>
        <a:buChar char="•"/>
        <a:defRPr sz="2336" kern="1200">
          <a:solidFill>
            <a:schemeClr val="tx1"/>
          </a:solidFill>
          <a:latin typeface="+mn-lt"/>
          <a:ea typeface="+mn-ea"/>
          <a:cs typeface="+mn-cs"/>
        </a:defRPr>
      </a:lvl9pPr>
    </p:bodyStyle>
    <p:otherStyle>
      <a:defPPr>
        <a:defRPr lang="en-US"/>
      </a:defPPr>
      <a:lvl1pPr marL="0" algn="l" defTabSz="1068111" rtl="0" eaLnBrk="1" latinLnBrk="0" hangingPunct="1">
        <a:defRPr sz="2103" kern="1200">
          <a:solidFill>
            <a:schemeClr val="tx1"/>
          </a:solidFill>
          <a:latin typeface="+mn-lt"/>
          <a:ea typeface="+mn-ea"/>
          <a:cs typeface="+mn-cs"/>
        </a:defRPr>
      </a:lvl1pPr>
      <a:lvl2pPr marL="534055" algn="l" defTabSz="1068111" rtl="0" eaLnBrk="1" latinLnBrk="0" hangingPunct="1">
        <a:defRPr sz="2103" kern="1200">
          <a:solidFill>
            <a:schemeClr val="tx1"/>
          </a:solidFill>
          <a:latin typeface="+mn-lt"/>
          <a:ea typeface="+mn-ea"/>
          <a:cs typeface="+mn-cs"/>
        </a:defRPr>
      </a:lvl2pPr>
      <a:lvl3pPr marL="1068111" algn="l" defTabSz="1068111" rtl="0" eaLnBrk="1" latinLnBrk="0" hangingPunct="1">
        <a:defRPr sz="2103" kern="1200">
          <a:solidFill>
            <a:schemeClr val="tx1"/>
          </a:solidFill>
          <a:latin typeface="+mn-lt"/>
          <a:ea typeface="+mn-ea"/>
          <a:cs typeface="+mn-cs"/>
        </a:defRPr>
      </a:lvl3pPr>
      <a:lvl4pPr marL="1602166" algn="l" defTabSz="1068111" rtl="0" eaLnBrk="1" latinLnBrk="0" hangingPunct="1">
        <a:defRPr sz="2103" kern="1200">
          <a:solidFill>
            <a:schemeClr val="tx1"/>
          </a:solidFill>
          <a:latin typeface="+mn-lt"/>
          <a:ea typeface="+mn-ea"/>
          <a:cs typeface="+mn-cs"/>
        </a:defRPr>
      </a:lvl4pPr>
      <a:lvl5pPr marL="2136221" algn="l" defTabSz="1068111" rtl="0" eaLnBrk="1" latinLnBrk="0" hangingPunct="1">
        <a:defRPr sz="2103" kern="1200">
          <a:solidFill>
            <a:schemeClr val="tx1"/>
          </a:solidFill>
          <a:latin typeface="+mn-lt"/>
          <a:ea typeface="+mn-ea"/>
          <a:cs typeface="+mn-cs"/>
        </a:defRPr>
      </a:lvl5pPr>
      <a:lvl6pPr marL="2670277" algn="l" defTabSz="1068111" rtl="0" eaLnBrk="1" latinLnBrk="0" hangingPunct="1">
        <a:defRPr sz="2103" kern="1200">
          <a:solidFill>
            <a:schemeClr val="tx1"/>
          </a:solidFill>
          <a:latin typeface="+mn-lt"/>
          <a:ea typeface="+mn-ea"/>
          <a:cs typeface="+mn-cs"/>
        </a:defRPr>
      </a:lvl6pPr>
      <a:lvl7pPr marL="3204332" algn="l" defTabSz="1068111" rtl="0" eaLnBrk="1" latinLnBrk="0" hangingPunct="1">
        <a:defRPr sz="2103" kern="1200">
          <a:solidFill>
            <a:schemeClr val="tx1"/>
          </a:solidFill>
          <a:latin typeface="+mn-lt"/>
          <a:ea typeface="+mn-ea"/>
          <a:cs typeface="+mn-cs"/>
        </a:defRPr>
      </a:lvl7pPr>
      <a:lvl8pPr marL="3738387" algn="l" defTabSz="1068111" rtl="0" eaLnBrk="1" latinLnBrk="0" hangingPunct="1">
        <a:defRPr sz="2103" kern="1200">
          <a:solidFill>
            <a:schemeClr val="tx1"/>
          </a:solidFill>
          <a:latin typeface="+mn-lt"/>
          <a:ea typeface="+mn-ea"/>
          <a:cs typeface="+mn-cs"/>
        </a:defRPr>
      </a:lvl8pPr>
      <a:lvl9pPr marL="4272443" algn="l" defTabSz="1068111" rtl="0" eaLnBrk="1" latinLnBrk="0" hangingPunct="1">
        <a:defRPr sz="2103"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34035" y="302611"/>
            <a:ext cx="9612630" cy="1259417"/>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534035" y="1763185"/>
            <a:ext cx="9612630" cy="498694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534035" y="7003757"/>
            <a:ext cx="2492163" cy="402314"/>
          </a:xfrm>
          <a:prstGeom prst="rect">
            <a:avLst/>
          </a:prstGeom>
        </p:spPr>
        <p:txBody>
          <a:bodyPr vert="horz" lIns="91440" tIns="45720" rIns="91440" bIns="45720" rtlCol="0" anchor="ctr"/>
          <a:lstStyle>
            <a:lvl1pPr algn="l">
              <a:defRPr sz="1402">
                <a:solidFill>
                  <a:schemeClr val="tx1">
                    <a:tint val="75000"/>
                  </a:schemeClr>
                </a:solidFill>
              </a:defRPr>
            </a:lvl1pPr>
          </a:lstStyle>
          <a:p>
            <a:pPr defTabSz="1068111" rtl="0"/>
            <a:fld id="{7FE63DB1-39D9-4DCC-A1BD-060D27F96B8C}" type="datetimeFigureOut">
              <a:rPr lang="en-GB" kern="1200" smtClean="0">
                <a:solidFill>
                  <a:prstClr val="black">
                    <a:tint val="75000"/>
                  </a:prstClr>
                </a:solidFill>
                <a:ea typeface="+mn-ea"/>
                <a:cs typeface="+mn-cs"/>
              </a:rPr>
              <a:pPr defTabSz="1068111" rtl="0"/>
              <a:t>15/11/2016</a:t>
            </a:fld>
            <a:endParaRPr lang="en-GB" kern="1200">
              <a:solidFill>
                <a:prstClr val="black">
                  <a:tint val="75000"/>
                </a:prstClr>
              </a:solidFill>
              <a:ea typeface="+mn-ea"/>
              <a:cs typeface="+mn-cs"/>
            </a:endParaRPr>
          </a:p>
        </p:txBody>
      </p:sp>
      <p:sp>
        <p:nvSpPr>
          <p:cNvPr id="5" name="Footer Placeholder 4"/>
          <p:cNvSpPr>
            <a:spLocks noGrp="1"/>
          </p:cNvSpPr>
          <p:nvPr>
            <p:ph type="ftr" sz="quarter" idx="3"/>
          </p:nvPr>
        </p:nvSpPr>
        <p:spPr>
          <a:xfrm>
            <a:off x="3649239" y="7003757"/>
            <a:ext cx="3382222" cy="402314"/>
          </a:xfrm>
          <a:prstGeom prst="rect">
            <a:avLst/>
          </a:prstGeom>
        </p:spPr>
        <p:txBody>
          <a:bodyPr vert="horz" lIns="91440" tIns="45720" rIns="91440" bIns="45720" rtlCol="0" anchor="ctr"/>
          <a:lstStyle>
            <a:lvl1pPr algn="ctr">
              <a:defRPr sz="1402">
                <a:solidFill>
                  <a:schemeClr val="tx1">
                    <a:tint val="75000"/>
                  </a:schemeClr>
                </a:solidFill>
              </a:defRPr>
            </a:lvl1pPr>
          </a:lstStyle>
          <a:p>
            <a:pPr defTabSz="1068111" rtl="0"/>
            <a:endParaRPr lang="en-GB" kern="1200">
              <a:solidFill>
                <a:prstClr val="black">
                  <a:tint val="75000"/>
                </a:prstClr>
              </a:solidFill>
              <a:ea typeface="+mn-ea"/>
              <a:cs typeface="+mn-cs"/>
            </a:endParaRPr>
          </a:p>
        </p:txBody>
      </p:sp>
      <p:sp>
        <p:nvSpPr>
          <p:cNvPr id="6" name="Slide Number Placeholder 5"/>
          <p:cNvSpPr>
            <a:spLocks noGrp="1"/>
          </p:cNvSpPr>
          <p:nvPr>
            <p:ph type="sldNum" sz="quarter" idx="4"/>
          </p:nvPr>
        </p:nvSpPr>
        <p:spPr>
          <a:xfrm>
            <a:off x="7654502" y="7003757"/>
            <a:ext cx="2492163" cy="402314"/>
          </a:xfrm>
          <a:prstGeom prst="rect">
            <a:avLst/>
          </a:prstGeom>
        </p:spPr>
        <p:txBody>
          <a:bodyPr vert="horz" lIns="91440" tIns="45720" rIns="91440" bIns="45720" rtlCol="0" anchor="ctr"/>
          <a:lstStyle>
            <a:lvl1pPr algn="r">
              <a:defRPr sz="1402">
                <a:solidFill>
                  <a:schemeClr val="tx1">
                    <a:tint val="75000"/>
                  </a:schemeClr>
                </a:solidFill>
              </a:defRPr>
            </a:lvl1pPr>
          </a:lstStyle>
          <a:p>
            <a:pPr defTabSz="1068111" rtl="0"/>
            <a:fld id="{DEA62088-BF41-4DB9-92E1-E11EAF3BFE09}" type="slidenum">
              <a:rPr lang="en-GB" kern="1200" smtClean="0">
                <a:solidFill>
                  <a:prstClr val="black">
                    <a:tint val="75000"/>
                  </a:prstClr>
                </a:solidFill>
                <a:ea typeface="+mn-ea"/>
                <a:cs typeface="+mn-cs"/>
              </a:rPr>
              <a:pPr defTabSz="1068111" rtl="0"/>
              <a:t>‹#›</a:t>
            </a:fld>
            <a:endParaRPr lang="en-GB" kern="1200">
              <a:solidFill>
                <a:prstClr val="black">
                  <a:tint val="75000"/>
                </a:prstClr>
              </a:solidFill>
              <a:ea typeface="+mn-ea"/>
              <a:cs typeface="+mn-cs"/>
            </a:endParaRPr>
          </a:p>
        </p:txBody>
      </p:sp>
    </p:spTree>
    <p:extLst>
      <p:ext uri="{BB962C8B-B14F-4D97-AF65-F5344CB8AC3E}">
        <p14:creationId xmlns:p14="http://schemas.microsoft.com/office/powerpoint/2010/main" val="1349561309"/>
      </p:ext>
    </p:extLst>
  </p:cSld>
  <p:clrMap bg1="lt1" tx1="dk1" bg2="lt2" tx2="dk2" accent1="accent1" accent2="accent2" accent3="accent3" accent4="accent4" accent5="accent5" accent6="accent6" hlink="hlink" folHlink="folHlink"/>
  <p:sldLayoutIdLst>
    <p:sldLayoutId id="2147483679" r:id="rId1"/>
  </p:sldLayoutIdLst>
  <p:txStyles>
    <p:titleStyle>
      <a:lvl1pPr algn="ctr" defTabSz="1068111" rtl="0" eaLnBrk="1" latinLnBrk="0" hangingPunct="1">
        <a:spcBef>
          <a:spcPct val="0"/>
        </a:spcBef>
        <a:buNone/>
        <a:defRPr sz="5140" kern="1200">
          <a:solidFill>
            <a:schemeClr val="tx1"/>
          </a:solidFill>
          <a:latin typeface="+mj-lt"/>
          <a:ea typeface="+mj-ea"/>
          <a:cs typeface="+mj-cs"/>
        </a:defRPr>
      </a:lvl1pPr>
    </p:titleStyle>
    <p:bodyStyle>
      <a:lvl1pPr marL="400541" indent="-400541" algn="l" defTabSz="1068111" rtl="0" eaLnBrk="1" latinLnBrk="0" hangingPunct="1">
        <a:spcBef>
          <a:spcPct val="20000"/>
        </a:spcBef>
        <a:buFont typeface="Arial" panose="020B0604020202020204" pitchFamily="34" charset="0"/>
        <a:buChar char="•"/>
        <a:defRPr sz="3738" kern="1200">
          <a:solidFill>
            <a:schemeClr val="tx1"/>
          </a:solidFill>
          <a:latin typeface="+mn-lt"/>
          <a:ea typeface="+mn-ea"/>
          <a:cs typeface="+mn-cs"/>
        </a:defRPr>
      </a:lvl1pPr>
      <a:lvl2pPr marL="867840" indent="-333785" algn="l" defTabSz="1068111" rtl="0" eaLnBrk="1" latinLnBrk="0" hangingPunct="1">
        <a:spcBef>
          <a:spcPct val="20000"/>
        </a:spcBef>
        <a:buFont typeface="Arial" panose="020B0604020202020204" pitchFamily="34" charset="0"/>
        <a:buChar char="–"/>
        <a:defRPr sz="3271" kern="1200">
          <a:solidFill>
            <a:schemeClr val="tx1"/>
          </a:solidFill>
          <a:latin typeface="+mn-lt"/>
          <a:ea typeface="+mn-ea"/>
          <a:cs typeface="+mn-cs"/>
        </a:defRPr>
      </a:lvl2pPr>
      <a:lvl3pPr marL="1335138" indent="-267028" algn="l" defTabSz="1068111" rtl="0" eaLnBrk="1" latinLnBrk="0" hangingPunct="1">
        <a:spcBef>
          <a:spcPct val="20000"/>
        </a:spcBef>
        <a:buFont typeface="Arial" panose="020B0604020202020204" pitchFamily="34" charset="0"/>
        <a:buChar char="•"/>
        <a:defRPr sz="2803" kern="1200">
          <a:solidFill>
            <a:schemeClr val="tx1"/>
          </a:solidFill>
          <a:latin typeface="+mn-lt"/>
          <a:ea typeface="+mn-ea"/>
          <a:cs typeface="+mn-cs"/>
        </a:defRPr>
      </a:lvl3pPr>
      <a:lvl4pPr marL="1869194" indent="-267028" algn="l" defTabSz="1068111" rtl="0" eaLnBrk="1" latinLnBrk="0" hangingPunct="1">
        <a:spcBef>
          <a:spcPct val="20000"/>
        </a:spcBef>
        <a:buFont typeface="Arial" panose="020B0604020202020204" pitchFamily="34" charset="0"/>
        <a:buChar char="–"/>
        <a:defRPr sz="2336" kern="1200">
          <a:solidFill>
            <a:schemeClr val="tx1"/>
          </a:solidFill>
          <a:latin typeface="+mn-lt"/>
          <a:ea typeface="+mn-ea"/>
          <a:cs typeface="+mn-cs"/>
        </a:defRPr>
      </a:lvl4pPr>
      <a:lvl5pPr marL="2403249" indent="-267028" algn="l" defTabSz="1068111" rtl="0" eaLnBrk="1" latinLnBrk="0" hangingPunct="1">
        <a:spcBef>
          <a:spcPct val="20000"/>
        </a:spcBef>
        <a:buFont typeface="Arial" panose="020B0604020202020204" pitchFamily="34" charset="0"/>
        <a:buChar char="»"/>
        <a:defRPr sz="2336" kern="1200">
          <a:solidFill>
            <a:schemeClr val="tx1"/>
          </a:solidFill>
          <a:latin typeface="+mn-lt"/>
          <a:ea typeface="+mn-ea"/>
          <a:cs typeface="+mn-cs"/>
        </a:defRPr>
      </a:lvl5pPr>
      <a:lvl6pPr marL="2937304" indent="-267028" algn="l" defTabSz="1068111" rtl="0" eaLnBrk="1" latinLnBrk="0" hangingPunct="1">
        <a:spcBef>
          <a:spcPct val="20000"/>
        </a:spcBef>
        <a:buFont typeface="Arial" panose="020B0604020202020204" pitchFamily="34" charset="0"/>
        <a:buChar char="•"/>
        <a:defRPr sz="2336" kern="1200">
          <a:solidFill>
            <a:schemeClr val="tx1"/>
          </a:solidFill>
          <a:latin typeface="+mn-lt"/>
          <a:ea typeface="+mn-ea"/>
          <a:cs typeface="+mn-cs"/>
        </a:defRPr>
      </a:lvl6pPr>
      <a:lvl7pPr marL="3471360" indent="-267028" algn="l" defTabSz="1068111" rtl="0" eaLnBrk="1" latinLnBrk="0" hangingPunct="1">
        <a:spcBef>
          <a:spcPct val="20000"/>
        </a:spcBef>
        <a:buFont typeface="Arial" panose="020B0604020202020204" pitchFamily="34" charset="0"/>
        <a:buChar char="•"/>
        <a:defRPr sz="2336" kern="1200">
          <a:solidFill>
            <a:schemeClr val="tx1"/>
          </a:solidFill>
          <a:latin typeface="+mn-lt"/>
          <a:ea typeface="+mn-ea"/>
          <a:cs typeface="+mn-cs"/>
        </a:defRPr>
      </a:lvl7pPr>
      <a:lvl8pPr marL="4005415" indent="-267028" algn="l" defTabSz="1068111" rtl="0" eaLnBrk="1" latinLnBrk="0" hangingPunct="1">
        <a:spcBef>
          <a:spcPct val="20000"/>
        </a:spcBef>
        <a:buFont typeface="Arial" panose="020B0604020202020204" pitchFamily="34" charset="0"/>
        <a:buChar char="•"/>
        <a:defRPr sz="2336" kern="1200">
          <a:solidFill>
            <a:schemeClr val="tx1"/>
          </a:solidFill>
          <a:latin typeface="+mn-lt"/>
          <a:ea typeface="+mn-ea"/>
          <a:cs typeface="+mn-cs"/>
        </a:defRPr>
      </a:lvl8pPr>
      <a:lvl9pPr marL="4539470" indent="-267028" algn="l" defTabSz="1068111" rtl="0" eaLnBrk="1" latinLnBrk="0" hangingPunct="1">
        <a:spcBef>
          <a:spcPct val="20000"/>
        </a:spcBef>
        <a:buFont typeface="Arial" panose="020B0604020202020204" pitchFamily="34" charset="0"/>
        <a:buChar char="•"/>
        <a:defRPr sz="2336" kern="1200">
          <a:solidFill>
            <a:schemeClr val="tx1"/>
          </a:solidFill>
          <a:latin typeface="+mn-lt"/>
          <a:ea typeface="+mn-ea"/>
          <a:cs typeface="+mn-cs"/>
        </a:defRPr>
      </a:lvl9pPr>
    </p:bodyStyle>
    <p:otherStyle>
      <a:defPPr>
        <a:defRPr lang="en-US"/>
      </a:defPPr>
      <a:lvl1pPr marL="0" algn="l" defTabSz="1068111" rtl="0" eaLnBrk="1" latinLnBrk="0" hangingPunct="1">
        <a:defRPr sz="2103" kern="1200">
          <a:solidFill>
            <a:schemeClr val="tx1"/>
          </a:solidFill>
          <a:latin typeface="+mn-lt"/>
          <a:ea typeface="+mn-ea"/>
          <a:cs typeface="+mn-cs"/>
        </a:defRPr>
      </a:lvl1pPr>
      <a:lvl2pPr marL="534055" algn="l" defTabSz="1068111" rtl="0" eaLnBrk="1" latinLnBrk="0" hangingPunct="1">
        <a:defRPr sz="2103" kern="1200">
          <a:solidFill>
            <a:schemeClr val="tx1"/>
          </a:solidFill>
          <a:latin typeface="+mn-lt"/>
          <a:ea typeface="+mn-ea"/>
          <a:cs typeface="+mn-cs"/>
        </a:defRPr>
      </a:lvl2pPr>
      <a:lvl3pPr marL="1068111" algn="l" defTabSz="1068111" rtl="0" eaLnBrk="1" latinLnBrk="0" hangingPunct="1">
        <a:defRPr sz="2103" kern="1200">
          <a:solidFill>
            <a:schemeClr val="tx1"/>
          </a:solidFill>
          <a:latin typeface="+mn-lt"/>
          <a:ea typeface="+mn-ea"/>
          <a:cs typeface="+mn-cs"/>
        </a:defRPr>
      </a:lvl3pPr>
      <a:lvl4pPr marL="1602166" algn="l" defTabSz="1068111" rtl="0" eaLnBrk="1" latinLnBrk="0" hangingPunct="1">
        <a:defRPr sz="2103" kern="1200">
          <a:solidFill>
            <a:schemeClr val="tx1"/>
          </a:solidFill>
          <a:latin typeface="+mn-lt"/>
          <a:ea typeface="+mn-ea"/>
          <a:cs typeface="+mn-cs"/>
        </a:defRPr>
      </a:lvl4pPr>
      <a:lvl5pPr marL="2136221" algn="l" defTabSz="1068111" rtl="0" eaLnBrk="1" latinLnBrk="0" hangingPunct="1">
        <a:defRPr sz="2103" kern="1200">
          <a:solidFill>
            <a:schemeClr val="tx1"/>
          </a:solidFill>
          <a:latin typeface="+mn-lt"/>
          <a:ea typeface="+mn-ea"/>
          <a:cs typeface="+mn-cs"/>
        </a:defRPr>
      </a:lvl5pPr>
      <a:lvl6pPr marL="2670277" algn="l" defTabSz="1068111" rtl="0" eaLnBrk="1" latinLnBrk="0" hangingPunct="1">
        <a:defRPr sz="2103" kern="1200">
          <a:solidFill>
            <a:schemeClr val="tx1"/>
          </a:solidFill>
          <a:latin typeface="+mn-lt"/>
          <a:ea typeface="+mn-ea"/>
          <a:cs typeface="+mn-cs"/>
        </a:defRPr>
      </a:lvl6pPr>
      <a:lvl7pPr marL="3204332" algn="l" defTabSz="1068111" rtl="0" eaLnBrk="1" latinLnBrk="0" hangingPunct="1">
        <a:defRPr sz="2103" kern="1200">
          <a:solidFill>
            <a:schemeClr val="tx1"/>
          </a:solidFill>
          <a:latin typeface="+mn-lt"/>
          <a:ea typeface="+mn-ea"/>
          <a:cs typeface="+mn-cs"/>
        </a:defRPr>
      </a:lvl7pPr>
      <a:lvl8pPr marL="3738387" algn="l" defTabSz="1068111" rtl="0" eaLnBrk="1" latinLnBrk="0" hangingPunct="1">
        <a:defRPr sz="2103" kern="1200">
          <a:solidFill>
            <a:schemeClr val="tx1"/>
          </a:solidFill>
          <a:latin typeface="+mn-lt"/>
          <a:ea typeface="+mn-ea"/>
          <a:cs typeface="+mn-cs"/>
        </a:defRPr>
      </a:lvl8pPr>
      <a:lvl9pPr marL="4272443" algn="l" defTabSz="1068111" rtl="0" eaLnBrk="1" latinLnBrk="0" hangingPunct="1">
        <a:defRPr sz="2103"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34035" y="302611"/>
            <a:ext cx="9612630" cy="1259417"/>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534035" y="1763185"/>
            <a:ext cx="9612630" cy="498694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534035" y="7003757"/>
            <a:ext cx="2492163" cy="402314"/>
          </a:xfrm>
          <a:prstGeom prst="rect">
            <a:avLst/>
          </a:prstGeom>
        </p:spPr>
        <p:txBody>
          <a:bodyPr vert="horz" lIns="91440" tIns="45720" rIns="91440" bIns="45720" rtlCol="0" anchor="ctr"/>
          <a:lstStyle>
            <a:lvl1pPr algn="l">
              <a:defRPr sz="1402">
                <a:solidFill>
                  <a:schemeClr val="tx1">
                    <a:tint val="75000"/>
                  </a:schemeClr>
                </a:solidFill>
              </a:defRPr>
            </a:lvl1pPr>
          </a:lstStyle>
          <a:p>
            <a:pPr defTabSz="1068111" rtl="0"/>
            <a:fld id="{7FE63DB1-39D9-4DCC-A1BD-060D27F96B8C}" type="datetimeFigureOut">
              <a:rPr lang="en-GB" kern="1200" smtClean="0">
                <a:solidFill>
                  <a:prstClr val="black">
                    <a:tint val="75000"/>
                  </a:prstClr>
                </a:solidFill>
                <a:ea typeface="+mn-ea"/>
                <a:cs typeface="+mn-cs"/>
              </a:rPr>
              <a:pPr defTabSz="1068111" rtl="0"/>
              <a:t>15/11/2016</a:t>
            </a:fld>
            <a:endParaRPr lang="en-GB" kern="1200">
              <a:solidFill>
                <a:prstClr val="black">
                  <a:tint val="75000"/>
                </a:prstClr>
              </a:solidFill>
              <a:ea typeface="+mn-ea"/>
              <a:cs typeface="+mn-cs"/>
            </a:endParaRPr>
          </a:p>
        </p:txBody>
      </p:sp>
      <p:sp>
        <p:nvSpPr>
          <p:cNvPr id="5" name="Footer Placeholder 4"/>
          <p:cNvSpPr>
            <a:spLocks noGrp="1"/>
          </p:cNvSpPr>
          <p:nvPr>
            <p:ph type="ftr" sz="quarter" idx="3"/>
          </p:nvPr>
        </p:nvSpPr>
        <p:spPr>
          <a:xfrm>
            <a:off x="3649239" y="7003757"/>
            <a:ext cx="3382222" cy="402314"/>
          </a:xfrm>
          <a:prstGeom prst="rect">
            <a:avLst/>
          </a:prstGeom>
        </p:spPr>
        <p:txBody>
          <a:bodyPr vert="horz" lIns="91440" tIns="45720" rIns="91440" bIns="45720" rtlCol="0" anchor="ctr"/>
          <a:lstStyle>
            <a:lvl1pPr algn="ctr">
              <a:defRPr sz="1402">
                <a:solidFill>
                  <a:schemeClr val="tx1">
                    <a:tint val="75000"/>
                  </a:schemeClr>
                </a:solidFill>
              </a:defRPr>
            </a:lvl1pPr>
          </a:lstStyle>
          <a:p>
            <a:pPr defTabSz="1068111" rtl="0"/>
            <a:endParaRPr lang="en-GB" kern="1200">
              <a:solidFill>
                <a:prstClr val="black">
                  <a:tint val="75000"/>
                </a:prstClr>
              </a:solidFill>
              <a:ea typeface="+mn-ea"/>
              <a:cs typeface="+mn-cs"/>
            </a:endParaRPr>
          </a:p>
        </p:txBody>
      </p:sp>
      <p:sp>
        <p:nvSpPr>
          <p:cNvPr id="6" name="Slide Number Placeholder 5"/>
          <p:cNvSpPr>
            <a:spLocks noGrp="1"/>
          </p:cNvSpPr>
          <p:nvPr>
            <p:ph type="sldNum" sz="quarter" idx="4"/>
          </p:nvPr>
        </p:nvSpPr>
        <p:spPr>
          <a:xfrm>
            <a:off x="7654502" y="7003757"/>
            <a:ext cx="2492163" cy="402314"/>
          </a:xfrm>
          <a:prstGeom prst="rect">
            <a:avLst/>
          </a:prstGeom>
        </p:spPr>
        <p:txBody>
          <a:bodyPr vert="horz" lIns="91440" tIns="45720" rIns="91440" bIns="45720" rtlCol="0" anchor="ctr"/>
          <a:lstStyle>
            <a:lvl1pPr algn="r">
              <a:defRPr sz="1402">
                <a:solidFill>
                  <a:schemeClr val="tx1">
                    <a:tint val="75000"/>
                  </a:schemeClr>
                </a:solidFill>
              </a:defRPr>
            </a:lvl1pPr>
          </a:lstStyle>
          <a:p>
            <a:pPr defTabSz="1068111" rtl="0"/>
            <a:fld id="{DEA62088-BF41-4DB9-92E1-E11EAF3BFE09}" type="slidenum">
              <a:rPr lang="en-GB" kern="1200" smtClean="0">
                <a:solidFill>
                  <a:prstClr val="black">
                    <a:tint val="75000"/>
                  </a:prstClr>
                </a:solidFill>
                <a:ea typeface="+mn-ea"/>
                <a:cs typeface="+mn-cs"/>
              </a:rPr>
              <a:pPr defTabSz="1068111" rtl="0"/>
              <a:t>‹#›</a:t>
            </a:fld>
            <a:endParaRPr lang="en-GB" kern="1200">
              <a:solidFill>
                <a:prstClr val="black">
                  <a:tint val="75000"/>
                </a:prstClr>
              </a:solidFill>
              <a:ea typeface="+mn-ea"/>
              <a:cs typeface="+mn-cs"/>
            </a:endParaRPr>
          </a:p>
        </p:txBody>
      </p:sp>
    </p:spTree>
    <p:extLst>
      <p:ext uri="{BB962C8B-B14F-4D97-AF65-F5344CB8AC3E}">
        <p14:creationId xmlns:p14="http://schemas.microsoft.com/office/powerpoint/2010/main" val="2032475201"/>
      </p:ext>
    </p:extLst>
  </p:cSld>
  <p:clrMap bg1="lt1" tx1="dk1" bg2="lt2" tx2="dk2" accent1="accent1" accent2="accent2" accent3="accent3" accent4="accent4" accent5="accent5" accent6="accent6" hlink="hlink" folHlink="folHlink"/>
  <p:sldLayoutIdLst>
    <p:sldLayoutId id="2147483681" r:id="rId1"/>
  </p:sldLayoutIdLst>
  <p:txStyles>
    <p:titleStyle>
      <a:lvl1pPr algn="ctr" defTabSz="1068111" rtl="0" eaLnBrk="1" latinLnBrk="0" hangingPunct="1">
        <a:spcBef>
          <a:spcPct val="0"/>
        </a:spcBef>
        <a:buNone/>
        <a:defRPr sz="5140" kern="1200">
          <a:solidFill>
            <a:schemeClr val="tx1"/>
          </a:solidFill>
          <a:latin typeface="+mj-lt"/>
          <a:ea typeface="+mj-ea"/>
          <a:cs typeface="+mj-cs"/>
        </a:defRPr>
      </a:lvl1pPr>
    </p:titleStyle>
    <p:bodyStyle>
      <a:lvl1pPr marL="400541" indent="-400541" algn="l" defTabSz="1068111" rtl="0" eaLnBrk="1" latinLnBrk="0" hangingPunct="1">
        <a:spcBef>
          <a:spcPct val="20000"/>
        </a:spcBef>
        <a:buFont typeface="Arial" panose="020B0604020202020204" pitchFamily="34" charset="0"/>
        <a:buChar char="•"/>
        <a:defRPr sz="3738" kern="1200">
          <a:solidFill>
            <a:schemeClr val="tx1"/>
          </a:solidFill>
          <a:latin typeface="+mn-lt"/>
          <a:ea typeface="+mn-ea"/>
          <a:cs typeface="+mn-cs"/>
        </a:defRPr>
      </a:lvl1pPr>
      <a:lvl2pPr marL="867840" indent="-333785" algn="l" defTabSz="1068111" rtl="0" eaLnBrk="1" latinLnBrk="0" hangingPunct="1">
        <a:spcBef>
          <a:spcPct val="20000"/>
        </a:spcBef>
        <a:buFont typeface="Arial" panose="020B0604020202020204" pitchFamily="34" charset="0"/>
        <a:buChar char="–"/>
        <a:defRPr sz="3271" kern="1200">
          <a:solidFill>
            <a:schemeClr val="tx1"/>
          </a:solidFill>
          <a:latin typeface="+mn-lt"/>
          <a:ea typeface="+mn-ea"/>
          <a:cs typeface="+mn-cs"/>
        </a:defRPr>
      </a:lvl2pPr>
      <a:lvl3pPr marL="1335138" indent="-267028" algn="l" defTabSz="1068111" rtl="0" eaLnBrk="1" latinLnBrk="0" hangingPunct="1">
        <a:spcBef>
          <a:spcPct val="20000"/>
        </a:spcBef>
        <a:buFont typeface="Arial" panose="020B0604020202020204" pitchFamily="34" charset="0"/>
        <a:buChar char="•"/>
        <a:defRPr sz="2803" kern="1200">
          <a:solidFill>
            <a:schemeClr val="tx1"/>
          </a:solidFill>
          <a:latin typeface="+mn-lt"/>
          <a:ea typeface="+mn-ea"/>
          <a:cs typeface="+mn-cs"/>
        </a:defRPr>
      </a:lvl3pPr>
      <a:lvl4pPr marL="1869194" indent="-267028" algn="l" defTabSz="1068111" rtl="0" eaLnBrk="1" latinLnBrk="0" hangingPunct="1">
        <a:spcBef>
          <a:spcPct val="20000"/>
        </a:spcBef>
        <a:buFont typeface="Arial" panose="020B0604020202020204" pitchFamily="34" charset="0"/>
        <a:buChar char="–"/>
        <a:defRPr sz="2336" kern="1200">
          <a:solidFill>
            <a:schemeClr val="tx1"/>
          </a:solidFill>
          <a:latin typeface="+mn-lt"/>
          <a:ea typeface="+mn-ea"/>
          <a:cs typeface="+mn-cs"/>
        </a:defRPr>
      </a:lvl4pPr>
      <a:lvl5pPr marL="2403249" indent="-267028" algn="l" defTabSz="1068111" rtl="0" eaLnBrk="1" latinLnBrk="0" hangingPunct="1">
        <a:spcBef>
          <a:spcPct val="20000"/>
        </a:spcBef>
        <a:buFont typeface="Arial" panose="020B0604020202020204" pitchFamily="34" charset="0"/>
        <a:buChar char="»"/>
        <a:defRPr sz="2336" kern="1200">
          <a:solidFill>
            <a:schemeClr val="tx1"/>
          </a:solidFill>
          <a:latin typeface="+mn-lt"/>
          <a:ea typeface="+mn-ea"/>
          <a:cs typeface="+mn-cs"/>
        </a:defRPr>
      </a:lvl5pPr>
      <a:lvl6pPr marL="2937304" indent="-267028" algn="l" defTabSz="1068111" rtl="0" eaLnBrk="1" latinLnBrk="0" hangingPunct="1">
        <a:spcBef>
          <a:spcPct val="20000"/>
        </a:spcBef>
        <a:buFont typeface="Arial" panose="020B0604020202020204" pitchFamily="34" charset="0"/>
        <a:buChar char="•"/>
        <a:defRPr sz="2336" kern="1200">
          <a:solidFill>
            <a:schemeClr val="tx1"/>
          </a:solidFill>
          <a:latin typeface="+mn-lt"/>
          <a:ea typeface="+mn-ea"/>
          <a:cs typeface="+mn-cs"/>
        </a:defRPr>
      </a:lvl6pPr>
      <a:lvl7pPr marL="3471360" indent="-267028" algn="l" defTabSz="1068111" rtl="0" eaLnBrk="1" latinLnBrk="0" hangingPunct="1">
        <a:spcBef>
          <a:spcPct val="20000"/>
        </a:spcBef>
        <a:buFont typeface="Arial" panose="020B0604020202020204" pitchFamily="34" charset="0"/>
        <a:buChar char="•"/>
        <a:defRPr sz="2336" kern="1200">
          <a:solidFill>
            <a:schemeClr val="tx1"/>
          </a:solidFill>
          <a:latin typeface="+mn-lt"/>
          <a:ea typeface="+mn-ea"/>
          <a:cs typeface="+mn-cs"/>
        </a:defRPr>
      </a:lvl7pPr>
      <a:lvl8pPr marL="4005415" indent="-267028" algn="l" defTabSz="1068111" rtl="0" eaLnBrk="1" latinLnBrk="0" hangingPunct="1">
        <a:spcBef>
          <a:spcPct val="20000"/>
        </a:spcBef>
        <a:buFont typeface="Arial" panose="020B0604020202020204" pitchFamily="34" charset="0"/>
        <a:buChar char="•"/>
        <a:defRPr sz="2336" kern="1200">
          <a:solidFill>
            <a:schemeClr val="tx1"/>
          </a:solidFill>
          <a:latin typeface="+mn-lt"/>
          <a:ea typeface="+mn-ea"/>
          <a:cs typeface="+mn-cs"/>
        </a:defRPr>
      </a:lvl8pPr>
      <a:lvl9pPr marL="4539470" indent="-267028" algn="l" defTabSz="1068111" rtl="0" eaLnBrk="1" latinLnBrk="0" hangingPunct="1">
        <a:spcBef>
          <a:spcPct val="20000"/>
        </a:spcBef>
        <a:buFont typeface="Arial" panose="020B0604020202020204" pitchFamily="34" charset="0"/>
        <a:buChar char="•"/>
        <a:defRPr sz="2336" kern="1200">
          <a:solidFill>
            <a:schemeClr val="tx1"/>
          </a:solidFill>
          <a:latin typeface="+mn-lt"/>
          <a:ea typeface="+mn-ea"/>
          <a:cs typeface="+mn-cs"/>
        </a:defRPr>
      </a:lvl9pPr>
    </p:bodyStyle>
    <p:otherStyle>
      <a:defPPr>
        <a:defRPr lang="en-US"/>
      </a:defPPr>
      <a:lvl1pPr marL="0" algn="l" defTabSz="1068111" rtl="0" eaLnBrk="1" latinLnBrk="0" hangingPunct="1">
        <a:defRPr sz="2103" kern="1200">
          <a:solidFill>
            <a:schemeClr val="tx1"/>
          </a:solidFill>
          <a:latin typeface="+mn-lt"/>
          <a:ea typeface="+mn-ea"/>
          <a:cs typeface="+mn-cs"/>
        </a:defRPr>
      </a:lvl1pPr>
      <a:lvl2pPr marL="534055" algn="l" defTabSz="1068111" rtl="0" eaLnBrk="1" latinLnBrk="0" hangingPunct="1">
        <a:defRPr sz="2103" kern="1200">
          <a:solidFill>
            <a:schemeClr val="tx1"/>
          </a:solidFill>
          <a:latin typeface="+mn-lt"/>
          <a:ea typeface="+mn-ea"/>
          <a:cs typeface="+mn-cs"/>
        </a:defRPr>
      </a:lvl2pPr>
      <a:lvl3pPr marL="1068111" algn="l" defTabSz="1068111" rtl="0" eaLnBrk="1" latinLnBrk="0" hangingPunct="1">
        <a:defRPr sz="2103" kern="1200">
          <a:solidFill>
            <a:schemeClr val="tx1"/>
          </a:solidFill>
          <a:latin typeface="+mn-lt"/>
          <a:ea typeface="+mn-ea"/>
          <a:cs typeface="+mn-cs"/>
        </a:defRPr>
      </a:lvl3pPr>
      <a:lvl4pPr marL="1602166" algn="l" defTabSz="1068111" rtl="0" eaLnBrk="1" latinLnBrk="0" hangingPunct="1">
        <a:defRPr sz="2103" kern="1200">
          <a:solidFill>
            <a:schemeClr val="tx1"/>
          </a:solidFill>
          <a:latin typeface="+mn-lt"/>
          <a:ea typeface="+mn-ea"/>
          <a:cs typeface="+mn-cs"/>
        </a:defRPr>
      </a:lvl4pPr>
      <a:lvl5pPr marL="2136221" algn="l" defTabSz="1068111" rtl="0" eaLnBrk="1" latinLnBrk="0" hangingPunct="1">
        <a:defRPr sz="2103" kern="1200">
          <a:solidFill>
            <a:schemeClr val="tx1"/>
          </a:solidFill>
          <a:latin typeface="+mn-lt"/>
          <a:ea typeface="+mn-ea"/>
          <a:cs typeface="+mn-cs"/>
        </a:defRPr>
      </a:lvl5pPr>
      <a:lvl6pPr marL="2670277" algn="l" defTabSz="1068111" rtl="0" eaLnBrk="1" latinLnBrk="0" hangingPunct="1">
        <a:defRPr sz="2103" kern="1200">
          <a:solidFill>
            <a:schemeClr val="tx1"/>
          </a:solidFill>
          <a:latin typeface="+mn-lt"/>
          <a:ea typeface="+mn-ea"/>
          <a:cs typeface="+mn-cs"/>
        </a:defRPr>
      </a:lvl6pPr>
      <a:lvl7pPr marL="3204332" algn="l" defTabSz="1068111" rtl="0" eaLnBrk="1" latinLnBrk="0" hangingPunct="1">
        <a:defRPr sz="2103" kern="1200">
          <a:solidFill>
            <a:schemeClr val="tx1"/>
          </a:solidFill>
          <a:latin typeface="+mn-lt"/>
          <a:ea typeface="+mn-ea"/>
          <a:cs typeface="+mn-cs"/>
        </a:defRPr>
      </a:lvl7pPr>
      <a:lvl8pPr marL="3738387" algn="l" defTabSz="1068111" rtl="0" eaLnBrk="1" latinLnBrk="0" hangingPunct="1">
        <a:defRPr sz="2103" kern="1200">
          <a:solidFill>
            <a:schemeClr val="tx1"/>
          </a:solidFill>
          <a:latin typeface="+mn-lt"/>
          <a:ea typeface="+mn-ea"/>
          <a:cs typeface="+mn-cs"/>
        </a:defRPr>
      </a:lvl8pPr>
      <a:lvl9pPr marL="4272443" algn="l" defTabSz="1068111" rtl="0" eaLnBrk="1" latinLnBrk="0" hangingPunct="1">
        <a:defRPr sz="2103"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34035" y="302611"/>
            <a:ext cx="9612630" cy="1259417"/>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534035" y="1763185"/>
            <a:ext cx="9612630" cy="498694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534035" y="7003757"/>
            <a:ext cx="2492163" cy="402314"/>
          </a:xfrm>
          <a:prstGeom prst="rect">
            <a:avLst/>
          </a:prstGeom>
        </p:spPr>
        <p:txBody>
          <a:bodyPr vert="horz" lIns="91440" tIns="45720" rIns="91440" bIns="45720" rtlCol="0" anchor="ctr"/>
          <a:lstStyle>
            <a:lvl1pPr algn="l">
              <a:defRPr sz="1402">
                <a:solidFill>
                  <a:schemeClr val="tx1">
                    <a:tint val="75000"/>
                  </a:schemeClr>
                </a:solidFill>
              </a:defRPr>
            </a:lvl1pPr>
          </a:lstStyle>
          <a:p>
            <a:pPr defTabSz="1068111" rtl="0"/>
            <a:fld id="{7FE63DB1-39D9-4DCC-A1BD-060D27F96B8C}" type="datetimeFigureOut">
              <a:rPr lang="en-GB" kern="1200" smtClean="0">
                <a:solidFill>
                  <a:prstClr val="black">
                    <a:tint val="75000"/>
                  </a:prstClr>
                </a:solidFill>
                <a:ea typeface="+mn-ea"/>
                <a:cs typeface="+mn-cs"/>
              </a:rPr>
              <a:pPr defTabSz="1068111" rtl="0"/>
              <a:t>15/11/2016</a:t>
            </a:fld>
            <a:endParaRPr lang="en-GB" kern="1200">
              <a:solidFill>
                <a:prstClr val="black">
                  <a:tint val="75000"/>
                </a:prstClr>
              </a:solidFill>
              <a:ea typeface="+mn-ea"/>
              <a:cs typeface="+mn-cs"/>
            </a:endParaRPr>
          </a:p>
        </p:txBody>
      </p:sp>
      <p:sp>
        <p:nvSpPr>
          <p:cNvPr id="5" name="Footer Placeholder 4"/>
          <p:cNvSpPr>
            <a:spLocks noGrp="1"/>
          </p:cNvSpPr>
          <p:nvPr>
            <p:ph type="ftr" sz="quarter" idx="3"/>
          </p:nvPr>
        </p:nvSpPr>
        <p:spPr>
          <a:xfrm>
            <a:off x="3649239" y="7003757"/>
            <a:ext cx="3382222" cy="402314"/>
          </a:xfrm>
          <a:prstGeom prst="rect">
            <a:avLst/>
          </a:prstGeom>
        </p:spPr>
        <p:txBody>
          <a:bodyPr vert="horz" lIns="91440" tIns="45720" rIns="91440" bIns="45720" rtlCol="0" anchor="ctr"/>
          <a:lstStyle>
            <a:lvl1pPr algn="ctr">
              <a:defRPr sz="1402">
                <a:solidFill>
                  <a:schemeClr val="tx1">
                    <a:tint val="75000"/>
                  </a:schemeClr>
                </a:solidFill>
              </a:defRPr>
            </a:lvl1pPr>
          </a:lstStyle>
          <a:p>
            <a:pPr defTabSz="1068111" rtl="0"/>
            <a:endParaRPr lang="en-GB" kern="1200">
              <a:solidFill>
                <a:prstClr val="black">
                  <a:tint val="75000"/>
                </a:prstClr>
              </a:solidFill>
              <a:ea typeface="+mn-ea"/>
              <a:cs typeface="+mn-cs"/>
            </a:endParaRPr>
          </a:p>
        </p:txBody>
      </p:sp>
      <p:sp>
        <p:nvSpPr>
          <p:cNvPr id="6" name="Slide Number Placeholder 5"/>
          <p:cNvSpPr>
            <a:spLocks noGrp="1"/>
          </p:cNvSpPr>
          <p:nvPr>
            <p:ph type="sldNum" sz="quarter" idx="4"/>
          </p:nvPr>
        </p:nvSpPr>
        <p:spPr>
          <a:xfrm>
            <a:off x="7654502" y="7003757"/>
            <a:ext cx="2492163" cy="402314"/>
          </a:xfrm>
          <a:prstGeom prst="rect">
            <a:avLst/>
          </a:prstGeom>
        </p:spPr>
        <p:txBody>
          <a:bodyPr vert="horz" lIns="91440" tIns="45720" rIns="91440" bIns="45720" rtlCol="0" anchor="ctr"/>
          <a:lstStyle>
            <a:lvl1pPr algn="r">
              <a:defRPr sz="1402">
                <a:solidFill>
                  <a:schemeClr val="tx1">
                    <a:tint val="75000"/>
                  </a:schemeClr>
                </a:solidFill>
              </a:defRPr>
            </a:lvl1pPr>
          </a:lstStyle>
          <a:p>
            <a:pPr defTabSz="1068111" rtl="0"/>
            <a:fld id="{DEA62088-BF41-4DB9-92E1-E11EAF3BFE09}" type="slidenum">
              <a:rPr lang="en-GB" kern="1200" smtClean="0">
                <a:solidFill>
                  <a:prstClr val="black">
                    <a:tint val="75000"/>
                  </a:prstClr>
                </a:solidFill>
                <a:ea typeface="+mn-ea"/>
                <a:cs typeface="+mn-cs"/>
              </a:rPr>
              <a:pPr defTabSz="1068111" rtl="0"/>
              <a:t>‹#›</a:t>
            </a:fld>
            <a:endParaRPr lang="en-GB" kern="1200">
              <a:solidFill>
                <a:prstClr val="black">
                  <a:tint val="75000"/>
                </a:prstClr>
              </a:solidFill>
              <a:ea typeface="+mn-ea"/>
              <a:cs typeface="+mn-cs"/>
            </a:endParaRPr>
          </a:p>
        </p:txBody>
      </p:sp>
    </p:spTree>
    <p:extLst>
      <p:ext uri="{BB962C8B-B14F-4D97-AF65-F5344CB8AC3E}">
        <p14:creationId xmlns:p14="http://schemas.microsoft.com/office/powerpoint/2010/main" val="1739547461"/>
      </p:ext>
    </p:extLst>
  </p:cSld>
  <p:clrMap bg1="lt1" tx1="dk1" bg2="lt2" tx2="dk2" accent1="accent1" accent2="accent2" accent3="accent3" accent4="accent4" accent5="accent5" accent6="accent6" hlink="hlink" folHlink="folHlink"/>
  <p:sldLayoutIdLst>
    <p:sldLayoutId id="2147483683" r:id="rId1"/>
  </p:sldLayoutIdLst>
  <p:txStyles>
    <p:titleStyle>
      <a:lvl1pPr algn="ctr" defTabSz="1068111" rtl="0" eaLnBrk="1" latinLnBrk="0" hangingPunct="1">
        <a:spcBef>
          <a:spcPct val="0"/>
        </a:spcBef>
        <a:buNone/>
        <a:defRPr sz="5140" kern="1200">
          <a:solidFill>
            <a:schemeClr val="tx1"/>
          </a:solidFill>
          <a:latin typeface="+mj-lt"/>
          <a:ea typeface="+mj-ea"/>
          <a:cs typeface="+mj-cs"/>
        </a:defRPr>
      </a:lvl1pPr>
    </p:titleStyle>
    <p:bodyStyle>
      <a:lvl1pPr marL="400541" indent="-400541" algn="l" defTabSz="1068111" rtl="0" eaLnBrk="1" latinLnBrk="0" hangingPunct="1">
        <a:spcBef>
          <a:spcPct val="20000"/>
        </a:spcBef>
        <a:buFont typeface="Arial" panose="020B0604020202020204" pitchFamily="34" charset="0"/>
        <a:buChar char="•"/>
        <a:defRPr sz="3738" kern="1200">
          <a:solidFill>
            <a:schemeClr val="tx1"/>
          </a:solidFill>
          <a:latin typeface="+mn-lt"/>
          <a:ea typeface="+mn-ea"/>
          <a:cs typeface="+mn-cs"/>
        </a:defRPr>
      </a:lvl1pPr>
      <a:lvl2pPr marL="867840" indent="-333785" algn="l" defTabSz="1068111" rtl="0" eaLnBrk="1" latinLnBrk="0" hangingPunct="1">
        <a:spcBef>
          <a:spcPct val="20000"/>
        </a:spcBef>
        <a:buFont typeface="Arial" panose="020B0604020202020204" pitchFamily="34" charset="0"/>
        <a:buChar char="–"/>
        <a:defRPr sz="3271" kern="1200">
          <a:solidFill>
            <a:schemeClr val="tx1"/>
          </a:solidFill>
          <a:latin typeface="+mn-lt"/>
          <a:ea typeface="+mn-ea"/>
          <a:cs typeface="+mn-cs"/>
        </a:defRPr>
      </a:lvl2pPr>
      <a:lvl3pPr marL="1335138" indent="-267028" algn="l" defTabSz="1068111" rtl="0" eaLnBrk="1" latinLnBrk="0" hangingPunct="1">
        <a:spcBef>
          <a:spcPct val="20000"/>
        </a:spcBef>
        <a:buFont typeface="Arial" panose="020B0604020202020204" pitchFamily="34" charset="0"/>
        <a:buChar char="•"/>
        <a:defRPr sz="2803" kern="1200">
          <a:solidFill>
            <a:schemeClr val="tx1"/>
          </a:solidFill>
          <a:latin typeface="+mn-lt"/>
          <a:ea typeface="+mn-ea"/>
          <a:cs typeface="+mn-cs"/>
        </a:defRPr>
      </a:lvl3pPr>
      <a:lvl4pPr marL="1869194" indent="-267028" algn="l" defTabSz="1068111" rtl="0" eaLnBrk="1" latinLnBrk="0" hangingPunct="1">
        <a:spcBef>
          <a:spcPct val="20000"/>
        </a:spcBef>
        <a:buFont typeface="Arial" panose="020B0604020202020204" pitchFamily="34" charset="0"/>
        <a:buChar char="–"/>
        <a:defRPr sz="2336" kern="1200">
          <a:solidFill>
            <a:schemeClr val="tx1"/>
          </a:solidFill>
          <a:latin typeface="+mn-lt"/>
          <a:ea typeface="+mn-ea"/>
          <a:cs typeface="+mn-cs"/>
        </a:defRPr>
      </a:lvl4pPr>
      <a:lvl5pPr marL="2403249" indent="-267028" algn="l" defTabSz="1068111" rtl="0" eaLnBrk="1" latinLnBrk="0" hangingPunct="1">
        <a:spcBef>
          <a:spcPct val="20000"/>
        </a:spcBef>
        <a:buFont typeface="Arial" panose="020B0604020202020204" pitchFamily="34" charset="0"/>
        <a:buChar char="»"/>
        <a:defRPr sz="2336" kern="1200">
          <a:solidFill>
            <a:schemeClr val="tx1"/>
          </a:solidFill>
          <a:latin typeface="+mn-lt"/>
          <a:ea typeface="+mn-ea"/>
          <a:cs typeface="+mn-cs"/>
        </a:defRPr>
      </a:lvl5pPr>
      <a:lvl6pPr marL="2937304" indent="-267028" algn="l" defTabSz="1068111" rtl="0" eaLnBrk="1" latinLnBrk="0" hangingPunct="1">
        <a:spcBef>
          <a:spcPct val="20000"/>
        </a:spcBef>
        <a:buFont typeface="Arial" panose="020B0604020202020204" pitchFamily="34" charset="0"/>
        <a:buChar char="•"/>
        <a:defRPr sz="2336" kern="1200">
          <a:solidFill>
            <a:schemeClr val="tx1"/>
          </a:solidFill>
          <a:latin typeface="+mn-lt"/>
          <a:ea typeface="+mn-ea"/>
          <a:cs typeface="+mn-cs"/>
        </a:defRPr>
      </a:lvl6pPr>
      <a:lvl7pPr marL="3471360" indent="-267028" algn="l" defTabSz="1068111" rtl="0" eaLnBrk="1" latinLnBrk="0" hangingPunct="1">
        <a:spcBef>
          <a:spcPct val="20000"/>
        </a:spcBef>
        <a:buFont typeface="Arial" panose="020B0604020202020204" pitchFamily="34" charset="0"/>
        <a:buChar char="•"/>
        <a:defRPr sz="2336" kern="1200">
          <a:solidFill>
            <a:schemeClr val="tx1"/>
          </a:solidFill>
          <a:latin typeface="+mn-lt"/>
          <a:ea typeface="+mn-ea"/>
          <a:cs typeface="+mn-cs"/>
        </a:defRPr>
      </a:lvl7pPr>
      <a:lvl8pPr marL="4005415" indent="-267028" algn="l" defTabSz="1068111" rtl="0" eaLnBrk="1" latinLnBrk="0" hangingPunct="1">
        <a:spcBef>
          <a:spcPct val="20000"/>
        </a:spcBef>
        <a:buFont typeface="Arial" panose="020B0604020202020204" pitchFamily="34" charset="0"/>
        <a:buChar char="•"/>
        <a:defRPr sz="2336" kern="1200">
          <a:solidFill>
            <a:schemeClr val="tx1"/>
          </a:solidFill>
          <a:latin typeface="+mn-lt"/>
          <a:ea typeface="+mn-ea"/>
          <a:cs typeface="+mn-cs"/>
        </a:defRPr>
      </a:lvl8pPr>
      <a:lvl9pPr marL="4539470" indent="-267028" algn="l" defTabSz="1068111" rtl="0" eaLnBrk="1" latinLnBrk="0" hangingPunct="1">
        <a:spcBef>
          <a:spcPct val="20000"/>
        </a:spcBef>
        <a:buFont typeface="Arial" panose="020B0604020202020204" pitchFamily="34" charset="0"/>
        <a:buChar char="•"/>
        <a:defRPr sz="2336" kern="1200">
          <a:solidFill>
            <a:schemeClr val="tx1"/>
          </a:solidFill>
          <a:latin typeface="+mn-lt"/>
          <a:ea typeface="+mn-ea"/>
          <a:cs typeface="+mn-cs"/>
        </a:defRPr>
      </a:lvl9pPr>
    </p:bodyStyle>
    <p:otherStyle>
      <a:defPPr>
        <a:defRPr lang="en-US"/>
      </a:defPPr>
      <a:lvl1pPr marL="0" algn="l" defTabSz="1068111" rtl="0" eaLnBrk="1" latinLnBrk="0" hangingPunct="1">
        <a:defRPr sz="2103" kern="1200">
          <a:solidFill>
            <a:schemeClr val="tx1"/>
          </a:solidFill>
          <a:latin typeface="+mn-lt"/>
          <a:ea typeface="+mn-ea"/>
          <a:cs typeface="+mn-cs"/>
        </a:defRPr>
      </a:lvl1pPr>
      <a:lvl2pPr marL="534055" algn="l" defTabSz="1068111" rtl="0" eaLnBrk="1" latinLnBrk="0" hangingPunct="1">
        <a:defRPr sz="2103" kern="1200">
          <a:solidFill>
            <a:schemeClr val="tx1"/>
          </a:solidFill>
          <a:latin typeface="+mn-lt"/>
          <a:ea typeface="+mn-ea"/>
          <a:cs typeface="+mn-cs"/>
        </a:defRPr>
      </a:lvl2pPr>
      <a:lvl3pPr marL="1068111" algn="l" defTabSz="1068111" rtl="0" eaLnBrk="1" latinLnBrk="0" hangingPunct="1">
        <a:defRPr sz="2103" kern="1200">
          <a:solidFill>
            <a:schemeClr val="tx1"/>
          </a:solidFill>
          <a:latin typeface="+mn-lt"/>
          <a:ea typeface="+mn-ea"/>
          <a:cs typeface="+mn-cs"/>
        </a:defRPr>
      </a:lvl3pPr>
      <a:lvl4pPr marL="1602166" algn="l" defTabSz="1068111" rtl="0" eaLnBrk="1" latinLnBrk="0" hangingPunct="1">
        <a:defRPr sz="2103" kern="1200">
          <a:solidFill>
            <a:schemeClr val="tx1"/>
          </a:solidFill>
          <a:latin typeface="+mn-lt"/>
          <a:ea typeface="+mn-ea"/>
          <a:cs typeface="+mn-cs"/>
        </a:defRPr>
      </a:lvl4pPr>
      <a:lvl5pPr marL="2136221" algn="l" defTabSz="1068111" rtl="0" eaLnBrk="1" latinLnBrk="0" hangingPunct="1">
        <a:defRPr sz="2103" kern="1200">
          <a:solidFill>
            <a:schemeClr val="tx1"/>
          </a:solidFill>
          <a:latin typeface="+mn-lt"/>
          <a:ea typeface="+mn-ea"/>
          <a:cs typeface="+mn-cs"/>
        </a:defRPr>
      </a:lvl5pPr>
      <a:lvl6pPr marL="2670277" algn="l" defTabSz="1068111" rtl="0" eaLnBrk="1" latinLnBrk="0" hangingPunct="1">
        <a:defRPr sz="2103" kern="1200">
          <a:solidFill>
            <a:schemeClr val="tx1"/>
          </a:solidFill>
          <a:latin typeface="+mn-lt"/>
          <a:ea typeface="+mn-ea"/>
          <a:cs typeface="+mn-cs"/>
        </a:defRPr>
      </a:lvl6pPr>
      <a:lvl7pPr marL="3204332" algn="l" defTabSz="1068111" rtl="0" eaLnBrk="1" latinLnBrk="0" hangingPunct="1">
        <a:defRPr sz="2103" kern="1200">
          <a:solidFill>
            <a:schemeClr val="tx1"/>
          </a:solidFill>
          <a:latin typeface="+mn-lt"/>
          <a:ea typeface="+mn-ea"/>
          <a:cs typeface="+mn-cs"/>
        </a:defRPr>
      </a:lvl7pPr>
      <a:lvl8pPr marL="3738387" algn="l" defTabSz="1068111" rtl="0" eaLnBrk="1" latinLnBrk="0" hangingPunct="1">
        <a:defRPr sz="2103" kern="1200">
          <a:solidFill>
            <a:schemeClr val="tx1"/>
          </a:solidFill>
          <a:latin typeface="+mn-lt"/>
          <a:ea typeface="+mn-ea"/>
          <a:cs typeface="+mn-cs"/>
        </a:defRPr>
      </a:lvl8pPr>
      <a:lvl9pPr marL="4272443" algn="l" defTabSz="1068111" rtl="0" eaLnBrk="1" latinLnBrk="0" hangingPunct="1">
        <a:defRPr sz="2103"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34035" y="302611"/>
            <a:ext cx="9612630" cy="1259417"/>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534035" y="1763185"/>
            <a:ext cx="9612630" cy="498694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534035" y="7003757"/>
            <a:ext cx="2492163" cy="402314"/>
          </a:xfrm>
          <a:prstGeom prst="rect">
            <a:avLst/>
          </a:prstGeom>
        </p:spPr>
        <p:txBody>
          <a:bodyPr vert="horz" lIns="91440" tIns="45720" rIns="91440" bIns="45720" rtlCol="0" anchor="ctr"/>
          <a:lstStyle>
            <a:lvl1pPr algn="l">
              <a:defRPr sz="1402">
                <a:solidFill>
                  <a:schemeClr val="tx1">
                    <a:tint val="75000"/>
                  </a:schemeClr>
                </a:solidFill>
              </a:defRPr>
            </a:lvl1pPr>
          </a:lstStyle>
          <a:p>
            <a:pPr defTabSz="1068111" rtl="0"/>
            <a:fld id="{7FE63DB1-39D9-4DCC-A1BD-060D27F96B8C}" type="datetimeFigureOut">
              <a:rPr lang="en-GB" kern="1200" smtClean="0">
                <a:solidFill>
                  <a:prstClr val="black">
                    <a:tint val="75000"/>
                  </a:prstClr>
                </a:solidFill>
                <a:ea typeface="+mn-ea"/>
                <a:cs typeface="+mn-cs"/>
              </a:rPr>
              <a:pPr defTabSz="1068111" rtl="0"/>
              <a:t>15/11/2016</a:t>
            </a:fld>
            <a:endParaRPr lang="en-GB" kern="1200">
              <a:solidFill>
                <a:prstClr val="black">
                  <a:tint val="75000"/>
                </a:prstClr>
              </a:solidFill>
              <a:ea typeface="+mn-ea"/>
              <a:cs typeface="+mn-cs"/>
            </a:endParaRPr>
          </a:p>
        </p:txBody>
      </p:sp>
      <p:sp>
        <p:nvSpPr>
          <p:cNvPr id="5" name="Footer Placeholder 4"/>
          <p:cNvSpPr>
            <a:spLocks noGrp="1"/>
          </p:cNvSpPr>
          <p:nvPr>
            <p:ph type="ftr" sz="quarter" idx="3"/>
          </p:nvPr>
        </p:nvSpPr>
        <p:spPr>
          <a:xfrm>
            <a:off x="3649239" y="7003757"/>
            <a:ext cx="3382222" cy="402314"/>
          </a:xfrm>
          <a:prstGeom prst="rect">
            <a:avLst/>
          </a:prstGeom>
        </p:spPr>
        <p:txBody>
          <a:bodyPr vert="horz" lIns="91440" tIns="45720" rIns="91440" bIns="45720" rtlCol="0" anchor="ctr"/>
          <a:lstStyle>
            <a:lvl1pPr algn="ctr">
              <a:defRPr sz="1402">
                <a:solidFill>
                  <a:schemeClr val="tx1">
                    <a:tint val="75000"/>
                  </a:schemeClr>
                </a:solidFill>
              </a:defRPr>
            </a:lvl1pPr>
          </a:lstStyle>
          <a:p>
            <a:pPr defTabSz="1068111" rtl="0"/>
            <a:endParaRPr lang="en-GB" kern="1200">
              <a:solidFill>
                <a:prstClr val="black">
                  <a:tint val="75000"/>
                </a:prstClr>
              </a:solidFill>
              <a:ea typeface="+mn-ea"/>
              <a:cs typeface="+mn-cs"/>
            </a:endParaRPr>
          </a:p>
        </p:txBody>
      </p:sp>
      <p:sp>
        <p:nvSpPr>
          <p:cNvPr id="6" name="Slide Number Placeholder 5"/>
          <p:cNvSpPr>
            <a:spLocks noGrp="1"/>
          </p:cNvSpPr>
          <p:nvPr>
            <p:ph type="sldNum" sz="quarter" idx="4"/>
          </p:nvPr>
        </p:nvSpPr>
        <p:spPr>
          <a:xfrm>
            <a:off x="7654502" y="7003757"/>
            <a:ext cx="2492163" cy="402314"/>
          </a:xfrm>
          <a:prstGeom prst="rect">
            <a:avLst/>
          </a:prstGeom>
        </p:spPr>
        <p:txBody>
          <a:bodyPr vert="horz" lIns="91440" tIns="45720" rIns="91440" bIns="45720" rtlCol="0" anchor="ctr"/>
          <a:lstStyle>
            <a:lvl1pPr algn="r">
              <a:defRPr sz="1402">
                <a:solidFill>
                  <a:schemeClr val="tx1">
                    <a:tint val="75000"/>
                  </a:schemeClr>
                </a:solidFill>
              </a:defRPr>
            </a:lvl1pPr>
          </a:lstStyle>
          <a:p>
            <a:pPr defTabSz="1068111" rtl="0"/>
            <a:fld id="{DEA62088-BF41-4DB9-92E1-E11EAF3BFE09}" type="slidenum">
              <a:rPr lang="en-GB" kern="1200" smtClean="0">
                <a:solidFill>
                  <a:prstClr val="black">
                    <a:tint val="75000"/>
                  </a:prstClr>
                </a:solidFill>
                <a:ea typeface="+mn-ea"/>
                <a:cs typeface="+mn-cs"/>
              </a:rPr>
              <a:pPr defTabSz="1068111" rtl="0"/>
              <a:t>‹#›</a:t>
            </a:fld>
            <a:endParaRPr lang="en-GB" kern="1200">
              <a:solidFill>
                <a:prstClr val="black">
                  <a:tint val="75000"/>
                </a:prstClr>
              </a:solidFill>
              <a:ea typeface="+mn-ea"/>
              <a:cs typeface="+mn-cs"/>
            </a:endParaRPr>
          </a:p>
        </p:txBody>
      </p:sp>
    </p:spTree>
    <p:extLst>
      <p:ext uri="{BB962C8B-B14F-4D97-AF65-F5344CB8AC3E}">
        <p14:creationId xmlns:p14="http://schemas.microsoft.com/office/powerpoint/2010/main" val="4087507558"/>
      </p:ext>
    </p:extLst>
  </p:cSld>
  <p:clrMap bg1="lt1" tx1="dk1" bg2="lt2" tx2="dk2" accent1="accent1" accent2="accent2" accent3="accent3" accent4="accent4" accent5="accent5" accent6="accent6" hlink="hlink" folHlink="folHlink"/>
  <p:sldLayoutIdLst>
    <p:sldLayoutId id="2147483685" r:id="rId1"/>
  </p:sldLayoutIdLst>
  <p:txStyles>
    <p:titleStyle>
      <a:lvl1pPr algn="ctr" defTabSz="1068111" rtl="0" eaLnBrk="1" latinLnBrk="0" hangingPunct="1">
        <a:spcBef>
          <a:spcPct val="0"/>
        </a:spcBef>
        <a:buNone/>
        <a:defRPr sz="5140" kern="1200">
          <a:solidFill>
            <a:schemeClr val="tx1"/>
          </a:solidFill>
          <a:latin typeface="+mj-lt"/>
          <a:ea typeface="+mj-ea"/>
          <a:cs typeface="+mj-cs"/>
        </a:defRPr>
      </a:lvl1pPr>
    </p:titleStyle>
    <p:bodyStyle>
      <a:lvl1pPr marL="400541" indent="-400541" algn="l" defTabSz="1068111" rtl="0" eaLnBrk="1" latinLnBrk="0" hangingPunct="1">
        <a:spcBef>
          <a:spcPct val="20000"/>
        </a:spcBef>
        <a:buFont typeface="Arial" panose="020B0604020202020204" pitchFamily="34" charset="0"/>
        <a:buChar char="•"/>
        <a:defRPr sz="3738" kern="1200">
          <a:solidFill>
            <a:schemeClr val="tx1"/>
          </a:solidFill>
          <a:latin typeface="+mn-lt"/>
          <a:ea typeface="+mn-ea"/>
          <a:cs typeface="+mn-cs"/>
        </a:defRPr>
      </a:lvl1pPr>
      <a:lvl2pPr marL="867840" indent="-333785" algn="l" defTabSz="1068111" rtl="0" eaLnBrk="1" latinLnBrk="0" hangingPunct="1">
        <a:spcBef>
          <a:spcPct val="20000"/>
        </a:spcBef>
        <a:buFont typeface="Arial" panose="020B0604020202020204" pitchFamily="34" charset="0"/>
        <a:buChar char="–"/>
        <a:defRPr sz="3271" kern="1200">
          <a:solidFill>
            <a:schemeClr val="tx1"/>
          </a:solidFill>
          <a:latin typeface="+mn-lt"/>
          <a:ea typeface="+mn-ea"/>
          <a:cs typeface="+mn-cs"/>
        </a:defRPr>
      </a:lvl2pPr>
      <a:lvl3pPr marL="1335138" indent="-267028" algn="l" defTabSz="1068111" rtl="0" eaLnBrk="1" latinLnBrk="0" hangingPunct="1">
        <a:spcBef>
          <a:spcPct val="20000"/>
        </a:spcBef>
        <a:buFont typeface="Arial" panose="020B0604020202020204" pitchFamily="34" charset="0"/>
        <a:buChar char="•"/>
        <a:defRPr sz="2803" kern="1200">
          <a:solidFill>
            <a:schemeClr val="tx1"/>
          </a:solidFill>
          <a:latin typeface="+mn-lt"/>
          <a:ea typeface="+mn-ea"/>
          <a:cs typeface="+mn-cs"/>
        </a:defRPr>
      </a:lvl3pPr>
      <a:lvl4pPr marL="1869194" indent="-267028" algn="l" defTabSz="1068111" rtl="0" eaLnBrk="1" latinLnBrk="0" hangingPunct="1">
        <a:spcBef>
          <a:spcPct val="20000"/>
        </a:spcBef>
        <a:buFont typeface="Arial" panose="020B0604020202020204" pitchFamily="34" charset="0"/>
        <a:buChar char="–"/>
        <a:defRPr sz="2336" kern="1200">
          <a:solidFill>
            <a:schemeClr val="tx1"/>
          </a:solidFill>
          <a:latin typeface="+mn-lt"/>
          <a:ea typeface="+mn-ea"/>
          <a:cs typeface="+mn-cs"/>
        </a:defRPr>
      </a:lvl4pPr>
      <a:lvl5pPr marL="2403249" indent="-267028" algn="l" defTabSz="1068111" rtl="0" eaLnBrk="1" latinLnBrk="0" hangingPunct="1">
        <a:spcBef>
          <a:spcPct val="20000"/>
        </a:spcBef>
        <a:buFont typeface="Arial" panose="020B0604020202020204" pitchFamily="34" charset="0"/>
        <a:buChar char="»"/>
        <a:defRPr sz="2336" kern="1200">
          <a:solidFill>
            <a:schemeClr val="tx1"/>
          </a:solidFill>
          <a:latin typeface="+mn-lt"/>
          <a:ea typeface="+mn-ea"/>
          <a:cs typeface="+mn-cs"/>
        </a:defRPr>
      </a:lvl5pPr>
      <a:lvl6pPr marL="2937304" indent="-267028" algn="l" defTabSz="1068111" rtl="0" eaLnBrk="1" latinLnBrk="0" hangingPunct="1">
        <a:spcBef>
          <a:spcPct val="20000"/>
        </a:spcBef>
        <a:buFont typeface="Arial" panose="020B0604020202020204" pitchFamily="34" charset="0"/>
        <a:buChar char="•"/>
        <a:defRPr sz="2336" kern="1200">
          <a:solidFill>
            <a:schemeClr val="tx1"/>
          </a:solidFill>
          <a:latin typeface="+mn-lt"/>
          <a:ea typeface="+mn-ea"/>
          <a:cs typeface="+mn-cs"/>
        </a:defRPr>
      </a:lvl6pPr>
      <a:lvl7pPr marL="3471360" indent="-267028" algn="l" defTabSz="1068111" rtl="0" eaLnBrk="1" latinLnBrk="0" hangingPunct="1">
        <a:spcBef>
          <a:spcPct val="20000"/>
        </a:spcBef>
        <a:buFont typeface="Arial" panose="020B0604020202020204" pitchFamily="34" charset="0"/>
        <a:buChar char="•"/>
        <a:defRPr sz="2336" kern="1200">
          <a:solidFill>
            <a:schemeClr val="tx1"/>
          </a:solidFill>
          <a:latin typeface="+mn-lt"/>
          <a:ea typeface="+mn-ea"/>
          <a:cs typeface="+mn-cs"/>
        </a:defRPr>
      </a:lvl7pPr>
      <a:lvl8pPr marL="4005415" indent="-267028" algn="l" defTabSz="1068111" rtl="0" eaLnBrk="1" latinLnBrk="0" hangingPunct="1">
        <a:spcBef>
          <a:spcPct val="20000"/>
        </a:spcBef>
        <a:buFont typeface="Arial" panose="020B0604020202020204" pitchFamily="34" charset="0"/>
        <a:buChar char="•"/>
        <a:defRPr sz="2336" kern="1200">
          <a:solidFill>
            <a:schemeClr val="tx1"/>
          </a:solidFill>
          <a:latin typeface="+mn-lt"/>
          <a:ea typeface="+mn-ea"/>
          <a:cs typeface="+mn-cs"/>
        </a:defRPr>
      </a:lvl8pPr>
      <a:lvl9pPr marL="4539470" indent="-267028" algn="l" defTabSz="1068111" rtl="0" eaLnBrk="1" latinLnBrk="0" hangingPunct="1">
        <a:spcBef>
          <a:spcPct val="20000"/>
        </a:spcBef>
        <a:buFont typeface="Arial" panose="020B0604020202020204" pitchFamily="34" charset="0"/>
        <a:buChar char="•"/>
        <a:defRPr sz="2336" kern="1200">
          <a:solidFill>
            <a:schemeClr val="tx1"/>
          </a:solidFill>
          <a:latin typeface="+mn-lt"/>
          <a:ea typeface="+mn-ea"/>
          <a:cs typeface="+mn-cs"/>
        </a:defRPr>
      </a:lvl9pPr>
    </p:bodyStyle>
    <p:otherStyle>
      <a:defPPr>
        <a:defRPr lang="en-US"/>
      </a:defPPr>
      <a:lvl1pPr marL="0" algn="l" defTabSz="1068111" rtl="0" eaLnBrk="1" latinLnBrk="0" hangingPunct="1">
        <a:defRPr sz="2103" kern="1200">
          <a:solidFill>
            <a:schemeClr val="tx1"/>
          </a:solidFill>
          <a:latin typeface="+mn-lt"/>
          <a:ea typeface="+mn-ea"/>
          <a:cs typeface="+mn-cs"/>
        </a:defRPr>
      </a:lvl1pPr>
      <a:lvl2pPr marL="534055" algn="l" defTabSz="1068111" rtl="0" eaLnBrk="1" latinLnBrk="0" hangingPunct="1">
        <a:defRPr sz="2103" kern="1200">
          <a:solidFill>
            <a:schemeClr val="tx1"/>
          </a:solidFill>
          <a:latin typeface="+mn-lt"/>
          <a:ea typeface="+mn-ea"/>
          <a:cs typeface="+mn-cs"/>
        </a:defRPr>
      </a:lvl2pPr>
      <a:lvl3pPr marL="1068111" algn="l" defTabSz="1068111" rtl="0" eaLnBrk="1" latinLnBrk="0" hangingPunct="1">
        <a:defRPr sz="2103" kern="1200">
          <a:solidFill>
            <a:schemeClr val="tx1"/>
          </a:solidFill>
          <a:latin typeface="+mn-lt"/>
          <a:ea typeface="+mn-ea"/>
          <a:cs typeface="+mn-cs"/>
        </a:defRPr>
      </a:lvl3pPr>
      <a:lvl4pPr marL="1602166" algn="l" defTabSz="1068111" rtl="0" eaLnBrk="1" latinLnBrk="0" hangingPunct="1">
        <a:defRPr sz="2103" kern="1200">
          <a:solidFill>
            <a:schemeClr val="tx1"/>
          </a:solidFill>
          <a:latin typeface="+mn-lt"/>
          <a:ea typeface="+mn-ea"/>
          <a:cs typeface="+mn-cs"/>
        </a:defRPr>
      </a:lvl4pPr>
      <a:lvl5pPr marL="2136221" algn="l" defTabSz="1068111" rtl="0" eaLnBrk="1" latinLnBrk="0" hangingPunct="1">
        <a:defRPr sz="2103" kern="1200">
          <a:solidFill>
            <a:schemeClr val="tx1"/>
          </a:solidFill>
          <a:latin typeface="+mn-lt"/>
          <a:ea typeface="+mn-ea"/>
          <a:cs typeface="+mn-cs"/>
        </a:defRPr>
      </a:lvl5pPr>
      <a:lvl6pPr marL="2670277" algn="l" defTabSz="1068111" rtl="0" eaLnBrk="1" latinLnBrk="0" hangingPunct="1">
        <a:defRPr sz="2103" kern="1200">
          <a:solidFill>
            <a:schemeClr val="tx1"/>
          </a:solidFill>
          <a:latin typeface="+mn-lt"/>
          <a:ea typeface="+mn-ea"/>
          <a:cs typeface="+mn-cs"/>
        </a:defRPr>
      </a:lvl6pPr>
      <a:lvl7pPr marL="3204332" algn="l" defTabSz="1068111" rtl="0" eaLnBrk="1" latinLnBrk="0" hangingPunct="1">
        <a:defRPr sz="2103" kern="1200">
          <a:solidFill>
            <a:schemeClr val="tx1"/>
          </a:solidFill>
          <a:latin typeface="+mn-lt"/>
          <a:ea typeface="+mn-ea"/>
          <a:cs typeface="+mn-cs"/>
        </a:defRPr>
      </a:lvl7pPr>
      <a:lvl8pPr marL="3738387" algn="l" defTabSz="1068111" rtl="0" eaLnBrk="1" latinLnBrk="0" hangingPunct="1">
        <a:defRPr sz="2103" kern="1200">
          <a:solidFill>
            <a:schemeClr val="tx1"/>
          </a:solidFill>
          <a:latin typeface="+mn-lt"/>
          <a:ea typeface="+mn-ea"/>
          <a:cs typeface="+mn-cs"/>
        </a:defRPr>
      </a:lvl8pPr>
      <a:lvl9pPr marL="4272443" algn="l" defTabSz="1068111" rtl="0" eaLnBrk="1" latinLnBrk="0" hangingPunct="1">
        <a:defRPr sz="2103"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34035" y="302611"/>
            <a:ext cx="9612630" cy="1259417"/>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534035" y="1763185"/>
            <a:ext cx="9612630" cy="498694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534035" y="7003757"/>
            <a:ext cx="2492163" cy="402314"/>
          </a:xfrm>
          <a:prstGeom prst="rect">
            <a:avLst/>
          </a:prstGeom>
        </p:spPr>
        <p:txBody>
          <a:bodyPr vert="horz" lIns="91440" tIns="45720" rIns="91440" bIns="45720" rtlCol="0" anchor="ctr"/>
          <a:lstStyle>
            <a:lvl1pPr algn="l">
              <a:defRPr sz="1402">
                <a:solidFill>
                  <a:schemeClr val="tx1">
                    <a:tint val="75000"/>
                  </a:schemeClr>
                </a:solidFill>
              </a:defRPr>
            </a:lvl1pPr>
          </a:lstStyle>
          <a:p>
            <a:pPr defTabSz="1068111" rtl="0"/>
            <a:fld id="{7FE63DB1-39D9-4DCC-A1BD-060D27F96B8C}" type="datetimeFigureOut">
              <a:rPr lang="en-GB" kern="1200" smtClean="0">
                <a:solidFill>
                  <a:prstClr val="black">
                    <a:tint val="75000"/>
                  </a:prstClr>
                </a:solidFill>
                <a:ea typeface="+mn-ea"/>
                <a:cs typeface="+mn-cs"/>
              </a:rPr>
              <a:pPr defTabSz="1068111" rtl="0"/>
              <a:t>15/11/2016</a:t>
            </a:fld>
            <a:endParaRPr lang="en-GB" kern="1200">
              <a:solidFill>
                <a:prstClr val="black">
                  <a:tint val="75000"/>
                </a:prstClr>
              </a:solidFill>
              <a:ea typeface="+mn-ea"/>
              <a:cs typeface="+mn-cs"/>
            </a:endParaRPr>
          </a:p>
        </p:txBody>
      </p:sp>
      <p:sp>
        <p:nvSpPr>
          <p:cNvPr id="5" name="Footer Placeholder 4"/>
          <p:cNvSpPr>
            <a:spLocks noGrp="1"/>
          </p:cNvSpPr>
          <p:nvPr>
            <p:ph type="ftr" sz="quarter" idx="3"/>
          </p:nvPr>
        </p:nvSpPr>
        <p:spPr>
          <a:xfrm>
            <a:off x="3649239" y="7003757"/>
            <a:ext cx="3382222" cy="402314"/>
          </a:xfrm>
          <a:prstGeom prst="rect">
            <a:avLst/>
          </a:prstGeom>
        </p:spPr>
        <p:txBody>
          <a:bodyPr vert="horz" lIns="91440" tIns="45720" rIns="91440" bIns="45720" rtlCol="0" anchor="ctr"/>
          <a:lstStyle>
            <a:lvl1pPr algn="ctr">
              <a:defRPr sz="1402">
                <a:solidFill>
                  <a:schemeClr val="tx1">
                    <a:tint val="75000"/>
                  </a:schemeClr>
                </a:solidFill>
              </a:defRPr>
            </a:lvl1pPr>
          </a:lstStyle>
          <a:p>
            <a:pPr defTabSz="1068111" rtl="0"/>
            <a:endParaRPr lang="en-GB" kern="1200">
              <a:solidFill>
                <a:prstClr val="black">
                  <a:tint val="75000"/>
                </a:prstClr>
              </a:solidFill>
              <a:ea typeface="+mn-ea"/>
              <a:cs typeface="+mn-cs"/>
            </a:endParaRPr>
          </a:p>
        </p:txBody>
      </p:sp>
      <p:sp>
        <p:nvSpPr>
          <p:cNvPr id="6" name="Slide Number Placeholder 5"/>
          <p:cNvSpPr>
            <a:spLocks noGrp="1"/>
          </p:cNvSpPr>
          <p:nvPr>
            <p:ph type="sldNum" sz="quarter" idx="4"/>
          </p:nvPr>
        </p:nvSpPr>
        <p:spPr>
          <a:xfrm>
            <a:off x="7654502" y="7003757"/>
            <a:ext cx="2492163" cy="402314"/>
          </a:xfrm>
          <a:prstGeom prst="rect">
            <a:avLst/>
          </a:prstGeom>
        </p:spPr>
        <p:txBody>
          <a:bodyPr vert="horz" lIns="91440" tIns="45720" rIns="91440" bIns="45720" rtlCol="0" anchor="ctr"/>
          <a:lstStyle>
            <a:lvl1pPr algn="r">
              <a:defRPr sz="1402">
                <a:solidFill>
                  <a:schemeClr val="tx1">
                    <a:tint val="75000"/>
                  </a:schemeClr>
                </a:solidFill>
              </a:defRPr>
            </a:lvl1pPr>
          </a:lstStyle>
          <a:p>
            <a:pPr defTabSz="1068111" rtl="0"/>
            <a:fld id="{DEA62088-BF41-4DB9-92E1-E11EAF3BFE09}" type="slidenum">
              <a:rPr lang="en-GB" kern="1200" smtClean="0">
                <a:solidFill>
                  <a:prstClr val="black">
                    <a:tint val="75000"/>
                  </a:prstClr>
                </a:solidFill>
                <a:ea typeface="+mn-ea"/>
                <a:cs typeface="+mn-cs"/>
              </a:rPr>
              <a:pPr defTabSz="1068111" rtl="0"/>
              <a:t>‹#›</a:t>
            </a:fld>
            <a:endParaRPr lang="en-GB" kern="1200">
              <a:solidFill>
                <a:prstClr val="black">
                  <a:tint val="75000"/>
                </a:prstClr>
              </a:solidFill>
              <a:ea typeface="+mn-ea"/>
              <a:cs typeface="+mn-cs"/>
            </a:endParaRPr>
          </a:p>
        </p:txBody>
      </p:sp>
    </p:spTree>
    <p:extLst>
      <p:ext uri="{BB962C8B-B14F-4D97-AF65-F5344CB8AC3E}">
        <p14:creationId xmlns:p14="http://schemas.microsoft.com/office/powerpoint/2010/main" val="1974619131"/>
      </p:ext>
    </p:extLst>
  </p:cSld>
  <p:clrMap bg1="lt1" tx1="dk1" bg2="lt2" tx2="dk2" accent1="accent1" accent2="accent2" accent3="accent3" accent4="accent4" accent5="accent5" accent6="accent6" hlink="hlink" folHlink="folHlink"/>
  <p:sldLayoutIdLst>
    <p:sldLayoutId id="2147483687" r:id="rId1"/>
  </p:sldLayoutIdLst>
  <p:txStyles>
    <p:titleStyle>
      <a:lvl1pPr algn="ctr" defTabSz="1068111" rtl="0" eaLnBrk="1" latinLnBrk="0" hangingPunct="1">
        <a:spcBef>
          <a:spcPct val="0"/>
        </a:spcBef>
        <a:buNone/>
        <a:defRPr sz="5140" kern="1200">
          <a:solidFill>
            <a:schemeClr val="tx1"/>
          </a:solidFill>
          <a:latin typeface="+mj-lt"/>
          <a:ea typeface="+mj-ea"/>
          <a:cs typeface="+mj-cs"/>
        </a:defRPr>
      </a:lvl1pPr>
    </p:titleStyle>
    <p:bodyStyle>
      <a:lvl1pPr marL="400541" indent="-400541" algn="l" defTabSz="1068111" rtl="0" eaLnBrk="1" latinLnBrk="0" hangingPunct="1">
        <a:spcBef>
          <a:spcPct val="20000"/>
        </a:spcBef>
        <a:buFont typeface="Arial" panose="020B0604020202020204" pitchFamily="34" charset="0"/>
        <a:buChar char="•"/>
        <a:defRPr sz="3738" kern="1200">
          <a:solidFill>
            <a:schemeClr val="tx1"/>
          </a:solidFill>
          <a:latin typeface="+mn-lt"/>
          <a:ea typeface="+mn-ea"/>
          <a:cs typeface="+mn-cs"/>
        </a:defRPr>
      </a:lvl1pPr>
      <a:lvl2pPr marL="867840" indent="-333785" algn="l" defTabSz="1068111" rtl="0" eaLnBrk="1" latinLnBrk="0" hangingPunct="1">
        <a:spcBef>
          <a:spcPct val="20000"/>
        </a:spcBef>
        <a:buFont typeface="Arial" panose="020B0604020202020204" pitchFamily="34" charset="0"/>
        <a:buChar char="–"/>
        <a:defRPr sz="3271" kern="1200">
          <a:solidFill>
            <a:schemeClr val="tx1"/>
          </a:solidFill>
          <a:latin typeface="+mn-lt"/>
          <a:ea typeface="+mn-ea"/>
          <a:cs typeface="+mn-cs"/>
        </a:defRPr>
      </a:lvl2pPr>
      <a:lvl3pPr marL="1335138" indent="-267028" algn="l" defTabSz="1068111" rtl="0" eaLnBrk="1" latinLnBrk="0" hangingPunct="1">
        <a:spcBef>
          <a:spcPct val="20000"/>
        </a:spcBef>
        <a:buFont typeface="Arial" panose="020B0604020202020204" pitchFamily="34" charset="0"/>
        <a:buChar char="•"/>
        <a:defRPr sz="2803" kern="1200">
          <a:solidFill>
            <a:schemeClr val="tx1"/>
          </a:solidFill>
          <a:latin typeface="+mn-lt"/>
          <a:ea typeface="+mn-ea"/>
          <a:cs typeface="+mn-cs"/>
        </a:defRPr>
      </a:lvl3pPr>
      <a:lvl4pPr marL="1869194" indent="-267028" algn="l" defTabSz="1068111" rtl="0" eaLnBrk="1" latinLnBrk="0" hangingPunct="1">
        <a:spcBef>
          <a:spcPct val="20000"/>
        </a:spcBef>
        <a:buFont typeface="Arial" panose="020B0604020202020204" pitchFamily="34" charset="0"/>
        <a:buChar char="–"/>
        <a:defRPr sz="2336" kern="1200">
          <a:solidFill>
            <a:schemeClr val="tx1"/>
          </a:solidFill>
          <a:latin typeface="+mn-lt"/>
          <a:ea typeface="+mn-ea"/>
          <a:cs typeface="+mn-cs"/>
        </a:defRPr>
      </a:lvl4pPr>
      <a:lvl5pPr marL="2403249" indent="-267028" algn="l" defTabSz="1068111" rtl="0" eaLnBrk="1" latinLnBrk="0" hangingPunct="1">
        <a:spcBef>
          <a:spcPct val="20000"/>
        </a:spcBef>
        <a:buFont typeface="Arial" panose="020B0604020202020204" pitchFamily="34" charset="0"/>
        <a:buChar char="»"/>
        <a:defRPr sz="2336" kern="1200">
          <a:solidFill>
            <a:schemeClr val="tx1"/>
          </a:solidFill>
          <a:latin typeface="+mn-lt"/>
          <a:ea typeface="+mn-ea"/>
          <a:cs typeface="+mn-cs"/>
        </a:defRPr>
      </a:lvl5pPr>
      <a:lvl6pPr marL="2937304" indent="-267028" algn="l" defTabSz="1068111" rtl="0" eaLnBrk="1" latinLnBrk="0" hangingPunct="1">
        <a:spcBef>
          <a:spcPct val="20000"/>
        </a:spcBef>
        <a:buFont typeface="Arial" panose="020B0604020202020204" pitchFamily="34" charset="0"/>
        <a:buChar char="•"/>
        <a:defRPr sz="2336" kern="1200">
          <a:solidFill>
            <a:schemeClr val="tx1"/>
          </a:solidFill>
          <a:latin typeface="+mn-lt"/>
          <a:ea typeface="+mn-ea"/>
          <a:cs typeface="+mn-cs"/>
        </a:defRPr>
      </a:lvl6pPr>
      <a:lvl7pPr marL="3471360" indent="-267028" algn="l" defTabSz="1068111" rtl="0" eaLnBrk="1" latinLnBrk="0" hangingPunct="1">
        <a:spcBef>
          <a:spcPct val="20000"/>
        </a:spcBef>
        <a:buFont typeface="Arial" panose="020B0604020202020204" pitchFamily="34" charset="0"/>
        <a:buChar char="•"/>
        <a:defRPr sz="2336" kern="1200">
          <a:solidFill>
            <a:schemeClr val="tx1"/>
          </a:solidFill>
          <a:latin typeface="+mn-lt"/>
          <a:ea typeface="+mn-ea"/>
          <a:cs typeface="+mn-cs"/>
        </a:defRPr>
      </a:lvl7pPr>
      <a:lvl8pPr marL="4005415" indent="-267028" algn="l" defTabSz="1068111" rtl="0" eaLnBrk="1" latinLnBrk="0" hangingPunct="1">
        <a:spcBef>
          <a:spcPct val="20000"/>
        </a:spcBef>
        <a:buFont typeface="Arial" panose="020B0604020202020204" pitchFamily="34" charset="0"/>
        <a:buChar char="•"/>
        <a:defRPr sz="2336" kern="1200">
          <a:solidFill>
            <a:schemeClr val="tx1"/>
          </a:solidFill>
          <a:latin typeface="+mn-lt"/>
          <a:ea typeface="+mn-ea"/>
          <a:cs typeface="+mn-cs"/>
        </a:defRPr>
      </a:lvl8pPr>
      <a:lvl9pPr marL="4539470" indent="-267028" algn="l" defTabSz="1068111" rtl="0" eaLnBrk="1" latinLnBrk="0" hangingPunct="1">
        <a:spcBef>
          <a:spcPct val="20000"/>
        </a:spcBef>
        <a:buFont typeface="Arial" panose="020B0604020202020204" pitchFamily="34" charset="0"/>
        <a:buChar char="•"/>
        <a:defRPr sz="2336" kern="1200">
          <a:solidFill>
            <a:schemeClr val="tx1"/>
          </a:solidFill>
          <a:latin typeface="+mn-lt"/>
          <a:ea typeface="+mn-ea"/>
          <a:cs typeface="+mn-cs"/>
        </a:defRPr>
      </a:lvl9pPr>
    </p:bodyStyle>
    <p:otherStyle>
      <a:defPPr>
        <a:defRPr lang="en-US"/>
      </a:defPPr>
      <a:lvl1pPr marL="0" algn="l" defTabSz="1068111" rtl="0" eaLnBrk="1" latinLnBrk="0" hangingPunct="1">
        <a:defRPr sz="2103" kern="1200">
          <a:solidFill>
            <a:schemeClr val="tx1"/>
          </a:solidFill>
          <a:latin typeface="+mn-lt"/>
          <a:ea typeface="+mn-ea"/>
          <a:cs typeface="+mn-cs"/>
        </a:defRPr>
      </a:lvl1pPr>
      <a:lvl2pPr marL="534055" algn="l" defTabSz="1068111" rtl="0" eaLnBrk="1" latinLnBrk="0" hangingPunct="1">
        <a:defRPr sz="2103" kern="1200">
          <a:solidFill>
            <a:schemeClr val="tx1"/>
          </a:solidFill>
          <a:latin typeface="+mn-lt"/>
          <a:ea typeface="+mn-ea"/>
          <a:cs typeface="+mn-cs"/>
        </a:defRPr>
      </a:lvl2pPr>
      <a:lvl3pPr marL="1068111" algn="l" defTabSz="1068111" rtl="0" eaLnBrk="1" latinLnBrk="0" hangingPunct="1">
        <a:defRPr sz="2103" kern="1200">
          <a:solidFill>
            <a:schemeClr val="tx1"/>
          </a:solidFill>
          <a:latin typeface="+mn-lt"/>
          <a:ea typeface="+mn-ea"/>
          <a:cs typeface="+mn-cs"/>
        </a:defRPr>
      </a:lvl3pPr>
      <a:lvl4pPr marL="1602166" algn="l" defTabSz="1068111" rtl="0" eaLnBrk="1" latinLnBrk="0" hangingPunct="1">
        <a:defRPr sz="2103" kern="1200">
          <a:solidFill>
            <a:schemeClr val="tx1"/>
          </a:solidFill>
          <a:latin typeface="+mn-lt"/>
          <a:ea typeface="+mn-ea"/>
          <a:cs typeface="+mn-cs"/>
        </a:defRPr>
      </a:lvl4pPr>
      <a:lvl5pPr marL="2136221" algn="l" defTabSz="1068111" rtl="0" eaLnBrk="1" latinLnBrk="0" hangingPunct="1">
        <a:defRPr sz="2103" kern="1200">
          <a:solidFill>
            <a:schemeClr val="tx1"/>
          </a:solidFill>
          <a:latin typeface="+mn-lt"/>
          <a:ea typeface="+mn-ea"/>
          <a:cs typeface="+mn-cs"/>
        </a:defRPr>
      </a:lvl5pPr>
      <a:lvl6pPr marL="2670277" algn="l" defTabSz="1068111" rtl="0" eaLnBrk="1" latinLnBrk="0" hangingPunct="1">
        <a:defRPr sz="2103" kern="1200">
          <a:solidFill>
            <a:schemeClr val="tx1"/>
          </a:solidFill>
          <a:latin typeface="+mn-lt"/>
          <a:ea typeface="+mn-ea"/>
          <a:cs typeface="+mn-cs"/>
        </a:defRPr>
      </a:lvl6pPr>
      <a:lvl7pPr marL="3204332" algn="l" defTabSz="1068111" rtl="0" eaLnBrk="1" latinLnBrk="0" hangingPunct="1">
        <a:defRPr sz="2103" kern="1200">
          <a:solidFill>
            <a:schemeClr val="tx1"/>
          </a:solidFill>
          <a:latin typeface="+mn-lt"/>
          <a:ea typeface="+mn-ea"/>
          <a:cs typeface="+mn-cs"/>
        </a:defRPr>
      </a:lvl7pPr>
      <a:lvl8pPr marL="3738387" algn="l" defTabSz="1068111" rtl="0" eaLnBrk="1" latinLnBrk="0" hangingPunct="1">
        <a:defRPr sz="2103" kern="1200">
          <a:solidFill>
            <a:schemeClr val="tx1"/>
          </a:solidFill>
          <a:latin typeface="+mn-lt"/>
          <a:ea typeface="+mn-ea"/>
          <a:cs typeface="+mn-cs"/>
        </a:defRPr>
      </a:lvl8pPr>
      <a:lvl9pPr marL="4272443" algn="l" defTabSz="1068111" rtl="0" eaLnBrk="1" latinLnBrk="0" hangingPunct="1">
        <a:defRPr sz="2103"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34035" y="302611"/>
            <a:ext cx="9612630" cy="1259417"/>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534035" y="1763185"/>
            <a:ext cx="9612630" cy="498694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534035" y="7003757"/>
            <a:ext cx="2492163" cy="402314"/>
          </a:xfrm>
          <a:prstGeom prst="rect">
            <a:avLst/>
          </a:prstGeom>
        </p:spPr>
        <p:txBody>
          <a:bodyPr vert="horz" lIns="91440" tIns="45720" rIns="91440" bIns="45720" rtlCol="0" anchor="ctr"/>
          <a:lstStyle>
            <a:lvl1pPr algn="l">
              <a:defRPr sz="1402">
                <a:solidFill>
                  <a:schemeClr val="tx1">
                    <a:tint val="75000"/>
                  </a:schemeClr>
                </a:solidFill>
              </a:defRPr>
            </a:lvl1pPr>
          </a:lstStyle>
          <a:p>
            <a:pPr defTabSz="1068111" rtl="0"/>
            <a:fld id="{7FE63DB1-39D9-4DCC-A1BD-060D27F96B8C}" type="datetimeFigureOut">
              <a:rPr lang="en-GB" kern="1200" smtClean="0">
                <a:solidFill>
                  <a:prstClr val="black">
                    <a:tint val="75000"/>
                  </a:prstClr>
                </a:solidFill>
                <a:ea typeface="+mn-ea"/>
                <a:cs typeface="+mn-cs"/>
              </a:rPr>
              <a:pPr defTabSz="1068111" rtl="0"/>
              <a:t>15/11/2016</a:t>
            </a:fld>
            <a:endParaRPr lang="en-GB" kern="1200">
              <a:solidFill>
                <a:prstClr val="black">
                  <a:tint val="75000"/>
                </a:prstClr>
              </a:solidFill>
              <a:ea typeface="+mn-ea"/>
              <a:cs typeface="+mn-cs"/>
            </a:endParaRPr>
          </a:p>
        </p:txBody>
      </p:sp>
      <p:sp>
        <p:nvSpPr>
          <p:cNvPr id="5" name="Footer Placeholder 4"/>
          <p:cNvSpPr>
            <a:spLocks noGrp="1"/>
          </p:cNvSpPr>
          <p:nvPr>
            <p:ph type="ftr" sz="quarter" idx="3"/>
          </p:nvPr>
        </p:nvSpPr>
        <p:spPr>
          <a:xfrm>
            <a:off x="3649239" y="7003757"/>
            <a:ext cx="3382222" cy="402314"/>
          </a:xfrm>
          <a:prstGeom prst="rect">
            <a:avLst/>
          </a:prstGeom>
        </p:spPr>
        <p:txBody>
          <a:bodyPr vert="horz" lIns="91440" tIns="45720" rIns="91440" bIns="45720" rtlCol="0" anchor="ctr"/>
          <a:lstStyle>
            <a:lvl1pPr algn="ctr">
              <a:defRPr sz="1402">
                <a:solidFill>
                  <a:schemeClr val="tx1">
                    <a:tint val="75000"/>
                  </a:schemeClr>
                </a:solidFill>
              </a:defRPr>
            </a:lvl1pPr>
          </a:lstStyle>
          <a:p>
            <a:pPr defTabSz="1068111" rtl="0"/>
            <a:endParaRPr lang="en-GB" kern="1200">
              <a:solidFill>
                <a:prstClr val="black">
                  <a:tint val="75000"/>
                </a:prstClr>
              </a:solidFill>
              <a:ea typeface="+mn-ea"/>
              <a:cs typeface="+mn-cs"/>
            </a:endParaRPr>
          </a:p>
        </p:txBody>
      </p:sp>
      <p:sp>
        <p:nvSpPr>
          <p:cNvPr id="6" name="Slide Number Placeholder 5"/>
          <p:cNvSpPr>
            <a:spLocks noGrp="1"/>
          </p:cNvSpPr>
          <p:nvPr>
            <p:ph type="sldNum" sz="quarter" idx="4"/>
          </p:nvPr>
        </p:nvSpPr>
        <p:spPr>
          <a:xfrm>
            <a:off x="7654502" y="7003757"/>
            <a:ext cx="2492163" cy="402314"/>
          </a:xfrm>
          <a:prstGeom prst="rect">
            <a:avLst/>
          </a:prstGeom>
        </p:spPr>
        <p:txBody>
          <a:bodyPr vert="horz" lIns="91440" tIns="45720" rIns="91440" bIns="45720" rtlCol="0" anchor="ctr"/>
          <a:lstStyle>
            <a:lvl1pPr algn="r">
              <a:defRPr sz="1402">
                <a:solidFill>
                  <a:schemeClr val="tx1">
                    <a:tint val="75000"/>
                  </a:schemeClr>
                </a:solidFill>
              </a:defRPr>
            </a:lvl1pPr>
          </a:lstStyle>
          <a:p>
            <a:pPr defTabSz="1068111" rtl="0"/>
            <a:fld id="{DEA62088-BF41-4DB9-92E1-E11EAF3BFE09}" type="slidenum">
              <a:rPr lang="en-GB" kern="1200" smtClean="0">
                <a:solidFill>
                  <a:prstClr val="black">
                    <a:tint val="75000"/>
                  </a:prstClr>
                </a:solidFill>
                <a:ea typeface="+mn-ea"/>
                <a:cs typeface="+mn-cs"/>
              </a:rPr>
              <a:pPr defTabSz="1068111" rtl="0"/>
              <a:t>‹#›</a:t>
            </a:fld>
            <a:endParaRPr lang="en-GB" kern="1200">
              <a:solidFill>
                <a:prstClr val="black">
                  <a:tint val="75000"/>
                </a:prstClr>
              </a:solidFill>
              <a:ea typeface="+mn-ea"/>
              <a:cs typeface="+mn-cs"/>
            </a:endParaRPr>
          </a:p>
        </p:txBody>
      </p:sp>
    </p:spTree>
    <p:extLst>
      <p:ext uri="{BB962C8B-B14F-4D97-AF65-F5344CB8AC3E}">
        <p14:creationId xmlns:p14="http://schemas.microsoft.com/office/powerpoint/2010/main" val="1193566518"/>
      </p:ext>
    </p:extLst>
  </p:cSld>
  <p:clrMap bg1="lt1" tx1="dk1" bg2="lt2" tx2="dk2" accent1="accent1" accent2="accent2" accent3="accent3" accent4="accent4" accent5="accent5" accent6="accent6" hlink="hlink" folHlink="folHlink"/>
  <p:sldLayoutIdLst>
    <p:sldLayoutId id="2147483689" r:id="rId1"/>
  </p:sldLayoutIdLst>
  <p:txStyles>
    <p:titleStyle>
      <a:lvl1pPr algn="ctr" defTabSz="1068111" rtl="0" eaLnBrk="1" latinLnBrk="0" hangingPunct="1">
        <a:spcBef>
          <a:spcPct val="0"/>
        </a:spcBef>
        <a:buNone/>
        <a:defRPr sz="5140" kern="1200">
          <a:solidFill>
            <a:schemeClr val="tx1"/>
          </a:solidFill>
          <a:latin typeface="+mj-lt"/>
          <a:ea typeface="+mj-ea"/>
          <a:cs typeface="+mj-cs"/>
        </a:defRPr>
      </a:lvl1pPr>
    </p:titleStyle>
    <p:bodyStyle>
      <a:lvl1pPr marL="400541" indent="-400541" algn="l" defTabSz="1068111" rtl="0" eaLnBrk="1" latinLnBrk="0" hangingPunct="1">
        <a:spcBef>
          <a:spcPct val="20000"/>
        </a:spcBef>
        <a:buFont typeface="Arial" panose="020B0604020202020204" pitchFamily="34" charset="0"/>
        <a:buChar char="•"/>
        <a:defRPr sz="3738" kern="1200">
          <a:solidFill>
            <a:schemeClr val="tx1"/>
          </a:solidFill>
          <a:latin typeface="+mn-lt"/>
          <a:ea typeface="+mn-ea"/>
          <a:cs typeface="+mn-cs"/>
        </a:defRPr>
      </a:lvl1pPr>
      <a:lvl2pPr marL="867840" indent="-333785" algn="l" defTabSz="1068111" rtl="0" eaLnBrk="1" latinLnBrk="0" hangingPunct="1">
        <a:spcBef>
          <a:spcPct val="20000"/>
        </a:spcBef>
        <a:buFont typeface="Arial" panose="020B0604020202020204" pitchFamily="34" charset="0"/>
        <a:buChar char="–"/>
        <a:defRPr sz="3271" kern="1200">
          <a:solidFill>
            <a:schemeClr val="tx1"/>
          </a:solidFill>
          <a:latin typeface="+mn-lt"/>
          <a:ea typeface="+mn-ea"/>
          <a:cs typeface="+mn-cs"/>
        </a:defRPr>
      </a:lvl2pPr>
      <a:lvl3pPr marL="1335138" indent="-267028" algn="l" defTabSz="1068111" rtl="0" eaLnBrk="1" latinLnBrk="0" hangingPunct="1">
        <a:spcBef>
          <a:spcPct val="20000"/>
        </a:spcBef>
        <a:buFont typeface="Arial" panose="020B0604020202020204" pitchFamily="34" charset="0"/>
        <a:buChar char="•"/>
        <a:defRPr sz="2803" kern="1200">
          <a:solidFill>
            <a:schemeClr val="tx1"/>
          </a:solidFill>
          <a:latin typeface="+mn-lt"/>
          <a:ea typeface="+mn-ea"/>
          <a:cs typeface="+mn-cs"/>
        </a:defRPr>
      </a:lvl3pPr>
      <a:lvl4pPr marL="1869194" indent="-267028" algn="l" defTabSz="1068111" rtl="0" eaLnBrk="1" latinLnBrk="0" hangingPunct="1">
        <a:spcBef>
          <a:spcPct val="20000"/>
        </a:spcBef>
        <a:buFont typeface="Arial" panose="020B0604020202020204" pitchFamily="34" charset="0"/>
        <a:buChar char="–"/>
        <a:defRPr sz="2336" kern="1200">
          <a:solidFill>
            <a:schemeClr val="tx1"/>
          </a:solidFill>
          <a:latin typeface="+mn-lt"/>
          <a:ea typeface="+mn-ea"/>
          <a:cs typeface="+mn-cs"/>
        </a:defRPr>
      </a:lvl4pPr>
      <a:lvl5pPr marL="2403249" indent="-267028" algn="l" defTabSz="1068111" rtl="0" eaLnBrk="1" latinLnBrk="0" hangingPunct="1">
        <a:spcBef>
          <a:spcPct val="20000"/>
        </a:spcBef>
        <a:buFont typeface="Arial" panose="020B0604020202020204" pitchFamily="34" charset="0"/>
        <a:buChar char="»"/>
        <a:defRPr sz="2336" kern="1200">
          <a:solidFill>
            <a:schemeClr val="tx1"/>
          </a:solidFill>
          <a:latin typeface="+mn-lt"/>
          <a:ea typeface="+mn-ea"/>
          <a:cs typeface="+mn-cs"/>
        </a:defRPr>
      </a:lvl5pPr>
      <a:lvl6pPr marL="2937304" indent="-267028" algn="l" defTabSz="1068111" rtl="0" eaLnBrk="1" latinLnBrk="0" hangingPunct="1">
        <a:spcBef>
          <a:spcPct val="20000"/>
        </a:spcBef>
        <a:buFont typeface="Arial" panose="020B0604020202020204" pitchFamily="34" charset="0"/>
        <a:buChar char="•"/>
        <a:defRPr sz="2336" kern="1200">
          <a:solidFill>
            <a:schemeClr val="tx1"/>
          </a:solidFill>
          <a:latin typeface="+mn-lt"/>
          <a:ea typeface="+mn-ea"/>
          <a:cs typeface="+mn-cs"/>
        </a:defRPr>
      </a:lvl6pPr>
      <a:lvl7pPr marL="3471360" indent="-267028" algn="l" defTabSz="1068111" rtl="0" eaLnBrk="1" latinLnBrk="0" hangingPunct="1">
        <a:spcBef>
          <a:spcPct val="20000"/>
        </a:spcBef>
        <a:buFont typeface="Arial" panose="020B0604020202020204" pitchFamily="34" charset="0"/>
        <a:buChar char="•"/>
        <a:defRPr sz="2336" kern="1200">
          <a:solidFill>
            <a:schemeClr val="tx1"/>
          </a:solidFill>
          <a:latin typeface="+mn-lt"/>
          <a:ea typeface="+mn-ea"/>
          <a:cs typeface="+mn-cs"/>
        </a:defRPr>
      </a:lvl7pPr>
      <a:lvl8pPr marL="4005415" indent="-267028" algn="l" defTabSz="1068111" rtl="0" eaLnBrk="1" latinLnBrk="0" hangingPunct="1">
        <a:spcBef>
          <a:spcPct val="20000"/>
        </a:spcBef>
        <a:buFont typeface="Arial" panose="020B0604020202020204" pitchFamily="34" charset="0"/>
        <a:buChar char="•"/>
        <a:defRPr sz="2336" kern="1200">
          <a:solidFill>
            <a:schemeClr val="tx1"/>
          </a:solidFill>
          <a:latin typeface="+mn-lt"/>
          <a:ea typeface="+mn-ea"/>
          <a:cs typeface="+mn-cs"/>
        </a:defRPr>
      </a:lvl8pPr>
      <a:lvl9pPr marL="4539470" indent="-267028" algn="l" defTabSz="1068111" rtl="0" eaLnBrk="1" latinLnBrk="0" hangingPunct="1">
        <a:spcBef>
          <a:spcPct val="20000"/>
        </a:spcBef>
        <a:buFont typeface="Arial" panose="020B0604020202020204" pitchFamily="34" charset="0"/>
        <a:buChar char="•"/>
        <a:defRPr sz="2336" kern="1200">
          <a:solidFill>
            <a:schemeClr val="tx1"/>
          </a:solidFill>
          <a:latin typeface="+mn-lt"/>
          <a:ea typeface="+mn-ea"/>
          <a:cs typeface="+mn-cs"/>
        </a:defRPr>
      </a:lvl9pPr>
    </p:bodyStyle>
    <p:otherStyle>
      <a:defPPr>
        <a:defRPr lang="en-US"/>
      </a:defPPr>
      <a:lvl1pPr marL="0" algn="l" defTabSz="1068111" rtl="0" eaLnBrk="1" latinLnBrk="0" hangingPunct="1">
        <a:defRPr sz="2103" kern="1200">
          <a:solidFill>
            <a:schemeClr val="tx1"/>
          </a:solidFill>
          <a:latin typeface="+mn-lt"/>
          <a:ea typeface="+mn-ea"/>
          <a:cs typeface="+mn-cs"/>
        </a:defRPr>
      </a:lvl1pPr>
      <a:lvl2pPr marL="534055" algn="l" defTabSz="1068111" rtl="0" eaLnBrk="1" latinLnBrk="0" hangingPunct="1">
        <a:defRPr sz="2103" kern="1200">
          <a:solidFill>
            <a:schemeClr val="tx1"/>
          </a:solidFill>
          <a:latin typeface="+mn-lt"/>
          <a:ea typeface="+mn-ea"/>
          <a:cs typeface="+mn-cs"/>
        </a:defRPr>
      </a:lvl2pPr>
      <a:lvl3pPr marL="1068111" algn="l" defTabSz="1068111" rtl="0" eaLnBrk="1" latinLnBrk="0" hangingPunct="1">
        <a:defRPr sz="2103" kern="1200">
          <a:solidFill>
            <a:schemeClr val="tx1"/>
          </a:solidFill>
          <a:latin typeface="+mn-lt"/>
          <a:ea typeface="+mn-ea"/>
          <a:cs typeface="+mn-cs"/>
        </a:defRPr>
      </a:lvl3pPr>
      <a:lvl4pPr marL="1602166" algn="l" defTabSz="1068111" rtl="0" eaLnBrk="1" latinLnBrk="0" hangingPunct="1">
        <a:defRPr sz="2103" kern="1200">
          <a:solidFill>
            <a:schemeClr val="tx1"/>
          </a:solidFill>
          <a:latin typeface="+mn-lt"/>
          <a:ea typeface="+mn-ea"/>
          <a:cs typeface="+mn-cs"/>
        </a:defRPr>
      </a:lvl4pPr>
      <a:lvl5pPr marL="2136221" algn="l" defTabSz="1068111" rtl="0" eaLnBrk="1" latinLnBrk="0" hangingPunct="1">
        <a:defRPr sz="2103" kern="1200">
          <a:solidFill>
            <a:schemeClr val="tx1"/>
          </a:solidFill>
          <a:latin typeface="+mn-lt"/>
          <a:ea typeface="+mn-ea"/>
          <a:cs typeface="+mn-cs"/>
        </a:defRPr>
      </a:lvl5pPr>
      <a:lvl6pPr marL="2670277" algn="l" defTabSz="1068111" rtl="0" eaLnBrk="1" latinLnBrk="0" hangingPunct="1">
        <a:defRPr sz="2103" kern="1200">
          <a:solidFill>
            <a:schemeClr val="tx1"/>
          </a:solidFill>
          <a:latin typeface="+mn-lt"/>
          <a:ea typeface="+mn-ea"/>
          <a:cs typeface="+mn-cs"/>
        </a:defRPr>
      </a:lvl6pPr>
      <a:lvl7pPr marL="3204332" algn="l" defTabSz="1068111" rtl="0" eaLnBrk="1" latinLnBrk="0" hangingPunct="1">
        <a:defRPr sz="2103" kern="1200">
          <a:solidFill>
            <a:schemeClr val="tx1"/>
          </a:solidFill>
          <a:latin typeface="+mn-lt"/>
          <a:ea typeface="+mn-ea"/>
          <a:cs typeface="+mn-cs"/>
        </a:defRPr>
      </a:lvl7pPr>
      <a:lvl8pPr marL="3738387" algn="l" defTabSz="1068111" rtl="0" eaLnBrk="1" latinLnBrk="0" hangingPunct="1">
        <a:defRPr sz="2103" kern="1200">
          <a:solidFill>
            <a:schemeClr val="tx1"/>
          </a:solidFill>
          <a:latin typeface="+mn-lt"/>
          <a:ea typeface="+mn-ea"/>
          <a:cs typeface="+mn-cs"/>
        </a:defRPr>
      </a:lvl8pPr>
      <a:lvl9pPr marL="4272443" algn="l" defTabSz="1068111" rtl="0" eaLnBrk="1" latinLnBrk="0" hangingPunct="1">
        <a:defRPr sz="2103"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34035" y="302611"/>
            <a:ext cx="9612630" cy="1259417"/>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534035" y="1763185"/>
            <a:ext cx="9612630" cy="498694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534035" y="7003757"/>
            <a:ext cx="2492163" cy="402314"/>
          </a:xfrm>
          <a:prstGeom prst="rect">
            <a:avLst/>
          </a:prstGeom>
        </p:spPr>
        <p:txBody>
          <a:bodyPr vert="horz" lIns="91440" tIns="45720" rIns="91440" bIns="45720" rtlCol="0" anchor="ctr"/>
          <a:lstStyle>
            <a:lvl1pPr algn="l">
              <a:defRPr sz="1402">
                <a:solidFill>
                  <a:schemeClr val="tx1">
                    <a:tint val="75000"/>
                  </a:schemeClr>
                </a:solidFill>
              </a:defRPr>
            </a:lvl1pPr>
          </a:lstStyle>
          <a:p>
            <a:pPr defTabSz="1068111" rtl="0"/>
            <a:fld id="{7FE63DB1-39D9-4DCC-A1BD-060D27F96B8C}" type="datetimeFigureOut">
              <a:rPr lang="en-GB" kern="1200" smtClean="0">
                <a:solidFill>
                  <a:prstClr val="black">
                    <a:tint val="75000"/>
                  </a:prstClr>
                </a:solidFill>
                <a:ea typeface="+mn-ea"/>
                <a:cs typeface="+mn-cs"/>
              </a:rPr>
              <a:pPr defTabSz="1068111" rtl="0"/>
              <a:t>15/11/2016</a:t>
            </a:fld>
            <a:endParaRPr lang="en-GB" kern="1200">
              <a:solidFill>
                <a:prstClr val="black">
                  <a:tint val="75000"/>
                </a:prstClr>
              </a:solidFill>
              <a:ea typeface="+mn-ea"/>
              <a:cs typeface="+mn-cs"/>
            </a:endParaRPr>
          </a:p>
        </p:txBody>
      </p:sp>
      <p:sp>
        <p:nvSpPr>
          <p:cNvPr id="5" name="Footer Placeholder 4"/>
          <p:cNvSpPr>
            <a:spLocks noGrp="1"/>
          </p:cNvSpPr>
          <p:nvPr>
            <p:ph type="ftr" sz="quarter" idx="3"/>
          </p:nvPr>
        </p:nvSpPr>
        <p:spPr>
          <a:xfrm>
            <a:off x="3649239" y="7003757"/>
            <a:ext cx="3382222" cy="402314"/>
          </a:xfrm>
          <a:prstGeom prst="rect">
            <a:avLst/>
          </a:prstGeom>
        </p:spPr>
        <p:txBody>
          <a:bodyPr vert="horz" lIns="91440" tIns="45720" rIns="91440" bIns="45720" rtlCol="0" anchor="ctr"/>
          <a:lstStyle>
            <a:lvl1pPr algn="ctr">
              <a:defRPr sz="1402">
                <a:solidFill>
                  <a:schemeClr val="tx1">
                    <a:tint val="75000"/>
                  </a:schemeClr>
                </a:solidFill>
              </a:defRPr>
            </a:lvl1pPr>
          </a:lstStyle>
          <a:p>
            <a:pPr defTabSz="1068111" rtl="0"/>
            <a:endParaRPr lang="en-GB" kern="1200">
              <a:solidFill>
                <a:prstClr val="black">
                  <a:tint val="75000"/>
                </a:prstClr>
              </a:solidFill>
              <a:ea typeface="+mn-ea"/>
              <a:cs typeface="+mn-cs"/>
            </a:endParaRPr>
          </a:p>
        </p:txBody>
      </p:sp>
      <p:sp>
        <p:nvSpPr>
          <p:cNvPr id="6" name="Slide Number Placeholder 5"/>
          <p:cNvSpPr>
            <a:spLocks noGrp="1"/>
          </p:cNvSpPr>
          <p:nvPr>
            <p:ph type="sldNum" sz="quarter" idx="4"/>
          </p:nvPr>
        </p:nvSpPr>
        <p:spPr>
          <a:xfrm>
            <a:off x="7654502" y="7003757"/>
            <a:ext cx="2492163" cy="402314"/>
          </a:xfrm>
          <a:prstGeom prst="rect">
            <a:avLst/>
          </a:prstGeom>
        </p:spPr>
        <p:txBody>
          <a:bodyPr vert="horz" lIns="91440" tIns="45720" rIns="91440" bIns="45720" rtlCol="0" anchor="ctr"/>
          <a:lstStyle>
            <a:lvl1pPr algn="r">
              <a:defRPr sz="1402">
                <a:solidFill>
                  <a:schemeClr val="tx1">
                    <a:tint val="75000"/>
                  </a:schemeClr>
                </a:solidFill>
              </a:defRPr>
            </a:lvl1pPr>
          </a:lstStyle>
          <a:p>
            <a:pPr defTabSz="1068111" rtl="0"/>
            <a:fld id="{DEA62088-BF41-4DB9-92E1-E11EAF3BFE09}" type="slidenum">
              <a:rPr lang="en-GB" kern="1200" smtClean="0">
                <a:solidFill>
                  <a:prstClr val="black">
                    <a:tint val="75000"/>
                  </a:prstClr>
                </a:solidFill>
                <a:ea typeface="+mn-ea"/>
                <a:cs typeface="+mn-cs"/>
              </a:rPr>
              <a:pPr defTabSz="1068111" rtl="0"/>
              <a:t>‹#›</a:t>
            </a:fld>
            <a:endParaRPr lang="en-GB" kern="1200">
              <a:solidFill>
                <a:prstClr val="black">
                  <a:tint val="75000"/>
                </a:prstClr>
              </a:solidFill>
              <a:ea typeface="+mn-ea"/>
              <a:cs typeface="+mn-cs"/>
            </a:endParaRPr>
          </a:p>
        </p:txBody>
      </p:sp>
    </p:spTree>
    <p:extLst>
      <p:ext uri="{BB962C8B-B14F-4D97-AF65-F5344CB8AC3E}">
        <p14:creationId xmlns:p14="http://schemas.microsoft.com/office/powerpoint/2010/main" val="1214821723"/>
      </p:ext>
    </p:extLst>
  </p:cSld>
  <p:clrMap bg1="lt1" tx1="dk1" bg2="lt2" tx2="dk2" accent1="accent1" accent2="accent2" accent3="accent3" accent4="accent4" accent5="accent5" accent6="accent6" hlink="hlink" folHlink="folHlink"/>
  <p:sldLayoutIdLst>
    <p:sldLayoutId id="2147483691" r:id="rId1"/>
  </p:sldLayoutIdLst>
  <p:txStyles>
    <p:titleStyle>
      <a:lvl1pPr algn="ctr" defTabSz="1068111" rtl="0" eaLnBrk="1" latinLnBrk="0" hangingPunct="1">
        <a:spcBef>
          <a:spcPct val="0"/>
        </a:spcBef>
        <a:buNone/>
        <a:defRPr sz="5140" kern="1200">
          <a:solidFill>
            <a:schemeClr val="tx1"/>
          </a:solidFill>
          <a:latin typeface="+mj-lt"/>
          <a:ea typeface="+mj-ea"/>
          <a:cs typeface="+mj-cs"/>
        </a:defRPr>
      </a:lvl1pPr>
    </p:titleStyle>
    <p:bodyStyle>
      <a:lvl1pPr marL="400541" indent="-400541" algn="l" defTabSz="1068111" rtl="0" eaLnBrk="1" latinLnBrk="0" hangingPunct="1">
        <a:spcBef>
          <a:spcPct val="20000"/>
        </a:spcBef>
        <a:buFont typeface="Arial" panose="020B0604020202020204" pitchFamily="34" charset="0"/>
        <a:buChar char="•"/>
        <a:defRPr sz="3738" kern="1200">
          <a:solidFill>
            <a:schemeClr val="tx1"/>
          </a:solidFill>
          <a:latin typeface="+mn-lt"/>
          <a:ea typeface="+mn-ea"/>
          <a:cs typeface="+mn-cs"/>
        </a:defRPr>
      </a:lvl1pPr>
      <a:lvl2pPr marL="867840" indent="-333785" algn="l" defTabSz="1068111" rtl="0" eaLnBrk="1" latinLnBrk="0" hangingPunct="1">
        <a:spcBef>
          <a:spcPct val="20000"/>
        </a:spcBef>
        <a:buFont typeface="Arial" panose="020B0604020202020204" pitchFamily="34" charset="0"/>
        <a:buChar char="–"/>
        <a:defRPr sz="3271" kern="1200">
          <a:solidFill>
            <a:schemeClr val="tx1"/>
          </a:solidFill>
          <a:latin typeface="+mn-lt"/>
          <a:ea typeface="+mn-ea"/>
          <a:cs typeface="+mn-cs"/>
        </a:defRPr>
      </a:lvl2pPr>
      <a:lvl3pPr marL="1335138" indent="-267028" algn="l" defTabSz="1068111" rtl="0" eaLnBrk="1" latinLnBrk="0" hangingPunct="1">
        <a:spcBef>
          <a:spcPct val="20000"/>
        </a:spcBef>
        <a:buFont typeface="Arial" panose="020B0604020202020204" pitchFamily="34" charset="0"/>
        <a:buChar char="•"/>
        <a:defRPr sz="2803" kern="1200">
          <a:solidFill>
            <a:schemeClr val="tx1"/>
          </a:solidFill>
          <a:latin typeface="+mn-lt"/>
          <a:ea typeface="+mn-ea"/>
          <a:cs typeface="+mn-cs"/>
        </a:defRPr>
      </a:lvl3pPr>
      <a:lvl4pPr marL="1869194" indent="-267028" algn="l" defTabSz="1068111" rtl="0" eaLnBrk="1" latinLnBrk="0" hangingPunct="1">
        <a:spcBef>
          <a:spcPct val="20000"/>
        </a:spcBef>
        <a:buFont typeface="Arial" panose="020B0604020202020204" pitchFamily="34" charset="0"/>
        <a:buChar char="–"/>
        <a:defRPr sz="2336" kern="1200">
          <a:solidFill>
            <a:schemeClr val="tx1"/>
          </a:solidFill>
          <a:latin typeface="+mn-lt"/>
          <a:ea typeface="+mn-ea"/>
          <a:cs typeface="+mn-cs"/>
        </a:defRPr>
      </a:lvl4pPr>
      <a:lvl5pPr marL="2403249" indent="-267028" algn="l" defTabSz="1068111" rtl="0" eaLnBrk="1" latinLnBrk="0" hangingPunct="1">
        <a:spcBef>
          <a:spcPct val="20000"/>
        </a:spcBef>
        <a:buFont typeface="Arial" panose="020B0604020202020204" pitchFamily="34" charset="0"/>
        <a:buChar char="»"/>
        <a:defRPr sz="2336" kern="1200">
          <a:solidFill>
            <a:schemeClr val="tx1"/>
          </a:solidFill>
          <a:latin typeface="+mn-lt"/>
          <a:ea typeface="+mn-ea"/>
          <a:cs typeface="+mn-cs"/>
        </a:defRPr>
      </a:lvl5pPr>
      <a:lvl6pPr marL="2937304" indent="-267028" algn="l" defTabSz="1068111" rtl="0" eaLnBrk="1" latinLnBrk="0" hangingPunct="1">
        <a:spcBef>
          <a:spcPct val="20000"/>
        </a:spcBef>
        <a:buFont typeface="Arial" panose="020B0604020202020204" pitchFamily="34" charset="0"/>
        <a:buChar char="•"/>
        <a:defRPr sz="2336" kern="1200">
          <a:solidFill>
            <a:schemeClr val="tx1"/>
          </a:solidFill>
          <a:latin typeface="+mn-lt"/>
          <a:ea typeface="+mn-ea"/>
          <a:cs typeface="+mn-cs"/>
        </a:defRPr>
      </a:lvl6pPr>
      <a:lvl7pPr marL="3471360" indent="-267028" algn="l" defTabSz="1068111" rtl="0" eaLnBrk="1" latinLnBrk="0" hangingPunct="1">
        <a:spcBef>
          <a:spcPct val="20000"/>
        </a:spcBef>
        <a:buFont typeface="Arial" panose="020B0604020202020204" pitchFamily="34" charset="0"/>
        <a:buChar char="•"/>
        <a:defRPr sz="2336" kern="1200">
          <a:solidFill>
            <a:schemeClr val="tx1"/>
          </a:solidFill>
          <a:latin typeface="+mn-lt"/>
          <a:ea typeface="+mn-ea"/>
          <a:cs typeface="+mn-cs"/>
        </a:defRPr>
      </a:lvl7pPr>
      <a:lvl8pPr marL="4005415" indent="-267028" algn="l" defTabSz="1068111" rtl="0" eaLnBrk="1" latinLnBrk="0" hangingPunct="1">
        <a:spcBef>
          <a:spcPct val="20000"/>
        </a:spcBef>
        <a:buFont typeface="Arial" panose="020B0604020202020204" pitchFamily="34" charset="0"/>
        <a:buChar char="•"/>
        <a:defRPr sz="2336" kern="1200">
          <a:solidFill>
            <a:schemeClr val="tx1"/>
          </a:solidFill>
          <a:latin typeface="+mn-lt"/>
          <a:ea typeface="+mn-ea"/>
          <a:cs typeface="+mn-cs"/>
        </a:defRPr>
      </a:lvl8pPr>
      <a:lvl9pPr marL="4539470" indent="-267028" algn="l" defTabSz="1068111" rtl="0" eaLnBrk="1" latinLnBrk="0" hangingPunct="1">
        <a:spcBef>
          <a:spcPct val="20000"/>
        </a:spcBef>
        <a:buFont typeface="Arial" panose="020B0604020202020204" pitchFamily="34" charset="0"/>
        <a:buChar char="•"/>
        <a:defRPr sz="2336" kern="1200">
          <a:solidFill>
            <a:schemeClr val="tx1"/>
          </a:solidFill>
          <a:latin typeface="+mn-lt"/>
          <a:ea typeface="+mn-ea"/>
          <a:cs typeface="+mn-cs"/>
        </a:defRPr>
      </a:lvl9pPr>
    </p:bodyStyle>
    <p:otherStyle>
      <a:defPPr>
        <a:defRPr lang="en-US"/>
      </a:defPPr>
      <a:lvl1pPr marL="0" algn="l" defTabSz="1068111" rtl="0" eaLnBrk="1" latinLnBrk="0" hangingPunct="1">
        <a:defRPr sz="2103" kern="1200">
          <a:solidFill>
            <a:schemeClr val="tx1"/>
          </a:solidFill>
          <a:latin typeface="+mn-lt"/>
          <a:ea typeface="+mn-ea"/>
          <a:cs typeface="+mn-cs"/>
        </a:defRPr>
      </a:lvl1pPr>
      <a:lvl2pPr marL="534055" algn="l" defTabSz="1068111" rtl="0" eaLnBrk="1" latinLnBrk="0" hangingPunct="1">
        <a:defRPr sz="2103" kern="1200">
          <a:solidFill>
            <a:schemeClr val="tx1"/>
          </a:solidFill>
          <a:latin typeface="+mn-lt"/>
          <a:ea typeface="+mn-ea"/>
          <a:cs typeface="+mn-cs"/>
        </a:defRPr>
      </a:lvl2pPr>
      <a:lvl3pPr marL="1068111" algn="l" defTabSz="1068111" rtl="0" eaLnBrk="1" latinLnBrk="0" hangingPunct="1">
        <a:defRPr sz="2103" kern="1200">
          <a:solidFill>
            <a:schemeClr val="tx1"/>
          </a:solidFill>
          <a:latin typeface="+mn-lt"/>
          <a:ea typeface="+mn-ea"/>
          <a:cs typeface="+mn-cs"/>
        </a:defRPr>
      </a:lvl3pPr>
      <a:lvl4pPr marL="1602166" algn="l" defTabSz="1068111" rtl="0" eaLnBrk="1" latinLnBrk="0" hangingPunct="1">
        <a:defRPr sz="2103" kern="1200">
          <a:solidFill>
            <a:schemeClr val="tx1"/>
          </a:solidFill>
          <a:latin typeface="+mn-lt"/>
          <a:ea typeface="+mn-ea"/>
          <a:cs typeface="+mn-cs"/>
        </a:defRPr>
      </a:lvl4pPr>
      <a:lvl5pPr marL="2136221" algn="l" defTabSz="1068111" rtl="0" eaLnBrk="1" latinLnBrk="0" hangingPunct="1">
        <a:defRPr sz="2103" kern="1200">
          <a:solidFill>
            <a:schemeClr val="tx1"/>
          </a:solidFill>
          <a:latin typeface="+mn-lt"/>
          <a:ea typeface="+mn-ea"/>
          <a:cs typeface="+mn-cs"/>
        </a:defRPr>
      </a:lvl5pPr>
      <a:lvl6pPr marL="2670277" algn="l" defTabSz="1068111" rtl="0" eaLnBrk="1" latinLnBrk="0" hangingPunct="1">
        <a:defRPr sz="2103" kern="1200">
          <a:solidFill>
            <a:schemeClr val="tx1"/>
          </a:solidFill>
          <a:latin typeface="+mn-lt"/>
          <a:ea typeface="+mn-ea"/>
          <a:cs typeface="+mn-cs"/>
        </a:defRPr>
      </a:lvl6pPr>
      <a:lvl7pPr marL="3204332" algn="l" defTabSz="1068111" rtl="0" eaLnBrk="1" latinLnBrk="0" hangingPunct="1">
        <a:defRPr sz="2103" kern="1200">
          <a:solidFill>
            <a:schemeClr val="tx1"/>
          </a:solidFill>
          <a:latin typeface="+mn-lt"/>
          <a:ea typeface="+mn-ea"/>
          <a:cs typeface="+mn-cs"/>
        </a:defRPr>
      </a:lvl7pPr>
      <a:lvl8pPr marL="3738387" algn="l" defTabSz="1068111" rtl="0" eaLnBrk="1" latinLnBrk="0" hangingPunct="1">
        <a:defRPr sz="2103" kern="1200">
          <a:solidFill>
            <a:schemeClr val="tx1"/>
          </a:solidFill>
          <a:latin typeface="+mn-lt"/>
          <a:ea typeface="+mn-ea"/>
          <a:cs typeface="+mn-cs"/>
        </a:defRPr>
      </a:lvl8pPr>
      <a:lvl9pPr marL="4272443" algn="l" defTabSz="1068111" rtl="0" eaLnBrk="1" latinLnBrk="0" hangingPunct="1">
        <a:defRPr sz="2103"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34035" y="302610"/>
            <a:ext cx="9612630" cy="1259417"/>
          </a:xfrm>
          <a:prstGeom prst="rect">
            <a:avLst/>
          </a:prstGeom>
        </p:spPr>
        <p:txBody>
          <a:bodyPr vert="horz" lIns="91440" tIns="45720" rIns="91440" bIns="45720" rtlCol="0" anchor="ctr">
            <a:normAutofit/>
          </a:bodyPr>
          <a:lstStyle/>
          <a:p>
            <a:r>
              <a:rPr lang="en-US" dirty="0" smtClean="0"/>
              <a:t>Click to edit Master title style</a:t>
            </a:r>
            <a:endParaRPr lang="en-GB" dirty="0"/>
          </a:p>
        </p:txBody>
      </p:sp>
      <p:sp>
        <p:nvSpPr>
          <p:cNvPr id="3" name="Text Placeholder 2"/>
          <p:cNvSpPr>
            <a:spLocks noGrp="1"/>
          </p:cNvSpPr>
          <p:nvPr>
            <p:ph type="body" idx="1"/>
          </p:nvPr>
        </p:nvSpPr>
        <p:spPr>
          <a:xfrm>
            <a:off x="534035" y="1763184"/>
            <a:ext cx="9612630" cy="4986941"/>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2"/>
          </p:nvPr>
        </p:nvSpPr>
        <p:spPr>
          <a:xfrm>
            <a:off x="534035" y="7003756"/>
            <a:ext cx="2492163" cy="402314"/>
          </a:xfrm>
          <a:prstGeom prst="rect">
            <a:avLst/>
          </a:prstGeom>
        </p:spPr>
        <p:txBody>
          <a:bodyPr vert="horz" lIns="91440" tIns="45720" rIns="91440" bIns="45720" rtlCol="0" anchor="ctr"/>
          <a:lstStyle>
            <a:lvl1pPr algn="l">
              <a:defRPr sz="1322">
                <a:solidFill>
                  <a:schemeClr val="tx1">
                    <a:tint val="75000"/>
                  </a:schemeClr>
                </a:solidFill>
              </a:defRPr>
            </a:lvl1pPr>
          </a:lstStyle>
          <a:p>
            <a:pPr defTabSz="1007577" rtl="0"/>
            <a:fld id="{9A6A5BE5-AF27-403A-A43D-8C60266A74BA}" type="datetimeFigureOut">
              <a:rPr lang="en-GB" kern="1200" smtClean="0">
                <a:solidFill>
                  <a:prstClr val="black">
                    <a:tint val="75000"/>
                  </a:prstClr>
                </a:solidFill>
                <a:ea typeface="+mn-ea"/>
                <a:cs typeface="+mn-cs"/>
              </a:rPr>
              <a:pPr defTabSz="1007577" rtl="0"/>
              <a:t>15/11/2016</a:t>
            </a:fld>
            <a:endParaRPr lang="en-GB" kern="1200">
              <a:solidFill>
                <a:prstClr val="black">
                  <a:tint val="75000"/>
                </a:prstClr>
              </a:solidFill>
              <a:ea typeface="+mn-ea"/>
              <a:cs typeface="+mn-cs"/>
            </a:endParaRPr>
          </a:p>
        </p:txBody>
      </p:sp>
      <p:sp>
        <p:nvSpPr>
          <p:cNvPr id="5" name="Footer Placeholder 4"/>
          <p:cNvSpPr>
            <a:spLocks noGrp="1"/>
          </p:cNvSpPr>
          <p:nvPr>
            <p:ph type="ftr" sz="quarter" idx="3"/>
          </p:nvPr>
        </p:nvSpPr>
        <p:spPr>
          <a:xfrm>
            <a:off x="3649239" y="7003756"/>
            <a:ext cx="3382222" cy="402314"/>
          </a:xfrm>
          <a:prstGeom prst="rect">
            <a:avLst/>
          </a:prstGeom>
        </p:spPr>
        <p:txBody>
          <a:bodyPr vert="horz" lIns="91440" tIns="45720" rIns="91440" bIns="45720" rtlCol="0" anchor="ctr"/>
          <a:lstStyle>
            <a:lvl1pPr algn="ctr">
              <a:defRPr sz="1322">
                <a:solidFill>
                  <a:schemeClr val="tx1">
                    <a:tint val="75000"/>
                  </a:schemeClr>
                </a:solidFill>
              </a:defRPr>
            </a:lvl1pPr>
          </a:lstStyle>
          <a:p>
            <a:pPr defTabSz="1007577" rtl="0"/>
            <a:endParaRPr lang="en-GB" kern="1200">
              <a:solidFill>
                <a:prstClr val="black">
                  <a:tint val="75000"/>
                </a:prstClr>
              </a:solidFill>
              <a:ea typeface="+mn-ea"/>
              <a:cs typeface="+mn-cs"/>
            </a:endParaRPr>
          </a:p>
        </p:txBody>
      </p:sp>
      <p:sp>
        <p:nvSpPr>
          <p:cNvPr id="6" name="Slide Number Placeholder 5"/>
          <p:cNvSpPr>
            <a:spLocks noGrp="1"/>
          </p:cNvSpPr>
          <p:nvPr>
            <p:ph type="sldNum" sz="quarter" idx="4"/>
          </p:nvPr>
        </p:nvSpPr>
        <p:spPr>
          <a:xfrm>
            <a:off x="7654502" y="7003756"/>
            <a:ext cx="2492163" cy="402314"/>
          </a:xfrm>
          <a:prstGeom prst="rect">
            <a:avLst/>
          </a:prstGeom>
        </p:spPr>
        <p:txBody>
          <a:bodyPr vert="horz" lIns="91440" tIns="45720" rIns="91440" bIns="45720" rtlCol="0" anchor="ctr"/>
          <a:lstStyle>
            <a:lvl1pPr algn="r">
              <a:defRPr sz="1322">
                <a:solidFill>
                  <a:schemeClr val="tx1">
                    <a:tint val="75000"/>
                  </a:schemeClr>
                </a:solidFill>
              </a:defRPr>
            </a:lvl1pPr>
          </a:lstStyle>
          <a:p>
            <a:pPr defTabSz="1007577" rtl="0"/>
            <a:fld id="{FF4CE270-1EBB-49B3-910A-6991416C8355}" type="slidenum">
              <a:rPr lang="en-GB" kern="1200" smtClean="0">
                <a:solidFill>
                  <a:prstClr val="black">
                    <a:tint val="75000"/>
                  </a:prstClr>
                </a:solidFill>
                <a:ea typeface="+mn-ea"/>
                <a:cs typeface="+mn-cs"/>
              </a:rPr>
              <a:pPr defTabSz="1007577" rtl="0"/>
              <a:t>‹#›</a:t>
            </a:fld>
            <a:endParaRPr lang="en-GB" kern="1200">
              <a:solidFill>
                <a:prstClr val="black">
                  <a:tint val="75000"/>
                </a:prstClr>
              </a:solidFill>
              <a:ea typeface="+mn-ea"/>
              <a:cs typeface="+mn-cs"/>
            </a:endParaRPr>
          </a:p>
        </p:txBody>
      </p:sp>
      <p:pic>
        <p:nvPicPr>
          <p:cNvPr id="7" name="Picture 2" descr="S:\All Roundhouse\Anniversary Year\Marketing\Brand\Brand assets\Logos\Red RH Logos\RH_logo_CMYK_Red.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9209380" y="6237856"/>
            <a:ext cx="1008128" cy="964066"/>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28511"/>
            <a:ext cx="10975676" cy="397481"/>
          </a:xfrm>
          <a:prstGeom prst="rect">
            <a:avLst/>
          </a:prstGeom>
        </p:spPr>
        <p:txBody>
          <a:bodyPr wrap="square">
            <a:spAutoFit/>
          </a:bodyPr>
          <a:lstStyle/>
          <a:p>
            <a:pPr algn="l" defTabSz="1007577" rtl="0"/>
            <a:r>
              <a:rPr lang="en-GB" sz="1983" kern="1200" dirty="0" smtClean="0">
                <a:solidFill>
                  <a:prstClr val="black"/>
                </a:solidFill>
                <a:ea typeface="+mn-ea"/>
                <a:cs typeface="+mn-cs"/>
              </a:rPr>
              <a:t>        </a:t>
            </a:r>
            <a:r>
              <a:rPr lang="en-GB" sz="1983" kern="1200" dirty="0" smtClean="0">
                <a:solidFill>
                  <a:srgbClr val="ED1B2F"/>
                </a:solidFill>
                <a:ea typeface="+mn-ea"/>
                <a:cs typeface="+mn-cs"/>
              </a:rPr>
              <a:t>………………………………………………………………………………………………………………………………………….</a:t>
            </a:r>
            <a:endParaRPr lang="en-GB" sz="1983" kern="1200" dirty="0">
              <a:solidFill>
                <a:srgbClr val="ED1B2F"/>
              </a:solidFill>
              <a:ea typeface="+mn-ea"/>
              <a:cs typeface="+mn-cs"/>
            </a:endParaRPr>
          </a:p>
        </p:txBody>
      </p:sp>
    </p:spTree>
    <p:extLst>
      <p:ext uri="{BB962C8B-B14F-4D97-AF65-F5344CB8AC3E}">
        <p14:creationId xmlns:p14="http://schemas.microsoft.com/office/powerpoint/2010/main" val="2203840443"/>
      </p:ext>
    </p:extLst>
  </p:cSld>
  <p:clrMap bg1="lt1" tx1="dk1" bg2="lt2" tx2="dk2" accent1="accent1" accent2="accent2" accent3="accent3" accent4="accent4" accent5="accent5" accent6="accent6" hlink="hlink" folHlink="folHlink"/>
  <p:sldLayoutIdLst>
    <p:sldLayoutId id="2147483693" r:id="rId1"/>
  </p:sldLayoutIdLst>
  <p:txStyles>
    <p:titleStyle>
      <a:lvl1pPr algn="l" defTabSz="1007577" rtl="0" eaLnBrk="1" latinLnBrk="0" hangingPunct="1">
        <a:spcBef>
          <a:spcPct val="0"/>
        </a:spcBef>
        <a:buNone/>
        <a:defRPr sz="4848" b="1" kern="1200">
          <a:solidFill>
            <a:srgbClr val="350457"/>
          </a:solidFill>
          <a:latin typeface="Arial" panose="020B0604020202020204" pitchFamily="34" charset="0"/>
          <a:ea typeface="+mj-ea"/>
          <a:cs typeface="Arial" panose="020B0604020202020204" pitchFamily="34" charset="0"/>
        </a:defRPr>
      </a:lvl1pPr>
    </p:titleStyle>
    <p:bodyStyle>
      <a:lvl1pPr marL="377842" indent="-377842"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1pPr>
      <a:lvl2pPr marL="818657" indent="-314868"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2pPr>
      <a:lvl3pPr marL="1259472" indent="-251894"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3pPr>
      <a:lvl4pPr marL="1763260" indent="-251894"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4pPr>
      <a:lvl5pPr marL="2267049" indent="-251894"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5pPr>
      <a:lvl6pPr marL="2770838"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6pPr>
      <a:lvl7pPr marL="3274626"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7pPr>
      <a:lvl8pPr marL="3778415"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8pPr>
      <a:lvl9pPr marL="4282204"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9pPr>
    </p:bodyStyle>
    <p:otherStyle>
      <a:defPPr>
        <a:defRPr lang="en-US"/>
      </a:defPPr>
      <a:lvl1pPr marL="0" algn="l" defTabSz="1007577" rtl="0" eaLnBrk="1" latinLnBrk="0" hangingPunct="1">
        <a:defRPr sz="1983" kern="1200">
          <a:solidFill>
            <a:schemeClr val="tx1"/>
          </a:solidFill>
          <a:latin typeface="+mn-lt"/>
          <a:ea typeface="+mn-ea"/>
          <a:cs typeface="+mn-cs"/>
        </a:defRPr>
      </a:lvl1pPr>
      <a:lvl2pPr marL="503789" algn="l" defTabSz="1007577" rtl="0" eaLnBrk="1" latinLnBrk="0" hangingPunct="1">
        <a:defRPr sz="1983" kern="1200">
          <a:solidFill>
            <a:schemeClr val="tx1"/>
          </a:solidFill>
          <a:latin typeface="+mn-lt"/>
          <a:ea typeface="+mn-ea"/>
          <a:cs typeface="+mn-cs"/>
        </a:defRPr>
      </a:lvl2pPr>
      <a:lvl3pPr marL="1007577" algn="l" defTabSz="1007577" rtl="0" eaLnBrk="1" latinLnBrk="0" hangingPunct="1">
        <a:defRPr sz="1983" kern="1200">
          <a:solidFill>
            <a:schemeClr val="tx1"/>
          </a:solidFill>
          <a:latin typeface="+mn-lt"/>
          <a:ea typeface="+mn-ea"/>
          <a:cs typeface="+mn-cs"/>
        </a:defRPr>
      </a:lvl3pPr>
      <a:lvl4pPr marL="1511366" algn="l" defTabSz="1007577" rtl="0" eaLnBrk="1" latinLnBrk="0" hangingPunct="1">
        <a:defRPr sz="1983" kern="1200">
          <a:solidFill>
            <a:schemeClr val="tx1"/>
          </a:solidFill>
          <a:latin typeface="+mn-lt"/>
          <a:ea typeface="+mn-ea"/>
          <a:cs typeface="+mn-cs"/>
        </a:defRPr>
      </a:lvl4pPr>
      <a:lvl5pPr marL="2015155" algn="l" defTabSz="1007577" rtl="0" eaLnBrk="1" latinLnBrk="0" hangingPunct="1">
        <a:defRPr sz="1983" kern="1200">
          <a:solidFill>
            <a:schemeClr val="tx1"/>
          </a:solidFill>
          <a:latin typeface="+mn-lt"/>
          <a:ea typeface="+mn-ea"/>
          <a:cs typeface="+mn-cs"/>
        </a:defRPr>
      </a:lvl5pPr>
      <a:lvl6pPr marL="2518943" algn="l" defTabSz="1007577" rtl="0" eaLnBrk="1" latinLnBrk="0" hangingPunct="1">
        <a:defRPr sz="1983" kern="1200">
          <a:solidFill>
            <a:schemeClr val="tx1"/>
          </a:solidFill>
          <a:latin typeface="+mn-lt"/>
          <a:ea typeface="+mn-ea"/>
          <a:cs typeface="+mn-cs"/>
        </a:defRPr>
      </a:lvl6pPr>
      <a:lvl7pPr marL="3022732" algn="l" defTabSz="1007577" rtl="0" eaLnBrk="1" latinLnBrk="0" hangingPunct="1">
        <a:defRPr sz="1983" kern="1200">
          <a:solidFill>
            <a:schemeClr val="tx1"/>
          </a:solidFill>
          <a:latin typeface="+mn-lt"/>
          <a:ea typeface="+mn-ea"/>
          <a:cs typeface="+mn-cs"/>
        </a:defRPr>
      </a:lvl7pPr>
      <a:lvl8pPr marL="3526521" algn="l" defTabSz="1007577" rtl="0" eaLnBrk="1" latinLnBrk="0" hangingPunct="1">
        <a:defRPr sz="1983" kern="1200">
          <a:solidFill>
            <a:schemeClr val="tx1"/>
          </a:solidFill>
          <a:latin typeface="+mn-lt"/>
          <a:ea typeface="+mn-ea"/>
          <a:cs typeface="+mn-cs"/>
        </a:defRPr>
      </a:lvl8pPr>
      <a:lvl9pPr marL="4030309" algn="l" defTabSz="1007577" rtl="0" eaLnBrk="1" latinLnBrk="0" hangingPunct="1">
        <a:defRPr sz="1983"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34035" y="302610"/>
            <a:ext cx="9612630" cy="1259417"/>
          </a:xfrm>
          <a:prstGeom prst="rect">
            <a:avLst/>
          </a:prstGeom>
        </p:spPr>
        <p:txBody>
          <a:bodyPr vert="horz" lIns="91440" tIns="45720" rIns="91440" bIns="45720" rtlCol="0" anchor="ctr">
            <a:normAutofit/>
          </a:bodyPr>
          <a:lstStyle/>
          <a:p>
            <a:r>
              <a:rPr lang="en-US" dirty="0" smtClean="0"/>
              <a:t>Click to edit Master title style</a:t>
            </a:r>
            <a:endParaRPr lang="en-GB" dirty="0"/>
          </a:p>
        </p:txBody>
      </p:sp>
      <p:sp>
        <p:nvSpPr>
          <p:cNvPr id="3" name="Text Placeholder 2"/>
          <p:cNvSpPr>
            <a:spLocks noGrp="1"/>
          </p:cNvSpPr>
          <p:nvPr>
            <p:ph type="body" idx="1"/>
          </p:nvPr>
        </p:nvSpPr>
        <p:spPr>
          <a:xfrm>
            <a:off x="534035" y="1763184"/>
            <a:ext cx="9612630" cy="4986941"/>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2"/>
          </p:nvPr>
        </p:nvSpPr>
        <p:spPr>
          <a:xfrm>
            <a:off x="534035" y="7003756"/>
            <a:ext cx="2492163" cy="402314"/>
          </a:xfrm>
          <a:prstGeom prst="rect">
            <a:avLst/>
          </a:prstGeom>
        </p:spPr>
        <p:txBody>
          <a:bodyPr vert="horz" lIns="91440" tIns="45720" rIns="91440" bIns="45720" rtlCol="0" anchor="ctr"/>
          <a:lstStyle>
            <a:lvl1pPr algn="l">
              <a:defRPr sz="1322">
                <a:solidFill>
                  <a:schemeClr val="tx1">
                    <a:tint val="75000"/>
                  </a:schemeClr>
                </a:solidFill>
              </a:defRPr>
            </a:lvl1pPr>
          </a:lstStyle>
          <a:p>
            <a:pPr defTabSz="1007577" rtl="0"/>
            <a:fld id="{9A6A5BE5-AF27-403A-A43D-8C60266A74BA}" type="datetimeFigureOut">
              <a:rPr lang="en-GB" kern="1200" smtClean="0">
                <a:solidFill>
                  <a:prstClr val="black">
                    <a:tint val="75000"/>
                  </a:prstClr>
                </a:solidFill>
                <a:ea typeface="+mn-ea"/>
                <a:cs typeface="+mn-cs"/>
              </a:rPr>
              <a:pPr defTabSz="1007577" rtl="0"/>
              <a:t>15/11/2016</a:t>
            </a:fld>
            <a:endParaRPr lang="en-GB" kern="1200">
              <a:solidFill>
                <a:prstClr val="black">
                  <a:tint val="75000"/>
                </a:prstClr>
              </a:solidFill>
              <a:ea typeface="+mn-ea"/>
              <a:cs typeface="+mn-cs"/>
            </a:endParaRPr>
          </a:p>
        </p:txBody>
      </p:sp>
      <p:sp>
        <p:nvSpPr>
          <p:cNvPr id="5" name="Footer Placeholder 4"/>
          <p:cNvSpPr>
            <a:spLocks noGrp="1"/>
          </p:cNvSpPr>
          <p:nvPr>
            <p:ph type="ftr" sz="quarter" idx="3"/>
          </p:nvPr>
        </p:nvSpPr>
        <p:spPr>
          <a:xfrm>
            <a:off x="3649239" y="7003756"/>
            <a:ext cx="3382222" cy="402314"/>
          </a:xfrm>
          <a:prstGeom prst="rect">
            <a:avLst/>
          </a:prstGeom>
        </p:spPr>
        <p:txBody>
          <a:bodyPr vert="horz" lIns="91440" tIns="45720" rIns="91440" bIns="45720" rtlCol="0" anchor="ctr"/>
          <a:lstStyle>
            <a:lvl1pPr algn="ctr">
              <a:defRPr sz="1322">
                <a:solidFill>
                  <a:schemeClr val="tx1">
                    <a:tint val="75000"/>
                  </a:schemeClr>
                </a:solidFill>
              </a:defRPr>
            </a:lvl1pPr>
          </a:lstStyle>
          <a:p>
            <a:pPr defTabSz="1007577" rtl="0"/>
            <a:endParaRPr lang="en-GB" kern="1200">
              <a:solidFill>
                <a:prstClr val="black">
                  <a:tint val="75000"/>
                </a:prstClr>
              </a:solidFill>
              <a:ea typeface="+mn-ea"/>
              <a:cs typeface="+mn-cs"/>
            </a:endParaRPr>
          </a:p>
        </p:txBody>
      </p:sp>
      <p:sp>
        <p:nvSpPr>
          <p:cNvPr id="6" name="Slide Number Placeholder 5"/>
          <p:cNvSpPr>
            <a:spLocks noGrp="1"/>
          </p:cNvSpPr>
          <p:nvPr>
            <p:ph type="sldNum" sz="quarter" idx="4"/>
          </p:nvPr>
        </p:nvSpPr>
        <p:spPr>
          <a:xfrm>
            <a:off x="7654502" y="7003756"/>
            <a:ext cx="2492163" cy="402314"/>
          </a:xfrm>
          <a:prstGeom prst="rect">
            <a:avLst/>
          </a:prstGeom>
        </p:spPr>
        <p:txBody>
          <a:bodyPr vert="horz" lIns="91440" tIns="45720" rIns="91440" bIns="45720" rtlCol="0" anchor="ctr"/>
          <a:lstStyle>
            <a:lvl1pPr algn="r">
              <a:defRPr sz="1322">
                <a:solidFill>
                  <a:schemeClr val="tx1">
                    <a:tint val="75000"/>
                  </a:schemeClr>
                </a:solidFill>
              </a:defRPr>
            </a:lvl1pPr>
          </a:lstStyle>
          <a:p>
            <a:pPr defTabSz="1007577" rtl="0"/>
            <a:fld id="{FF4CE270-1EBB-49B3-910A-6991416C8355}" type="slidenum">
              <a:rPr lang="en-GB" kern="1200" smtClean="0">
                <a:solidFill>
                  <a:prstClr val="black">
                    <a:tint val="75000"/>
                  </a:prstClr>
                </a:solidFill>
                <a:ea typeface="+mn-ea"/>
                <a:cs typeface="+mn-cs"/>
              </a:rPr>
              <a:pPr defTabSz="1007577" rtl="0"/>
              <a:t>‹#›</a:t>
            </a:fld>
            <a:endParaRPr lang="en-GB" kern="1200">
              <a:solidFill>
                <a:prstClr val="black">
                  <a:tint val="75000"/>
                </a:prstClr>
              </a:solidFill>
              <a:ea typeface="+mn-ea"/>
              <a:cs typeface="+mn-cs"/>
            </a:endParaRPr>
          </a:p>
        </p:txBody>
      </p:sp>
      <p:pic>
        <p:nvPicPr>
          <p:cNvPr id="7" name="Picture 2" descr="S:\All Roundhouse\Anniversary Year\Marketing\Brand\Brand assets\Logos\Red RH Logos\RH_logo_CMYK_Red.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9209380" y="6237856"/>
            <a:ext cx="1008128" cy="964066"/>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28511"/>
            <a:ext cx="10975676" cy="397481"/>
          </a:xfrm>
          <a:prstGeom prst="rect">
            <a:avLst/>
          </a:prstGeom>
        </p:spPr>
        <p:txBody>
          <a:bodyPr wrap="square">
            <a:spAutoFit/>
          </a:bodyPr>
          <a:lstStyle/>
          <a:p>
            <a:pPr algn="l" defTabSz="1007577" rtl="0"/>
            <a:r>
              <a:rPr lang="en-GB" sz="1983" kern="1200" dirty="0" smtClean="0">
                <a:solidFill>
                  <a:prstClr val="black"/>
                </a:solidFill>
                <a:ea typeface="+mn-ea"/>
                <a:cs typeface="+mn-cs"/>
              </a:rPr>
              <a:t>        </a:t>
            </a:r>
            <a:r>
              <a:rPr lang="en-GB" sz="1983" kern="1200" dirty="0" smtClean="0">
                <a:solidFill>
                  <a:srgbClr val="ED1B2F"/>
                </a:solidFill>
                <a:ea typeface="+mn-ea"/>
                <a:cs typeface="+mn-cs"/>
              </a:rPr>
              <a:t>………………………………………………………………………………………………………………………………………….</a:t>
            </a:r>
            <a:endParaRPr lang="en-GB" sz="1983" kern="1200" dirty="0">
              <a:solidFill>
                <a:srgbClr val="ED1B2F"/>
              </a:solidFill>
              <a:ea typeface="+mn-ea"/>
              <a:cs typeface="+mn-cs"/>
            </a:endParaRPr>
          </a:p>
        </p:txBody>
      </p:sp>
    </p:spTree>
    <p:extLst>
      <p:ext uri="{BB962C8B-B14F-4D97-AF65-F5344CB8AC3E}">
        <p14:creationId xmlns:p14="http://schemas.microsoft.com/office/powerpoint/2010/main" val="4143878322"/>
      </p:ext>
    </p:extLst>
  </p:cSld>
  <p:clrMap bg1="lt1" tx1="dk1" bg2="lt2" tx2="dk2" accent1="accent1" accent2="accent2" accent3="accent3" accent4="accent4" accent5="accent5" accent6="accent6" hlink="hlink" folHlink="folHlink"/>
  <p:sldLayoutIdLst>
    <p:sldLayoutId id="2147483695" r:id="rId1"/>
  </p:sldLayoutIdLst>
  <p:txStyles>
    <p:titleStyle>
      <a:lvl1pPr algn="l" defTabSz="1007577" rtl="0" eaLnBrk="1" latinLnBrk="0" hangingPunct="1">
        <a:spcBef>
          <a:spcPct val="0"/>
        </a:spcBef>
        <a:buNone/>
        <a:defRPr sz="4848" b="1" kern="1200">
          <a:solidFill>
            <a:srgbClr val="350457"/>
          </a:solidFill>
          <a:latin typeface="Arial" panose="020B0604020202020204" pitchFamily="34" charset="0"/>
          <a:ea typeface="+mj-ea"/>
          <a:cs typeface="Arial" panose="020B0604020202020204" pitchFamily="34" charset="0"/>
        </a:defRPr>
      </a:lvl1pPr>
    </p:titleStyle>
    <p:bodyStyle>
      <a:lvl1pPr marL="377842" indent="-377842"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1pPr>
      <a:lvl2pPr marL="818657" indent="-314868"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2pPr>
      <a:lvl3pPr marL="1259472" indent="-251894"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3pPr>
      <a:lvl4pPr marL="1763260" indent="-251894"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4pPr>
      <a:lvl5pPr marL="2267049" indent="-251894"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5pPr>
      <a:lvl6pPr marL="2770838"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6pPr>
      <a:lvl7pPr marL="3274626"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7pPr>
      <a:lvl8pPr marL="3778415"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8pPr>
      <a:lvl9pPr marL="4282204"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9pPr>
    </p:bodyStyle>
    <p:otherStyle>
      <a:defPPr>
        <a:defRPr lang="en-US"/>
      </a:defPPr>
      <a:lvl1pPr marL="0" algn="l" defTabSz="1007577" rtl="0" eaLnBrk="1" latinLnBrk="0" hangingPunct="1">
        <a:defRPr sz="1983" kern="1200">
          <a:solidFill>
            <a:schemeClr val="tx1"/>
          </a:solidFill>
          <a:latin typeface="+mn-lt"/>
          <a:ea typeface="+mn-ea"/>
          <a:cs typeface="+mn-cs"/>
        </a:defRPr>
      </a:lvl1pPr>
      <a:lvl2pPr marL="503789" algn="l" defTabSz="1007577" rtl="0" eaLnBrk="1" latinLnBrk="0" hangingPunct="1">
        <a:defRPr sz="1983" kern="1200">
          <a:solidFill>
            <a:schemeClr val="tx1"/>
          </a:solidFill>
          <a:latin typeface="+mn-lt"/>
          <a:ea typeface="+mn-ea"/>
          <a:cs typeface="+mn-cs"/>
        </a:defRPr>
      </a:lvl2pPr>
      <a:lvl3pPr marL="1007577" algn="l" defTabSz="1007577" rtl="0" eaLnBrk="1" latinLnBrk="0" hangingPunct="1">
        <a:defRPr sz="1983" kern="1200">
          <a:solidFill>
            <a:schemeClr val="tx1"/>
          </a:solidFill>
          <a:latin typeface="+mn-lt"/>
          <a:ea typeface="+mn-ea"/>
          <a:cs typeface="+mn-cs"/>
        </a:defRPr>
      </a:lvl3pPr>
      <a:lvl4pPr marL="1511366" algn="l" defTabSz="1007577" rtl="0" eaLnBrk="1" latinLnBrk="0" hangingPunct="1">
        <a:defRPr sz="1983" kern="1200">
          <a:solidFill>
            <a:schemeClr val="tx1"/>
          </a:solidFill>
          <a:latin typeface="+mn-lt"/>
          <a:ea typeface="+mn-ea"/>
          <a:cs typeface="+mn-cs"/>
        </a:defRPr>
      </a:lvl4pPr>
      <a:lvl5pPr marL="2015155" algn="l" defTabSz="1007577" rtl="0" eaLnBrk="1" latinLnBrk="0" hangingPunct="1">
        <a:defRPr sz="1983" kern="1200">
          <a:solidFill>
            <a:schemeClr val="tx1"/>
          </a:solidFill>
          <a:latin typeface="+mn-lt"/>
          <a:ea typeface="+mn-ea"/>
          <a:cs typeface="+mn-cs"/>
        </a:defRPr>
      </a:lvl5pPr>
      <a:lvl6pPr marL="2518943" algn="l" defTabSz="1007577" rtl="0" eaLnBrk="1" latinLnBrk="0" hangingPunct="1">
        <a:defRPr sz="1983" kern="1200">
          <a:solidFill>
            <a:schemeClr val="tx1"/>
          </a:solidFill>
          <a:latin typeface="+mn-lt"/>
          <a:ea typeface="+mn-ea"/>
          <a:cs typeface="+mn-cs"/>
        </a:defRPr>
      </a:lvl6pPr>
      <a:lvl7pPr marL="3022732" algn="l" defTabSz="1007577" rtl="0" eaLnBrk="1" latinLnBrk="0" hangingPunct="1">
        <a:defRPr sz="1983" kern="1200">
          <a:solidFill>
            <a:schemeClr val="tx1"/>
          </a:solidFill>
          <a:latin typeface="+mn-lt"/>
          <a:ea typeface="+mn-ea"/>
          <a:cs typeface="+mn-cs"/>
        </a:defRPr>
      </a:lvl7pPr>
      <a:lvl8pPr marL="3526521" algn="l" defTabSz="1007577" rtl="0" eaLnBrk="1" latinLnBrk="0" hangingPunct="1">
        <a:defRPr sz="1983" kern="1200">
          <a:solidFill>
            <a:schemeClr val="tx1"/>
          </a:solidFill>
          <a:latin typeface="+mn-lt"/>
          <a:ea typeface="+mn-ea"/>
          <a:cs typeface="+mn-cs"/>
        </a:defRPr>
      </a:lvl8pPr>
      <a:lvl9pPr marL="4030309" algn="l" defTabSz="1007577" rtl="0" eaLnBrk="1" latinLnBrk="0" hangingPunct="1">
        <a:defRPr sz="1983"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34035" y="302610"/>
            <a:ext cx="9612630" cy="1259417"/>
          </a:xfrm>
          <a:prstGeom prst="rect">
            <a:avLst/>
          </a:prstGeom>
        </p:spPr>
        <p:txBody>
          <a:bodyPr vert="horz" lIns="91440" tIns="45720" rIns="91440" bIns="45720" rtlCol="0" anchor="ctr">
            <a:normAutofit/>
          </a:bodyPr>
          <a:lstStyle/>
          <a:p>
            <a:r>
              <a:rPr lang="en-US" dirty="0" smtClean="0"/>
              <a:t>Click to edit Master title style</a:t>
            </a:r>
            <a:endParaRPr lang="en-GB" dirty="0"/>
          </a:p>
        </p:txBody>
      </p:sp>
      <p:sp>
        <p:nvSpPr>
          <p:cNvPr id="3" name="Text Placeholder 2"/>
          <p:cNvSpPr>
            <a:spLocks noGrp="1"/>
          </p:cNvSpPr>
          <p:nvPr>
            <p:ph type="body" idx="1"/>
          </p:nvPr>
        </p:nvSpPr>
        <p:spPr>
          <a:xfrm>
            <a:off x="534035" y="1763184"/>
            <a:ext cx="9612630" cy="4986941"/>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2"/>
          </p:nvPr>
        </p:nvSpPr>
        <p:spPr>
          <a:xfrm>
            <a:off x="534035" y="7003756"/>
            <a:ext cx="2492163" cy="402314"/>
          </a:xfrm>
          <a:prstGeom prst="rect">
            <a:avLst/>
          </a:prstGeom>
        </p:spPr>
        <p:txBody>
          <a:bodyPr vert="horz" lIns="91440" tIns="45720" rIns="91440" bIns="45720" rtlCol="0" anchor="ctr"/>
          <a:lstStyle>
            <a:lvl1pPr algn="l">
              <a:defRPr sz="1322">
                <a:solidFill>
                  <a:schemeClr val="tx1">
                    <a:tint val="75000"/>
                  </a:schemeClr>
                </a:solidFill>
              </a:defRPr>
            </a:lvl1pPr>
          </a:lstStyle>
          <a:p>
            <a:pPr defTabSz="1007577" rtl="0"/>
            <a:fld id="{9A6A5BE5-AF27-403A-A43D-8C60266A74BA}" type="datetimeFigureOut">
              <a:rPr lang="en-GB" kern="1200" smtClean="0">
                <a:solidFill>
                  <a:prstClr val="black">
                    <a:tint val="75000"/>
                  </a:prstClr>
                </a:solidFill>
                <a:ea typeface="+mn-ea"/>
                <a:cs typeface="+mn-cs"/>
              </a:rPr>
              <a:pPr defTabSz="1007577" rtl="0"/>
              <a:t>15/11/2016</a:t>
            </a:fld>
            <a:endParaRPr lang="en-GB" kern="1200">
              <a:solidFill>
                <a:prstClr val="black">
                  <a:tint val="75000"/>
                </a:prstClr>
              </a:solidFill>
              <a:ea typeface="+mn-ea"/>
              <a:cs typeface="+mn-cs"/>
            </a:endParaRPr>
          </a:p>
        </p:txBody>
      </p:sp>
      <p:sp>
        <p:nvSpPr>
          <p:cNvPr id="5" name="Footer Placeholder 4"/>
          <p:cNvSpPr>
            <a:spLocks noGrp="1"/>
          </p:cNvSpPr>
          <p:nvPr>
            <p:ph type="ftr" sz="quarter" idx="3"/>
          </p:nvPr>
        </p:nvSpPr>
        <p:spPr>
          <a:xfrm>
            <a:off x="3649239" y="7003756"/>
            <a:ext cx="3382222" cy="402314"/>
          </a:xfrm>
          <a:prstGeom prst="rect">
            <a:avLst/>
          </a:prstGeom>
        </p:spPr>
        <p:txBody>
          <a:bodyPr vert="horz" lIns="91440" tIns="45720" rIns="91440" bIns="45720" rtlCol="0" anchor="ctr"/>
          <a:lstStyle>
            <a:lvl1pPr algn="ctr">
              <a:defRPr sz="1322">
                <a:solidFill>
                  <a:schemeClr val="tx1">
                    <a:tint val="75000"/>
                  </a:schemeClr>
                </a:solidFill>
              </a:defRPr>
            </a:lvl1pPr>
          </a:lstStyle>
          <a:p>
            <a:pPr defTabSz="1007577" rtl="0"/>
            <a:endParaRPr lang="en-GB" kern="1200">
              <a:solidFill>
                <a:prstClr val="black">
                  <a:tint val="75000"/>
                </a:prstClr>
              </a:solidFill>
              <a:ea typeface="+mn-ea"/>
              <a:cs typeface="+mn-cs"/>
            </a:endParaRPr>
          </a:p>
        </p:txBody>
      </p:sp>
      <p:sp>
        <p:nvSpPr>
          <p:cNvPr id="6" name="Slide Number Placeholder 5"/>
          <p:cNvSpPr>
            <a:spLocks noGrp="1"/>
          </p:cNvSpPr>
          <p:nvPr>
            <p:ph type="sldNum" sz="quarter" idx="4"/>
          </p:nvPr>
        </p:nvSpPr>
        <p:spPr>
          <a:xfrm>
            <a:off x="7654502" y="7003756"/>
            <a:ext cx="2492163" cy="402314"/>
          </a:xfrm>
          <a:prstGeom prst="rect">
            <a:avLst/>
          </a:prstGeom>
        </p:spPr>
        <p:txBody>
          <a:bodyPr vert="horz" lIns="91440" tIns="45720" rIns="91440" bIns="45720" rtlCol="0" anchor="ctr"/>
          <a:lstStyle>
            <a:lvl1pPr algn="r">
              <a:defRPr sz="1322">
                <a:solidFill>
                  <a:schemeClr val="tx1">
                    <a:tint val="75000"/>
                  </a:schemeClr>
                </a:solidFill>
              </a:defRPr>
            </a:lvl1pPr>
          </a:lstStyle>
          <a:p>
            <a:pPr defTabSz="1007577" rtl="0"/>
            <a:fld id="{FF4CE270-1EBB-49B3-910A-6991416C8355}" type="slidenum">
              <a:rPr lang="en-GB" kern="1200" smtClean="0">
                <a:solidFill>
                  <a:prstClr val="black">
                    <a:tint val="75000"/>
                  </a:prstClr>
                </a:solidFill>
                <a:ea typeface="+mn-ea"/>
                <a:cs typeface="+mn-cs"/>
              </a:rPr>
              <a:pPr defTabSz="1007577" rtl="0"/>
              <a:t>‹#›</a:t>
            </a:fld>
            <a:endParaRPr lang="en-GB" kern="1200">
              <a:solidFill>
                <a:prstClr val="black">
                  <a:tint val="75000"/>
                </a:prstClr>
              </a:solidFill>
              <a:ea typeface="+mn-ea"/>
              <a:cs typeface="+mn-cs"/>
            </a:endParaRPr>
          </a:p>
        </p:txBody>
      </p:sp>
      <p:pic>
        <p:nvPicPr>
          <p:cNvPr id="7" name="Picture 2" descr="S:\All Roundhouse\Anniversary Year\Marketing\Brand\Brand assets\Logos\Red RH Logos\RH_logo_CMYK_Red.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9209380" y="6237856"/>
            <a:ext cx="1008128" cy="964066"/>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28511"/>
            <a:ext cx="10975676" cy="397481"/>
          </a:xfrm>
          <a:prstGeom prst="rect">
            <a:avLst/>
          </a:prstGeom>
        </p:spPr>
        <p:txBody>
          <a:bodyPr wrap="square">
            <a:spAutoFit/>
          </a:bodyPr>
          <a:lstStyle/>
          <a:p>
            <a:pPr algn="l" defTabSz="1007577" rtl="0"/>
            <a:r>
              <a:rPr lang="en-GB" sz="1983" kern="1200" dirty="0" smtClean="0">
                <a:solidFill>
                  <a:prstClr val="black"/>
                </a:solidFill>
                <a:ea typeface="+mn-ea"/>
                <a:cs typeface="+mn-cs"/>
              </a:rPr>
              <a:t>        </a:t>
            </a:r>
            <a:r>
              <a:rPr lang="en-GB" sz="1983" kern="1200" dirty="0" smtClean="0">
                <a:solidFill>
                  <a:srgbClr val="ED1B2F"/>
                </a:solidFill>
                <a:ea typeface="+mn-ea"/>
                <a:cs typeface="+mn-cs"/>
              </a:rPr>
              <a:t>………………………………………………………………………………………………………………………………………….</a:t>
            </a:r>
            <a:endParaRPr lang="en-GB" sz="1983" kern="1200" dirty="0">
              <a:solidFill>
                <a:srgbClr val="ED1B2F"/>
              </a:solidFill>
              <a:ea typeface="+mn-ea"/>
              <a:cs typeface="+mn-cs"/>
            </a:endParaRPr>
          </a:p>
        </p:txBody>
      </p:sp>
    </p:spTree>
    <p:extLst>
      <p:ext uri="{BB962C8B-B14F-4D97-AF65-F5344CB8AC3E}">
        <p14:creationId xmlns:p14="http://schemas.microsoft.com/office/powerpoint/2010/main" val="2197180676"/>
      </p:ext>
    </p:extLst>
  </p:cSld>
  <p:clrMap bg1="lt1" tx1="dk1" bg2="lt2" tx2="dk2" accent1="accent1" accent2="accent2" accent3="accent3" accent4="accent4" accent5="accent5" accent6="accent6" hlink="hlink" folHlink="folHlink"/>
  <p:sldLayoutIdLst>
    <p:sldLayoutId id="2147483697" r:id="rId1"/>
  </p:sldLayoutIdLst>
  <p:txStyles>
    <p:titleStyle>
      <a:lvl1pPr algn="l" defTabSz="1007577" rtl="0" eaLnBrk="1" latinLnBrk="0" hangingPunct="1">
        <a:spcBef>
          <a:spcPct val="0"/>
        </a:spcBef>
        <a:buNone/>
        <a:defRPr sz="4848" b="1" kern="1200">
          <a:solidFill>
            <a:srgbClr val="350457"/>
          </a:solidFill>
          <a:latin typeface="Arial" panose="020B0604020202020204" pitchFamily="34" charset="0"/>
          <a:ea typeface="+mj-ea"/>
          <a:cs typeface="Arial" panose="020B0604020202020204" pitchFamily="34" charset="0"/>
        </a:defRPr>
      </a:lvl1pPr>
    </p:titleStyle>
    <p:bodyStyle>
      <a:lvl1pPr marL="377842" indent="-377842"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1pPr>
      <a:lvl2pPr marL="818657" indent="-314868"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2pPr>
      <a:lvl3pPr marL="1259472" indent="-251894"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3pPr>
      <a:lvl4pPr marL="1763260" indent="-251894"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4pPr>
      <a:lvl5pPr marL="2267049" indent="-251894"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5pPr>
      <a:lvl6pPr marL="2770838"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6pPr>
      <a:lvl7pPr marL="3274626"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7pPr>
      <a:lvl8pPr marL="3778415"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8pPr>
      <a:lvl9pPr marL="4282204"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9pPr>
    </p:bodyStyle>
    <p:otherStyle>
      <a:defPPr>
        <a:defRPr lang="en-US"/>
      </a:defPPr>
      <a:lvl1pPr marL="0" algn="l" defTabSz="1007577" rtl="0" eaLnBrk="1" latinLnBrk="0" hangingPunct="1">
        <a:defRPr sz="1983" kern="1200">
          <a:solidFill>
            <a:schemeClr val="tx1"/>
          </a:solidFill>
          <a:latin typeface="+mn-lt"/>
          <a:ea typeface="+mn-ea"/>
          <a:cs typeface="+mn-cs"/>
        </a:defRPr>
      </a:lvl1pPr>
      <a:lvl2pPr marL="503789" algn="l" defTabSz="1007577" rtl="0" eaLnBrk="1" latinLnBrk="0" hangingPunct="1">
        <a:defRPr sz="1983" kern="1200">
          <a:solidFill>
            <a:schemeClr val="tx1"/>
          </a:solidFill>
          <a:latin typeface="+mn-lt"/>
          <a:ea typeface="+mn-ea"/>
          <a:cs typeface="+mn-cs"/>
        </a:defRPr>
      </a:lvl2pPr>
      <a:lvl3pPr marL="1007577" algn="l" defTabSz="1007577" rtl="0" eaLnBrk="1" latinLnBrk="0" hangingPunct="1">
        <a:defRPr sz="1983" kern="1200">
          <a:solidFill>
            <a:schemeClr val="tx1"/>
          </a:solidFill>
          <a:latin typeface="+mn-lt"/>
          <a:ea typeface="+mn-ea"/>
          <a:cs typeface="+mn-cs"/>
        </a:defRPr>
      </a:lvl3pPr>
      <a:lvl4pPr marL="1511366" algn="l" defTabSz="1007577" rtl="0" eaLnBrk="1" latinLnBrk="0" hangingPunct="1">
        <a:defRPr sz="1983" kern="1200">
          <a:solidFill>
            <a:schemeClr val="tx1"/>
          </a:solidFill>
          <a:latin typeface="+mn-lt"/>
          <a:ea typeface="+mn-ea"/>
          <a:cs typeface="+mn-cs"/>
        </a:defRPr>
      </a:lvl4pPr>
      <a:lvl5pPr marL="2015155" algn="l" defTabSz="1007577" rtl="0" eaLnBrk="1" latinLnBrk="0" hangingPunct="1">
        <a:defRPr sz="1983" kern="1200">
          <a:solidFill>
            <a:schemeClr val="tx1"/>
          </a:solidFill>
          <a:latin typeface="+mn-lt"/>
          <a:ea typeface="+mn-ea"/>
          <a:cs typeface="+mn-cs"/>
        </a:defRPr>
      </a:lvl5pPr>
      <a:lvl6pPr marL="2518943" algn="l" defTabSz="1007577" rtl="0" eaLnBrk="1" latinLnBrk="0" hangingPunct="1">
        <a:defRPr sz="1983" kern="1200">
          <a:solidFill>
            <a:schemeClr val="tx1"/>
          </a:solidFill>
          <a:latin typeface="+mn-lt"/>
          <a:ea typeface="+mn-ea"/>
          <a:cs typeface="+mn-cs"/>
        </a:defRPr>
      </a:lvl6pPr>
      <a:lvl7pPr marL="3022732" algn="l" defTabSz="1007577" rtl="0" eaLnBrk="1" latinLnBrk="0" hangingPunct="1">
        <a:defRPr sz="1983" kern="1200">
          <a:solidFill>
            <a:schemeClr val="tx1"/>
          </a:solidFill>
          <a:latin typeface="+mn-lt"/>
          <a:ea typeface="+mn-ea"/>
          <a:cs typeface="+mn-cs"/>
        </a:defRPr>
      </a:lvl7pPr>
      <a:lvl8pPr marL="3526521" algn="l" defTabSz="1007577" rtl="0" eaLnBrk="1" latinLnBrk="0" hangingPunct="1">
        <a:defRPr sz="1983" kern="1200">
          <a:solidFill>
            <a:schemeClr val="tx1"/>
          </a:solidFill>
          <a:latin typeface="+mn-lt"/>
          <a:ea typeface="+mn-ea"/>
          <a:cs typeface="+mn-cs"/>
        </a:defRPr>
      </a:lvl8pPr>
      <a:lvl9pPr marL="4030309" algn="l" defTabSz="1007577" rtl="0" eaLnBrk="1" latinLnBrk="0" hangingPunct="1">
        <a:defRPr sz="1983" kern="1200">
          <a:solidFill>
            <a:schemeClr val="tx1"/>
          </a:solidFill>
          <a:latin typeface="+mn-lt"/>
          <a:ea typeface="+mn-ea"/>
          <a:cs typeface="+mn-cs"/>
        </a:defRPr>
      </a:lvl9pPr>
    </p:otherStyle>
  </p:txStyles>
</p:sldMaster>
</file>

<file path=ppt/slideMasters/slideMaster2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34035" y="302610"/>
            <a:ext cx="9612630" cy="1259417"/>
          </a:xfrm>
          <a:prstGeom prst="rect">
            <a:avLst/>
          </a:prstGeom>
        </p:spPr>
        <p:txBody>
          <a:bodyPr vert="horz" lIns="91440" tIns="45720" rIns="91440" bIns="45720" rtlCol="0" anchor="ctr">
            <a:normAutofit/>
          </a:bodyPr>
          <a:lstStyle/>
          <a:p>
            <a:r>
              <a:rPr lang="en-US" dirty="0" smtClean="0"/>
              <a:t>Click to edit Master title style</a:t>
            </a:r>
            <a:endParaRPr lang="en-GB" dirty="0"/>
          </a:p>
        </p:txBody>
      </p:sp>
      <p:sp>
        <p:nvSpPr>
          <p:cNvPr id="3" name="Text Placeholder 2"/>
          <p:cNvSpPr>
            <a:spLocks noGrp="1"/>
          </p:cNvSpPr>
          <p:nvPr>
            <p:ph type="body" idx="1"/>
          </p:nvPr>
        </p:nvSpPr>
        <p:spPr>
          <a:xfrm>
            <a:off x="534035" y="1763184"/>
            <a:ext cx="9612630" cy="4986941"/>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2"/>
          </p:nvPr>
        </p:nvSpPr>
        <p:spPr>
          <a:xfrm>
            <a:off x="534035" y="7003756"/>
            <a:ext cx="2492163" cy="402314"/>
          </a:xfrm>
          <a:prstGeom prst="rect">
            <a:avLst/>
          </a:prstGeom>
        </p:spPr>
        <p:txBody>
          <a:bodyPr vert="horz" lIns="91440" tIns="45720" rIns="91440" bIns="45720" rtlCol="0" anchor="ctr"/>
          <a:lstStyle>
            <a:lvl1pPr algn="l">
              <a:defRPr sz="1322">
                <a:solidFill>
                  <a:schemeClr val="tx1">
                    <a:tint val="75000"/>
                  </a:schemeClr>
                </a:solidFill>
              </a:defRPr>
            </a:lvl1pPr>
          </a:lstStyle>
          <a:p>
            <a:pPr defTabSz="1007577" rtl="0"/>
            <a:fld id="{9A6A5BE5-AF27-403A-A43D-8C60266A74BA}" type="datetimeFigureOut">
              <a:rPr lang="en-GB" kern="1200" smtClean="0">
                <a:solidFill>
                  <a:prstClr val="black">
                    <a:tint val="75000"/>
                  </a:prstClr>
                </a:solidFill>
                <a:ea typeface="+mn-ea"/>
                <a:cs typeface="+mn-cs"/>
              </a:rPr>
              <a:pPr defTabSz="1007577" rtl="0"/>
              <a:t>15/11/2016</a:t>
            </a:fld>
            <a:endParaRPr lang="en-GB" kern="1200">
              <a:solidFill>
                <a:prstClr val="black">
                  <a:tint val="75000"/>
                </a:prstClr>
              </a:solidFill>
              <a:ea typeface="+mn-ea"/>
              <a:cs typeface="+mn-cs"/>
            </a:endParaRPr>
          </a:p>
        </p:txBody>
      </p:sp>
      <p:sp>
        <p:nvSpPr>
          <p:cNvPr id="5" name="Footer Placeholder 4"/>
          <p:cNvSpPr>
            <a:spLocks noGrp="1"/>
          </p:cNvSpPr>
          <p:nvPr>
            <p:ph type="ftr" sz="quarter" idx="3"/>
          </p:nvPr>
        </p:nvSpPr>
        <p:spPr>
          <a:xfrm>
            <a:off x="3649239" y="7003756"/>
            <a:ext cx="3382222" cy="402314"/>
          </a:xfrm>
          <a:prstGeom prst="rect">
            <a:avLst/>
          </a:prstGeom>
        </p:spPr>
        <p:txBody>
          <a:bodyPr vert="horz" lIns="91440" tIns="45720" rIns="91440" bIns="45720" rtlCol="0" anchor="ctr"/>
          <a:lstStyle>
            <a:lvl1pPr algn="ctr">
              <a:defRPr sz="1322">
                <a:solidFill>
                  <a:schemeClr val="tx1">
                    <a:tint val="75000"/>
                  </a:schemeClr>
                </a:solidFill>
              </a:defRPr>
            </a:lvl1pPr>
          </a:lstStyle>
          <a:p>
            <a:pPr defTabSz="1007577" rtl="0"/>
            <a:endParaRPr lang="en-GB" kern="1200">
              <a:solidFill>
                <a:prstClr val="black">
                  <a:tint val="75000"/>
                </a:prstClr>
              </a:solidFill>
              <a:ea typeface="+mn-ea"/>
              <a:cs typeface="+mn-cs"/>
            </a:endParaRPr>
          </a:p>
        </p:txBody>
      </p:sp>
      <p:sp>
        <p:nvSpPr>
          <p:cNvPr id="6" name="Slide Number Placeholder 5"/>
          <p:cNvSpPr>
            <a:spLocks noGrp="1"/>
          </p:cNvSpPr>
          <p:nvPr>
            <p:ph type="sldNum" sz="quarter" idx="4"/>
          </p:nvPr>
        </p:nvSpPr>
        <p:spPr>
          <a:xfrm>
            <a:off x="7654502" y="7003756"/>
            <a:ext cx="2492163" cy="402314"/>
          </a:xfrm>
          <a:prstGeom prst="rect">
            <a:avLst/>
          </a:prstGeom>
        </p:spPr>
        <p:txBody>
          <a:bodyPr vert="horz" lIns="91440" tIns="45720" rIns="91440" bIns="45720" rtlCol="0" anchor="ctr"/>
          <a:lstStyle>
            <a:lvl1pPr algn="r">
              <a:defRPr sz="1322">
                <a:solidFill>
                  <a:schemeClr val="tx1">
                    <a:tint val="75000"/>
                  </a:schemeClr>
                </a:solidFill>
              </a:defRPr>
            </a:lvl1pPr>
          </a:lstStyle>
          <a:p>
            <a:pPr defTabSz="1007577" rtl="0"/>
            <a:fld id="{FF4CE270-1EBB-49B3-910A-6991416C8355}" type="slidenum">
              <a:rPr lang="en-GB" kern="1200" smtClean="0">
                <a:solidFill>
                  <a:prstClr val="black">
                    <a:tint val="75000"/>
                  </a:prstClr>
                </a:solidFill>
                <a:ea typeface="+mn-ea"/>
                <a:cs typeface="+mn-cs"/>
              </a:rPr>
              <a:pPr defTabSz="1007577" rtl="0"/>
              <a:t>‹#›</a:t>
            </a:fld>
            <a:endParaRPr lang="en-GB" kern="1200">
              <a:solidFill>
                <a:prstClr val="black">
                  <a:tint val="75000"/>
                </a:prstClr>
              </a:solidFill>
              <a:ea typeface="+mn-ea"/>
              <a:cs typeface="+mn-cs"/>
            </a:endParaRPr>
          </a:p>
        </p:txBody>
      </p:sp>
      <p:pic>
        <p:nvPicPr>
          <p:cNvPr id="7" name="Picture 2" descr="S:\All Roundhouse\Anniversary Year\Marketing\Brand\Brand assets\Logos\Red RH Logos\RH_logo_CMYK_Red.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9209380" y="6237856"/>
            <a:ext cx="1008128" cy="964066"/>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28511"/>
            <a:ext cx="10975676" cy="397481"/>
          </a:xfrm>
          <a:prstGeom prst="rect">
            <a:avLst/>
          </a:prstGeom>
        </p:spPr>
        <p:txBody>
          <a:bodyPr wrap="square">
            <a:spAutoFit/>
          </a:bodyPr>
          <a:lstStyle/>
          <a:p>
            <a:pPr algn="l" defTabSz="1007577" rtl="0"/>
            <a:r>
              <a:rPr lang="en-GB" sz="1983" kern="1200" dirty="0" smtClean="0">
                <a:solidFill>
                  <a:prstClr val="black"/>
                </a:solidFill>
                <a:ea typeface="+mn-ea"/>
                <a:cs typeface="+mn-cs"/>
              </a:rPr>
              <a:t>        </a:t>
            </a:r>
            <a:r>
              <a:rPr lang="en-GB" sz="1983" kern="1200" dirty="0" smtClean="0">
                <a:solidFill>
                  <a:srgbClr val="ED1B2F"/>
                </a:solidFill>
                <a:ea typeface="+mn-ea"/>
                <a:cs typeface="+mn-cs"/>
              </a:rPr>
              <a:t>………………………………………………………………………………………………………………………………………….</a:t>
            </a:r>
            <a:endParaRPr lang="en-GB" sz="1983" kern="1200" dirty="0">
              <a:solidFill>
                <a:srgbClr val="ED1B2F"/>
              </a:solidFill>
              <a:ea typeface="+mn-ea"/>
              <a:cs typeface="+mn-cs"/>
            </a:endParaRPr>
          </a:p>
        </p:txBody>
      </p:sp>
    </p:spTree>
    <p:extLst>
      <p:ext uri="{BB962C8B-B14F-4D97-AF65-F5344CB8AC3E}">
        <p14:creationId xmlns:p14="http://schemas.microsoft.com/office/powerpoint/2010/main" val="747866957"/>
      </p:ext>
    </p:extLst>
  </p:cSld>
  <p:clrMap bg1="lt1" tx1="dk1" bg2="lt2" tx2="dk2" accent1="accent1" accent2="accent2" accent3="accent3" accent4="accent4" accent5="accent5" accent6="accent6" hlink="hlink" folHlink="folHlink"/>
  <p:sldLayoutIdLst>
    <p:sldLayoutId id="2147483699" r:id="rId1"/>
  </p:sldLayoutIdLst>
  <p:txStyles>
    <p:titleStyle>
      <a:lvl1pPr algn="l" defTabSz="1007577" rtl="0" eaLnBrk="1" latinLnBrk="0" hangingPunct="1">
        <a:spcBef>
          <a:spcPct val="0"/>
        </a:spcBef>
        <a:buNone/>
        <a:defRPr sz="4848" b="1" kern="1200">
          <a:solidFill>
            <a:srgbClr val="350457"/>
          </a:solidFill>
          <a:latin typeface="Arial" panose="020B0604020202020204" pitchFamily="34" charset="0"/>
          <a:ea typeface="+mj-ea"/>
          <a:cs typeface="Arial" panose="020B0604020202020204" pitchFamily="34" charset="0"/>
        </a:defRPr>
      </a:lvl1pPr>
    </p:titleStyle>
    <p:bodyStyle>
      <a:lvl1pPr marL="377842" indent="-377842"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1pPr>
      <a:lvl2pPr marL="818657" indent="-314868"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2pPr>
      <a:lvl3pPr marL="1259472" indent="-251894"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3pPr>
      <a:lvl4pPr marL="1763260" indent="-251894"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4pPr>
      <a:lvl5pPr marL="2267049" indent="-251894"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5pPr>
      <a:lvl6pPr marL="2770838"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6pPr>
      <a:lvl7pPr marL="3274626"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7pPr>
      <a:lvl8pPr marL="3778415"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8pPr>
      <a:lvl9pPr marL="4282204"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9pPr>
    </p:bodyStyle>
    <p:otherStyle>
      <a:defPPr>
        <a:defRPr lang="en-US"/>
      </a:defPPr>
      <a:lvl1pPr marL="0" algn="l" defTabSz="1007577" rtl="0" eaLnBrk="1" latinLnBrk="0" hangingPunct="1">
        <a:defRPr sz="1983" kern="1200">
          <a:solidFill>
            <a:schemeClr val="tx1"/>
          </a:solidFill>
          <a:latin typeface="+mn-lt"/>
          <a:ea typeface="+mn-ea"/>
          <a:cs typeface="+mn-cs"/>
        </a:defRPr>
      </a:lvl1pPr>
      <a:lvl2pPr marL="503789" algn="l" defTabSz="1007577" rtl="0" eaLnBrk="1" latinLnBrk="0" hangingPunct="1">
        <a:defRPr sz="1983" kern="1200">
          <a:solidFill>
            <a:schemeClr val="tx1"/>
          </a:solidFill>
          <a:latin typeface="+mn-lt"/>
          <a:ea typeface="+mn-ea"/>
          <a:cs typeface="+mn-cs"/>
        </a:defRPr>
      </a:lvl2pPr>
      <a:lvl3pPr marL="1007577" algn="l" defTabSz="1007577" rtl="0" eaLnBrk="1" latinLnBrk="0" hangingPunct="1">
        <a:defRPr sz="1983" kern="1200">
          <a:solidFill>
            <a:schemeClr val="tx1"/>
          </a:solidFill>
          <a:latin typeface="+mn-lt"/>
          <a:ea typeface="+mn-ea"/>
          <a:cs typeface="+mn-cs"/>
        </a:defRPr>
      </a:lvl3pPr>
      <a:lvl4pPr marL="1511366" algn="l" defTabSz="1007577" rtl="0" eaLnBrk="1" latinLnBrk="0" hangingPunct="1">
        <a:defRPr sz="1983" kern="1200">
          <a:solidFill>
            <a:schemeClr val="tx1"/>
          </a:solidFill>
          <a:latin typeface="+mn-lt"/>
          <a:ea typeface="+mn-ea"/>
          <a:cs typeface="+mn-cs"/>
        </a:defRPr>
      </a:lvl4pPr>
      <a:lvl5pPr marL="2015155" algn="l" defTabSz="1007577" rtl="0" eaLnBrk="1" latinLnBrk="0" hangingPunct="1">
        <a:defRPr sz="1983" kern="1200">
          <a:solidFill>
            <a:schemeClr val="tx1"/>
          </a:solidFill>
          <a:latin typeface="+mn-lt"/>
          <a:ea typeface="+mn-ea"/>
          <a:cs typeface="+mn-cs"/>
        </a:defRPr>
      </a:lvl5pPr>
      <a:lvl6pPr marL="2518943" algn="l" defTabSz="1007577" rtl="0" eaLnBrk="1" latinLnBrk="0" hangingPunct="1">
        <a:defRPr sz="1983" kern="1200">
          <a:solidFill>
            <a:schemeClr val="tx1"/>
          </a:solidFill>
          <a:latin typeface="+mn-lt"/>
          <a:ea typeface="+mn-ea"/>
          <a:cs typeface="+mn-cs"/>
        </a:defRPr>
      </a:lvl6pPr>
      <a:lvl7pPr marL="3022732" algn="l" defTabSz="1007577" rtl="0" eaLnBrk="1" latinLnBrk="0" hangingPunct="1">
        <a:defRPr sz="1983" kern="1200">
          <a:solidFill>
            <a:schemeClr val="tx1"/>
          </a:solidFill>
          <a:latin typeface="+mn-lt"/>
          <a:ea typeface="+mn-ea"/>
          <a:cs typeface="+mn-cs"/>
        </a:defRPr>
      </a:lvl7pPr>
      <a:lvl8pPr marL="3526521" algn="l" defTabSz="1007577" rtl="0" eaLnBrk="1" latinLnBrk="0" hangingPunct="1">
        <a:defRPr sz="1983" kern="1200">
          <a:solidFill>
            <a:schemeClr val="tx1"/>
          </a:solidFill>
          <a:latin typeface="+mn-lt"/>
          <a:ea typeface="+mn-ea"/>
          <a:cs typeface="+mn-cs"/>
        </a:defRPr>
      </a:lvl8pPr>
      <a:lvl9pPr marL="4030309" algn="l" defTabSz="1007577" rtl="0" eaLnBrk="1" latinLnBrk="0" hangingPunct="1">
        <a:defRPr sz="1983" kern="1200">
          <a:solidFill>
            <a:schemeClr val="tx1"/>
          </a:solidFill>
          <a:latin typeface="+mn-lt"/>
          <a:ea typeface="+mn-ea"/>
          <a:cs typeface="+mn-cs"/>
        </a:defRPr>
      </a:lvl9pPr>
    </p:otherStyle>
  </p:txStyles>
</p:sldMaster>
</file>

<file path=ppt/slideMasters/slideMaster2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34035" y="302610"/>
            <a:ext cx="9612630" cy="1259417"/>
          </a:xfrm>
          <a:prstGeom prst="rect">
            <a:avLst/>
          </a:prstGeom>
        </p:spPr>
        <p:txBody>
          <a:bodyPr vert="horz" lIns="91440" tIns="45720" rIns="91440" bIns="45720" rtlCol="0" anchor="ctr">
            <a:normAutofit/>
          </a:bodyPr>
          <a:lstStyle/>
          <a:p>
            <a:r>
              <a:rPr lang="en-US" dirty="0" smtClean="0"/>
              <a:t>Click to edit Master title style</a:t>
            </a:r>
            <a:endParaRPr lang="en-GB" dirty="0"/>
          </a:p>
        </p:txBody>
      </p:sp>
      <p:sp>
        <p:nvSpPr>
          <p:cNvPr id="3" name="Text Placeholder 2"/>
          <p:cNvSpPr>
            <a:spLocks noGrp="1"/>
          </p:cNvSpPr>
          <p:nvPr>
            <p:ph type="body" idx="1"/>
          </p:nvPr>
        </p:nvSpPr>
        <p:spPr>
          <a:xfrm>
            <a:off x="534035" y="1763184"/>
            <a:ext cx="9612630" cy="4986941"/>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2"/>
          </p:nvPr>
        </p:nvSpPr>
        <p:spPr>
          <a:xfrm>
            <a:off x="534035" y="7003756"/>
            <a:ext cx="2492163" cy="402314"/>
          </a:xfrm>
          <a:prstGeom prst="rect">
            <a:avLst/>
          </a:prstGeom>
        </p:spPr>
        <p:txBody>
          <a:bodyPr vert="horz" lIns="91440" tIns="45720" rIns="91440" bIns="45720" rtlCol="0" anchor="ctr"/>
          <a:lstStyle>
            <a:lvl1pPr algn="l">
              <a:defRPr sz="1322">
                <a:solidFill>
                  <a:schemeClr val="tx1">
                    <a:tint val="75000"/>
                  </a:schemeClr>
                </a:solidFill>
              </a:defRPr>
            </a:lvl1pPr>
          </a:lstStyle>
          <a:p>
            <a:pPr defTabSz="1007577" rtl="0"/>
            <a:fld id="{9A6A5BE5-AF27-403A-A43D-8C60266A74BA}" type="datetimeFigureOut">
              <a:rPr lang="en-GB" kern="1200" smtClean="0">
                <a:solidFill>
                  <a:prstClr val="black">
                    <a:tint val="75000"/>
                  </a:prstClr>
                </a:solidFill>
                <a:ea typeface="+mn-ea"/>
                <a:cs typeface="+mn-cs"/>
              </a:rPr>
              <a:pPr defTabSz="1007577" rtl="0"/>
              <a:t>15/11/2016</a:t>
            </a:fld>
            <a:endParaRPr lang="en-GB" kern="1200">
              <a:solidFill>
                <a:prstClr val="black">
                  <a:tint val="75000"/>
                </a:prstClr>
              </a:solidFill>
              <a:ea typeface="+mn-ea"/>
              <a:cs typeface="+mn-cs"/>
            </a:endParaRPr>
          </a:p>
        </p:txBody>
      </p:sp>
      <p:sp>
        <p:nvSpPr>
          <p:cNvPr id="5" name="Footer Placeholder 4"/>
          <p:cNvSpPr>
            <a:spLocks noGrp="1"/>
          </p:cNvSpPr>
          <p:nvPr>
            <p:ph type="ftr" sz="quarter" idx="3"/>
          </p:nvPr>
        </p:nvSpPr>
        <p:spPr>
          <a:xfrm>
            <a:off x="3649239" y="7003756"/>
            <a:ext cx="3382222" cy="402314"/>
          </a:xfrm>
          <a:prstGeom prst="rect">
            <a:avLst/>
          </a:prstGeom>
        </p:spPr>
        <p:txBody>
          <a:bodyPr vert="horz" lIns="91440" tIns="45720" rIns="91440" bIns="45720" rtlCol="0" anchor="ctr"/>
          <a:lstStyle>
            <a:lvl1pPr algn="ctr">
              <a:defRPr sz="1322">
                <a:solidFill>
                  <a:schemeClr val="tx1">
                    <a:tint val="75000"/>
                  </a:schemeClr>
                </a:solidFill>
              </a:defRPr>
            </a:lvl1pPr>
          </a:lstStyle>
          <a:p>
            <a:pPr defTabSz="1007577" rtl="0"/>
            <a:endParaRPr lang="en-GB" kern="1200">
              <a:solidFill>
                <a:prstClr val="black">
                  <a:tint val="75000"/>
                </a:prstClr>
              </a:solidFill>
              <a:ea typeface="+mn-ea"/>
              <a:cs typeface="+mn-cs"/>
            </a:endParaRPr>
          </a:p>
        </p:txBody>
      </p:sp>
      <p:sp>
        <p:nvSpPr>
          <p:cNvPr id="6" name="Slide Number Placeholder 5"/>
          <p:cNvSpPr>
            <a:spLocks noGrp="1"/>
          </p:cNvSpPr>
          <p:nvPr>
            <p:ph type="sldNum" sz="quarter" idx="4"/>
          </p:nvPr>
        </p:nvSpPr>
        <p:spPr>
          <a:xfrm>
            <a:off x="7654502" y="7003756"/>
            <a:ext cx="2492163" cy="402314"/>
          </a:xfrm>
          <a:prstGeom prst="rect">
            <a:avLst/>
          </a:prstGeom>
        </p:spPr>
        <p:txBody>
          <a:bodyPr vert="horz" lIns="91440" tIns="45720" rIns="91440" bIns="45720" rtlCol="0" anchor="ctr"/>
          <a:lstStyle>
            <a:lvl1pPr algn="r">
              <a:defRPr sz="1322">
                <a:solidFill>
                  <a:schemeClr val="tx1">
                    <a:tint val="75000"/>
                  </a:schemeClr>
                </a:solidFill>
              </a:defRPr>
            </a:lvl1pPr>
          </a:lstStyle>
          <a:p>
            <a:pPr defTabSz="1007577" rtl="0"/>
            <a:fld id="{FF4CE270-1EBB-49B3-910A-6991416C8355}" type="slidenum">
              <a:rPr lang="en-GB" kern="1200" smtClean="0">
                <a:solidFill>
                  <a:prstClr val="black">
                    <a:tint val="75000"/>
                  </a:prstClr>
                </a:solidFill>
                <a:ea typeface="+mn-ea"/>
                <a:cs typeface="+mn-cs"/>
              </a:rPr>
              <a:pPr defTabSz="1007577" rtl="0"/>
              <a:t>‹#›</a:t>
            </a:fld>
            <a:endParaRPr lang="en-GB" kern="1200">
              <a:solidFill>
                <a:prstClr val="black">
                  <a:tint val="75000"/>
                </a:prstClr>
              </a:solidFill>
              <a:ea typeface="+mn-ea"/>
              <a:cs typeface="+mn-cs"/>
            </a:endParaRPr>
          </a:p>
        </p:txBody>
      </p:sp>
      <p:pic>
        <p:nvPicPr>
          <p:cNvPr id="7" name="Picture 2" descr="S:\All Roundhouse\Anniversary Year\Marketing\Brand\Brand assets\Logos\Red RH Logos\RH_logo_CMYK_Red.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9209380" y="6237856"/>
            <a:ext cx="1008128" cy="964066"/>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28511"/>
            <a:ext cx="10975676" cy="397481"/>
          </a:xfrm>
          <a:prstGeom prst="rect">
            <a:avLst/>
          </a:prstGeom>
        </p:spPr>
        <p:txBody>
          <a:bodyPr wrap="square">
            <a:spAutoFit/>
          </a:bodyPr>
          <a:lstStyle/>
          <a:p>
            <a:pPr algn="l" defTabSz="1007577" rtl="0"/>
            <a:r>
              <a:rPr lang="en-GB" sz="1983" kern="1200" dirty="0" smtClean="0">
                <a:solidFill>
                  <a:prstClr val="black"/>
                </a:solidFill>
                <a:ea typeface="+mn-ea"/>
                <a:cs typeface="+mn-cs"/>
              </a:rPr>
              <a:t>        </a:t>
            </a:r>
            <a:r>
              <a:rPr lang="en-GB" sz="1983" kern="1200" dirty="0" smtClean="0">
                <a:solidFill>
                  <a:srgbClr val="ED1B2F"/>
                </a:solidFill>
                <a:ea typeface="+mn-ea"/>
                <a:cs typeface="+mn-cs"/>
              </a:rPr>
              <a:t>………………………………………………………………………………………………………………………………………….</a:t>
            </a:r>
            <a:endParaRPr lang="en-GB" sz="1983" kern="1200" dirty="0">
              <a:solidFill>
                <a:srgbClr val="ED1B2F"/>
              </a:solidFill>
              <a:ea typeface="+mn-ea"/>
              <a:cs typeface="+mn-cs"/>
            </a:endParaRPr>
          </a:p>
        </p:txBody>
      </p:sp>
    </p:spTree>
    <p:extLst>
      <p:ext uri="{BB962C8B-B14F-4D97-AF65-F5344CB8AC3E}">
        <p14:creationId xmlns:p14="http://schemas.microsoft.com/office/powerpoint/2010/main" val="3309214470"/>
      </p:ext>
    </p:extLst>
  </p:cSld>
  <p:clrMap bg1="lt1" tx1="dk1" bg2="lt2" tx2="dk2" accent1="accent1" accent2="accent2" accent3="accent3" accent4="accent4" accent5="accent5" accent6="accent6" hlink="hlink" folHlink="folHlink"/>
  <p:sldLayoutIdLst>
    <p:sldLayoutId id="2147483701" r:id="rId1"/>
  </p:sldLayoutIdLst>
  <p:txStyles>
    <p:titleStyle>
      <a:lvl1pPr algn="l" defTabSz="1007577" rtl="0" eaLnBrk="1" latinLnBrk="0" hangingPunct="1">
        <a:spcBef>
          <a:spcPct val="0"/>
        </a:spcBef>
        <a:buNone/>
        <a:defRPr sz="4848" b="1" kern="1200">
          <a:solidFill>
            <a:srgbClr val="350457"/>
          </a:solidFill>
          <a:latin typeface="Arial" panose="020B0604020202020204" pitchFamily="34" charset="0"/>
          <a:ea typeface="+mj-ea"/>
          <a:cs typeface="Arial" panose="020B0604020202020204" pitchFamily="34" charset="0"/>
        </a:defRPr>
      </a:lvl1pPr>
    </p:titleStyle>
    <p:bodyStyle>
      <a:lvl1pPr marL="377842" indent="-377842"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1pPr>
      <a:lvl2pPr marL="818657" indent="-314868"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2pPr>
      <a:lvl3pPr marL="1259472" indent="-251894"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3pPr>
      <a:lvl4pPr marL="1763260" indent="-251894"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4pPr>
      <a:lvl5pPr marL="2267049" indent="-251894"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5pPr>
      <a:lvl6pPr marL="2770838"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6pPr>
      <a:lvl7pPr marL="3274626"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7pPr>
      <a:lvl8pPr marL="3778415"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8pPr>
      <a:lvl9pPr marL="4282204"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9pPr>
    </p:bodyStyle>
    <p:otherStyle>
      <a:defPPr>
        <a:defRPr lang="en-US"/>
      </a:defPPr>
      <a:lvl1pPr marL="0" algn="l" defTabSz="1007577" rtl="0" eaLnBrk="1" latinLnBrk="0" hangingPunct="1">
        <a:defRPr sz="1983" kern="1200">
          <a:solidFill>
            <a:schemeClr val="tx1"/>
          </a:solidFill>
          <a:latin typeface="+mn-lt"/>
          <a:ea typeface="+mn-ea"/>
          <a:cs typeface="+mn-cs"/>
        </a:defRPr>
      </a:lvl1pPr>
      <a:lvl2pPr marL="503789" algn="l" defTabSz="1007577" rtl="0" eaLnBrk="1" latinLnBrk="0" hangingPunct="1">
        <a:defRPr sz="1983" kern="1200">
          <a:solidFill>
            <a:schemeClr val="tx1"/>
          </a:solidFill>
          <a:latin typeface="+mn-lt"/>
          <a:ea typeface="+mn-ea"/>
          <a:cs typeface="+mn-cs"/>
        </a:defRPr>
      </a:lvl2pPr>
      <a:lvl3pPr marL="1007577" algn="l" defTabSz="1007577" rtl="0" eaLnBrk="1" latinLnBrk="0" hangingPunct="1">
        <a:defRPr sz="1983" kern="1200">
          <a:solidFill>
            <a:schemeClr val="tx1"/>
          </a:solidFill>
          <a:latin typeface="+mn-lt"/>
          <a:ea typeface="+mn-ea"/>
          <a:cs typeface="+mn-cs"/>
        </a:defRPr>
      </a:lvl3pPr>
      <a:lvl4pPr marL="1511366" algn="l" defTabSz="1007577" rtl="0" eaLnBrk="1" latinLnBrk="0" hangingPunct="1">
        <a:defRPr sz="1983" kern="1200">
          <a:solidFill>
            <a:schemeClr val="tx1"/>
          </a:solidFill>
          <a:latin typeface="+mn-lt"/>
          <a:ea typeface="+mn-ea"/>
          <a:cs typeface="+mn-cs"/>
        </a:defRPr>
      </a:lvl4pPr>
      <a:lvl5pPr marL="2015155" algn="l" defTabSz="1007577" rtl="0" eaLnBrk="1" latinLnBrk="0" hangingPunct="1">
        <a:defRPr sz="1983" kern="1200">
          <a:solidFill>
            <a:schemeClr val="tx1"/>
          </a:solidFill>
          <a:latin typeface="+mn-lt"/>
          <a:ea typeface="+mn-ea"/>
          <a:cs typeface="+mn-cs"/>
        </a:defRPr>
      </a:lvl5pPr>
      <a:lvl6pPr marL="2518943" algn="l" defTabSz="1007577" rtl="0" eaLnBrk="1" latinLnBrk="0" hangingPunct="1">
        <a:defRPr sz="1983" kern="1200">
          <a:solidFill>
            <a:schemeClr val="tx1"/>
          </a:solidFill>
          <a:latin typeface="+mn-lt"/>
          <a:ea typeface="+mn-ea"/>
          <a:cs typeface="+mn-cs"/>
        </a:defRPr>
      </a:lvl6pPr>
      <a:lvl7pPr marL="3022732" algn="l" defTabSz="1007577" rtl="0" eaLnBrk="1" latinLnBrk="0" hangingPunct="1">
        <a:defRPr sz="1983" kern="1200">
          <a:solidFill>
            <a:schemeClr val="tx1"/>
          </a:solidFill>
          <a:latin typeface="+mn-lt"/>
          <a:ea typeface="+mn-ea"/>
          <a:cs typeface="+mn-cs"/>
        </a:defRPr>
      </a:lvl7pPr>
      <a:lvl8pPr marL="3526521" algn="l" defTabSz="1007577" rtl="0" eaLnBrk="1" latinLnBrk="0" hangingPunct="1">
        <a:defRPr sz="1983" kern="1200">
          <a:solidFill>
            <a:schemeClr val="tx1"/>
          </a:solidFill>
          <a:latin typeface="+mn-lt"/>
          <a:ea typeface="+mn-ea"/>
          <a:cs typeface="+mn-cs"/>
        </a:defRPr>
      </a:lvl8pPr>
      <a:lvl9pPr marL="4030309" algn="l" defTabSz="1007577" rtl="0" eaLnBrk="1" latinLnBrk="0" hangingPunct="1">
        <a:defRPr sz="1983" kern="1200">
          <a:solidFill>
            <a:schemeClr val="tx1"/>
          </a:solidFill>
          <a:latin typeface="+mn-lt"/>
          <a:ea typeface="+mn-ea"/>
          <a:cs typeface="+mn-cs"/>
        </a:defRPr>
      </a:lvl9pPr>
    </p:otherStyle>
  </p:txStyles>
</p:sldMaster>
</file>

<file path=ppt/slideMasters/slideMaster2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34035" y="302610"/>
            <a:ext cx="9612630" cy="1259417"/>
          </a:xfrm>
          <a:prstGeom prst="rect">
            <a:avLst/>
          </a:prstGeom>
        </p:spPr>
        <p:txBody>
          <a:bodyPr vert="horz" lIns="91440" tIns="45720" rIns="91440" bIns="45720" rtlCol="0" anchor="ctr">
            <a:normAutofit/>
          </a:bodyPr>
          <a:lstStyle/>
          <a:p>
            <a:r>
              <a:rPr lang="en-US" dirty="0" smtClean="0"/>
              <a:t>Click to edit Master title style</a:t>
            </a:r>
            <a:endParaRPr lang="en-GB" dirty="0"/>
          </a:p>
        </p:txBody>
      </p:sp>
      <p:sp>
        <p:nvSpPr>
          <p:cNvPr id="3" name="Text Placeholder 2"/>
          <p:cNvSpPr>
            <a:spLocks noGrp="1"/>
          </p:cNvSpPr>
          <p:nvPr>
            <p:ph type="body" idx="1"/>
          </p:nvPr>
        </p:nvSpPr>
        <p:spPr>
          <a:xfrm>
            <a:off x="534035" y="1763184"/>
            <a:ext cx="9612630" cy="4986941"/>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2"/>
          </p:nvPr>
        </p:nvSpPr>
        <p:spPr>
          <a:xfrm>
            <a:off x="534035" y="7003756"/>
            <a:ext cx="2492163" cy="402314"/>
          </a:xfrm>
          <a:prstGeom prst="rect">
            <a:avLst/>
          </a:prstGeom>
        </p:spPr>
        <p:txBody>
          <a:bodyPr vert="horz" lIns="91440" tIns="45720" rIns="91440" bIns="45720" rtlCol="0" anchor="ctr"/>
          <a:lstStyle>
            <a:lvl1pPr algn="l">
              <a:defRPr sz="1322">
                <a:solidFill>
                  <a:schemeClr val="tx1">
                    <a:tint val="75000"/>
                  </a:schemeClr>
                </a:solidFill>
              </a:defRPr>
            </a:lvl1pPr>
          </a:lstStyle>
          <a:p>
            <a:pPr defTabSz="1007577" rtl="0"/>
            <a:fld id="{9A6A5BE5-AF27-403A-A43D-8C60266A74BA}" type="datetimeFigureOut">
              <a:rPr lang="en-GB" kern="1200" smtClean="0">
                <a:solidFill>
                  <a:prstClr val="black">
                    <a:tint val="75000"/>
                  </a:prstClr>
                </a:solidFill>
                <a:ea typeface="+mn-ea"/>
                <a:cs typeface="+mn-cs"/>
              </a:rPr>
              <a:pPr defTabSz="1007577" rtl="0"/>
              <a:t>15/11/2016</a:t>
            </a:fld>
            <a:endParaRPr lang="en-GB" kern="1200">
              <a:solidFill>
                <a:prstClr val="black">
                  <a:tint val="75000"/>
                </a:prstClr>
              </a:solidFill>
              <a:ea typeface="+mn-ea"/>
              <a:cs typeface="+mn-cs"/>
            </a:endParaRPr>
          </a:p>
        </p:txBody>
      </p:sp>
      <p:sp>
        <p:nvSpPr>
          <p:cNvPr id="5" name="Footer Placeholder 4"/>
          <p:cNvSpPr>
            <a:spLocks noGrp="1"/>
          </p:cNvSpPr>
          <p:nvPr>
            <p:ph type="ftr" sz="quarter" idx="3"/>
          </p:nvPr>
        </p:nvSpPr>
        <p:spPr>
          <a:xfrm>
            <a:off x="3649239" y="7003756"/>
            <a:ext cx="3382222" cy="402314"/>
          </a:xfrm>
          <a:prstGeom prst="rect">
            <a:avLst/>
          </a:prstGeom>
        </p:spPr>
        <p:txBody>
          <a:bodyPr vert="horz" lIns="91440" tIns="45720" rIns="91440" bIns="45720" rtlCol="0" anchor="ctr"/>
          <a:lstStyle>
            <a:lvl1pPr algn="ctr">
              <a:defRPr sz="1322">
                <a:solidFill>
                  <a:schemeClr val="tx1">
                    <a:tint val="75000"/>
                  </a:schemeClr>
                </a:solidFill>
              </a:defRPr>
            </a:lvl1pPr>
          </a:lstStyle>
          <a:p>
            <a:pPr defTabSz="1007577" rtl="0"/>
            <a:endParaRPr lang="en-GB" kern="1200">
              <a:solidFill>
                <a:prstClr val="black">
                  <a:tint val="75000"/>
                </a:prstClr>
              </a:solidFill>
              <a:ea typeface="+mn-ea"/>
              <a:cs typeface="+mn-cs"/>
            </a:endParaRPr>
          </a:p>
        </p:txBody>
      </p:sp>
      <p:sp>
        <p:nvSpPr>
          <p:cNvPr id="6" name="Slide Number Placeholder 5"/>
          <p:cNvSpPr>
            <a:spLocks noGrp="1"/>
          </p:cNvSpPr>
          <p:nvPr>
            <p:ph type="sldNum" sz="quarter" idx="4"/>
          </p:nvPr>
        </p:nvSpPr>
        <p:spPr>
          <a:xfrm>
            <a:off x="7654502" y="7003756"/>
            <a:ext cx="2492163" cy="402314"/>
          </a:xfrm>
          <a:prstGeom prst="rect">
            <a:avLst/>
          </a:prstGeom>
        </p:spPr>
        <p:txBody>
          <a:bodyPr vert="horz" lIns="91440" tIns="45720" rIns="91440" bIns="45720" rtlCol="0" anchor="ctr"/>
          <a:lstStyle>
            <a:lvl1pPr algn="r">
              <a:defRPr sz="1322">
                <a:solidFill>
                  <a:schemeClr val="tx1">
                    <a:tint val="75000"/>
                  </a:schemeClr>
                </a:solidFill>
              </a:defRPr>
            </a:lvl1pPr>
          </a:lstStyle>
          <a:p>
            <a:pPr defTabSz="1007577" rtl="0"/>
            <a:fld id="{FF4CE270-1EBB-49B3-910A-6991416C8355}" type="slidenum">
              <a:rPr lang="en-GB" kern="1200" smtClean="0">
                <a:solidFill>
                  <a:prstClr val="black">
                    <a:tint val="75000"/>
                  </a:prstClr>
                </a:solidFill>
                <a:ea typeface="+mn-ea"/>
                <a:cs typeface="+mn-cs"/>
              </a:rPr>
              <a:pPr defTabSz="1007577" rtl="0"/>
              <a:t>‹#›</a:t>
            </a:fld>
            <a:endParaRPr lang="en-GB" kern="1200">
              <a:solidFill>
                <a:prstClr val="black">
                  <a:tint val="75000"/>
                </a:prstClr>
              </a:solidFill>
              <a:ea typeface="+mn-ea"/>
              <a:cs typeface="+mn-cs"/>
            </a:endParaRPr>
          </a:p>
        </p:txBody>
      </p:sp>
      <p:pic>
        <p:nvPicPr>
          <p:cNvPr id="7" name="Picture 2" descr="S:\All Roundhouse\Anniversary Year\Marketing\Brand\Brand assets\Logos\Red RH Logos\RH_logo_CMYK_Red.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9209380" y="6237856"/>
            <a:ext cx="1008128" cy="964066"/>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28511"/>
            <a:ext cx="10975676" cy="397481"/>
          </a:xfrm>
          <a:prstGeom prst="rect">
            <a:avLst/>
          </a:prstGeom>
        </p:spPr>
        <p:txBody>
          <a:bodyPr wrap="square">
            <a:spAutoFit/>
          </a:bodyPr>
          <a:lstStyle/>
          <a:p>
            <a:pPr algn="l" defTabSz="1007577" rtl="0"/>
            <a:r>
              <a:rPr lang="en-GB" sz="1983" kern="1200" dirty="0" smtClean="0">
                <a:solidFill>
                  <a:prstClr val="black"/>
                </a:solidFill>
                <a:ea typeface="+mn-ea"/>
                <a:cs typeface="+mn-cs"/>
              </a:rPr>
              <a:t>        </a:t>
            </a:r>
            <a:r>
              <a:rPr lang="en-GB" sz="1983" kern="1200" dirty="0" smtClean="0">
                <a:solidFill>
                  <a:srgbClr val="ED1B2F"/>
                </a:solidFill>
                <a:ea typeface="+mn-ea"/>
                <a:cs typeface="+mn-cs"/>
              </a:rPr>
              <a:t>………………………………………………………………………………………………………………………………………….</a:t>
            </a:r>
            <a:endParaRPr lang="en-GB" sz="1983" kern="1200" dirty="0">
              <a:solidFill>
                <a:srgbClr val="ED1B2F"/>
              </a:solidFill>
              <a:ea typeface="+mn-ea"/>
              <a:cs typeface="+mn-cs"/>
            </a:endParaRPr>
          </a:p>
        </p:txBody>
      </p:sp>
    </p:spTree>
    <p:extLst>
      <p:ext uri="{BB962C8B-B14F-4D97-AF65-F5344CB8AC3E}">
        <p14:creationId xmlns:p14="http://schemas.microsoft.com/office/powerpoint/2010/main" val="4010392024"/>
      </p:ext>
    </p:extLst>
  </p:cSld>
  <p:clrMap bg1="lt1" tx1="dk1" bg2="lt2" tx2="dk2" accent1="accent1" accent2="accent2" accent3="accent3" accent4="accent4" accent5="accent5" accent6="accent6" hlink="hlink" folHlink="folHlink"/>
  <p:sldLayoutIdLst>
    <p:sldLayoutId id="2147483703" r:id="rId1"/>
  </p:sldLayoutIdLst>
  <p:txStyles>
    <p:titleStyle>
      <a:lvl1pPr algn="l" defTabSz="1007577" rtl="0" eaLnBrk="1" latinLnBrk="0" hangingPunct="1">
        <a:spcBef>
          <a:spcPct val="0"/>
        </a:spcBef>
        <a:buNone/>
        <a:defRPr sz="4848" b="1" kern="1200">
          <a:solidFill>
            <a:srgbClr val="350457"/>
          </a:solidFill>
          <a:latin typeface="Arial" panose="020B0604020202020204" pitchFamily="34" charset="0"/>
          <a:ea typeface="+mj-ea"/>
          <a:cs typeface="Arial" panose="020B0604020202020204" pitchFamily="34" charset="0"/>
        </a:defRPr>
      </a:lvl1pPr>
    </p:titleStyle>
    <p:bodyStyle>
      <a:lvl1pPr marL="377842" indent="-377842"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1pPr>
      <a:lvl2pPr marL="818657" indent="-314868"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2pPr>
      <a:lvl3pPr marL="1259472" indent="-251894"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3pPr>
      <a:lvl4pPr marL="1763260" indent="-251894"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4pPr>
      <a:lvl5pPr marL="2267049" indent="-251894"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5pPr>
      <a:lvl6pPr marL="2770838"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6pPr>
      <a:lvl7pPr marL="3274626"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7pPr>
      <a:lvl8pPr marL="3778415"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8pPr>
      <a:lvl9pPr marL="4282204"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9pPr>
    </p:bodyStyle>
    <p:otherStyle>
      <a:defPPr>
        <a:defRPr lang="en-US"/>
      </a:defPPr>
      <a:lvl1pPr marL="0" algn="l" defTabSz="1007577" rtl="0" eaLnBrk="1" latinLnBrk="0" hangingPunct="1">
        <a:defRPr sz="1983" kern="1200">
          <a:solidFill>
            <a:schemeClr val="tx1"/>
          </a:solidFill>
          <a:latin typeface="+mn-lt"/>
          <a:ea typeface="+mn-ea"/>
          <a:cs typeface="+mn-cs"/>
        </a:defRPr>
      </a:lvl1pPr>
      <a:lvl2pPr marL="503789" algn="l" defTabSz="1007577" rtl="0" eaLnBrk="1" latinLnBrk="0" hangingPunct="1">
        <a:defRPr sz="1983" kern="1200">
          <a:solidFill>
            <a:schemeClr val="tx1"/>
          </a:solidFill>
          <a:latin typeface="+mn-lt"/>
          <a:ea typeface="+mn-ea"/>
          <a:cs typeface="+mn-cs"/>
        </a:defRPr>
      </a:lvl2pPr>
      <a:lvl3pPr marL="1007577" algn="l" defTabSz="1007577" rtl="0" eaLnBrk="1" latinLnBrk="0" hangingPunct="1">
        <a:defRPr sz="1983" kern="1200">
          <a:solidFill>
            <a:schemeClr val="tx1"/>
          </a:solidFill>
          <a:latin typeface="+mn-lt"/>
          <a:ea typeface="+mn-ea"/>
          <a:cs typeface="+mn-cs"/>
        </a:defRPr>
      </a:lvl3pPr>
      <a:lvl4pPr marL="1511366" algn="l" defTabSz="1007577" rtl="0" eaLnBrk="1" latinLnBrk="0" hangingPunct="1">
        <a:defRPr sz="1983" kern="1200">
          <a:solidFill>
            <a:schemeClr val="tx1"/>
          </a:solidFill>
          <a:latin typeface="+mn-lt"/>
          <a:ea typeface="+mn-ea"/>
          <a:cs typeface="+mn-cs"/>
        </a:defRPr>
      </a:lvl4pPr>
      <a:lvl5pPr marL="2015155" algn="l" defTabSz="1007577" rtl="0" eaLnBrk="1" latinLnBrk="0" hangingPunct="1">
        <a:defRPr sz="1983" kern="1200">
          <a:solidFill>
            <a:schemeClr val="tx1"/>
          </a:solidFill>
          <a:latin typeface="+mn-lt"/>
          <a:ea typeface="+mn-ea"/>
          <a:cs typeface="+mn-cs"/>
        </a:defRPr>
      </a:lvl5pPr>
      <a:lvl6pPr marL="2518943" algn="l" defTabSz="1007577" rtl="0" eaLnBrk="1" latinLnBrk="0" hangingPunct="1">
        <a:defRPr sz="1983" kern="1200">
          <a:solidFill>
            <a:schemeClr val="tx1"/>
          </a:solidFill>
          <a:latin typeface="+mn-lt"/>
          <a:ea typeface="+mn-ea"/>
          <a:cs typeface="+mn-cs"/>
        </a:defRPr>
      </a:lvl6pPr>
      <a:lvl7pPr marL="3022732" algn="l" defTabSz="1007577" rtl="0" eaLnBrk="1" latinLnBrk="0" hangingPunct="1">
        <a:defRPr sz="1983" kern="1200">
          <a:solidFill>
            <a:schemeClr val="tx1"/>
          </a:solidFill>
          <a:latin typeface="+mn-lt"/>
          <a:ea typeface="+mn-ea"/>
          <a:cs typeface="+mn-cs"/>
        </a:defRPr>
      </a:lvl7pPr>
      <a:lvl8pPr marL="3526521" algn="l" defTabSz="1007577" rtl="0" eaLnBrk="1" latinLnBrk="0" hangingPunct="1">
        <a:defRPr sz="1983" kern="1200">
          <a:solidFill>
            <a:schemeClr val="tx1"/>
          </a:solidFill>
          <a:latin typeface="+mn-lt"/>
          <a:ea typeface="+mn-ea"/>
          <a:cs typeface="+mn-cs"/>
        </a:defRPr>
      </a:lvl8pPr>
      <a:lvl9pPr marL="4030309" algn="l" defTabSz="1007577" rtl="0" eaLnBrk="1" latinLnBrk="0" hangingPunct="1">
        <a:defRPr sz="1983" kern="1200">
          <a:solidFill>
            <a:schemeClr val="tx1"/>
          </a:solidFill>
          <a:latin typeface="+mn-lt"/>
          <a:ea typeface="+mn-ea"/>
          <a:cs typeface="+mn-cs"/>
        </a:defRPr>
      </a:lvl9pPr>
    </p:otherStyle>
  </p:txStyles>
</p:sldMaster>
</file>

<file path=ppt/slideMasters/slideMaster2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34035" y="302610"/>
            <a:ext cx="9612630" cy="1259417"/>
          </a:xfrm>
          <a:prstGeom prst="rect">
            <a:avLst/>
          </a:prstGeom>
        </p:spPr>
        <p:txBody>
          <a:bodyPr vert="horz" lIns="91440" tIns="45720" rIns="91440" bIns="45720" rtlCol="0" anchor="ctr">
            <a:normAutofit/>
          </a:bodyPr>
          <a:lstStyle/>
          <a:p>
            <a:r>
              <a:rPr lang="en-US" dirty="0" smtClean="0"/>
              <a:t>Click to edit Master title style</a:t>
            </a:r>
            <a:endParaRPr lang="en-GB" dirty="0"/>
          </a:p>
        </p:txBody>
      </p:sp>
      <p:sp>
        <p:nvSpPr>
          <p:cNvPr id="3" name="Text Placeholder 2"/>
          <p:cNvSpPr>
            <a:spLocks noGrp="1"/>
          </p:cNvSpPr>
          <p:nvPr>
            <p:ph type="body" idx="1"/>
          </p:nvPr>
        </p:nvSpPr>
        <p:spPr>
          <a:xfrm>
            <a:off x="534035" y="1763184"/>
            <a:ext cx="9612630" cy="4986941"/>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2"/>
          </p:nvPr>
        </p:nvSpPr>
        <p:spPr>
          <a:xfrm>
            <a:off x="534035" y="7003756"/>
            <a:ext cx="2492163" cy="402314"/>
          </a:xfrm>
          <a:prstGeom prst="rect">
            <a:avLst/>
          </a:prstGeom>
        </p:spPr>
        <p:txBody>
          <a:bodyPr vert="horz" lIns="91440" tIns="45720" rIns="91440" bIns="45720" rtlCol="0" anchor="ctr"/>
          <a:lstStyle>
            <a:lvl1pPr algn="l">
              <a:defRPr sz="1322">
                <a:solidFill>
                  <a:schemeClr val="tx1">
                    <a:tint val="75000"/>
                  </a:schemeClr>
                </a:solidFill>
              </a:defRPr>
            </a:lvl1pPr>
          </a:lstStyle>
          <a:p>
            <a:pPr defTabSz="1007577" rtl="0"/>
            <a:fld id="{9A6A5BE5-AF27-403A-A43D-8C60266A74BA}" type="datetimeFigureOut">
              <a:rPr lang="en-GB" kern="1200" smtClean="0">
                <a:solidFill>
                  <a:prstClr val="black">
                    <a:tint val="75000"/>
                  </a:prstClr>
                </a:solidFill>
                <a:ea typeface="+mn-ea"/>
                <a:cs typeface="+mn-cs"/>
              </a:rPr>
              <a:pPr defTabSz="1007577" rtl="0"/>
              <a:t>15/11/2016</a:t>
            </a:fld>
            <a:endParaRPr lang="en-GB" kern="1200">
              <a:solidFill>
                <a:prstClr val="black">
                  <a:tint val="75000"/>
                </a:prstClr>
              </a:solidFill>
              <a:ea typeface="+mn-ea"/>
              <a:cs typeface="+mn-cs"/>
            </a:endParaRPr>
          </a:p>
        </p:txBody>
      </p:sp>
      <p:sp>
        <p:nvSpPr>
          <p:cNvPr id="5" name="Footer Placeholder 4"/>
          <p:cNvSpPr>
            <a:spLocks noGrp="1"/>
          </p:cNvSpPr>
          <p:nvPr>
            <p:ph type="ftr" sz="quarter" idx="3"/>
          </p:nvPr>
        </p:nvSpPr>
        <p:spPr>
          <a:xfrm>
            <a:off x="3649239" y="7003756"/>
            <a:ext cx="3382222" cy="402314"/>
          </a:xfrm>
          <a:prstGeom prst="rect">
            <a:avLst/>
          </a:prstGeom>
        </p:spPr>
        <p:txBody>
          <a:bodyPr vert="horz" lIns="91440" tIns="45720" rIns="91440" bIns="45720" rtlCol="0" anchor="ctr"/>
          <a:lstStyle>
            <a:lvl1pPr algn="ctr">
              <a:defRPr sz="1322">
                <a:solidFill>
                  <a:schemeClr val="tx1">
                    <a:tint val="75000"/>
                  </a:schemeClr>
                </a:solidFill>
              </a:defRPr>
            </a:lvl1pPr>
          </a:lstStyle>
          <a:p>
            <a:pPr defTabSz="1007577" rtl="0"/>
            <a:endParaRPr lang="en-GB" kern="1200">
              <a:solidFill>
                <a:prstClr val="black">
                  <a:tint val="75000"/>
                </a:prstClr>
              </a:solidFill>
              <a:ea typeface="+mn-ea"/>
              <a:cs typeface="+mn-cs"/>
            </a:endParaRPr>
          </a:p>
        </p:txBody>
      </p:sp>
      <p:sp>
        <p:nvSpPr>
          <p:cNvPr id="6" name="Slide Number Placeholder 5"/>
          <p:cNvSpPr>
            <a:spLocks noGrp="1"/>
          </p:cNvSpPr>
          <p:nvPr>
            <p:ph type="sldNum" sz="quarter" idx="4"/>
          </p:nvPr>
        </p:nvSpPr>
        <p:spPr>
          <a:xfrm>
            <a:off x="7654502" y="7003756"/>
            <a:ext cx="2492163" cy="402314"/>
          </a:xfrm>
          <a:prstGeom prst="rect">
            <a:avLst/>
          </a:prstGeom>
        </p:spPr>
        <p:txBody>
          <a:bodyPr vert="horz" lIns="91440" tIns="45720" rIns="91440" bIns="45720" rtlCol="0" anchor="ctr"/>
          <a:lstStyle>
            <a:lvl1pPr algn="r">
              <a:defRPr sz="1322">
                <a:solidFill>
                  <a:schemeClr val="tx1">
                    <a:tint val="75000"/>
                  </a:schemeClr>
                </a:solidFill>
              </a:defRPr>
            </a:lvl1pPr>
          </a:lstStyle>
          <a:p>
            <a:pPr defTabSz="1007577" rtl="0"/>
            <a:fld id="{FF4CE270-1EBB-49B3-910A-6991416C8355}" type="slidenum">
              <a:rPr lang="en-GB" kern="1200" smtClean="0">
                <a:solidFill>
                  <a:prstClr val="black">
                    <a:tint val="75000"/>
                  </a:prstClr>
                </a:solidFill>
                <a:ea typeface="+mn-ea"/>
                <a:cs typeface="+mn-cs"/>
              </a:rPr>
              <a:pPr defTabSz="1007577" rtl="0"/>
              <a:t>‹#›</a:t>
            </a:fld>
            <a:endParaRPr lang="en-GB" kern="1200">
              <a:solidFill>
                <a:prstClr val="black">
                  <a:tint val="75000"/>
                </a:prstClr>
              </a:solidFill>
              <a:ea typeface="+mn-ea"/>
              <a:cs typeface="+mn-cs"/>
            </a:endParaRPr>
          </a:p>
        </p:txBody>
      </p:sp>
      <p:pic>
        <p:nvPicPr>
          <p:cNvPr id="7" name="Picture 2" descr="S:\All Roundhouse\Anniversary Year\Marketing\Brand\Brand assets\Logos\Red RH Logos\RH_logo_CMYK_Red.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9209380" y="6237856"/>
            <a:ext cx="1008128" cy="964066"/>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28511"/>
            <a:ext cx="10975676" cy="397481"/>
          </a:xfrm>
          <a:prstGeom prst="rect">
            <a:avLst/>
          </a:prstGeom>
        </p:spPr>
        <p:txBody>
          <a:bodyPr wrap="square">
            <a:spAutoFit/>
          </a:bodyPr>
          <a:lstStyle/>
          <a:p>
            <a:pPr algn="l" defTabSz="1007577" rtl="0"/>
            <a:r>
              <a:rPr lang="en-GB" sz="1983" kern="1200" dirty="0" smtClean="0">
                <a:solidFill>
                  <a:prstClr val="black"/>
                </a:solidFill>
                <a:ea typeface="+mn-ea"/>
                <a:cs typeface="+mn-cs"/>
              </a:rPr>
              <a:t>        </a:t>
            </a:r>
            <a:r>
              <a:rPr lang="en-GB" sz="1983" kern="1200" dirty="0" smtClean="0">
                <a:solidFill>
                  <a:srgbClr val="ED1B2F"/>
                </a:solidFill>
                <a:ea typeface="+mn-ea"/>
                <a:cs typeface="+mn-cs"/>
              </a:rPr>
              <a:t>………………………………………………………………………………………………………………………………………….</a:t>
            </a:r>
            <a:endParaRPr lang="en-GB" sz="1983" kern="1200" dirty="0">
              <a:solidFill>
                <a:srgbClr val="ED1B2F"/>
              </a:solidFill>
              <a:ea typeface="+mn-ea"/>
              <a:cs typeface="+mn-cs"/>
            </a:endParaRPr>
          </a:p>
        </p:txBody>
      </p:sp>
    </p:spTree>
    <p:extLst>
      <p:ext uri="{BB962C8B-B14F-4D97-AF65-F5344CB8AC3E}">
        <p14:creationId xmlns:p14="http://schemas.microsoft.com/office/powerpoint/2010/main" val="2879354626"/>
      </p:ext>
    </p:extLst>
  </p:cSld>
  <p:clrMap bg1="lt1" tx1="dk1" bg2="lt2" tx2="dk2" accent1="accent1" accent2="accent2" accent3="accent3" accent4="accent4" accent5="accent5" accent6="accent6" hlink="hlink" folHlink="folHlink"/>
  <p:sldLayoutIdLst>
    <p:sldLayoutId id="2147483705" r:id="rId1"/>
  </p:sldLayoutIdLst>
  <p:txStyles>
    <p:titleStyle>
      <a:lvl1pPr algn="l" defTabSz="1007577" rtl="0" eaLnBrk="1" latinLnBrk="0" hangingPunct="1">
        <a:spcBef>
          <a:spcPct val="0"/>
        </a:spcBef>
        <a:buNone/>
        <a:defRPr sz="4848" b="1" kern="1200">
          <a:solidFill>
            <a:srgbClr val="350457"/>
          </a:solidFill>
          <a:latin typeface="Arial" panose="020B0604020202020204" pitchFamily="34" charset="0"/>
          <a:ea typeface="+mj-ea"/>
          <a:cs typeface="Arial" panose="020B0604020202020204" pitchFamily="34" charset="0"/>
        </a:defRPr>
      </a:lvl1pPr>
    </p:titleStyle>
    <p:bodyStyle>
      <a:lvl1pPr marL="377842" indent="-377842"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1pPr>
      <a:lvl2pPr marL="818657" indent="-314868"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2pPr>
      <a:lvl3pPr marL="1259472" indent="-251894"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3pPr>
      <a:lvl4pPr marL="1763260" indent="-251894"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4pPr>
      <a:lvl5pPr marL="2267049" indent="-251894"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5pPr>
      <a:lvl6pPr marL="2770838"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6pPr>
      <a:lvl7pPr marL="3274626"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7pPr>
      <a:lvl8pPr marL="3778415"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8pPr>
      <a:lvl9pPr marL="4282204"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9pPr>
    </p:bodyStyle>
    <p:otherStyle>
      <a:defPPr>
        <a:defRPr lang="en-US"/>
      </a:defPPr>
      <a:lvl1pPr marL="0" algn="l" defTabSz="1007577" rtl="0" eaLnBrk="1" latinLnBrk="0" hangingPunct="1">
        <a:defRPr sz="1983" kern="1200">
          <a:solidFill>
            <a:schemeClr val="tx1"/>
          </a:solidFill>
          <a:latin typeface="+mn-lt"/>
          <a:ea typeface="+mn-ea"/>
          <a:cs typeface="+mn-cs"/>
        </a:defRPr>
      </a:lvl1pPr>
      <a:lvl2pPr marL="503789" algn="l" defTabSz="1007577" rtl="0" eaLnBrk="1" latinLnBrk="0" hangingPunct="1">
        <a:defRPr sz="1983" kern="1200">
          <a:solidFill>
            <a:schemeClr val="tx1"/>
          </a:solidFill>
          <a:latin typeface="+mn-lt"/>
          <a:ea typeface="+mn-ea"/>
          <a:cs typeface="+mn-cs"/>
        </a:defRPr>
      </a:lvl2pPr>
      <a:lvl3pPr marL="1007577" algn="l" defTabSz="1007577" rtl="0" eaLnBrk="1" latinLnBrk="0" hangingPunct="1">
        <a:defRPr sz="1983" kern="1200">
          <a:solidFill>
            <a:schemeClr val="tx1"/>
          </a:solidFill>
          <a:latin typeface="+mn-lt"/>
          <a:ea typeface="+mn-ea"/>
          <a:cs typeface="+mn-cs"/>
        </a:defRPr>
      </a:lvl3pPr>
      <a:lvl4pPr marL="1511366" algn="l" defTabSz="1007577" rtl="0" eaLnBrk="1" latinLnBrk="0" hangingPunct="1">
        <a:defRPr sz="1983" kern="1200">
          <a:solidFill>
            <a:schemeClr val="tx1"/>
          </a:solidFill>
          <a:latin typeface="+mn-lt"/>
          <a:ea typeface="+mn-ea"/>
          <a:cs typeface="+mn-cs"/>
        </a:defRPr>
      </a:lvl4pPr>
      <a:lvl5pPr marL="2015155" algn="l" defTabSz="1007577" rtl="0" eaLnBrk="1" latinLnBrk="0" hangingPunct="1">
        <a:defRPr sz="1983" kern="1200">
          <a:solidFill>
            <a:schemeClr val="tx1"/>
          </a:solidFill>
          <a:latin typeface="+mn-lt"/>
          <a:ea typeface="+mn-ea"/>
          <a:cs typeface="+mn-cs"/>
        </a:defRPr>
      </a:lvl5pPr>
      <a:lvl6pPr marL="2518943" algn="l" defTabSz="1007577" rtl="0" eaLnBrk="1" latinLnBrk="0" hangingPunct="1">
        <a:defRPr sz="1983" kern="1200">
          <a:solidFill>
            <a:schemeClr val="tx1"/>
          </a:solidFill>
          <a:latin typeface="+mn-lt"/>
          <a:ea typeface="+mn-ea"/>
          <a:cs typeface="+mn-cs"/>
        </a:defRPr>
      </a:lvl6pPr>
      <a:lvl7pPr marL="3022732" algn="l" defTabSz="1007577" rtl="0" eaLnBrk="1" latinLnBrk="0" hangingPunct="1">
        <a:defRPr sz="1983" kern="1200">
          <a:solidFill>
            <a:schemeClr val="tx1"/>
          </a:solidFill>
          <a:latin typeface="+mn-lt"/>
          <a:ea typeface="+mn-ea"/>
          <a:cs typeface="+mn-cs"/>
        </a:defRPr>
      </a:lvl7pPr>
      <a:lvl8pPr marL="3526521" algn="l" defTabSz="1007577" rtl="0" eaLnBrk="1" latinLnBrk="0" hangingPunct="1">
        <a:defRPr sz="1983" kern="1200">
          <a:solidFill>
            <a:schemeClr val="tx1"/>
          </a:solidFill>
          <a:latin typeface="+mn-lt"/>
          <a:ea typeface="+mn-ea"/>
          <a:cs typeface="+mn-cs"/>
        </a:defRPr>
      </a:lvl8pPr>
      <a:lvl9pPr marL="4030309" algn="l" defTabSz="1007577" rtl="0" eaLnBrk="1" latinLnBrk="0" hangingPunct="1">
        <a:defRPr sz="1983" kern="1200">
          <a:solidFill>
            <a:schemeClr val="tx1"/>
          </a:solidFill>
          <a:latin typeface="+mn-lt"/>
          <a:ea typeface="+mn-ea"/>
          <a:cs typeface="+mn-cs"/>
        </a:defRPr>
      </a:lvl9pPr>
    </p:otherStyle>
  </p:txStyles>
</p:sldMaster>
</file>

<file path=ppt/slideMasters/slideMaster2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34035" y="302610"/>
            <a:ext cx="9612630" cy="1259417"/>
          </a:xfrm>
          <a:prstGeom prst="rect">
            <a:avLst/>
          </a:prstGeom>
        </p:spPr>
        <p:txBody>
          <a:bodyPr vert="horz" lIns="91440" tIns="45720" rIns="91440" bIns="45720" rtlCol="0" anchor="ctr">
            <a:normAutofit/>
          </a:bodyPr>
          <a:lstStyle/>
          <a:p>
            <a:r>
              <a:rPr lang="en-US" dirty="0" smtClean="0"/>
              <a:t>Click to edit Master title style</a:t>
            </a:r>
            <a:endParaRPr lang="en-GB" dirty="0"/>
          </a:p>
        </p:txBody>
      </p:sp>
      <p:sp>
        <p:nvSpPr>
          <p:cNvPr id="3" name="Text Placeholder 2"/>
          <p:cNvSpPr>
            <a:spLocks noGrp="1"/>
          </p:cNvSpPr>
          <p:nvPr>
            <p:ph type="body" idx="1"/>
          </p:nvPr>
        </p:nvSpPr>
        <p:spPr>
          <a:xfrm>
            <a:off x="534035" y="1763184"/>
            <a:ext cx="9612630" cy="4986941"/>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2"/>
          </p:nvPr>
        </p:nvSpPr>
        <p:spPr>
          <a:xfrm>
            <a:off x="534035" y="7003756"/>
            <a:ext cx="2492163" cy="402314"/>
          </a:xfrm>
          <a:prstGeom prst="rect">
            <a:avLst/>
          </a:prstGeom>
        </p:spPr>
        <p:txBody>
          <a:bodyPr vert="horz" lIns="91440" tIns="45720" rIns="91440" bIns="45720" rtlCol="0" anchor="ctr"/>
          <a:lstStyle>
            <a:lvl1pPr algn="l">
              <a:defRPr sz="1322">
                <a:solidFill>
                  <a:schemeClr val="tx1">
                    <a:tint val="75000"/>
                  </a:schemeClr>
                </a:solidFill>
              </a:defRPr>
            </a:lvl1pPr>
          </a:lstStyle>
          <a:p>
            <a:pPr defTabSz="1007577" rtl="0"/>
            <a:fld id="{9A6A5BE5-AF27-403A-A43D-8C60266A74BA}" type="datetimeFigureOut">
              <a:rPr lang="en-GB" kern="1200" smtClean="0">
                <a:solidFill>
                  <a:prstClr val="black">
                    <a:tint val="75000"/>
                  </a:prstClr>
                </a:solidFill>
                <a:ea typeface="+mn-ea"/>
                <a:cs typeface="+mn-cs"/>
              </a:rPr>
              <a:pPr defTabSz="1007577" rtl="0"/>
              <a:t>15/11/2016</a:t>
            </a:fld>
            <a:endParaRPr lang="en-GB" kern="1200">
              <a:solidFill>
                <a:prstClr val="black">
                  <a:tint val="75000"/>
                </a:prstClr>
              </a:solidFill>
              <a:ea typeface="+mn-ea"/>
              <a:cs typeface="+mn-cs"/>
            </a:endParaRPr>
          </a:p>
        </p:txBody>
      </p:sp>
      <p:sp>
        <p:nvSpPr>
          <p:cNvPr id="5" name="Footer Placeholder 4"/>
          <p:cNvSpPr>
            <a:spLocks noGrp="1"/>
          </p:cNvSpPr>
          <p:nvPr>
            <p:ph type="ftr" sz="quarter" idx="3"/>
          </p:nvPr>
        </p:nvSpPr>
        <p:spPr>
          <a:xfrm>
            <a:off x="3649239" y="7003756"/>
            <a:ext cx="3382222" cy="402314"/>
          </a:xfrm>
          <a:prstGeom prst="rect">
            <a:avLst/>
          </a:prstGeom>
        </p:spPr>
        <p:txBody>
          <a:bodyPr vert="horz" lIns="91440" tIns="45720" rIns="91440" bIns="45720" rtlCol="0" anchor="ctr"/>
          <a:lstStyle>
            <a:lvl1pPr algn="ctr">
              <a:defRPr sz="1322">
                <a:solidFill>
                  <a:schemeClr val="tx1">
                    <a:tint val="75000"/>
                  </a:schemeClr>
                </a:solidFill>
              </a:defRPr>
            </a:lvl1pPr>
          </a:lstStyle>
          <a:p>
            <a:pPr defTabSz="1007577" rtl="0"/>
            <a:endParaRPr lang="en-GB" kern="1200">
              <a:solidFill>
                <a:prstClr val="black">
                  <a:tint val="75000"/>
                </a:prstClr>
              </a:solidFill>
              <a:ea typeface="+mn-ea"/>
              <a:cs typeface="+mn-cs"/>
            </a:endParaRPr>
          </a:p>
        </p:txBody>
      </p:sp>
      <p:sp>
        <p:nvSpPr>
          <p:cNvPr id="6" name="Slide Number Placeholder 5"/>
          <p:cNvSpPr>
            <a:spLocks noGrp="1"/>
          </p:cNvSpPr>
          <p:nvPr>
            <p:ph type="sldNum" sz="quarter" idx="4"/>
          </p:nvPr>
        </p:nvSpPr>
        <p:spPr>
          <a:xfrm>
            <a:off x="7654502" y="7003756"/>
            <a:ext cx="2492163" cy="402314"/>
          </a:xfrm>
          <a:prstGeom prst="rect">
            <a:avLst/>
          </a:prstGeom>
        </p:spPr>
        <p:txBody>
          <a:bodyPr vert="horz" lIns="91440" tIns="45720" rIns="91440" bIns="45720" rtlCol="0" anchor="ctr"/>
          <a:lstStyle>
            <a:lvl1pPr algn="r">
              <a:defRPr sz="1322">
                <a:solidFill>
                  <a:schemeClr val="tx1">
                    <a:tint val="75000"/>
                  </a:schemeClr>
                </a:solidFill>
              </a:defRPr>
            </a:lvl1pPr>
          </a:lstStyle>
          <a:p>
            <a:pPr defTabSz="1007577" rtl="0"/>
            <a:fld id="{FF4CE270-1EBB-49B3-910A-6991416C8355}" type="slidenum">
              <a:rPr lang="en-GB" kern="1200" smtClean="0">
                <a:solidFill>
                  <a:prstClr val="black">
                    <a:tint val="75000"/>
                  </a:prstClr>
                </a:solidFill>
                <a:ea typeface="+mn-ea"/>
                <a:cs typeface="+mn-cs"/>
              </a:rPr>
              <a:pPr defTabSz="1007577" rtl="0"/>
              <a:t>‹#›</a:t>
            </a:fld>
            <a:endParaRPr lang="en-GB" kern="1200">
              <a:solidFill>
                <a:prstClr val="black">
                  <a:tint val="75000"/>
                </a:prstClr>
              </a:solidFill>
              <a:ea typeface="+mn-ea"/>
              <a:cs typeface="+mn-cs"/>
            </a:endParaRPr>
          </a:p>
        </p:txBody>
      </p:sp>
      <p:pic>
        <p:nvPicPr>
          <p:cNvPr id="7" name="Picture 2" descr="S:\All Roundhouse\Anniversary Year\Marketing\Brand\Brand assets\Logos\Red RH Logos\RH_logo_CMYK_Red.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9209380" y="6237856"/>
            <a:ext cx="1008128" cy="964066"/>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28511"/>
            <a:ext cx="10975676" cy="397481"/>
          </a:xfrm>
          <a:prstGeom prst="rect">
            <a:avLst/>
          </a:prstGeom>
        </p:spPr>
        <p:txBody>
          <a:bodyPr wrap="square">
            <a:spAutoFit/>
          </a:bodyPr>
          <a:lstStyle/>
          <a:p>
            <a:pPr algn="l" defTabSz="1007577" rtl="0"/>
            <a:r>
              <a:rPr lang="en-GB" sz="1983" kern="1200" dirty="0" smtClean="0">
                <a:solidFill>
                  <a:prstClr val="black"/>
                </a:solidFill>
                <a:ea typeface="+mn-ea"/>
                <a:cs typeface="+mn-cs"/>
              </a:rPr>
              <a:t>        </a:t>
            </a:r>
            <a:r>
              <a:rPr lang="en-GB" sz="1983" kern="1200" dirty="0" smtClean="0">
                <a:solidFill>
                  <a:srgbClr val="ED1B2F"/>
                </a:solidFill>
                <a:ea typeface="+mn-ea"/>
                <a:cs typeface="+mn-cs"/>
              </a:rPr>
              <a:t>………………………………………………………………………………………………………………………………………….</a:t>
            </a:r>
            <a:endParaRPr lang="en-GB" sz="1983" kern="1200" dirty="0">
              <a:solidFill>
                <a:srgbClr val="ED1B2F"/>
              </a:solidFill>
              <a:ea typeface="+mn-ea"/>
              <a:cs typeface="+mn-cs"/>
            </a:endParaRPr>
          </a:p>
        </p:txBody>
      </p:sp>
    </p:spTree>
    <p:extLst>
      <p:ext uri="{BB962C8B-B14F-4D97-AF65-F5344CB8AC3E}">
        <p14:creationId xmlns:p14="http://schemas.microsoft.com/office/powerpoint/2010/main" val="3906329338"/>
      </p:ext>
    </p:extLst>
  </p:cSld>
  <p:clrMap bg1="lt1" tx1="dk1" bg2="lt2" tx2="dk2" accent1="accent1" accent2="accent2" accent3="accent3" accent4="accent4" accent5="accent5" accent6="accent6" hlink="hlink" folHlink="folHlink"/>
  <p:sldLayoutIdLst>
    <p:sldLayoutId id="2147483707" r:id="rId1"/>
  </p:sldLayoutIdLst>
  <p:txStyles>
    <p:titleStyle>
      <a:lvl1pPr algn="l" defTabSz="1007577" rtl="0" eaLnBrk="1" latinLnBrk="0" hangingPunct="1">
        <a:spcBef>
          <a:spcPct val="0"/>
        </a:spcBef>
        <a:buNone/>
        <a:defRPr sz="4848" b="1" kern="1200">
          <a:solidFill>
            <a:srgbClr val="350457"/>
          </a:solidFill>
          <a:latin typeface="Arial" panose="020B0604020202020204" pitchFamily="34" charset="0"/>
          <a:ea typeface="+mj-ea"/>
          <a:cs typeface="Arial" panose="020B0604020202020204" pitchFamily="34" charset="0"/>
        </a:defRPr>
      </a:lvl1pPr>
    </p:titleStyle>
    <p:bodyStyle>
      <a:lvl1pPr marL="377842" indent="-377842"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1pPr>
      <a:lvl2pPr marL="818657" indent="-314868"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2pPr>
      <a:lvl3pPr marL="1259472" indent="-251894"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3pPr>
      <a:lvl4pPr marL="1763260" indent="-251894"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4pPr>
      <a:lvl5pPr marL="2267049" indent="-251894"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5pPr>
      <a:lvl6pPr marL="2770838"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6pPr>
      <a:lvl7pPr marL="3274626"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7pPr>
      <a:lvl8pPr marL="3778415"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8pPr>
      <a:lvl9pPr marL="4282204"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9pPr>
    </p:bodyStyle>
    <p:otherStyle>
      <a:defPPr>
        <a:defRPr lang="en-US"/>
      </a:defPPr>
      <a:lvl1pPr marL="0" algn="l" defTabSz="1007577" rtl="0" eaLnBrk="1" latinLnBrk="0" hangingPunct="1">
        <a:defRPr sz="1983" kern="1200">
          <a:solidFill>
            <a:schemeClr val="tx1"/>
          </a:solidFill>
          <a:latin typeface="+mn-lt"/>
          <a:ea typeface="+mn-ea"/>
          <a:cs typeface="+mn-cs"/>
        </a:defRPr>
      </a:lvl1pPr>
      <a:lvl2pPr marL="503789" algn="l" defTabSz="1007577" rtl="0" eaLnBrk="1" latinLnBrk="0" hangingPunct="1">
        <a:defRPr sz="1983" kern="1200">
          <a:solidFill>
            <a:schemeClr val="tx1"/>
          </a:solidFill>
          <a:latin typeface="+mn-lt"/>
          <a:ea typeface="+mn-ea"/>
          <a:cs typeface="+mn-cs"/>
        </a:defRPr>
      </a:lvl2pPr>
      <a:lvl3pPr marL="1007577" algn="l" defTabSz="1007577" rtl="0" eaLnBrk="1" latinLnBrk="0" hangingPunct="1">
        <a:defRPr sz="1983" kern="1200">
          <a:solidFill>
            <a:schemeClr val="tx1"/>
          </a:solidFill>
          <a:latin typeface="+mn-lt"/>
          <a:ea typeface="+mn-ea"/>
          <a:cs typeface="+mn-cs"/>
        </a:defRPr>
      </a:lvl3pPr>
      <a:lvl4pPr marL="1511366" algn="l" defTabSz="1007577" rtl="0" eaLnBrk="1" latinLnBrk="0" hangingPunct="1">
        <a:defRPr sz="1983" kern="1200">
          <a:solidFill>
            <a:schemeClr val="tx1"/>
          </a:solidFill>
          <a:latin typeface="+mn-lt"/>
          <a:ea typeface="+mn-ea"/>
          <a:cs typeface="+mn-cs"/>
        </a:defRPr>
      </a:lvl4pPr>
      <a:lvl5pPr marL="2015155" algn="l" defTabSz="1007577" rtl="0" eaLnBrk="1" latinLnBrk="0" hangingPunct="1">
        <a:defRPr sz="1983" kern="1200">
          <a:solidFill>
            <a:schemeClr val="tx1"/>
          </a:solidFill>
          <a:latin typeface="+mn-lt"/>
          <a:ea typeface="+mn-ea"/>
          <a:cs typeface="+mn-cs"/>
        </a:defRPr>
      </a:lvl5pPr>
      <a:lvl6pPr marL="2518943" algn="l" defTabSz="1007577" rtl="0" eaLnBrk="1" latinLnBrk="0" hangingPunct="1">
        <a:defRPr sz="1983" kern="1200">
          <a:solidFill>
            <a:schemeClr val="tx1"/>
          </a:solidFill>
          <a:latin typeface="+mn-lt"/>
          <a:ea typeface="+mn-ea"/>
          <a:cs typeface="+mn-cs"/>
        </a:defRPr>
      </a:lvl6pPr>
      <a:lvl7pPr marL="3022732" algn="l" defTabSz="1007577" rtl="0" eaLnBrk="1" latinLnBrk="0" hangingPunct="1">
        <a:defRPr sz="1983" kern="1200">
          <a:solidFill>
            <a:schemeClr val="tx1"/>
          </a:solidFill>
          <a:latin typeface="+mn-lt"/>
          <a:ea typeface="+mn-ea"/>
          <a:cs typeface="+mn-cs"/>
        </a:defRPr>
      </a:lvl7pPr>
      <a:lvl8pPr marL="3526521" algn="l" defTabSz="1007577" rtl="0" eaLnBrk="1" latinLnBrk="0" hangingPunct="1">
        <a:defRPr sz="1983" kern="1200">
          <a:solidFill>
            <a:schemeClr val="tx1"/>
          </a:solidFill>
          <a:latin typeface="+mn-lt"/>
          <a:ea typeface="+mn-ea"/>
          <a:cs typeface="+mn-cs"/>
        </a:defRPr>
      </a:lvl8pPr>
      <a:lvl9pPr marL="4030309" algn="l" defTabSz="1007577" rtl="0" eaLnBrk="1" latinLnBrk="0" hangingPunct="1">
        <a:defRPr sz="1983" kern="1200">
          <a:solidFill>
            <a:schemeClr val="tx1"/>
          </a:solidFill>
          <a:latin typeface="+mn-lt"/>
          <a:ea typeface="+mn-ea"/>
          <a:cs typeface="+mn-cs"/>
        </a:defRPr>
      </a:lvl9pPr>
    </p:otherStyle>
  </p:txStyles>
</p:sldMaster>
</file>

<file path=ppt/slideMasters/slideMaster2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34035" y="302610"/>
            <a:ext cx="9612630" cy="1259417"/>
          </a:xfrm>
          <a:prstGeom prst="rect">
            <a:avLst/>
          </a:prstGeom>
        </p:spPr>
        <p:txBody>
          <a:bodyPr vert="horz" lIns="91440" tIns="45720" rIns="91440" bIns="45720" rtlCol="0" anchor="ctr">
            <a:normAutofit/>
          </a:bodyPr>
          <a:lstStyle/>
          <a:p>
            <a:r>
              <a:rPr lang="en-US" dirty="0" smtClean="0"/>
              <a:t>Click to edit Master title style</a:t>
            </a:r>
            <a:endParaRPr lang="en-GB" dirty="0"/>
          </a:p>
        </p:txBody>
      </p:sp>
      <p:sp>
        <p:nvSpPr>
          <p:cNvPr id="3" name="Text Placeholder 2"/>
          <p:cNvSpPr>
            <a:spLocks noGrp="1"/>
          </p:cNvSpPr>
          <p:nvPr>
            <p:ph type="body" idx="1"/>
          </p:nvPr>
        </p:nvSpPr>
        <p:spPr>
          <a:xfrm>
            <a:off x="534035" y="1763184"/>
            <a:ext cx="9612630" cy="4986941"/>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2"/>
          </p:nvPr>
        </p:nvSpPr>
        <p:spPr>
          <a:xfrm>
            <a:off x="534035" y="7003756"/>
            <a:ext cx="2492163" cy="402314"/>
          </a:xfrm>
          <a:prstGeom prst="rect">
            <a:avLst/>
          </a:prstGeom>
        </p:spPr>
        <p:txBody>
          <a:bodyPr vert="horz" lIns="91440" tIns="45720" rIns="91440" bIns="45720" rtlCol="0" anchor="ctr"/>
          <a:lstStyle>
            <a:lvl1pPr algn="l">
              <a:defRPr sz="1322">
                <a:solidFill>
                  <a:schemeClr val="tx1">
                    <a:tint val="75000"/>
                  </a:schemeClr>
                </a:solidFill>
              </a:defRPr>
            </a:lvl1pPr>
          </a:lstStyle>
          <a:p>
            <a:pPr defTabSz="1007577" rtl="0"/>
            <a:fld id="{9A6A5BE5-AF27-403A-A43D-8C60266A74BA}" type="datetimeFigureOut">
              <a:rPr lang="en-GB" kern="1200" smtClean="0">
                <a:solidFill>
                  <a:prstClr val="black">
                    <a:tint val="75000"/>
                  </a:prstClr>
                </a:solidFill>
                <a:ea typeface="+mn-ea"/>
                <a:cs typeface="+mn-cs"/>
              </a:rPr>
              <a:pPr defTabSz="1007577" rtl="0"/>
              <a:t>15/11/2016</a:t>
            </a:fld>
            <a:endParaRPr lang="en-GB" kern="1200">
              <a:solidFill>
                <a:prstClr val="black">
                  <a:tint val="75000"/>
                </a:prstClr>
              </a:solidFill>
              <a:ea typeface="+mn-ea"/>
              <a:cs typeface="+mn-cs"/>
            </a:endParaRPr>
          </a:p>
        </p:txBody>
      </p:sp>
      <p:sp>
        <p:nvSpPr>
          <p:cNvPr id="5" name="Footer Placeholder 4"/>
          <p:cNvSpPr>
            <a:spLocks noGrp="1"/>
          </p:cNvSpPr>
          <p:nvPr>
            <p:ph type="ftr" sz="quarter" idx="3"/>
          </p:nvPr>
        </p:nvSpPr>
        <p:spPr>
          <a:xfrm>
            <a:off x="3649239" y="7003756"/>
            <a:ext cx="3382222" cy="402314"/>
          </a:xfrm>
          <a:prstGeom prst="rect">
            <a:avLst/>
          </a:prstGeom>
        </p:spPr>
        <p:txBody>
          <a:bodyPr vert="horz" lIns="91440" tIns="45720" rIns="91440" bIns="45720" rtlCol="0" anchor="ctr"/>
          <a:lstStyle>
            <a:lvl1pPr algn="ctr">
              <a:defRPr sz="1322">
                <a:solidFill>
                  <a:schemeClr val="tx1">
                    <a:tint val="75000"/>
                  </a:schemeClr>
                </a:solidFill>
              </a:defRPr>
            </a:lvl1pPr>
          </a:lstStyle>
          <a:p>
            <a:pPr defTabSz="1007577" rtl="0"/>
            <a:endParaRPr lang="en-GB" kern="1200">
              <a:solidFill>
                <a:prstClr val="black">
                  <a:tint val="75000"/>
                </a:prstClr>
              </a:solidFill>
              <a:ea typeface="+mn-ea"/>
              <a:cs typeface="+mn-cs"/>
            </a:endParaRPr>
          </a:p>
        </p:txBody>
      </p:sp>
      <p:sp>
        <p:nvSpPr>
          <p:cNvPr id="6" name="Slide Number Placeholder 5"/>
          <p:cNvSpPr>
            <a:spLocks noGrp="1"/>
          </p:cNvSpPr>
          <p:nvPr>
            <p:ph type="sldNum" sz="quarter" idx="4"/>
          </p:nvPr>
        </p:nvSpPr>
        <p:spPr>
          <a:xfrm>
            <a:off x="7654502" y="7003756"/>
            <a:ext cx="2492163" cy="402314"/>
          </a:xfrm>
          <a:prstGeom prst="rect">
            <a:avLst/>
          </a:prstGeom>
        </p:spPr>
        <p:txBody>
          <a:bodyPr vert="horz" lIns="91440" tIns="45720" rIns="91440" bIns="45720" rtlCol="0" anchor="ctr"/>
          <a:lstStyle>
            <a:lvl1pPr algn="r">
              <a:defRPr sz="1322">
                <a:solidFill>
                  <a:schemeClr val="tx1">
                    <a:tint val="75000"/>
                  </a:schemeClr>
                </a:solidFill>
              </a:defRPr>
            </a:lvl1pPr>
          </a:lstStyle>
          <a:p>
            <a:pPr defTabSz="1007577" rtl="0"/>
            <a:fld id="{FF4CE270-1EBB-49B3-910A-6991416C8355}" type="slidenum">
              <a:rPr lang="en-GB" kern="1200" smtClean="0">
                <a:solidFill>
                  <a:prstClr val="black">
                    <a:tint val="75000"/>
                  </a:prstClr>
                </a:solidFill>
                <a:ea typeface="+mn-ea"/>
                <a:cs typeface="+mn-cs"/>
              </a:rPr>
              <a:pPr defTabSz="1007577" rtl="0"/>
              <a:t>‹#›</a:t>
            </a:fld>
            <a:endParaRPr lang="en-GB" kern="1200">
              <a:solidFill>
                <a:prstClr val="black">
                  <a:tint val="75000"/>
                </a:prstClr>
              </a:solidFill>
              <a:ea typeface="+mn-ea"/>
              <a:cs typeface="+mn-cs"/>
            </a:endParaRPr>
          </a:p>
        </p:txBody>
      </p:sp>
      <p:pic>
        <p:nvPicPr>
          <p:cNvPr id="7" name="Picture 2" descr="S:\All Roundhouse\Anniversary Year\Marketing\Brand\Brand assets\Logos\Red RH Logos\RH_logo_CMYK_Red.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9209380" y="6237856"/>
            <a:ext cx="1008128" cy="964066"/>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28511"/>
            <a:ext cx="10975676" cy="397481"/>
          </a:xfrm>
          <a:prstGeom prst="rect">
            <a:avLst/>
          </a:prstGeom>
        </p:spPr>
        <p:txBody>
          <a:bodyPr wrap="square">
            <a:spAutoFit/>
          </a:bodyPr>
          <a:lstStyle/>
          <a:p>
            <a:pPr algn="l" defTabSz="1007577" rtl="0"/>
            <a:r>
              <a:rPr lang="en-GB" sz="1983" kern="1200" dirty="0" smtClean="0">
                <a:solidFill>
                  <a:prstClr val="black"/>
                </a:solidFill>
                <a:ea typeface="+mn-ea"/>
                <a:cs typeface="+mn-cs"/>
              </a:rPr>
              <a:t>        </a:t>
            </a:r>
            <a:r>
              <a:rPr lang="en-GB" sz="1983" kern="1200" dirty="0" smtClean="0">
                <a:solidFill>
                  <a:srgbClr val="ED1B2F"/>
                </a:solidFill>
                <a:ea typeface="+mn-ea"/>
                <a:cs typeface="+mn-cs"/>
              </a:rPr>
              <a:t>………………………………………………………………………………………………………………………………………….</a:t>
            </a:r>
            <a:endParaRPr lang="en-GB" sz="1983" kern="1200" dirty="0">
              <a:solidFill>
                <a:srgbClr val="ED1B2F"/>
              </a:solidFill>
              <a:ea typeface="+mn-ea"/>
              <a:cs typeface="+mn-cs"/>
            </a:endParaRPr>
          </a:p>
        </p:txBody>
      </p:sp>
    </p:spTree>
    <p:extLst>
      <p:ext uri="{BB962C8B-B14F-4D97-AF65-F5344CB8AC3E}">
        <p14:creationId xmlns:p14="http://schemas.microsoft.com/office/powerpoint/2010/main" val="1844048216"/>
      </p:ext>
    </p:extLst>
  </p:cSld>
  <p:clrMap bg1="lt1" tx1="dk1" bg2="lt2" tx2="dk2" accent1="accent1" accent2="accent2" accent3="accent3" accent4="accent4" accent5="accent5" accent6="accent6" hlink="hlink" folHlink="folHlink"/>
  <p:sldLayoutIdLst>
    <p:sldLayoutId id="2147483709" r:id="rId1"/>
  </p:sldLayoutIdLst>
  <p:txStyles>
    <p:titleStyle>
      <a:lvl1pPr algn="l" defTabSz="1007577" rtl="0" eaLnBrk="1" latinLnBrk="0" hangingPunct="1">
        <a:spcBef>
          <a:spcPct val="0"/>
        </a:spcBef>
        <a:buNone/>
        <a:defRPr sz="4848" b="1" kern="1200">
          <a:solidFill>
            <a:srgbClr val="350457"/>
          </a:solidFill>
          <a:latin typeface="Arial" panose="020B0604020202020204" pitchFamily="34" charset="0"/>
          <a:ea typeface="+mj-ea"/>
          <a:cs typeface="Arial" panose="020B0604020202020204" pitchFamily="34" charset="0"/>
        </a:defRPr>
      </a:lvl1pPr>
    </p:titleStyle>
    <p:bodyStyle>
      <a:lvl1pPr marL="377842" indent="-377842"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1pPr>
      <a:lvl2pPr marL="818657" indent="-314868"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2pPr>
      <a:lvl3pPr marL="1259472" indent="-251894"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3pPr>
      <a:lvl4pPr marL="1763260" indent="-251894"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4pPr>
      <a:lvl5pPr marL="2267049" indent="-251894"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5pPr>
      <a:lvl6pPr marL="2770838"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6pPr>
      <a:lvl7pPr marL="3274626"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7pPr>
      <a:lvl8pPr marL="3778415"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8pPr>
      <a:lvl9pPr marL="4282204"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9pPr>
    </p:bodyStyle>
    <p:otherStyle>
      <a:defPPr>
        <a:defRPr lang="en-US"/>
      </a:defPPr>
      <a:lvl1pPr marL="0" algn="l" defTabSz="1007577" rtl="0" eaLnBrk="1" latinLnBrk="0" hangingPunct="1">
        <a:defRPr sz="1983" kern="1200">
          <a:solidFill>
            <a:schemeClr val="tx1"/>
          </a:solidFill>
          <a:latin typeface="+mn-lt"/>
          <a:ea typeface="+mn-ea"/>
          <a:cs typeface="+mn-cs"/>
        </a:defRPr>
      </a:lvl1pPr>
      <a:lvl2pPr marL="503789" algn="l" defTabSz="1007577" rtl="0" eaLnBrk="1" latinLnBrk="0" hangingPunct="1">
        <a:defRPr sz="1983" kern="1200">
          <a:solidFill>
            <a:schemeClr val="tx1"/>
          </a:solidFill>
          <a:latin typeface="+mn-lt"/>
          <a:ea typeface="+mn-ea"/>
          <a:cs typeface="+mn-cs"/>
        </a:defRPr>
      </a:lvl2pPr>
      <a:lvl3pPr marL="1007577" algn="l" defTabSz="1007577" rtl="0" eaLnBrk="1" latinLnBrk="0" hangingPunct="1">
        <a:defRPr sz="1983" kern="1200">
          <a:solidFill>
            <a:schemeClr val="tx1"/>
          </a:solidFill>
          <a:latin typeface="+mn-lt"/>
          <a:ea typeface="+mn-ea"/>
          <a:cs typeface="+mn-cs"/>
        </a:defRPr>
      </a:lvl3pPr>
      <a:lvl4pPr marL="1511366" algn="l" defTabSz="1007577" rtl="0" eaLnBrk="1" latinLnBrk="0" hangingPunct="1">
        <a:defRPr sz="1983" kern="1200">
          <a:solidFill>
            <a:schemeClr val="tx1"/>
          </a:solidFill>
          <a:latin typeface="+mn-lt"/>
          <a:ea typeface="+mn-ea"/>
          <a:cs typeface="+mn-cs"/>
        </a:defRPr>
      </a:lvl4pPr>
      <a:lvl5pPr marL="2015155" algn="l" defTabSz="1007577" rtl="0" eaLnBrk="1" latinLnBrk="0" hangingPunct="1">
        <a:defRPr sz="1983" kern="1200">
          <a:solidFill>
            <a:schemeClr val="tx1"/>
          </a:solidFill>
          <a:latin typeface="+mn-lt"/>
          <a:ea typeface="+mn-ea"/>
          <a:cs typeface="+mn-cs"/>
        </a:defRPr>
      </a:lvl5pPr>
      <a:lvl6pPr marL="2518943" algn="l" defTabSz="1007577" rtl="0" eaLnBrk="1" latinLnBrk="0" hangingPunct="1">
        <a:defRPr sz="1983" kern="1200">
          <a:solidFill>
            <a:schemeClr val="tx1"/>
          </a:solidFill>
          <a:latin typeface="+mn-lt"/>
          <a:ea typeface="+mn-ea"/>
          <a:cs typeface="+mn-cs"/>
        </a:defRPr>
      </a:lvl6pPr>
      <a:lvl7pPr marL="3022732" algn="l" defTabSz="1007577" rtl="0" eaLnBrk="1" latinLnBrk="0" hangingPunct="1">
        <a:defRPr sz="1983" kern="1200">
          <a:solidFill>
            <a:schemeClr val="tx1"/>
          </a:solidFill>
          <a:latin typeface="+mn-lt"/>
          <a:ea typeface="+mn-ea"/>
          <a:cs typeface="+mn-cs"/>
        </a:defRPr>
      </a:lvl7pPr>
      <a:lvl8pPr marL="3526521" algn="l" defTabSz="1007577" rtl="0" eaLnBrk="1" latinLnBrk="0" hangingPunct="1">
        <a:defRPr sz="1983" kern="1200">
          <a:solidFill>
            <a:schemeClr val="tx1"/>
          </a:solidFill>
          <a:latin typeface="+mn-lt"/>
          <a:ea typeface="+mn-ea"/>
          <a:cs typeface="+mn-cs"/>
        </a:defRPr>
      </a:lvl8pPr>
      <a:lvl9pPr marL="4030309" algn="l" defTabSz="1007577" rtl="0" eaLnBrk="1" latinLnBrk="0" hangingPunct="1">
        <a:defRPr sz="1983" kern="1200">
          <a:solidFill>
            <a:schemeClr val="tx1"/>
          </a:solidFill>
          <a:latin typeface="+mn-lt"/>
          <a:ea typeface="+mn-ea"/>
          <a:cs typeface="+mn-cs"/>
        </a:defRPr>
      </a:lvl9pPr>
    </p:otherStyle>
  </p:txStyles>
</p:sldMaster>
</file>

<file path=ppt/slideMasters/slideMaster2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34035" y="302610"/>
            <a:ext cx="9612630" cy="1259417"/>
          </a:xfrm>
          <a:prstGeom prst="rect">
            <a:avLst/>
          </a:prstGeom>
        </p:spPr>
        <p:txBody>
          <a:bodyPr vert="horz" lIns="91440" tIns="45720" rIns="91440" bIns="45720" rtlCol="0" anchor="ctr">
            <a:normAutofit/>
          </a:bodyPr>
          <a:lstStyle/>
          <a:p>
            <a:r>
              <a:rPr lang="en-US" dirty="0" smtClean="0"/>
              <a:t>Click to edit Master title style</a:t>
            </a:r>
            <a:endParaRPr lang="en-GB" dirty="0"/>
          </a:p>
        </p:txBody>
      </p:sp>
      <p:sp>
        <p:nvSpPr>
          <p:cNvPr id="3" name="Text Placeholder 2"/>
          <p:cNvSpPr>
            <a:spLocks noGrp="1"/>
          </p:cNvSpPr>
          <p:nvPr>
            <p:ph type="body" idx="1"/>
          </p:nvPr>
        </p:nvSpPr>
        <p:spPr>
          <a:xfrm>
            <a:off x="534035" y="1763184"/>
            <a:ext cx="9612630" cy="4986941"/>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2"/>
          </p:nvPr>
        </p:nvSpPr>
        <p:spPr>
          <a:xfrm>
            <a:off x="534035" y="7003756"/>
            <a:ext cx="2492163" cy="402314"/>
          </a:xfrm>
          <a:prstGeom prst="rect">
            <a:avLst/>
          </a:prstGeom>
        </p:spPr>
        <p:txBody>
          <a:bodyPr vert="horz" lIns="91440" tIns="45720" rIns="91440" bIns="45720" rtlCol="0" anchor="ctr"/>
          <a:lstStyle>
            <a:lvl1pPr algn="l">
              <a:defRPr sz="1322">
                <a:solidFill>
                  <a:schemeClr val="tx1">
                    <a:tint val="75000"/>
                  </a:schemeClr>
                </a:solidFill>
              </a:defRPr>
            </a:lvl1pPr>
          </a:lstStyle>
          <a:p>
            <a:pPr defTabSz="1007577" rtl="0"/>
            <a:fld id="{9A6A5BE5-AF27-403A-A43D-8C60266A74BA}" type="datetimeFigureOut">
              <a:rPr lang="en-GB" kern="1200" smtClean="0">
                <a:solidFill>
                  <a:prstClr val="black">
                    <a:tint val="75000"/>
                  </a:prstClr>
                </a:solidFill>
                <a:ea typeface="+mn-ea"/>
                <a:cs typeface="+mn-cs"/>
              </a:rPr>
              <a:pPr defTabSz="1007577" rtl="0"/>
              <a:t>15/11/2016</a:t>
            </a:fld>
            <a:endParaRPr lang="en-GB" kern="1200">
              <a:solidFill>
                <a:prstClr val="black">
                  <a:tint val="75000"/>
                </a:prstClr>
              </a:solidFill>
              <a:ea typeface="+mn-ea"/>
              <a:cs typeface="+mn-cs"/>
            </a:endParaRPr>
          </a:p>
        </p:txBody>
      </p:sp>
      <p:sp>
        <p:nvSpPr>
          <p:cNvPr id="5" name="Footer Placeholder 4"/>
          <p:cNvSpPr>
            <a:spLocks noGrp="1"/>
          </p:cNvSpPr>
          <p:nvPr>
            <p:ph type="ftr" sz="quarter" idx="3"/>
          </p:nvPr>
        </p:nvSpPr>
        <p:spPr>
          <a:xfrm>
            <a:off x="3649239" y="7003756"/>
            <a:ext cx="3382222" cy="402314"/>
          </a:xfrm>
          <a:prstGeom prst="rect">
            <a:avLst/>
          </a:prstGeom>
        </p:spPr>
        <p:txBody>
          <a:bodyPr vert="horz" lIns="91440" tIns="45720" rIns="91440" bIns="45720" rtlCol="0" anchor="ctr"/>
          <a:lstStyle>
            <a:lvl1pPr algn="ctr">
              <a:defRPr sz="1322">
                <a:solidFill>
                  <a:schemeClr val="tx1">
                    <a:tint val="75000"/>
                  </a:schemeClr>
                </a:solidFill>
              </a:defRPr>
            </a:lvl1pPr>
          </a:lstStyle>
          <a:p>
            <a:pPr defTabSz="1007577" rtl="0"/>
            <a:endParaRPr lang="en-GB" kern="1200">
              <a:solidFill>
                <a:prstClr val="black">
                  <a:tint val="75000"/>
                </a:prstClr>
              </a:solidFill>
              <a:ea typeface="+mn-ea"/>
              <a:cs typeface="+mn-cs"/>
            </a:endParaRPr>
          </a:p>
        </p:txBody>
      </p:sp>
      <p:sp>
        <p:nvSpPr>
          <p:cNvPr id="6" name="Slide Number Placeholder 5"/>
          <p:cNvSpPr>
            <a:spLocks noGrp="1"/>
          </p:cNvSpPr>
          <p:nvPr>
            <p:ph type="sldNum" sz="quarter" idx="4"/>
          </p:nvPr>
        </p:nvSpPr>
        <p:spPr>
          <a:xfrm>
            <a:off x="7654502" y="7003756"/>
            <a:ext cx="2492163" cy="402314"/>
          </a:xfrm>
          <a:prstGeom prst="rect">
            <a:avLst/>
          </a:prstGeom>
        </p:spPr>
        <p:txBody>
          <a:bodyPr vert="horz" lIns="91440" tIns="45720" rIns="91440" bIns="45720" rtlCol="0" anchor="ctr"/>
          <a:lstStyle>
            <a:lvl1pPr algn="r">
              <a:defRPr sz="1322">
                <a:solidFill>
                  <a:schemeClr val="tx1">
                    <a:tint val="75000"/>
                  </a:schemeClr>
                </a:solidFill>
              </a:defRPr>
            </a:lvl1pPr>
          </a:lstStyle>
          <a:p>
            <a:pPr defTabSz="1007577" rtl="0"/>
            <a:fld id="{FF4CE270-1EBB-49B3-910A-6991416C8355}" type="slidenum">
              <a:rPr lang="en-GB" kern="1200" smtClean="0">
                <a:solidFill>
                  <a:prstClr val="black">
                    <a:tint val="75000"/>
                  </a:prstClr>
                </a:solidFill>
                <a:ea typeface="+mn-ea"/>
                <a:cs typeface="+mn-cs"/>
              </a:rPr>
              <a:pPr defTabSz="1007577" rtl="0"/>
              <a:t>‹#›</a:t>
            </a:fld>
            <a:endParaRPr lang="en-GB" kern="1200">
              <a:solidFill>
                <a:prstClr val="black">
                  <a:tint val="75000"/>
                </a:prstClr>
              </a:solidFill>
              <a:ea typeface="+mn-ea"/>
              <a:cs typeface="+mn-cs"/>
            </a:endParaRPr>
          </a:p>
        </p:txBody>
      </p:sp>
      <p:pic>
        <p:nvPicPr>
          <p:cNvPr id="7" name="Picture 2" descr="S:\All Roundhouse\Anniversary Year\Marketing\Brand\Brand assets\Logos\Red RH Logos\RH_logo_CMYK_Red.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9209380" y="6237856"/>
            <a:ext cx="1008128" cy="964066"/>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28511"/>
            <a:ext cx="10975676" cy="397481"/>
          </a:xfrm>
          <a:prstGeom prst="rect">
            <a:avLst/>
          </a:prstGeom>
        </p:spPr>
        <p:txBody>
          <a:bodyPr wrap="square">
            <a:spAutoFit/>
          </a:bodyPr>
          <a:lstStyle/>
          <a:p>
            <a:pPr algn="l" defTabSz="1007577" rtl="0"/>
            <a:r>
              <a:rPr lang="en-GB" sz="1983" kern="1200" dirty="0" smtClean="0">
                <a:solidFill>
                  <a:prstClr val="black"/>
                </a:solidFill>
                <a:ea typeface="+mn-ea"/>
                <a:cs typeface="+mn-cs"/>
              </a:rPr>
              <a:t>        </a:t>
            </a:r>
            <a:r>
              <a:rPr lang="en-GB" sz="1983" kern="1200" dirty="0" smtClean="0">
                <a:solidFill>
                  <a:srgbClr val="ED1B2F"/>
                </a:solidFill>
                <a:ea typeface="+mn-ea"/>
                <a:cs typeface="+mn-cs"/>
              </a:rPr>
              <a:t>………………………………………………………………………………………………………………………………………….</a:t>
            </a:r>
            <a:endParaRPr lang="en-GB" sz="1983" kern="1200" dirty="0">
              <a:solidFill>
                <a:srgbClr val="ED1B2F"/>
              </a:solidFill>
              <a:ea typeface="+mn-ea"/>
              <a:cs typeface="+mn-cs"/>
            </a:endParaRPr>
          </a:p>
        </p:txBody>
      </p:sp>
    </p:spTree>
    <p:extLst>
      <p:ext uri="{BB962C8B-B14F-4D97-AF65-F5344CB8AC3E}">
        <p14:creationId xmlns:p14="http://schemas.microsoft.com/office/powerpoint/2010/main" val="3430370600"/>
      </p:ext>
    </p:extLst>
  </p:cSld>
  <p:clrMap bg1="lt1" tx1="dk1" bg2="lt2" tx2="dk2" accent1="accent1" accent2="accent2" accent3="accent3" accent4="accent4" accent5="accent5" accent6="accent6" hlink="hlink" folHlink="folHlink"/>
  <p:sldLayoutIdLst>
    <p:sldLayoutId id="2147483711" r:id="rId1"/>
  </p:sldLayoutIdLst>
  <p:txStyles>
    <p:titleStyle>
      <a:lvl1pPr algn="l" defTabSz="1007577" rtl="0" eaLnBrk="1" latinLnBrk="0" hangingPunct="1">
        <a:spcBef>
          <a:spcPct val="0"/>
        </a:spcBef>
        <a:buNone/>
        <a:defRPr sz="4848" b="1" kern="1200">
          <a:solidFill>
            <a:srgbClr val="350457"/>
          </a:solidFill>
          <a:latin typeface="Arial" panose="020B0604020202020204" pitchFamily="34" charset="0"/>
          <a:ea typeface="+mj-ea"/>
          <a:cs typeface="Arial" panose="020B0604020202020204" pitchFamily="34" charset="0"/>
        </a:defRPr>
      </a:lvl1pPr>
    </p:titleStyle>
    <p:bodyStyle>
      <a:lvl1pPr marL="377842" indent="-377842"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1pPr>
      <a:lvl2pPr marL="818657" indent="-314868"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2pPr>
      <a:lvl3pPr marL="1259472" indent="-251894"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3pPr>
      <a:lvl4pPr marL="1763260" indent="-251894"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4pPr>
      <a:lvl5pPr marL="2267049" indent="-251894"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5pPr>
      <a:lvl6pPr marL="2770838"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6pPr>
      <a:lvl7pPr marL="3274626"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7pPr>
      <a:lvl8pPr marL="3778415"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8pPr>
      <a:lvl9pPr marL="4282204"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9pPr>
    </p:bodyStyle>
    <p:otherStyle>
      <a:defPPr>
        <a:defRPr lang="en-US"/>
      </a:defPPr>
      <a:lvl1pPr marL="0" algn="l" defTabSz="1007577" rtl="0" eaLnBrk="1" latinLnBrk="0" hangingPunct="1">
        <a:defRPr sz="1983" kern="1200">
          <a:solidFill>
            <a:schemeClr val="tx1"/>
          </a:solidFill>
          <a:latin typeface="+mn-lt"/>
          <a:ea typeface="+mn-ea"/>
          <a:cs typeface="+mn-cs"/>
        </a:defRPr>
      </a:lvl1pPr>
      <a:lvl2pPr marL="503789" algn="l" defTabSz="1007577" rtl="0" eaLnBrk="1" latinLnBrk="0" hangingPunct="1">
        <a:defRPr sz="1983" kern="1200">
          <a:solidFill>
            <a:schemeClr val="tx1"/>
          </a:solidFill>
          <a:latin typeface="+mn-lt"/>
          <a:ea typeface="+mn-ea"/>
          <a:cs typeface="+mn-cs"/>
        </a:defRPr>
      </a:lvl2pPr>
      <a:lvl3pPr marL="1007577" algn="l" defTabSz="1007577" rtl="0" eaLnBrk="1" latinLnBrk="0" hangingPunct="1">
        <a:defRPr sz="1983" kern="1200">
          <a:solidFill>
            <a:schemeClr val="tx1"/>
          </a:solidFill>
          <a:latin typeface="+mn-lt"/>
          <a:ea typeface="+mn-ea"/>
          <a:cs typeface="+mn-cs"/>
        </a:defRPr>
      </a:lvl3pPr>
      <a:lvl4pPr marL="1511366" algn="l" defTabSz="1007577" rtl="0" eaLnBrk="1" latinLnBrk="0" hangingPunct="1">
        <a:defRPr sz="1983" kern="1200">
          <a:solidFill>
            <a:schemeClr val="tx1"/>
          </a:solidFill>
          <a:latin typeface="+mn-lt"/>
          <a:ea typeface="+mn-ea"/>
          <a:cs typeface="+mn-cs"/>
        </a:defRPr>
      </a:lvl4pPr>
      <a:lvl5pPr marL="2015155" algn="l" defTabSz="1007577" rtl="0" eaLnBrk="1" latinLnBrk="0" hangingPunct="1">
        <a:defRPr sz="1983" kern="1200">
          <a:solidFill>
            <a:schemeClr val="tx1"/>
          </a:solidFill>
          <a:latin typeface="+mn-lt"/>
          <a:ea typeface="+mn-ea"/>
          <a:cs typeface="+mn-cs"/>
        </a:defRPr>
      </a:lvl5pPr>
      <a:lvl6pPr marL="2518943" algn="l" defTabSz="1007577" rtl="0" eaLnBrk="1" latinLnBrk="0" hangingPunct="1">
        <a:defRPr sz="1983" kern="1200">
          <a:solidFill>
            <a:schemeClr val="tx1"/>
          </a:solidFill>
          <a:latin typeface="+mn-lt"/>
          <a:ea typeface="+mn-ea"/>
          <a:cs typeface="+mn-cs"/>
        </a:defRPr>
      </a:lvl6pPr>
      <a:lvl7pPr marL="3022732" algn="l" defTabSz="1007577" rtl="0" eaLnBrk="1" latinLnBrk="0" hangingPunct="1">
        <a:defRPr sz="1983" kern="1200">
          <a:solidFill>
            <a:schemeClr val="tx1"/>
          </a:solidFill>
          <a:latin typeface="+mn-lt"/>
          <a:ea typeface="+mn-ea"/>
          <a:cs typeface="+mn-cs"/>
        </a:defRPr>
      </a:lvl7pPr>
      <a:lvl8pPr marL="3526521" algn="l" defTabSz="1007577" rtl="0" eaLnBrk="1" latinLnBrk="0" hangingPunct="1">
        <a:defRPr sz="1983" kern="1200">
          <a:solidFill>
            <a:schemeClr val="tx1"/>
          </a:solidFill>
          <a:latin typeface="+mn-lt"/>
          <a:ea typeface="+mn-ea"/>
          <a:cs typeface="+mn-cs"/>
        </a:defRPr>
      </a:lvl8pPr>
      <a:lvl9pPr marL="4030309" algn="l" defTabSz="1007577" rtl="0" eaLnBrk="1" latinLnBrk="0" hangingPunct="1">
        <a:defRPr sz="1983" kern="1200">
          <a:solidFill>
            <a:schemeClr val="tx1"/>
          </a:solidFill>
          <a:latin typeface="+mn-lt"/>
          <a:ea typeface="+mn-ea"/>
          <a:cs typeface="+mn-cs"/>
        </a:defRPr>
      </a:lvl9pPr>
    </p:otherStyle>
  </p:txStyles>
</p:sldMaster>
</file>

<file path=ppt/slideMasters/slideMaster2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34035" y="302610"/>
            <a:ext cx="9612630" cy="1259417"/>
          </a:xfrm>
          <a:prstGeom prst="rect">
            <a:avLst/>
          </a:prstGeom>
        </p:spPr>
        <p:txBody>
          <a:bodyPr vert="horz" lIns="91440" tIns="45720" rIns="91440" bIns="45720" rtlCol="0" anchor="ctr">
            <a:normAutofit/>
          </a:bodyPr>
          <a:lstStyle/>
          <a:p>
            <a:r>
              <a:rPr lang="en-US" dirty="0" smtClean="0"/>
              <a:t>Click to edit Master title style</a:t>
            </a:r>
            <a:endParaRPr lang="en-GB" dirty="0"/>
          </a:p>
        </p:txBody>
      </p:sp>
      <p:sp>
        <p:nvSpPr>
          <p:cNvPr id="3" name="Text Placeholder 2"/>
          <p:cNvSpPr>
            <a:spLocks noGrp="1"/>
          </p:cNvSpPr>
          <p:nvPr>
            <p:ph type="body" idx="1"/>
          </p:nvPr>
        </p:nvSpPr>
        <p:spPr>
          <a:xfrm>
            <a:off x="534035" y="1763184"/>
            <a:ext cx="9612630" cy="4986941"/>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2"/>
          </p:nvPr>
        </p:nvSpPr>
        <p:spPr>
          <a:xfrm>
            <a:off x="534035" y="7003756"/>
            <a:ext cx="2492163" cy="402314"/>
          </a:xfrm>
          <a:prstGeom prst="rect">
            <a:avLst/>
          </a:prstGeom>
        </p:spPr>
        <p:txBody>
          <a:bodyPr vert="horz" lIns="91440" tIns="45720" rIns="91440" bIns="45720" rtlCol="0" anchor="ctr"/>
          <a:lstStyle>
            <a:lvl1pPr algn="l">
              <a:defRPr sz="1322">
                <a:solidFill>
                  <a:schemeClr val="tx1">
                    <a:tint val="75000"/>
                  </a:schemeClr>
                </a:solidFill>
              </a:defRPr>
            </a:lvl1pPr>
          </a:lstStyle>
          <a:p>
            <a:pPr defTabSz="1007577" rtl="0"/>
            <a:fld id="{9A6A5BE5-AF27-403A-A43D-8C60266A74BA}" type="datetimeFigureOut">
              <a:rPr lang="en-GB" kern="1200" smtClean="0">
                <a:solidFill>
                  <a:prstClr val="black">
                    <a:tint val="75000"/>
                  </a:prstClr>
                </a:solidFill>
                <a:ea typeface="+mn-ea"/>
                <a:cs typeface="+mn-cs"/>
              </a:rPr>
              <a:pPr defTabSz="1007577" rtl="0"/>
              <a:t>15/11/2016</a:t>
            </a:fld>
            <a:endParaRPr lang="en-GB" kern="1200">
              <a:solidFill>
                <a:prstClr val="black">
                  <a:tint val="75000"/>
                </a:prstClr>
              </a:solidFill>
              <a:ea typeface="+mn-ea"/>
              <a:cs typeface="+mn-cs"/>
            </a:endParaRPr>
          </a:p>
        </p:txBody>
      </p:sp>
      <p:sp>
        <p:nvSpPr>
          <p:cNvPr id="5" name="Footer Placeholder 4"/>
          <p:cNvSpPr>
            <a:spLocks noGrp="1"/>
          </p:cNvSpPr>
          <p:nvPr>
            <p:ph type="ftr" sz="quarter" idx="3"/>
          </p:nvPr>
        </p:nvSpPr>
        <p:spPr>
          <a:xfrm>
            <a:off x="3649239" y="7003756"/>
            <a:ext cx="3382222" cy="402314"/>
          </a:xfrm>
          <a:prstGeom prst="rect">
            <a:avLst/>
          </a:prstGeom>
        </p:spPr>
        <p:txBody>
          <a:bodyPr vert="horz" lIns="91440" tIns="45720" rIns="91440" bIns="45720" rtlCol="0" anchor="ctr"/>
          <a:lstStyle>
            <a:lvl1pPr algn="ctr">
              <a:defRPr sz="1322">
                <a:solidFill>
                  <a:schemeClr val="tx1">
                    <a:tint val="75000"/>
                  </a:schemeClr>
                </a:solidFill>
              </a:defRPr>
            </a:lvl1pPr>
          </a:lstStyle>
          <a:p>
            <a:pPr defTabSz="1007577" rtl="0"/>
            <a:endParaRPr lang="en-GB" kern="1200">
              <a:solidFill>
                <a:prstClr val="black">
                  <a:tint val="75000"/>
                </a:prstClr>
              </a:solidFill>
              <a:ea typeface="+mn-ea"/>
              <a:cs typeface="+mn-cs"/>
            </a:endParaRPr>
          </a:p>
        </p:txBody>
      </p:sp>
      <p:sp>
        <p:nvSpPr>
          <p:cNvPr id="6" name="Slide Number Placeholder 5"/>
          <p:cNvSpPr>
            <a:spLocks noGrp="1"/>
          </p:cNvSpPr>
          <p:nvPr>
            <p:ph type="sldNum" sz="quarter" idx="4"/>
          </p:nvPr>
        </p:nvSpPr>
        <p:spPr>
          <a:xfrm>
            <a:off x="7654502" y="7003756"/>
            <a:ext cx="2492163" cy="402314"/>
          </a:xfrm>
          <a:prstGeom prst="rect">
            <a:avLst/>
          </a:prstGeom>
        </p:spPr>
        <p:txBody>
          <a:bodyPr vert="horz" lIns="91440" tIns="45720" rIns="91440" bIns="45720" rtlCol="0" anchor="ctr"/>
          <a:lstStyle>
            <a:lvl1pPr algn="r">
              <a:defRPr sz="1322">
                <a:solidFill>
                  <a:schemeClr val="tx1">
                    <a:tint val="75000"/>
                  </a:schemeClr>
                </a:solidFill>
              </a:defRPr>
            </a:lvl1pPr>
          </a:lstStyle>
          <a:p>
            <a:pPr defTabSz="1007577" rtl="0"/>
            <a:fld id="{FF4CE270-1EBB-49B3-910A-6991416C8355}" type="slidenum">
              <a:rPr lang="en-GB" kern="1200" smtClean="0">
                <a:solidFill>
                  <a:prstClr val="black">
                    <a:tint val="75000"/>
                  </a:prstClr>
                </a:solidFill>
                <a:ea typeface="+mn-ea"/>
                <a:cs typeface="+mn-cs"/>
              </a:rPr>
              <a:pPr defTabSz="1007577" rtl="0"/>
              <a:t>‹#›</a:t>
            </a:fld>
            <a:endParaRPr lang="en-GB" kern="1200">
              <a:solidFill>
                <a:prstClr val="black">
                  <a:tint val="75000"/>
                </a:prstClr>
              </a:solidFill>
              <a:ea typeface="+mn-ea"/>
              <a:cs typeface="+mn-cs"/>
            </a:endParaRPr>
          </a:p>
        </p:txBody>
      </p:sp>
      <p:pic>
        <p:nvPicPr>
          <p:cNvPr id="7" name="Picture 2" descr="S:\All Roundhouse\Anniversary Year\Marketing\Brand\Brand assets\Logos\Red RH Logos\RH_logo_CMYK_Red.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9209380" y="6237856"/>
            <a:ext cx="1008128" cy="964066"/>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28511"/>
            <a:ext cx="10975676" cy="397481"/>
          </a:xfrm>
          <a:prstGeom prst="rect">
            <a:avLst/>
          </a:prstGeom>
        </p:spPr>
        <p:txBody>
          <a:bodyPr wrap="square">
            <a:spAutoFit/>
          </a:bodyPr>
          <a:lstStyle/>
          <a:p>
            <a:pPr algn="l" defTabSz="1007577" rtl="0"/>
            <a:r>
              <a:rPr lang="en-GB" sz="1983" kern="1200" dirty="0" smtClean="0">
                <a:solidFill>
                  <a:prstClr val="black"/>
                </a:solidFill>
                <a:ea typeface="+mn-ea"/>
                <a:cs typeface="+mn-cs"/>
              </a:rPr>
              <a:t>        </a:t>
            </a:r>
            <a:r>
              <a:rPr lang="en-GB" sz="1983" kern="1200" dirty="0" smtClean="0">
                <a:solidFill>
                  <a:srgbClr val="ED1B2F"/>
                </a:solidFill>
                <a:ea typeface="+mn-ea"/>
                <a:cs typeface="+mn-cs"/>
              </a:rPr>
              <a:t>………………………………………………………………………………………………………………………………………….</a:t>
            </a:r>
            <a:endParaRPr lang="en-GB" sz="1983" kern="1200" dirty="0">
              <a:solidFill>
                <a:srgbClr val="ED1B2F"/>
              </a:solidFill>
              <a:ea typeface="+mn-ea"/>
              <a:cs typeface="+mn-cs"/>
            </a:endParaRPr>
          </a:p>
        </p:txBody>
      </p:sp>
    </p:spTree>
    <p:extLst>
      <p:ext uri="{BB962C8B-B14F-4D97-AF65-F5344CB8AC3E}">
        <p14:creationId xmlns:p14="http://schemas.microsoft.com/office/powerpoint/2010/main" val="2689863431"/>
      </p:ext>
    </p:extLst>
  </p:cSld>
  <p:clrMap bg1="lt1" tx1="dk1" bg2="lt2" tx2="dk2" accent1="accent1" accent2="accent2" accent3="accent3" accent4="accent4" accent5="accent5" accent6="accent6" hlink="hlink" folHlink="folHlink"/>
  <p:sldLayoutIdLst>
    <p:sldLayoutId id="2147483713" r:id="rId1"/>
  </p:sldLayoutIdLst>
  <p:txStyles>
    <p:titleStyle>
      <a:lvl1pPr algn="l" defTabSz="1007577" rtl="0" eaLnBrk="1" latinLnBrk="0" hangingPunct="1">
        <a:spcBef>
          <a:spcPct val="0"/>
        </a:spcBef>
        <a:buNone/>
        <a:defRPr sz="4848" b="1" kern="1200">
          <a:solidFill>
            <a:srgbClr val="350457"/>
          </a:solidFill>
          <a:latin typeface="Arial" panose="020B0604020202020204" pitchFamily="34" charset="0"/>
          <a:ea typeface="+mj-ea"/>
          <a:cs typeface="Arial" panose="020B0604020202020204" pitchFamily="34" charset="0"/>
        </a:defRPr>
      </a:lvl1pPr>
    </p:titleStyle>
    <p:bodyStyle>
      <a:lvl1pPr marL="377842" indent="-377842"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1pPr>
      <a:lvl2pPr marL="818657" indent="-314868"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2pPr>
      <a:lvl3pPr marL="1259472" indent="-251894"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3pPr>
      <a:lvl4pPr marL="1763260" indent="-251894"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4pPr>
      <a:lvl5pPr marL="2267049" indent="-251894"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5pPr>
      <a:lvl6pPr marL="2770838"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6pPr>
      <a:lvl7pPr marL="3274626"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7pPr>
      <a:lvl8pPr marL="3778415"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8pPr>
      <a:lvl9pPr marL="4282204"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9pPr>
    </p:bodyStyle>
    <p:otherStyle>
      <a:defPPr>
        <a:defRPr lang="en-US"/>
      </a:defPPr>
      <a:lvl1pPr marL="0" algn="l" defTabSz="1007577" rtl="0" eaLnBrk="1" latinLnBrk="0" hangingPunct="1">
        <a:defRPr sz="1983" kern="1200">
          <a:solidFill>
            <a:schemeClr val="tx1"/>
          </a:solidFill>
          <a:latin typeface="+mn-lt"/>
          <a:ea typeface="+mn-ea"/>
          <a:cs typeface="+mn-cs"/>
        </a:defRPr>
      </a:lvl1pPr>
      <a:lvl2pPr marL="503789" algn="l" defTabSz="1007577" rtl="0" eaLnBrk="1" latinLnBrk="0" hangingPunct="1">
        <a:defRPr sz="1983" kern="1200">
          <a:solidFill>
            <a:schemeClr val="tx1"/>
          </a:solidFill>
          <a:latin typeface="+mn-lt"/>
          <a:ea typeface="+mn-ea"/>
          <a:cs typeface="+mn-cs"/>
        </a:defRPr>
      </a:lvl2pPr>
      <a:lvl3pPr marL="1007577" algn="l" defTabSz="1007577" rtl="0" eaLnBrk="1" latinLnBrk="0" hangingPunct="1">
        <a:defRPr sz="1983" kern="1200">
          <a:solidFill>
            <a:schemeClr val="tx1"/>
          </a:solidFill>
          <a:latin typeface="+mn-lt"/>
          <a:ea typeface="+mn-ea"/>
          <a:cs typeface="+mn-cs"/>
        </a:defRPr>
      </a:lvl3pPr>
      <a:lvl4pPr marL="1511366" algn="l" defTabSz="1007577" rtl="0" eaLnBrk="1" latinLnBrk="0" hangingPunct="1">
        <a:defRPr sz="1983" kern="1200">
          <a:solidFill>
            <a:schemeClr val="tx1"/>
          </a:solidFill>
          <a:latin typeface="+mn-lt"/>
          <a:ea typeface="+mn-ea"/>
          <a:cs typeface="+mn-cs"/>
        </a:defRPr>
      </a:lvl4pPr>
      <a:lvl5pPr marL="2015155" algn="l" defTabSz="1007577" rtl="0" eaLnBrk="1" latinLnBrk="0" hangingPunct="1">
        <a:defRPr sz="1983" kern="1200">
          <a:solidFill>
            <a:schemeClr val="tx1"/>
          </a:solidFill>
          <a:latin typeface="+mn-lt"/>
          <a:ea typeface="+mn-ea"/>
          <a:cs typeface="+mn-cs"/>
        </a:defRPr>
      </a:lvl5pPr>
      <a:lvl6pPr marL="2518943" algn="l" defTabSz="1007577" rtl="0" eaLnBrk="1" latinLnBrk="0" hangingPunct="1">
        <a:defRPr sz="1983" kern="1200">
          <a:solidFill>
            <a:schemeClr val="tx1"/>
          </a:solidFill>
          <a:latin typeface="+mn-lt"/>
          <a:ea typeface="+mn-ea"/>
          <a:cs typeface="+mn-cs"/>
        </a:defRPr>
      </a:lvl6pPr>
      <a:lvl7pPr marL="3022732" algn="l" defTabSz="1007577" rtl="0" eaLnBrk="1" latinLnBrk="0" hangingPunct="1">
        <a:defRPr sz="1983" kern="1200">
          <a:solidFill>
            <a:schemeClr val="tx1"/>
          </a:solidFill>
          <a:latin typeface="+mn-lt"/>
          <a:ea typeface="+mn-ea"/>
          <a:cs typeface="+mn-cs"/>
        </a:defRPr>
      </a:lvl7pPr>
      <a:lvl8pPr marL="3526521" algn="l" defTabSz="1007577" rtl="0" eaLnBrk="1" latinLnBrk="0" hangingPunct="1">
        <a:defRPr sz="1983" kern="1200">
          <a:solidFill>
            <a:schemeClr val="tx1"/>
          </a:solidFill>
          <a:latin typeface="+mn-lt"/>
          <a:ea typeface="+mn-ea"/>
          <a:cs typeface="+mn-cs"/>
        </a:defRPr>
      </a:lvl8pPr>
      <a:lvl9pPr marL="4030309" algn="l" defTabSz="1007577" rtl="0" eaLnBrk="1" latinLnBrk="0" hangingPunct="1">
        <a:defRPr sz="1983" kern="1200">
          <a:solidFill>
            <a:schemeClr val="tx1"/>
          </a:solidFill>
          <a:latin typeface="+mn-lt"/>
          <a:ea typeface="+mn-ea"/>
          <a:cs typeface="+mn-cs"/>
        </a:defRPr>
      </a:lvl9pPr>
    </p:otherStyle>
  </p:txStyles>
</p:sldMaster>
</file>

<file path=ppt/slideMasters/slideMaster2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34035" y="302610"/>
            <a:ext cx="9612630" cy="1259417"/>
          </a:xfrm>
          <a:prstGeom prst="rect">
            <a:avLst/>
          </a:prstGeom>
        </p:spPr>
        <p:txBody>
          <a:bodyPr vert="horz" lIns="91440" tIns="45720" rIns="91440" bIns="45720" rtlCol="0" anchor="ctr">
            <a:normAutofit/>
          </a:bodyPr>
          <a:lstStyle/>
          <a:p>
            <a:r>
              <a:rPr lang="en-US" dirty="0" smtClean="0"/>
              <a:t>Click to edit Master title style</a:t>
            </a:r>
            <a:endParaRPr lang="en-GB" dirty="0"/>
          </a:p>
        </p:txBody>
      </p:sp>
      <p:sp>
        <p:nvSpPr>
          <p:cNvPr id="3" name="Text Placeholder 2"/>
          <p:cNvSpPr>
            <a:spLocks noGrp="1"/>
          </p:cNvSpPr>
          <p:nvPr>
            <p:ph type="body" idx="1"/>
          </p:nvPr>
        </p:nvSpPr>
        <p:spPr>
          <a:xfrm>
            <a:off x="534035" y="1763184"/>
            <a:ext cx="9612630" cy="4986941"/>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2"/>
          </p:nvPr>
        </p:nvSpPr>
        <p:spPr>
          <a:xfrm>
            <a:off x="534035" y="7003756"/>
            <a:ext cx="2492163" cy="402314"/>
          </a:xfrm>
          <a:prstGeom prst="rect">
            <a:avLst/>
          </a:prstGeom>
        </p:spPr>
        <p:txBody>
          <a:bodyPr vert="horz" lIns="91440" tIns="45720" rIns="91440" bIns="45720" rtlCol="0" anchor="ctr"/>
          <a:lstStyle>
            <a:lvl1pPr algn="l">
              <a:defRPr sz="1322">
                <a:solidFill>
                  <a:schemeClr val="tx1">
                    <a:tint val="75000"/>
                  </a:schemeClr>
                </a:solidFill>
              </a:defRPr>
            </a:lvl1pPr>
          </a:lstStyle>
          <a:p>
            <a:pPr defTabSz="1007577" rtl="0"/>
            <a:fld id="{9A6A5BE5-AF27-403A-A43D-8C60266A74BA}" type="datetimeFigureOut">
              <a:rPr lang="en-GB" kern="1200" smtClean="0">
                <a:solidFill>
                  <a:prstClr val="black">
                    <a:tint val="75000"/>
                  </a:prstClr>
                </a:solidFill>
                <a:ea typeface="+mn-ea"/>
                <a:cs typeface="+mn-cs"/>
              </a:rPr>
              <a:pPr defTabSz="1007577" rtl="0"/>
              <a:t>15/11/2016</a:t>
            </a:fld>
            <a:endParaRPr lang="en-GB" kern="1200">
              <a:solidFill>
                <a:prstClr val="black">
                  <a:tint val="75000"/>
                </a:prstClr>
              </a:solidFill>
              <a:ea typeface="+mn-ea"/>
              <a:cs typeface="+mn-cs"/>
            </a:endParaRPr>
          </a:p>
        </p:txBody>
      </p:sp>
      <p:sp>
        <p:nvSpPr>
          <p:cNvPr id="5" name="Footer Placeholder 4"/>
          <p:cNvSpPr>
            <a:spLocks noGrp="1"/>
          </p:cNvSpPr>
          <p:nvPr>
            <p:ph type="ftr" sz="quarter" idx="3"/>
          </p:nvPr>
        </p:nvSpPr>
        <p:spPr>
          <a:xfrm>
            <a:off x="3649239" y="7003756"/>
            <a:ext cx="3382222" cy="402314"/>
          </a:xfrm>
          <a:prstGeom prst="rect">
            <a:avLst/>
          </a:prstGeom>
        </p:spPr>
        <p:txBody>
          <a:bodyPr vert="horz" lIns="91440" tIns="45720" rIns="91440" bIns="45720" rtlCol="0" anchor="ctr"/>
          <a:lstStyle>
            <a:lvl1pPr algn="ctr">
              <a:defRPr sz="1322">
                <a:solidFill>
                  <a:schemeClr val="tx1">
                    <a:tint val="75000"/>
                  </a:schemeClr>
                </a:solidFill>
              </a:defRPr>
            </a:lvl1pPr>
          </a:lstStyle>
          <a:p>
            <a:pPr defTabSz="1007577" rtl="0"/>
            <a:endParaRPr lang="en-GB" kern="1200">
              <a:solidFill>
                <a:prstClr val="black">
                  <a:tint val="75000"/>
                </a:prstClr>
              </a:solidFill>
              <a:ea typeface="+mn-ea"/>
              <a:cs typeface="+mn-cs"/>
            </a:endParaRPr>
          </a:p>
        </p:txBody>
      </p:sp>
      <p:sp>
        <p:nvSpPr>
          <p:cNvPr id="6" name="Slide Number Placeholder 5"/>
          <p:cNvSpPr>
            <a:spLocks noGrp="1"/>
          </p:cNvSpPr>
          <p:nvPr>
            <p:ph type="sldNum" sz="quarter" idx="4"/>
          </p:nvPr>
        </p:nvSpPr>
        <p:spPr>
          <a:xfrm>
            <a:off x="7654502" y="7003756"/>
            <a:ext cx="2492163" cy="402314"/>
          </a:xfrm>
          <a:prstGeom prst="rect">
            <a:avLst/>
          </a:prstGeom>
        </p:spPr>
        <p:txBody>
          <a:bodyPr vert="horz" lIns="91440" tIns="45720" rIns="91440" bIns="45720" rtlCol="0" anchor="ctr"/>
          <a:lstStyle>
            <a:lvl1pPr algn="r">
              <a:defRPr sz="1322">
                <a:solidFill>
                  <a:schemeClr val="tx1">
                    <a:tint val="75000"/>
                  </a:schemeClr>
                </a:solidFill>
              </a:defRPr>
            </a:lvl1pPr>
          </a:lstStyle>
          <a:p>
            <a:pPr defTabSz="1007577" rtl="0"/>
            <a:fld id="{FF4CE270-1EBB-49B3-910A-6991416C8355}" type="slidenum">
              <a:rPr lang="en-GB" kern="1200" smtClean="0">
                <a:solidFill>
                  <a:prstClr val="black">
                    <a:tint val="75000"/>
                  </a:prstClr>
                </a:solidFill>
                <a:ea typeface="+mn-ea"/>
                <a:cs typeface="+mn-cs"/>
              </a:rPr>
              <a:pPr defTabSz="1007577" rtl="0"/>
              <a:t>‹#›</a:t>
            </a:fld>
            <a:endParaRPr lang="en-GB" kern="1200">
              <a:solidFill>
                <a:prstClr val="black">
                  <a:tint val="75000"/>
                </a:prstClr>
              </a:solidFill>
              <a:ea typeface="+mn-ea"/>
              <a:cs typeface="+mn-cs"/>
            </a:endParaRPr>
          </a:p>
        </p:txBody>
      </p:sp>
      <p:pic>
        <p:nvPicPr>
          <p:cNvPr id="7" name="Picture 2" descr="S:\All Roundhouse\Anniversary Year\Marketing\Brand\Brand assets\Logos\Red RH Logos\RH_logo_CMYK_Red.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9209380" y="6237856"/>
            <a:ext cx="1008128" cy="964066"/>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28511"/>
            <a:ext cx="10975676" cy="397481"/>
          </a:xfrm>
          <a:prstGeom prst="rect">
            <a:avLst/>
          </a:prstGeom>
        </p:spPr>
        <p:txBody>
          <a:bodyPr wrap="square">
            <a:spAutoFit/>
          </a:bodyPr>
          <a:lstStyle/>
          <a:p>
            <a:pPr algn="l" defTabSz="1007577" rtl="0"/>
            <a:r>
              <a:rPr lang="en-GB" sz="1983" kern="1200" dirty="0" smtClean="0">
                <a:solidFill>
                  <a:prstClr val="black"/>
                </a:solidFill>
                <a:ea typeface="+mn-ea"/>
                <a:cs typeface="+mn-cs"/>
              </a:rPr>
              <a:t>        </a:t>
            </a:r>
            <a:r>
              <a:rPr lang="en-GB" sz="1983" kern="1200" dirty="0" smtClean="0">
                <a:solidFill>
                  <a:srgbClr val="ED1B2F"/>
                </a:solidFill>
                <a:ea typeface="+mn-ea"/>
                <a:cs typeface="+mn-cs"/>
              </a:rPr>
              <a:t>………………………………………………………………………………………………………………………………………….</a:t>
            </a:r>
            <a:endParaRPr lang="en-GB" sz="1983" kern="1200" dirty="0">
              <a:solidFill>
                <a:srgbClr val="ED1B2F"/>
              </a:solidFill>
              <a:ea typeface="+mn-ea"/>
              <a:cs typeface="+mn-cs"/>
            </a:endParaRPr>
          </a:p>
        </p:txBody>
      </p:sp>
    </p:spTree>
    <p:extLst>
      <p:ext uri="{BB962C8B-B14F-4D97-AF65-F5344CB8AC3E}">
        <p14:creationId xmlns:p14="http://schemas.microsoft.com/office/powerpoint/2010/main" val="3684781755"/>
      </p:ext>
    </p:extLst>
  </p:cSld>
  <p:clrMap bg1="lt1" tx1="dk1" bg2="lt2" tx2="dk2" accent1="accent1" accent2="accent2" accent3="accent3" accent4="accent4" accent5="accent5" accent6="accent6" hlink="hlink" folHlink="folHlink"/>
  <p:sldLayoutIdLst>
    <p:sldLayoutId id="2147483715" r:id="rId1"/>
  </p:sldLayoutIdLst>
  <p:txStyles>
    <p:titleStyle>
      <a:lvl1pPr algn="l" defTabSz="1007577" rtl="0" eaLnBrk="1" latinLnBrk="0" hangingPunct="1">
        <a:spcBef>
          <a:spcPct val="0"/>
        </a:spcBef>
        <a:buNone/>
        <a:defRPr sz="4848" b="1" kern="1200">
          <a:solidFill>
            <a:srgbClr val="350457"/>
          </a:solidFill>
          <a:latin typeface="Arial" panose="020B0604020202020204" pitchFamily="34" charset="0"/>
          <a:ea typeface="+mj-ea"/>
          <a:cs typeface="Arial" panose="020B0604020202020204" pitchFamily="34" charset="0"/>
        </a:defRPr>
      </a:lvl1pPr>
    </p:titleStyle>
    <p:bodyStyle>
      <a:lvl1pPr marL="377842" indent="-377842"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1pPr>
      <a:lvl2pPr marL="818657" indent="-314868"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2pPr>
      <a:lvl3pPr marL="1259472" indent="-251894"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3pPr>
      <a:lvl4pPr marL="1763260" indent="-251894"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4pPr>
      <a:lvl5pPr marL="2267049" indent="-251894"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5pPr>
      <a:lvl6pPr marL="2770838"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6pPr>
      <a:lvl7pPr marL="3274626"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7pPr>
      <a:lvl8pPr marL="3778415"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8pPr>
      <a:lvl9pPr marL="4282204"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9pPr>
    </p:bodyStyle>
    <p:otherStyle>
      <a:defPPr>
        <a:defRPr lang="en-US"/>
      </a:defPPr>
      <a:lvl1pPr marL="0" algn="l" defTabSz="1007577" rtl="0" eaLnBrk="1" latinLnBrk="0" hangingPunct="1">
        <a:defRPr sz="1983" kern="1200">
          <a:solidFill>
            <a:schemeClr val="tx1"/>
          </a:solidFill>
          <a:latin typeface="+mn-lt"/>
          <a:ea typeface="+mn-ea"/>
          <a:cs typeface="+mn-cs"/>
        </a:defRPr>
      </a:lvl1pPr>
      <a:lvl2pPr marL="503789" algn="l" defTabSz="1007577" rtl="0" eaLnBrk="1" latinLnBrk="0" hangingPunct="1">
        <a:defRPr sz="1983" kern="1200">
          <a:solidFill>
            <a:schemeClr val="tx1"/>
          </a:solidFill>
          <a:latin typeface="+mn-lt"/>
          <a:ea typeface="+mn-ea"/>
          <a:cs typeface="+mn-cs"/>
        </a:defRPr>
      </a:lvl2pPr>
      <a:lvl3pPr marL="1007577" algn="l" defTabSz="1007577" rtl="0" eaLnBrk="1" latinLnBrk="0" hangingPunct="1">
        <a:defRPr sz="1983" kern="1200">
          <a:solidFill>
            <a:schemeClr val="tx1"/>
          </a:solidFill>
          <a:latin typeface="+mn-lt"/>
          <a:ea typeface="+mn-ea"/>
          <a:cs typeface="+mn-cs"/>
        </a:defRPr>
      </a:lvl3pPr>
      <a:lvl4pPr marL="1511366" algn="l" defTabSz="1007577" rtl="0" eaLnBrk="1" latinLnBrk="0" hangingPunct="1">
        <a:defRPr sz="1983" kern="1200">
          <a:solidFill>
            <a:schemeClr val="tx1"/>
          </a:solidFill>
          <a:latin typeface="+mn-lt"/>
          <a:ea typeface="+mn-ea"/>
          <a:cs typeface="+mn-cs"/>
        </a:defRPr>
      </a:lvl4pPr>
      <a:lvl5pPr marL="2015155" algn="l" defTabSz="1007577" rtl="0" eaLnBrk="1" latinLnBrk="0" hangingPunct="1">
        <a:defRPr sz="1983" kern="1200">
          <a:solidFill>
            <a:schemeClr val="tx1"/>
          </a:solidFill>
          <a:latin typeface="+mn-lt"/>
          <a:ea typeface="+mn-ea"/>
          <a:cs typeface="+mn-cs"/>
        </a:defRPr>
      </a:lvl5pPr>
      <a:lvl6pPr marL="2518943" algn="l" defTabSz="1007577" rtl="0" eaLnBrk="1" latinLnBrk="0" hangingPunct="1">
        <a:defRPr sz="1983" kern="1200">
          <a:solidFill>
            <a:schemeClr val="tx1"/>
          </a:solidFill>
          <a:latin typeface="+mn-lt"/>
          <a:ea typeface="+mn-ea"/>
          <a:cs typeface="+mn-cs"/>
        </a:defRPr>
      </a:lvl6pPr>
      <a:lvl7pPr marL="3022732" algn="l" defTabSz="1007577" rtl="0" eaLnBrk="1" latinLnBrk="0" hangingPunct="1">
        <a:defRPr sz="1983" kern="1200">
          <a:solidFill>
            <a:schemeClr val="tx1"/>
          </a:solidFill>
          <a:latin typeface="+mn-lt"/>
          <a:ea typeface="+mn-ea"/>
          <a:cs typeface="+mn-cs"/>
        </a:defRPr>
      </a:lvl7pPr>
      <a:lvl8pPr marL="3526521" algn="l" defTabSz="1007577" rtl="0" eaLnBrk="1" latinLnBrk="0" hangingPunct="1">
        <a:defRPr sz="1983" kern="1200">
          <a:solidFill>
            <a:schemeClr val="tx1"/>
          </a:solidFill>
          <a:latin typeface="+mn-lt"/>
          <a:ea typeface="+mn-ea"/>
          <a:cs typeface="+mn-cs"/>
        </a:defRPr>
      </a:lvl8pPr>
      <a:lvl9pPr marL="4030309" algn="l" defTabSz="1007577" rtl="0" eaLnBrk="1" latinLnBrk="0" hangingPunct="1">
        <a:defRPr sz="1983" kern="1200">
          <a:solidFill>
            <a:schemeClr val="tx1"/>
          </a:solidFill>
          <a:latin typeface="+mn-lt"/>
          <a:ea typeface="+mn-ea"/>
          <a:cs typeface="+mn-cs"/>
        </a:defRPr>
      </a:lvl9pPr>
    </p:otherStyle>
  </p:txStyles>
</p:sldMaster>
</file>

<file path=ppt/slideMasters/slideMaster30.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34035" y="302610"/>
            <a:ext cx="9612630" cy="1259417"/>
          </a:xfrm>
          <a:prstGeom prst="rect">
            <a:avLst/>
          </a:prstGeom>
        </p:spPr>
        <p:txBody>
          <a:bodyPr vert="horz" lIns="91440" tIns="45720" rIns="91440" bIns="45720" rtlCol="0" anchor="ctr">
            <a:normAutofit/>
          </a:bodyPr>
          <a:lstStyle/>
          <a:p>
            <a:r>
              <a:rPr lang="en-US" dirty="0" smtClean="0"/>
              <a:t>Click to edit Master title style</a:t>
            </a:r>
            <a:endParaRPr lang="en-GB" dirty="0"/>
          </a:p>
        </p:txBody>
      </p:sp>
      <p:sp>
        <p:nvSpPr>
          <p:cNvPr id="3" name="Text Placeholder 2"/>
          <p:cNvSpPr>
            <a:spLocks noGrp="1"/>
          </p:cNvSpPr>
          <p:nvPr>
            <p:ph type="body" idx="1"/>
          </p:nvPr>
        </p:nvSpPr>
        <p:spPr>
          <a:xfrm>
            <a:off x="534035" y="1763184"/>
            <a:ext cx="9612630" cy="4986941"/>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2"/>
          </p:nvPr>
        </p:nvSpPr>
        <p:spPr>
          <a:xfrm>
            <a:off x="534035" y="7003756"/>
            <a:ext cx="2492163" cy="402314"/>
          </a:xfrm>
          <a:prstGeom prst="rect">
            <a:avLst/>
          </a:prstGeom>
        </p:spPr>
        <p:txBody>
          <a:bodyPr vert="horz" lIns="91440" tIns="45720" rIns="91440" bIns="45720" rtlCol="0" anchor="ctr"/>
          <a:lstStyle>
            <a:lvl1pPr algn="l">
              <a:defRPr sz="1322">
                <a:solidFill>
                  <a:schemeClr val="tx1">
                    <a:tint val="75000"/>
                  </a:schemeClr>
                </a:solidFill>
              </a:defRPr>
            </a:lvl1pPr>
          </a:lstStyle>
          <a:p>
            <a:pPr defTabSz="1007577" rtl="0"/>
            <a:fld id="{9A6A5BE5-AF27-403A-A43D-8C60266A74BA}" type="datetimeFigureOut">
              <a:rPr lang="en-GB" kern="1200" smtClean="0">
                <a:solidFill>
                  <a:prstClr val="black">
                    <a:tint val="75000"/>
                  </a:prstClr>
                </a:solidFill>
                <a:ea typeface="+mn-ea"/>
                <a:cs typeface="+mn-cs"/>
              </a:rPr>
              <a:pPr defTabSz="1007577" rtl="0"/>
              <a:t>15/11/2016</a:t>
            </a:fld>
            <a:endParaRPr lang="en-GB" kern="1200">
              <a:solidFill>
                <a:prstClr val="black">
                  <a:tint val="75000"/>
                </a:prstClr>
              </a:solidFill>
              <a:ea typeface="+mn-ea"/>
              <a:cs typeface="+mn-cs"/>
            </a:endParaRPr>
          </a:p>
        </p:txBody>
      </p:sp>
      <p:sp>
        <p:nvSpPr>
          <p:cNvPr id="5" name="Footer Placeholder 4"/>
          <p:cNvSpPr>
            <a:spLocks noGrp="1"/>
          </p:cNvSpPr>
          <p:nvPr>
            <p:ph type="ftr" sz="quarter" idx="3"/>
          </p:nvPr>
        </p:nvSpPr>
        <p:spPr>
          <a:xfrm>
            <a:off x="3649239" y="7003756"/>
            <a:ext cx="3382222" cy="402314"/>
          </a:xfrm>
          <a:prstGeom prst="rect">
            <a:avLst/>
          </a:prstGeom>
        </p:spPr>
        <p:txBody>
          <a:bodyPr vert="horz" lIns="91440" tIns="45720" rIns="91440" bIns="45720" rtlCol="0" anchor="ctr"/>
          <a:lstStyle>
            <a:lvl1pPr algn="ctr">
              <a:defRPr sz="1322">
                <a:solidFill>
                  <a:schemeClr val="tx1">
                    <a:tint val="75000"/>
                  </a:schemeClr>
                </a:solidFill>
              </a:defRPr>
            </a:lvl1pPr>
          </a:lstStyle>
          <a:p>
            <a:pPr defTabSz="1007577" rtl="0"/>
            <a:endParaRPr lang="en-GB" kern="1200">
              <a:solidFill>
                <a:prstClr val="black">
                  <a:tint val="75000"/>
                </a:prstClr>
              </a:solidFill>
              <a:ea typeface="+mn-ea"/>
              <a:cs typeface="+mn-cs"/>
            </a:endParaRPr>
          </a:p>
        </p:txBody>
      </p:sp>
      <p:sp>
        <p:nvSpPr>
          <p:cNvPr id="6" name="Slide Number Placeholder 5"/>
          <p:cNvSpPr>
            <a:spLocks noGrp="1"/>
          </p:cNvSpPr>
          <p:nvPr>
            <p:ph type="sldNum" sz="quarter" idx="4"/>
          </p:nvPr>
        </p:nvSpPr>
        <p:spPr>
          <a:xfrm>
            <a:off x="7654502" y="7003756"/>
            <a:ext cx="2492163" cy="402314"/>
          </a:xfrm>
          <a:prstGeom prst="rect">
            <a:avLst/>
          </a:prstGeom>
        </p:spPr>
        <p:txBody>
          <a:bodyPr vert="horz" lIns="91440" tIns="45720" rIns="91440" bIns="45720" rtlCol="0" anchor="ctr"/>
          <a:lstStyle>
            <a:lvl1pPr algn="r">
              <a:defRPr sz="1322">
                <a:solidFill>
                  <a:schemeClr val="tx1">
                    <a:tint val="75000"/>
                  </a:schemeClr>
                </a:solidFill>
              </a:defRPr>
            </a:lvl1pPr>
          </a:lstStyle>
          <a:p>
            <a:pPr defTabSz="1007577" rtl="0"/>
            <a:fld id="{FF4CE270-1EBB-49B3-910A-6991416C8355}" type="slidenum">
              <a:rPr lang="en-GB" kern="1200" smtClean="0">
                <a:solidFill>
                  <a:prstClr val="black">
                    <a:tint val="75000"/>
                  </a:prstClr>
                </a:solidFill>
                <a:ea typeface="+mn-ea"/>
                <a:cs typeface="+mn-cs"/>
              </a:rPr>
              <a:pPr defTabSz="1007577" rtl="0"/>
              <a:t>‹#›</a:t>
            </a:fld>
            <a:endParaRPr lang="en-GB" kern="1200">
              <a:solidFill>
                <a:prstClr val="black">
                  <a:tint val="75000"/>
                </a:prstClr>
              </a:solidFill>
              <a:ea typeface="+mn-ea"/>
              <a:cs typeface="+mn-cs"/>
            </a:endParaRPr>
          </a:p>
        </p:txBody>
      </p:sp>
      <p:pic>
        <p:nvPicPr>
          <p:cNvPr id="7" name="Picture 2" descr="S:\All Roundhouse\Anniversary Year\Marketing\Brand\Brand assets\Logos\Red RH Logos\RH_logo_CMYK_Red.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9209380" y="6237856"/>
            <a:ext cx="1008128" cy="964066"/>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28511"/>
            <a:ext cx="10975676" cy="397481"/>
          </a:xfrm>
          <a:prstGeom prst="rect">
            <a:avLst/>
          </a:prstGeom>
        </p:spPr>
        <p:txBody>
          <a:bodyPr wrap="square">
            <a:spAutoFit/>
          </a:bodyPr>
          <a:lstStyle/>
          <a:p>
            <a:pPr algn="l" defTabSz="1007577" rtl="0"/>
            <a:r>
              <a:rPr lang="en-GB" sz="1983" kern="1200" dirty="0" smtClean="0">
                <a:solidFill>
                  <a:prstClr val="black"/>
                </a:solidFill>
                <a:ea typeface="+mn-ea"/>
                <a:cs typeface="+mn-cs"/>
              </a:rPr>
              <a:t>        </a:t>
            </a:r>
            <a:r>
              <a:rPr lang="en-GB" sz="1983" kern="1200" dirty="0" smtClean="0">
                <a:solidFill>
                  <a:srgbClr val="ED1B2F"/>
                </a:solidFill>
                <a:ea typeface="+mn-ea"/>
                <a:cs typeface="+mn-cs"/>
              </a:rPr>
              <a:t>………………………………………………………………………………………………………………………………………….</a:t>
            </a:r>
            <a:endParaRPr lang="en-GB" sz="1983" kern="1200" dirty="0">
              <a:solidFill>
                <a:srgbClr val="ED1B2F"/>
              </a:solidFill>
              <a:ea typeface="+mn-ea"/>
              <a:cs typeface="+mn-cs"/>
            </a:endParaRPr>
          </a:p>
        </p:txBody>
      </p:sp>
    </p:spTree>
    <p:extLst>
      <p:ext uri="{BB962C8B-B14F-4D97-AF65-F5344CB8AC3E}">
        <p14:creationId xmlns:p14="http://schemas.microsoft.com/office/powerpoint/2010/main" val="2871810047"/>
      </p:ext>
    </p:extLst>
  </p:cSld>
  <p:clrMap bg1="lt1" tx1="dk1" bg2="lt2" tx2="dk2" accent1="accent1" accent2="accent2" accent3="accent3" accent4="accent4" accent5="accent5" accent6="accent6" hlink="hlink" folHlink="folHlink"/>
  <p:sldLayoutIdLst>
    <p:sldLayoutId id="2147483717" r:id="rId1"/>
  </p:sldLayoutIdLst>
  <p:txStyles>
    <p:titleStyle>
      <a:lvl1pPr algn="l" defTabSz="1007577" rtl="0" eaLnBrk="1" latinLnBrk="0" hangingPunct="1">
        <a:spcBef>
          <a:spcPct val="0"/>
        </a:spcBef>
        <a:buNone/>
        <a:defRPr sz="4848" b="1" kern="1200">
          <a:solidFill>
            <a:srgbClr val="350457"/>
          </a:solidFill>
          <a:latin typeface="Arial" panose="020B0604020202020204" pitchFamily="34" charset="0"/>
          <a:ea typeface="+mj-ea"/>
          <a:cs typeface="Arial" panose="020B0604020202020204" pitchFamily="34" charset="0"/>
        </a:defRPr>
      </a:lvl1pPr>
    </p:titleStyle>
    <p:bodyStyle>
      <a:lvl1pPr marL="377842" indent="-377842"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1pPr>
      <a:lvl2pPr marL="818657" indent="-314868"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2pPr>
      <a:lvl3pPr marL="1259472" indent="-251894"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3pPr>
      <a:lvl4pPr marL="1763260" indent="-251894"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4pPr>
      <a:lvl5pPr marL="2267049" indent="-251894"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5pPr>
      <a:lvl6pPr marL="2770838"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6pPr>
      <a:lvl7pPr marL="3274626"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7pPr>
      <a:lvl8pPr marL="3778415"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8pPr>
      <a:lvl9pPr marL="4282204"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9pPr>
    </p:bodyStyle>
    <p:otherStyle>
      <a:defPPr>
        <a:defRPr lang="en-US"/>
      </a:defPPr>
      <a:lvl1pPr marL="0" algn="l" defTabSz="1007577" rtl="0" eaLnBrk="1" latinLnBrk="0" hangingPunct="1">
        <a:defRPr sz="1983" kern="1200">
          <a:solidFill>
            <a:schemeClr val="tx1"/>
          </a:solidFill>
          <a:latin typeface="+mn-lt"/>
          <a:ea typeface="+mn-ea"/>
          <a:cs typeface="+mn-cs"/>
        </a:defRPr>
      </a:lvl1pPr>
      <a:lvl2pPr marL="503789" algn="l" defTabSz="1007577" rtl="0" eaLnBrk="1" latinLnBrk="0" hangingPunct="1">
        <a:defRPr sz="1983" kern="1200">
          <a:solidFill>
            <a:schemeClr val="tx1"/>
          </a:solidFill>
          <a:latin typeface="+mn-lt"/>
          <a:ea typeface="+mn-ea"/>
          <a:cs typeface="+mn-cs"/>
        </a:defRPr>
      </a:lvl2pPr>
      <a:lvl3pPr marL="1007577" algn="l" defTabSz="1007577" rtl="0" eaLnBrk="1" latinLnBrk="0" hangingPunct="1">
        <a:defRPr sz="1983" kern="1200">
          <a:solidFill>
            <a:schemeClr val="tx1"/>
          </a:solidFill>
          <a:latin typeface="+mn-lt"/>
          <a:ea typeface="+mn-ea"/>
          <a:cs typeface="+mn-cs"/>
        </a:defRPr>
      </a:lvl3pPr>
      <a:lvl4pPr marL="1511366" algn="l" defTabSz="1007577" rtl="0" eaLnBrk="1" latinLnBrk="0" hangingPunct="1">
        <a:defRPr sz="1983" kern="1200">
          <a:solidFill>
            <a:schemeClr val="tx1"/>
          </a:solidFill>
          <a:latin typeface="+mn-lt"/>
          <a:ea typeface="+mn-ea"/>
          <a:cs typeface="+mn-cs"/>
        </a:defRPr>
      </a:lvl4pPr>
      <a:lvl5pPr marL="2015155" algn="l" defTabSz="1007577" rtl="0" eaLnBrk="1" latinLnBrk="0" hangingPunct="1">
        <a:defRPr sz="1983" kern="1200">
          <a:solidFill>
            <a:schemeClr val="tx1"/>
          </a:solidFill>
          <a:latin typeface="+mn-lt"/>
          <a:ea typeface="+mn-ea"/>
          <a:cs typeface="+mn-cs"/>
        </a:defRPr>
      </a:lvl5pPr>
      <a:lvl6pPr marL="2518943" algn="l" defTabSz="1007577" rtl="0" eaLnBrk="1" latinLnBrk="0" hangingPunct="1">
        <a:defRPr sz="1983" kern="1200">
          <a:solidFill>
            <a:schemeClr val="tx1"/>
          </a:solidFill>
          <a:latin typeface="+mn-lt"/>
          <a:ea typeface="+mn-ea"/>
          <a:cs typeface="+mn-cs"/>
        </a:defRPr>
      </a:lvl6pPr>
      <a:lvl7pPr marL="3022732" algn="l" defTabSz="1007577" rtl="0" eaLnBrk="1" latinLnBrk="0" hangingPunct="1">
        <a:defRPr sz="1983" kern="1200">
          <a:solidFill>
            <a:schemeClr val="tx1"/>
          </a:solidFill>
          <a:latin typeface="+mn-lt"/>
          <a:ea typeface="+mn-ea"/>
          <a:cs typeface="+mn-cs"/>
        </a:defRPr>
      </a:lvl7pPr>
      <a:lvl8pPr marL="3526521" algn="l" defTabSz="1007577" rtl="0" eaLnBrk="1" latinLnBrk="0" hangingPunct="1">
        <a:defRPr sz="1983" kern="1200">
          <a:solidFill>
            <a:schemeClr val="tx1"/>
          </a:solidFill>
          <a:latin typeface="+mn-lt"/>
          <a:ea typeface="+mn-ea"/>
          <a:cs typeface="+mn-cs"/>
        </a:defRPr>
      </a:lvl8pPr>
      <a:lvl9pPr marL="4030309" algn="l" defTabSz="1007577" rtl="0" eaLnBrk="1" latinLnBrk="0" hangingPunct="1">
        <a:defRPr sz="1983" kern="1200">
          <a:solidFill>
            <a:schemeClr val="tx1"/>
          </a:solidFill>
          <a:latin typeface="+mn-lt"/>
          <a:ea typeface="+mn-ea"/>
          <a:cs typeface="+mn-cs"/>
        </a:defRPr>
      </a:lvl9pPr>
    </p:otherStyle>
  </p:txStyles>
</p:sldMaster>
</file>

<file path=ppt/slideMasters/slideMaster3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34035" y="302610"/>
            <a:ext cx="9612630" cy="1259417"/>
          </a:xfrm>
          <a:prstGeom prst="rect">
            <a:avLst/>
          </a:prstGeom>
        </p:spPr>
        <p:txBody>
          <a:bodyPr vert="horz" lIns="91440" tIns="45720" rIns="91440" bIns="45720" rtlCol="0" anchor="ctr">
            <a:normAutofit/>
          </a:bodyPr>
          <a:lstStyle/>
          <a:p>
            <a:r>
              <a:rPr lang="en-US" dirty="0" smtClean="0"/>
              <a:t>Click to edit Master title style</a:t>
            </a:r>
            <a:endParaRPr lang="en-GB" dirty="0"/>
          </a:p>
        </p:txBody>
      </p:sp>
      <p:sp>
        <p:nvSpPr>
          <p:cNvPr id="3" name="Text Placeholder 2"/>
          <p:cNvSpPr>
            <a:spLocks noGrp="1"/>
          </p:cNvSpPr>
          <p:nvPr>
            <p:ph type="body" idx="1"/>
          </p:nvPr>
        </p:nvSpPr>
        <p:spPr>
          <a:xfrm>
            <a:off x="534035" y="1763184"/>
            <a:ext cx="9612630" cy="4986941"/>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2"/>
          </p:nvPr>
        </p:nvSpPr>
        <p:spPr>
          <a:xfrm>
            <a:off x="534035" y="7003756"/>
            <a:ext cx="2492163" cy="402314"/>
          </a:xfrm>
          <a:prstGeom prst="rect">
            <a:avLst/>
          </a:prstGeom>
        </p:spPr>
        <p:txBody>
          <a:bodyPr vert="horz" lIns="91440" tIns="45720" rIns="91440" bIns="45720" rtlCol="0" anchor="ctr"/>
          <a:lstStyle>
            <a:lvl1pPr algn="l">
              <a:defRPr sz="1322">
                <a:solidFill>
                  <a:schemeClr val="tx1">
                    <a:tint val="75000"/>
                  </a:schemeClr>
                </a:solidFill>
              </a:defRPr>
            </a:lvl1pPr>
          </a:lstStyle>
          <a:p>
            <a:pPr defTabSz="1007577" rtl="0"/>
            <a:fld id="{9A6A5BE5-AF27-403A-A43D-8C60266A74BA}" type="datetimeFigureOut">
              <a:rPr lang="en-GB" kern="1200" smtClean="0">
                <a:solidFill>
                  <a:prstClr val="black">
                    <a:tint val="75000"/>
                  </a:prstClr>
                </a:solidFill>
                <a:ea typeface="+mn-ea"/>
                <a:cs typeface="+mn-cs"/>
              </a:rPr>
              <a:pPr defTabSz="1007577" rtl="0"/>
              <a:t>15/11/2016</a:t>
            </a:fld>
            <a:endParaRPr lang="en-GB" kern="1200">
              <a:solidFill>
                <a:prstClr val="black">
                  <a:tint val="75000"/>
                </a:prstClr>
              </a:solidFill>
              <a:ea typeface="+mn-ea"/>
              <a:cs typeface="+mn-cs"/>
            </a:endParaRPr>
          </a:p>
        </p:txBody>
      </p:sp>
      <p:sp>
        <p:nvSpPr>
          <p:cNvPr id="5" name="Footer Placeholder 4"/>
          <p:cNvSpPr>
            <a:spLocks noGrp="1"/>
          </p:cNvSpPr>
          <p:nvPr>
            <p:ph type="ftr" sz="quarter" idx="3"/>
          </p:nvPr>
        </p:nvSpPr>
        <p:spPr>
          <a:xfrm>
            <a:off x="3649239" y="7003756"/>
            <a:ext cx="3382222" cy="402314"/>
          </a:xfrm>
          <a:prstGeom prst="rect">
            <a:avLst/>
          </a:prstGeom>
        </p:spPr>
        <p:txBody>
          <a:bodyPr vert="horz" lIns="91440" tIns="45720" rIns="91440" bIns="45720" rtlCol="0" anchor="ctr"/>
          <a:lstStyle>
            <a:lvl1pPr algn="ctr">
              <a:defRPr sz="1322">
                <a:solidFill>
                  <a:schemeClr val="tx1">
                    <a:tint val="75000"/>
                  </a:schemeClr>
                </a:solidFill>
              </a:defRPr>
            </a:lvl1pPr>
          </a:lstStyle>
          <a:p>
            <a:pPr defTabSz="1007577" rtl="0"/>
            <a:endParaRPr lang="en-GB" kern="1200">
              <a:solidFill>
                <a:prstClr val="black">
                  <a:tint val="75000"/>
                </a:prstClr>
              </a:solidFill>
              <a:ea typeface="+mn-ea"/>
              <a:cs typeface="+mn-cs"/>
            </a:endParaRPr>
          </a:p>
        </p:txBody>
      </p:sp>
      <p:sp>
        <p:nvSpPr>
          <p:cNvPr id="6" name="Slide Number Placeholder 5"/>
          <p:cNvSpPr>
            <a:spLocks noGrp="1"/>
          </p:cNvSpPr>
          <p:nvPr>
            <p:ph type="sldNum" sz="quarter" idx="4"/>
          </p:nvPr>
        </p:nvSpPr>
        <p:spPr>
          <a:xfrm>
            <a:off x="7654502" y="7003756"/>
            <a:ext cx="2492163" cy="402314"/>
          </a:xfrm>
          <a:prstGeom prst="rect">
            <a:avLst/>
          </a:prstGeom>
        </p:spPr>
        <p:txBody>
          <a:bodyPr vert="horz" lIns="91440" tIns="45720" rIns="91440" bIns="45720" rtlCol="0" anchor="ctr"/>
          <a:lstStyle>
            <a:lvl1pPr algn="r">
              <a:defRPr sz="1322">
                <a:solidFill>
                  <a:schemeClr val="tx1">
                    <a:tint val="75000"/>
                  </a:schemeClr>
                </a:solidFill>
              </a:defRPr>
            </a:lvl1pPr>
          </a:lstStyle>
          <a:p>
            <a:pPr defTabSz="1007577" rtl="0"/>
            <a:fld id="{FF4CE270-1EBB-49B3-910A-6991416C8355}" type="slidenum">
              <a:rPr lang="en-GB" kern="1200" smtClean="0">
                <a:solidFill>
                  <a:prstClr val="black">
                    <a:tint val="75000"/>
                  </a:prstClr>
                </a:solidFill>
                <a:ea typeface="+mn-ea"/>
                <a:cs typeface="+mn-cs"/>
              </a:rPr>
              <a:pPr defTabSz="1007577" rtl="0"/>
              <a:t>‹#›</a:t>
            </a:fld>
            <a:endParaRPr lang="en-GB" kern="1200">
              <a:solidFill>
                <a:prstClr val="black">
                  <a:tint val="75000"/>
                </a:prstClr>
              </a:solidFill>
              <a:ea typeface="+mn-ea"/>
              <a:cs typeface="+mn-cs"/>
            </a:endParaRPr>
          </a:p>
        </p:txBody>
      </p:sp>
      <p:pic>
        <p:nvPicPr>
          <p:cNvPr id="7" name="Picture 2" descr="S:\All Roundhouse\Anniversary Year\Marketing\Brand\Brand assets\Logos\Red RH Logos\RH_logo_CMYK_Red.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9209380" y="6237856"/>
            <a:ext cx="1008128" cy="964066"/>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28511"/>
            <a:ext cx="10975676" cy="397481"/>
          </a:xfrm>
          <a:prstGeom prst="rect">
            <a:avLst/>
          </a:prstGeom>
        </p:spPr>
        <p:txBody>
          <a:bodyPr wrap="square">
            <a:spAutoFit/>
          </a:bodyPr>
          <a:lstStyle/>
          <a:p>
            <a:pPr algn="l" defTabSz="1007577" rtl="0"/>
            <a:r>
              <a:rPr lang="en-GB" sz="1983" kern="1200" dirty="0" smtClean="0">
                <a:solidFill>
                  <a:prstClr val="black"/>
                </a:solidFill>
                <a:ea typeface="+mn-ea"/>
                <a:cs typeface="+mn-cs"/>
              </a:rPr>
              <a:t>        </a:t>
            </a:r>
            <a:r>
              <a:rPr lang="en-GB" sz="1983" kern="1200" dirty="0" smtClean="0">
                <a:solidFill>
                  <a:srgbClr val="ED1B2F"/>
                </a:solidFill>
                <a:ea typeface="+mn-ea"/>
                <a:cs typeface="+mn-cs"/>
              </a:rPr>
              <a:t>………………………………………………………………………………………………………………………………………….</a:t>
            </a:r>
            <a:endParaRPr lang="en-GB" sz="1983" kern="1200" dirty="0">
              <a:solidFill>
                <a:srgbClr val="ED1B2F"/>
              </a:solidFill>
              <a:ea typeface="+mn-ea"/>
              <a:cs typeface="+mn-cs"/>
            </a:endParaRPr>
          </a:p>
        </p:txBody>
      </p:sp>
    </p:spTree>
    <p:extLst>
      <p:ext uri="{BB962C8B-B14F-4D97-AF65-F5344CB8AC3E}">
        <p14:creationId xmlns:p14="http://schemas.microsoft.com/office/powerpoint/2010/main" val="3955533934"/>
      </p:ext>
    </p:extLst>
  </p:cSld>
  <p:clrMap bg1="lt1" tx1="dk1" bg2="lt2" tx2="dk2" accent1="accent1" accent2="accent2" accent3="accent3" accent4="accent4" accent5="accent5" accent6="accent6" hlink="hlink" folHlink="folHlink"/>
  <p:sldLayoutIdLst>
    <p:sldLayoutId id="2147483719" r:id="rId1"/>
  </p:sldLayoutIdLst>
  <p:txStyles>
    <p:titleStyle>
      <a:lvl1pPr algn="l" defTabSz="1007577" rtl="0" eaLnBrk="1" latinLnBrk="0" hangingPunct="1">
        <a:spcBef>
          <a:spcPct val="0"/>
        </a:spcBef>
        <a:buNone/>
        <a:defRPr sz="4848" b="1" kern="1200">
          <a:solidFill>
            <a:srgbClr val="350457"/>
          </a:solidFill>
          <a:latin typeface="Arial" panose="020B0604020202020204" pitchFamily="34" charset="0"/>
          <a:ea typeface="+mj-ea"/>
          <a:cs typeface="Arial" panose="020B0604020202020204" pitchFamily="34" charset="0"/>
        </a:defRPr>
      </a:lvl1pPr>
    </p:titleStyle>
    <p:bodyStyle>
      <a:lvl1pPr marL="377842" indent="-377842"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1pPr>
      <a:lvl2pPr marL="818657" indent="-314868"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2pPr>
      <a:lvl3pPr marL="1259472" indent="-251894"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3pPr>
      <a:lvl4pPr marL="1763260" indent="-251894"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4pPr>
      <a:lvl5pPr marL="2267049" indent="-251894"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5pPr>
      <a:lvl6pPr marL="2770838"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6pPr>
      <a:lvl7pPr marL="3274626"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7pPr>
      <a:lvl8pPr marL="3778415"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8pPr>
      <a:lvl9pPr marL="4282204"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9pPr>
    </p:bodyStyle>
    <p:otherStyle>
      <a:defPPr>
        <a:defRPr lang="en-US"/>
      </a:defPPr>
      <a:lvl1pPr marL="0" algn="l" defTabSz="1007577" rtl="0" eaLnBrk="1" latinLnBrk="0" hangingPunct="1">
        <a:defRPr sz="1983" kern="1200">
          <a:solidFill>
            <a:schemeClr val="tx1"/>
          </a:solidFill>
          <a:latin typeface="+mn-lt"/>
          <a:ea typeface="+mn-ea"/>
          <a:cs typeface="+mn-cs"/>
        </a:defRPr>
      </a:lvl1pPr>
      <a:lvl2pPr marL="503789" algn="l" defTabSz="1007577" rtl="0" eaLnBrk="1" latinLnBrk="0" hangingPunct="1">
        <a:defRPr sz="1983" kern="1200">
          <a:solidFill>
            <a:schemeClr val="tx1"/>
          </a:solidFill>
          <a:latin typeface="+mn-lt"/>
          <a:ea typeface="+mn-ea"/>
          <a:cs typeface="+mn-cs"/>
        </a:defRPr>
      </a:lvl2pPr>
      <a:lvl3pPr marL="1007577" algn="l" defTabSz="1007577" rtl="0" eaLnBrk="1" latinLnBrk="0" hangingPunct="1">
        <a:defRPr sz="1983" kern="1200">
          <a:solidFill>
            <a:schemeClr val="tx1"/>
          </a:solidFill>
          <a:latin typeface="+mn-lt"/>
          <a:ea typeface="+mn-ea"/>
          <a:cs typeface="+mn-cs"/>
        </a:defRPr>
      </a:lvl3pPr>
      <a:lvl4pPr marL="1511366" algn="l" defTabSz="1007577" rtl="0" eaLnBrk="1" latinLnBrk="0" hangingPunct="1">
        <a:defRPr sz="1983" kern="1200">
          <a:solidFill>
            <a:schemeClr val="tx1"/>
          </a:solidFill>
          <a:latin typeface="+mn-lt"/>
          <a:ea typeface="+mn-ea"/>
          <a:cs typeface="+mn-cs"/>
        </a:defRPr>
      </a:lvl4pPr>
      <a:lvl5pPr marL="2015155" algn="l" defTabSz="1007577" rtl="0" eaLnBrk="1" latinLnBrk="0" hangingPunct="1">
        <a:defRPr sz="1983" kern="1200">
          <a:solidFill>
            <a:schemeClr val="tx1"/>
          </a:solidFill>
          <a:latin typeface="+mn-lt"/>
          <a:ea typeface="+mn-ea"/>
          <a:cs typeface="+mn-cs"/>
        </a:defRPr>
      </a:lvl5pPr>
      <a:lvl6pPr marL="2518943" algn="l" defTabSz="1007577" rtl="0" eaLnBrk="1" latinLnBrk="0" hangingPunct="1">
        <a:defRPr sz="1983" kern="1200">
          <a:solidFill>
            <a:schemeClr val="tx1"/>
          </a:solidFill>
          <a:latin typeface="+mn-lt"/>
          <a:ea typeface="+mn-ea"/>
          <a:cs typeface="+mn-cs"/>
        </a:defRPr>
      </a:lvl6pPr>
      <a:lvl7pPr marL="3022732" algn="l" defTabSz="1007577" rtl="0" eaLnBrk="1" latinLnBrk="0" hangingPunct="1">
        <a:defRPr sz="1983" kern="1200">
          <a:solidFill>
            <a:schemeClr val="tx1"/>
          </a:solidFill>
          <a:latin typeface="+mn-lt"/>
          <a:ea typeface="+mn-ea"/>
          <a:cs typeface="+mn-cs"/>
        </a:defRPr>
      </a:lvl7pPr>
      <a:lvl8pPr marL="3526521" algn="l" defTabSz="1007577" rtl="0" eaLnBrk="1" latinLnBrk="0" hangingPunct="1">
        <a:defRPr sz="1983" kern="1200">
          <a:solidFill>
            <a:schemeClr val="tx1"/>
          </a:solidFill>
          <a:latin typeface="+mn-lt"/>
          <a:ea typeface="+mn-ea"/>
          <a:cs typeface="+mn-cs"/>
        </a:defRPr>
      </a:lvl8pPr>
      <a:lvl9pPr marL="4030309" algn="l" defTabSz="1007577" rtl="0" eaLnBrk="1" latinLnBrk="0" hangingPunct="1">
        <a:defRPr sz="1983" kern="1200">
          <a:solidFill>
            <a:schemeClr val="tx1"/>
          </a:solidFill>
          <a:latin typeface="+mn-lt"/>
          <a:ea typeface="+mn-ea"/>
          <a:cs typeface="+mn-cs"/>
        </a:defRPr>
      </a:lvl9pPr>
    </p:otherStyle>
  </p:txStyles>
</p:sldMaster>
</file>

<file path=ppt/slideMasters/slideMaster3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34035" y="302610"/>
            <a:ext cx="9612630" cy="1259417"/>
          </a:xfrm>
          <a:prstGeom prst="rect">
            <a:avLst/>
          </a:prstGeom>
        </p:spPr>
        <p:txBody>
          <a:bodyPr vert="horz" lIns="91440" tIns="45720" rIns="91440" bIns="45720" rtlCol="0" anchor="ctr">
            <a:normAutofit/>
          </a:bodyPr>
          <a:lstStyle/>
          <a:p>
            <a:r>
              <a:rPr lang="en-US" dirty="0" smtClean="0"/>
              <a:t>Click to edit Master title style</a:t>
            </a:r>
            <a:endParaRPr lang="en-GB" dirty="0"/>
          </a:p>
        </p:txBody>
      </p:sp>
      <p:sp>
        <p:nvSpPr>
          <p:cNvPr id="3" name="Text Placeholder 2"/>
          <p:cNvSpPr>
            <a:spLocks noGrp="1"/>
          </p:cNvSpPr>
          <p:nvPr>
            <p:ph type="body" idx="1"/>
          </p:nvPr>
        </p:nvSpPr>
        <p:spPr>
          <a:xfrm>
            <a:off x="534035" y="1763184"/>
            <a:ext cx="9612630" cy="4986941"/>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2"/>
          </p:nvPr>
        </p:nvSpPr>
        <p:spPr>
          <a:xfrm>
            <a:off x="534035" y="7003756"/>
            <a:ext cx="2492163" cy="402314"/>
          </a:xfrm>
          <a:prstGeom prst="rect">
            <a:avLst/>
          </a:prstGeom>
        </p:spPr>
        <p:txBody>
          <a:bodyPr vert="horz" lIns="91440" tIns="45720" rIns="91440" bIns="45720" rtlCol="0" anchor="ctr"/>
          <a:lstStyle>
            <a:lvl1pPr algn="l">
              <a:defRPr sz="1322">
                <a:solidFill>
                  <a:schemeClr val="tx1">
                    <a:tint val="75000"/>
                  </a:schemeClr>
                </a:solidFill>
              </a:defRPr>
            </a:lvl1pPr>
          </a:lstStyle>
          <a:p>
            <a:pPr defTabSz="1007577" rtl="0"/>
            <a:fld id="{9A6A5BE5-AF27-403A-A43D-8C60266A74BA}" type="datetimeFigureOut">
              <a:rPr lang="en-GB" kern="1200" smtClean="0">
                <a:solidFill>
                  <a:prstClr val="black">
                    <a:tint val="75000"/>
                  </a:prstClr>
                </a:solidFill>
                <a:ea typeface="+mn-ea"/>
                <a:cs typeface="+mn-cs"/>
              </a:rPr>
              <a:pPr defTabSz="1007577" rtl="0"/>
              <a:t>15/11/2016</a:t>
            </a:fld>
            <a:endParaRPr lang="en-GB" kern="1200">
              <a:solidFill>
                <a:prstClr val="black">
                  <a:tint val="75000"/>
                </a:prstClr>
              </a:solidFill>
              <a:ea typeface="+mn-ea"/>
              <a:cs typeface="+mn-cs"/>
            </a:endParaRPr>
          </a:p>
        </p:txBody>
      </p:sp>
      <p:sp>
        <p:nvSpPr>
          <p:cNvPr id="5" name="Footer Placeholder 4"/>
          <p:cNvSpPr>
            <a:spLocks noGrp="1"/>
          </p:cNvSpPr>
          <p:nvPr>
            <p:ph type="ftr" sz="quarter" idx="3"/>
          </p:nvPr>
        </p:nvSpPr>
        <p:spPr>
          <a:xfrm>
            <a:off x="3649239" y="7003756"/>
            <a:ext cx="3382222" cy="402314"/>
          </a:xfrm>
          <a:prstGeom prst="rect">
            <a:avLst/>
          </a:prstGeom>
        </p:spPr>
        <p:txBody>
          <a:bodyPr vert="horz" lIns="91440" tIns="45720" rIns="91440" bIns="45720" rtlCol="0" anchor="ctr"/>
          <a:lstStyle>
            <a:lvl1pPr algn="ctr">
              <a:defRPr sz="1322">
                <a:solidFill>
                  <a:schemeClr val="tx1">
                    <a:tint val="75000"/>
                  </a:schemeClr>
                </a:solidFill>
              </a:defRPr>
            </a:lvl1pPr>
          </a:lstStyle>
          <a:p>
            <a:pPr defTabSz="1007577" rtl="0"/>
            <a:endParaRPr lang="en-GB" kern="1200">
              <a:solidFill>
                <a:prstClr val="black">
                  <a:tint val="75000"/>
                </a:prstClr>
              </a:solidFill>
              <a:ea typeface="+mn-ea"/>
              <a:cs typeface="+mn-cs"/>
            </a:endParaRPr>
          </a:p>
        </p:txBody>
      </p:sp>
      <p:sp>
        <p:nvSpPr>
          <p:cNvPr id="6" name="Slide Number Placeholder 5"/>
          <p:cNvSpPr>
            <a:spLocks noGrp="1"/>
          </p:cNvSpPr>
          <p:nvPr>
            <p:ph type="sldNum" sz="quarter" idx="4"/>
          </p:nvPr>
        </p:nvSpPr>
        <p:spPr>
          <a:xfrm>
            <a:off x="7654502" y="7003756"/>
            <a:ext cx="2492163" cy="402314"/>
          </a:xfrm>
          <a:prstGeom prst="rect">
            <a:avLst/>
          </a:prstGeom>
        </p:spPr>
        <p:txBody>
          <a:bodyPr vert="horz" lIns="91440" tIns="45720" rIns="91440" bIns="45720" rtlCol="0" anchor="ctr"/>
          <a:lstStyle>
            <a:lvl1pPr algn="r">
              <a:defRPr sz="1322">
                <a:solidFill>
                  <a:schemeClr val="tx1">
                    <a:tint val="75000"/>
                  </a:schemeClr>
                </a:solidFill>
              </a:defRPr>
            </a:lvl1pPr>
          </a:lstStyle>
          <a:p>
            <a:pPr defTabSz="1007577" rtl="0"/>
            <a:fld id="{FF4CE270-1EBB-49B3-910A-6991416C8355}" type="slidenum">
              <a:rPr lang="en-GB" kern="1200" smtClean="0">
                <a:solidFill>
                  <a:prstClr val="black">
                    <a:tint val="75000"/>
                  </a:prstClr>
                </a:solidFill>
                <a:ea typeface="+mn-ea"/>
                <a:cs typeface="+mn-cs"/>
              </a:rPr>
              <a:pPr defTabSz="1007577" rtl="0"/>
              <a:t>‹#›</a:t>
            </a:fld>
            <a:endParaRPr lang="en-GB" kern="1200">
              <a:solidFill>
                <a:prstClr val="black">
                  <a:tint val="75000"/>
                </a:prstClr>
              </a:solidFill>
              <a:ea typeface="+mn-ea"/>
              <a:cs typeface="+mn-cs"/>
            </a:endParaRPr>
          </a:p>
        </p:txBody>
      </p:sp>
      <p:pic>
        <p:nvPicPr>
          <p:cNvPr id="7" name="Picture 2" descr="S:\All Roundhouse\Anniversary Year\Marketing\Brand\Brand assets\Logos\Red RH Logos\RH_logo_CMYK_Red.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9209380" y="6237856"/>
            <a:ext cx="1008128" cy="964066"/>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28511"/>
            <a:ext cx="10975676" cy="397481"/>
          </a:xfrm>
          <a:prstGeom prst="rect">
            <a:avLst/>
          </a:prstGeom>
        </p:spPr>
        <p:txBody>
          <a:bodyPr wrap="square">
            <a:spAutoFit/>
          </a:bodyPr>
          <a:lstStyle/>
          <a:p>
            <a:pPr algn="l" defTabSz="1007577" rtl="0"/>
            <a:r>
              <a:rPr lang="en-GB" sz="1983" kern="1200" dirty="0" smtClean="0">
                <a:solidFill>
                  <a:prstClr val="black"/>
                </a:solidFill>
                <a:ea typeface="+mn-ea"/>
                <a:cs typeface="+mn-cs"/>
              </a:rPr>
              <a:t>        </a:t>
            </a:r>
            <a:r>
              <a:rPr lang="en-GB" sz="1983" kern="1200" dirty="0" smtClean="0">
                <a:solidFill>
                  <a:srgbClr val="ED1B2F"/>
                </a:solidFill>
                <a:ea typeface="+mn-ea"/>
                <a:cs typeface="+mn-cs"/>
              </a:rPr>
              <a:t>………………………………………………………………………………………………………………………………………….</a:t>
            </a:r>
            <a:endParaRPr lang="en-GB" sz="1983" kern="1200" dirty="0">
              <a:solidFill>
                <a:srgbClr val="ED1B2F"/>
              </a:solidFill>
              <a:ea typeface="+mn-ea"/>
              <a:cs typeface="+mn-cs"/>
            </a:endParaRPr>
          </a:p>
        </p:txBody>
      </p:sp>
    </p:spTree>
    <p:extLst>
      <p:ext uri="{BB962C8B-B14F-4D97-AF65-F5344CB8AC3E}">
        <p14:creationId xmlns:p14="http://schemas.microsoft.com/office/powerpoint/2010/main" val="605704569"/>
      </p:ext>
    </p:extLst>
  </p:cSld>
  <p:clrMap bg1="lt1" tx1="dk1" bg2="lt2" tx2="dk2" accent1="accent1" accent2="accent2" accent3="accent3" accent4="accent4" accent5="accent5" accent6="accent6" hlink="hlink" folHlink="folHlink"/>
  <p:sldLayoutIdLst>
    <p:sldLayoutId id="2147483721" r:id="rId1"/>
  </p:sldLayoutIdLst>
  <p:txStyles>
    <p:titleStyle>
      <a:lvl1pPr algn="l" defTabSz="1007577" rtl="0" eaLnBrk="1" latinLnBrk="0" hangingPunct="1">
        <a:spcBef>
          <a:spcPct val="0"/>
        </a:spcBef>
        <a:buNone/>
        <a:defRPr sz="4848" b="1" kern="1200">
          <a:solidFill>
            <a:srgbClr val="350457"/>
          </a:solidFill>
          <a:latin typeface="Arial" panose="020B0604020202020204" pitchFamily="34" charset="0"/>
          <a:ea typeface="+mj-ea"/>
          <a:cs typeface="Arial" panose="020B0604020202020204" pitchFamily="34" charset="0"/>
        </a:defRPr>
      </a:lvl1pPr>
    </p:titleStyle>
    <p:bodyStyle>
      <a:lvl1pPr marL="377842" indent="-377842"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1pPr>
      <a:lvl2pPr marL="818657" indent="-314868"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2pPr>
      <a:lvl3pPr marL="1259472" indent="-251894"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3pPr>
      <a:lvl4pPr marL="1763260" indent="-251894"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4pPr>
      <a:lvl5pPr marL="2267049" indent="-251894"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5pPr>
      <a:lvl6pPr marL="2770838"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6pPr>
      <a:lvl7pPr marL="3274626"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7pPr>
      <a:lvl8pPr marL="3778415"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8pPr>
      <a:lvl9pPr marL="4282204"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9pPr>
    </p:bodyStyle>
    <p:otherStyle>
      <a:defPPr>
        <a:defRPr lang="en-US"/>
      </a:defPPr>
      <a:lvl1pPr marL="0" algn="l" defTabSz="1007577" rtl="0" eaLnBrk="1" latinLnBrk="0" hangingPunct="1">
        <a:defRPr sz="1983" kern="1200">
          <a:solidFill>
            <a:schemeClr val="tx1"/>
          </a:solidFill>
          <a:latin typeface="+mn-lt"/>
          <a:ea typeface="+mn-ea"/>
          <a:cs typeface="+mn-cs"/>
        </a:defRPr>
      </a:lvl1pPr>
      <a:lvl2pPr marL="503789" algn="l" defTabSz="1007577" rtl="0" eaLnBrk="1" latinLnBrk="0" hangingPunct="1">
        <a:defRPr sz="1983" kern="1200">
          <a:solidFill>
            <a:schemeClr val="tx1"/>
          </a:solidFill>
          <a:latin typeface="+mn-lt"/>
          <a:ea typeface="+mn-ea"/>
          <a:cs typeface="+mn-cs"/>
        </a:defRPr>
      </a:lvl2pPr>
      <a:lvl3pPr marL="1007577" algn="l" defTabSz="1007577" rtl="0" eaLnBrk="1" latinLnBrk="0" hangingPunct="1">
        <a:defRPr sz="1983" kern="1200">
          <a:solidFill>
            <a:schemeClr val="tx1"/>
          </a:solidFill>
          <a:latin typeface="+mn-lt"/>
          <a:ea typeface="+mn-ea"/>
          <a:cs typeface="+mn-cs"/>
        </a:defRPr>
      </a:lvl3pPr>
      <a:lvl4pPr marL="1511366" algn="l" defTabSz="1007577" rtl="0" eaLnBrk="1" latinLnBrk="0" hangingPunct="1">
        <a:defRPr sz="1983" kern="1200">
          <a:solidFill>
            <a:schemeClr val="tx1"/>
          </a:solidFill>
          <a:latin typeface="+mn-lt"/>
          <a:ea typeface="+mn-ea"/>
          <a:cs typeface="+mn-cs"/>
        </a:defRPr>
      </a:lvl4pPr>
      <a:lvl5pPr marL="2015155" algn="l" defTabSz="1007577" rtl="0" eaLnBrk="1" latinLnBrk="0" hangingPunct="1">
        <a:defRPr sz="1983" kern="1200">
          <a:solidFill>
            <a:schemeClr val="tx1"/>
          </a:solidFill>
          <a:latin typeface="+mn-lt"/>
          <a:ea typeface="+mn-ea"/>
          <a:cs typeface="+mn-cs"/>
        </a:defRPr>
      </a:lvl5pPr>
      <a:lvl6pPr marL="2518943" algn="l" defTabSz="1007577" rtl="0" eaLnBrk="1" latinLnBrk="0" hangingPunct="1">
        <a:defRPr sz="1983" kern="1200">
          <a:solidFill>
            <a:schemeClr val="tx1"/>
          </a:solidFill>
          <a:latin typeface="+mn-lt"/>
          <a:ea typeface="+mn-ea"/>
          <a:cs typeface="+mn-cs"/>
        </a:defRPr>
      </a:lvl6pPr>
      <a:lvl7pPr marL="3022732" algn="l" defTabSz="1007577" rtl="0" eaLnBrk="1" latinLnBrk="0" hangingPunct="1">
        <a:defRPr sz="1983" kern="1200">
          <a:solidFill>
            <a:schemeClr val="tx1"/>
          </a:solidFill>
          <a:latin typeface="+mn-lt"/>
          <a:ea typeface="+mn-ea"/>
          <a:cs typeface="+mn-cs"/>
        </a:defRPr>
      </a:lvl7pPr>
      <a:lvl8pPr marL="3526521" algn="l" defTabSz="1007577" rtl="0" eaLnBrk="1" latinLnBrk="0" hangingPunct="1">
        <a:defRPr sz="1983" kern="1200">
          <a:solidFill>
            <a:schemeClr val="tx1"/>
          </a:solidFill>
          <a:latin typeface="+mn-lt"/>
          <a:ea typeface="+mn-ea"/>
          <a:cs typeface="+mn-cs"/>
        </a:defRPr>
      </a:lvl8pPr>
      <a:lvl9pPr marL="4030309" algn="l" defTabSz="1007577" rtl="0" eaLnBrk="1" latinLnBrk="0" hangingPunct="1">
        <a:defRPr sz="1983" kern="1200">
          <a:solidFill>
            <a:schemeClr val="tx1"/>
          </a:solidFill>
          <a:latin typeface="+mn-lt"/>
          <a:ea typeface="+mn-ea"/>
          <a:cs typeface="+mn-cs"/>
        </a:defRPr>
      </a:lvl9pPr>
    </p:otherStyle>
  </p:txStyles>
</p:sldMaster>
</file>

<file path=ppt/slideMasters/slideMaster3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34035" y="302610"/>
            <a:ext cx="9612630" cy="1259417"/>
          </a:xfrm>
          <a:prstGeom prst="rect">
            <a:avLst/>
          </a:prstGeom>
        </p:spPr>
        <p:txBody>
          <a:bodyPr vert="horz" lIns="91440" tIns="45720" rIns="91440" bIns="45720" rtlCol="0" anchor="ctr">
            <a:normAutofit/>
          </a:bodyPr>
          <a:lstStyle/>
          <a:p>
            <a:r>
              <a:rPr lang="en-US" dirty="0" smtClean="0"/>
              <a:t>Click to edit Master title style</a:t>
            </a:r>
            <a:endParaRPr lang="en-GB" dirty="0"/>
          </a:p>
        </p:txBody>
      </p:sp>
      <p:sp>
        <p:nvSpPr>
          <p:cNvPr id="3" name="Text Placeholder 2"/>
          <p:cNvSpPr>
            <a:spLocks noGrp="1"/>
          </p:cNvSpPr>
          <p:nvPr>
            <p:ph type="body" idx="1"/>
          </p:nvPr>
        </p:nvSpPr>
        <p:spPr>
          <a:xfrm>
            <a:off x="534035" y="1763184"/>
            <a:ext cx="9612630" cy="4986941"/>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2"/>
          </p:nvPr>
        </p:nvSpPr>
        <p:spPr>
          <a:xfrm>
            <a:off x="534035" y="7003756"/>
            <a:ext cx="2492163" cy="402314"/>
          </a:xfrm>
          <a:prstGeom prst="rect">
            <a:avLst/>
          </a:prstGeom>
        </p:spPr>
        <p:txBody>
          <a:bodyPr vert="horz" lIns="91440" tIns="45720" rIns="91440" bIns="45720" rtlCol="0" anchor="ctr"/>
          <a:lstStyle>
            <a:lvl1pPr algn="l">
              <a:defRPr sz="1322">
                <a:solidFill>
                  <a:schemeClr val="tx1">
                    <a:tint val="75000"/>
                  </a:schemeClr>
                </a:solidFill>
              </a:defRPr>
            </a:lvl1pPr>
          </a:lstStyle>
          <a:p>
            <a:pPr defTabSz="1007577" rtl="0"/>
            <a:fld id="{9A6A5BE5-AF27-403A-A43D-8C60266A74BA}" type="datetimeFigureOut">
              <a:rPr lang="en-GB" kern="1200" smtClean="0">
                <a:solidFill>
                  <a:prstClr val="black">
                    <a:tint val="75000"/>
                  </a:prstClr>
                </a:solidFill>
                <a:ea typeface="+mn-ea"/>
                <a:cs typeface="+mn-cs"/>
              </a:rPr>
              <a:pPr defTabSz="1007577" rtl="0"/>
              <a:t>15/11/2016</a:t>
            </a:fld>
            <a:endParaRPr lang="en-GB" kern="1200">
              <a:solidFill>
                <a:prstClr val="black">
                  <a:tint val="75000"/>
                </a:prstClr>
              </a:solidFill>
              <a:ea typeface="+mn-ea"/>
              <a:cs typeface="+mn-cs"/>
            </a:endParaRPr>
          </a:p>
        </p:txBody>
      </p:sp>
      <p:sp>
        <p:nvSpPr>
          <p:cNvPr id="5" name="Footer Placeholder 4"/>
          <p:cNvSpPr>
            <a:spLocks noGrp="1"/>
          </p:cNvSpPr>
          <p:nvPr>
            <p:ph type="ftr" sz="quarter" idx="3"/>
          </p:nvPr>
        </p:nvSpPr>
        <p:spPr>
          <a:xfrm>
            <a:off x="3649239" y="7003756"/>
            <a:ext cx="3382222" cy="402314"/>
          </a:xfrm>
          <a:prstGeom prst="rect">
            <a:avLst/>
          </a:prstGeom>
        </p:spPr>
        <p:txBody>
          <a:bodyPr vert="horz" lIns="91440" tIns="45720" rIns="91440" bIns="45720" rtlCol="0" anchor="ctr"/>
          <a:lstStyle>
            <a:lvl1pPr algn="ctr">
              <a:defRPr sz="1322">
                <a:solidFill>
                  <a:schemeClr val="tx1">
                    <a:tint val="75000"/>
                  </a:schemeClr>
                </a:solidFill>
              </a:defRPr>
            </a:lvl1pPr>
          </a:lstStyle>
          <a:p>
            <a:pPr defTabSz="1007577" rtl="0"/>
            <a:endParaRPr lang="en-GB" kern="1200">
              <a:solidFill>
                <a:prstClr val="black">
                  <a:tint val="75000"/>
                </a:prstClr>
              </a:solidFill>
              <a:ea typeface="+mn-ea"/>
              <a:cs typeface="+mn-cs"/>
            </a:endParaRPr>
          </a:p>
        </p:txBody>
      </p:sp>
      <p:sp>
        <p:nvSpPr>
          <p:cNvPr id="6" name="Slide Number Placeholder 5"/>
          <p:cNvSpPr>
            <a:spLocks noGrp="1"/>
          </p:cNvSpPr>
          <p:nvPr>
            <p:ph type="sldNum" sz="quarter" idx="4"/>
          </p:nvPr>
        </p:nvSpPr>
        <p:spPr>
          <a:xfrm>
            <a:off x="7654502" y="7003756"/>
            <a:ext cx="2492163" cy="402314"/>
          </a:xfrm>
          <a:prstGeom prst="rect">
            <a:avLst/>
          </a:prstGeom>
        </p:spPr>
        <p:txBody>
          <a:bodyPr vert="horz" lIns="91440" tIns="45720" rIns="91440" bIns="45720" rtlCol="0" anchor="ctr"/>
          <a:lstStyle>
            <a:lvl1pPr algn="r">
              <a:defRPr sz="1322">
                <a:solidFill>
                  <a:schemeClr val="tx1">
                    <a:tint val="75000"/>
                  </a:schemeClr>
                </a:solidFill>
              </a:defRPr>
            </a:lvl1pPr>
          </a:lstStyle>
          <a:p>
            <a:pPr defTabSz="1007577" rtl="0"/>
            <a:fld id="{FF4CE270-1EBB-49B3-910A-6991416C8355}" type="slidenum">
              <a:rPr lang="en-GB" kern="1200" smtClean="0">
                <a:solidFill>
                  <a:prstClr val="black">
                    <a:tint val="75000"/>
                  </a:prstClr>
                </a:solidFill>
                <a:ea typeface="+mn-ea"/>
                <a:cs typeface="+mn-cs"/>
              </a:rPr>
              <a:pPr defTabSz="1007577" rtl="0"/>
              <a:t>‹#›</a:t>
            </a:fld>
            <a:endParaRPr lang="en-GB" kern="1200">
              <a:solidFill>
                <a:prstClr val="black">
                  <a:tint val="75000"/>
                </a:prstClr>
              </a:solidFill>
              <a:ea typeface="+mn-ea"/>
              <a:cs typeface="+mn-cs"/>
            </a:endParaRPr>
          </a:p>
        </p:txBody>
      </p:sp>
      <p:pic>
        <p:nvPicPr>
          <p:cNvPr id="7" name="Picture 2" descr="S:\All Roundhouse\Anniversary Year\Marketing\Brand\Brand assets\Logos\Red RH Logos\RH_logo_CMYK_Red.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9209380" y="6237856"/>
            <a:ext cx="1008128" cy="964066"/>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28511"/>
            <a:ext cx="10975676" cy="397481"/>
          </a:xfrm>
          <a:prstGeom prst="rect">
            <a:avLst/>
          </a:prstGeom>
        </p:spPr>
        <p:txBody>
          <a:bodyPr wrap="square">
            <a:spAutoFit/>
          </a:bodyPr>
          <a:lstStyle/>
          <a:p>
            <a:pPr algn="l" defTabSz="1007577" rtl="0"/>
            <a:r>
              <a:rPr lang="en-GB" sz="1983" kern="1200" dirty="0" smtClean="0">
                <a:solidFill>
                  <a:prstClr val="black"/>
                </a:solidFill>
                <a:ea typeface="+mn-ea"/>
                <a:cs typeface="+mn-cs"/>
              </a:rPr>
              <a:t>        </a:t>
            </a:r>
            <a:r>
              <a:rPr lang="en-GB" sz="1983" kern="1200" dirty="0" smtClean="0">
                <a:solidFill>
                  <a:srgbClr val="ED1B2F"/>
                </a:solidFill>
                <a:ea typeface="+mn-ea"/>
                <a:cs typeface="+mn-cs"/>
              </a:rPr>
              <a:t>………………………………………………………………………………………………………………………………………….</a:t>
            </a:r>
            <a:endParaRPr lang="en-GB" sz="1983" kern="1200" dirty="0">
              <a:solidFill>
                <a:srgbClr val="ED1B2F"/>
              </a:solidFill>
              <a:ea typeface="+mn-ea"/>
              <a:cs typeface="+mn-cs"/>
            </a:endParaRPr>
          </a:p>
        </p:txBody>
      </p:sp>
    </p:spTree>
    <p:extLst>
      <p:ext uri="{BB962C8B-B14F-4D97-AF65-F5344CB8AC3E}">
        <p14:creationId xmlns:p14="http://schemas.microsoft.com/office/powerpoint/2010/main" val="1923315600"/>
      </p:ext>
    </p:extLst>
  </p:cSld>
  <p:clrMap bg1="lt1" tx1="dk1" bg2="lt2" tx2="dk2" accent1="accent1" accent2="accent2" accent3="accent3" accent4="accent4" accent5="accent5" accent6="accent6" hlink="hlink" folHlink="folHlink"/>
  <p:sldLayoutIdLst>
    <p:sldLayoutId id="2147483723" r:id="rId1"/>
  </p:sldLayoutIdLst>
  <p:txStyles>
    <p:titleStyle>
      <a:lvl1pPr algn="l" defTabSz="1007577" rtl="0" eaLnBrk="1" latinLnBrk="0" hangingPunct="1">
        <a:spcBef>
          <a:spcPct val="0"/>
        </a:spcBef>
        <a:buNone/>
        <a:defRPr sz="4848" b="1" kern="1200">
          <a:solidFill>
            <a:srgbClr val="350457"/>
          </a:solidFill>
          <a:latin typeface="Arial" panose="020B0604020202020204" pitchFamily="34" charset="0"/>
          <a:ea typeface="+mj-ea"/>
          <a:cs typeface="Arial" panose="020B0604020202020204" pitchFamily="34" charset="0"/>
        </a:defRPr>
      </a:lvl1pPr>
    </p:titleStyle>
    <p:bodyStyle>
      <a:lvl1pPr marL="377842" indent="-377842"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1pPr>
      <a:lvl2pPr marL="818657" indent="-314868"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2pPr>
      <a:lvl3pPr marL="1259472" indent="-251894"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3pPr>
      <a:lvl4pPr marL="1763260" indent="-251894"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4pPr>
      <a:lvl5pPr marL="2267049" indent="-251894"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5pPr>
      <a:lvl6pPr marL="2770838"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6pPr>
      <a:lvl7pPr marL="3274626"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7pPr>
      <a:lvl8pPr marL="3778415"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8pPr>
      <a:lvl9pPr marL="4282204"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9pPr>
    </p:bodyStyle>
    <p:otherStyle>
      <a:defPPr>
        <a:defRPr lang="en-US"/>
      </a:defPPr>
      <a:lvl1pPr marL="0" algn="l" defTabSz="1007577" rtl="0" eaLnBrk="1" latinLnBrk="0" hangingPunct="1">
        <a:defRPr sz="1983" kern="1200">
          <a:solidFill>
            <a:schemeClr val="tx1"/>
          </a:solidFill>
          <a:latin typeface="+mn-lt"/>
          <a:ea typeface="+mn-ea"/>
          <a:cs typeface="+mn-cs"/>
        </a:defRPr>
      </a:lvl1pPr>
      <a:lvl2pPr marL="503789" algn="l" defTabSz="1007577" rtl="0" eaLnBrk="1" latinLnBrk="0" hangingPunct="1">
        <a:defRPr sz="1983" kern="1200">
          <a:solidFill>
            <a:schemeClr val="tx1"/>
          </a:solidFill>
          <a:latin typeface="+mn-lt"/>
          <a:ea typeface="+mn-ea"/>
          <a:cs typeface="+mn-cs"/>
        </a:defRPr>
      </a:lvl2pPr>
      <a:lvl3pPr marL="1007577" algn="l" defTabSz="1007577" rtl="0" eaLnBrk="1" latinLnBrk="0" hangingPunct="1">
        <a:defRPr sz="1983" kern="1200">
          <a:solidFill>
            <a:schemeClr val="tx1"/>
          </a:solidFill>
          <a:latin typeface="+mn-lt"/>
          <a:ea typeface="+mn-ea"/>
          <a:cs typeface="+mn-cs"/>
        </a:defRPr>
      </a:lvl3pPr>
      <a:lvl4pPr marL="1511366" algn="l" defTabSz="1007577" rtl="0" eaLnBrk="1" latinLnBrk="0" hangingPunct="1">
        <a:defRPr sz="1983" kern="1200">
          <a:solidFill>
            <a:schemeClr val="tx1"/>
          </a:solidFill>
          <a:latin typeface="+mn-lt"/>
          <a:ea typeface="+mn-ea"/>
          <a:cs typeface="+mn-cs"/>
        </a:defRPr>
      </a:lvl4pPr>
      <a:lvl5pPr marL="2015155" algn="l" defTabSz="1007577" rtl="0" eaLnBrk="1" latinLnBrk="0" hangingPunct="1">
        <a:defRPr sz="1983" kern="1200">
          <a:solidFill>
            <a:schemeClr val="tx1"/>
          </a:solidFill>
          <a:latin typeface="+mn-lt"/>
          <a:ea typeface="+mn-ea"/>
          <a:cs typeface="+mn-cs"/>
        </a:defRPr>
      </a:lvl5pPr>
      <a:lvl6pPr marL="2518943" algn="l" defTabSz="1007577" rtl="0" eaLnBrk="1" latinLnBrk="0" hangingPunct="1">
        <a:defRPr sz="1983" kern="1200">
          <a:solidFill>
            <a:schemeClr val="tx1"/>
          </a:solidFill>
          <a:latin typeface="+mn-lt"/>
          <a:ea typeface="+mn-ea"/>
          <a:cs typeface="+mn-cs"/>
        </a:defRPr>
      </a:lvl6pPr>
      <a:lvl7pPr marL="3022732" algn="l" defTabSz="1007577" rtl="0" eaLnBrk="1" latinLnBrk="0" hangingPunct="1">
        <a:defRPr sz="1983" kern="1200">
          <a:solidFill>
            <a:schemeClr val="tx1"/>
          </a:solidFill>
          <a:latin typeface="+mn-lt"/>
          <a:ea typeface="+mn-ea"/>
          <a:cs typeface="+mn-cs"/>
        </a:defRPr>
      </a:lvl7pPr>
      <a:lvl8pPr marL="3526521" algn="l" defTabSz="1007577" rtl="0" eaLnBrk="1" latinLnBrk="0" hangingPunct="1">
        <a:defRPr sz="1983" kern="1200">
          <a:solidFill>
            <a:schemeClr val="tx1"/>
          </a:solidFill>
          <a:latin typeface="+mn-lt"/>
          <a:ea typeface="+mn-ea"/>
          <a:cs typeface="+mn-cs"/>
        </a:defRPr>
      </a:lvl8pPr>
      <a:lvl9pPr marL="4030309" algn="l" defTabSz="1007577" rtl="0" eaLnBrk="1" latinLnBrk="0" hangingPunct="1">
        <a:defRPr sz="1983" kern="1200">
          <a:solidFill>
            <a:schemeClr val="tx1"/>
          </a:solidFill>
          <a:latin typeface="+mn-lt"/>
          <a:ea typeface="+mn-ea"/>
          <a:cs typeface="+mn-cs"/>
        </a:defRPr>
      </a:lvl9pPr>
    </p:otherStyle>
  </p:txStyles>
</p:sldMaster>
</file>

<file path=ppt/slideMasters/slideMaster3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34035" y="302610"/>
            <a:ext cx="9612630" cy="1259417"/>
          </a:xfrm>
          <a:prstGeom prst="rect">
            <a:avLst/>
          </a:prstGeom>
        </p:spPr>
        <p:txBody>
          <a:bodyPr vert="horz" lIns="91440" tIns="45720" rIns="91440" bIns="45720" rtlCol="0" anchor="ctr">
            <a:normAutofit/>
          </a:bodyPr>
          <a:lstStyle/>
          <a:p>
            <a:r>
              <a:rPr lang="en-US" dirty="0" smtClean="0"/>
              <a:t>Click to edit Master title style</a:t>
            </a:r>
            <a:endParaRPr lang="en-GB" dirty="0"/>
          </a:p>
        </p:txBody>
      </p:sp>
      <p:sp>
        <p:nvSpPr>
          <p:cNvPr id="3" name="Text Placeholder 2"/>
          <p:cNvSpPr>
            <a:spLocks noGrp="1"/>
          </p:cNvSpPr>
          <p:nvPr>
            <p:ph type="body" idx="1"/>
          </p:nvPr>
        </p:nvSpPr>
        <p:spPr>
          <a:xfrm>
            <a:off x="534035" y="1763184"/>
            <a:ext cx="9612630" cy="4986941"/>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2"/>
          </p:nvPr>
        </p:nvSpPr>
        <p:spPr>
          <a:xfrm>
            <a:off x="534035" y="7003756"/>
            <a:ext cx="2492163" cy="402314"/>
          </a:xfrm>
          <a:prstGeom prst="rect">
            <a:avLst/>
          </a:prstGeom>
        </p:spPr>
        <p:txBody>
          <a:bodyPr vert="horz" lIns="91440" tIns="45720" rIns="91440" bIns="45720" rtlCol="0" anchor="ctr"/>
          <a:lstStyle>
            <a:lvl1pPr algn="l">
              <a:defRPr sz="1322">
                <a:solidFill>
                  <a:schemeClr val="tx1">
                    <a:tint val="75000"/>
                  </a:schemeClr>
                </a:solidFill>
              </a:defRPr>
            </a:lvl1pPr>
          </a:lstStyle>
          <a:p>
            <a:pPr defTabSz="1007577" rtl="0"/>
            <a:fld id="{9A6A5BE5-AF27-403A-A43D-8C60266A74BA}" type="datetimeFigureOut">
              <a:rPr lang="en-GB" kern="1200" smtClean="0">
                <a:solidFill>
                  <a:prstClr val="black">
                    <a:tint val="75000"/>
                  </a:prstClr>
                </a:solidFill>
                <a:ea typeface="+mn-ea"/>
                <a:cs typeface="+mn-cs"/>
              </a:rPr>
              <a:pPr defTabSz="1007577" rtl="0"/>
              <a:t>15/11/2016</a:t>
            </a:fld>
            <a:endParaRPr lang="en-GB" kern="1200">
              <a:solidFill>
                <a:prstClr val="black">
                  <a:tint val="75000"/>
                </a:prstClr>
              </a:solidFill>
              <a:ea typeface="+mn-ea"/>
              <a:cs typeface="+mn-cs"/>
            </a:endParaRPr>
          </a:p>
        </p:txBody>
      </p:sp>
      <p:sp>
        <p:nvSpPr>
          <p:cNvPr id="5" name="Footer Placeholder 4"/>
          <p:cNvSpPr>
            <a:spLocks noGrp="1"/>
          </p:cNvSpPr>
          <p:nvPr>
            <p:ph type="ftr" sz="quarter" idx="3"/>
          </p:nvPr>
        </p:nvSpPr>
        <p:spPr>
          <a:xfrm>
            <a:off x="3649239" y="7003756"/>
            <a:ext cx="3382222" cy="402314"/>
          </a:xfrm>
          <a:prstGeom prst="rect">
            <a:avLst/>
          </a:prstGeom>
        </p:spPr>
        <p:txBody>
          <a:bodyPr vert="horz" lIns="91440" tIns="45720" rIns="91440" bIns="45720" rtlCol="0" anchor="ctr"/>
          <a:lstStyle>
            <a:lvl1pPr algn="ctr">
              <a:defRPr sz="1322">
                <a:solidFill>
                  <a:schemeClr val="tx1">
                    <a:tint val="75000"/>
                  </a:schemeClr>
                </a:solidFill>
              </a:defRPr>
            </a:lvl1pPr>
          </a:lstStyle>
          <a:p>
            <a:pPr defTabSz="1007577" rtl="0"/>
            <a:endParaRPr lang="en-GB" kern="1200">
              <a:solidFill>
                <a:prstClr val="black">
                  <a:tint val="75000"/>
                </a:prstClr>
              </a:solidFill>
              <a:ea typeface="+mn-ea"/>
              <a:cs typeface="+mn-cs"/>
            </a:endParaRPr>
          </a:p>
        </p:txBody>
      </p:sp>
      <p:sp>
        <p:nvSpPr>
          <p:cNvPr id="6" name="Slide Number Placeholder 5"/>
          <p:cNvSpPr>
            <a:spLocks noGrp="1"/>
          </p:cNvSpPr>
          <p:nvPr>
            <p:ph type="sldNum" sz="quarter" idx="4"/>
          </p:nvPr>
        </p:nvSpPr>
        <p:spPr>
          <a:xfrm>
            <a:off x="7654502" y="7003756"/>
            <a:ext cx="2492163" cy="402314"/>
          </a:xfrm>
          <a:prstGeom prst="rect">
            <a:avLst/>
          </a:prstGeom>
        </p:spPr>
        <p:txBody>
          <a:bodyPr vert="horz" lIns="91440" tIns="45720" rIns="91440" bIns="45720" rtlCol="0" anchor="ctr"/>
          <a:lstStyle>
            <a:lvl1pPr algn="r">
              <a:defRPr sz="1322">
                <a:solidFill>
                  <a:schemeClr val="tx1">
                    <a:tint val="75000"/>
                  </a:schemeClr>
                </a:solidFill>
              </a:defRPr>
            </a:lvl1pPr>
          </a:lstStyle>
          <a:p>
            <a:pPr defTabSz="1007577" rtl="0"/>
            <a:fld id="{FF4CE270-1EBB-49B3-910A-6991416C8355}" type="slidenum">
              <a:rPr lang="en-GB" kern="1200" smtClean="0">
                <a:solidFill>
                  <a:prstClr val="black">
                    <a:tint val="75000"/>
                  </a:prstClr>
                </a:solidFill>
                <a:ea typeface="+mn-ea"/>
                <a:cs typeface="+mn-cs"/>
              </a:rPr>
              <a:pPr defTabSz="1007577" rtl="0"/>
              <a:t>‹#›</a:t>
            </a:fld>
            <a:endParaRPr lang="en-GB" kern="1200">
              <a:solidFill>
                <a:prstClr val="black">
                  <a:tint val="75000"/>
                </a:prstClr>
              </a:solidFill>
              <a:ea typeface="+mn-ea"/>
              <a:cs typeface="+mn-cs"/>
            </a:endParaRPr>
          </a:p>
        </p:txBody>
      </p:sp>
      <p:pic>
        <p:nvPicPr>
          <p:cNvPr id="7" name="Picture 2" descr="S:\All Roundhouse\Anniversary Year\Marketing\Brand\Brand assets\Logos\Red RH Logos\RH_logo_CMYK_Red.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9209380" y="6237856"/>
            <a:ext cx="1008128" cy="964066"/>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28511"/>
            <a:ext cx="10975676" cy="397481"/>
          </a:xfrm>
          <a:prstGeom prst="rect">
            <a:avLst/>
          </a:prstGeom>
        </p:spPr>
        <p:txBody>
          <a:bodyPr wrap="square">
            <a:spAutoFit/>
          </a:bodyPr>
          <a:lstStyle/>
          <a:p>
            <a:pPr algn="l" defTabSz="1007577" rtl="0"/>
            <a:r>
              <a:rPr lang="en-GB" sz="1983" kern="1200" dirty="0" smtClean="0">
                <a:solidFill>
                  <a:prstClr val="black"/>
                </a:solidFill>
                <a:ea typeface="+mn-ea"/>
                <a:cs typeface="+mn-cs"/>
              </a:rPr>
              <a:t>        </a:t>
            </a:r>
            <a:r>
              <a:rPr lang="en-GB" sz="1983" kern="1200" dirty="0" smtClean="0">
                <a:solidFill>
                  <a:srgbClr val="ED1B2F"/>
                </a:solidFill>
                <a:ea typeface="+mn-ea"/>
                <a:cs typeface="+mn-cs"/>
              </a:rPr>
              <a:t>………………………………………………………………………………………………………………………………………….</a:t>
            </a:r>
            <a:endParaRPr lang="en-GB" sz="1983" kern="1200" dirty="0">
              <a:solidFill>
                <a:srgbClr val="ED1B2F"/>
              </a:solidFill>
              <a:ea typeface="+mn-ea"/>
              <a:cs typeface="+mn-cs"/>
            </a:endParaRPr>
          </a:p>
        </p:txBody>
      </p:sp>
    </p:spTree>
    <p:extLst>
      <p:ext uri="{BB962C8B-B14F-4D97-AF65-F5344CB8AC3E}">
        <p14:creationId xmlns:p14="http://schemas.microsoft.com/office/powerpoint/2010/main" val="3036596312"/>
      </p:ext>
    </p:extLst>
  </p:cSld>
  <p:clrMap bg1="lt1" tx1="dk1" bg2="lt2" tx2="dk2" accent1="accent1" accent2="accent2" accent3="accent3" accent4="accent4" accent5="accent5" accent6="accent6" hlink="hlink" folHlink="folHlink"/>
  <p:sldLayoutIdLst>
    <p:sldLayoutId id="2147483725" r:id="rId1"/>
  </p:sldLayoutIdLst>
  <p:txStyles>
    <p:titleStyle>
      <a:lvl1pPr algn="l" defTabSz="1007577" rtl="0" eaLnBrk="1" latinLnBrk="0" hangingPunct="1">
        <a:spcBef>
          <a:spcPct val="0"/>
        </a:spcBef>
        <a:buNone/>
        <a:defRPr sz="4848" b="1" kern="1200">
          <a:solidFill>
            <a:srgbClr val="350457"/>
          </a:solidFill>
          <a:latin typeface="Arial" panose="020B0604020202020204" pitchFamily="34" charset="0"/>
          <a:ea typeface="+mj-ea"/>
          <a:cs typeface="Arial" panose="020B0604020202020204" pitchFamily="34" charset="0"/>
        </a:defRPr>
      </a:lvl1pPr>
    </p:titleStyle>
    <p:bodyStyle>
      <a:lvl1pPr marL="377842" indent="-377842"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1pPr>
      <a:lvl2pPr marL="818657" indent="-314868"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2pPr>
      <a:lvl3pPr marL="1259472" indent="-251894"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3pPr>
      <a:lvl4pPr marL="1763260" indent="-251894"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4pPr>
      <a:lvl5pPr marL="2267049" indent="-251894"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5pPr>
      <a:lvl6pPr marL="2770838"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6pPr>
      <a:lvl7pPr marL="3274626"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7pPr>
      <a:lvl8pPr marL="3778415"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8pPr>
      <a:lvl9pPr marL="4282204"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9pPr>
    </p:bodyStyle>
    <p:otherStyle>
      <a:defPPr>
        <a:defRPr lang="en-US"/>
      </a:defPPr>
      <a:lvl1pPr marL="0" algn="l" defTabSz="1007577" rtl="0" eaLnBrk="1" latinLnBrk="0" hangingPunct="1">
        <a:defRPr sz="1983" kern="1200">
          <a:solidFill>
            <a:schemeClr val="tx1"/>
          </a:solidFill>
          <a:latin typeface="+mn-lt"/>
          <a:ea typeface="+mn-ea"/>
          <a:cs typeface="+mn-cs"/>
        </a:defRPr>
      </a:lvl1pPr>
      <a:lvl2pPr marL="503789" algn="l" defTabSz="1007577" rtl="0" eaLnBrk="1" latinLnBrk="0" hangingPunct="1">
        <a:defRPr sz="1983" kern="1200">
          <a:solidFill>
            <a:schemeClr val="tx1"/>
          </a:solidFill>
          <a:latin typeface="+mn-lt"/>
          <a:ea typeface="+mn-ea"/>
          <a:cs typeface="+mn-cs"/>
        </a:defRPr>
      </a:lvl2pPr>
      <a:lvl3pPr marL="1007577" algn="l" defTabSz="1007577" rtl="0" eaLnBrk="1" latinLnBrk="0" hangingPunct="1">
        <a:defRPr sz="1983" kern="1200">
          <a:solidFill>
            <a:schemeClr val="tx1"/>
          </a:solidFill>
          <a:latin typeface="+mn-lt"/>
          <a:ea typeface="+mn-ea"/>
          <a:cs typeface="+mn-cs"/>
        </a:defRPr>
      </a:lvl3pPr>
      <a:lvl4pPr marL="1511366" algn="l" defTabSz="1007577" rtl="0" eaLnBrk="1" latinLnBrk="0" hangingPunct="1">
        <a:defRPr sz="1983" kern="1200">
          <a:solidFill>
            <a:schemeClr val="tx1"/>
          </a:solidFill>
          <a:latin typeface="+mn-lt"/>
          <a:ea typeface="+mn-ea"/>
          <a:cs typeface="+mn-cs"/>
        </a:defRPr>
      </a:lvl4pPr>
      <a:lvl5pPr marL="2015155" algn="l" defTabSz="1007577" rtl="0" eaLnBrk="1" latinLnBrk="0" hangingPunct="1">
        <a:defRPr sz="1983" kern="1200">
          <a:solidFill>
            <a:schemeClr val="tx1"/>
          </a:solidFill>
          <a:latin typeface="+mn-lt"/>
          <a:ea typeface="+mn-ea"/>
          <a:cs typeface="+mn-cs"/>
        </a:defRPr>
      </a:lvl5pPr>
      <a:lvl6pPr marL="2518943" algn="l" defTabSz="1007577" rtl="0" eaLnBrk="1" latinLnBrk="0" hangingPunct="1">
        <a:defRPr sz="1983" kern="1200">
          <a:solidFill>
            <a:schemeClr val="tx1"/>
          </a:solidFill>
          <a:latin typeface="+mn-lt"/>
          <a:ea typeface="+mn-ea"/>
          <a:cs typeface="+mn-cs"/>
        </a:defRPr>
      </a:lvl6pPr>
      <a:lvl7pPr marL="3022732" algn="l" defTabSz="1007577" rtl="0" eaLnBrk="1" latinLnBrk="0" hangingPunct="1">
        <a:defRPr sz="1983" kern="1200">
          <a:solidFill>
            <a:schemeClr val="tx1"/>
          </a:solidFill>
          <a:latin typeface="+mn-lt"/>
          <a:ea typeface="+mn-ea"/>
          <a:cs typeface="+mn-cs"/>
        </a:defRPr>
      </a:lvl7pPr>
      <a:lvl8pPr marL="3526521" algn="l" defTabSz="1007577" rtl="0" eaLnBrk="1" latinLnBrk="0" hangingPunct="1">
        <a:defRPr sz="1983" kern="1200">
          <a:solidFill>
            <a:schemeClr val="tx1"/>
          </a:solidFill>
          <a:latin typeface="+mn-lt"/>
          <a:ea typeface="+mn-ea"/>
          <a:cs typeface="+mn-cs"/>
        </a:defRPr>
      </a:lvl8pPr>
      <a:lvl9pPr marL="4030309" algn="l" defTabSz="1007577" rtl="0" eaLnBrk="1" latinLnBrk="0" hangingPunct="1">
        <a:defRPr sz="1983" kern="1200">
          <a:solidFill>
            <a:schemeClr val="tx1"/>
          </a:solidFill>
          <a:latin typeface="+mn-lt"/>
          <a:ea typeface="+mn-ea"/>
          <a:cs typeface="+mn-cs"/>
        </a:defRPr>
      </a:lvl9pPr>
    </p:otherStyle>
  </p:txStyles>
</p:sldMaster>
</file>

<file path=ppt/slideMasters/slideMaster3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34035" y="302610"/>
            <a:ext cx="9612630" cy="1259417"/>
          </a:xfrm>
          <a:prstGeom prst="rect">
            <a:avLst/>
          </a:prstGeom>
        </p:spPr>
        <p:txBody>
          <a:bodyPr vert="horz" lIns="91440" tIns="45720" rIns="91440" bIns="45720" rtlCol="0" anchor="ctr">
            <a:normAutofit/>
          </a:bodyPr>
          <a:lstStyle/>
          <a:p>
            <a:r>
              <a:rPr lang="en-US" dirty="0" smtClean="0"/>
              <a:t>Click to edit Master title style</a:t>
            </a:r>
            <a:endParaRPr lang="en-GB" dirty="0"/>
          </a:p>
        </p:txBody>
      </p:sp>
      <p:sp>
        <p:nvSpPr>
          <p:cNvPr id="3" name="Text Placeholder 2"/>
          <p:cNvSpPr>
            <a:spLocks noGrp="1"/>
          </p:cNvSpPr>
          <p:nvPr>
            <p:ph type="body" idx="1"/>
          </p:nvPr>
        </p:nvSpPr>
        <p:spPr>
          <a:xfrm>
            <a:off x="534035" y="1763184"/>
            <a:ext cx="9612630" cy="4986941"/>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2"/>
          </p:nvPr>
        </p:nvSpPr>
        <p:spPr>
          <a:xfrm>
            <a:off x="534035" y="7003756"/>
            <a:ext cx="2492163" cy="402314"/>
          </a:xfrm>
          <a:prstGeom prst="rect">
            <a:avLst/>
          </a:prstGeom>
        </p:spPr>
        <p:txBody>
          <a:bodyPr vert="horz" lIns="91440" tIns="45720" rIns="91440" bIns="45720" rtlCol="0" anchor="ctr"/>
          <a:lstStyle>
            <a:lvl1pPr algn="l">
              <a:defRPr sz="1322">
                <a:solidFill>
                  <a:schemeClr val="tx1">
                    <a:tint val="75000"/>
                  </a:schemeClr>
                </a:solidFill>
              </a:defRPr>
            </a:lvl1pPr>
          </a:lstStyle>
          <a:p>
            <a:pPr defTabSz="1007577" rtl="0"/>
            <a:fld id="{9A6A5BE5-AF27-403A-A43D-8C60266A74BA}" type="datetimeFigureOut">
              <a:rPr lang="en-GB" kern="1200" smtClean="0">
                <a:solidFill>
                  <a:prstClr val="black">
                    <a:tint val="75000"/>
                  </a:prstClr>
                </a:solidFill>
                <a:ea typeface="+mn-ea"/>
                <a:cs typeface="+mn-cs"/>
              </a:rPr>
              <a:pPr defTabSz="1007577" rtl="0"/>
              <a:t>15/11/2016</a:t>
            </a:fld>
            <a:endParaRPr lang="en-GB" kern="1200">
              <a:solidFill>
                <a:prstClr val="black">
                  <a:tint val="75000"/>
                </a:prstClr>
              </a:solidFill>
              <a:ea typeface="+mn-ea"/>
              <a:cs typeface="+mn-cs"/>
            </a:endParaRPr>
          </a:p>
        </p:txBody>
      </p:sp>
      <p:sp>
        <p:nvSpPr>
          <p:cNvPr id="5" name="Footer Placeholder 4"/>
          <p:cNvSpPr>
            <a:spLocks noGrp="1"/>
          </p:cNvSpPr>
          <p:nvPr>
            <p:ph type="ftr" sz="quarter" idx="3"/>
          </p:nvPr>
        </p:nvSpPr>
        <p:spPr>
          <a:xfrm>
            <a:off x="3649239" y="7003756"/>
            <a:ext cx="3382222" cy="402314"/>
          </a:xfrm>
          <a:prstGeom prst="rect">
            <a:avLst/>
          </a:prstGeom>
        </p:spPr>
        <p:txBody>
          <a:bodyPr vert="horz" lIns="91440" tIns="45720" rIns="91440" bIns="45720" rtlCol="0" anchor="ctr"/>
          <a:lstStyle>
            <a:lvl1pPr algn="ctr">
              <a:defRPr sz="1322">
                <a:solidFill>
                  <a:schemeClr val="tx1">
                    <a:tint val="75000"/>
                  </a:schemeClr>
                </a:solidFill>
              </a:defRPr>
            </a:lvl1pPr>
          </a:lstStyle>
          <a:p>
            <a:pPr defTabSz="1007577" rtl="0"/>
            <a:endParaRPr lang="en-GB" kern="1200">
              <a:solidFill>
                <a:prstClr val="black">
                  <a:tint val="75000"/>
                </a:prstClr>
              </a:solidFill>
              <a:ea typeface="+mn-ea"/>
              <a:cs typeface="+mn-cs"/>
            </a:endParaRPr>
          </a:p>
        </p:txBody>
      </p:sp>
      <p:sp>
        <p:nvSpPr>
          <p:cNvPr id="6" name="Slide Number Placeholder 5"/>
          <p:cNvSpPr>
            <a:spLocks noGrp="1"/>
          </p:cNvSpPr>
          <p:nvPr>
            <p:ph type="sldNum" sz="quarter" idx="4"/>
          </p:nvPr>
        </p:nvSpPr>
        <p:spPr>
          <a:xfrm>
            <a:off x="7654502" y="7003756"/>
            <a:ext cx="2492163" cy="402314"/>
          </a:xfrm>
          <a:prstGeom prst="rect">
            <a:avLst/>
          </a:prstGeom>
        </p:spPr>
        <p:txBody>
          <a:bodyPr vert="horz" lIns="91440" tIns="45720" rIns="91440" bIns="45720" rtlCol="0" anchor="ctr"/>
          <a:lstStyle>
            <a:lvl1pPr algn="r">
              <a:defRPr sz="1322">
                <a:solidFill>
                  <a:schemeClr val="tx1">
                    <a:tint val="75000"/>
                  </a:schemeClr>
                </a:solidFill>
              </a:defRPr>
            </a:lvl1pPr>
          </a:lstStyle>
          <a:p>
            <a:pPr defTabSz="1007577" rtl="0"/>
            <a:fld id="{FF4CE270-1EBB-49B3-910A-6991416C8355}" type="slidenum">
              <a:rPr lang="en-GB" kern="1200" smtClean="0">
                <a:solidFill>
                  <a:prstClr val="black">
                    <a:tint val="75000"/>
                  </a:prstClr>
                </a:solidFill>
                <a:ea typeface="+mn-ea"/>
                <a:cs typeface="+mn-cs"/>
              </a:rPr>
              <a:pPr defTabSz="1007577" rtl="0"/>
              <a:t>‹#›</a:t>
            </a:fld>
            <a:endParaRPr lang="en-GB" kern="1200">
              <a:solidFill>
                <a:prstClr val="black">
                  <a:tint val="75000"/>
                </a:prstClr>
              </a:solidFill>
              <a:ea typeface="+mn-ea"/>
              <a:cs typeface="+mn-cs"/>
            </a:endParaRPr>
          </a:p>
        </p:txBody>
      </p:sp>
      <p:pic>
        <p:nvPicPr>
          <p:cNvPr id="7" name="Picture 2" descr="S:\All Roundhouse\Anniversary Year\Marketing\Brand\Brand assets\Logos\Red RH Logos\RH_logo_CMYK_Red.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9209380" y="6237856"/>
            <a:ext cx="1008128" cy="964066"/>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28511"/>
            <a:ext cx="10975676" cy="397481"/>
          </a:xfrm>
          <a:prstGeom prst="rect">
            <a:avLst/>
          </a:prstGeom>
        </p:spPr>
        <p:txBody>
          <a:bodyPr wrap="square">
            <a:spAutoFit/>
          </a:bodyPr>
          <a:lstStyle/>
          <a:p>
            <a:pPr algn="l" defTabSz="1007577" rtl="0"/>
            <a:r>
              <a:rPr lang="en-GB" sz="1983" kern="1200" dirty="0" smtClean="0">
                <a:solidFill>
                  <a:prstClr val="black"/>
                </a:solidFill>
                <a:ea typeface="+mn-ea"/>
                <a:cs typeface="+mn-cs"/>
              </a:rPr>
              <a:t>        </a:t>
            </a:r>
            <a:r>
              <a:rPr lang="en-GB" sz="1983" kern="1200" dirty="0" smtClean="0">
                <a:solidFill>
                  <a:srgbClr val="ED1B2F"/>
                </a:solidFill>
                <a:ea typeface="+mn-ea"/>
                <a:cs typeface="+mn-cs"/>
              </a:rPr>
              <a:t>………………………………………………………………………………………………………………………………………….</a:t>
            </a:r>
            <a:endParaRPr lang="en-GB" sz="1983" kern="1200" dirty="0">
              <a:solidFill>
                <a:srgbClr val="ED1B2F"/>
              </a:solidFill>
              <a:ea typeface="+mn-ea"/>
              <a:cs typeface="+mn-cs"/>
            </a:endParaRPr>
          </a:p>
        </p:txBody>
      </p:sp>
    </p:spTree>
    <p:extLst>
      <p:ext uri="{BB962C8B-B14F-4D97-AF65-F5344CB8AC3E}">
        <p14:creationId xmlns:p14="http://schemas.microsoft.com/office/powerpoint/2010/main" val="4061631711"/>
      </p:ext>
    </p:extLst>
  </p:cSld>
  <p:clrMap bg1="lt1" tx1="dk1" bg2="lt2" tx2="dk2" accent1="accent1" accent2="accent2" accent3="accent3" accent4="accent4" accent5="accent5" accent6="accent6" hlink="hlink" folHlink="folHlink"/>
  <p:sldLayoutIdLst>
    <p:sldLayoutId id="2147483727" r:id="rId1"/>
  </p:sldLayoutIdLst>
  <p:txStyles>
    <p:titleStyle>
      <a:lvl1pPr algn="l" defTabSz="1007577" rtl="0" eaLnBrk="1" latinLnBrk="0" hangingPunct="1">
        <a:spcBef>
          <a:spcPct val="0"/>
        </a:spcBef>
        <a:buNone/>
        <a:defRPr sz="4848" b="1" kern="1200">
          <a:solidFill>
            <a:srgbClr val="350457"/>
          </a:solidFill>
          <a:latin typeface="Arial" panose="020B0604020202020204" pitchFamily="34" charset="0"/>
          <a:ea typeface="+mj-ea"/>
          <a:cs typeface="Arial" panose="020B0604020202020204" pitchFamily="34" charset="0"/>
        </a:defRPr>
      </a:lvl1pPr>
    </p:titleStyle>
    <p:bodyStyle>
      <a:lvl1pPr marL="377842" indent="-377842"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1pPr>
      <a:lvl2pPr marL="818657" indent="-314868"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2pPr>
      <a:lvl3pPr marL="1259472" indent="-251894"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3pPr>
      <a:lvl4pPr marL="1763260" indent="-251894"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4pPr>
      <a:lvl5pPr marL="2267049" indent="-251894"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5pPr>
      <a:lvl6pPr marL="2770838"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6pPr>
      <a:lvl7pPr marL="3274626"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7pPr>
      <a:lvl8pPr marL="3778415"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8pPr>
      <a:lvl9pPr marL="4282204"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9pPr>
    </p:bodyStyle>
    <p:otherStyle>
      <a:defPPr>
        <a:defRPr lang="en-US"/>
      </a:defPPr>
      <a:lvl1pPr marL="0" algn="l" defTabSz="1007577" rtl="0" eaLnBrk="1" latinLnBrk="0" hangingPunct="1">
        <a:defRPr sz="1983" kern="1200">
          <a:solidFill>
            <a:schemeClr val="tx1"/>
          </a:solidFill>
          <a:latin typeface="+mn-lt"/>
          <a:ea typeface="+mn-ea"/>
          <a:cs typeface="+mn-cs"/>
        </a:defRPr>
      </a:lvl1pPr>
      <a:lvl2pPr marL="503789" algn="l" defTabSz="1007577" rtl="0" eaLnBrk="1" latinLnBrk="0" hangingPunct="1">
        <a:defRPr sz="1983" kern="1200">
          <a:solidFill>
            <a:schemeClr val="tx1"/>
          </a:solidFill>
          <a:latin typeface="+mn-lt"/>
          <a:ea typeface="+mn-ea"/>
          <a:cs typeface="+mn-cs"/>
        </a:defRPr>
      </a:lvl2pPr>
      <a:lvl3pPr marL="1007577" algn="l" defTabSz="1007577" rtl="0" eaLnBrk="1" latinLnBrk="0" hangingPunct="1">
        <a:defRPr sz="1983" kern="1200">
          <a:solidFill>
            <a:schemeClr val="tx1"/>
          </a:solidFill>
          <a:latin typeface="+mn-lt"/>
          <a:ea typeface="+mn-ea"/>
          <a:cs typeface="+mn-cs"/>
        </a:defRPr>
      </a:lvl3pPr>
      <a:lvl4pPr marL="1511366" algn="l" defTabSz="1007577" rtl="0" eaLnBrk="1" latinLnBrk="0" hangingPunct="1">
        <a:defRPr sz="1983" kern="1200">
          <a:solidFill>
            <a:schemeClr val="tx1"/>
          </a:solidFill>
          <a:latin typeface="+mn-lt"/>
          <a:ea typeface="+mn-ea"/>
          <a:cs typeface="+mn-cs"/>
        </a:defRPr>
      </a:lvl4pPr>
      <a:lvl5pPr marL="2015155" algn="l" defTabSz="1007577" rtl="0" eaLnBrk="1" latinLnBrk="0" hangingPunct="1">
        <a:defRPr sz="1983" kern="1200">
          <a:solidFill>
            <a:schemeClr val="tx1"/>
          </a:solidFill>
          <a:latin typeface="+mn-lt"/>
          <a:ea typeface="+mn-ea"/>
          <a:cs typeface="+mn-cs"/>
        </a:defRPr>
      </a:lvl5pPr>
      <a:lvl6pPr marL="2518943" algn="l" defTabSz="1007577" rtl="0" eaLnBrk="1" latinLnBrk="0" hangingPunct="1">
        <a:defRPr sz="1983" kern="1200">
          <a:solidFill>
            <a:schemeClr val="tx1"/>
          </a:solidFill>
          <a:latin typeface="+mn-lt"/>
          <a:ea typeface="+mn-ea"/>
          <a:cs typeface="+mn-cs"/>
        </a:defRPr>
      </a:lvl6pPr>
      <a:lvl7pPr marL="3022732" algn="l" defTabSz="1007577" rtl="0" eaLnBrk="1" latinLnBrk="0" hangingPunct="1">
        <a:defRPr sz="1983" kern="1200">
          <a:solidFill>
            <a:schemeClr val="tx1"/>
          </a:solidFill>
          <a:latin typeface="+mn-lt"/>
          <a:ea typeface="+mn-ea"/>
          <a:cs typeface="+mn-cs"/>
        </a:defRPr>
      </a:lvl7pPr>
      <a:lvl8pPr marL="3526521" algn="l" defTabSz="1007577" rtl="0" eaLnBrk="1" latinLnBrk="0" hangingPunct="1">
        <a:defRPr sz="1983" kern="1200">
          <a:solidFill>
            <a:schemeClr val="tx1"/>
          </a:solidFill>
          <a:latin typeface="+mn-lt"/>
          <a:ea typeface="+mn-ea"/>
          <a:cs typeface="+mn-cs"/>
        </a:defRPr>
      </a:lvl8pPr>
      <a:lvl9pPr marL="4030309" algn="l" defTabSz="1007577" rtl="0" eaLnBrk="1" latinLnBrk="0" hangingPunct="1">
        <a:defRPr sz="1983" kern="1200">
          <a:solidFill>
            <a:schemeClr val="tx1"/>
          </a:solidFill>
          <a:latin typeface="+mn-lt"/>
          <a:ea typeface="+mn-ea"/>
          <a:cs typeface="+mn-cs"/>
        </a:defRPr>
      </a:lvl9pPr>
    </p:otherStyle>
  </p:txStyles>
</p:sldMaster>
</file>

<file path=ppt/slideMasters/slideMaster3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34035" y="302610"/>
            <a:ext cx="9612630" cy="1259417"/>
          </a:xfrm>
          <a:prstGeom prst="rect">
            <a:avLst/>
          </a:prstGeom>
        </p:spPr>
        <p:txBody>
          <a:bodyPr vert="horz" lIns="91440" tIns="45720" rIns="91440" bIns="45720" rtlCol="0" anchor="ctr">
            <a:normAutofit/>
          </a:bodyPr>
          <a:lstStyle/>
          <a:p>
            <a:r>
              <a:rPr lang="en-US" dirty="0" smtClean="0"/>
              <a:t>Click to edit Master title style</a:t>
            </a:r>
            <a:endParaRPr lang="en-GB" dirty="0"/>
          </a:p>
        </p:txBody>
      </p:sp>
      <p:sp>
        <p:nvSpPr>
          <p:cNvPr id="3" name="Text Placeholder 2"/>
          <p:cNvSpPr>
            <a:spLocks noGrp="1"/>
          </p:cNvSpPr>
          <p:nvPr>
            <p:ph type="body" idx="1"/>
          </p:nvPr>
        </p:nvSpPr>
        <p:spPr>
          <a:xfrm>
            <a:off x="534035" y="1763184"/>
            <a:ext cx="9612630" cy="4986941"/>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2"/>
          </p:nvPr>
        </p:nvSpPr>
        <p:spPr>
          <a:xfrm>
            <a:off x="534035" y="7003756"/>
            <a:ext cx="2492163" cy="402314"/>
          </a:xfrm>
          <a:prstGeom prst="rect">
            <a:avLst/>
          </a:prstGeom>
        </p:spPr>
        <p:txBody>
          <a:bodyPr vert="horz" lIns="91440" tIns="45720" rIns="91440" bIns="45720" rtlCol="0" anchor="ctr"/>
          <a:lstStyle>
            <a:lvl1pPr algn="l">
              <a:defRPr sz="1322">
                <a:solidFill>
                  <a:schemeClr val="tx1">
                    <a:tint val="75000"/>
                  </a:schemeClr>
                </a:solidFill>
              </a:defRPr>
            </a:lvl1pPr>
          </a:lstStyle>
          <a:p>
            <a:pPr defTabSz="1007577" rtl="0"/>
            <a:fld id="{9A6A5BE5-AF27-403A-A43D-8C60266A74BA}" type="datetimeFigureOut">
              <a:rPr lang="en-GB" kern="1200" smtClean="0">
                <a:solidFill>
                  <a:prstClr val="black">
                    <a:tint val="75000"/>
                  </a:prstClr>
                </a:solidFill>
                <a:ea typeface="+mn-ea"/>
                <a:cs typeface="+mn-cs"/>
              </a:rPr>
              <a:pPr defTabSz="1007577" rtl="0"/>
              <a:t>15/11/2016</a:t>
            </a:fld>
            <a:endParaRPr lang="en-GB" kern="1200">
              <a:solidFill>
                <a:prstClr val="black">
                  <a:tint val="75000"/>
                </a:prstClr>
              </a:solidFill>
              <a:ea typeface="+mn-ea"/>
              <a:cs typeface="+mn-cs"/>
            </a:endParaRPr>
          </a:p>
        </p:txBody>
      </p:sp>
      <p:sp>
        <p:nvSpPr>
          <p:cNvPr id="5" name="Footer Placeholder 4"/>
          <p:cNvSpPr>
            <a:spLocks noGrp="1"/>
          </p:cNvSpPr>
          <p:nvPr>
            <p:ph type="ftr" sz="quarter" idx="3"/>
          </p:nvPr>
        </p:nvSpPr>
        <p:spPr>
          <a:xfrm>
            <a:off x="3649239" y="7003756"/>
            <a:ext cx="3382222" cy="402314"/>
          </a:xfrm>
          <a:prstGeom prst="rect">
            <a:avLst/>
          </a:prstGeom>
        </p:spPr>
        <p:txBody>
          <a:bodyPr vert="horz" lIns="91440" tIns="45720" rIns="91440" bIns="45720" rtlCol="0" anchor="ctr"/>
          <a:lstStyle>
            <a:lvl1pPr algn="ctr">
              <a:defRPr sz="1322">
                <a:solidFill>
                  <a:schemeClr val="tx1">
                    <a:tint val="75000"/>
                  </a:schemeClr>
                </a:solidFill>
              </a:defRPr>
            </a:lvl1pPr>
          </a:lstStyle>
          <a:p>
            <a:pPr defTabSz="1007577" rtl="0"/>
            <a:endParaRPr lang="en-GB" kern="1200">
              <a:solidFill>
                <a:prstClr val="black">
                  <a:tint val="75000"/>
                </a:prstClr>
              </a:solidFill>
              <a:ea typeface="+mn-ea"/>
              <a:cs typeface="+mn-cs"/>
            </a:endParaRPr>
          </a:p>
        </p:txBody>
      </p:sp>
      <p:sp>
        <p:nvSpPr>
          <p:cNvPr id="6" name="Slide Number Placeholder 5"/>
          <p:cNvSpPr>
            <a:spLocks noGrp="1"/>
          </p:cNvSpPr>
          <p:nvPr>
            <p:ph type="sldNum" sz="quarter" idx="4"/>
          </p:nvPr>
        </p:nvSpPr>
        <p:spPr>
          <a:xfrm>
            <a:off x="7654502" y="7003756"/>
            <a:ext cx="2492163" cy="402314"/>
          </a:xfrm>
          <a:prstGeom prst="rect">
            <a:avLst/>
          </a:prstGeom>
        </p:spPr>
        <p:txBody>
          <a:bodyPr vert="horz" lIns="91440" tIns="45720" rIns="91440" bIns="45720" rtlCol="0" anchor="ctr"/>
          <a:lstStyle>
            <a:lvl1pPr algn="r">
              <a:defRPr sz="1322">
                <a:solidFill>
                  <a:schemeClr val="tx1">
                    <a:tint val="75000"/>
                  </a:schemeClr>
                </a:solidFill>
              </a:defRPr>
            </a:lvl1pPr>
          </a:lstStyle>
          <a:p>
            <a:pPr defTabSz="1007577" rtl="0"/>
            <a:fld id="{FF4CE270-1EBB-49B3-910A-6991416C8355}" type="slidenum">
              <a:rPr lang="en-GB" kern="1200" smtClean="0">
                <a:solidFill>
                  <a:prstClr val="black">
                    <a:tint val="75000"/>
                  </a:prstClr>
                </a:solidFill>
                <a:ea typeface="+mn-ea"/>
                <a:cs typeface="+mn-cs"/>
              </a:rPr>
              <a:pPr defTabSz="1007577" rtl="0"/>
              <a:t>‹#›</a:t>
            </a:fld>
            <a:endParaRPr lang="en-GB" kern="1200">
              <a:solidFill>
                <a:prstClr val="black">
                  <a:tint val="75000"/>
                </a:prstClr>
              </a:solidFill>
              <a:ea typeface="+mn-ea"/>
              <a:cs typeface="+mn-cs"/>
            </a:endParaRPr>
          </a:p>
        </p:txBody>
      </p:sp>
      <p:pic>
        <p:nvPicPr>
          <p:cNvPr id="7" name="Picture 2" descr="S:\All Roundhouse\Anniversary Year\Marketing\Brand\Brand assets\Logos\Red RH Logos\RH_logo_CMYK_Red.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9209380" y="6237856"/>
            <a:ext cx="1008128" cy="964066"/>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28511"/>
            <a:ext cx="10975676" cy="397481"/>
          </a:xfrm>
          <a:prstGeom prst="rect">
            <a:avLst/>
          </a:prstGeom>
        </p:spPr>
        <p:txBody>
          <a:bodyPr wrap="square">
            <a:spAutoFit/>
          </a:bodyPr>
          <a:lstStyle/>
          <a:p>
            <a:pPr algn="l" defTabSz="1007577" rtl="0"/>
            <a:r>
              <a:rPr lang="en-GB" sz="1983" kern="1200" dirty="0" smtClean="0">
                <a:solidFill>
                  <a:prstClr val="black"/>
                </a:solidFill>
                <a:ea typeface="+mn-ea"/>
                <a:cs typeface="+mn-cs"/>
              </a:rPr>
              <a:t>        </a:t>
            </a:r>
            <a:r>
              <a:rPr lang="en-GB" sz="1983" kern="1200" dirty="0" smtClean="0">
                <a:solidFill>
                  <a:srgbClr val="ED1B2F"/>
                </a:solidFill>
                <a:ea typeface="+mn-ea"/>
                <a:cs typeface="+mn-cs"/>
              </a:rPr>
              <a:t>………………………………………………………………………………………………………………………………………….</a:t>
            </a:r>
            <a:endParaRPr lang="en-GB" sz="1983" kern="1200" dirty="0">
              <a:solidFill>
                <a:srgbClr val="ED1B2F"/>
              </a:solidFill>
              <a:ea typeface="+mn-ea"/>
              <a:cs typeface="+mn-cs"/>
            </a:endParaRPr>
          </a:p>
        </p:txBody>
      </p:sp>
    </p:spTree>
    <p:extLst>
      <p:ext uri="{BB962C8B-B14F-4D97-AF65-F5344CB8AC3E}">
        <p14:creationId xmlns:p14="http://schemas.microsoft.com/office/powerpoint/2010/main" val="2167676612"/>
      </p:ext>
    </p:extLst>
  </p:cSld>
  <p:clrMap bg1="lt1" tx1="dk1" bg2="lt2" tx2="dk2" accent1="accent1" accent2="accent2" accent3="accent3" accent4="accent4" accent5="accent5" accent6="accent6" hlink="hlink" folHlink="folHlink"/>
  <p:sldLayoutIdLst>
    <p:sldLayoutId id="2147483729" r:id="rId1"/>
  </p:sldLayoutIdLst>
  <p:txStyles>
    <p:titleStyle>
      <a:lvl1pPr algn="l" defTabSz="1007577" rtl="0" eaLnBrk="1" latinLnBrk="0" hangingPunct="1">
        <a:spcBef>
          <a:spcPct val="0"/>
        </a:spcBef>
        <a:buNone/>
        <a:defRPr sz="4848" b="1" kern="1200">
          <a:solidFill>
            <a:srgbClr val="350457"/>
          </a:solidFill>
          <a:latin typeface="Arial" panose="020B0604020202020204" pitchFamily="34" charset="0"/>
          <a:ea typeface="+mj-ea"/>
          <a:cs typeface="Arial" panose="020B0604020202020204" pitchFamily="34" charset="0"/>
        </a:defRPr>
      </a:lvl1pPr>
    </p:titleStyle>
    <p:bodyStyle>
      <a:lvl1pPr marL="377842" indent="-377842"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1pPr>
      <a:lvl2pPr marL="818657" indent="-314868"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2pPr>
      <a:lvl3pPr marL="1259472" indent="-251894"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3pPr>
      <a:lvl4pPr marL="1763260" indent="-251894"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4pPr>
      <a:lvl5pPr marL="2267049" indent="-251894"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5pPr>
      <a:lvl6pPr marL="2770838"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6pPr>
      <a:lvl7pPr marL="3274626"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7pPr>
      <a:lvl8pPr marL="3778415"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8pPr>
      <a:lvl9pPr marL="4282204"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9pPr>
    </p:bodyStyle>
    <p:otherStyle>
      <a:defPPr>
        <a:defRPr lang="en-US"/>
      </a:defPPr>
      <a:lvl1pPr marL="0" algn="l" defTabSz="1007577" rtl="0" eaLnBrk="1" latinLnBrk="0" hangingPunct="1">
        <a:defRPr sz="1983" kern="1200">
          <a:solidFill>
            <a:schemeClr val="tx1"/>
          </a:solidFill>
          <a:latin typeface="+mn-lt"/>
          <a:ea typeface="+mn-ea"/>
          <a:cs typeface="+mn-cs"/>
        </a:defRPr>
      </a:lvl1pPr>
      <a:lvl2pPr marL="503789" algn="l" defTabSz="1007577" rtl="0" eaLnBrk="1" latinLnBrk="0" hangingPunct="1">
        <a:defRPr sz="1983" kern="1200">
          <a:solidFill>
            <a:schemeClr val="tx1"/>
          </a:solidFill>
          <a:latin typeface="+mn-lt"/>
          <a:ea typeface="+mn-ea"/>
          <a:cs typeface="+mn-cs"/>
        </a:defRPr>
      </a:lvl2pPr>
      <a:lvl3pPr marL="1007577" algn="l" defTabSz="1007577" rtl="0" eaLnBrk="1" latinLnBrk="0" hangingPunct="1">
        <a:defRPr sz="1983" kern="1200">
          <a:solidFill>
            <a:schemeClr val="tx1"/>
          </a:solidFill>
          <a:latin typeface="+mn-lt"/>
          <a:ea typeface="+mn-ea"/>
          <a:cs typeface="+mn-cs"/>
        </a:defRPr>
      </a:lvl3pPr>
      <a:lvl4pPr marL="1511366" algn="l" defTabSz="1007577" rtl="0" eaLnBrk="1" latinLnBrk="0" hangingPunct="1">
        <a:defRPr sz="1983" kern="1200">
          <a:solidFill>
            <a:schemeClr val="tx1"/>
          </a:solidFill>
          <a:latin typeface="+mn-lt"/>
          <a:ea typeface="+mn-ea"/>
          <a:cs typeface="+mn-cs"/>
        </a:defRPr>
      </a:lvl4pPr>
      <a:lvl5pPr marL="2015155" algn="l" defTabSz="1007577" rtl="0" eaLnBrk="1" latinLnBrk="0" hangingPunct="1">
        <a:defRPr sz="1983" kern="1200">
          <a:solidFill>
            <a:schemeClr val="tx1"/>
          </a:solidFill>
          <a:latin typeface="+mn-lt"/>
          <a:ea typeface="+mn-ea"/>
          <a:cs typeface="+mn-cs"/>
        </a:defRPr>
      </a:lvl5pPr>
      <a:lvl6pPr marL="2518943" algn="l" defTabSz="1007577" rtl="0" eaLnBrk="1" latinLnBrk="0" hangingPunct="1">
        <a:defRPr sz="1983" kern="1200">
          <a:solidFill>
            <a:schemeClr val="tx1"/>
          </a:solidFill>
          <a:latin typeface="+mn-lt"/>
          <a:ea typeface="+mn-ea"/>
          <a:cs typeface="+mn-cs"/>
        </a:defRPr>
      </a:lvl6pPr>
      <a:lvl7pPr marL="3022732" algn="l" defTabSz="1007577" rtl="0" eaLnBrk="1" latinLnBrk="0" hangingPunct="1">
        <a:defRPr sz="1983" kern="1200">
          <a:solidFill>
            <a:schemeClr val="tx1"/>
          </a:solidFill>
          <a:latin typeface="+mn-lt"/>
          <a:ea typeface="+mn-ea"/>
          <a:cs typeface="+mn-cs"/>
        </a:defRPr>
      </a:lvl7pPr>
      <a:lvl8pPr marL="3526521" algn="l" defTabSz="1007577" rtl="0" eaLnBrk="1" latinLnBrk="0" hangingPunct="1">
        <a:defRPr sz="1983" kern="1200">
          <a:solidFill>
            <a:schemeClr val="tx1"/>
          </a:solidFill>
          <a:latin typeface="+mn-lt"/>
          <a:ea typeface="+mn-ea"/>
          <a:cs typeface="+mn-cs"/>
        </a:defRPr>
      </a:lvl8pPr>
      <a:lvl9pPr marL="4030309" algn="l" defTabSz="1007577" rtl="0" eaLnBrk="1" latinLnBrk="0" hangingPunct="1">
        <a:defRPr sz="1983" kern="1200">
          <a:solidFill>
            <a:schemeClr val="tx1"/>
          </a:solidFill>
          <a:latin typeface="+mn-lt"/>
          <a:ea typeface="+mn-ea"/>
          <a:cs typeface="+mn-cs"/>
        </a:defRPr>
      </a:lvl9pPr>
    </p:otherStyle>
  </p:txStyles>
</p:sldMaster>
</file>

<file path=ppt/slideMasters/slideMaster3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34035" y="302610"/>
            <a:ext cx="9612630" cy="1259417"/>
          </a:xfrm>
          <a:prstGeom prst="rect">
            <a:avLst/>
          </a:prstGeom>
        </p:spPr>
        <p:txBody>
          <a:bodyPr vert="horz" lIns="91440" tIns="45720" rIns="91440" bIns="45720" rtlCol="0" anchor="ctr">
            <a:normAutofit/>
          </a:bodyPr>
          <a:lstStyle/>
          <a:p>
            <a:r>
              <a:rPr lang="en-US" dirty="0" smtClean="0"/>
              <a:t>Click to edit Master title style</a:t>
            </a:r>
            <a:endParaRPr lang="en-GB" dirty="0"/>
          </a:p>
        </p:txBody>
      </p:sp>
      <p:sp>
        <p:nvSpPr>
          <p:cNvPr id="3" name="Text Placeholder 2"/>
          <p:cNvSpPr>
            <a:spLocks noGrp="1"/>
          </p:cNvSpPr>
          <p:nvPr>
            <p:ph type="body" idx="1"/>
          </p:nvPr>
        </p:nvSpPr>
        <p:spPr>
          <a:xfrm>
            <a:off x="534035" y="1763184"/>
            <a:ext cx="9612630" cy="4986941"/>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2"/>
          </p:nvPr>
        </p:nvSpPr>
        <p:spPr>
          <a:xfrm>
            <a:off x="534035" y="7003756"/>
            <a:ext cx="2492163" cy="402314"/>
          </a:xfrm>
          <a:prstGeom prst="rect">
            <a:avLst/>
          </a:prstGeom>
        </p:spPr>
        <p:txBody>
          <a:bodyPr vert="horz" lIns="91440" tIns="45720" rIns="91440" bIns="45720" rtlCol="0" anchor="ctr"/>
          <a:lstStyle>
            <a:lvl1pPr algn="l">
              <a:defRPr sz="1322">
                <a:solidFill>
                  <a:schemeClr val="tx1">
                    <a:tint val="75000"/>
                  </a:schemeClr>
                </a:solidFill>
              </a:defRPr>
            </a:lvl1pPr>
          </a:lstStyle>
          <a:p>
            <a:pPr defTabSz="1007577" rtl="0"/>
            <a:fld id="{9A6A5BE5-AF27-403A-A43D-8C60266A74BA}" type="datetimeFigureOut">
              <a:rPr lang="en-GB" kern="1200" smtClean="0">
                <a:solidFill>
                  <a:prstClr val="black">
                    <a:tint val="75000"/>
                  </a:prstClr>
                </a:solidFill>
                <a:ea typeface="+mn-ea"/>
                <a:cs typeface="+mn-cs"/>
              </a:rPr>
              <a:pPr defTabSz="1007577" rtl="0"/>
              <a:t>15/11/2016</a:t>
            </a:fld>
            <a:endParaRPr lang="en-GB" kern="1200">
              <a:solidFill>
                <a:prstClr val="black">
                  <a:tint val="75000"/>
                </a:prstClr>
              </a:solidFill>
              <a:ea typeface="+mn-ea"/>
              <a:cs typeface="+mn-cs"/>
            </a:endParaRPr>
          </a:p>
        </p:txBody>
      </p:sp>
      <p:sp>
        <p:nvSpPr>
          <p:cNvPr id="5" name="Footer Placeholder 4"/>
          <p:cNvSpPr>
            <a:spLocks noGrp="1"/>
          </p:cNvSpPr>
          <p:nvPr>
            <p:ph type="ftr" sz="quarter" idx="3"/>
          </p:nvPr>
        </p:nvSpPr>
        <p:spPr>
          <a:xfrm>
            <a:off x="3649239" y="7003756"/>
            <a:ext cx="3382222" cy="402314"/>
          </a:xfrm>
          <a:prstGeom prst="rect">
            <a:avLst/>
          </a:prstGeom>
        </p:spPr>
        <p:txBody>
          <a:bodyPr vert="horz" lIns="91440" tIns="45720" rIns="91440" bIns="45720" rtlCol="0" anchor="ctr"/>
          <a:lstStyle>
            <a:lvl1pPr algn="ctr">
              <a:defRPr sz="1322">
                <a:solidFill>
                  <a:schemeClr val="tx1">
                    <a:tint val="75000"/>
                  </a:schemeClr>
                </a:solidFill>
              </a:defRPr>
            </a:lvl1pPr>
          </a:lstStyle>
          <a:p>
            <a:pPr defTabSz="1007577" rtl="0"/>
            <a:endParaRPr lang="en-GB" kern="1200">
              <a:solidFill>
                <a:prstClr val="black">
                  <a:tint val="75000"/>
                </a:prstClr>
              </a:solidFill>
              <a:ea typeface="+mn-ea"/>
              <a:cs typeface="+mn-cs"/>
            </a:endParaRPr>
          </a:p>
        </p:txBody>
      </p:sp>
      <p:sp>
        <p:nvSpPr>
          <p:cNvPr id="6" name="Slide Number Placeholder 5"/>
          <p:cNvSpPr>
            <a:spLocks noGrp="1"/>
          </p:cNvSpPr>
          <p:nvPr>
            <p:ph type="sldNum" sz="quarter" idx="4"/>
          </p:nvPr>
        </p:nvSpPr>
        <p:spPr>
          <a:xfrm>
            <a:off x="7654502" y="7003756"/>
            <a:ext cx="2492163" cy="402314"/>
          </a:xfrm>
          <a:prstGeom prst="rect">
            <a:avLst/>
          </a:prstGeom>
        </p:spPr>
        <p:txBody>
          <a:bodyPr vert="horz" lIns="91440" tIns="45720" rIns="91440" bIns="45720" rtlCol="0" anchor="ctr"/>
          <a:lstStyle>
            <a:lvl1pPr algn="r">
              <a:defRPr sz="1322">
                <a:solidFill>
                  <a:schemeClr val="tx1">
                    <a:tint val="75000"/>
                  </a:schemeClr>
                </a:solidFill>
              </a:defRPr>
            </a:lvl1pPr>
          </a:lstStyle>
          <a:p>
            <a:pPr defTabSz="1007577" rtl="0"/>
            <a:fld id="{FF4CE270-1EBB-49B3-910A-6991416C8355}" type="slidenum">
              <a:rPr lang="en-GB" kern="1200" smtClean="0">
                <a:solidFill>
                  <a:prstClr val="black">
                    <a:tint val="75000"/>
                  </a:prstClr>
                </a:solidFill>
                <a:ea typeface="+mn-ea"/>
                <a:cs typeface="+mn-cs"/>
              </a:rPr>
              <a:pPr defTabSz="1007577" rtl="0"/>
              <a:t>‹#›</a:t>
            </a:fld>
            <a:endParaRPr lang="en-GB" kern="1200">
              <a:solidFill>
                <a:prstClr val="black">
                  <a:tint val="75000"/>
                </a:prstClr>
              </a:solidFill>
              <a:ea typeface="+mn-ea"/>
              <a:cs typeface="+mn-cs"/>
            </a:endParaRPr>
          </a:p>
        </p:txBody>
      </p:sp>
      <p:pic>
        <p:nvPicPr>
          <p:cNvPr id="7" name="Picture 2" descr="S:\All Roundhouse\Anniversary Year\Marketing\Brand\Brand assets\Logos\Red RH Logos\RH_logo_CMYK_Red.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9209380" y="6237856"/>
            <a:ext cx="1008128" cy="964066"/>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28511"/>
            <a:ext cx="10975676" cy="397481"/>
          </a:xfrm>
          <a:prstGeom prst="rect">
            <a:avLst/>
          </a:prstGeom>
        </p:spPr>
        <p:txBody>
          <a:bodyPr wrap="square">
            <a:spAutoFit/>
          </a:bodyPr>
          <a:lstStyle/>
          <a:p>
            <a:pPr algn="l" defTabSz="1007577" rtl="0"/>
            <a:r>
              <a:rPr lang="en-GB" sz="1983" kern="1200" dirty="0" smtClean="0">
                <a:solidFill>
                  <a:prstClr val="black"/>
                </a:solidFill>
                <a:ea typeface="+mn-ea"/>
                <a:cs typeface="+mn-cs"/>
              </a:rPr>
              <a:t>        </a:t>
            </a:r>
            <a:r>
              <a:rPr lang="en-GB" sz="1983" kern="1200" dirty="0" smtClean="0">
                <a:solidFill>
                  <a:srgbClr val="ED1B2F"/>
                </a:solidFill>
                <a:ea typeface="+mn-ea"/>
                <a:cs typeface="+mn-cs"/>
              </a:rPr>
              <a:t>………………………………………………………………………………………………………………………………………….</a:t>
            </a:r>
            <a:endParaRPr lang="en-GB" sz="1983" kern="1200" dirty="0">
              <a:solidFill>
                <a:srgbClr val="ED1B2F"/>
              </a:solidFill>
              <a:ea typeface="+mn-ea"/>
              <a:cs typeface="+mn-cs"/>
            </a:endParaRPr>
          </a:p>
        </p:txBody>
      </p:sp>
    </p:spTree>
    <p:extLst>
      <p:ext uri="{BB962C8B-B14F-4D97-AF65-F5344CB8AC3E}">
        <p14:creationId xmlns:p14="http://schemas.microsoft.com/office/powerpoint/2010/main" val="3043395735"/>
      </p:ext>
    </p:extLst>
  </p:cSld>
  <p:clrMap bg1="lt1" tx1="dk1" bg2="lt2" tx2="dk2" accent1="accent1" accent2="accent2" accent3="accent3" accent4="accent4" accent5="accent5" accent6="accent6" hlink="hlink" folHlink="folHlink"/>
  <p:sldLayoutIdLst>
    <p:sldLayoutId id="2147483731" r:id="rId1"/>
  </p:sldLayoutIdLst>
  <p:txStyles>
    <p:titleStyle>
      <a:lvl1pPr algn="l" defTabSz="1007577" rtl="0" eaLnBrk="1" latinLnBrk="0" hangingPunct="1">
        <a:spcBef>
          <a:spcPct val="0"/>
        </a:spcBef>
        <a:buNone/>
        <a:defRPr sz="4848" b="1" kern="1200">
          <a:solidFill>
            <a:srgbClr val="350457"/>
          </a:solidFill>
          <a:latin typeface="Arial" panose="020B0604020202020204" pitchFamily="34" charset="0"/>
          <a:ea typeface="+mj-ea"/>
          <a:cs typeface="Arial" panose="020B0604020202020204" pitchFamily="34" charset="0"/>
        </a:defRPr>
      </a:lvl1pPr>
    </p:titleStyle>
    <p:bodyStyle>
      <a:lvl1pPr marL="377842" indent="-377842"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1pPr>
      <a:lvl2pPr marL="818657" indent="-314868"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2pPr>
      <a:lvl3pPr marL="1259472" indent="-251894"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3pPr>
      <a:lvl4pPr marL="1763260" indent="-251894"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4pPr>
      <a:lvl5pPr marL="2267049" indent="-251894"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5pPr>
      <a:lvl6pPr marL="2770838"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6pPr>
      <a:lvl7pPr marL="3274626"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7pPr>
      <a:lvl8pPr marL="3778415"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8pPr>
      <a:lvl9pPr marL="4282204"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9pPr>
    </p:bodyStyle>
    <p:otherStyle>
      <a:defPPr>
        <a:defRPr lang="en-US"/>
      </a:defPPr>
      <a:lvl1pPr marL="0" algn="l" defTabSz="1007577" rtl="0" eaLnBrk="1" latinLnBrk="0" hangingPunct="1">
        <a:defRPr sz="1983" kern="1200">
          <a:solidFill>
            <a:schemeClr val="tx1"/>
          </a:solidFill>
          <a:latin typeface="+mn-lt"/>
          <a:ea typeface="+mn-ea"/>
          <a:cs typeface="+mn-cs"/>
        </a:defRPr>
      </a:lvl1pPr>
      <a:lvl2pPr marL="503789" algn="l" defTabSz="1007577" rtl="0" eaLnBrk="1" latinLnBrk="0" hangingPunct="1">
        <a:defRPr sz="1983" kern="1200">
          <a:solidFill>
            <a:schemeClr val="tx1"/>
          </a:solidFill>
          <a:latin typeface="+mn-lt"/>
          <a:ea typeface="+mn-ea"/>
          <a:cs typeface="+mn-cs"/>
        </a:defRPr>
      </a:lvl2pPr>
      <a:lvl3pPr marL="1007577" algn="l" defTabSz="1007577" rtl="0" eaLnBrk="1" latinLnBrk="0" hangingPunct="1">
        <a:defRPr sz="1983" kern="1200">
          <a:solidFill>
            <a:schemeClr val="tx1"/>
          </a:solidFill>
          <a:latin typeface="+mn-lt"/>
          <a:ea typeface="+mn-ea"/>
          <a:cs typeface="+mn-cs"/>
        </a:defRPr>
      </a:lvl3pPr>
      <a:lvl4pPr marL="1511366" algn="l" defTabSz="1007577" rtl="0" eaLnBrk="1" latinLnBrk="0" hangingPunct="1">
        <a:defRPr sz="1983" kern="1200">
          <a:solidFill>
            <a:schemeClr val="tx1"/>
          </a:solidFill>
          <a:latin typeface="+mn-lt"/>
          <a:ea typeface="+mn-ea"/>
          <a:cs typeface="+mn-cs"/>
        </a:defRPr>
      </a:lvl4pPr>
      <a:lvl5pPr marL="2015155" algn="l" defTabSz="1007577" rtl="0" eaLnBrk="1" latinLnBrk="0" hangingPunct="1">
        <a:defRPr sz="1983" kern="1200">
          <a:solidFill>
            <a:schemeClr val="tx1"/>
          </a:solidFill>
          <a:latin typeface="+mn-lt"/>
          <a:ea typeface="+mn-ea"/>
          <a:cs typeface="+mn-cs"/>
        </a:defRPr>
      </a:lvl5pPr>
      <a:lvl6pPr marL="2518943" algn="l" defTabSz="1007577" rtl="0" eaLnBrk="1" latinLnBrk="0" hangingPunct="1">
        <a:defRPr sz="1983" kern="1200">
          <a:solidFill>
            <a:schemeClr val="tx1"/>
          </a:solidFill>
          <a:latin typeface="+mn-lt"/>
          <a:ea typeface="+mn-ea"/>
          <a:cs typeface="+mn-cs"/>
        </a:defRPr>
      </a:lvl6pPr>
      <a:lvl7pPr marL="3022732" algn="l" defTabSz="1007577" rtl="0" eaLnBrk="1" latinLnBrk="0" hangingPunct="1">
        <a:defRPr sz="1983" kern="1200">
          <a:solidFill>
            <a:schemeClr val="tx1"/>
          </a:solidFill>
          <a:latin typeface="+mn-lt"/>
          <a:ea typeface="+mn-ea"/>
          <a:cs typeface="+mn-cs"/>
        </a:defRPr>
      </a:lvl7pPr>
      <a:lvl8pPr marL="3526521" algn="l" defTabSz="1007577" rtl="0" eaLnBrk="1" latinLnBrk="0" hangingPunct="1">
        <a:defRPr sz="1983" kern="1200">
          <a:solidFill>
            <a:schemeClr val="tx1"/>
          </a:solidFill>
          <a:latin typeface="+mn-lt"/>
          <a:ea typeface="+mn-ea"/>
          <a:cs typeface="+mn-cs"/>
        </a:defRPr>
      </a:lvl8pPr>
      <a:lvl9pPr marL="4030309" algn="l" defTabSz="1007577" rtl="0" eaLnBrk="1" latinLnBrk="0" hangingPunct="1">
        <a:defRPr sz="1983" kern="1200">
          <a:solidFill>
            <a:schemeClr val="tx1"/>
          </a:solidFill>
          <a:latin typeface="+mn-lt"/>
          <a:ea typeface="+mn-ea"/>
          <a:cs typeface="+mn-cs"/>
        </a:defRPr>
      </a:lvl9pPr>
    </p:otherStyle>
  </p:txStyles>
</p:sldMaster>
</file>

<file path=ppt/slideMasters/slideMaster3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34035" y="302610"/>
            <a:ext cx="9612630" cy="1259417"/>
          </a:xfrm>
          <a:prstGeom prst="rect">
            <a:avLst/>
          </a:prstGeom>
        </p:spPr>
        <p:txBody>
          <a:bodyPr vert="horz" lIns="91440" tIns="45720" rIns="91440" bIns="45720" rtlCol="0" anchor="ctr">
            <a:normAutofit/>
          </a:bodyPr>
          <a:lstStyle/>
          <a:p>
            <a:r>
              <a:rPr lang="en-US" dirty="0" smtClean="0"/>
              <a:t>Click to edit Master title style</a:t>
            </a:r>
            <a:endParaRPr lang="en-GB" dirty="0"/>
          </a:p>
        </p:txBody>
      </p:sp>
      <p:sp>
        <p:nvSpPr>
          <p:cNvPr id="3" name="Text Placeholder 2"/>
          <p:cNvSpPr>
            <a:spLocks noGrp="1"/>
          </p:cNvSpPr>
          <p:nvPr>
            <p:ph type="body" idx="1"/>
          </p:nvPr>
        </p:nvSpPr>
        <p:spPr>
          <a:xfrm>
            <a:off x="534035" y="1763184"/>
            <a:ext cx="9612630" cy="4986941"/>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2"/>
          </p:nvPr>
        </p:nvSpPr>
        <p:spPr>
          <a:xfrm>
            <a:off x="534035" y="7003756"/>
            <a:ext cx="2492163" cy="402314"/>
          </a:xfrm>
          <a:prstGeom prst="rect">
            <a:avLst/>
          </a:prstGeom>
        </p:spPr>
        <p:txBody>
          <a:bodyPr vert="horz" lIns="91440" tIns="45720" rIns="91440" bIns="45720" rtlCol="0" anchor="ctr"/>
          <a:lstStyle>
            <a:lvl1pPr algn="l">
              <a:defRPr sz="1322">
                <a:solidFill>
                  <a:schemeClr val="tx1">
                    <a:tint val="75000"/>
                  </a:schemeClr>
                </a:solidFill>
              </a:defRPr>
            </a:lvl1pPr>
          </a:lstStyle>
          <a:p>
            <a:pPr defTabSz="1007577" rtl="0"/>
            <a:fld id="{9A6A5BE5-AF27-403A-A43D-8C60266A74BA}" type="datetimeFigureOut">
              <a:rPr lang="en-GB" kern="1200" smtClean="0">
                <a:solidFill>
                  <a:prstClr val="black">
                    <a:tint val="75000"/>
                  </a:prstClr>
                </a:solidFill>
                <a:ea typeface="+mn-ea"/>
                <a:cs typeface="+mn-cs"/>
              </a:rPr>
              <a:pPr defTabSz="1007577" rtl="0"/>
              <a:t>15/11/2016</a:t>
            </a:fld>
            <a:endParaRPr lang="en-GB" kern="1200">
              <a:solidFill>
                <a:prstClr val="black">
                  <a:tint val="75000"/>
                </a:prstClr>
              </a:solidFill>
              <a:ea typeface="+mn-ea"/>
              <a:cs typeface="+mn-cs"/>
            </a:endParaRPr>
          </a:p>
        </p:txBody>
      </p:sp>
      <p:sp>
        <p:nvSpPr>
          <p:cNvPr id="5" name="Footer Placeholder 4"/>
          <p:cNvSpPr>
            <a:spLocks noGrp="1"/>
          </p:cNvSpPr>
          <p:nvPr>
            <p:ph type="ftr" sz="quarter" idx="3"/>
          </p:nvPr>
        </p:nvSpPr>
        <p:spPr>
          <a:xfrm>
            <a:off x="3649239" y="7003756"/>
            <a:ext cx="3382222" cy="402314"/>
          </a:xfrm>
          <a:prstGeom prst="rect">
            <a:avLst/>
          </a:prstGeom>
        </p:spPr>
        <p:txBody>
          <a:bodyPr vert="horz" lIns="91440" tIns="45720" rIns="91440" bIns="45720" rtlCol="0" anchor="ctr"/>
          <a:lstStyle>
            <a:lvl1pPr algn="ctr">
              <a:defRPr sz="1322">
                <a:solidFill>
                  <a:schemeClr val="tx1">
                    <a:tint val="75000"/>
                  </a:schemeClr>
                </a:solidFill>
              </a:defRPr>
            </a:lvl1pPr>
          </a:lstStyle>
          <a:p>
            <a:pPr defTabSz="1007577" rtl="0"/>
            <a:endParaRPr lang="en-GB" kern="1200">
              <a:solidFill>
                <a:prstClr val="black">
                  <a:tint val="75000"/>
                </a:prstClr>
              </a:solidFill>
              <a:ea typeface="+mn-ea"/>
              <a:cs typeface="+mn-cs"/>
            </a:endParaRPr>
          </a:p>
        </p:txBody>
      </p:sp>
      <p:sp>
        <p:nvSpPr>
          <p:cNvPr id="6" name="Slide Number Placeholder 5"/>
          <p:cNvSpPr>
            <a:spLocks noGrp="1"/>
          </p:cNvSpPr>
          <p:nvPr>
            <p:ph type="sldNum" sz="quarter" idx="4"/>
          </p:nvPr>
        </p:nvSpPr>
        <p:spPr>
          <a:xfrm>
            <a:off x="7654502" y="7003756"/>
            <a:ext cx="2492163" cy="402314"/>
          </a:xfrm>
          <a:prstGeom prst="rect">
            <a:avLst/>
          </a:prstGeom>
        </p:spPr>
        <p:txBody>
          <a:bodyPr vert="horz" lIns="91440" tIns="45720" rIns="91440" bIns="45720" rtlCol="0" anchor="ctr"/>
          <a:lstStyle>
            <a:lvl1pPr algn="r">
              <a:defRPr sz="1322">
                <a:solidFill>
                  <a:schemeClr val="tx1">
                    <a:tint val="75000"/>
                  </a:schemeClr>
                </a:solidFill>
              </a:defRPr>
            </a:lvl1pPr>
          </a:lstStyle>
          <a:p>
            <a:pPr defTabSz="1007577" rtl="0"/>
            <a:fld id="{FF4CE270-1EBB-49B3-910A-6991416C8355}" type="slidenum">
              <a:rPr lang="en-GB" kern="1200" smtClean="0">
                <a:solidFill>
                  <a:prstClr val="black">
                    <a:tint val="75000"/>
                  </a:prstClr>
                </a:solidFill>
                <a:ea typeface="+mn-ea"/>
                <a:cs typeface="+mn-cs"/>
              </a:rPr>
              <a:pPr defTabSz="1007577" rtl="0"/>
              <a:t>‹#›</a:t>
            </a:fld>
            <a:endParaRPr lang="en-GB" kern="1200">
              <a:solidFill>
                <a:prstClr val="black">
                  <a:tint val="75000"/>
                </a:prstClr>
              </a:solidFill>
              <a:ea typeface="+mn-ea"/>
              <a:cs typeface="+mn-cs"/>
            </a:endParaRPr>
          </a:p>
        </p:txBody>
      </p:sp>
      <p:pic>
        <p:nvPicPr>
          <p:cNvPr id="7" name="Picture 2" descr="S:\All Roundhouse\Anniversary Year\Marketing\Brand\Brand assets\Logos\Red RH Logos\RH_logo_CMYK_Red.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9209380" y="6237856"/>
            <a:ext cx="1008128" cy="964066"/>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28511"/>
            <a:ext cx="10975676" cy="397481"/>
          </a:xfrm>
          <a:prstGeom prst="rect">
            <a:avLst/>
          </a:prstGeom>
        </p:spPr>
        <p:txBody>
          <a:bodyPr wrap="square">
            <a:spAutoFit/>
          </a:bodyPr>
          <a:lstStyle/>
          <a:p>
            <a:pPr algn="l" defTabSz="1007577" rtl="0"/>
            <a:r>
              <a:rPr lang="en-GB" sz="1983" kern="1200" dirty="0" smtClean="0">
                <a:solidFill>
                  <a:prstClr val="black"/>
                </a:solidFill>
                <a:ea typeface="+mn-ea"/>
                <a:cs typeface="+mn-cs"/>
              </a:rPr>
              <a:t>        </a:t>
            </a:r>
            <a:r>
              <a:rPr lang="en-GB" sz="1983" kern="1200" dirty="0" smtClean="0">
                <a:solidFill>
                  <a:srgbClr val="ED1B2F"/>
                </a:solidFill>
                <a:ea typeface="+mn-ea"/>
                <a:cs typeface="+mn-cs"/>
              </a:rPr>
              <a:t>………………………………………………………………………………………………………………………………………….</a:t>
            </a:r>
            <a:endParaRPr lang="en-GB" sz="1983" kern="1200" dirty="0">
              <a:solidFill>
                <a:srgbClr val="ED1B2F"/>
              </a:solidFill>
              <a:ea typeface="+mn-ea"/>
              <a:cs typeface="+mn-cs"/>
            </a:endParaRPr>
          </a:p>
        </p:txBody>
      </p:sp>
    </p:spTree>
    <p:extLst>
      <p:ext uri="{BB962C8B-B14F-4D97-AF65-F5344CB8AC3E}">
        <p14:creationId xmlns:p14="http://schemas.microsoft.com/office/powerpoint/2010/main" val="1667697996"/>
      </p:ext>
    </p:extLst>
  </p:cSld>
  <p:clrMap bg1="lt1" tx1="dk1" bg2="lt2" tx2="dk2" accent1="accent1" accent2="accent2" accent3="accent3" accent4="accent4" accent5="accent5" accent6="accent6" hlink="hlink" folHlink="folHlink"/>
  <p:sldLayoutIdLst>
    <p:sldLayoutId id="2147483733" r:id="rId1"/>
  </p:sldLayoutIdLst>
  <p:txStyles>
    <p:titleStyle>
      <a:lvl1pPr algn="l" defTabSz="1007577" rtl="0" eaLnBrk="1" latinLnBrk="0" hangingPunct="1">
        <a:spcBef>
          <a:spcPct val="0"/>
        </a:spcBef>
        <a:buNone/>
        <a:defRPr sz="4848" b="1" kern="1200">
          <a:solidFill>
            <a:srgbClr val="350457"/>
          </a:solidFill>
          <a:latin typeface="Arial" panose="020B0604020202020204" pitchFamily="34" charset="0"/>
          <a:ea typeface="+mj-ea"/>
          <a:cs typeface="Arial" panose="020B0604020202020204" pitchFamily="34" charset="0"/>
        </a:defRPr>
      </a:lvl1pPr>
    </p:titleStyle>
    <p:bodyStyle>
      <a:lvl1pPr marL="377842" indent="-377842"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1pPr>
      <a:lvl2pPr marL="818657" indent="-314868"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2pPr>
      <a:lvl3pPr marL="1259472" indent="-251894"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3pPr>
      <a:lvl4pPr marL="1763260" indent="-251894"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4pPr>
      <a:lvl5pPr marL="2267049" indent="-251894"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5pPr>
      <a:lvl6pPr marL="2770838"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6pPr>
      <a:lvl7pPr marL="3274626"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7pPr>
      <a:lvl8pPr marL="3778415"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8pPr>
      <a:lvl9pPr marL="4282204"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9pPr>
    </p:bodyStyle>
    <p:otherStyle>
      <a:defPPr>
        <a:defRPr lang="en-US"/>
      </a:defPPr>
      <a:lvl1pPr marL="0" algn="l" defTabSz="1007577" rtl="0" eaLnBrk="1" latinLnBrk="0" hangingPunct="1">
        <a:defRPr sz="1983" kern="1200">
          <a:solidFill>
            <a:schemeClr val="tx1"/>
          </a:solidFill>
          <a:latin typeface="+mn-lt"/>
          <a:ea typeface="+mn-ea"/>
          <a:cs typeface="+mn-cs"/>
        </a:defRPr>
      </a:lvl1pPr>
      <a:lvl2pPr marL="503789" algn="l" defTabSz="1007577" rtl="0" eaLnBrk="1" latinLnBrk="0" hangingPunct="1">
        <a:defRPr sz="1983" kern="1200">
          <a:solidFill>
            <a:schemeClr val="tx1"/>
          </a:solidFill>
          <a:latin typeface="+mn-lt"/>
          <a:ea typeface="+mn-ea"/>
          <a:cs typeface="+mn-cs"/>
        </a:defRPr>
      </a:lvl2pPr>
      <a:lvl3pPr marL="1007577" algn="l" defTabSz="1007577" rtl="0" eaLnBrk="1" latinLnBrk="0" hangingPunct="1">
        <a:defRPr sz="1983" kern="1200">
          <a:solidFill>
            <a:schemeClr val="tx1"/>
          </a:solidFill>
          <a:latin typeface="+mn-lt"/>
          <a:ea typeface="+mn-ea"/>
          <a:cs typeface="+mn-cs"/>
        </a:defRPr>
      </a:lvl3pPr>
      <a:lvl4pPr marL="1511366" algn="l" defTabSz="1007577" rtl="0" eaLnBrk="1" latinLnBrk="0" hangingPunct="1">
        <a:defRPr sz="1983" kern="1200">
          <a:solidFill>
            <a:schemeClr val="tx1"/>
          </a:solidFill>
          <a:latin typeface="+mn-lt"/>
          <a:ea typeface="+mn-ea"/>
          <a:cs typeface="+mn-cs"/>
        </a:defRPr>
      </a:lvl4pPr>
      <a:lvl5pPr marL="2015155" algn="l" defTabSz="1007577" rtl="0" eaLnBrk="1" latinLnBrk="0" hangingPunct="1">
        <a:defRPr sz="1983" kern="1200">
          <a:solidFill>
            <a:schemeClr val="tx1"/>
          </a:solidFill>
          <a:latin typeface="+mn-lt"/>
          <a:ea typeface="+mn-ea"/>
          <a:cs typeface="+mn-cs"/>
        </a:defRPr>
      </a:lvl5pPr>
      <a:lvl6pPr marL="2518943" algn="l" defTabSz="1007577" rtl="0" eaLnBrk="1" latinLnBrk="0" hangingPunct="1">
        <a:defRPr sz="1983" kern="1200">
          <a:solidFill>
            <a:schemeClr val="tx1"/>
          </a:solidFill>
          <a:latin typeface="+mn-lt"/>
          <a:ea typeface="+mn-ea"/>
          <a:cs typeface="+mn-cs"/>
        </a:defRPr>
      </a:lvl6pPr>
      <a:lvl7pPr marL="3022732" algn="l" defTabSz="1007577" rtl="0" eaLnBrk="1" latinLnBrk="0" hangingPunct="1">
        <a:defRPr sz="1983" kern="1200">
          <a:solidFill>
            <a:schemeClr val="tx1"/>
          </a:solidFill>
          <a:latin typeface="+mn-lt"/>
          <a:ea typeface="+mn-ea"/>
          <a:cs typeface="+mn-cs"/>
        </a:defRPr>
      </a:lvl7pPr>
      <a:lvl8pPr marL="3526521" algn="l" defTabSz="1007577" rtl="0" eaLnBrk="1" latinLnBrk="0" hangingPunct="1">
        <a:defRPr sz="1983" kern="1200">
          <a:solidFill>
            <a:schemeClr val="tx1"/>
          </a:solidFill>
          <a:latin typeface="+mn-lt"/>
          <a:ea typeface="+mn-ea"/>
          <a:cs typeface="+mn-cs"/>
        </a:defRPr>
      </a:lvl8pPr>
      <a:lvl9pPr marL="4030309" algn="l" defTabSz="1007577" rtl="0" eaLnBrk="1" latinLnBrk="0" hangingPunct="1">
        <a:defRPr sz="1983" kern="1200">
          <a:solidFill>
            <a:schemeClr val="tx1"/>
          </a:solidFill>
          <a:latin typeface="+mn-lt"/>
          <a:ea typeface="+mn-ea"/>
          <a:cs typeface="+mn-cs"/>
        </a:defRPr>
      </a:lvl9pPr>
    </p:otherStyle>
  </p:txStyles>
</p:sldMaster>
</file>

<file path=ppt/slideMasters/slideMaster3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34035" y="302610"/>
            <a:ext cx="9612630" cy="1259417"/>
          </a:xfrm>
          <a:prstGeom prst="rect">
            <a:avLst/>
          </a:prstGeom>
        </p:spPr>
        <p:txBody>
          <a:bodyPr vert="horz" lIns="91440" tIns="45720" rIns="91440" bIns="45720" rtlCol="0" anchor="ctr">
            <a:normAutofit/>
          </a:bodyPr>
          <a:lstStyle/>
          <a:p>
            <a:r>
              <a:rPr lang="en-US" dirty="0" smtClean="0"/>
              <a:t>Click to edit Master title style</a:t>
            </a:r>
            <a:endParaRPr lang="en-GB" dirty="0"/>
          </a:p>
        </p:txBody>
      </p:sp>
      <p:sp>
        <p:nvSpPr>
          <p:cNvPr id="3" name="Text Placeholder 2"/>
          <p:cNvSpPr>
            <a:spLocks noGrp="1"/>
          </p:cNvSpPr>
          <p:nvPr>
            <p:ph type="body" idx="1"/>
          </p:nvPr>
        </p:nvSpPr>
        <p:spPr>
          <a:xfrm>
            <a:off x="534035" y="1763184"/>
            <a:ext cx="9612630" cy="4986941"/>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2"/>
          </p:nvPr>
        </p:nvSpPr>
        <p:spPr>
          <a:xfrm>
            <a:off x="534035" y="7003756"/>
            <a:ext cx="2492163" cy="402314"/>
          </a:xfrm>
          <a:prstGeom prst="rect">
            <a:avLst/>
          </a:prstGeom>
        </p:spPr>
        <p:txBody>
          <a:bodyPr vert="horz" lIns="91440" tIns="45720" rIns="91440" bIns="45720" rtlCol="0" anchor="ctr"/>
          <a:lstStyle>
            <a:lvl1pPr algn="l">
              <a:defRPr sz="1322">
                <a:solidFill>
                  <a:schemeClr val="tx1">
                    <a:tint val="75000"/>
                  </a:schemeClr>
                </a:solidFill>
              </a:defRPr>
            </a:lvl1pPr>
          </a:lstStyle>
          <a:p>
            <a:pPr defTabSz="1007577" rtl="0"/>
            <a:fld id="{9A6A5BE5-AF27-403A-A43D-8C60266A74BA}" type="datetimeFigureOut">
              <a:rPr lang="en-GB" kern="1200" smtClean="0">
                <a:solidFill>
                  <a:prstClr val="black">
                    <a:tint val="75000"/>
                  </a:prstClr>
                </a:solidFill>
                <a:ea typeface="+mn-ea"/>
                <a:cs typeface="+mn-cs"/>
              </a:rPr>
              <a:pPr defTabSz="1007577" rtl="0"/>
              <a:t>15/11/2016</a:t>
            </a:fld>
            <a:endParaRPr lang="en-GB" kern="1200">
              <a:solidFill>
                <a:prstClr val="black">
                  <a:tint val="75000"/>
                </a:prstClr>
              </a:solidFill>
              <a:ea typeface="+mn-ea"/>
              <a:cs typeface="+mn-cs"/>
            </a:endParaRPr>
          </a:p>
        </p:txBody>
      </p:sp>
      <p:sp>
        <p:nvSpPr>
          <p:cNvPr id="5" name="Footer Placeholder 4"/>
          <p:cNvSpPr>
            <a:spLocks noGrp="1"/>
          </p:cNvSpPr>
          <p:nvPr>
            <p:ph type="ftr" sz="quarter" idx="3"/>
          </p:nvPr>
        </p:nvSpPr>
        <p:spPr>
          <a:xfrm>
            <a:off x="3649239" y="7003756"/>
            <a:ext cx="3382222" cy="402314"/>
          </a:xfrm>
          <a:prstGeom prst="rect">
            <a:avLst/>
          </a:prstGeom>
        </p:spPr>
        <p:txBody>
          <a:bodyPr vert="horz" lIns="91440" tIns="45720" rIns="91440" bIns="45720" rtlCol="0" anchor="ctr"/>
          <a:lstStyle>
            <a:lvl1pPr algn="ctr">
              <a:defRPr sz="1322">
                <a:solidFill>
                  <a:schemeClr val="tx1">
                    <a:tint val="75000"/>
                  </a:schemeClr>
                </a:solidFill>
              </a:defRPr>
            </a:lvl1pPr>
          </a:lstStyle>
          <a:p>
            <a:pPr defTabSz="1007577" rtl="0"/>
            <a:endParaRPr lang="en-GB" kern="1200">
              <a:solidFill>
                <a:prstClr val="black">
                  <a:tint val="75000"/>
                </a:prstClr>
              </a:solidFill>
              <a:ea typeface="+mn-ea"/>
              <a:cs typeface="+mn-cs"/>
            </a:endParaRPr>
          </a:p>
        </p:txBody>
      </p:sp>
      <p:sp>
        <p:nvSpPr>
          <p:cNvPr id="6" name="Slide Number Placeholder 5"/>
          <p:cNvSpPr>
            <a:spLocks noGrp="1"/>
          </p:cNvSpPr>
          <p:nvPr>
            <p:ph type="sldNum" sz="quarter" idx="4"/>
          </p:nvPr>
        </p:nvSpPr>
        <p:spPr>
          <a:xfrm>
            <a:off x="7654502" y="7003756"/>
            <a:ext cx="2492163" cy="402314"/>
          </a:xfrm>
          <a:prstGeom prst="rect">
            <a:avLst/>
          </a:prstGeom>
        </p:spPr>
        <p:txBody>
          <a:bodyPr vert="horz" lIns="91440" tIns="45720" rIns="91440" bIns="45720" rtlCol="0" anchor="ctr"/>
          <a:lstStyle>
            <a:lvl1pPr algn="r">
              <a:defRPr sz="1322">
                <a:solidFill>
                  <a:schemeClr val="tx1">
                    <a:tint val="75000"/>
                  </a:schemeClr>
                </a:solidFill>
              </a:defRPr>
            </a:lvl1pPr>
          </a:lstStyle>
          <a:p>
            <a:pPr defTabSz="1007577" rtl="0"/>
            <a:fld id="{FF4CE270-1EBB-49B3-910A-6991416C8355}" type="slidenum">
              <a:rPr lang="en-GB" kern="1200" smtClean="0">
                <a:solidFill>
                  <a:prstClr val="black">
                    <a:tint val="75000"/>
                  </a:prstClr>
                </a:solidFill>
                <a:ea typeface="+mn-ea"/>
                <a:cs typeface="+mn-cs"/>
              </a:rPr>
              <a:pPr defTabSz="1007577" rtl="0"/>
              <a:t>‹#›</a:t>
            </a:fld>
            <a:endParaRPr lang="en-GB" kern="1200">
              <a:solidFill>
                <a:prstClr val="black">
                  <a:tint val="75000"/>
                </a:prstClr>
              </a:solidFill>
              <a:ea typeface="+mn-ea"/>
              <a:cs typeface="+mn-cs"/>
            </a:endParaRPr>
          </a:p>
        </p:txBody>
      </p:sp>
      <p:pic>
        <p:nvPicPr>
          <p:cNvPr id="7" name="Picture 2" descr="S:\All Roundhouse\Anniversary Year\Marketing\Brand\Brand assets\Logos\Red RH Logos\RH_logo_CMYK_Red.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9209380" y="6237856"/>
            <a:ext cx="1008128" cy="964066"/>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28511"/>
            <a:ext cx="10975676" cy="397481"/>
          </a:xfrm>
          <a:prstGeom prst="rect">
            <a:avLst/>
          </a:prstGeom>
        </p:spPr>
        <p:txBody>
          <a:bodyPr wrap="square">
            <a:spAutoFit/>
          </a:bodyPr>
          <a:lstStyle/>
          <a:p>
            <a:pPr algn="l" defTabSz="1007577" rtl="0"/>
            <a:r>
              <a:rPr lang="en-GB" sz="1983" kern="1200" dirty="0" smtClean="0">
                <a:solidFill>
                  <a:prstClr val="black"/>
                </a:solidFill>
                <a:ea typeface="+mn-ea"/>
                <a:cs typeface="+mn-cs"/>
              </a:rPr>
              <a:t>        </a:t>
            </a:r>
            <a:r>
              <a:rPr lang="en-GB" sz="1983" kern="1200" dirty="0" smtClean="0">
                <a:solidFill>
                  <a:srgbClr val="ED1B2F"/>
                </a:solidFill>
                <a:ea typeface="+mn-ea"/>
                <a:cs typeface="+mn-cs"/>
              </a:rPr>
              <a:t>………………………………………………………………………………………………………………………………………….</a:t>
            </a:r>
            <a:endParaRPr lang="en-GB" sz="1983" kern="1200" dirty="0">
              <a:solidFill>
                <a:srgbClr val="ED1B2F"/>
              </a:solidFill>
              <a:ea typeface="+mn-ea"/>
              <a:cs typeface="+mn-cs"/>
            </a:endParaRPr>
          </a:p>
        </p:txBody>
      </p:sp>
    </p:spTree>
    <p:extLst>
      <p:ext uri="{BB962C8B-B14F-4D97-AF65-F5344CB8AC3E}">
        <p14:creationId xmlns:p14="http://schemas.microsoft.com/office/powerpoint/2010/main" val="3571179718"/>
      </p:ext>
    </p:extLst>
  </p:cSld>
  <p:clrMap bg1="lt1" tx1="dk1" bg2="lt2" tx2="dk2" accent1="accent1" accent2="accent2" accent3="accent3" accent4="accent4" accent5="accent5" accent6="accent6" hlink="hlink" folHlink="folHlink"/>
  <p:sldLayoutIdLst>
    <p:sldLayoutId id="2147483735" r:id="rId1"/>
  </p:sldLayoutIdLst>
  <p:txStyles>
    <p:titleStyle>
      <a:lvl1pPr algn="l" defTabSz="1007577" rtl="0" eaLnBrk="1" latinLnBrk="0" hangingPunct="1">
        <a:spcBef>
          <a:spcPct val="0"/>
        </a:spcBef>
        <a:buNone/>
        <a:defRPr sz="4848" b="1" kern="1200">
          <a:solidFill>
            <a:srgbClr val="350457"/>
          </a:solidFill>
          <a:latin typeface="Arial" panose="020B0604020202020204" pitchFamily="34" charset="0"/>
          <a:ea typeface="+mj-ea"/>
          <a:cs typeface="Arial" panose="020B0604020202020204" pitchFamily="34" charset="0"/>
        </a:defRPr>
      </a:lvl1pPr>
    </p:titleStyle>
    <p:bodyStyle>
      <a:lvl1pPr marL="377842" indent="-377842"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1pPr>
      <a:lvl2pPr marL="818657" indent="-314868"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2pPr>
      <a:lvl3pPr marL="1259472" indent="-251894"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3pPr>
      <a:lvl4pPr marL="1763260" indent="-251894"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4pPr>
      <a:lvl5pPr marL="2267049" indent="-251894"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5pPr>
      <a:lvl6pPr marL="2770838"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6pPr>
      <a:lvl7pPr marL="3274626"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7pPr>
      <a:lvl8pPr marL="3778415"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8pPr>
      <a:lvl9pPr marL="4282204"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9pPr>
    </p:bodyStyle>
    <p:otherStyle>
      <a:defPPr>
        <a:defRPr lang="en-US"/>
      </a:defPPr>
      <a:lvl1pPr marL="0" algn="l" defTabSz="1007577" rtl="0" eaLnBrk="1" latinLnBrk="0" hangingPunct="1">
        <a:defRPr sz="1983" kern="1200">
          <a:solidFill>
            <a:schemeClr val="tx1"/>
          </a:solidFill>
          <a:latin typeface="+mn-lt"/>
          <a:ea typeface="+mn-ea"/>
          <a:cs typeface="+mn-cs"/>
        </a:defRPr>
      </a:lvl1pPr>
      <a:lvl2pPr marL="503789" algn="l" defTabSz="1007577" rtl="0" eaLnBrk="1" latinLnBrk="0" hangingPunct="1">
        <a:defRPr sz="1983" kern="1200">
          <a:solidFill>
            <a:schemeClr val="tx1"/>
          </a:solidFill>
          <a:latin typeface="+mn-lt"/>
          <a:ea typeface="+mn-ea"/>
          <a:cs typeface="+mn-cs"/>
        </a:defRPr>
      </a:lvl2pPr>
      <a:lvl3pPr marL="1007577" algn="l" defTabSz="1007577" rtl="0" eaLnBrk="1" latinLnBrk="0" hangingPunct="1">
        <a:defRPr sz="1983" kern="1200">
          <a:solidFill>
            <a:schemeClr val="tx1"/>
          </a:solidFill>
          <a:latin typeface="+mn-lt"/>
          <a:ea typeface="+mn-ea"/>
          <a:cs typeface="+mn-cs"/>
        </a:defRPr>
      </a:lvl3pPr>
      <a:lvl4pPr marL="1511366" algn="l" defTabSz="1007577" rtl="0" eaLnBrk="1" latinLnBrk="0" hangingPunct="1">
        <a:defRPr sz="1983" kern="1200">
          <a:solidFill>
            <a:schemeClr val="tx1"/>
          </a:solidFill>
          <a:latin typeface="+mn-lt"/>
          <a:ea typeface="+mn-ea"/>
          <a:cs typeface="+mn-cs"/>
        </a:defRPr>
      </a:lvl4pPr>
      <a:lvl5pPr marL="2015155" algn="l" defTabSz="1007577" rtl="0" eaLnBrk="1" latinLnBrk="0" hangingPunct="1">
        <a:defRPr sz="1983" kern="1200">
          <a:solidFill>
            <a:schemeClr val="tx1"/>
          </a:solidFill>
          <a:latin typeface="+mn-lt"/>
          <a:ea typeface="+mn-ea"/>
          <a:cs typeface="+mn-cs"/>
        </a:defRPr>
      </a:lvl5pPr>
      <a:lvl6pPr marL="2518943" algn="l" defTabSz="1007577" rtl="0" eaLnBrk="1" latinLnBrk="0" hangingPunct="1">
        <a:defRPr sz="1983" kern="1200">
          <a:solidFill>
            <a:schemeClr val="tx1"/>
          </a:solidFill>
          <a:latin typeface="+mn-lt"/>
          <a:ea typeface="+mn-ea"/>
          <a:cs typeface="+mn-cs"/>
        </a:defRPr>
      </a:lvl6pPr>
      <a:lvl7pPr marL="3022732" algn="l" defTabSz="1007577" rtl="0" eaLnBrk="1" latinLnBrk="0" hangingPunct="1">
        <a:defRPr sz="1983" kern="1200">
          <a:solidFill>
            <a:schemeClr val="tx1"/>
          </a:solidFill>
          <a:latin typeface="+mn-lt"/>
          <a:ea typeface="+mn-ea"/>
          <a:cs typeface="+mn-cs"/>
        </a:defRPr>
      </a:lvl7pPr>
      <a:lvl8pPr marL="3526521" algn="l" defTabSz="1007577" rtl="0" eaLnBrk="1" latinLnBrk="0" hangingPunct="1">
        <a:defRPr sz="1983" kern="1200">
          <a:solidFill>
            <a:schemeClr val="tx1"/>
          </a:solidFill>
          <a:latin typeface="+mn-lt"/>
          <a:ea typeface="+mn-ea"/>
          <a:cs typeface="+mn-cs"/>
        </a:defRPr>
      </a:lvl8pPr>
      <a:lvl9pPr marL="4030309" algn="l" defTabSz="1007577" rtl="0" eaLnBrk="1" latinLnBrk="0" hangingPunct="1">
        <a:defRPr sz="1983" kern="1200">
          <a:solidFill>
            <a:schemeClr val="tx1"/>
          </a:solidFill>
          <a:latin typeface="+mn-lt"/>
          <a:ea typeface="+mn-ea"/>
          <a:cs typeface="+mn-cs"/>
        </a:defRPr>
      </a:lvl9pPr>
    </p:otherStyle>
  </p:txStyles>
</p:sldMaster>
</file>

<file path=ppt/slideMasters/slideMaster40.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34035" y="302610"/>
            <a:ext cx="9612630" cy="1259417"/>
          </a:xfrm>
          <a:prstGeom prst="rect">
            <a:avLst/>
          </a:prstGeom>
        </p:spPr>
        <p:txBody>
          <a:bodyPr vert="horz" lIns="91440" tIns="45720" rIns="91440" bIns="45720" rtlCol="0" anchor="ctr">
            <a:normAutofit/>
          </a:bodyPr>
          <a:lstStyle/>
          <a:p>
            <a:r>
              <a:rPr lang="en-US" dirty="0" smtClean="0"/>
              <a:t>Click to edit Master title style</a:t>
            </a:r>
            <a:endParaRPr lang="en-GB" dirty="0"/>
          </a:p>
        </p:txBody>
      </p:sp>
      <p:sp>
        <p:nvSpPr>
          <p:cNvPr id="3" name="Text Placeholder 2"/>
          <p:cNvSpPr>
            <a:spLocks noGrp="1"/>
          </p:cNvSpPr>
          <p:nvPr>
            <p:ph type="body" idx="1"/>
          </p:nvPr>
        </p:nvSpPr>
        <p:spPr>
          <a:xfrm>
            <a:off x="534035" y="1763184"/>
            <a:ext cx="9612630" cy="4986941"/>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2"/>
          </p:nvPr>
        </p:nvSpPr>
        <p:spPr>
          <a:xfrm>
            <a:off x="534035" y="7003756"/>
            <a:ext cx="2492163" cy="402314"/>
          </a:xfrm>
          <a:prstGeom prst="rect">
            <a:avLst/>
          </a:prstGeom>
        </p:spPr>
        <p:txBody>
          <a:bodyPr vert="horz" lIns="91440" tIns="45720" rIns="91440" bIns="45720" rtlCol="0" anchor="ctr"/>
          <a:lstStyle>
            <a:lvl1pPr algn="l">
              <a:defRPr sz="1322">
                <a:solidFill>
                  <a:schemeClr val="tx1">
                    <a:tint val="75000"/>
                  </a:schemeClr>
                </a:solidFill>
              </a:defRPr>
            </a:lvl1pPr>
          </a:lstStyle>
          <a:p>
            <a:pPr defTabSz="1007577" rtl="0"/>
            <a:fld id="{9A6A5BE5-AF27-403A-A43D-8C60266A74BA}" type="datetimeFigureOut">
              <a:rPr lang="en-GB" kern="1200" smtClean="0">
                <a:solidFill>
                  <a:prstClr val="black">
                    <a:tint val="75000"/>
                  </a:prstClr>
                </a:solidFill>
                <a:ea typeface="+mn-ea"/>
                <a:cs typeface="+mn-cs"/>
              </a:rPr>
              <a:pPr defTabSz="1007577" rtl="0"/>
              <a:t>15/11/2016</a:t>
            </a:fld>
            <a:endParaRPr lang="en-GB" kern="1200">
              <a:solidFill>
                <a:prstClr val="black">
                  <a:tint val="75000"/>
                </a:prstClr>
              </a:solidFill>
              <a:ea typeface="+mn-ea"/>
              <a:cs typeface="+mn-cs"/>
            </a:endParaRPr>
          </a:p>
        </p:txBody>
      </p:sp>
      <p:sp>
        <p:nvSpPr>
          <p:cNvPr id="5" name="Footer Placeholder 4"/>
          <p:cNvSpPr>
            <a:spLocks noGrp="1"/>
          </p:cNvSpPr>
          <p:nvPr>
            <p:ph type="ftr" sz="quarter" idx="3"/>
          </p:nvPr>
        </p:nvSpPr>
        <p:spPr>
          <a:xfrm>
            <a:off x="3649239" y="7003756"/>
            <a:ext cx="3382222" cy="402314"/>
          </a:xfrm>
          <a:prstGeom prst="rect">
            <a:avLst/>
          </a:prstGeom>
        </p:spPr>
        <p:txBody>
          <a:bodyPr vert="horz" lIns="91440" tIns="45720" rIns="91440" bIns="45720" rtlCol="0" anchor="ctr"/>
          <a:lstStyle>
            <a:lvl1pPr algn="ctr">
              <a:defRPr sz="1322">
                <a:solidFill>
                  <a:schemeClr val="tx1">
                    <a:tint val="75000"/>
                  </a:schemeClr>
                </a:solidFill>
              </a:defRPr>
            </a:lvl1pPr>
          </a:lstStyle>
          <a:p>
            <a:pPr defTabSz="1007577" rtl="0"/>
            <a:endParaRPr lang="en-GB" kern="1200">
              <a:solidFill>
                <a:prstClr val="black">
                  <a:tint val="75000"/>
                </a:prstClr>
              </a:solidFill>
              <a:ea typeface="+mn-ea"/>
              <a:cs typeface="+mn-cs"/>
            </a:endParaRPr>
          </a:p>
        </p:txBody>
      </p:sp>
      <p:sp>
        <p:nvSpPr>
          <p:cNvPr id="6" name="Slide Number Placeholder 5"/>
          <p:cNvSpPr>
            <a:spLocks noGrp="1"/>
          </p:cNvSpPr>
          <p:nvPr>
            <p:ph type="sldNum" sz="quarter" idx="4"/>
          </p:nvPr>
        </p:nvSpPr>
        <p:spPr>
          <a:xfrm>
            <a:off x="7654502" y="7003756"/>
            <a:ext cx="2492163" cy="402314"/>
          </a:xfrm>
          <a:prstGeom prst="rect">
            <a:avLst/>
          </a:prstGeom>
        </p:spPr>
        <p:txBody>
          <a:bodyPr vert="horz" lIns="91440" tIns="45720" rIns="91440" bIns="45720" rtlCol="0" anchor="ctr"/>
          <a:lstStyle>
            <a:lvl1pPr algn="r">
              <a:defRPr sz="1322">
                <a:solidFill>
                  <a:schemeClr val="tx1">
                    <a:tint val="75000"/>
                  </a:schemeClr>
                </a:solidFill>
              </a:defRPr>
            </a:lvl1pPr>
          </a:lstStyle>
          <a:p>
            <a:pPr defTabSz="1007577" rtl="0"/>
            <a:fld id="{FF4CE270-1EBB-49B3-910A-6991416C8355}" type="slidenum">
              <a:rPr lang="en-GB" kern="1200" smtClean="0">
                <a:solidFill>
                  <a:prstClr val="black">
                    <a:tint val="75000"/>
                  </a:prstClr>
                </a:solidFill>
                <a:ea typeface="+mn-ea"/>
                <a:cs typeface="+mn-cs"/>
              </a:rPr>
              <a:pPr defTabSz="1007577" rtl="0"/>
              <a:t>‹#›</a:t>
            </a:fld>
            <a:endParaRPr lang="en-GB" kern="1200">
              <a:solidFill>
                <a:prstClr val="black">
                  <a:tint val="75000"/>
                </a:prstClr>
              </a:solidFill>
              <a:ea typeface="+mn-ea"/>
              <a:cs typeface="+mn-cs"/>
            </a:endParaRPr>
          </a:p>
        </p:txBody>
      </p:sp>
      <p:pic>
        <p:nvPicPr>
          <p:cNvPr id="7" name="Picture 2" descr="S:\All Roundhouse\Anniversary Year\Marketing\Brand\Brand assets\Logos\Red RH Logos\RH_logo_CMYK_Red.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9209380" y="6237856"/>
            <a:ext cx="1008128" cy="964066"/>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28511"/>
            <a:ext cx="10975676" cy="397481"/>
          </a:xfrm>
          <a:prstGeom prst="rect">
            <a:avLst/>
          </a:prstGeom>
        </p:spPr>
        <p:txBody>
          <a:bodyPr wrap="square">
            <a:spAutoFit/>
          </a:bodyPr>
          <a:lstStyle/>
          <a:p>
            <a:pPr algn="l" defTabSz="1007577" rtl="0"/>
            <a:r>
              <a:rPr lang="en-GB" sz="1983" kern="1200" dirty="0" smtClean="0">
                <a:solidFill>
                  <a:prstClr val="black"/>
                </a:solidFill>
                <a:ea typeface="+mn-ea"/>
                <a:cs typeface="+mn-cs"/>
              </a:rPr>
              <a:t>        </a:t>
            </a:r>
            <a:r>
              <a:rPr lang="en-GB" sz="1983" kern="1200" dirty="0" smtClean="0">
                <a:solidFill>
                  <a:srgbClr val="ED1B2F"/>
                </a:solidFill>
                <a:ea typeface="+mn-ea"/>
                <a:cs typeface="+mn-cs"/>
              </a:rPr>
              <a:t>………………………………………………………………………………………………………………………………………….</a:t>
            </a:r>
            <a:endParaRPr lang="en-GB" sz="1983" kern="1200" dirty="0">
              <a:solidFill>
                <a:srgbClr val="ED1B2F"/>
              </a:solidFill>
              <a:ea typeface="+mn-ea"/>
              <a:cs typeface="+mn-cs"/>
            </a:endParaRPr>
          </a:p>
        </p:txBody>
      </p:sp>
    </p:spTree>
    <p:extLst>
      <p:ext uri="{BB962C8B-B14F-4D97-AF65-F5344CB8AC3E}">
        <p14:creationId xmlns:p14="http://schemas.microsoft.com/office/powerpoint/2010/main" val="3706788262"/>
      </p:ext>
    </p:extLst>
  </p:cSld>
  <p:clrMap bg1="lt1" tx1="dk1" bg2="lt2" tx2="dk2" accent1="accent1" accent2="accent2" accent3="accent3" accent4="accent4" accent5="accent5" accent6="accent6" hlink="hlink" folHlink="folHlink"/>
  <p:sldLayoutIdLst>
    <p:sldLayoutId id="2147483737" r:id="rId1"/>
  </p:sldLayoutIdLst>
  <p:txStyles>
    <p:titleStyle>
      <a:lvl1pPr algn="l" defTabSz="1007577" rtl="0" eaLnBrk="1" latinLnBrk="0" hangingPunct="1">
        <a:spcBef>
          <a:spcPct val="0"/>
        </a:spcBef>
        <a:buNone/>
        <a:defRPr sz="4848" b="1" kern="1200">
          <a:solidFill>
            <a:srgbClr val="350457"/>
          </a:solidFill>
          <a:latin typeface="Arial" panose="020B0604020202020204" pitchFamily="34" charset="0"/>
          <a:ea typeface="+mj-ea"/>
          <a:cs typeface="Arial" panose="020B0604020202020204" pitchFamily="34" charset="0"/>
        </a:defRPr>
      </a:lvl1pPr>
    </p:titleStyle>
    <p:bodyStyle>
      <a:lvl1pPr marL="377842" indent="-377842"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1pPr>
      <a:lvl2pPr marL="818657" indent="-314868"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2pPr>
      <a:lvl3pPr marL="1259472" indent="-251894"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3pPr>
      <a:lvl4pPr marL="1763260" indent="-251894"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4pPr>
      <a:lvl5pPr marL="2267049" indent="-251894"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5pPr>
      <a:lvl6pPr marL="2770838"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6pPr>
      <a:lvl7pPr marL="3274626"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7pPr>
      <a:lvl8pPr marL="3778415"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8pPr>
      <a:lvl9pPr marL="4282204"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9pPr>
    </p:bodyStyle>
    <p:otherStyle>
      <a:defPPr>
        <a:defRPr lang="en-US"/>
      </a:defPPr>
      <a:lvl1pPr marL="0" algn="l" defTabSz="1007577" rtl="0" eaLnBrk="1" latinLnBrk="0" hangingPunct="1">
        <a:defRPr sz="1983" kern="1200">
          <a:solidFill>
            <a:schemeClr val="tx1"/>
          </a:solidFill>
          <a:latin typeface="+mn-lt"/>
          <a:ea typeface="+mn-ea"/>
          <a:cs typeface="+mn-cs"/>
        </a:defRPr>
      </a:lvl1pPr>
      <a:lvl2pPr marL="503789" algn="l" defTabSz="1007577" rtl="0" eaLnBrk="1" latinLnBrk="0" hangingPunct="1">
        <a:defRPr sz="1983" kern="1200">
          <a:solidFill>
            <a:schemeClr val="tx1"/>
          </a:solidFill>
          <a:latin typeface="+mn-lt"/>
          <a:ea typeface="+mn-ea"/>
          <a:cs typeface="+mn-cs"/>
        </a:defRPr>
      </a:lvl2pPr>
      <a:lvl3pPr marL="1007577" algn="l" defTabSz="1007577" rtl="0" eaLnBrk="1" latinLnBrk="0" hangingPunct="1">
        <a:defRPr sz="1983" kern="1200">
          <a:solidFill>
            <a:schemeClr val="tx1"/>
          </a:solidFill>
          <a:latin typeface="+mn-lt"/>
          <a:ea typeface="+mn-ea"/>
          <a:cs typeface="+mn-cs"/>
        </a:defRPr>
      </a:lvl3pPr>
      <a:lvl4pPr marL="1511366" algn="l" defTabSz="1007577" rtl="0" eaLnBrk="1" latinLnBrk="0" hangingPunct="1">
        <a:defRPr sz="1983" kern="1200">
          <a:solidFill>
            <a:schemeClr val="tx1"/>
          </a:solidFill>
          <a:latin typeface="+mn-lt"/>
          <a:ea typeface="+mn-ea"/>
          <a:cs typeface="+mn-cs"/>
        </a:defRPr>
      </a:lvl4pPr>
      <a:lvl5pPr marL="2015155" algn="l" defTabSz="1007577" rtl="0" eaLnBrk="1" latinLnBrk="0" hangingPunct="1">
        <a:defRPr sz="1983" kern="1200">
          <a:solidFill>
            <a:schemeClr val="tx1"/>
          </a:solidFill>
          <a:latin typeface="+mn-lt"/>
          <a:ea typeface="+mn-ea"/>
          <a:cs typeface="+mn-cs"/>
        </a:defRPr>
      </a:lvl5pPr>
      <a:lvl6pPr marL="2518943" algn="l" defTabSz="1007577" rtl="0" eaLnBrk="1" latinLnBrk="0" hangingPunct="1">
        <a:defRPr sz="1983" kern="1200">
          <a:solidFill>
            <a:schemeClr val="tx1"/>
          </a:solidFill>
          <a:latin typeface="+mn-lt"/>
          <a:ea typeface="+mn-ea"/>
          <a:cs typeface="+mn-cs"/>
        </a:defRPr>
      </a:lvl6pPr>
      <a:lvl7pPr marL="3022732" algn="l" defTabSz="1007577" rtl="0" eaLnBrk="1" latinLnBrk="0" hangingPunct="1">
        <a:defRPr sz="1983" kern="1200">
          <a:solidFill>
            <a:schemeClr val="tx1"/>
          </a:solidFill>
          <a:latin typeface="+mn-lt"/>
          <a:ea typeface="+mn-ea"/>
          <a:cs typeface="+mn-cs"/>
        </a:defRPr>
      </a:lvl7pPr>
      <a:lvl8pPr marL="3526521" algn="l" defTabSz="1007577" rtl="0" eaLnBrk="1" latinLnBrk="0" hangingPunct="1">
        <a:defRPr sz="1983" kern="1200">
          <a:solidFill>
            <a:schemeClr val="tx1"/>
          </a:solidFill>
          <a:latin typeface="+mn-lt"/>
          <a:ea typeface="+mn-ea"/>
          <a:cs typeface="+mn-cs"/>
        </a:defRPr>
      </a:lvl8pPr>
      <a:lvl9pPr marL="4030309" algn="l" defTabSz="1007577" rtl="0" eaLnBrk="1" latinLnBrk="0" hangingPunct="1">
        <a:defRPr sz="1983" kern="1200">
          <a:solidFill>
            <a:schemeClr val="tx1"/>
          </a:solidFill>
          <a:latin typeface="+mn-lt"/>
          <a:ea typeface="+mn-ea"/>
          <a:cs typeface="+mn-cs"/>
        </a:defRPr>
      </a:lvl9pPr>
    </p:otherStyle>
  </p:txStyles>
</p:sldMaster>
</file>

<file path=ppt/slideMasters/slideMaster4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34035" y="302610"/>
            <a:ext cx="9612630" cy="1259417"/>
          </a:xfrm>
          <a:prstGeom prst="rect">
            <a:avLst/>
          </a:prstGeom>
        </p:spPr>
        <p:txBody>
          <a:bodyPr vert="horz" lIns="91440" tIns="45720" rIns="91440" bIns="45720" rtlCol="0" anchor="ctr">
            <a:normAutofit/>
          </a:bodyPr>
          <a:lstStyle/>
          <a:p>
            <a:r>
              <a:rPr lang="en-US" dirty="0" smtClean="0"/>
              <a:t>Click to edit Master title style</a:t>
            </a:r>
            <a:endParaRPr lang="en-GB" dirty="0"/>
          </a:p>
        </p:txBody>
      </p:sp>
      <p:sp>
        <p:nvSpPr>
          <p:cNvPr id="3" name="Text Placeholder 2"/>
          <p:cNvSpPr>
            <a:spLocks noGrp="1"/>
          </p:cNvSpPr>
          <p:nvPr>
            <p:ph type="body" idx="1"/>
          </p:nvPr>
        </p:nvSpPr>
        <p:spPr>
          <a:xfrm>
            <a:off x="534035" y="1763184"/>
            <a:ext cx="9612630" cy="4986941"/>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2"/>
          </p:nvPr>
        </p:nvSpPr>
        <p:spPr>
          <a:xfrm>
            <a:off x="534035" y="7003756"/>
            <a:ext cx="2492163" cy="402314"/>
          </a:xfrm>
          <a:prstGeom prst="rect">
            <a:avLst/>
          </a:prstGeom>
        </p:spPr>
        <p:txBody>
          <a:bodyPr vert="horz" lIns="91440" tIns="45720" rIns="91440" bIns="45720" rtlCol="0" anchor="ctr"/>
          <a:lstStyle>
            <a:lvl1pPr algn="l">
              <a:defRPr sz="1322">
                <a:solidFill>
                  <a:schemeClr val="tx1">
                    <a:tint val="75000"/>
                  </a:schemeClr>
                </a:solidFill>
              </a:defRPr>
            </a:lvl1pPr>
          </a:lstStyle>
          <a:p>
            <a:pPr defTabSz="1007577" rtl="0"/>
            <a:fld id="{9A6A5BE5-AF27-403A-A43D-8C60266A74BA}" type="datetimeFigureOut">
              <a:rPr lang="en-GB" kern="1200" smtClean="0">
                <a:solidFill>
                  <a:prstClr val="black">
                    <a:tint val="75000"/>
                  </a:prstClr>
                </a:solidFill>
                <a:ea typeface="+mn-ea"/>
                <a:cs typeface="+mn-cs"/>
              </a:rPr>
              <a:pPr defTabSz="1007577" rtl="0"/>
              <a:t>15/11/2016</a:t>
            </a:fld>
            <a:endParaRPr lang="en-GB" kern="1200">
              <a:solidFill>
                <a:prstClr val="black">
                  <a:tint val="75000"/>
                </a:prstClr>
              </a:solidFill>
              <a:ea typeface="+mn-ea"/>
              <a:cs typeface="+mn-cs"/>
            </a:endParaRPr>
          </a:p>
        </p:txBody>
      </p:sp>
      <p:sp>
        <p:nvSpPr>
          <p:cNvPr id="5" name="Footer Placeholder 4"/>
          <p:cNvSpPr>
            <a:spLocks noGrp="1"/>
          </p:cNvSpPr>
          <p:nvPr>
            <p:ph type="ftr" sz="quarter" idx="3"/>
          </p:nvPr>
        </p:nvSpPr>
        <p:spPr>
          <a:xfrm>
            <a:off x="3649239" y="7003756"/>
            <a:ext cx="3382222" cy="402314"/>
          </a:xfrm>
          <a:prstGeom prst="rect">
            <a:avLst/>
          </a:prstGeom>
        </p:spPr>
        <p:txBody>
          <a:bodyPr vert="horz" lIns="91440" tIns="45720" rIns="91440" bIns="45720" rtlCol="0" anchor="ctr"/>
          <a:lstStyle>
            <a:lvl1pPr algn="ctr">
              <a:defRPr sz="1322">
                <a:solidFill>
                  <a:schemeClr val="tx1">
                    <a:tint val="75000"/>
                  </a:schemeClr>
                </a:solidFill>
              </a:defRPr>
            </a:lvl1pPr>
          </a:lstStyle>
          <a:p>
            <a:pPr defTabSz="1007577" rtl="0"/>
            <a:endParaRPr lang="en-GB" kern="1200">
              <a:solidFill>
                <a:prstClr val="black">
                  <a:tint val="75000"/>
                </a:prstClr>
              </a:solidFill>
              <a:ea typeface="+mn-ea"/>
              <a:cs typeface="+mn-cs"/>
            </a:endParaRPr>
          </a:p>
        </p:txBody>
      </p:sp>
      <p:sp>
        <p:nvSpPr>
          <p:cNvPr id="6" name="Slide Number Placeholder 5"/>
          <p:cNvSpPr>
            <a:spLocks noGrp="1"/>
          </p:cNvSpPr>
          <p:nvPr>
            <p:ph type="sldNum" sz="quarter" idx="4"/>
          </p:nvPr>
        </p:nvSpPr>
        <p:spPr>
          <a:xfrm>
            <a:off x="7654502" y="7003756"/>
            <a:ext cx="2492163" cy="402314"/>
          </a:xfrm>
          <a:prstGeom prst="rect">
            <a:avLst/>
          </a:prstGeom>
        </p:spPr>
        <p:txBody>
          <a:bodyPr vert="horz" lIns="91440" tIns="45720" rIns="91440" bIns="45720" rtlCol="0" anchor="ctr"/>
          <a:lstStyle>
            <a:lvl1pPr algn="r">
              <a:defRPr sz="1322">
                <a:solidFill>
                  <a:schemeClr val="tx1">
                    <a:tint val="75000"/>
                  </a:schemeClr>
                </a:solidFill>
              </a:defRPr>
            </a:lvl1pPr>
          </a:lstStyle>
          <a:p>
            <a:pPr defTabSz="1007577" rtl="0"/>
            <a:fld id="{FF4CE270-1EBB-49B3-910A-6991416C8355}" type="slidenum">
              <a:rPr lang="en-GB" kern="1200" smtClean="0">
                <a:solidFill>
                  <a:prstClr val="black">
                    <a:tint val="75000"/>
                  </a:prstClr>
                </a:solidFill>
                <a:ea typeface="+mn-ea"/>
                <a:cs typeface="+mn-cs"/>
              </a:rPr>
              <a:pPr defTabSz="1007577" rtl="0"/>
              <a:t>‹#›</a:t>
            </a:fld>
            <a:endParaRPr lang="en-GB" kern="1200">
              <a:solidFill>
                <a:prstClr val="black">
                  <a:tint val="75000"/>
                </a:prstClr>
              </a:solidFill>
              <a:ea typeface="+mn-ea"/>
              <a:cs typeface="+mn-cs"/>
            </a:endParaRPr>
          </a:p>
        </p:txBody>
      </p:sp>
      <p:pic>
        <p:nvPicPr>
          <p:cNvPr id="7" name="Picture 2" descr="S:\All Roundhouse\Anniversary Year\Marketing\Brand\Brand assets\Logos\Red RH Logos\RH_logo_CMYK_Red.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9209380" y="6237856"/>
            <a:ext cx="1008128" cy="964066"/>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28511"/>
            <a:ext cx="10975676" cy="397481"/>
          </a:xfrm>
          <a:prstGeom prst="rect">
            <a:avLst/>
          </a:prstGeom>
        </p:spPr>
        <p:txBody>
          <a:bodyPr wrap="square">
            <a:spAutoFit/>
          </a:bodyPr>
          <a:lstStyle/>
          <a:p>
            <a:pPr algn="l" defTabSz="1007577" rtl="0"/>
            <a:r>
              <a:rPr lang="en-GB" sz="1983" kern="1200" dirty="0" smtClean="0">
                <a:solidFill>
                  <a:prstClr val="black"/>
                </a:solidFill>
                <a:ea typeface="+mn-ea"/>
                <a:cs typeface="+mn-cs"/>
              </a:rPr>
              <a:t>        </a:t>
            </a:r>
            <a:r>
              <a:rPr lang="en-GB" sz="1983" kern="1200" dirty="0" smtClean="0">
                <a:solidFill>
                  <a:srgbClr val="ED1B2F"/>
                </a:solidFill>
                <a:ea typeface="+mn-ea"/>
                <a:cs typeface="+mn-cs"/>
              </a:rPr>
              <a:t>………………………………………………………………………………………………………………………………………….</a:t>
            </a:r>
            <a:endParaRPr lang="en-GB" sz="1983" kern="1200" dirty="0">
              <a:solidFill>
                <a:srgbClr val="ED1B2F"/>
              </a:solidFill>
              <a:ea typeface="+mn-ea"/>
              <a:cs typeface="+mn-cs"/>
            </a:endParaRPr>
          </a:p>
        </p:txBody>
      </p:sp>
    </p:spTree>
    <p:extLst>
      <p:ext uri="{BB962C8B-B14F-4D97-AF65-F5344CB8AC3E}">
        <p14:creationId xmlns:p14="http://schemas.microsoft.com/office/powerpoint/2010/main" val="348441911"/>
      </p:ext>
    </p:extLst>
  </p:cSld>
  <p:clrMap bg1="lt1" tx1="dk1" bg2="lt2" tx2="dk2" accent1="accent1" accent2="accent2" accent3="accent3" accent4="accent4" accent5="accent5" accent6="accent6" hlink="hlink" folHlink="folHlink"/>
  <p:sldLayoutIdLst>
    <p:sldLayoutId id="2147483739" r:id="rId1"/>
  </p:sldLayoutIdLst>
  <p:txStyles>
    <p:titleStyle>
      <a:lvl1pPr algn="l" defTabSz="1007577" rtl="0" eaLnBrk="1" latinLnBrk="0" hangingPunct="1">
        <a:spcBef>
          <a:spcPct val="0"/>
        </a:spcBef>
        <a:buNone/>
        <a:defRPr sz="4848" b="1" kern="1200">
          <a:solidFill>
            <a:srgbClr val="350457"/>
          </a:solidFill>
          <a:latin typeface="Arial" panose="020B0604020202020204" pitchFamily="34" charset="0"/>
          <a:ea typeface="+mj-ea"/>
          <a:cs typeface="Arial" panose="020B0604020202020204" pitchFamily="34" charset="0"/>
        </a:defRPr>
      </a:lvl1pPr>
    </p:titleStyle>
    <p:bodyStyle>
      <a:lvl1pPr marL="377842" indent="-377842"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1pPr>
      <a:lvl2pPr marL="818657" indent="-314868"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2pPr>
      <a:lvl3pPr marL="1259472" indent="-251894"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3pPr>
      <a:lvl4pPr marL="1763260" indent="-251894"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4pPr>
      <a:lvl5pPr marL="2267049" indent="-251894"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5pPr>
      <a:lvl6pPr marL="2770838"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6pPr>
      <a:lvl7pPr marL="3274626"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7pPr>
      <a:lvl8pPr marL="3778415"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8pPr>
      <a:lvl9pPr marL="4282204"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9pPr>
    </p:bodyStyle>
    <p:otherStyle>
      <a:defPPr>
        <a:defRPr lang="en-US"/>
      </a:defPPr>
      <a:lvl1pPr marL="0" algn="l" defTabSz="1007577" rtl="0" eaLnBrk="1" latinLnBrk="0" hangingPunct="1">
        <a:defRPr sz="1983" kern="1200">
          <a:solidFill>
            <a:schemeClr val="tx1"/>
          </a:solidFill>
          <a:latin typeface="+mn-lt"/>
          <a:ea typeface="+mn-ea"/>
          <a:cs typeface="+mn-cs"/>
        </a:defRPr>
      </a:lvl1pPr>
      <a:lvl2pPr marL="503789" algn="l" defTabSz="1007577" rtl="0" eaLnBrk="1" latinLnBrk="0" hangingPunct="1">
        <a:defRPr sz="1983" kern="1200">
          <a:solidFill>
            <a:schemeClr val="tx1"/>
          </a:solidFill>
          <a:latin typeface="+mn-lt"/>
          <a:ea typeface="+mn-ea"/>
          <a:cs typeface="+mn-cs"/>
        </a:defRPr>
      </a:lvl2pPr>
      <a:lvl3pPr marL="1007577" algn="l" defTabSz="1007577" rtl="0" eaLnBrk="1" latinLnBrk="0" hangingPunct="1">
        <a:defRPr sz="1983" kern="1200">
          <a:solidFill>
            <a:schemeClr val="tx1"/>
          </a:solidFill>
          <a:latin typeface="+mn-lt"/>
          <a:ea typeface="+mn-ea"/>
          <a:cs typeface="+mn-cs"/>
        </a:defRPr>
      </a:lvl3pPr>
      <a:lvl4pPr marL="1511366" algn="l" defTabSz="1007577" rtl="0" eaLnBrk="1" latinLnBrk="0" hangingPunct="1">
        <a:defRPr sz="1983" kern="1200">
          <a:solidFill>
            <a:schemeClr val="tx1"/>
          </a:solidFill>
          <a:latin typeface="+mn-lt"/>
          <a:ea typeface="+mn-ea"/>
          <a:cs typeface="+mn-cs"/>
        </a:defRPr>
      </a:lvl4pPr>
      <a:lvl5pPr marL="2015155" algn="l" defTabSz="1007577" rtl="0" eaLnBrk="1" latinLnBrk="0" hangingPunct="1">
        <a:defRPr sz="1983" kern="1200">
          <a:solidFill>
            <a:schemeClr val="tx1"/>
          </a:solidFill>
          <a:latin typeface="+mn-lt"/>
          <a:ea typeface="+mn-ea"/>
          <a:cs typeface="+mn-cs"/>
        </a:defRPr>
      </a:lvl5pPr>
      <a:lvl6pPr marL="2518943" algn="l" defTabSz="1007577" rtl="0" eaLnBrk="1" latinLnBrk="0" hangingPunct="1">
        <a:defRPr sz="1983" kern="1200">
          <a:solidFill>
            <a:schemeClr val="tx1"/>
          </a:solidFill>
          <a:latin typeface="+mn-lt"/>
          <a:ea typeface="+mn-ea"/>
          <a:cs typeface="+mn-cs"/>
        </a:defRPr>
      </a:lvl6pPr>
      <a:lvl7pPr marL="3022732" algn="l" defTabSz="1007577" rtl="0" eaLnBrk="1" latinLnBrk="0" hangingPunct="1">
        <a:defRPr sz="1983" kern="1200">
          <a:solidFill>
            <a:schemeClr val="tx1"/>
          </a:solidFill>
          <a:latin typeface="+mn-lt"/>
          <a:ea typeface="+mn-ea"/>
          <a:cs typeface="+mn-cs"/>
        </a:defRPr>
      </a:lvl7pPr>
      <a:lvl8pPr marL="3526521" algn="l" defTabSz="1007577" rtl="0" eaLnBrk="1" latinLnBrk="0" hangingPunct="1">
        <a:defRPr sz="1983" kern="1200">
          <a:solidFill>
            <a:schemeClr val="tx1"/>
          </a:solidFill>
          <a:latin typeface="+mn-lt"/>
          <a:ea typeface="+mn-ea"/>
          <a:cs typeface="+mn-cs"/>
        </a:defRPr>
      </a:lvl8pPr>
      <a:lvl9pPr marL="4030309" algn="l" defTabSz="1007577" rtl="0" eaLnBrk="1" latinLnBrk="0" hangingPunct="1">
        <a:defRPr sz="1983" kern="1200">
          <a:solidFill>
            <a:schemeClr val="tx1"/>
          </a:solidFill>
          <a:latin typeface="+mn-lt"/>
          <a:ea typeface="+mn-ea"/>
          <a:cs typeface="+mn-cs"/>
        </a:defRPr>
      </a:lvl9pPr>
    </p:otherStyle>
  </p:txStyles>
</p:sldMaster>
</file>

<file path=ppt/slideMasters/slideMaster4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34035" y="302610"/>
            <a:ext cx="9612630" cy="1259417"/>
          </a:xfrm>
          <a:prstGeom prst="rect">
            <a:avLst/>
          </a:prstGeom>
        </p:spPr>
        <p:txBody>
          <a:bodyPr vert="horz" lIns="91440" tIns="45720" rIns="91440" bIns="45720" rtlCol="0" anchor="ctr">
            <a:normAutofit/>
          </a:bodyPr>
          <a:lstStyle/>
          <a:p>
            <a:r>
              <a:rPr lang="en-US" dirty="0" smtClean="0"/>
              <a:t>Click to edit Master title style</a:t>
            </a:r>
            <a:endParaRPr lang="en-GB" dirty="0"/>
          </a:p>
        </p:txBody>
      </p:sp>
      <p:sp>
        <p:nvSpPr>
          <p:cNvPr id="3" name="Text Placeholder 2"/>
          <p:cNvSpPr>
            <a:spLocks noGrp="1"/>
          </p:cNvSpPr>
          <p:nvPr>
            <p:ph type="body" idx="1"/>
          </p:nvPr>
        </p:nvSpPr>
        <p:spPr>
          <a:xfrm>
            <a:off x="534035" y="1763184"/>
            <a:ext cx="9612630" cy="4986941"/>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2"/>
          </p:nvPr>
        </p:nvSpPr>
        <p:spPr>
          <a:xfrm>
            <a:off x="534035" y="7003756"/>
            <a:ext cx="2492163" cy="402314"/>
          </a:xfrm>
          <a:prstGeom prst="rect">
            <a:avLst/>
          </a:prstGeom>
        </p:spPr>
        <p:txBody>
          <a:bodyPr vert="horz" lIns="91440" tIns="45720" rIns="91440" bIns="45720" rtlCol="0" anchor="ctr"/>
          <a:lstStyle>
            <a:lvl1pPr algn="l">
              <a:defRPr sz="1322">
                <a:solidFill>
                  <a:schemeClr val="tx1">
                    <a:tint val="75000"/>
                  </a:schemeClr>
                </a:solidFill>
              </a:defRPr>
            </a:lvl1pPr>
          </a:lstStyle>
          <a:p>
            <a:pPr defTabSz="1007577" rtl="0"/>
            <a:fld id="{9A6A5BE5-AF27-403A-A43D-8C60266A74BA}" type="datetimeFigureOut">
              <a:rPr lang="en-GB" kern="1200" smtClean="0">
                <a:solidFill>
                  <a:prstClr val="black">
                    <a:tint val="75000"/>
                  </a:prstClr>
                </a:solidFill>
                <a:ea typeface="+mn-ea"/>
                <a:cs typeface="+mn-cs"/>
              </a:rPr>
              <a:pPr defTabSz="1007577" rtl="0"/>
              <a:t>15/11/2016</a:t>
            </a:fld>
            <a:endParaRPr lang="en-GB" kern="1200">
              <a:solidFill>
                <a:prstClr val="black">
                  <a:tint val="75000"/>
                </a:prstClr>
              </a:solidFill>
              <a:ea typeface="+mn-ea"/>
              <a:cs typeface="+mn-cs"/>
            </a:endParaRPr>
          </a:p>
        </p:txBody>
      </p:sp>
      <p:sp>
        <p:nvSpPr>
          <p:cNvPr id="5" name="Footer Placeholder 4"/>
          <p:cNvSpPr>
            <a:spLocks noGrp="1"/>
          </p:cNvSpPr>
          <p:nvPr>
            <p:ph type="ftr" sz="quarter" idx="3"/>
          </p:nvPr>
        </p:nvSpPr>
        <p:spPr>
          <a:xfrm>
            <a:off x="3649239" y="7003756"/>
            <a:ext cx="3382222" cy="402314"/>
          </a:xfrm>
          <a:prstGeom prst="rect">
            <a:avLst/>
          </a:prstGeom>
        </p:spPr>
        <p:txBody>
          <a:bodyPr vert="horz" lIns="91440" tIns="45720" rIns="91440" bIns="45720" rtlCol="0" anchor="ctr"/>
          <a:lstStyle>
            <a:lvl1pPr algn="ctr">
              <a:defRPr sz="1322">
                <a:solidFill>
                  <a:schemeClr val="tx1">
                    <a:tint val="75000"/>
                  </a:schemeClr>
                </a:solidFill>
              </a:defRPr>
            </a:lvl1pPr>
          </a:lstStyle>
          <a:p>
            <a:pPr defTabSz="1007577" rtl="0"/>
            <a:endParaRPr lang="en-GB" kern="1200">
              <a:solidFill>
                <a:prstClr val="black">
                  <a:tint val="75000"/>
                </a:prstClr>
              </a:solidFill>
              <a:ea typeface="+mn-ea"/>
              <a:cs typeface="+mn-cs"/>
            </a:endParaRPr>
          </a:p>
        </p:txBody>
      </p:sp>
      <p:sp>
        <p:nvSpPr>
          <p:cNvPr id="6" name="Slide Number Placeholder 5"/>
          <p:cNvSpPr>
            <a:spLocks noGrp="1"/>
          </p:cNvSpPr>
          <p:nvPr>
            <p:ph type="sldNum" sz="quarter" idx="4"/>
          </p:nvPr>
        </p:nvSpPr>
        <p:spPr>
          <a:xfrm>
            <a:off x="7654502" y="7003756"/>
            <a:ext cx="2492163" cy="402314"/>
          </a:xfrm>
          <a:prstGeom prst="rect">
            <a:avLst/>
          </a:prstGeom>
        </p:spPr>
        <p:txBody>
          <a:bodyPr vert="horz" lIns="91440" tIns="45720" rIns="91440" bIns="45720" rtlCol="0" anchor="ctr"/>
          <a:lstStyle>
            <a:lvl1pPr algn="r">
              <a:defRPr sz="1322">
                <a:solidFill>
                  <a:schemeClr val="tx1">
                    <a:tint val="75000"/>
                  </a:schemeClr>
                </a:solidFill>
              </a:defRPr>
            </a:lvl1pPr>
          </a:lstStyle>
          <a:p>
            <a:pPr defTabSz="1007577" rtl="0"/>
            <a:fld id="{FF4CE270-1EBB-49B3-910A-6991416C8355}" type="slidenum">
              <a:rPr lang="en-GB" kern="1200" smtClean="0">
                <a:solidFill>
                  <a:prstClr val="black">
                    <a:tint val="75000"/>
                  </a:prstClr>
                </a:solidFill>
                <a:ea typeface="+mn-ea"/>
                <a:cs typeface="+mn-cs"/>
              </a:rPr>
              <a:pPr defTabSz="1007577" rtl="0"/>
              <a:t>‹#›</a:t>
            </a:fld>
            <a:endParaRPr lang="en-GB" kern="1200">
              <a:solidFill>
                <a:prstClr val="black">
                  <a:tint val="75000"/>
                </a:prstClr>
              </a:solidFill>
              <a:ea typeface="+mn-ea"/>
              <a:cs typeface="+mn-cs"/>
            </a:endParaRPr>
          </a:p>
        </p:txBody>
      </p:sp>
      <p:pic>
        <p:nvPicPr>
          <p:cNvPr id="7" name="Picture 2" descr="S:\All Roundhouse\Anniversary Year\Marketing\Brand\Brand assets\Logos\Red RH Logos\RH_logo_CMYK_Red.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9209380" y="6237856"/>
            <a:ext cx="1008128" cy="964066"/>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28511"/>
            <a:ext cx="10975676" cy="397481"/>
          </a:xfrm>
          <a:prstGeom prst="rect">
            <a:avLst/>
          </a:prstGeom>
        </p:spPr>
        <p:txBody>
          <a:bodyPr wrap="square">
            <a:spAutoFit/>
          </a:bodyPr>
          <a:lstStyle/>
          <a:p>
            <a:pPr algn="l" defTabSz="1007577" rtl="0"/>
            <a:r>
              <a:rPr lang="en-GB" sz="1983" kern="1200" dirty="0" smtClean="0">
                <a:solidFill>
                  <a:prstClr val="black"/>
                </a:solidFill>
                <a:ea typeface="+mn-ea"/>
                <a:cs typeface="+mn-cs"/>
              </a:rPr>
              <a:t>        </a:t>
            </a:r>
            <a:r>
              <a:rPr lang="en-GB" sz="1983" kern="1200" dirty="0" smtClean="0">
                <a:solidFill>
                  <a:srgbClr val="ED1B2F"/>
                </a:solidFill>
                <a:ea typeface="+mn-ea"/>
                <a:cs typeface="+mn-cs"/>
              </a:rPr>
              <a:t>………………………………………………………………………………………………………………………………………….</a:t>
            </a:r>
            <a:endParaRPr lang="en-GB" sz="1983" kern="1200" dirty="0">
              <a:solidFill>
                <a:srgbClr val="ED1B2F"/>
              </a:solidFill>
              <a:ea typeface="+mn-ea"/>
              <a:cs typeface="+mn-cs"/>
            </a:endParaRPr>
          </a:p>
        </p:txBody>
      </p:sp>
    </p:spTree>
    <p:extLst>
      <p:ext uri="{BB962C8B-B14F-4D97-AF65-F5344CB8AC3E}">
        <p14:creationId xmlns:p14="http://schemas.microsoft.com/office/powerpoint/2010/main" val="4077025393"/>
      </p:ext>
    </p:extLst>
  </p:cSld>
  <p:clrMap bg1="lt1" tx1="dk1" bg2="lt2" tx2="dk2" accent1="accent1" accent2="accent2" accent3="accent3" accent4="accent4" accent5="accent5" accent6="accent6" hlink="hlink" folHlink="folHlink"/>
  <p:sldLayoutIdLst>
    <p:sldLayoutId id="2147483741" r:id="rId1"/>
  </p:sldLayoutIdLst>
  <p:txStyles>
    <p:titleStyle>
      <a:lvl1pPr algn="l" defTabSz="1007577" rtl="0" eaLnBrk="1" latinLnBrk="0" hangingPunct="1">
        <a:spcBef>
          <a:spcPct val="0"/>
        </a:spcBef>
        <a:buNone/>
        <a:defRPr sz="4848" b="1" kern="1200">
          <a:solidFill>
            <a:srgbClr val="350457"/>
          </a:solidFill>
          <a:latin typeface="Arial" panose="020B0604020202020204" pitchFamily="34" charset="0"/>
          <a:ea typeface="+mj-ea"/>
          <a:cs typeface="Arial" panose="020B0604020202020204" pitchFamily="34" charset="0"/>
        </a:defRPr>
      </a:lvl1pPr>
    </p:titleStyle>
    <p:bodyStyle>
      <a:lvl1pPr marL="377842" indent="-377842"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1pPr>
      <a:lvl2pPr marL="818657" indent="-314868"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2pPr>
      <a:lvl3pPr marL="1259472" indent="-251894"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3pPr>
      <a:lvl4pPr marL="1763260" indent="-251894"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4pPr>
      <a:lvl5pPr marL="2267049" indent="-251894"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5pPr>
      <a:lvl6pPr marL="2770838"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6pPr>
      <a:lvl7pPr marL="3274626"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7pPr>
      <a:lvl8pPr marL="3778415"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8pPr>
      <a:lvl9pPr marL="4282204"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9pPr>
    </p:bodyStyle>
    <p:otherStyle>
      <a:defPPr>
        <a:defRPr lang="en-US"/>
      </a:defPPr>
      <a:lvl1pPr marL="0" algn="l" defTabSz="1007577" rtl="0" eaLnBrk="1" latinLnBrk="0" hangingPunct="1">
        <a:defRPr sz="1983" kern="1200">
          <a:solidFill>
            <a:schemeClr val="tx1"/>
          </a:solidFill>
          <a:latin typeface="+mn-lt"/>
          <a:ea typeface="+mn-ea"/>
          <a:cs typeface="+mn-cs"/>
        </a:defRPr>
      </a:lvl1pPr>
      <a:lvl2pPr marL="503789" algn="l" defTabSz="1007577" rtl="0" eaLnBrk="1" latinLnBrk="0" hangingPunct="1">
        <a:defRPr sz="1983" kern="1200">
          <a:solidFill>
            <a:schemeClr val="tx1"/>
          </a:solidFill>
          <a:latin typeface="+mn-lt"/>
          <a:ea typeface="+mn-ea"/>
          <a:cs typeface="+mn-cs"/>
        </a:defRPr>
      </a:lvl2pPr>
      <a:lvl3pPr marL="1007577" algn="l" defTabSz="1007577" rtl="0" eaLnBrk="1" latinLnBrk="0" hangingPunct="1">
        <a:defRPr sz="1983" kern="1200">
          <a:solidFill>
            <a:schemeClr val="tx1"/>
          </a:solidFill>
          <a:latin typeface="+mn-lt"/>
          <a:ea typeface="+mn-ea"/>
          <a:cs typeface="+mn-cs"/>
        </a:defRPr>
      </a:lvl3pPr>
      <a:lvl4pPr marL="1511366" algn="l" defTabSz="1007577" rtl="0" eaLnBrk="1" latinLnBrk="0" hangingPunct="1">
        <a:defRPr sz="1983" kern="1200">
          <a:solidFill>
            <a:schemeClr val="tx1"/>
          </a:solidFill>
          <a:latin typeface="+mn-lt"/>
          <a:ea typeface="+mn-ea"/>
          <a:cs typeface="+mn-cs"/>
        </a:defRPr>
      </a:lvl4pPr>
      <a:lvl5pPr marL="2015155" algn="l" defTabSz="1007577" rtl="0" eaLnBrk="1" latinLnBrk="0" hangingPunct="1">
        <a:defRPr sz="1983" kern="1200">
          <a:solidFill>
            <a:schemeClr val="tx1"/>
          </a:solidFill>
          <a:latin typeface="+mn-lt"/>
          <a:ea typeface="+mn-ea"/>
          <a:cs typeface="+mn-cs"/>
        </a:defRPr>
      </a:lvl5pPr>
      <a:lvl6pPr marL="2518943" algn="l" defTabSz="1007577" rtl="0" eaLnBrk="1" latinLnBrk="0" hangingPunct="1">
        <a:defRPr sz="1983" kern="1200">
          <a:solidFill>
            <a:schemeClr val="tx1"/>
          </a:solidFill>
          <a:latin typeface="+mn-lt"/>
          <a:ea typeface="+mn-ea"/>
          <a:cs typeface="+mn-cs"/>
        </a:defRPr>
      </a:lvl6pPr>
      <a:lvl7pPr marL="3022732" algn="l" defTabSz="1007577" rtl="0" eaLnBrk="1" latinLnBrk="0" hangingPunct="1">
        <a:defRPr sz="1983" kern="1200">
          <a:solidFill>
            <a:schemeClr val="tx1"/>
          </a:solidFill>
          <a:latin typeface="+mn-lt"/>
          <a:ea typeface="+mn-ea"/>
          <a:cs typeface="+mn-cs"/>
        </a:defRPr>
      </a:lvl7pPr>
      <a:lvl8pPr marL="3526521" algn="l" defTabSz="1007577" rtl="0" eaLnBrk="1" latinLnBrk="0" hangingPunct="1">
        <a:defRPr sz="1983" kern="1200">
          <a:solidFill>
            <a:schemeClr val="tx1"/>
          </a:solidFill>
          <a:latin typeface="+mn-lt"/>
          <a:ea typeface="+mn-ea"/>
          <a:cs typeface="+mn-cs"/>
        </a:defRPr>
      </a:lvl8pPr>
      <a:lvl9pPr marL="4030309" algn="l" defTabSz="1007577" rtl="0" eaLnBrk="1" latinLnBrk="0" hangingPunct="1">
        <a:defRPr sz="1983" kern="1200">
          <a:solidFill>
            <a:schemeClr val="tx1"/>
          </a:solidFill>
          <a:latin typeface="+mn-lt"/>
          <a:ea typeface="+mn-ea"/>
          <a:cs typeface="+mn-cs"/>
        </a:defRPr>
      </a:lvl9pPr>
    </p:otherStyle>
  </p:txStyles>
</p:sldMaster>
</file>

<file path=ppt/slideMasters/slideMaster4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34035" y="302610"/>
            <a:ext cx="9612630" cy="1259417"/>
          </a:xfrm>
          <a:prstGeom prst="rect">
            <a:avLst/>
          </a:prstGeom>
        </p:spPr>
        <p:txBody>
          <a:bodyPr vert="horz" lIns="91440" tIns="45720" rIns="91440" bIns="45720" rtlCol="0" anchor="ctr">
            <a:normAutofit/>
          </a:bodyPr>
          <a:lstStyle/>
          <a:p>
            <a:r>
              <a:rPr lang="en-US" dirty="0" smtClean="0"/>
              <a:t>Click to edit Master title style</a:t>
            </a:r>
            <a:endParaRPr lang="en-GB" dirty="0"/>
          </a:p>
        </p:txBody>
      </p:sp>
      <p:sp>
        <p:nvSpPr>
          <p:cNvPr id="3" name="Text Placeholder 2"/>
          <p:cNvSpPr>
            <a:spLocks noGrp="1"/>
          </p:cNvSpPr>
          <p:nvPr>
            <p:ph type="body" idx="1"/>
          </p:nvPr>
        </p:nvSpPr>
        <p:spPr>
          <a:xfrm>
            <a:off x="534035" y="1763184"/>
            <a:ext cx="9612630" cy="4986941"/>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2"/>
          </p:nvPr>
        </p:nvSpPr>
        <p:spPr>
          <a:xfrm>
            <a:off x="534035" y="7003756"/>
            <a:ext cx="2492163" cy="402314"/>
          </a:xfrm>
          <a:prstGeom prst="rect">
            <a:avLst/>
          </a:prstGeom>
        </p:spPr>
        <p:txBody>
          <a:bodyPr vert="horz" lIns="91440" tIns="45720" rIns="91440" bIns="45720" rtlCol="0" anchor="ctr"/>
          <a:lstStyle>
            <a:lvl1pPr algn="l">
              <a:defRPr sz="1322">
                <a:solidFill>
                  <a:schemeClr val="tx1">
                    <a:tint val="75000"/>
                  </a:schemeClr>
                </a:solidFill>
              </a:defRPr>
            </a:lvl1pPr>
          </a:lstStyle>
          <a:p>
            <a:pPr defTabSz="1007577" rtl="0"/>
            <a:fld id="{9A6A5BE5-AF27-403A-A43D-8C60266A74BA}" type="datetimeFigureOut">
              <a:rPr lang="en-GB" kern="1200" smtClean="0">
                <a:solidFill>
                  <a:prstClr val="black">
                    <a:tint val="75000"/>
                  </a:prstClr>
                </a:solidFill>
                <a:ea typeface="+mn-ea"/>
                <a:cs typeface="+mn-cs"/>
              </a:rPr>
              <a:pPr defTabSz="1007577" rtl="0"/>
              <a:t>15/11/2016</a:t>
            </a:fld>
            <a:endParaRPr lang="en-GB" kern="1200">
              <a:solidFill>
                <a:prstClr val="black">
                  <a:tint val="75000"/>
                </a:prstClr>
              </a:solidFill>
              <a:ea typeface="+mn-ea"/>
              <a:cs typeface="+mn-cs"/>
            </a:endParaRPr>
          </a:p>
        </p:txBody>
      </p:sp>
      <p:sp>
        <p:nvSpPr>
          <p:cNvPr id="5" name="Footer Placeholder 4"/>
          <p:cNvSpPr>
            <a:spLocks noGrp="1"/>
          </p:cNvSpPr>
          <p:nvPr>
            <p:ph type="ftr" sz="quarter" idx="3"/>
          </p:nvPr>
        </p:nvSpPr>
        <p:spPr>
          <a:xfrm>
            <a:off x="3649239" y="7003756"/>
            <a:ext cx="3382222" cy="402314"/>
          </a:xfrm>
          <a:prstGeom prst="rect">
            <a:avLst/>
          </a:prstGeom>
        </p:spPr>
        <p:txBody>
          <a:bodyPr vert="horz" lIns="91440" tIns="45720" rIns="91440" bIns="45720" rtlCol="0" anchor="ctr"/>
          <a:lstStyle>
            <a:lvl1pPr algn="ctr">
              <a:defRPr sz="1322">
                <a:solidFill>
                  <a:schemeClr val="tx1">
                    <a:tint val="75000"/>
                  </a:schemeClr>
                </a:solidFill>
              </a:defRPr>
            </a:lvl1pPr>
          </a:lstStyle>
          <a:p>
            <a:pPr defTabSz="1007577" rtl="0"/>
            <a:endParaRPr lang="en-GB" kern="1200">
              <a:solidFill>
                <a:prstClr val="black">
                  <a:tint val="75000"/>
                </a:prstClr>
              </a:solidFill>
              <a:ea typeface="+mn-ea"/>
              <a:cs typeface="+mn-cs"/>
            </a:endParaRPr>
          </a:p>
        </p:txBody>
      </p:sp>
      <p:sp>
        <p:nvSpPr>
          <p:cNvPr id="6" name="Slide Number Placeholder 5"/>
          <p:cNvSpPr>
            <a:spLocks noGrp="1"/>
          </p:cNvSpPr>
          <p:nvPr>
            <p:ph type="sldNum" sz="quarter" idx="4"/>
          </p:nvPr>
        </p:nvSpPr>
        <p:spPr>
          <a:xfrm>
            <a:off x="7654502" y="7003756"/>
            <a:ext cx="2492163" cy="402314"/>
          </a:xfrm>
          <a:prstGeom prst="rect">
            <a:avLst/>
          </a:prstGeom>
        </p:spPr>
        <p:txBody>
          <a:bodyPr vert="horz" lIns="91440" tIns="45720" rIns="91440" bIns="45720" rtlCol="0" anchor="ctr"/>
          <a:lstStyle>
            <a:lvl1pPr algn="r">
              <a:defRPr sz="1322">
                <a:solidFill>
                  <a:schemeClr val="tx1">
                    <a:tint val="75000"/>
                  </a:schemeClr>
                </a:solidFill>
              </a:defRPr>
            </a:lvl1pPr>
          </a:lstStyle>
          <a:p>
            <a:pPr defTabSz="1007577" rtl="0"/>
            <a:fld id="{FF4CE270-1EBB-49B3-910A-6991416C8355}" type="slidenum">
              <a:rPr lang="en-GB" kern="1200" smtClean="0">
                <a:solidFill>
                  <a:prstClr val="black">
                    <a:tint val="75000"/>
                  </a:prstClr>
                </a:solidFill>
                <a:ea typeface="+mn-ea"/>
                <a:cs typeface="+mn-cs"/>
              </a:rPr>
              <a:pPr defTabSz="1007577" rtl="0"/>
              <a:t>‹#›</a:t>
            </a:fld>
            <a:endParaRPr lang="en-GB" kern="1200">
              <a:solidFill>
                <a:prstClr val="black">
                  <a:tint val="75000"/>
                </a:prstClr>
              </a:solidFill>
              <a:ea typeface="+mn-ea"/>
              <a:cs typeface="+mn-cs"/>
            </a:endParaRPr>
          </a:p>
        </p:txBody>
      </p:sp>
      <p:pic>
        <p:nvPicPr>
          <p:cNvPr id="7" name="Picture 2" descr="S:\All Roundhouse\Anniversary Year\Marketing\Brand\Brand assets\Logos\Red RH Logos\RH_logo_CMYK_Red.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9209380" y="6237856"/>
            <a:ext cx="1008128" cy="964066"/>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28511"/>
            <a:ext cx="10975676" cy="397481"/>
          </a:xfrm>
          <a:prstGeom prst="rect">
            <a:avLst/>
          </a:prstGeom>
        </p:spPr>
        <p:txBody>
          <a:bodyPr wrap="square">
            <a:spAutoFit/>
          </a:bodyPr>
          <a:lstStyle/>
          <a:p>
            <a:pPr algn="l" defTabSz="1007577" rtl="0"/>
            <a:r>
              <a:rPr lang="en-GB" sz="1983" kern="1200" dirty="0" smtClean="0">
                <a:solidFill>
                  <a:prstClr val="black"/>
                </a:solidFill>
                <a:ea typeface="+mn-ea"/>
                <a:cs typeface="+mn-cs"/>
              </a:rPr>
              <a:t>        </a:t>
            </a:r>
            <a:r>
              <a:rPr lang="en-GB" sz="1983" kern="1200" dirty="0" smtClean="0">
                <a:solidFill>
                  <a:srgbClr val="ED1B2F"/>
                </a:solidFill>
                <a:ea typeface="+mn-ea"/>
                <a:cs typeface="+mn-cs"/>
              </a:rPr>
              <a:t>………………………………………………………………………………………………………………………………………….</a:t>
            </a:r>
            <a:endParaRPr lang="en-GB" sz="1983" kern="1200" dirty="0">
              <a:solidFill>
                <a:srgbClr val="ED1B2F"/>
              </a:solidFill>
              <a:ea typeface="+mn-ea"/>
              <a:cs typeface="+mn-cs"/>
            </a:endParaRPr>
          </a:p>
        </p:txBody>
      </p:sp>
    </p:spTree>
    <p:extLst>
      <p:ext uri="{BB962C8B-B14F-4D97-AF65-F5344CB8AC3E}">
        <p14:creationId xmlns:p14="http://schemas.microsoft.com/office/powerpoint/2010/main" val="3821978837"/>
      </p:ext>
    </p:extLst>
  </p:cSld>
  <p:clrMap bg1="lt1" tx1="dk1" bg2="lt2" tx2="dk2" accent1="accent1" accent2="accent2" accent3="accent3" accent4="accent4" accent5="accent5" accent6="accent6" hlink="hlink" folHlink="folHlink"/>
  <p:sldLayoutIdLst>
    <p:sldLayoutId id="2147483743" r:id="rId1"/>
  </p:sldLayoutIdLst>
  <p:txStyles>
    <p:titleStyle>
      <a:lvl1pPr algn="l" defTabSz="1007577" rtl="0" eaLnBrk="1" latinLnBrk="0" hangingPunct="1">
        <a:spcBef>
          <a:spcPct val="0"/>
        </a:spcBef>
        <a:buNone/>
        <a:defRPr sz="4848" b="1" kern="1200">
          <a:solidFill>
            <a:srgbClr val="350457"/>
          </a:solidFill>
          <a:latin typeface="Arial" panose="020B0604020202020204" pitchFamily="34" charset="0"/>
          <a:ea typeface="+mj-ea"/>
          <a:cs typeface="Arial" panose="020B0604020202020204" pitchFamily="34" charset="0"/>
        </a:defRPr>
      </a:lvl1pPr>
    </p:titleStyle>
    <p:bodyStyle>
      <a:lvl1pPr marL="377842" indent="-377842"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1pPr>
      <a:lvl2pPr marL="818657" indent="-314868"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2pPr>
      <a:lvl3pPr marL="1259472" indent="-251894"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3pPr>
      <a:lvl4pPr marL="1763260" indent="-251894"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4pPr>
      <a:lvl5pPr marL="2267049" indent="-251894"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5pPr>
      <a:lvl6pPr marL="2770838"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6pPr>
      <a:lvl7pPr marL="3274626"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7pPr>
      <a:lvl8pPr marL="3778415"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8pPr>
      <a:lvl9pPr marL="4282204"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9pPr>
    </p:bodyStyle>
    <p:otherStyle>
      <a:defPPr>
        <a:defRPr lang="en-US"/>
      </a:defPPr>
      <a:lvl1pPr marL="0" algn="l" defTabSz="1007577" rtl="0" eaLnBrk="1" latinLnBrk="0" hangingPunct="1">
        <a:defRPr sz="1983" kern="1200">
          <a:solidFill>
            <a:schemeClr val="tx1"/>
          </a:solidFill>
          <a:latin typeface="+mn-lt"/>
          <a:ea typeface="+mn-ea"/>
          <a:cs typeface="+mn-cs"/>
        </a:defRPr>
      </a:lvl1pPr>
      <a:lvl2pPr marL="503789" algn="l" defTabSz="1007577" rtl="0" eaLnBrk="1" latinLnBrk="0" hangingPunct="1">
        <a:defRPr sz="1983" kern="1200">
          <a:solidFill>
            <a:schemeClr val="tx1"/>
          </a:solidFill>
          <a:latin typeface="+mn-lt"/>
          <a:ea typeface="+mn-ea"/>
          <a:cs typeface="+mn-cs"/>
        </a:defRPr>
      </a:lvl2pPr>
      <a:lvl3pPr marL="1007577" algn="l" defTabSz="1007577" rtl="0" eaLnBrk="1" latinLnBrk="0" hangingPunct="1">
        <a:defRPr sz="1983" kern="1200">
          <a:solidFill>
            <a:schemeClr val="tx1"/>
          </a:solidFill>
          <a:latin typeface="+mn-lt"/>
          <a:ea typeface="+mn-ea"/>
          <a:cs typeface="+mn-cs"/>
        </a:defRPr>
      </a:lvl3pPr>
      <a:lvl4pPr marL="1511366" algn="l" defTabSz="1007577" rtl="0" eaLnBrk="1" latinLnBrk="0" hangingPunct="1">
        <a:defRPr sz="1983" kern="1200">
          <a:solidFill>
            <a:schemeClr val="tx1"/>
          </a:solidFill>
          <a:latin typeface="+mn-lt"/>
          <a:ea typeface="+mn-ea"/>
          <a:cs typeface="+mn-cs"/>
        </a:defRPr>
      </a:lvl4pPr>
      <a:lvl5pPr marL="2015155" algn="l" defTabSz="1007577" rtl="0" eaLnBrk="1" latinLnBrk="0" hangingPunct="1">
        <a:defRPr sz="1983" kern="1200">
          <a:solidFill>
            <a:schemeClr val="tx1"/>
          </a:solidFill>
          <a:latin typeface="+mn-lt"/>
          <a:ea typeface="+mn-ea"/>
          <a:cs typeface="+mn-cs"/>
        </a:defRPr>
      </a:lvl5pPr>
      <a:lvl6pPr marL="2518943" algn="l" defTabSz="1007577" rtl="0" eaLnBrk="1" latinLnBrk="0" hangingPunct="1">
        <a:defRPr sz="1983" kern="1200">
          <a:solidFill>
            <a:schemeClr val="tx1"/>
          </a:solidFill>
          <a:latin typeface="+mn-lt"/>
          <a:ea typeface="+mn-ea"/>
          <a:cs typeface="+mn-cs"/>
        </a:defRPr>
      </a:lvl6pPr>
      <a:lvl7pPr marL="3022732" algn="l" defTabSz="1007577" rtl="0" eaLnBrk="1" latinLnBrk="0" hangingPunct="1">
        <a:defRPr sz="1983" kern="1200">
          <a:solidFill>
            <a:schemeClr val="tx1"/>
          </a:solidFill>
          <a:latin typeface="+mn-lt"/>
          <a:ea typeface="+mn-ea"/>
          <a:cs typeface="+mn-cs"/>
        </a:defRPr>
      </a:lvl7pPr>
      <a:lvl8pPr marL="3526521" algn="l" defTabSz="1007577" rtl="0" eaLnBrk="1" latinLnBrk="0" hangingPunct="1">
        <a:defRPr sz="1983" kern="1200">
          <a:solidFill>
            <a:schemeClr val="tx1"/>
          </a:solidFill>
          <a:latin typeface="+mn-lt"/>
          <a:ea typeface="+mn-ea"/>
          <a:cs typeface="+mn-cs"/>
        </a:defRPr>
      </a:lvl8pPr>
      <a:lvl9pPr marL="4030309" algn="l" defTabSz="1007577" rtl="0" eaLnBrk="1" latinLnBrk="0" hangingPunct="1">
        <a:defRPr sz="1983" kern="1200">
          <a:solidFill>
            <a:schemeClr val="tx1"/>
          </a:solidFill>
          <a:latin typeface="+mn-lt"/>
          <a:ea typeface="+mn-ea"/>
          <a:cs typeface="+mn-cs"/>
        </a:defRPr>
      </a:lvl9pPr>
    </p:otherStyle>
  </p:txStyles>
</p:sldMaster>
</file>

<file path=ppt/slideMasters/slideMaster4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34035" y="302610"/>
            <a:ext cx="9612630" cy="1259417"/>
          </a:xfrm>
          <a:prstGeom prst="rect">
            <a:avLst/>
          </a:prstGeom>
        </p:spPr>
        <p:txBody>
          <a:bodyPr vert="horz" lIns="91440" tIns="45720" rIns="91440" bIns="45720" rtlCol="0" anchor="ctr">
            <a:normAutofit/>
          </a:bodyPr>
          <a:lstStyle/>
          <a:p>
            <a:r>
              <a:rPr lang="en-US" dirty="0" smtClean="0"/>
              <a:t>Click to edit Master title style</a:t>
            </a:r>
            <a:endParaRPr lang="en-GB" dirty="0"/>
          </a:p>
        </p:txBody>
      </p:sp>
      <p:sp>
        <p:nvSpPr>
          <p:cNvPr id="3" name="Text Placeholder 2"/>
          <p:cNvSpPr>
            <a:spLocks noGrp="1"/>
          </p:cNvSpPr>
          <p:nvPr>
            <p:ph type="body" idx="1"/>
          </p:nvPr>
        </p:nvSpPr>
        <p:spPr>
          <a:xfrm>
            <a:off x="534035" y="1763184"/>
            <a:ext cx="9612630" cy="4986941"/>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2"/>
          </p:nvPr>
        </p:nvSpPr>
        <p:spPr>
          <a:xfrm>
            <a:off x="534035" y="7003756"/>
            <a:ext cx="2492163" cy="402314"/>
          </a:xfrm>
          <a:prstGeom prst="rect">
            <a:avLst/>
          </a:prstGeom>
        </p:spPr>
        <p:txBody>
          <a:bodyPr vert="horz" lIns="91440" tIns="45720" rIns="91440" bIns="45720" rtlCol="0" anchor="ctr"/>
          <a:lstStyle>
            <a:lvl1pPr algn="l">
              <a:defRPr sz="1322">
                <a:solidFill>
                  <a:schemeClr val="tx1">
                    <a:tint val="75000"/>
                  </a:schemeClr>
                </a:solidFill>
              </a:defRPr>
            </a:lvl1pPr>
          </a:lstStyle>
          <a:p>
            <a:pPr defTabSz="1007577" rtl="0"/>
            <a:fld id="{9A6A5BE5-AF27-403A-A43D-8C60266A74BA}" type="datetimeFigureOut">
              <a:rPr lang="en-GB" kern="1200" smtClean="0">
                <a:solidFill>
                  <a:prstClr val="black">
                    <a:tint val="75000"/>
                  </a:prstClr>
                </a:solidFill>
                <a:ea typeface="+mn-ea"/>
                <a:cs typeface="+mn-cs"/>
              </a:rPr>
              <a:pPr defTabSz="1007577" rtl="0"/>
              <a:t>15/11/2016</a:t>
            </a:fld>
            <a:endParaRPr lang="en-GB" kern="1200">
              <a:solidFill>
                <a:prstClr val="black">
                  <a:tint val="75000"/>
                </a:prstClr>
              </a:solidFill>
              <a:ea typeface="+mn-ea"/>
              <a:cs typeface="+mn-cs"/>
            </a:endParaRPr>
          </a:p>
        </p:txBody>
      </p:sp>
      <p:sp>
        <p:nvSpPr>
          <p:cNvPr id="5" name="Footer Placeholder 4"/>
          <p:cNvSpPr>
            <a:spLocks noGrp="1"/>
          </p:cNvSpPr>
          <p:nvPr>
            <p:ph type="ftr" sz="quarter" idx="3"/>
          </p:nvPr>
        </p:nvSpPr>
        <p:spPr>
          <a:xfrm>
            <a:off x="3649239" y="7003756"/>
            <a:ext cx="3382222" cy="402314"/>
          </a:xfrm>
          <a:prstGeom prst="rect">
            <a:avLst/>
          </a:prstGeom>
        </p:spPr>
        <p:txBody>
          <a:bodyPr vert="horz" lIns="91440" tIns="45720" rIns="91440" bIns="45720" rtlCol="0" anchor="ctr"/>
          <a:lstStyle>
            <a:lvl1pPr algn="ctr">
              <a:defRPr sz="1322">
                <a:solidFill>
                  <a:schemeClr val="tx1">
                    <a:tint val="75000"/>
                  </a:schemeClr>
                </a:solidFill>
              </a:defRPr>
            </a:lvl1pPr>
          </a:lstStyle>
          <a:p>
            <a:pPr defTabSz="1007577" rtl="0"/>
            <a:endParaRPr lang="en-GB" kern="1200">
              <a:solidFill>
                <a:prstClr val="black">
                  <a:tint val="75000"/>
                </a:prstClr>
              </a:solidFill>
              <a:ea typeface="+mn-ea"/>
              <a:cs typeface="+mn-cs"/>
            </a:endParaRPr>
          </a:p>
        </p:txBody>
      </p:sp>
      <p:sp>
        <p:nvSpPr>
          <p:cNvPr id="6" name="Slide Number Placeholder 5"/>
          <p:cNvSpPr>
            <a:spLocks noGrp="1"/>
          </p:cNvSpPr>
          <p:nvPr>
            <p:ph type="sldNum" sz="quarter" idx="4"/>
          </p:nvPr>
        </p:nvSpPr>
        <p:spPr>
          <a:xfrm>
            <a:off x="7654502" y="7003756"/>
            <a:ext cx="2492163" cy="402314"/>
          </a:xfrm>
          <a:prstGeom prst="rect">
            <a:avLst/>
          </a:prstGeom>
        </p:spPr>
        <p:txBody>
          <a:bodyPr vert="horz" lIns="91440" tIns="45720" rIns="91440" bIns="45720" rtlCol="0" anchor="ctr"/>
          <a:lstStyle>
            <a:lvl1pPr algn="r">
              <a:defRPr sz="1322">
                <a:solidFill>
                  <a:schemeClr val="tx1">
                    <a:tint val="75000"/>
                  </a:schemeClr>
                </a:solidFill>
              </a:defRPr>
            </a:lvl1pPr>
          </a:lstStyle>
          <a:p>
            <a:pPr defTabSz="1007577" rtl="0"/>
            <a:fld id="{FF4CE270-1EBB-49B3-910A-6991416C8355}" type="slidenum">
              <a:rPr lang="en-GB" kern="1200" smtClean="0">
                <a:solidFill>
                  <a:prstClr val="black">
                    <a:tint val="75000"/>
                  </a:prstClr>
                </a:solidFill>
                <a:ea typeface="+mn-ea"/>
                <a:cs typeface="+mn-cs"/>
              </a:rPr>
              <a:pPr defTabSz="1007577" rtl="0"/>
              <a:t>‹#›</a:t>
            </a:fld>
            <a:endParaRPr lang="en-GB" kern="1200">
              <a:solidFill>
                <a:prstClr val="black">
                  <a:tint val="75000"/>
                </a:prstClr>
              </a:solidFill>
              <a:ea typeface="+mn-ea"/>
              <a:cs typeface="+mn-cs"/>
            </a:endParaRPr>
          </a:p>
        </p:txBody>
      </p:sp>
      <p:pic>
        <p:nvPicPr>
          <p:cNvPr id="7" name="Picture 2" descr="S:\All Roundhouse\Anniversary Year\Marketing\Brand\Brand assets\Logos\Red RH Logos\RH_logo_CMYK_Red.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9209380" y="6237856"/>
            <a:ext cx="1008128" cy="964066"/>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28511"/>
            <a:ext cx="10975676" cy="397481"/>
          </a:xfrm>
          <a:prstGeom prst="rect">
            <a:avLst/>
          </a:prstGeom>
        </p:spPr>
        <p:txBody>
          <a:bodyPr wrap="square">
            <a:spAutoFit/>
          </a:bodyPr>
          <a:lstStyle/>
          <a:p>
            <a:pPr algn="l" defTabSz="1007577" rtl="0"/>
            <a:r>
              <a:rPr lang="en-GB" sz="1983" kern="1200" dirty="0" smtClean="0">
                <a:solidFill>
                  <a:prstClr val="black"/>
                </a:solidFill>
                <a:ea typeface="+mn-ea"/>
                <a:cs typeface="+mn-cs"/>
              </a:rPr>
              <a:t>        </a:t>
            </a:r>
            <a:r>
              <a:rPr lang="en-GB" sz="1983" kern="1200" dirty="0" smtClean="0">
                <a:solidFill>
                  <a:srgbClr val="ED1B2F"/>
                </a:solidFill>
                <a:ea typeface="+mn-ea"/>
                <a:cs typeface="+mn-cs"/>
              </a:rPr>
              <a:t>………………………………………………………………………………………………………………………………………….</a:t>
            </a:r>
            <a:endParaRPr lang="en-GB" sz="1983" kern="1200" dirty="0">
              <a:solidFill>
                <a:srgbClr val="ED1B2F"/>
              </a:solidFill>
              <a:ea typeface="+mn-ea"/>
              <a:cs typeface="+mn-cs"/>
            </a:endParaRPr>
          </a:p>
        </p:txBody>
      </p:sp>
    </p:spTree>
    <p:extLst>
      <p:ext uri="{BB962C8B-B14F-4D97-AF65-F5344CB8AC3E}">
        <p14:creationId xmlns:p14="http://schemas.microsoft.com/office/powerpoint/2010/main" val="847700839"/>
      </p:ext>
    </p:extLst>
  </p:cSld>
  <p:clrMap bg1="lt1" tx1="dk1" bg2="lt2" tx2="dk2" accent1="accent1" accent2="accent2" accent3="accent3" accent4="accent4" accent5="accent5" accent6="accent6" hlink="hlink" folHlink="folHlink"/>
  <p:sldLayoutIdLst>
    <p:sldLayoutId id="2147483745" r:id="rId1"/>
  </p:sldLayoutIdLst>
  <p:txStyles>
    <p:titleStyle>
      <a:lvl1pPr algn="l" defTabSz="1007577" rtl="0" eaLnBrk="1" latinLnBrk="0" hangingPunct="1">
        <a:spcBef>
          <a:spcPct val="0"/>
        </a:spcBef>
        <a:buNone/>
        <a:defRPr sz="4848" b="1" kern="1200">
          <a:solidFill>
            <a:srgbClr val="350457"/>
          </a:solidFill>
          <a:latin typeface="Arial" panose="020B0604020202020204" pitchFamily="34" charset="0"/>
          <a:ea typeface="+mj-ea"/>
          <a:cs typeface="Arial" panose="020B0604020202020204" pitchFamily="34" charset="0"/>
        </a:defRPr>
      </a:lvl1pPr>
    </p:titleStyle>
    <p:bodyStyle>
      <a:lvl1pPr marL="377842" indent="-377842"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1pPr>
      <a:lvl2pPr marL="818657" indent="-314868"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2pPr>
      <a:lvl3pPr marL="1259472" indent="-251894"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3pPr>
      <a:lvl4pPr marL="1763260" indent="-251894"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4pPr>
      <a:lvl5pPr marL="2267049" indent="-251894"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5pPr>
      <a:lvl6pPr marL="2770838"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6pPr>
      <a:lvl7pPr marL="3274626"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7pPr>
      <a:lvl8pPr marL="3778415"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8pPr>
      <a:lvl9pPr marL="4282204"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9pPr>
    </p:bodyStyle>
    <p:otherStyle>
      <a:defPPr>
        <a:defRPr lang="en-US"/>
      </a:defPPr>
      <a:lvl1pPr marL="0" algn="l" defTabSz="1007577" rtl="0" eaLnBrk="1" latinLnBrk="0" hangingPunct="1">
        <a:defRPr sz="1983" kern="1200">
          <a:solidFill>
            <a:schemeClr val="tx1"/>
          </a:solidFill>
          <a:latin typeface="+mn-lt"/>
          <a:ea typeface="+mn-ea"/>
          <a:cs typeface="+mn-cs"/>
        </a:defRPr>
      </a:lvl1pPr>
      <a:lvl2pPr marL="503789" algn="l" defTabSz="1007577" rtl="0" eaLnBrk="1" latinLnBrk="0" hangingPunct="1">
        <a:defRPr sz="1983" kern="1200">
          <a:solidFill>
            <a:schemeClr val="tx1"/>
          </a:solidFill>
          <a:latin typeface="+mn-lt"/>
          <a:ea typeface="+mn-ea"/>
          <a:cs typeface="+mn-cs"/>
        </a:defRPr>
      </a:lvl2pPr>
      <a:lvl3pPr marL="1007577" algn="l" defTabSz="1007577" rtl="0" eaLnBrk="1" latinLnBrk="0" hangingPunct="1">
        <a:defRPr sz="1983" kern="1200">
          <a:solidFill>
            <a:schemeClr val="tx1"/>
          </a:solidFill>
          <a:latin typeface="+mn-lt"/>
          <a:ea typeface="+mn-ea"/>
          <a:cs typeface="+mn-cs"/>
        </a:defRPr>
      </a:lvl3pPr>
      <a:lvl4pPr marL="1511366" algn="l" defTabSz="1007577" rtl="0" eaLnBrk="1" latinLnBrk="0" hangingPunct="1">
        <a:defRPr sz="1983" kern="1200">
          <a:solidFill>
            <a:schemeClr val="tx1"/>
          </a:solidFill>
          <a:latin typeface="+mn-lt"/>
          <a:ea typeface="+mn-ea"/>
          <a:cs typeface="+mn-cs"/>
        </a:defRPr>
      </a:lvl4pPr>
      <a:lvl5pPr marL="2015155" algn="l" defTabSz="1007577" rtl="0" eaLnBrk="1" latinLnBrk="0" hangingPunct="1">
        <a:defRPr sz="1983" kern="1200">
          <a:solidFill>
            <a:schemeClr val="tx1"/>
          </a:solidFill>
          <a:latin typeface="+mn-lt"/>
          <a:ea typeface="+mn-ea"/>
          <a:cs typeface="+mn-cs"/>
        </a:defRPr>
      </a:lvl5pPr>
      <a:lvl6pPr marL="2518943" algn="l" defTabSz="1007577" rtl="0" eaLnBrk="1" latinLnBrk="0" hangingPunct="1">
        <a:defRPr sz="1983" kern="1200">
          <a:solidFill>
            <a:schemeClr val="tx1"/>
          </a:solidFill>
          <a:latin typeface="+mn-lt"/>
          <a:ea typeface="+mn-ea"/>
          <a:cs typeface="+mn-cs"/>
        </a:defRPr>
      </a:lvl6pPr>
      <a:lvl7pPr marL="3022732" algn="l" defTabSz="1007577" rtl="0" eaLnBrk="1" latinLnBrk="0" hangingPunct="1">
        <a:defRPr sz="1983" kern="1200">
          <a:solidFill>
            <a:schemeClr val="tx1"/>
          </a:solidFill>
          <a:latin typeface="+mn-lt"/>
          <a:ea typeface="+mn-ea"/>
          <a:cs typeface="+mn-cs"/>
        </a:defRPr>
      </a:lvl7pPr>
      <a:lvl8pPr marL="3526521" algn="l" defTabSz="1007577" rtl="0" eaLnBrk="1" latinLnBrk="0" hangingPunct="1">
        <a:defRPr sz="1983" kern="1200">
          <a:solidFill>
            <a:schemeClr val="tx1"/>
          </a:solidFill>
          <a:latin typeface="+mn-lt"/>
          <a:ea typeface="+mn-ea"/>
          <a:cs typeface="+mn-cs"/>
        </a:defRPr>
      </a:lvl8pPr>
      <a:lvl9pPr marL="4030309" algn="l" defTabSz="1007577" rtl="0" eaLnBrk="1" latinLnBrk="0" hangingPunct="1">
        <a:defRPr sz="1983" kern="1200">
          <a:solidFill>
            <a:schemeClr val="tx1"/>
          </a:solidFill>
          <a:latin typeface="+mn-lt"/>
          <a:ea typeface="+mn-ea"/>
          <a:cs typeface="+mn-cs"/>
        </a:defRPr>
      </a:lvl9pPr>
    </p:otherStyle>
  </p:txStyles>
</p:sldMaster>
</file>

<file path=ppt/slideMasters/slideMaster4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34035" y="302610"/>
            <a:ext cx="9612630" cy="1259417"/>
          </a:xfrm>
          <a:prstGeom prst="rect">
            <a:avLst/>
          </a:prstGeom>
        </p:spPr>
        <p:txBody>
          <a:bodyPr vert="horz" lIns="91440" tIns="45720" rIns="91440" bIns="45720" rtlCol="0" anchor="ctr">
            <a:normAutofit/>
          </a:bodyPr>
          <a:lstStyle/>
          <a:p>
            <a:r>
              <a:rPr lang="en-US" dirty="0" smtClean="0"/>
              <a:t>Click to edit Master title style</a:t>
            </a:r>
            <a:endParaRPr lang="en-GB" dirty="0"/>
          </a:p>
        </p:txBody>
      </p:sp>
      <p:sp>
        <p:nvSpPr>
          <p:cNvPr id="3" name="Text Placeholder 2"/>
          <p:cNvSpPr>
            <a:spLocks noGrp="1"/>
          </p:cNvSpPr>
          <p:nvPr>
            <p:ph type="body" idx="1"/>
          </p:nvPr>
        </p:nvSpPr>
        <p:spPr>
          <a:xfrm>
            <a:off x="534035" y="1763184"/>
            <a:ext cx="9612630" cy="4986941"/>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2"/>
          </p:nvPr>
        </p:nvSpPr>
        <p:spPr>
          <a:xfrm>
            <a:off x="534035" y="7003756"/>
            <a:ext cx="2492163" cy="402314"/>
          </a:xfrm>
          <a:prstGeom prst="rect">
            <a:avLst/>
          </a:prstGeom>
        </p:spPr>
        <p:txBody>
          <a:bodyPr vert="horz" lIns="91440" tIns="45720" rIns="91440" bIns="45720" rtlCol="0" anchor="ctr"/>
          <a:lstStyle>
            <a:lvl1pPr algn="l">
              <a:defRPr sz="1322">
                <a:solidFill>
                  <a:schemeClr val="tx1">
                    <a:tint val="75000"/>
                  </a:schemeClr>
                </a:solidFill>
              </a:defRPr>
            </a:lvl1pPr>
          </a:lstStyle>
          <a:p>
            <a:pPr defTabSz="1007577" rtl="0"/>
            <a:fld id="{9A6A5BE5-AF27-403A-A43D-8C60266A74BA}" type="datetimeFigureOut">
              <a:rPr lang="en-GB" kern="1200" smtClean="0">
                <a:solidFill>
                  <a:prstClr val="black">
                    <a:tint val="75000"/>
                  </a:prstClr>
                </a:solidFill>
                <a:ea typeface="+mn-ea"/>
                <a:cs typeface="+mn-cs"/>
              </a:rPr>
              <a:pPr defTabSz="1007577" rtl="0"/>
              <a:t>15/11/2016</a:t>
            </a:fld>
            <a:endParaRPr lang="en-GB" kern="1200">
              <a:solidFill>
                <a:prstClr val="black">
                  <a:tint val="75000"/>
                </a:prstClr>
              </a:solidFill>
              <a:ea typeface="+mn-ea"/>
              <a:cs typeface="+mn-cs"/>
            </a:endParaRPr>
          </a:p>
        </p:txBody>
      </p:sp>
      <p:sp>
        <p:nvSpPr>
          <p:cNvPr id="5" name="Footer Placeholder 4"/>
          <p:cNvSpPr>
            <a:spLocks noGrp="1"/>
          </p:cNvSpPr>
          <p:nvPr>
            <p:ph type="ftr" sz="quarter" idx="3"/>
          </p:nvPr>
        </p:nvSpPr>
        <p:spPr>
          <a:xfrm>
            <a:off x="3649239" y="7003756"/>
            <a:ext cx="3382222" cy="402314"/>
          </a:xfrm>
          <a:prstGeom prst="rect">
            <a:avLst/>
          </a:prstGeom>
        </p:spPr>
        <p:txBody>
          <a:bodyPr vert="horz" lIns="91440" tIns="45720" rIns="91440" bIns="45720" rtlCol="0" anchor="ctr"/>
          <a:lstStyle>
            <a:lvl1pPr algn="ctr">
              <a:defRPr sz="1322">
                <a:solidFill>
                  <a:schemeClr val="tx1">
                    <a:tint val="75000"/>
                  </a:schemeClr>
                </a:solidFill>
              </a:defRPr>
            </a:lvl1pPr>
          </a:lstStyle>
          <a:p>
            <a:pPr defTabSz="1007577" rtl="0"/>
            <a:endParaRPr lang="en-GB" kern="1200">
              <a:solidFill>
                <a:prstClr val="black">
                  <a:tint val="75000"/>
                </a:prstClr>
              </a:solidFill>
              <a:ea typeface="+mn-ea"/>
              <a:cs typeface="+mn-cs"/>
            </a:endParaRPr>
          </a:p>
        </p:txBody>
      </p:sp>
      <p:sp>
        <p:nvSpPr>
          <p:cNvPr id="6" name="Slide Number Placeholder 5"/>
          <p:cNvSpPr>
            <a:spLocks noGrp="1"/>
          </p:cNvSpPr>
          <p:nvPr>
            <p:ph type="sldNum" sz="quarter" idx="4"/>
          </p:nvPr>
        </p:nvSpPr>
        <p:spPr>
          <a:xfrm>
            <a:off x="7654502" y="7003756"/>
            <a:ext cx="2492163" cy="402314"/>
          </a:xfrm>
          <a:prstGeom prst="rect">
            <a:avLst/>
          </a:prstGeom>
        </p:spPr>
        <p:txBody>
          <a:bodyPr vert="horz" lIns="91440" tIns="45720" rIns="91440" bIns="45720" rtlCol="0" anchor="ctr"/>
          <a:lstStyle>
            <a:lvl1pPr algn="r">
              <a:defRPr sz="1322">
                <a:solidFill>
                  <a:schemeClr val="tx1">
                    <a:tint val="75000"/>
                  </a:schemeClr>
                </a:solidFill>
              </a:defRPr>
            </a:lvl1pPr>
          </a:lstStyle>
          <a:p>
            <a:pPr defTabSz="1007577" rtl="0"/>
            <a:fld id="{FF4CE270-1EBB-49B3-910A-6991416C8355}" type="slidenum">
              <a:rPr lang="en-GB" kern="1200" smtClean="0">
                <a:solidFill>
                  <a:prstClr val="black">
                    <a:tint val="75000"/>
                  </a:prstClr>
                </a:solidFill>
                <a:ea typeface="+mn-ea"/>
                <a:cs typeface="+mn-cs"/>
              </a:rPr>
              <a:pPr defTabSz="1007577" rtl="0"/>
              <a:t>‹#›</a:t>
            </a:fld>
            <a:endParaRPr lang="en-GB" kern="1200">
              <a:solidFill>
                <a:prstClr val="black">
                  <a:tint val="75000"/>
                </a:prstClr>
              </a:solidFill>
              <a:ea typeface="+mn-ea"/>
              <a:cs typeface="+mn-cs"/>
            </a:endParaRPr>
          </a:p>
        </p:txBody>
      </p:sp>
      <p:pic>
        <p:nvPicPr>
          <p:cNvPr id="7" name="Picture 2" descr="S:\All Roundhouse\Anniversary Year\Marketing\Brand\Brand assets\Logos\Red RH Logos\RH_logo_CMYK_Red.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9209380" y="6237856"/>
            <a:ext cx="1008128" cy="964066"/>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28511"/>
            <a:ext cx="10975676" cy="397481"/>
          </a:xfrm>
          <a:prstGeom prst="rect">
            <a:avLst/>
          </a:prstGeom>
        </p:spPr>
        <p:txBody>
          <a:bodyPr wrap="square">
            <a:spAutoFit/>
          </a:bodyPr>
          <a:lstStyle/>
          <a:p>
            <a:pPr algn="l" defTabSz="1007577" rtl="0"/>
            <a:r>
              <a:rPr lang="en-GB" sz="1983" kern="1200" dirty="0" smtClean="0">
                <a:solidFill>
                  <a:prstClr val="black"/>
                </a:solidFill>
                <a:ea typeface="+mn-ea"/>
                <a:cs typeface="+mn-cs"/>
              </a:rPr>
              <a:t>        </a:t>
            </a:r>
            <a:r>
              <a:rPr lang="en-GB" sz="1983" kern="1200" dirty="0" smtClean="0">
                <a:solidFill>
                  <a:srgbClr val="ED1B2F"/>
                </a:solidFill>
                <a:ea typeface="+mn-ea"/>
                <a:cs typeface="+mn-cs"/>
              </a:rPr>
              <a:t>………………………………………………………………………………………………………………………………………….</a:t>
            </a:r>
            <a:endParaRPr lang="en-GB" sz="1983" kern="1200" dirty="0">
              <a:solidFill>
                <a:srgbClr val="ED1B2F"/>
              </a:solidFill>
              <a:ea typeface="+mn-ea"/>
              <a:cs typeface="+mn-cs"/>
            </a:endParaRPr>
          </a:p>
        </p:txBody>
      </p:sp>
    </p:spTree>
    <p:extLst>
      <p:ext uri="{BB962C8B-B14F-4D97-AF65-F5344CB8AC3E}">
        <p14:creationId xmlns:p14="http://schemas.microsoft.com/office/powerpoint/2010/main" val="2916907982"/>
      </p:ext>
    </p:extLst>
  </p:cSld>
  <p:clrMap bg1="lt1" tx1="dk1" bg2="lt2" tx2="dk2" accent1="accent1" accent2="accent2" accent3="accent3" accent4="accent4" accent5="accent5" accent6="accent6" hlink="hlink" folHlink="folHlink"/>
  <p:sldLayoutIdLst>
    <p:sldLayoutId id="2147483747" r:id="rId1"/>
  </p:sldLayoutIdLst>
  <p:txStyles>
    <p:titleStyle>
      <a:lvl1pPr algn="l" defTabSz="1007577" rtl="0" eaLnBrk="1" latinLnBrk="0" hangingPunct="1">
        <a:spcBef>
          <a:spcPct val="0"/>
        </a:spcBef>
        <a:buNone/>
        <a:defRPr sz="4848" b="1" kern="1200">
          <a:solidFill>
            <a:srgbClr val="350457"/>
          </a:solidFill>
          <a:latin typeface="Arial" panose="020B0604020202020204" pitchFamily="34" charset="0"/>
          <a:ea typeface="+mj-ea"/>
          <a:cs typeface="Arial" panose="020B0604020202020204" pitchFamily="34" charset="0"/>
        </a:defRPr>
      </a:lvl1pPr>
    </p:titleStyle>
    <p:bodyStyle>
      <a:lvl1pPr marL="377842" indent="-377842"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1pPr>
      <a:lvl2pPr marL="818657" indent="-314868"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2pPr>
      <a:lvl3pPr marL="1259472" indent="-251894"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3pPr>
      <a:lvl4pPr marL="1763260" indent="-251894"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4pPr>
      <a:lvl5pPr marL="2267049" indent="-251894"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5pPr>
      <a:lvl6pPr marL="2770838"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6pPr>
      <a:lvl7pPr marL="3274626"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7pPr>
      <a:lvl8pPr marL="3778415"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8pPr>
      <a:lvl9pPr marL="4282204"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9pPr>
    </p:bodyStyle>
    <p:otherStyle>
      <a:defPPr>
        <a:defRPr lang="en-US"/>
      </a:defPPr>
      <a:lvl1pPr marL="0" algn="l" defTabSz="1007577" rtl="0" eaLnBrk="1" latinLnBrk="0" hangingPunct="1">
        <a:defRPr sz="1983" kern="1200">
          <a:solidFill>
            <a:schemeClr val="tx1"/>
          </a:solidFill>
          <a:latin typeface="+mn-lt"/>
          <a:ea typeface="+mn-ea"/>
          <a:cs typeface="+mn-cs"/>
        </a:defRPr>
      </a:lvl1pPr>
      <a:lvl2pPr marL="503789" algn="l" defTabSz="1007577" rtl="0" eaLnBrk="1" latinLnBrk="0" hangingPunct="1">
        <a:defRPr sz="1983" kern="1200">
          <a:solidFill>
            <a:schemeClr val="tx1"/>
          </a:solidFill>
          <a:latin typeface="+mn-lt"/>
          <a:ea typeface="+mn-ea"/>
          <a:cs typeface="+mn-cs"/>
        </a:defRPr>
      </a:lvl2pPr>
      <a:lvl3pPr marL="1007577" algn="l" defTabSz="1007577" rtl="0" eaLnBrk="1" latinLnBrk="0" hangingPunct="1">
        <a:defRPr sz="1983" kern="1200">
          <a:solidFill>
            <a:schemeClr val="tx1"/>
          </a:solidFill>
          <a:latin typeface="+mn-lt"/>
          <a:ea typeface="+mn-ea"/>
          <a:cs typeface="+mn-cs"/>
        </a:defRPr>
      </a:lvl3pPr>
      <a:lvl4pPr marL="1511366" algn="l" defTabSz="1007577" rtl="0" eaLnBrk="1" latinLnBrk="0" hangingPunct="1">
        <a:defRPr sz="1983" kern="1200">
          <a:solidFill>
            <a:schemeClr val="tx1"/>
          </a:solidFill>
          <a:latin typeface="+mn-lt"/>
          <a:ea typeface="+mn-ea"/>
          <a:cs typeface="+mn-cs"/>
        </a:defRPr>
      </a:lvl4pPr>
      <a:lvl5pPr marL="2015155" algn="l" defTabSz="1007577" rtl="0" eaLnBrk="1" latinLnBrk="0" hangingPunct="1">
        <a:defRPr sz="1983" kern="1200">
          <a:solidFill>
            <a:schemeClr val="tx1"/>
          </a:solidFill>
          <a:latin typeface="+mn-lt"/>
          <a:ea typeface="+mn-ea"/>
          <a:cs typeface="+mn-cs"/>
        </a:defRPr>
      </a:lvl5pPr>
      <a:lvl6pPr marL="2518943" algn="l" defTabSz="1007577" rtl="0" eaLnBrk="1" latinLnBrk="0" hangingPunct="1">
        <a:defRPr sz="1983" kern="1200">
          <a:solidFill>
            <a:schemeClr val="tx1"/>
          </a:solidFill>
          <a:latin typeface="+mn-lt"/>
          <a:ea typeface="+mn-ea"/>
          <a:cs typeface="+mn-cs"/>
        </a:defRPr>
      </a:lvl6pPr>
      <a:lvl7pPr marL="3022732" algn="l" defTabSz="1007577" rtl="0" eaLnBrk="1" latinLnBrk="0" hangingPunct="1">
        <a:defRPr sz="1983" kern="1200">
          <a:solidFill>
            <a:schemeClr val="tx1"/>
          </a:solidFill>
          <a:latin typeface="+mn-lt"/>
          <a:ea typeface="+mn-ea"/>
          <a:cs typeface="+mn-cs"/>
        </a:defRPr>
      </a:lvl7pPr>
      <a:lvl8pPr marL="3526521" algn="l" defTabSz="1007577" rtl="0" eaLnBrk="1" latinLnBrk="0" hangingPunct="1">
        <a:defRPr sz="1983" kern="1200">
          <a:solidFill>
            <a:schemeClr val="tx1"/>
          </a:solidFill>
          <a:latin typeface="+mn-lt"/>
          <a:ea typeface="+mn-ea"/>
          <a:cs typeface="+mn-cs"/>
        </a:defRPr>
      </a:lvl8pPr>
      <a:lvl9pPr marL="4030309" algn="l" defTabSz="1007577" rtl="0" eaLnBrk="1" latinLnBrk="0" hangingPunct="1">
        <a:defRPr sz="1983" kern="1200">
          <a:solidFill>
            <a:schemeClr val="tx1"/>
          </a:solidFill>
          <a:latin typeface="+mn-lt"/>
          <a:ea typeface="+mn-ea"/>
          <a:cs typeface="+mn-cs"/>
        </a:defRPr>
      </a:lvl9pPr>
    </p:otherStyle>
  </p:txStyles>
</p:sldMaster>
</file>

<file path=ppt/slideMasters/slideMaster4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34035" y="302610"/>
            <a:ext cx="9612630" cy="1259417"/>
          </a:xfrm>
          <a:prstGeom prst="rect">
            <a:avLst/>
          </a:prstGeom>
        </p:spPr>
        <p:txBody>
          <a:bodyPr vert="horz" lIns="91440" tIns="45720" rIns="91440" bIns="45720" rtlCol="0" anchor="ctr">
            <a:normAutofit/>
          </a:bodyPr>
          <a:lstStyle/>
          <a:p>
            <a:r>
              <a:rPr lang="en-US" dirty="0" smtClean="0"/>
              <a:t>Click to edit Master title style</a:t>
            </a:r>
            <a:endParaRPr lang="en-GB" dirty="0"/>
          </a:p>
        </p:txBody>
      </p:sp>
      <p:sp>
        <p:nvSpPr>
          <p:cNvPr id="3" name="Text Placeholder 2"/>
          <p:cNvSpPr>
            <a:spLocks noGrp="1"/>
          </p:cNvSpPr>
          <p:nvPr>
            <p:ph type="body" idx="1"/>
          </p:nvPr>
        </p:nvSpPr>
        <p:spPr>
          <a:xfrm>
            <a:off x="534035" y="1763184"/>
            <a:ext cx="9612630" cy="4986941"/>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2"/>
          </p:nvPr>
        </p:nvSpPr>
        <p:spPr>
          <a:xfrm>
            <a:off x="534035" y="7003756"/>
            <a:ext cx="2492163" cy="402314"/>
          </a:xfrm>
          <a:prstGeom prst="rect">
            <a:avLst/>
          </a:prstGeom>
        </p:spPr>
        <p:txBody>
          <a:bodyPr vert="horz" lIns="91440" tIns="45720" rIns="91440" bIns="45720" rtlCol="0" anchor="ctr"/>
          <a:lstStyle>
            <a:lvl1pPr algn="l">
              <a:defRPr sz="1322">
                <a:solidFill>
                  <a:schemeClr val="tx1">
                    <a:tint val="75000"/>
                  </a:schemeClr>
                </a:solidFill>
              </a:defRPr>
            </a:lvl1pPr>
          </a:lstStyle>
          <a:p>
            <a:pPr defTabSz="1007577" rtl="0"/>
            <a:fld id="{9A6A5BE5-AF27-403A-A43D-8C60266A74BA}" type="datetimeFigureOut">
              <a:rPr lang="en-GB" kern="1200" smtClean="0">
                <a:solidFill>
                  <a:prstClr val="black">
                    <a:tint val="75000"/>
                  </a:prstClr>
                </a:solidFill>
                <a:ea typeface="+mn-ea"/>
                <a:cs typeface="+mn-cs"/>
              </a:rPr>
              <a:pPr defTabSz="1007577" rtl="0"/>
              <a:t>15/11/2016</a:t>
            </a:fld>
            <a:endParaRPr lang="en-GB" kern="1200">
              <a:solidFill>
                <a:prstClr val="black">
                  <a:tint val="75000"/>
                </a:prstClr>
              </a:solidFill>
              <a:ea typeface="+mn-ea"/>
              <a:cs typeface="+mn-cs"/>
            </a:endParaRPr>
          </a:p>
        </p:txBody>
      </p:sp>
      <p:sp>
        <p:nvSpPr>
          <p:cNvPr id="5" name="Footer Placeholder 4"/>
          <p:cNvSpPr>
            <a:spLocks noGrp="1"/>
          </p:cNvSpPr>
          <p:nvPr>
            <p:ph type="ftr" sz="quarter" idx="3"/>
          </p:nvPr>
        </p:nvSpPr>
        <p:spPr>
          <a:xfrm>
            <a:off x="3649239" y="7003756"/>
            <a:ext cx="3382222" cy="402314"/>
          </a:xfrm>
          <a:prstGeom prst="rect">
            <a:avLst/>
          </a:prstGeom>
        </p:spPr>
        <p:txBody>
          <a:bodyPr vert="horz" lIns="91440" tIns="45720" rIns="91440" bIns="45720" rtlCol="0" anchor="ctr"/>
          <a:lstStyle>
            <a:lvl1pPr algn="ctr">
              <a:defRPr sz="1322">
                <a:solidFill>
                  <a:schemeClr val="tx1">
                    <a:tint val="75000"/>
                  </a:schemeClr>
                </a:solidFill>
              </a:defRPr>
            </a:lvl1pPr>
          </a:lstStyle>
          <a:p>
            <a:pPr defTabSz="1007577" rtl="0"/>
            <a:endParaRPr lang="en-GB" kern="1200">
              <a:solidFill>
                <a:prstClr val="black">
                  <a:tint val="75000"/>
                </a:prstClr>
              </a:solidFill>
              <a:ea typeface="+mn-ea"/>
              <a:cs typeface="+mn-cs"/>
            </a:endParaRPr>
          </a:p>
        </p:txBody>
      </p:sp>
      <p:sp>
        <p:nvSpPr>
          <p:cNvPr id="6" name="Slide Number Placeholder 5"/>
          <p:cNvSpPr>
            <a:spLocks noGrp="1"/>
          </p:cNvSpPr>
          <p:nvPr>
            <p:ph type="sldNum" sz="quarter" idx="4"/>
          </p:nvPr>
        </p:nvSpPr>
        <p:spPr>
          <a:xfrm>
            <a:off x="7654502" y="7003756"/>
            <a:ext cx="2492163" cy="402314"/>
          </a:xfrm>
          <a:prstGeom prst="rect">
            <a:avLst/>
          </a:prstGeom>
        </p:spPr>
        <p:txBody>
          <a:bodyPr vert="horz" lIns="91440" tIns="45720" rIns="91440" bIns="45720" rtlCol="0" anchor="ctr"/>
          <a:lstStyle>
            <a:lvl1pPr algn="r">
              <a:defRPr sz="1322">
                <a:solidFill>
                  <a:schemeClr val="tx1">
                    <a:tint val="75000"/>
                  </a:schemeClr>
                </a:solidFill>
              </a:defRPr>
            </a:lvl1pPr>
          </a:lstStyle>
          <a:p>
            <a:pPr defTabSz="1007577" rtl="0"/>
            <a:fld id="{FF4CE270-1EBB-49B3-910A-6991416C8355}" type="slidenum">
              <a:rPr lang="en-GB" kern="1200" smtClean="0">
                <a:solidFill>
                  <a:prstClr val="black">
                    <a:tint val="75000"/>
                  </a:prstClr>
                </a:solidFill>
                <a:ea typeface="+mn-ea"/>
                <a:cs typeface="+mn-cs"/>
              </a:rPr>
              <a:pPr defTabSz="1007577" rtl="0"/>
              <a:t>‹#›</a:t>
            </a:fld>
            <a:endParaRPr lang="en-GB" kern="1200">
              <a:solidFill>
                <a:prstClr val="black">
                  <a:tint val="75000"/>
                </a:prstClr>
              </a:solidFill>
              <a:ea typeface="+mn-ea"/>
              <a:cs typeface="+mn-cs"/>
            </a:endParaRPr>
          </a:p>
        </p:txBody>
      </p:sp>
      <p:pic>
        <p:nvPicPr>
          <p:cNvPr id="7" name="Picture 2" descr="S:\All Roundhouse\Anniversary Year\Marketing\Brand\Brand assets\Logos\Red RH Logos\RH_logo_CMYK_Red.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9209380" y="6237856"/>
            <a:ext cx="1008128" cy="964066"/>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userDrawn="1"/>
        </p:nvSpPr>
        <p:spPr>
          <a:xfrm>
            <a:off x="0" y="128511"/>
            <a:ext cx="10975676" cy="397481"/>
          </a:xfrm>
          <a:prstGeom prst="rect">
            <a:avLst/>
          </a:prstGeom>
        </p:spPr>
        <p:txBody>
          <a:bodyPr wrap="square">
            <a:spAutoFit/>
          </a:bodyPr>
          <a:lstStyle/>
          <a:p>
            <a:pPr algn="l" defTabSz="1007577" rtl="0"/>
            <a:r>
              <a:rPr lang="en-GB" sz="1983" kern="1200" dirty="0" smtClean="0">
                <a:solidFill>
                  <a:prstClr val="black"/>
                </a:solidFill>
                <a:ea typeface="+mn-ea"/>
                <a:cs typeface="+mn-cs"/>
              </a:rPr>
              <a:t>        </a:t>
            </a:r>
            <a:r>
              <a:rPr lang="en-GB" sz="1983" kern="1200" dirty="0" smtClean="0">
                <a:solidFill>
                  <a:srgbClr val="ED1B2F"/>
                </a:solidFill>
                <a:ea typeface="+mn-ea"/>
                <a:cs typeface="+mn-cs"/>
              </a:rPr>
              <a:t>………………………………………………………………………………………………………………………………………….</a:t>
            </a:r>
            <a:endParaRPr lang="en-GB" sz="1983" kern="1200" dirty="0">
              <a:solidFill>
                <a:srgbClr val="ED1B2F"/>
              </a:solidFill>
              <a:ea typeface="+mn-ea"/>
              <a:cs typeface="+mn-cs"/>
            </a:endParaRPr>
          </a:p>
        </p:txBody>
      </p:sp>
    </p:spTree>
    <p:extLst>
      <p:ext uri="{BB962C8B-B14F-4D97-AF65-F5344CB8AC3E}">
        <p14:creationId xmlns:p14="http://schemas.microsoft.com/office/powerpoint/2010/main" val="1636292529"/>
      </p:ext>
    </p:extLst>
  </p:cSld>
  <p:clrMap bg1="lt1" tx1="dk1" bg2="lt2" tx2="dk2" accent1="accent1" accent2="accent2" accent3="accent3" accent4="accent4" accent5="accent5" accent6="accent6" hlink="hlink" folHlink="folHlink"/>
  <p:sldLayoutIdLst>
    <p:sldLayoutId id="2147483749" r:id="rId1"/>
  </p:sldLayoutIdLst>
  <p:txStyles>
    <p:titleStyle>
      <a:lvl1pPr algn="l" defTabSz="1007577" rtl="0" eaLnBrk="1" latinLnBrk="0" hangingPunct="1">
        <a:spcBef>
          <a:spcPct val="0"/>
        </a:spcBef>
        <a:buNone/>
        <a:defRPr sz="4848" b="1" kern="1200">
          <a:solidFill>
            <a:srgbClr val="350457"/>
          </a:solidFill>
          <a:latin typeface="Arial" panose="020B0604020202020204" pitchFamily="34" charset="0"/>
          <a:ea typeface="+mj-ea"/>
          <a:cs typeface="Arial" panose="020B0604020202020204" pitchFamily="34" charset="0"/>
        </a:defRPr>
      </a:lvl1pPr>
    </p:titleStyle>
    <p:bodyStyle>
      <a:lvl1pPr marL="377842" indent="-377842"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1pPr>
      <a:lvl2pPr marL="818657" indent="-314868"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2pPr>
      <a:lvl3pPr marL="1259472" indent="-251894"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3pPr>
      <a:lvl4pPr marL="1763260" indent="-251894"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4pPr>
      <a:lvl5pPr marL="2267049" indent="-251894" algn="l" defTabSz="1007577" rtl="0" eaLnBrk="1" latinLnBrk="0" hangingPunct="1">
        <a:lnSpc>
          <a:spcPct val="150000"/>
        </a:lnSpc>
        <a:spcBef>
          <a:spcPct val="20000"/>
        </a:spcBef>
        <a:buClr>
          <a:srgbClr val="ED1B2F"/>
        </a:buClr>
        <a:buFont typeface="Arial" panose="020B0604020202020204" pitchFamily="34" charset="0"/>
        <a:buChar char="»"/>
        <a:defRPr sz="2204" kern="1200">
          <a:solidFill>
            <a:srgbClr val="350457"/>
          </a:solidFill>
          <a:latin typeface="Arial" panose="020B0604020202020204" pitchFamily="34" charset="0"/>
          <a:ea typeface="+mn-ea"/>
          <a:cs typeface="Arial" panose="020B0604020202020204" pitchFamily="34" charset="0"/>
        </a:defRPr>
      </a:lvl5pPr>
      <a:lvl6pPr marL="2770838"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6pPr>
      <a:lvl7pPr marL="3274626"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7pPr>
      <a:lvl8pPr marL="3778415"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8pPr>
      <a:lvl9pPr marL="4282204" indent="-251894" algn="l" defTabSz="1007577" rtl="0" eaLnBrk="1" latinLnBrk="0" hangingPunct="1">
        <a:spcBef>
          <a:spcPct val="20000"/>
        </a:spcBef>
        <a:buFont typeface="Arial" panose="020B0604020202020204" pitchFamily="34" charset="0"/>
        <a:buChar char="•"/>
        <a:defRPr sz="2204" kern="1200">
          <a:solidFill>
            <a:schemeClr val="tx1"/>
          </a:solidFill>
          <a:latin typeface="+mn-lt"/>
          <a:ea typeface="+mn-ea"/>
          <a:cs typeface="+mn-cs"/>
        </a:defRPr>
      </a:lvl9pPr>
    </p:bodyStyle>
    <p:otherStyle>
      <a:defPPr>
        <a:defRPr lang="en-US"/>
      </a:defPPr>
      <a:lvl1pPr marL="0" algn="l" defTabSz="1007577" rtl="0" eaLnBrk="1" latinLnBrk="0" hangingPunct="1">
        <a:defRPr sz="1983" kern="1200">
          <a:solidFill>
            <a:schemeClr val="tx1"/>
          </a:solidFill>
          <a:latin typeface="+mn-lt"/>
          <a:ea typeface="+mn-ea"/>
          <a:cs typeface="+mn-cs"/>
        </a:defRPr>
      </a:lvl1pPr>
      <a:lvl2pPr marL="503789" algn="l" defTabSz="1007577" rtl="0" eaLnBrk="1" latinLnBrk="0" hangingPunct="1">
        <a:defRPr sz="1983" kern="1200">
          <a:solidFill>
            <a:schemeClr val="tx1"/>
          </a:solidFill>
          <a:latin typeface="+mn-lt"/>
          <a:ea typeface="+mn-ea"/>
          <a:cs typeface="+mn-cs"/>
        </a:defRPr>
      </a:lvl2pPr>
      <a:lvl3pPr marL="1007577" algn="l" defTabSz="1007577" rtl="0" eaLnBrk="1" latinLnBrk="0" hangingPunct="1">
        <a:defRPr sz="1983" kern="1200">
          <a:solidFill>
            <a:schemeClr val="tx1"/>
          </a:solidFill>
          <a:latin typeface="+mn-lt"/>
          <a:ea typeface="+mn-ea"/>
          <a:cs typeface="+mn-cs"/>
        </a:defRPr>
      </a:lvl3pPr>
      <a:lvl4pPr marL="1511366" algn="l" defTabSz="1007577" rtl="0" eaLnBrk="1" latinLnBrk="0" hangingPunct="1">
        <a:defRPr sz="1983" kern="1200">
          <a:solidFill>
            <a:schemeClr val="tx1"/>
          </a:solidFill>
          <a:latin typeface="+mn-lt"/>
          <a:ea typeface="+mn-ea"/>
          <a:cs typeface="+mn-cs"/>
        </a:defRPr>
      </a:lvl4pPr>
      <a:lvl5pPr marL="2015155" algn="l" defTabSz="1007577" rtl="0" eaLnBrk="1" latinLnBrk="0" hangingPunct="1">
        <a:defRPr sz="1983" kern="1200">
          <a:solidFill>
            <a:schemeClr val="tx1"/>
          </a:solidFill>
          <a:latin typeface="+mn-lt"/>
          <a:ea typeface="+mn-ea"/>
          <a:cs typeface="+mn-cs"/>
        </a:defRPr>
      </a:lvl5pPr>
      <a:lvl6pPr marL="2518943" algn="l" defTabSz="1007577" rtl="0" eaLnBrk="1" latinLnBrk="0" hangingPunct="1">
        <a:defRPr sz="1983" kern="1200">
          <a:solidFill>
            <a:schemeClr val="tx1"/>
          </a:solidFill>
          <a:latin typeface="+mn-lt"/>
          <a:ea typeface="+mn-ea"/>
          <a:cs typeface="+mn-cs"/>
        </a:defRPr>
      </a:lvl6pPr>
      <a:lvl7pPr marL="3022732" algn="l" defTabSz="1007577" rtl="0" eaLnBrk="1" latinLnBrk="0" hangingPunct="1">
        <a:defRPr sz="1983" kern="1200">
          <a:solidFill>
            <a:schemeClr val="tx1"/>
          </a:solidFill>
          <a:latin typeface="+mn-lt"/>
          <a:ea typeface="+mn-ea"/>
          <a:cs typeface="+mn-cs"/>
        </a:defRPr>
      </a:lvl7pPr>
      <a:lvl8pPr marL="3526521" algn="l" defTabSz="1007577" rtl="0" eaLnBrk="1" latinLnBrk="0" hangingPunct="1">
        <a:defRPr sz="1983" kern="1200">
          <a:solidFill>
            <a:schemeClr val="tx1"/>
          </a:solidFill>
          <a:latin typeface="+mn-lt"/>
          <a:ea typeface="+mn-ea"/>
          <a:cs typeface="+mn-cs"/>
        </a:defRPr>
      </a:lvl8pPr>
      <a:lvl9pPr marL="4030309" algn="l" defTabSz="1007577" rtl="0" eaLnBrk="1" latinLnBrk="0" hangingPunct="1">
        <a:defRPr sz="1983" kern="1200">
          <a:solidFill>
            <a:schemeClr val="tx1"/>
          </a:solidFill>
          <a:latin typeface="+mn-lt"/>
          <a:ea typeface="+mn-ea"/>
          <a:cs typeface="+mn-cs"/>
        </a:defRPr>
      </a:lvl9pPr>
    </p:otherStyle>
  </p:txStyles>
</p:sldMaster>
</file>

<file path=ppt/slideMasters/slideMaster4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34298" y="402315"/>
            <a:ext cx="9212104" cy="1460574"/>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734298" y="2011568"/>
            <a:ext cx="9212104" cy="479453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34298" y="7003758"/>
            <a:ext cx="2403158" cy="402314"/>
          </a:xfrm>
          <a:prstGeom prst="rect">
            <a:avLst/>
          </a:prstGeom>
        </p:spPr>
        <p:txBody>
          <a:bodyPr vert="horz" lIns="91440" tIns="45720" rIns="91440" bIns="45720" rtlCol="0" anchor="ctr"/>
          <a:lstStyle>
            <a:lvl1pPr algn="l">
              <a:defRPr sz="1322">
                <a:solidFill>
                  <a:schemeClr val="tx1">
                    <a:tint val="75000"/>
                  </a:schemeClr>
                </a:solidFill>
              </a:defRPr>
            </a:lvl1pPr>
          </a:lstStyle>
          <a:p>
            <a:pPr defTabSz="1007577" rtl="0"/>
            <a:fld id="{531CCBB1-626A-4992-83B2-05485A5604B0}" type="datetimeFigureOut">
              <a:rPr lang="en-GB" kern="1200" smtClean="0">
                <a:solidFill>
                  <a:prstClr val="black">
                    <a:tint val="75000"/>
                  </a:prstClr>
                </a:solidFill>
                <a:ea typeface="+mn-ea"/>
                <a:cs typeface="+mn-cs"/>
              </a:rPr>
              <a:pPr defTabSz="1007577" rtl="0"/>
              <a:t>15/11/2016</a:t>
            </a:fld>
            <a:endParaRPr lang="en-GB" kern="1200">
              <a:solidFill>
                <a:prstClr val="black">
                  <a:tint val="75000"/>
                </a:prstClr>
              </a:solidFill>
              <a:ea typeface="+mn-ea"/>
              <a:cs typeface="+mn-cs"/>
            </a:endParaRPr>
          </a:p>
        </p:txBody>
      </p:sp>
      <p:sp>
        <p:nvSpPr>
          <p:cNvPr id="5" name="Footer Placeholder 4"/>
          <p:cNvSpPr>
            <a:spLocks noGrp="1"/>
          </p:cNvSpPr>
          <p:nvPr>
            <p:ph type="ftr" sz="quarter" idx="3"/>
          </p:nvPr>
        </p:nvSpPr>
        <p:spPr>
          <a:xfrm>
            <a:off x="3537982" y="7003758"/>
            <a:ext cx="3604736" cy="402314"/>
          </a:xfrm>
          <a:prstGeom prst="rect">
            <a:avLst/>
          </a:prstGeom>
        </p:spPr>
        <p:txBody>
          <a:bodyPr vert="horz" lIns="91440" tIns="45720" rIns="91440" bIns="45720" rtlCol="0" anchor="ctr"/>
          <a:lstStyle>
            <a:lvl1pPr algn="ctr">
              <a:defRPr sz="1322">
                <a:solidFill>
                  <a:schemeClr val="tx1">
                    <a:tint val="75000"/>
                  </a:schemeClr>
                </a:solidFill>
              </a:defRPr>
            </a:lvl1pPr>
          </a:lstStyle>
          <a:p>
            <a:pPr defTabSz="1007577" rtl="0"/>
            <a:endParaRPr lang="en-GB" kern="1200">
              <a:solidFill>
                <a:prstClr val="black">
                  <a:tint val="75000"/>
                </a:prstClr>
              </a:solidFill>
              <a:ea typeface="+mn-ea"/>
              <a:cs typeface="+mn-cs"/>
            </a:endParaRPr>
          </a:p>
        </p:txBody>
      </p:sp>
      <p:sp>
        <p:nvSpPr>
          <p:cNvPr id="6" name="Slide Number Placeholder 5"/>
          <p:cNvSpPr>
            <a:spLocks noGrp="1"/>
          </p:cNvSpPr>
          <p:nvPr>
            <p:ph type="sldNum" sz="quarter" idx="4"/>
          </p:nvPr>
        </p:nvSpPr>
        <p:spPr>
          <a:xfrm>
            <a:off x="7543244" y="7003758"/>
            <a:ext cx="2403158" cy="402314"/>
          </a:xfrm>
          <a:prstGeom prst="rect">
            <a:avLst/>
          </a:prstGeom>
        </p:spPr>
        <p:txBody>
          <a:bodyPr vert="horz" lIns="91440" tIns="45720" rIns="91440" bIns="45720" rtlCol="0" anchor="ctr"/>
          <a:lstStyle>
            <a:lvl1pPr algn="r">
              <a:defRPr sz="1322">
                <a:solidFill>
                  <a:schemeClr val="tx1">
                    <a:tint val="75000"/>
                  </a:schemeClr>
                </a:solidFill>
              </a:defRPr>
            </a:lvl1pPr>
          </a:lstStyle>
          <a:p>
            <a:pPr defTabSz="1007577" rtl="0"/>
            <a:fld id="{3547F414-5C71-4932-820E-CE33E44ED57F}" type="slidenum">
              <a:rPr lang="en-GB" kern="1200" smtClean="0">
                <a:solidFill>
                  <a:prstClr val="black">
                    <a:tint val="75000"/>
                  </a:prstClr>
                </a:solidFill>
                <a:ea typeface="+mn-ea"/>
                <a:cs typeface="+mn-cs"/>
              </a:rPr>
              <a:pPr defTabSz="1007577" rtl="0"/>
              <a:t>‹#›</a:t>
            </a:fld>
            <a:endParaRPr lang="en-GB" kern="1200">
              <a:solidFill>
                <a:prstClr val="black">
                  <a:tint val="75000"/>
                </a:prstClr>
              </a:solidFill>
              <a:ea typeface="+mn-ea"/>
              <a:cs typeface="+mn-cs"/>
            </a:endParaRPr>
          </a:p>
        </p:txBody>
      </p:sp>
    </p:spTree>
    <p:extLst>
      <p:ext uri="{BB962C8B-B14F-4D97-AF65-F5344CB8AC3E}">
        <p14:creationId xmlns:p14="http://schemas.microsoft.com/office/powerpoint/2010/main" val="473897452"/>
      </p:ext>
    </p:extLst>
  </p:cSld>
  <p:clrMap bg1="lt1" tx1="dk1" bg2="lt2" tx2="dk2" accent1="accent1" accent2="accent2" accent3="accent3" accent4="accent4" accent5="accent5" accent6="accent6" hlink="hlink" folHlink="folHlink"/>
  <p:sldLayoutIdLst>
    <p:sldLayoutId id="2147483751" r:id="rId1"/>
  </p:sldLayoutIdLst>
  <p:txStyles>
    <p:titleStyle>
      <a:lvl1pPr algn="l" defTabSz="1007577" rtl="0" eaLnBrk="1" latinLnBrk="0" hangingPunct="1">
        <a:lnSpc>
          <a:spcPct val="90000"/>
        </a:lnSpc>
        <a:spcBef>
          <a:spcPct val="0"/>
        </a:spcBef>
        <a:buNone/>
        <a:defRPr sz="4848" kern="1200">
          <a:solidFill>
            <a:schemeClr val="tx1"/>
          </a:solidFill>
          <a:latin typeface="+mj-lt"/>
          <a:ea typeface="+mj-ea"/>
          <a:cs typeface="+mj-cs"/>
        </a:defRPr>
      </a:lvl1pPr>
    </p:titleStyle>
    <p:bodyStyle>
      <a:lvl1pPr marL="251894" indent="-251894" algn="l" defTabSz="1007577" rtl="0" eaLnBrk="1" latinLnBrk="0" hangingPunct="1">
        <a:lnSpc>
          <a:spcPct val="90000"/>
        </a:lnSpc>
        <a:spcBef>
          <a:spcPts val="1102"/>
        </a:spcBef>
        <a:buFont typeface="Arial" panose="020B0604020202020204" pitchFamily="34" charset="0"/>
        <a:buChar char="•"/>
        <a:defRPr sz="3085" kern="1200">
          <a:solidFill>
            <a:schemeClr val="tx1"/>
          </a:solidFill>
          <a:latin typeface="+mn-lt"/>
          <a:ea typeface="+mn-ea"/>
          <a:cs typeface="+mn-cs"/>
        </a:defRPr>
      </a:lvl1pPr>
      <a:lvl2pPr marL="755683" indent="-251894" algn="l" defTabSz="1007577" rtl="0" eaLnBrk="1" latinLnBrk="0" hangingPunct="1">
        <a:lnSpc>
          <a:spcPct val="90000"/>
        </a:lnSpc>
        <a:spcBef>
          <a:spcPts val="551"/>
        </a:spcBef>
        <a:buFont typeface="Arial" panose="020B0604020202020204" pitchFamily="34" charset="0"/>
        <a:buChar char="•"/>
        <a:defRPr sz="2645" kern="1200">
          <a:solidFill>
            <a:schemeClr val="tx1"/>
          </a:solidFill>
          <a:latin typeface="+mn-lt"/>
          <a:ea typeface="+mn-ea"/>
          <a:cs typeface="+mn-cs"/>
        </a:defRPr>
      </a:lvl2pPr>
      <a:lvl3pPr marL="1259472" indent="-251894" algn="l" defTabSz="1007577" rtl="0" eaLnBrk="1" latinLnBrk="0" hangingPunct="1">
        <a:lnSpc>
          <a:spcPct val="90000"/>
        </a:lnSpc>
        <a:spcBef>
          <a:spcPts val="551"/>
        </a:spcBef>
        <a:buFont typeface="Arial" panose="020B0604020202020204" pitchFamily="34" charset="0"/>
        <a:buChar char="•"/>
        <a:defRPr sz="2204" kern="1200">
          <a:solidFill>
            <a:schemeClr val="tx1"/>
          </a:solidFill>
          <a:latin typeface="+mn-lt"/>
          <a:ea typeface="+mn-ea"/>
          <a:cs typeface="+mn-cs"/>
        </a:defRPr>
      </a:lvl3pPr>
      <a:lvl4pPr marL="1763260" indent="-251894" algn="l" defTabSz="1007577" rtl="0" eaLnBrk="1" latinLnBrk="0" hangingPunct="1">
        <a:lnSpc>
          <a:spcPct val="90000"/>
        </a:lnSpc>
        <a:spcBef>
          <a:spcPts val="551"/>
        </a:spcBef>
        <a:buFont typeface="Arial" panose="020B0604020202020204" pitchFamily="34" charset="0"/>
        <a:buChar char="•"/>
        <a:defRPr sz="1983" kern="1200">
          <a:solidFill>
            <a:schemeClr val="tx1"/>
          </a:solidFill>
          <a:latin typeface="+mn-lt"/>
          <a:ea typeface="+mn-ea"/>
          <a:cs typeface="+mn-cs"/>
        </a:defRPr>
      </a:lvl4pPr>
      <a:lvl5pPr marL="2267049" indent="-251894" algn="l" defTabSz="1007577" rtl="0" eaLnBrk="1" latinLnBrk="0" hangingPunct="1">
        <a:lnSpc>
          <a:spcPct val="90000"/>
        </a:lnSpc>
        <a:spcBef>
          <a:spcPts val="551"/>
        </a:spcBef>
        <a:buFont typeface="Arial" panose="020B0604020202020204" pitchFamily="34" charset="0"/>
        <a:buChar char="•"/>
        <a:defRPr sz="1983" kern="1200">
          <a:solidFill>
            <a:schemeClr val="tx1"/>
          </a:solidFill>
          <a:latin typeface="+mn-lt"/>
          <a:ea typeface="+mn-ea"/>
          <a:cs typeface="+mn-cs"/>
        </a:defRPr>
      </a:lvl5pPr>
      <a:lvl6pPr marL="2770838" indent="-251894" algn="l" defTabSz="1007577" rtl="0" eaLnBrk="1" latinLnBrk="0" hangingPunct="1">
        <a:lnSpc>
          <a:spcPct val="90000"/>
        </a:lnSpc>
        <a:spcBef>
          <a:spcPts val="551"/>
        </a:spcBef>
        <a:buFont typeface="Arial" panose="020B0604020202020204" pitchFamily="34" charset="0"/>
        <a:buChar char="•"/>
        <a:defRPr sz="1983" kern="1200">
          <a:solidFill>
            <a:schemeClr val="tx1"/>
          </a:solidFill>
          <a:latin typeface="+mn-lt"/>
          <a:ea typeface="+mn-ea"/>
          <a:cs typeface="+mn-cs"/>
        </a:defRPr>
      </a:lvl6pPr>
      <a:lvl7pPr marL="3274626" indent="-251894" algn="l" defTabSz="1007577" rtl="0" eaLnBrk="1" latinLnBrk="0" hangingPunct="1">
        <a:lnSpc>
          <a:spcPct val="90000"/>
        </a:lnSpc>
        <a:spcBef>
          <a:spcPts val="551"/>
        </a:spcBef>
        <a:buFont typeface="Arial" panose="020B0604020202020204" pitchFamily="34" charset="0"/>
        <a:buChar char="•"/>
        <a:defRPr sz="1983" kern="1200">
          <a:solidFill>
            <a:schemeClr val="tx1"/>
          </a:solidFill>
          <a:latin typeface="+mn-lt"/>
          <a:ea typeface="+mn-ea"/>
          <a:cs typeface="+mn-cs"/>
        </a:defRPr>
      </a:lvl7pPr>
      <a:lvl8pPr marL="3778415" indent="-251894" algn="l" defTabSz="1007577" rtl="0" eaLnBrk="1" latinLnBrk="0" hangingPunct="1">
        <a:lnSpc>
          <a:spcPct val="90000"/>
        </a:lnSpc>
        <a:spcBef>
          <a:spcPts val="551"/>
        </a:spcBef>
        <a:buFont typeface="Arial" panose="020B0604020202020204" pitchFamily="34" charset="0"/>
        <a:buChar char="•"/>
        <a:defRPr sz="1983" kern="1200">
          <a:solidFill>
            <a:schemeClr val="tx1"/>
          </a:solidFill>
          <a:latin typeface="+mn-lt"/>
          <a:ea typeface="+mn-ea"/>
          <a:cs typeface="+mn-cs"/>
        </a:defRPr>
      </a:lvl8pPr>
      <a:lvl9pPr marL="4282204" indent="-251894" algn="l" defTabSz="1007577" rtl="0" eaLnBrk="1" latinLnBrk="0" hangingPunct="1">
        <a:lnSpc>
          <a:spcPct val="90000"/>
        </a:lnSpc>
        <a:spcBef>
          <a:spcPts val="551"/>
        </a:spcBef>
        <a:buFont typeface="Arial" panose="020B0604020202020204" pitchFamily="34" charset="0"/>
        <a:buChar char="•"/>
        <a:defRPr sz="1983" kern="1200">
          <a:solidFill>
            <a:schemeClr val="tx1"/>
          </a:solidFill>
          <a:latin typeface="+mn-lt"/>
          <a:ea typeface="+mn-ea"/>
          <a:cs typeface="+mn-cs"/>
        </a:defRPr>
      </a:lvl9pPr>
    </p:bodyStyle>
    <p:otherStyle>
      <a:defPPr>
        <a:defRPr lang="en-US"/>
      </a:defPPr>
      <a:lvl1pPr marL="0" algn="l" defTabSz="1007577" rtl="0" eaLnBrk="1" latinLnBrk="0" hangingPunct="1">
        <a:defRPr sz="1983" kern="1200">
          <a:solidFill>
            <a:schemeClr val="tx1"/>
          </a:solidFill>
          <a:latin typeface="+mn-lt"/>
          <a:ea typeface="+mn-ea"/>
          <a:cs typeface="+mn-cs"/>
        </a:defRPr>
      </a:lvl1pPr>
      <a:lvl2pPr marL="503789" algn="l" defTabSz="1007577" rtl="0" eaLnBrk="1" latinLnBrk="0" hangingPunct="1">
        <a:defRPr sz="1983" kern="1200">
          <a:solidFill>
            <a:schemeClr val="tx1"/>
          </a:solidFill>
          <a:latin typeface="+mn-lt"/>
          <a:ea typeface="+mn-ea"/>
          <a:cs typeface="+mn-cs"/>
        </a:defRPr>
      </a:lvl2pPr>
      <a:lvl3pPr marL="1007577" algn="l" defTabSz="1007577" rtl="0" eaLnBrk="1" latinLnBrk="0" hangingPunct="1">
        <a:defRPr sz="1983" kern="1200">
          <a:solidFill>
            <a:schemeClr val="tx1"/>
          </a:solidFill>
          <a:latin typeface="+mn-lt"/>
          <a:ea typeface="+mn-ea"/>
          <a:cs typeface="+mn-cs"/>
        </a:defRPr>
      </a:lvl3pPr>
      <a:lvl4pPr marL="1511366" algn="l" defTabSz="1007577" rtl="0" eaLnBrk="1" latinLnBrk="0" hangingPunct="1">
        <a:defRPr sz="1983" kern="1200">
          <a:solidFill>
            <a:schemeClr val="tx1"/>
          </a:solidFill>
          <a:latin typeface="+mn-lt"/>
          <a:ea typeface="+mn-ea"/>
          <a:cs typeface="+mn-cs"/>
        </a:defRPr>
      </a:lvl4pPr>
      <a:lvl5pPr marL="2015155" algn="l" defTabSz="1007577" rtl="0" eaLnBrk="1" latinLnBrk="0" hangingPunct="1">
        <a:defRPr sz="1983" kern="1200">
          <a:solidFill>
            <a:schemeClr val="tx1"/>
          </a:solidFill>
          <a:latin typeface="+mn-lt"/>
          <a:ea typeface="+mn-ea"/>
          <a:cs typeface="+mn-cs"/>
        </a:defRPr>
      </a:lvl5pPr>
      <a:lvl6pPr marL="2518943" algn="l" defTabSz="1007577" rtl="0" eaLnBrk="1" latinLnBrk="0" hangingPunct="1">
        <a:defRPr sz="1983" kern="1200">
          <a:solidFill>
            <a:schemeClr val="tx1"/>
          </a:solidFill>
          <a:latin typeface="+mn-lt"/>
          <a:ea typeface="+mn-ea"/>
          <a:cs typeface="+mn-cs"/>
        </a:defRPr>
      </a:lvl6pPr>
      <a:lvl7pPr marL="3022732" algn="l" defTabSz="1007577" rtl="0" eaLnBrk="1" latinLnBrk="0" hangingPunct="1">
        <a:defRPr sz="1983" kern="1200">
          <a:solidFill>
            <a:schemeClr val="tx1"/>
          </a:solidFill>
          <a:latin typeface="+mn-lt"/>
          <a:ea typeface="+mn-ea"/>
          <a:cs typeface="+mn-cs"/>
        </a:defRPr>
      </a:lvl7pPr>
      <a:lvl8pPr marL="3526521" algn="l" defTabSz="1007577" rtl="0" eaLnBrk="1" latinLnBrk="0" hangingPunct="1">
        <a:defRPr sz="1983" kern="1200">
          <a:solidFill>
            <a:schemeClr val="tx1"/>
          </a:solidFill>
          <a:latin typeface="+mn-lt"/>
          <a:ea typeface="+mn-ea"/>
          <a:cs typeface="+mn-cs"/>
        </a:defRPr>
      </a:lvl8pPr>
      <a:lvl9pPr marL="4030309" algn="l" defTabSz="1007577" rtl="0" eaLnBrk="1" latinLnBrk="0" hangingPunct="1">
        <a:defRPr sz="1983"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4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34298" y="402315"/>
            <a:ext cx="9212104" cy="1460574"/>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734298" y="2011568"/>
            <a:ext cx="9212104" cy="479453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734298" y="7003758"/>
            <a:ext cx="2403158" cy="402314"/>
          </a:xfrm>
          <a:prstGeom prst="rect">
            <a:avLst/>
          </a:prstGeom>
        </p:spPr>
        <p:txBody>
          <a:bodyPr vert="horz" lIns="91440" tIns="45720" rIns="91440" bIns="45720" rtlCol="0" anchor="ctr"/>
          <a:lstStyle>
            <a:lvl1pPr algn="l">
              <a:defRPr sz="992">
                <a:solidFill>
                  <a:schemeClr val="tx1">
                    <a:tint val="75000"/>
                  </a:schemeClr>
                </a:solidFill>
              </a:defRPr>
            </a:lvl1pPr>
          </a:lstStyle>
          <a:p>
            <a:pPr defTabSz="503789" rtl="0"/>
            <a:fld id="{6E8AC5F1-3AEA-43F3-80F9-620F033E9689}" type="datetime1">
              <a:rPr lang="en-US" kern="1200" smtClean="0">
                <a:solidFill>
                  <a:prstClr val="black">
                    <a:tint val="75000"/>
                  </a:prstClr>
                </a:solidFill>
                <a:ea typeface="+mn-ea"/>
                <a:cs typeface="+mn-cs"/>
              </a:rPr>
              <a:pPr defTabSz="503789" rtl="0"/>
              <a:t>11/15/2016</a:t>
            </a:fld>
            <a:endParaRPr lang="en-US" kern="1200">
              <a:solidFill>
                <a:prstClr val="black">
                  <a:tint val="75000"/>
                </a:prstClr>
              </a:solidFill>
              <a:ea typeface="+mn-ea"/>
              <a:cs typeface="+mn-cs"/>
            </a:endParaRPr>
          </a:p>
        </p:txBody>
      </p:sp>
      <p:sp>
        <p:nvSpPr>
          <p:cNvPr id="5" name="Footer Placeholder 4"/>
          <p:cNvSpPr>
            <a:spLocks noGrp="1"/>
          </p:cNvSpPr>
          <p:nvPr>
            <p:ph type="ftr" sz="quarter" idx="3"/>
          </p:nvPr>
        </p:nvSpPr>
        <p:spPr>
          <a:xfrm>
            <a:off x="3537982" y="7003758"/>
            <a:ext cx="3604736" cy="402314"/>
          </a:xfrm>
          <a:prstGeom prst="rect">
            <a:avLst/>
          </a:prstGeom>
        </p:spPr>
        <p:txBody>
          <a:bodyPr vert="horz" lIns="91440" tIns="45720" rIns="91440" bIns="45720" rtlCol="0" anchor="ctr"/>
          <a:lstStyle>
            <a:lvl1pPr algn="ctr">
              <a:defRPr sz="992">
                <a:solidFill>
                  <a:schemeClr val="tx1">
                    <a:tint val="75000"/>
                  </a:schemeClr>
                </a:solidFill>
              </a:defRPr>
            </a:lvl1pPr>
          </a:lstStyle>
          <a:p>
            <a:pPr defTabSz="503789" rtl="0"/>
            <a:r>
              <a:rPr lang="en-US" kern="1200" smtClean="0">
                <a:solidFill>
                  <a:prstClr val="black">
                    <a:tint val="75000"/>
                  </a:prstClr>
                </a:solidFill>
                <a:ea typeface="+mn-ea"/>
                <a:cs typeface="+mn-cs"/>
              </a:rPr>
              <a:t>#TECDublin16</a:t>
            </a:r>
            <a:endParaRPr lang="en-US" kern="1200">
              <a:solidFill>
                <a:prstClr val="black">
                  <a:tint val="75000"/>
                </a:prstClr>
              </a:solidFill>
              <a:ea typeface="+mn-ea"/>
              <a:cs typeface="+mn-cs"/>
            </a:endParaRPr>
          </a:p>
        </p:txBody>
      </p:sp>
      <p:sp>
        <p:nvSpPr>
          <p:cNvPr id="6" name="Slide Number Placeholder 5"/>
          <p:cNvSpPr>
            <a:spLocks noGrp="1"/>
          </p:cNvSpPr>
          <p:nvPr>
            <p:ph type="sldNum" sz="quarter" idx="4"/>
          </p:nvPr>
        </p:nvSpPr>
        <p:spPr>
          <a:xfrm>
            <a:off x="7543244" y="7003758"/>
            <a:ext cx="2403158" cy="402314"/>
          </a:xfrm>
          <a:prstGeom prst="rect">
            <a:avLst/>
          </a:prstGeom>
        </p:spPr>
        <p:txBody>
          <a:bodyPr vert="horz" lIns="91440" tIns="45720" rIns="91440" bIns="45720" rtlCol="0" anchor="ctr"/>
          <a:lstStyle>
            <a:lvl1pPr algn="r">
              <a:defRPr sz="992">
                <a:solidFill>
                  <a:schemeClr val="tx1">
                    <a:tint val="75000"/>
                  </a:schemeClr>
                </a:solidFill>
              </a:defRPr>
            </a:lvl1pPr>
          </a:lstStyle>
          <a:p>
            <a:pPr defTabSz="503789" rtl="0"/>
            <a:r>
              <a:rPr lang="en-US" kern="1200" smtClean="0">
                <a:solidFill>
                  <a:prstClr val="black">
                    <a:tint val="75000"/>
                  </a:prstClr>
                </a:solidFill>
                <a:ea typeface="+mn-ea"/>
                <a:cs typeface="+mn-cs"/>
              </a:rPr>
              <a:t>#TECDublin16</a:t>
            </a:r>
            <a:endParaRPr lang="en-US" kern="1200" dirty="0" smtClean="0">
              <a:solidFill>
                <a:prstClr val="black">
                  <a:tint val="75000"/>
                </a:prstClr>
              </a:solidFill>
              <a:ea typeface="+mn-ea"/>
              <a:cs typeface="+mn-cs"/>
            </a:endParaRPr>
          </a:p>
        </p:txBody>
      </p:sp>
    </p:spTree>
    <p:extLst>
      <p:ext uri="{BB962C8B-B14F-4D97-AF65-F5344CB8AC3E}">
        <p14:creationId xmlns:p14="http://schemas.microsoft.com/office/powerpoint/2010/main" val="3454061629"/>
      </p:ext>
    </p:extLst>
  </p:cSld>
  <p:clrMap bg1="lt1" tx1="dk1" bg2="lt2" tx2="dk2" accent1="accent1" accent2="accent2" accent3="accent3" accent4="accent4" accent5="accent5" accent6="accent6" hlink="hlink" folHlink="folHlink"/>
  <p:sldLayoutIdLst>
    <p:sldLayoutId id="2147483775" r:id="rId1"/>
  </p:sldLayoutIdLst>
  <p:timing>
    <p:tnLst>
      <p:par>
        <p:cTn id="1" dur="indefinite" restart="never" nodeType="tmRoot"/>
      </p:par>
    </p:tnLst>
  </p:timing>
  <p:hf sldNum="0" hdr="0" ftr="0" dt="0"/>
  <p:txStyles>
    <p:titleStyle>
      <a:lvl1pPr algn="l" defTabSz="755683" rtl="0" eaLnBrk="1" latinLnBrk="0" hangingPunct="1">
        <a:lnSpc>
          <a:spcPct val="90000"/>
        </a:lnSpc>
        <a:spcBef>
          <a:spcPct val="0"/>
        </a:spcBef>
        <a:buNone/>
        <a:defRPr sz="3636" kern="1200">
          <a:solidFill>
            <a:schemeClr val="tx1"/>
          </a:solidFill>
          <a:latin typeface="+mj-lt"/>
          <a:ea typeface="+mj-ea"/>
          <a:cs typeface="+mj-cs"/>
        </a:defRPr>
      </a:lvl1pPr>
    </p:titleStyle>
    <p:bodyStyle>
      <a:lvl1pPr marL="188921" indent="-188921" algn="l" defTabSz="755683" rtl="0" eaLnBrk="1" latinLnBrk="0" hangingPunct="1">
        <a:lnSpc>
          <a:spcPct val="90000"/>
        </a:lnSpc>
        <a:spcBef>
          <a:spcPts val="826"/>
        </a:spcBef>
        <a:buFont typeface="Arial" panose="020B0604020202020204" pitchFamily="34" charset="0"/>
        <a:buChar char="•"/>
        <a:defRPr sz="2314" kern="1200">
          <a:solidFill>
            <a:schemeClr val="tx1"/>
          </a:solidFill>
          <a:latin typeface="+mn-lt"/>
          <a:ea typeface="+mn-ea"/>
          <a:cs typeface="+mn-cs"/>
        </a:defRPr>
      </a:lvl1pPr>
      <a:lvl2pPr marL="566762" indent="-188921" algn="l" defTabSz="755683" rtl="0" eaLnBrk="1" latinLnBrk="0" hangingPunct="1">
        <a:lnSpc>
          <a:spcPct val="90000"/>
        </a:lnSpc>
        <a:spcBef>
          <a:spcPts val="413"/>
        </a:spcBef>
        <a:buFont typeface="Arial" panose="020B0604020202020204" pitchFamily="34" charset="0"/>
        <a:buChar char="•"/>
        <a:defRPr sz="1983" kern="1200">
          <a:solidFill>
            <a:schemeClr val="tx1"/>
          </a:solidFill>
          <a:latin typeface="+mn-lt"/>
          <a:ea typeface="+mn-ea"/>
          <a:cs typeface="+mn-cs"/>
        </a:defRPr>
      </a:lvl2pPr>
      <a:lvl3pPr marL="944604" indent="-188921" algn="l" defTabSz="755683" rtl="0" eaLnBrk="1" latinLnBrk="0" hangingPunct="1">
        <a:lnSpc>
          <a:spcPct val="90000"/>
        </a:lnSpc>
        <a:spcBef>
          <a:spcPts val="413"/>
        </a:spcBef>
        <a:buFont typeface="Arial" panose="020B0604020202020204" pitchFamily="34" charset="0"/>
        <a:buChar char="•"/>
        <a:defRPr sz="1653" kern="1200">
          <a:solidFill>
            <a:schemeClr val="tx1"/>
          </a:solidFill>
          <a:latin typeface="+mn-lt"/>
          <a:ea typeface="+mn-ea"/>
          <a:cs typeface="+mn-cs"/>
        </a:defRPr>
      </a:lvl3pPr>
      <a:lvl4pPr marL="1322445" indent="-188921" algn="l" defTabSz="755683"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4pPr>
      <a:lvl5pPr marL="1700287" indent="-188921" algn="l" defTabSz="755683"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5pPr>
      <a:lvl6pPr marL="2078128" indent="-188921" algn="l" defTabSz="755683"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6pPr>
      <a:lvl7pPr marL="2455970" indent="-188921" algn="l" defTabSz="755683"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7pPr>
      <a:lvl8pPr marL="2833811" indent="-188921" algn="l" defTabSz="755683"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8pPr>
      <a:lvl9pPr marL="3211653" indent="-188921" algn="l" defTabSz="755683"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9pPr>
    </p:bodyStyle>
    <p:otherStyle>
      <a:defPPr>
        <a:defRPr lang="en-US"/>
      </a:defPPr>
      <a:lvl1pPr marL="0" algn="l" defTabSz="755683" rtl="0" eaLnBrk="1" latinLnBrk="0" hangingPunct="1">
        <a:defRPr sz="1488" kern="1200">
          <a:solidFill>
            <a:schemeClr val="tx1"/>
          </a:solidFill>
          <a:latin typeface="+mn-lt"/>
          <a:ea typeface="+mn-ea"/>
          <a:cs typeface="+mn-cs"/>
        </a:defRPr>
      </a:lvl1pPr>
      <a:lvl2pPr marL="377842" algn="l" defTabSz="755683" rtl="0" eaLnBrk="1" latinLnBrk="0" hangingPunct="1">
        <a:defRPr sz="1488" kern="1200">
          <a:solidFill>
            <a:schemeClr val="tx1"/>
          </a:solidFill>
          <a:latin typeface="+mn-lt"/>
          <a:ea typeface="+mn-ea"/>
          <a:cs typeface="+mn-cs"/>
        </a:defRPr>
      </a:lvl2pPr>
      <a:lvl3pPr marL="755683" algn="l" defTabSz="755683" rtl="0" eaLnBrk="1" latinLnBrk="0" hangingPunct="1">
        <a:defRPr sz="1488" kern="1200">
          <a:solidFill>
            <a:schemeClr val="tx1"/>
          </a:solidFill>
          <a:latin typeface="+mn-lt"/>
          <a:ea typeface="+mn-ea"/>
          <a:cs typeface="+mn-cs"/>
        </a:defRPr>
      </a:lvl3pPr>
      <a:lvl4pPr marL="1133525" algn="l" defTabSz="755683" rtl="0" eaLnBrk="1" latinLnBrk="0" hangingPunct="1">
        <a:defRPr sz="1488" kern="1200">
          <a:solidFill>
            <a:schemeClr val="tx1"/>
          </a:solidFill>
          <a:latin typeface="+mn-lt"/>
          <a:ea typeface="+mn-ea"/>
          <a:cs typeface="+mn-cs"/>
        </a:defRPr>
      </a:lvl4pPr>
      <a:lvl5pPr marL="1511366" algn="l" defTabSz="755683" rtl="0" eaLnBrk="1" latinLnBrk="0" hangingPunct="1">
        <a:defRPr sz="1488" kern="1200">
          <a:solidFill>
            <a:schemeClr val="tx1"/>
          </a:solidFill>
          <a:latin typeface="+mn-lt"/>
          <a:ea typeface="+mn-ea"/>
          <a:cs typeface="+mn-cs"/>
        </a:defRPr>
      </a:lvl5pPr>
      <a:lvl6pPr marL="1889208" algn="l" defTabSz="755683" rtl="0" eaLnBrk="1" latinLnBrk="0" hangingPunct="1">
        <a:defRPr sz="1488" kern="1200">
          <a:solidFill>
            <a:schemeClr val="tx1"/>
          </a:solidFill>
          <a:latin typeface="+mn-lt"/>
          <a:ea typeface="+mn-ea"/>
          <a:cs typeface="+mn-cs"/>
        </a:defRPr>
      </a:lvl6pPr>
      <a:lvl7pPr marL="2267049" algn="l" defTabSz="755683" rtl="0" eaLnBrk="1" latinLnBrk="0" hangingPunct="1">
        <a:defRPr sz="1488" kern="1200">
          <a:solidFill>
            <a:schemeClr val="tx1"/>
          </a:solidFill>
          <a:latin typeface="+mn-lt"/>
          <a:ea typeface="+mn-ea"/>
          <a:cs typeface="+mn-cs"/>
        </a:defRPr>
      </a:lvl7pPr>
      <a:lvl8pPr marL="2644891" algn="l" defTabSz="755683" rtl="0" eaLnBrk="1" latinLnBrk="0" hangingPunct="1">
        <a:defRPr sz="1488" kern="1200">
          <a:solidFill>
            <a:schemeClr val="tx1"/>
          </a:solidFill>
          <a:latin typeface="+mn-lt"/>
          <a:ea typeface="+mn-ea"/>
          <a:cs typeface="+mn-cs"/>
        </a:defRPr>
      </a:lvl8pPr>
      <a:lvl9pPr marL="3022732" algn="l" defTabSz="755683" rtl="0" eaLnBrk="1" latinLnBrk="0" hangingPunct="1">
        <a:defRPr sz="1488" kern="1200">
          <a:solidFill>
            <a:schemeClr val="tx1"/>
          </a:solidFill>
          <a:latin typeface="+mn-lt"/>
          <a:ea typeface="+mn-ea"/>
          <a:cs typeface="+mn-cs"/>
        </a:defRPr>
      </a:lvl9pPr>
    </p:otherStyle>
  </p:txStyles>
</p:sldMaster>
</file>

<file path=ppt/slideMasters/slideMaster4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34298" y="402315"/>
            <a:ext cx="9212104" cy="1460574"/>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734298" y="2011568"/>
            <a:ext cx="9212104" cy="479453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34298" y="7003758"/>
            <a:ext cx="2403158" cy="402314"/>
          </a:xfrm>
          <a:prstGeom prst="rect">
            <a:avLst/>
          </a:prstGeom>
        </p:spPr>
        <p:txBody>
          <a:bodyPr vert="horz" lIns="91440" tIns="45720" rIns="91440" bIns="45720" rtlCol="0" anchor="ctr"/>
          <a:lstStyle>
            <a:lvl1pPr algn="l">
              <a:defRPr sz="1322">
                <a:solidFill>
                  <a:schemeClr val="tx1">
                    <a:tint val="75000"/>
                  </a:schemeClr>
                </a:solidFill>
              </a:defRPr>
            </a:lvl1pPr>
          </a:lstStyle>
          <a:p>
            <a:pPr defTabSz="503789" rtl="0"/>
            <a:fld id="{D0E22C87-1B4A-4370-BD11-1396021D827E}" type="datetime1">
              <a:rPr lang="en-US" kern="1200" smtClean="0">
                <a:solidFill>
                  <a:prstClr val="black">
                    <a:tint val="75000"/>
                  </a:prstClr>
                </a:solidFill>
                <a:ea typeface="+mn-ea"/>
                <a:cs typeface="+mn-cs"/>
              </a:rPr>
              <a:pPr defTabSz="503789" rtl="0"/>
              <a:t>11/15/2016</a:t>
            </a:fld>
            <a:endParaRPr lang="en-US" kern="1200">
              <a:solidFill>
                <a:prstClr val="black">
                  <a:tint val="75000"/>
                </a:prstClr>
              </a:solidFill>
              <a:ea typeface="+mn-ea"/>
              <a:cs typeface="+mn-cs"/>
            </a:endParaRPr>
          </a:p>
        </p:txBody>
      </p:sp>
      <p:sp>
        <p:nvSpPr>
          <p:cNvPr id="5" name="Footer Placeholder 4"/>
          <p:cNvSpPr>
            <a:spLocks noGrp="1"/>
          </p:cNvSpPr>
          <p:nvPr>
            <p:ph type="ftr" sz="quarter" idx="3"/>
          </p:nvPr>
        </p:nvSpPr>
        <p:spPr>
          <a:xfrm>
            <a:off x="3537982" y="7003758"/>
            <a:ext cx="3604736" cy="402314"/>
          </a:xfrm>
          <a:prstGeom prst="rect">
            <a:avLst/>
          </a:prstGeom>
        </p:spPr>
        <p:txBody>
          <a:bodyPr vert="horz" lIns="91440" tIns="45720" rIns="91440" bIns="45720" rtlCol="0" anchor="ctr"/>
          <a:lstStyle>
            <a:lvl1pPr algn="ctr">
              <a:defRPr sz="1322">
                <a:solidFill>
                  <a:schemeClr val="tx1">
                    <a:tint val="75000"/>
                  </a:schemeClr>
                </a:solidFill>
              </a:defRPr>
            </a:lvl1pPr>
          </a:lstStyle>
          <a:p>
            <a:pPr defTabSz="503789" rtl="0"/>
            <a:r>
              <a:rPr lang="en-US" kern="1200" smtClean="0">
                <a:solidFill>
                  <a:prstClr val="black">
                    <a:tint val="75000"/>
                  </a:prstClr>
                </a:solidFill>
                <a:ea typeface="+mn-ea"/>
                <a:cs typeface="+mn-cs"/>
              </a:rPr>
              <a:t>#TECDublin16</a:t>
            </a:r>
            <a:endParaRPr lang="en-US" kern="1200">
              <a:solidFill>
                <a:prstClr val="black">
                  <a:tint val="75000"/>
                </a:prstClr>
              </a:solidFill>
              <a:ea typeface="+mn-ea"/>
              <a:cs typeface="+mn-cs"/>
            </a:endParaRPr>
          </a:p>
        </p:txBody>
      </p:sp>
      <p:sp>
        <p:nvSpPr>
          <p:cNvPr id="6" name="Slide Number Placeholder 5"/>
          <p:cNvSpPr>
            <a:spLocks noGrp="1"/>
          </p:cNvSpPr>
          <p:nvPr>
            <p:ph type="sldNum" sz="quarter" idx="4"/>
          </p:nvPr>
        </p:nvSpPr>
        <p:spPr>
          <a:xfrm>
            <a:off x="7543244" y="7003758"/>
            <a:ext cx="2403158" cy="402314"/>
          </a:xfrm>
          <a:prstGeom prst="rect">
            <a:avLst/>
          </a:prstGeom>
        </p:spPr>
        <p:txBody>
          <a:bodyPr vert="horz" lIns="91440" tIns="45720" rIns="91440" bIns="45720" rtlCol="0" anchor="ctr"/>
          <a:lstStyle>
            <a:lvl1pPr algn="r">
              <a:defRPr sz="1322" b="1">
                <a:solidFill>
                  <a:schemeClr val="tx1">
                    <a:tint val="75000"/>
                  </a:schemeClr>
                </a:solidFill>
              </a:defRPr>
            </a:lvl1pPr>
          </a:lstStyle>
          <a:p>
            <a:pPr defTabSz="503789" rtl="0"/>
            <a:r>
              <a:rPr lang="en-US" kern="1200" smtClean="0">
                <a:solidFill>
                  <a:prstClr val="black">
                    <a:tint val="75000"/>
                  </a:prstClr>
                </a:solidFill>
                <a:ea typeface="+mn-ea"/>
                <a:cs typeface="+mn-cs"/>
              </a:rPr>
              <a:t>#TECDublin16</a:t>
            </a:r>
          </a:p>
          <a:p>
            <a:pPr defTabSz="503789" rtl="0"/>
            <a:endParaRPr lang="en-US" kern="1200" dirty="0">
              <a:solidFill>
                <a:prstClr val="black">
                  <a:tint val="75000"/>
                </a:prstClr>
              </a:solidFill>
              <a:ea typeface="+mn-ea"/>
              <a:cs typeface="+mn-cs"/>
            </a:endParaRPr>
          </a:p>
        </p:txBody>
      </p:sp>
    </p:spTree>
    <p:extLst>
      <p:ext uri="{BB962C8B-B14F-4D97-AF65-F5344CB8AC3E}">
        <p14:creationId xmlns:p14="http://schemas.microsoft.com/office/powerpoint/2010/main" val="1101538454"/>
      </p:ext>
    </p:extLst>
  </p:cSld>
  <p:clrMap bg1="lt1" tx1="dk1" bg2="lt2" tx2="dk2" accent1="accent1" accent2="accent2" accent3="accent3" accent4="accent4" accent5="accent5" accent6="accent6" hlink="hlink" folHlink="folHlink"/>
  <p:sldLayoutIdLst>
    <p:sldLayoutId id="2147483777" r:id="rId1"/>
  </p:sldLayoutIdLst>
  <p:timing>
    <p:tnLst>
      <p:par>
        <p:cTn id="1" dur="indefinite" restart="never" nodeType="tmRoot"/>
      </p:par>
    </p:tnLst>
  </p:timing>
  <p:hf sldNum="0" hdr="0" ftr="0" dt="0"/>
  <p:txStyles>
    <p:titleStyle>
      <a:lvl1pPr algn="l" defTabSz="1007577" rtl="0" eaLnBrk="1" latinLnBrk="0" hangingPunct="1">
        <a:lnSpc>
          <a:spcPct val="90000"/>
        </a:lnSpc>
        <a:spcBef>
          <a:spcPct val="0"/>
        </a:spcBef>
        <a:buNone/>
        <a:defRPr sz="4848" kern="1200">
          <a:solidFill>
            <a:schemeClr val="tx1"/>
          </a:solidFill>
          <a:latin typeface="+mj-lt"/>
          <a:ea typeface="+mj-ea"/>
          <a:cs typeface="+mj-cs"/>
        </a:defRPr>
      </a:lvl1pPr>
    </p:titleStyle>
    <p:bodyStyle>
      <a:lvl1pPr marL="251894" indent="-251894" algn="l" defTabSz="1007577" rtl="0" eaLnBrk="1" latinLnBrk="0" hangingPunct="1">
        <a:lnSpc>
          <a:spcPct val="90000"/>
        </a:lnSpc>
        <a:spcBef>
          <a:spcPts val="1102"/>
        </a:spcBef>
        <a:buFont typeface="Arial" panose="020B0604020202020204" pitchFamily="34" charset="0"/>
        <a:buChar char="•"/>
        <a:defRPr sz="3085" kern="1200">
          <a:solidFill>
            <a:schemeClr val="tx1"/>
          </a:solidFill>
          <a:latin typeface="+mn-lt"/>
          <a:ea typeface="+mn-ea"/>
          <a:cs typeface="+mn-cs"/>
        </a:defRPr>
      </a:lvl1pPr>
      <a:lvl2pPr marL="755683" indent="-251894" algn="l" defTabSz="1007577" rtl="0" eaLnBrk="1" latinLnBrk="0" hangingPunct="1">
        <a:lnSpc>
          <a:spcPct val="90000"/>
        </a:lnSpc>
        <a:spcBef>
          <a:spcPts val="551"/>
        </a:spcBef>
        <a:buFont typeface="Arial" panose="020B0604020202020204" pitchFamily="34" charset="0"/>
        <a:buChar char="•"/>
        <a:defRPr sz="2645" kern="1200">
          <a:solidFill>
            <a:schemeClr val="tx1"/>
          </a:solidFill>
          <a:latin typeface="+mn-lt"/>
          <a:ea typeface="+mn-ea"/>
          <a:cs typeface="+mn-cs"/>
        </a:defRPr>
      </a:lvl2pPr>
      <a:lvl3pPr marL="1259472" indent="-251894" algn="l" defTabSz="1007577" rtl="0" eaLnBrk="1" latinLnBrk="0" hangingPunct="1">
        <a:lnSpc>
          <a:spcPct val="90000"/>
        </a:lnSpc>
        <a:spcBef>
          <a:spcPts val="551"/>
        </a:spcBef>
        <a:buFont typeface="Arial" panose="020B0604020202020204" pitchFamily="34" charset="0"/>
        <a:buChar char="•"/>
        <a:defRPr sz="2204" kern="1200">
          <a:solidFill>
            <a:schemeClr val="tx1"/>
          </a:solidFill>
          <a:latin typeface="+mn-lt"/>
          <a:ea typeface="+mn-ea"/>
          <a:cs typeface="+mn-cs"/>
        </a:defRPr>
      </a:lvl3pPr>
      <a:lvl4pPr marL="1763260" indent="-251894" algn="l" defTabSz="1007577" rtl="0" eaLnBrk="1" latinLnBrk="0" hangingPunct="1">
        <a:lnSpc>
          <a:spcPct val="90000"/>
        </a:lnSpc>
        <a:spcBef>
          <a:spcPts val="551"/>
        </a:spcBef>
        <a:buFont typeface="Arial" panose="020B0604020202020204" pitchFamily="34" charset="0"/>
        <a:buChar char="•"/>
        <a:defRPr sz="1983" kern="1200">
          <a:solidFill>
            <a:schemeClr val="tx1"/>
          </a:solidFill>
          <a:latin typeface="+mn-lt"/>
          <a:ea typeface="+mn-ea"/>
          <a:cs typeface="+mn-cs"/>
        </a:defRPr>
      </a:lvl4pPr>
      <a:lvl5pPr marL="2267049" indent="-251894" algn="l" defTabSz="1007577" rtl="0" eaLnBrk="1" latinLnBrk="0" hangingPunct="1">
        <a:lnSpc>
          <a:spcPct val="90000"/>
        </a:lnSpc>
        <a:spcBef>
          <a:spcPts val="551"/>
        </a:spcBef>
        <a:buFont typeface="Arial" panose="020B0604020202020204" pitchFamily="34" charset="0"/>
        <a:buChar char="•"/>
        <a:defRPr sz="1983" kern="1200">
          <a:solidFill>
            <a:schemeClr val="tx1"/>
          </a:solidFill>
          <a:latin typeface="+mn-lt"/>
          <a:ea typeface="+mn-ea"/>
          <a:cs typeface="+mn-cs"/>
        </a:defRPr>
      </a:lvl5pPr>
      <a:lvl6pPr marL="2770838" indent="-251894" algn="l" defTabSz="1007577" rtl="0" eaLnBrk="1" latinLnBrk="0" hangingPunct="1">
        <a:lnSpc>
          <a:spcPct val="90000"/>
        </a:lnSpc>
        <a:spcBef>
          <a:spcPts val="551"/>
        </a:spcBef>
        <a:buFont typeface="Arial" panose="020B0604020202020204" pitchFamily="34" charset="0"/>
        <a:buChar char="•"/>
        <a:defRPr sz="1983" kern="1200">
          <a:solidFill>
            <a:schemeClr val="tx1"/>
          </a:solidFill>
          <a:latin typeface="+mn-lt"/>
          <a:ea typeface="+mn-ea"/>
          <a:cs typeface="+mn-cs"/>
        </a:defRPr>
      </a:lvl6pPr>
      <a:lvl7pPr marL="3274626" indent="-251894" algn="l" defTabSz="1007577" rtl="0" eaLnBrk="1" latinLnBrk="0" hangingPunct="1">
        <a:lnSpc>
          <a:spcPct val="90000"/>
        </a:lnSpc>
        <a:spcBef>
          <a:spcPts val="551"/>
        </a:spcBef>
        <a:buFont typeface="Arial" panose="020B0604020202020204" pitchFamily="34" charset="0"/>
        <a:buChar char="•"/>
        <a:defRPr sz="1983" kern="1200">
          <a:solidFill>
            <a:schemeClr val="tx1"/>
          </a:solidFill>
          <a:latin typeface="+mn-lt"/>
          <a:ea typeface="+mn-ea"/>
          <a:cs typeface="+mn-cs"/>
        </a:defRPr>
      </a:lvl7pPr>
      <a:lvl8pPr marL="3778415" indent="-251894" algn="l" defTabSz="1007577" rtl="0" eaLnBrk="1" latinLnBrk="0" hangingPunct="1">
        <a:lnSpc>
          <a:spcPct val="90000"/>
        </a:lnSpc>
        <a:spcBef>
          <a:spcPts val="551"/>
        </a:spcBef>
        <a:buFont typeface="Arial" panose="020B0604020202020204" pitchFamily="34" charset="0"/>
        <a:buChar char="•"/>
        <a:defRPr sz="1983" kern="1200">
          <a:solidFill>
            <a:schemeClr val="tx1"/>
          </a:solidFill>
          <a:latin typeface="+mn-lt"/>
          <a:ea typeface="+mn-ea"/>
          <a:cs typeface="+mn-cs"/>
        </a:defRPr>
      </a:lvl8pPr>
      <a:lvl9pPr marL="4282204" indent="-251894" algn="l" defTabSz="1007577" rtl="0" eaLnBrk="1" latinLnBrk="0" hangingPunct="1">
        <a:lnSpc>
          <a:spcPct val="90000"/>
        </a:lnSpc>
        <a:spcBef>
          <a:spcPts val="551"/>
        </a:spcBef>
        <a:buFont typeface="Arial" panose="020B0604020202020204" pitchFamily="34" charset="0"/>
        <a:buChar char="•"/>
        <a:defRPr sz="1983" kern="1200">
          <a:solidFill>
            <a:schemeClr val="tx1"/>
          </a:solidFill>
          <a:latin typeface="+mn-lt"/>
          <a:ea typeface="+mn-ea"/>
          <a:cs typeface="+mn-cs"/>
        </a:defRPr>
      </a:lvl9pPr>
    </p:bodyStyle>
    <p:otherStyle>
      <a:defPPr>
        <a:defRPr lang="en-US"/>
      </a:defPPr>
      <a:lvl1pPr marL="0" algn="l" defTabSz="1007577" rtl="0" eaLnBrk="1" latinLnBrk="0" hangingPunct="1">
        <a:defRPr sz="1983" kern="1200">
          <a:solidFill>
            <a:schemeClr val="tx1"/>
          </a:solidFill>
          <a:latin typeface="+mn-lt"/>
          <a:ea typeface="+mn-ea"/>
          <a:cs typeface="+mn-cs"/>
        </a:defRPr>
      </a:lvl1pPr>
      <a:lvl2pPr marL="503789" algn="l" defTabSz="1007577" rtl="0" eaLnBrk="1" latinLnBrk="0" hangingPunct="1">
        <a:defRPr sz="1983" kern="1200">
          <a:solidFill>
            <a:schemeClr val="tx1"/>
          </a:solidFill>
          <a:latin typeface="+mn-lt"/>
          <a:ea typeface="+mn-ea"/>
          <a:cs typeface="+mn-cs"/>
        </a:defRPr>
      </a:lvl2pPr>
      <a:lvl3pPr marL="1007577" algn="l" defTabSz="1007577" rtl="0" eaLnBrk="1" latinLnBrk="0" hangingPunct="1">
        <a:defRPr sz="1983" kern="1200">
          <a:solidFill>
            <a:schemeClr val="tx1"/>
          </a:solidFill>
          <a:latin typeface="+mn-lt"/>
          <a:ea typeface="+mn-ea"/>
          <a:cs typeface="+mn-cs"/>
        </a:defRPr>
      </a:lvl3pPr>
      <a:lvl4pPr marL="1511366" algn="l" defTabSz="1007577" rtl="0" eaLnBrk="1" latinLnBrk="0" hangingPunct="1">
        <a:defRPr sz="1983" kern="1200">
          <a:solidFill>
            <a:schemeClr val="tx1"/>
          </a:solidFill>
          <a:latin typeface="+mn-lt"/>
          <a:ea typeface="+mn-ea"/>
          <a:cs typeface="+mn-cs"/>
        </a:defRPr>
      </a:lvl4pPr>
      <a:lvl5pPr marL="2015155" algn="l" defTabSz="1007577" rtl="0" eaLnBrk="1" latinLnBrk="0" hangingPunct="1">
        <a:defRPr sz="1983" kern="1200">
          <a:solidFill>
            <a:schemeClr val="tx1"/>
          </a:solidFill>
          <a:latin typeface="+mn-lt"/>
          <a:ea typeface="+mn-ea"/>
          <a:cs typeface="+mn-cs"/>
        </a:defRPr>
      </a:lvl5pPr>
      <a:lvl6pPr marL="2518943" algn="l" defTabSz="1007577" rtl="0" eaLnBrk="1" latinLnBrk="0" hangingPunct="1">
        <a:defRPr sz="1983" kern="1200">
          <a:solidFill>
            <a:schemeClr val="tx1"/>
          </a:solidFill>
          <a:latin typeface="+mn-lt"/>
          <a:ea typeface="+mn-ea"/>
          <a:cs typeface="+mn-cs"/>
        </a:defRPr>
      </a:lvl6pPr>
      <a:lvl7pPr marL="3022732" algn="l" defTabSz="1007577" rtl="0" eaLnBrk="1" latinLnBrk="0" hangingPunct="1">
        <a:defRPr sz="1983" kern="1200">
          <a:solidFill>
            <a:schemeClr val="tx1"/>
          </a:solidFill>
          <a:latin typeface="+mn-lt"/>
          <a:ea typeface="+mn-ea"/>
          <a:cs typeface="+mn-cs"/>
        </a:defRPr>
      </a:lvl7pPr>
      <a:lvl8pPr marL="3526521" algn="l" defTabSz="1007577" rtl="0" eaLnBrk="1" latinLnBrk="0" hangingPunct="1">
        <a:defRPr sz="1983" kern="1200">
          <a:solidFill>
            <a:schemeClr val="tx1"/>
          </a:solidFill>
          <a:latin typeface="+mn-lt"/>
          <a:ea typeface="+mn-ea"/>
          <a:cs typeface="+mn-cs"/>
        </a:defRPr>
      </a:lvl8pPr>
      <a:lvl9pPr marL="4030309" algn="l" defTabSz="1007577" rtl="0" eaLnBrk="1" latinLnBrk="0" hangingPunct="1">
        <a:defRPr sz="1983" kern="1200">
          <a:solidFill>
            <a:schemeClr val="tx1"/>
          </a:solidFill>
          <a:latin typeface="+mn-lt"/>
          <a:ea typeface="+mn-ea"/>
          <a:cs typeface="+mn-cs"/>
        </a:defRPr>
      </a:lvl9pPr>
    </p:otherStyle>
  </p:txStyles>
</p:sldMaster>
</file>

<file path=ppt/slideMasters/slideMaster50.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34298" y="402315"/>
            <a:ext cx="9212104" cy="1460574"/>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734298" y="2011568"/>
            <a:ext cx="9212104" cy="479453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734298" y="7003758"/>
            <a:ext cx="2403158" cy="402314"/>
          </a:xfrm>
          <a:prstGeom prst="rect">
            <a:avLst/>
          </a:prstGeom>
        </p:spPr>
        <p:txBody>
          <a:bodyPr vert="horz" lIns="91440" tIns="45720" rIns="91440" bIns="45720" rtlCol="0" anchor="ctr"/>
          <a:lstStyle>
            <a:lvl1pPr algn="l">
              <a:defRPr sz="992">
                <a:solidFill>
                  <a:schemeClr val="tx1">
                    <a:tint val="75000"/>
                  </a:schemeClr>
                </a:solidFill>
              </a:defRPr>
            </a:lvl1pPr>
          </a:lstStyle>
          <a:p>
            <a:pPr defTabSz="503789" rtl="0"/>
            <a:fld id="{6E8AC5F1-3AEA-43F3-80F9-620F033E9689}" type="datetime1">
              <a:rPr lang="en-US" kern="1200" smtClean="0">
                <a:solidFill>
                  <a:prstClr val="black">
                    <a:tint val="75000"/>
                  </a:prstClr>
                </a:solidFill>
                <a:ea typeface="+mn-ea"/>
                <a:cs typeface="+mn-cs"/>
              </a:rPr>
              <a:pPr defTabSz="503789" rtl="0"/>
              <a:t>11/15/2016</a:t>
            </a:fld>
            <a:endParaRPr lang="en-US" kern="1200">
              <a:solidFill>
                <a:prstClr val="black">
                  <a:tint val="75000"/>
                </a:prstClr>
              </a:solidFill>
              <a:ea typeface="+mn-ea"/>
              <a:cs typeface="+mn-cs"/>
            </a:endParaRPr>
          </a:p>
        </p:txBody>
      </p:sp>
      <p:sp>
        <p:nvSpPr>
          <p:cNvPr id="5" name="Footer Placeholder 4"/>
          <p:cNvSpPr>
            <a:spLocks noGrp="1"/>
          </p:cNvSpPr>
          <p:nvPr>
            <p:ph type="ftr" sz="quarter" idx="3"/>
          </p:nvPr>
        </p:nvSpPr>
        <p:spPr>
          <a:xfrm>
            <a:off x="3537982" y="7003758"/>
            <a:ext cx="3604736" cy="402314"/>
          </a:xfrm>
          <a:prstGeom prst="rect">
            <a:avLst/>
          </a:prstGeom>
        </p:spPr>
        <p:txBody>
          <a:bodyPr vert="horz" lIns="91440" tIns="45720" rIns="91440" bIns="45720" rtlCol="0" anchor="ctr"/>
          <a:lstStyle>
            <a:lvl1pPr algn="ctr">
              <a:defRPr sz="992">
                <a:solidFill>
                  <a:schemeClr val="tx1">
                    <a:tint val="75000"/>
                  </a:schemeClr>
                </a:solidFill>
              </a:defRPr>
            </a:lvl1pPr>
          </a:lstStyle>
          <a:p>
            <a:pPr defTabSz="503789" rtl="0"/>
            <a:r>
              <a:rPr lang="en-US" kern="1200" smtClean="0">
                <a:solidFill>
                  <a:prstClr val="black">
                    <a:tint val="75000"/>
                  </a:prstClr>
                </a:solidFill>
                <a:ea typeface="+mn-ea"/>
                <a:cs typeface="+mn-cs"/>
              </a:rPr>
              <a:t>#TECDublin16</a:t>
            </a:r>
            <a:endParaRPr lang="en-US" kern="1200">
              <a:solidFill>
                <a:prstClr val="black">
                  <a:tint val="75000"/>
                </a:prstClr>
              </a:solidFill>
              <a:ea typeface="+mn-ea"/>
              <a:cs typeface="+mn-cs"/>
            </a:endParaRPr>
          </a:p>
        </p:txBody>
      </p:sp>
      <p:sp>
        <p:nvSpPr>
          <p:cNvPr id="6" name="Slide Number Placeholder 5"/>
          <p:cNvSpPr>
            <a:spLocks noGrp="1"/>
          </p:cNvSpPr>
          <p:nvPr>
            <p:ph type="sldNum" sz="quarter" idx="4"/>
          </p:nvPr>
        </p:nvSpPr>
        <p:spPr>
          <a:xfrm>
            <a:off x="7543244" y="7003758"/>
            <a:ext cx="2403158" cy="402314"/>
          </a:xfrm>
          <a:prstGeom prst="rect">
            <a:avLst/>
          </a:prstGeom>
        </p:spPr>
        <p:txBody>
          <a:bodyPr vert="horz" lIns="91440" tIns="45720" rIns="91440" bIns="45720" rtlCol="0" anchor="ctr"/>
          <a:lstStyle>
            <a:lvl1pPr algn="r">
              <a:defRPr sz="992">
                <a:solidFill>
                  <a:schemeClr val="tx1">
                    <a:tint val="75000"/>
                  </a:schemeClr>
                </a:solidFill>
              </a:defRPr>
            </a:lvl1pPr>
          </a:lstStyle>
          <a:p>
            <a:pPr defTabSz="503789" rtl="0"/>
            <a:r>
              <a:rPr lang="en-US" kern="1200" smtClean="0">
                <a:solidFill>
                  <a:prstClr val="black">
                    <a:tint val="75000"/>
                  </a:prstClr>
                </a:solidFill>
                <a:ea typeface="+mn-ea"/>
                <a:cs typeface="+mn-cs"/>
              </a:rPr>
              <a:t>#TECDublin16</a:t>
            </a:r>
            <a:endParaRPr lang="en-US" kern="1200" dirty="0" smtClean="0">
              <a:solidFill>
                <a:prstClr val="black">
                  <a:tint val="75000"/>
                </a:prstClr>
              </a:solidFill>
              <a:ea typeface="+mn-ea"/>
              <a:cs typeface="+mn-cs"/>
            </a:endParaRPr>
          </a:p>
        </p:txBody>
      </p:sp>
    </p:spTree>
    <p:extLst>
      <p:ext uri="{BB962C8B-B14F-4D97-AF65-F5344CB8AC3E}">
        <p14:creationId xmlns:p14="http://schemas.microsoft.com/office/powerpoint/2010/main" val="1121555152"/>
      </p:ext>
    </p:extLst>
  </p:cSld>
  <p:clrMap bg1="lt1" tx1="dk1" bg2="lt2" tx2="dk2" accent1="accent1" accent2="accent2" accent3="accent3" accent4="accent4" accent5="accent5" accent6="accent6" hlink="hlink" folHlink="folHlink"/>
  <p:sldLayoutIdLst>
    <p:sldLayoutId id="2147483779" r:id="rId1"/>
  </p:sldLayoutIdLst>
  <p:timing>
    <p:tnLst>
      <p:par>
        <p:cTn id="1" dur="indefinite" restart="never" nodeType="tmRoot"/>
      </p:par>
    </p:tnLst>
  </p:timing>
  <p:hf sldNum="0" hdr="0" ftr="0" dt="0"/>
  <p:txStyles>
    <p:titleStyle>
      <a:lvl1pPr algn="l" defTabSz="755683" rtl="0" eaLnBrk="1" latinLnBrk="0" hangingPunct="1">
        <a:lnSpc>
          <a:spcPct val="90000"/>
        </a:lnSpc>
        <a:spcBef>
          <a:spcPct val="0"/>
        </a:spcBef>
        <a:buNone/>
        <a:defRPr sz="3636" kern="1200">
          <a:solidFill>
            <a:schemeClr val="tx1"/>
          </a:solidFill>
          <a:latin typeface="+mj-lt"/>
          <a:ea typeface="+mj-ea"/>
          <a:cs typeface="+mj-cs"/>
        </a:defRPr>
      </a:lvl1pPr>
    </p:titleStyle>
    <p:bodyStyle>
      <a:lvl1pPr marL="188921" indent="-188921" algn="l" defTabSz="755683" rtl="0" eaLnBrk="1" latinLnBrk="0" hangingPunct="1">
        <a:lnSpc>
          <a:spcPct val="90000"/>
        </a:lnSpc>
        <a:spcBef>
          <a:spcPts val="826"/>
        </a:spcBef>
        <a:buFont typeface="Arial" panose="020B0604020202020204" pitchFamily="34" charset="0"/>
        <a:buChar char="•"/>
        <a:defRPr sz="2314" kern="1200">
          <a:solidFill>
            <a:schemeClr val="tx1"/>
          </a:solidFill>
          <a:latin typeface="+mn-lt"/>
          <a:ea typeface="+mn-ea"/>
          <a:cs typeface="+mn-cs"/>
        </a:defRPr>
      </a:lvl1pPr>
      <a:lvl2pPr marL="566762" indent="-188921" algn="l" defTabSz="755683" rtl="0" eaLnBrk="1" latinLnBrk="0" hangingPunct="1">
        <a:lnSpc>
          <a:spcPct val="90000"/>
        </a:lnSpc>
        <a:spcBef>
          <a:spcPts val="413"/>
        </a:spcBef>
        <a:buFont typeface="Arial" panose="020B0604020202020204" pitchFamily="34" charset="0"/>
        <a:buChar char="•"/>
        <a:defRPr sz="1983" kern="1200">
          <a:solidFill>
            <a:schemeClr val="tx1"/>
          </a:solidFill>
          <a:latin typeface="+mn-lt"/>
          <a:ea typeface="+mn-ea"/>
          <a:cs typeface="+mn-cs"/>
        </a:defRPr>
      </a:lvl2pPr>
      <a:lvl3pPr marL="944604" indent="-188921" algn="l" defTabSz="755683" rtl="0" eaLnBrk="1" latinLnBrk="0" hangingPunct="1">
        <a:lnSpc>
          <a:spcPct val="90000"/>
        </a:lnSpc>
        <a:spcBef>
          <a:spcPts val="413"/>
        </a:spcBef>
        <a:buFont typeface="Arial" panose="020B0604020202020204" pitchFamily="34" charset="0"/>
        <a:buChar char="•"/>
        <a:defRPr sz="1653" kern="1200">
          <a:solidFill>
            <a:schemeClr val="tx1"/>
          </a:solidFill>
          <a:latin typeface="+mn-lt"/>
          <a:ea typeface="+mn-ea"/>
          <a:cs typeface="+mn-cs"/>
        </a:defRPr>
      </a:lvl3pPr>
      <a:lvl4pPr marL="1322445" indent="-188921" algn="l" defTabSz="755683"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4pPr>
      <a:lvl5pPr marL="1700287" indent="-188921" algn="l" defTabSz="755683"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5pPr>
      <a:lvl6pPr marL="2078128" indent="-188921" algn="l" defTabSz="755683"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6pPr>
      <a:lvl7pPr marL="2455970" indent="-188921" algn="l" defTabSz="755683"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7pPr>
      <a:lvl8pPr marL="2833811" indent="-188921" algn="l" defTabSz="755683"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8pPr>
      <a:lvl9pPr marL="3211653" indent="-188921" algn="l" defTabSz="755683"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9pPr>
    </p:bodyStyle>
    <p:otherStyle>
      <a:defPPr>
        <a:defRPr lang="en-US"/>
      </a:defPPr>
      <a:lvl1pPr marL="0" algn="l" defTabSz="755683" rtl="0" eaLnBrk="1" latinLnBrk="0" hangingPunct="1">
        <a:defRPr sz="1488" kern="1200">
          <a:solidFill>
            <a:schemeClr val="tx1"/>
          </a:solidFill>
          <a:latin typeface="+mn-lt"/>
          <a:ea typeface="+mn-ea"/>
          <a:cs typeface="+mn-cs"/>
        </a:defRPr>
      </a:lvl1pPr>
      <a:lvl2pPr marL="377842" algn="l" defTabSz="755683" rtl="0" eaLnBrk="1" latinLnBrk="0" hangingPunct="1">
        <a:defRPr sz="1488" kern="1200">
          <a:solidFill>
            <a:schemeClr val="tx1"/>
          </a:solidFill>
          <a:latin typeface="+mn-lt"/>
          <a:ea typeface="+mn-ea"/>
          <a:cs typeface="+mn-cs"/>
        </a:defRPr>
      </a:lvl2pPr>
      <a:lvl3pPr marL="755683" algn="l" defTabSz="755683" rtl="0" eaLnBrk="1" latinLnBrk="0" hangingPunct="1">
        <a:defRPr sz="1488" kern="1200">
          <a:solidFill>
            <a:schemeClr val="tx1"/>
          </a:solidFill>
          <a:latin typeface="+mn-lt"/>
          <a:ea typeface="+mn-ea"/>
          <a:cs typeface="+mn-cs"/>
        </a:defRPr>
      </a:lvl3pPr>
      <a:lvl4pPr marL="1133525" algn="l" defTabSz="755683" rtl="0" eaLnBrk="1" latinLnBrk="0" hangingPunct="1">
        <a:defRPr sz="1488" kern="1200">
          <a:solidFill>
            <a:schemeClr val="tx1"/>
          </a:solidFill>
          <a:latin typeface="+mn-lt"/>
          <a:ea typeface="+mn-ea"/>
          <a:cs typeface="+mn-cs"/>
        </a:defRPr>
      </a:lvl4pPr>
      <a:lvl5pPr marL="1511366" algn="l" defTabSz="755683" rtl="0" eaLnBrk="1" latinLnBrk="0" hangingPunct="1">
        <a:defRPr sz="1488" kern="1200">
          <a:solidFill>
            <a:schemeClr val="tx1"/>
          </a:solidFill>
          <a:latin typeface="+mn-lt"/>
          <a:ea typeface="+mn-ea"/>
          <a:cs typeface="+mn-cs"/>
        </a:defRPr>
      </a:lvl5pPr>
      <a:lvl6pPr marL="1889208" algn="l" defTabSz="755683" rtl="0" eaLnBrk="1" latinLnBrk="0" hangingPunct="1">
        <a:defRPr sz="1488" kern="1200">
          <a:solidFill>
            <a:schemeClr val="tx1"/>
          </a:solidFill>
          <a:latin typeface="+mn-lt"/>
          <a:ea typeface="+mn-ea"/>
          <a:cs typeface="+mn-cs"/>
        </a:defRPr>
      </a:lvl6pPr>
      <a:lvl7pPr marL="2267049" algn="l" defTabSz="755683" rtl="0" eaLnBrk="1" latinLnBrk="0" hangingPunct="1">
        <a:defRPr sz="1488" kern="1200">
          <a:solidFill>
            <a:schemeClr val="tx1"/>
          </a:solidFill>
          <a:latin typeface="+mn-lt"/>
          <a:ea typeface="+mn-ea"/>
          <a:cs typeface="+mn-cs"/>
        </a:defRPr>
      </a:lvl7pPr>
      <a:lvl8pPr marL="2644891" algn="l" defTabSz="755683" rtl="0" eaLnBrk="1" latinLnBrk="0" hangingPunct="1">
        <a:defRPr sz="1488" kern="1200">
          <a:solidFill>
            <a:schemeClr val="tx1"/>
          </a:solidFill>
          <a:latin typeface="+mn-lt"/>
          <a:ea typeface="+mn-ea"/>
          <a:cs typeface="+mn-cs"/>
        </a:defRPr>
      </a:lvl8pPr>
      <a:lvl9pPr marL="3022732" algn="l" defTabSz="755683" rtl="0" eaLnBrk="1" latinLnBrk="0" hangingPunct="1">
        <a:defRPr sz="1488" kern="1200">
          <a:solidFill>
            <a:schemeClr val="tx1"/>
          </a:solidFill>
          <a:latin typeface="+mn-lt"/>
          <a:ea typeface="+mn-ea"/>
          <a:cs typeface="+mn-cs"/>
        </a:defRPr>
      </a:lvl9pPr>
    </p:otherStyle>
  </p:txStyles>
</p:sldMaster>
</file>

<file path=ppt/slideMasters/slideMaster5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34298" y="402315"/>
            <a:ext cx="9212104" cy="1460574"/>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734298" y="2011568"/>
            <a:ext cx="9212104" cy="479453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34298" y="7003758"/>
            <a:ext cx="2403158" cy="402314"/>
          </a:xfrm>
          <a:prstGeom prst="rect">
            <a:avLst/>
          </a:prstGeom>
        </p:spPr>
        <p:txBody>
          <a:bodyPr vert="horz" lIns="91440" tIns="45720" rIns="91440" bIns="45720" rtlCol="0" anchor="ctr"/>
          <a:lstStyle>
            <a:lvl1pPr algn="l">
              <a:defRPr sz="1322">
                <a:solidFill>
                  <a:schemeClr val="tx1">
                    <a:tint val="75000"/>
                  </a:schemeClr>
                </a:solidFill>
              </a:defRPr>
            </a:lvl1pPr>
          </a:lstStyle>
          <a:p>
            <a:pPr defTabSz="503789" rtl="0"/>
            <a:fld id="{D0E22C87-1B4A-4370-BD11-1396021D827E}" type="datetime1">
              <a:rPr lang="en-US" kern="1200" smtClean="0">
                <a:solidFill>
                  <a:prstClr val="black">
                    <a:tint val="75000"/>
                  </a:prstClr>
                </a:solidFill>
                <a:ea typeface="+mn-ea"/>
                <a:cs typeface="+mn-cs"/>
              </a:rPr>
              <a:pPr defTabSz="503789" rtl="0"/>
              <a:t>11/15/2016</a:t>
            </a:fld>
            <a:endParaRPr lang="en-US" kern="1200">
              <a:solidFill>
                <a:prstClr val="black">
                  <a:tint val="75000"/>
                </a:prstClr>
              </a:solidFill>
              <a:ea typeface="+mn-ea"/>
              <a:cs typeface="+mn-cs"/>
            </a:endParaRPr>
          </a:p>
        </p:txBody>
      </p:sp>
      <p:sp>
        <p:nvSpPr>
          <p:cNvPr id="5" name="Footer Placeholder 4"/>
          <p:cNvSpPr>
            <a:spLocks noGrp="1"/>
          </p:cNvSpPr>
          <p:nvPr>
            <p:ph type="ftr" sz="quarter" idx="3"/>
          </p:nvPr>
        </p:nvSpPr>
        <p:spPr>
          <a:xfrm>
            <a:off x="3537982" y="7003758"/>
            <a:ext cx="3604736" cy="402314"/>
          </a:xfrm>
          <a:prstGeom prst="rect">
            <a:avLst/>
          </a:prstGeom>
        </p:spPr>
        <p:txBody>
          <a:bodyPr vert="horz" lIns="91440" tIns="45720" rIns="91440" bIns="45720" rtlCol="0" anchor="ctr"/>
          <a:lstStyle>
            <a:lvl1pPr algn="ctr">
              <a:defRPr sz="1322">
                <a:solidFill>
                  <a:schemeClr val="tx1">
                    <a:tint val="75000"/>
                  </a:schemeClr>
                </a:solidFill>
              </a:defRPr>
            </a:lvl1pPr>
          </a:lstStyle>
          <a:p>
            <a:pPr defTabSz="503789" rtl="0"/>
            <a:r>
              <a:rPr lang="en-US" kern="1200" smtClean="0">
                <a:solidFill>
                  <a:prstClr val="black">
                    <a:tint val="75000"/>
                  </a:prstClr>
                </a:solidFill>
                <a:ea typeface="+mn-ea"/>
                <a:cs typeface="+mn-cs"/>
              </a:rPr>
              <a:t>#TECDublin16</a:t>
            </a:r>
            <a:endParaRPr lang="en-US" kern="1200">
              <a:solidFill>
                <a:prstClr val="black">
                  <a:tint val="75000"/>
                </a:prstClr>
              </a:solidFill>
              <a:ea typeface="+mn-ea"/>
              <a:cs typeface="+mn-cs"/>
            </a:endParaRPr>
          </a:p>
        </p:txBody>
      </p:sp>
      <p:sp>
        <p:nvSpPr>
          <p:cNvPr id="6" name="Slide Number Placeholder 5"/>
          <p:cNvSpPr>
            <a:spLocks noGrp="1"/>
          </p:cNvSpPr>
          <p:nvPr>
            <p:ph type="sldNum" sz="quarter" idx="4"/>
          </p:nvPr>
        </p:nvSpPr>
        <p:spPr>
          <a:xfrm>
            <a:off x="7543244" y="7003758"/>
            <a:ext cx="2403158" cy="402314"/>
          </a:xfrm>
          <a:prstGeom prst="rect">
            <a:avLst/>
          </a:prstGeom>
        </p:spPr>
        <p:txBody>
          <a:bodyPr vert="horz" lIns="91440" tIns="45720" rIns="91440" bIns="45720" rtlCol="0" anchor="ctr"/>
          <a:lstStyle>
            <a:lvl1pPr algn="r">
              <a:defRPr sz="1322" b="1">
                <a:solidFill>
                  <a:schemeClr val="tx1">
                    <a:tint val="75000"/>
                  </a:schemeClr>
                </a:solidFill>
              </a:defRPr>
            </a:lvl1pPr>
          </a:lstStyle>
          <a:p>
            <a:pPr defTabSz="503789" rtl="0"/>
            <a:r>
              <a:rPr lang="en-US" kern="1200" smtClean="0">
                <a:solidFill>
                  <a:prstClr val="black">
                    <a:tint val="75000"/>
                  </a:prstClr>
                </a:solidFill>
                <a:ea typeface="+mn-ea"/>
                <a:cs typeface="+mn-cs"/>
              </a:rPr>
              <a:t>#TECDublin16</a:t>
            </a:r>
          </a:p>
          <a:p>
            <a:pPr defTabSz="503789" rtl="0"/>
            <a:endParaRPr lang="en-US" kern="1200" dirty="0">
              <a:solidFill>
                <a:prstClr val="black">
                  <a:tint val="75000"/>
                </a:prstClr>
              </a:solidFill>
              <a:ea typeface="+mn-ea"/>
              <a:cs typeface="+mn-cs"/>
            </a:endParaRPr>
          </a:p>
        </p:txBody>
      </p:sp>
    </p:spTree>
    <p:extLst>
      <p:ext uri="{BB962C8B-B14F-4D97-AF65-F5344CB8AC3E}">
        <p14:creationId xmlns:p14="http://schemas.microsoft.com/office/powerpoint/2010/main" val="572973550"/>
      </p:ext>
    </p:extLst>
  </p:cSld>
  <p:clrMap bg1="lt1" tx1="dk1" bg2="lt2" tx2="dk2" accent1="accent1" accent2="accent2" accent3="accent3" accent4="accent4" accent5="accent5" accent6="accent6" hlink="hlink" folHlink="folHlink"/>
  <p:sldLayoutIdLst>
    <p:sldLayoutId id="2147483783" r:id="rId1"/>
  </p:sldLayoutIdLst>
  <p:timing>
    <p:tnLst>
      <p:par>
        <p:cTn id="1" dur="indefinite" restart="never" nodeType="tmRoot"/>
      </p:par>
    </p:tnLst>
  </p:timing>
  <p:hf sldNum="0" hdr="0" ftr="0" dt="0"/>
  <p:txStyles>
    <p:titleStyle>
      <a:lvl1pPr algn="l" defTabSz="1007577" rtl="0" eaLnBrk="1" latinLnBrk="0" hangingPunct="1">
        <a:lnSpc>
          <a:spcPct val="90000"/>
        </a:lnSpc>
        <a:spcBef>
          <a:spcPct val="0"/>
        </a:spcBef>
        <a:buNone/>
        <a:defRPr sz="4848" kern="1200">
          <a:solidFill>
            <a:schemeClr val="tx1"/>
          </a:solidFill>
          <a:latin typeface="+mj-lt"/>
          <a:ea typeface="+mj-ea"/>
          <a:cs typeface="+mj-cs"/>
        </a:defRPr>
      </a:lvl1pPr>
    </p:titleStyle>
    <p:bodyStyle>
      <a:lvl1pPr marL="251894" indent="-251894" algn="l" defTabSz="1007577" rtl="0" eaLnBrk="1" latinLnBrk="0" hangingPunct="1">
        <a:lnSpc>
          <a:spcPct val="90000"/>
        </a:lnSpc>
        <a:spcBef>
          <a:spcPts val="1102"/>
        </a:spcBef>
        <a:buFont typeface="Arial" panose="020B0604020202020204" pitchFamily="34" charset="0"/>
        <a:buChar char="•"/>
        <a:defRPr sz="3085" kern="1200">
          <a:solidFill>
            <a:schemeClr val="tx1"/>
          </a:solidFill>
          <a:latin typeface="+mn-lt"/>
          <a:ea typeface="+mn-ea"/>
          <a:cs typeface="+mn-cs"/>
        </a:defRPr>
      </a:lvl1pPr>
      <a:lvl2pPr marL="755683" indent="-251894" algn="l" defTabSz="1007577" rtl="0" eaLnBrk="1" latinLnBrk="0" hangingPunct="1">
        <a:lnSpc>
          <a:spcPct val="90000"/>
        </a:lnSpc>
        <a:spcBef>
          <a:spcPts val="551"/>
        </a:spcBef>
        <a:buFont typeface="Arial" panose="020B0604020202020204" pitchFamily="34" charset="0"/>
        <a:buChar char="•"/>
        <a:defRPr sz="2645" kern="1200">
          <a:solidFill>
            <a:schemeClr val="tx1"/>
          </a:solidFill>
          <a:latin typeface="+mn-lt"/>
          <a:ea typeface="+mn-ea"/>
          <a:cs typeface="+mn-cs"/>
        </a:defRPr>
      </a:lvl2pPr>
      <a:lvl3pPr marL="1259472" indent="-251894" algn="l" defTabSz="1007577" rtl="0" eaLnBrk="1" latinLnBrk="0" hangingPunct="1">
        <a:lnSpc>
          <a:spcPct val="90000"/>
        </a:lnSpc>
        <a:spcBef>
          <a:spcPts val="551"/>
        </a:spcBef>
        <a:buFont typeface="Arial" panose="020B0604020202020204" pitchFamily="34" charset="0"/>
        <a:buChar char="•"/>
        <a:defRPr sz="2204" kern="1200">
          <a:solidFill>
            <a:schemeClr val="tx1"/>
          </a:solidFill>
          <a:latin typeface="+mn-lt"/>
          <a:ea typeface="+mn-ea"/>
          <a:cs typeface="+mn-cs"/>
        </a:defRPr>
      </a:lvl3pPr>
      <a:lvl4pPr marL="1763260" indent="-251894" algn="l" defTabSz="1007577" rtl="0" eaLnBrk="1" latinLnBrk="0" hangingPunct="1">
        <a:lnSpc>
          <a:spcPct val="90000"/>
        </a:lnSpc>
        <a:spcBef>
          <a:spcPts val="551"/>
        </a:spcBef>
        <a:buFont typeface="Arial" panose="020B0604020202020204" pitchFamily="34" charset="0"/>
        <a:buChar char="•"/>
        <a:defRPr sz="1983" kern="1200">
          <a:solidFill>
            <a:schemeClr val="tx1"/>
          </a:solidFill>
          <a:latin typeface="+mn-lt"/>
          <a:ea typeface="+mn-ea"/>
          <a:cs typeface="+mn-cs"/>
        </a:defRPr>
      </a:lvl4pPr>
      <a:lvl5pPr marL="2267049" indent="-251894" algn="l" defTabSz="1007577" rtl="0" eaLnBrk="1" latinLnBrk="0" hangingPunct="1">
        <a:lnSpc>
          <a:spcPct val="90000"/>
        </a:lnSpc>
        <a:spcBef>
          <a:spcPts val="551"/>
        </a:spcBef>
        <a:buFont typeface="Arial" panose="020B0604020202020204" pitchFamily="34" charset="0"/>
        <a:buChar char="•"/>
        <a:defRPr sz="1983" kern="1200">
          <a:solidFill>
            <a:schemeClr val="tx1"/>
          </a:solidFill>
          <a:latin typeface="+mn-lt"/>
          <a:ea typeface="+mn-ea"/>
          <a:cs typeface="+mn-cs"/>
        </a:defRPr>
      </a:lvl5pPr>
      <a:lvl6pPr marL="2770838" indent="-251894" algn="l" defTabSz="1007577" rtl="0" eaLnBrk="1" latinLnBrk="0" hangingPunct="1">
        <a:lnSpc>
          <a:spcPct val="90000"/>
        </a:lnSpc>
        <a:spcBef>
          <a:spcPts val="551"/>
        </a:spcBef>
        <a:buFont typeface="Arial" panose="020B0604020202020204" pitchFamily="34" charset="0"/>
        <a:buChar char="•"/>
        <a:defRPr sz="1983" kern="1200">
          <a:solidFill>
            <a:schemeClr val="tx1"/>
          </a:solidFill>
          <a:latin typeface="+mn-lt"/>
          <a:ea typeface="+mn-ea"/>
          <a:cs typeface="+mn-cs"/>
        </a:defRPr>
      </a:lvl6pPr>
      <a:lvl7pPr marL="3274626" indent="-251894" algn="l" defTabSz="1007577" rtl="0" eaLnBrk="1" latinLnBrk="0" hangingPunct="1">
        <a:lnSpc>
          <a:spcPct val="90000"/>
        </a:lnSpc>
        <a:spcBef>
          <a:spcPts val="551"/>
        </a:spcBef>
        <a:buFont typeface="Arial" panose="020B0604020202020204" pitchFamily="34" charset="0"/>
        <a:buChar char="•"/>
        <a:defRPr sz="1983" kern="1200">
          <a:solidFill>
            <a:schemeClr val="tx1"/>
          </a:solidFill>
          <a:latin typeface="+mn-lt"/>
          <a:ea typeface="+mn-ea"/>
          <a:cs typeface="+mn-cs"/>
        </a:defRPr>
      </a:lvl7pPr>
      <a:lvl8pPr marL="3778415" indent="-251894" algn="l" defTabSz="1007577" rtl="0" eaLnBrk="1" latinLnBrk="0" hangingPunct="1">
        <a:lnSpc>
          <a:spcPct val="90000"/>
        </a:lnSpc>
        <a:spcBef>
          <a:spcPts val="551"/>
        </a:spcBef>
        <a:buFont typeface="Arial" panose="020B0604020202020204" pitchFamily="34" charset="0"/>
        <a:buChar char="•"/>
        <a:defRPr sz="1983" kern="1200">
          <a:solidFill>
            <a:schemeClr val="tx1"/>
          </a:solidFill>
          <a:latin typeface="+mn-lt"/>
          <a:ea typeface="+mn-ea"/>
          <a:cs typeface="+mn-cs"/>
        </a:defRPr>
      </a:lvl8pPr>
      <a:lvl9pPr marL="4282204" indent="-251894" algn="l" defTabSz="1007577" rtl="0" eaLnBrk="1" latinLnBrk="0" hangingPunct="1">
        <a:lnSpc>
          <a:spcPct val="90000"/>
        </a:lnSpc>
        <a:spcBef>
          <a:spcPts val="551"/>
        </a:spcBef>
        <a:buFont typeface="Arial" panose="020B0604020202020204" pitchFamily="34" charset="0"/>
        <a:buChar char="•"/>
        <a:defRPr sz="1983" kern="1200">
          <a:solidFill>
            <a:schemeClr val="tx1"/>
          </a:solidFill>
          <a:latin typeface="+mn-lt"/>
          <a:ea typeface="+mn-ea"/>
          <a:cs typeface="+mn-cs"/>
        </a:defRPr>
      </a:lvl9pPr>
    </p:bodyStyle>
    <p:otherStyle>
      <a:defPPr>
        <a:defRPr lang="en-US"/>
      </a:defPPr>
      <a:lvl1pPr marL="0" algn="l" defTabSz="1007577" rtl="0" eaLnBrk="1" latinLnBrk="0" hangingPunct="1">
        <a:defRPr sz="1983" kern="1200">
          <a:solidFill>
            <a:schemeClr val="tx1"/>
          </a:solidFill>
          <a:latin typeface="+mn-lt"/>
          <a:ea typeface="+mn-ea"/>
          <a:cs typeface="+mn-cs"/>
        </a:defRPr>
      </a:lvl1pPr>
      <a:lvl2pPr marL="503789" algn="l" defTabSz="1007577" rtl="0" eaLnBrk="1" latinLnBrk="0" hangingPunct="1">
        <a:defRPr sz="1983" kern="1200">
          <a:solidFill>
            <a:schemeClr val="tx1"/>
          </a:solidFill>
          <a:latin typeface="+mn-lt"/>
          <a:ea typeface="+mn-ea"/>
          <a:cs typeface="+mn-cs"/>
        </a:defRPr>
      </a:lvl2pPr>
      <a:lvl3pPr marL="1007577" algn="l" defTabSz="1007577" rtl="0" eaLnBrk="1" latinLnBrk="0" hangingPunct="1">
        <a:defRPr sz="1983" kern="1200">
          <a:solidFill>
            <a:schemeClr val="tx1"/>
          </a:solidFill>
          <a:latin typeface="+mn-lt"/>
          <a:ea typeface="+mn-ea"/>
          <a:cs typeface="+mn-cs"/>
        </a:defRPr>
      </a:lvl3pPr>
      <a:lvl4pPr marL="1511366" algn="l" defTabSz="1007577" rtl="0" eaLnBrk="1" latinLnBrk="0" hangingPunct="1">
        <a:defRPr sz="1983" kern="1200">
          <a:solidFill>
            <a:schemeClr val="tx1"/>
          </a:solidFill>
          <a:latin typeface="+mn-lt"/>
          <a:ea typeface="+mn-ea"/>
          <a:cs typeface="+mn-cs"/>
        </a:defRPr>
      </a:lvl4pPr>
      <a:lvl5pPr marL="2015155" algn="l" defTabSz="1007577" rtl="0" eaLnBrk="1" latinLnBrk="0" hangingPunct="1">
        <a:defRPr sz="1983" kern="1200">
          <a:solidFill>
            <a:schemeClr val="tx1"/>
          </a:solidFill>
          <a:latin typeface="+mn-lt"/>
          <a:ea typeface="+mn-ea"/>
          <a:cs typeface="+mn-cs"/>
        </a:defRPr>
      </a:lvl5pPr>
      <a:lvl6pPr marL="2518943" algn="l" defTabSz="1007577" rtl="0" eaLnBrk="1" latinLnBrk="0" hangingPunct="1">
        <a:defRPr sz="1983" kern="1200">
          <a:solidFill>
            <a:schemeClr val="tx1"/>
          </a:solidFill>
          <a:latin typeface="+mn-lt"/>
          <a:ea typeface="+mn-ea"/>
          <a:cs typeface="+mn-cs"/>
        </a:defRPr>
      </a:lvl6pPr>
      <a:lvl7pPr marL="3022732" algn="l" defTabSz="1007577" rtl="0" eaLnBrk="1" latinLnBrk="0" hangingPunct="1">
        <a:defRPr sz="1983" kern="1200">
          <a:solidFill>
            <a:schemeClr val="tx1"/>
          </a:solidFill>
          <a:latin typeface="+mn-lt"/>
          <a:ea typeface="+mn-ea"/>
          <a:cs typeface="+mn-cs"/>
        </a:defRPr>
      </a:lvl7pPr>
      <a:lvl8pPr marL="3526521" algn="l" defTabSz="1007577" rtl="0" eaLnBrk="1" latinLnBrk="0" hangingPunct="1">
        <a:defRPr sz="1983" kern="1200">
          <a:solidFill>
            <a:schemeClr val="tx1"/>
          </a:solidFill>
          <a:latin typeface="+mn-lt"/>
          <a:ea typeface="+mn-ea"/>
          <a:cs typeface="+mn-cs"/>
        </a:defRPr>
      </a:lvl8pPr>
      <a:lvl9pPr marL="4030309" algn="l" defTabSz="1007577" rtl="0" eaLnBrk="1" latinLnBrk="0" hangingPunct="1">
        <a:defRPr sz="1983" kern="1200">
          <a:solidFill>
            <a:schemeClr val="tx1"/>
          </a:solidFill>
          <a:latin typeface="+mn-lt"/>
          <a:ea typeface="+mn-ea"/>
          <a:cs typeface="+mn-cs"/>
        </a:defRPr>
      </a:lvl9pPr>
    </p:otherStyle>
  </p:txStyles>
</p:sldMaster>
</file>

<file path=ppt/slideMasters/slideMaster5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34298" y="402315"/>
            <a:ext cx="9212104" cy="1460574"/>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734298" y="2011568"/>
            <a:ext cx="9212104" cy="479453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34298" y="7003758"/>
            <a:ext cx="2403158" cy="402314"/>
          </a:xfrm>
          <a:prstGeom prst="rect">
            <a:avLst/>
          </a:prstGeom>
        </p:spPr>
        <p:txBody>
          <a:bodyPr vert="horz" lIns="91440" tIns="45720" rIns="91440" bIns="45720" rtlCol="0" anchor="ctr"/>
          <a:lstStyle>
            <a:lvl1pPr algn="l">
              <a:defRPr sz="1322">
                <a:solidFill>
                  <a:schemeClr val="tx1">
                    <a:tint val="75000"/>
                  </a:schemeClr>
                </a:solidFill>
              </a:defRPr>
            </a:lvl1pPr>
          </a:lstStyle>
          <a:p>
            <a:pPr defTabSz="1007577" rtl="0"/>
            <a:fld id="{531CCBB1-626A-4992-83B2-05485A5604B0}" type="datetimeFigureOut">
              <a:rPr lang="en-GB" kern="1200" smtClean="0">
                <a:solidFill>
                  <a:prstClr val="black">
                    <a:tint val="75000"/>
                  </a:prstClr>
                </a:solidFill>
                <a:ea typeface="+mn-ea"/>
                <a:cs typeface="+mn-cs"/>
              </a:rPr>
              <a:pPr defTabSz="1007577" rtl="0"/>
              <a:t>15/11/2016</a:t>
            </a:fld>
            <a:endParaRPr lang="en-GB" kern="1200">
              <a:solidFill>
                <a:prstClr val="black">
                  <a:tint val="75000"/>
                </a:prstClr>
              </a:solidFill>
              <a:ea typeface="+mn-ea"/>
              <a:cs typeface="+mn-cs"/>
            </a:endParaRPr>
          </a:p>
        </p:txBody>
      </p:sp>
      <p:sp>
        <p:nvSpPr>
          <p:cNvPr id="5" name="Footer Placeholder 4"/>
          <p:cNvSpPr>
            <a:spLocks noGrp="1"/>
          </p:cNvSpPr>
          <p:nvPr>
            <p:ph type="ftr" sz="quarter" idx="3"/>
          </p:nvPr>
        </p:nvSpPr>
        <p:spPr>
          <a:xfrm>
            <a:off x="3537982" y="7003758"/>
            <a:ext cx="3604736" cy="402314"/>
          </a:xfrm>
          <a:prstGeom prst="rect">
            <a:avLst/>
          </a:prstGeom>
        </p:spPr>
        <p:txBody>
          <a:bodyPr vert="horz" lIns="91440" tIns="45720" rIns="91440" bIns="45720" rtlCol="0" anchor="ctr"/>
          <a:lstStyle>
            <a:lvl1pPr algn="ctr">
              <a:defRPr sz="1322">
                <a:solidFill>
                  <a:schemeClr val="tx1">
                    <a:tint val="75000"/>
                  </a:schemeClr>
                </a:solidFill>
              </a:defRPr>
            </a:lvl1pPr>
          </a:lstStyle>
          <a:p>
            <a:pPr defTabSz="1007577" rtl="0"/>
            <a:endParaRPr lang="en-GB" kern="1200">
              <a:solidFill>
                <a:prstClr val="black">
                  <a:tint val="75000"/>
                </a:prstClr>
              </a:solidFill>
              <a:ea typeface="+mn-ea"/>
              <a:cs typeface="+mn-cs"/>
            </a:endParaRPr>
          </a:p>
        </p:txBody>
      </p:sp>
      <p:sp>
        <p:nvSpPr>
          <p:cNvPr id="6" name="Slide Number Placeholder 5"/>
          <p:cNvSpPr>
            <a:spLocks noGrp="1"/>
          </p:cNvSpPr>
          <p:nvPr>
            <p:ph type="sldNum" sz="quarter" idx="4"/>
          </p:nvPr>
        </p:nvSpPr>
        <p:spPr>
          <a:xfrm>
            <a:off x="7543244" y="7003758"/>
            <a:ext cx="2403158" cy="402314"/>
          </a:xfrm>
          <a:prstGeom prst="rect">
            <a:avLst/>
          </a:prstGeom>
        </p:spPr>
        <p:txBody>
          <a:bodyPr vert="horz" lIns="91440" tIns="45720" rIns="91440" bIns="45720" rtlCol="0" anchor="ctr"/>
          <a:lstStyle>
            <a:lvl1pPr algn="r">
              <a:defRPr sz="1322">
                <a:solidFill>
                  <a:schemeClr val="tx1">
                    <a:tint val="75000"/>
                  </a:schemeClr>
                </a:solidFill>
              </a:defRPr>
            </a:lvl1pPr>
          </a:lstStyle>
          <a:p>
            <a:pPr defTabSz="1007577" rtl="0"/>
            <a:fld id="{3547F414-5C71-4932-820E-CE33E44ED57F}" type="slidenum">
              <a:rPr lang="en-GB" kern="1200" smtClean="0">
                <a:solidFill>
                  <a:prstClr val="black">
                    <a:tint val="75000"/>
                  </a:prstClr>
                </a:solidFill>
                <a:ea typeface="+mn-ea"/>
                <a:cs typeface="+mn-cs"/>
              </a:rPr>
              <a:pPr defTabSz="1007577" rtl="0"/>
              <a:t>‹#›</a:t>
            </a:fld>
            <a:endParaRPr lang="en-GB" kern="1200">
              <a:solidFill>
                <a:prstClr val="black">
                  <a:tint val="75000"/>
                </a:prstClr>
              </a:solidFill>
              <a:ea typeface="+mn-ea"/>
              <a:cs typeface="+mn-cs"/>
            </a:endParaRPr>
          </a:p>
        </p:txBody>
      </p:sp>
    </p:spTree>
    <p:extLst>
      <p:ext uri="{BB962C8B-B14F-4D97-AF65-F5344CB8AC3E}">
        <p14:creationId xmlns:p14="http://schemas.microsoft.com/office/powerpoint/2010/main" val="2496466662"/>
      </p:ext>
    </p:extLst>
  </p:cSld>
  <p:clrMap bg1="lt1" tx1="dk1" bg2="lt2" tx2="dk2" accent1="accent1" accent2="accent2" accent3="accent3" accent4="accent4" accent5="accent5" accent6="accent6" hlink="hlink" folHlink="folHlink"/>
  <p:sldLayoutIdLst>
    <p:sldLayoutId id="2147483785" r:id="rId1"/>
  </p:sldLayoutIdLst>
  <p:txStyles>
    <p:titleStyle>
      <a:lvl1pPr algn="l" defTabSz="1007577" rtl="0" eaLnBrk="1" latinLnBrk="0" hangingPunct="1">
        <a:lnSpc>
          <a:spcPct val="90000"/>
        </a:lnSpc>
        <a:spcBef>
          <a:spcPct val="0"/>
        </a:spcBef>
        <a:buNone/>
        <a:defRPr sz="4848" kern="1200">
          <a:solidFill>
            <a:schemeClr val="tx1"/>
          </a:solidFill>
          <a:latin typeface="+mj-lt"/>
          <a:ea typeface="+mj-ea"/>
          <a:cs typeface="+mj-cs"/>
        </a:defRPr>
      </a:lvl1pPr>
    </p:titleStyle>
    <p:bodyStyle>
      <a:lvl1pPr marL="251894" indent="-251894" algn="l" defTabSz="1007577" rtl="0" eaLnBrk="1" latinLnBrk="0" hangingPunct="1">
        <a:lnSpc>
          <a:spcPct val="90000"/>
        </a:lnSpc>
        <a:spcBef>
          <a:spcPts val="1102"/>
        </a:spcBef>
        <a:buFont typeface="Arial" panose="020B0604020202020204" pitchFamily="34" charset="0"/>
        <a:buChar char="•"/>
        <a:defRPr sz="3085" kern="1200">
          <a:solidFill>
            <a:schemeClr val="tx1"/>
          </a:solidFill>
          <a:latin typeface="+mn-lt"/>
          <a:ea typeface="+mn-ea"/>
          <a:cs typeface="+mn-cs"/>
        </a:defRPr>
      </a:lvl1pPr>
      <a:lvl2pPr marL="755683" indent="-251894" algn="l" defTabSz="1007577" rtl="0" eaLnBrk="1" latinLnBrk="0" hangingPunct="1">
        <a:lnSpc>
          <a:spcPct val="90000"/>
        </a:lnSpc>
        <a:spcBef>
          <a:spcPts val="551"/>
        </a:spcBef>
        <a:buFont typeface="Arial" panose="020B0604020202020204" pitchFamily="34" charset="0"/>
        <a:buChar char="•"/>
        <a:defRPr sz="2645" kern="1200">
          <a:solidFill>
            <a:schemeClr val="tx1"/>
          </a:solidFill>
          <a:latin typeface="+mn-lt"/>
          <a:ea typeface="+mn-ea"/>
          <a:cs typeface="+mn-cs"/>
        </a:defRPr>
      </a:lvl2pPr>
      <a:lvl3pPr marL="1259472" indent="-251894" algn="l" defTabSz="1007577" rtl="0" eaLnBrk="1" latinLnBrk="0" hangingPunct="1">
        <a:lnSpc>
          <a:spcPct val="90000"/>
        </a:lnSpc>
        <a:spcBef>
          <a:spcPts val="551"/>
        </a:spcBef>
        <a:buFont typeface="Arial" panose="020B0604020202020204" pitchFamily="34" charset="0"/>
        <a:buChar char="•"/>
        <a:defRPr sz="2204" kern="1200">
          <a:solidFill>
            <a:schemeClr val="tx1"/>
          </a:solidFill>
          <a:latin typeface="+mn-lt"/>
          <a:ea typeface="+mn-ea"/>
          <a:cs typeface="+mn-cs"/>
        </a:defRPr>
      </a:lvl3pPr>
      <a:lvl4pPr marL="1763260" indent="-251894" algn="l" defTabSz="1007577" rtl="0" eaLnBrk="1" latinLnBrk="0" hangingPunct="1">
        <a:lnSpc>
          <a:spcPct val="90000"/>
        </a:lnSpc>
        <a:spcBef>
          <a:spcPts val="551"/>
        </a:spcBef>
        <a:buFont typeface="Arial" panose="020B0604020202020204" pitchFamily="34" charset="0"/>
        <a:buChar char="•"/>
        <a:defRPr sz="1983" kern="1200">
          <a:solidFill>
            <a:schemeClr val="tx1"/>
          </a:solidFill>
          <a:latin typeface="+mn-lt"/>
          <a:ea typeface="+mn-ea"/>
          <a:cs typeface="+mn-cs"/>
        </a:defRPr>
      </a:lvl4pPr>
      <a:lvl5pPr marL="2267049" indent="-251894" algn="l" defTabSz="1007577" rtl="0" eaLnBrk="1" latinLnBrk="0" hangingPunct="1">
        <a:lnSpc>
          <a:spcPct val="90000"/>
        </a:lnSpc>
        <a:spcBef>
          <a:spcPts val="551"/>
        </a:spcBef>
        <a:buFont typeface="Arial" panose="020B0604020202020204" pitchFamily="34" charset="0"/>
        <a:buChar char="•"/>
        <a:defRPr sz="1983" kern="1200">
          <a:solidFill>
            <a:schemeClr val="tx1"/>
          </a:solidFill>
          <a:latin typeface="+mn-lt"/>
          <a:ea typeface="+mn-ea"/>
          <a:cs typeface="+mn-cs"/>
        </a:defRPr>
      </a:lvl5pPr>
      <a:lvl6pPr marL="2770838" indent="-251894" algn="l" defTabSz="1007577" rtl="0" eaLnBrk="1" latinLnBrk="0" hangingPunct="1">
        <a:lnSpc>
          <a:spcPct val="90000"/>
        </a:lnSpc>
        <a:spcBef>
          <a:spcPts val="551"/>
        </a:spcBef>
        <a:buFont typeface="Arial" panose="020B0604020202020204" pitchFamily="34" charset="0"/>
        <a:buChar char="•"/>
        <a:defRPr sz="1983" kern="1200">
          <a:solidFill>
            <a:schemeClr val="tx1"/>
          </a:solidFill>
          <a:latin typeface="+mn-lt"/>
          <a:ea typeface="+mn-ea"/>
          <a:cs typeface="+mn-cs"/>
        </a:defRPr>
      </a:lvl6pPr>
      <a:lvl7pPr marL="3274626" indent="-251894" algn="l" defTabSz="1007577" rtl="0" eaLnBrk="1" latinLnBrk="0" hangingPunct="1">
        <a:lnSpc>
          <a:spcPct val="90000"/>
        </a:lnSpc>
        <a:spcBef>
          <a:spcPts val="551"/>
        </a:spcBef>
        <a:buFont typeface="Arial" panose="020B0604020202020204" pitchFamily="34" charset="0"/>
        <a:buChar char="•"/>
        <a:defRPr sz="1983" kern="1200">
          <a:solidFill>
            <a:schemeClr val="tx1"/>
          </a:solidFill>
          <a:latin typeface="+mn-lt"/>
          <a:ea typeface="+mn-ea"/>
          <a:cs typeface="+mn-cs"/>
        </a:defRPr>
      </a:lvl7pPr>
      <a:lvl8pPr marL="3778415" indent="-251894" algn="l" defTabSz="1007577" rtl="0" eaLnBrk="1" latinLnBrk="0" hangingPunct="1">
        <a:lnSpc>
          <a:spcPct val="90000"/>
        </a:lnSpc>
        <a:spcBef>
          <a:spcPts val="551"/>
        </a:spcBef>
        <a:buFont typeface="Arial" panose="020B0604020202020204" pitchFamily="34" charset="0"/>
        <a:buChar char="•"/>
        <a:defRPr sz="1983" kern="1200">
          <a:solidFill>
            <a:schemeClr val="tx1"/>
          </a:solidFill>
          <a:latin typeface="+mn-lt"/>
          <a:ea typeface="+mn-ea"/>
          <a:cs typeface="+mn-cs"/>
        </a:defRPr>
      </a:lvl8pPr>
      <a:lvl9pPr marL="4282204" indent="-251894" algn="l" defTabSz="1007577" rtl="0" eaLnBrk="1" latinLnBrk="0" hangingPunct="1">
        <a:lnSpc>
          <a:spcPct val="90000"/>
        </a:lnSpc>
        <a:spcBef>
          <a:spcPts val="551"/>
        </a:spcBef>
        <a:buFont typeface="Arial" panose="020B0604020202020204" pitchFamily="34" charset="0"/>
        <a:buChar char="•"/>
        <a:defRPr sz="1983" kern="1200">
          <a:solidFill>
            <a:schemeClr val="tx1"/>
          </a:solidFill>
          <a:latin typeface="+mn-lt"/>
          <a:ea typeface="+mn-ea"/>
          <a:cs typeface="+mn-cs"/>
        </a:defRPr>
      </a:lvl9pPr>
    </p:bodyStyle>
    <p:otherStyle>
      <a:defPPr>
        <a:defRPr lang="en-US"/>
      </a:defPPr>
      <a:lvl1pPr marL="0" algn="l" defTabSz="1007577" rtl="0" eaLnBrk="1" latinLnBrk="0" hangingPunct="1">
        <a:defRPr sz="1983" kern="1200">
          <a:solidFill>
            <a:schemeClr val="tx1"/>
          </a:solidFill>
          <a:latin typeface="+mn-lt"/>
          <a:ea typeface="+mn-ea"/>
          <a:cs typeface="+mn-cs"/>
        </a:defRPr>
      </a:lvl1pPr>
      <a:lvl2pPr marL="503789" algn="l" defTabSz="1007577" rtl="0" eaLnBrk="1" latinLnBrk="0" hangingPunct="1">
        <a:defRPr sz="1983" kern="1200">
          <a:solidFill>
            <a:schemeClr val="tx1"/>
          </a:solidFill>
          <a:latin typeface="+mn-lt"/>
          <a:ea typeface="+mn-ea"/>
          <a:cs typeface="+mn-cs"/>
        </a:defRPr>
      </a:lvl2pPr>
      <a:lvl3pPr marL="1007577" algn="l" defTabSz="1007577" rtl="0" eaLnBrk="1" latinLnBrk="0" hangingPunct="1">
        <a:defRPr sz="1983" kern="1200">
          <a:solidFill>
            <a:schemeClr val="tx1"/>
          </a:solidFill>
          <a:latin typeface="+mn-lt"/>
          <a:ea typeface="+mn-ea"/>
          <a:cs typeface="+mn-cs"/>
        </a:defRPr>
      </a:lvl3pPr>
      <a:lvl4pPr marL="1511366" algn="l" defTabSz="1007577" rtl="0" eaLnBrk="1" latinLnBrk="0" hangingPunct="1">
        <a:defRPr sz="1983" kern="1200">
          <a:solidFill>
            <a:schemeClr val="tx1"/>
          </a:solidFill>
          <a:latin typeface="+mn-lt"/>
          <a:ea typeface="+mn-ea"/>
          <a:cs typeface="+mn-cs"/>
        </a:defRPr>
      </a:lvl4pPr>
      <a:lvl5pPr marL="2015155" algn="l" defTabSz="1007577" rtl="0" eaLnBrk="1" latinLnBrk="0" hangingPunct="1">
        <a:defRPr sz="1983" kern="1200">
          <a:solidFill>
            <a:schemeClr val="tx1"/>
          </a:solidFill>
          <a:latin typeface="+mn-lt"/>
          <a:ea typeface="+mn-ea"/>
          <a:cs typeface="+mn-cs"/>
        </a:defRPr>
      </a:lvl5pPr>
      <a:lvl6pPr marL="2518943" algn="l" defTabSz="1007577" rtl="0" eaLnBrk="1" latinLnBrk="0" hangingPunct="1">
        <a:defRPr sz="1983" kern="1200">
          <a:solidFill>
            <a:schemeClr val="tx1"/>
          </a:solidFill>
          <a:latin typeface="+mn-lt"/>
          <a:ea typeface="+mn-ea"/>
          <a:cs typeface="+mn-cs"/>
        </a:defRPr>
      </a:lvl6pPr>
      <a:lvl7pPr marL="3022732" algn="l" defTabSz="1007577" rtl="0" eaLnBrk="1" latinLnBrk="0" hangingPunct="1">
        <a:defRPr sz="1983" kern="1200">
          <a:solidFill>
            <a:schemeClr val="tx1"/>
          </a:solidFill>
          <a:latin typeface="+mn-lt"/>
          <a:ea typeface="+mn-ea"/>
          <a:cs typeface="+mn-cs"/>
        </a:defRPr>
      </a:lvl7pPr>
      <a:lvl8pPr marL="3526521" algn="l" defTabSz="1007577" rtl="0" eaLnBrk="1" latinLnBrk="0" hangingPunct="1">
        <a:defRPr sz="1983" kern="1200">
          <a:solidFill>
            <a:schemeClr val="tx1"/>
          </a:solidFill>
          <a:latin typeface="+mn-lt"/>
          <a:ea typeface="+mn-ea"/>
          <a:cs typeface="+mn-cs"/>
        </a:defRPr>
      </a:lvl8pPr>
      <a:lvl9pPr marL="4030309" algn="l" defTabSz="1007577" rtl="0" eaLnBrk="1" latinLnBrk="0" hangingPunct="1">
        <a:defRPr sz="1983"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5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34298" y="402315"/>
            <a:ext cx="9212104" cy="1460574"/>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734298" y="2011568"/>
            <a:ext cx="9212104" cy="479453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34298" y="7003758"/>
            <a:ext cx="2403158" cy="402314"/>
          </a:xfrm>
          <a:prstGeom prst="rect">
            <a:avLst/>
          </a:prstGeom>
        </p:spPr>
        <p:txBody>
          <a:bodyPr vert="horz" lIns="91440" tIns="45720" rIns="91440" bIns="45720" rtlCol="0" anchor="ctr"/>
          <a:lstStyle>
            <a:lvl1pPr algn="l">
              <a:defRPr sz="1322">
                <a:solidFill>
                  <a:schemeClr val="tx1">
                    <a:tint val="75000"/>
                  </a:schemeClr>
                </a:solidFill>
              </a:defRPr>
            </a:lvl1pPr>
          </a:lstStyle>
          <a:p>
            <a:pPr defTabSz="1007577" rtl="0"/>
            <a:fld id="{531CCBB1-626A-4992-83B2-05485A5604B0}" type="datetimeFigureOut">
              <a:rPr lang="en-GB" kern="1200" smtClean="0">
                <a:solidFill>
                  <a:prstClr val="black">
                    <a:tint val="75000"/>
                  </a:prstClr>
                </a:solidFill>
                <a:ea typeface="+mn-ea"/>
                <a:cs typeface="+mn-cs"/>
              </a:rPr>
              <a:pPr defTabSz="1007577" rtl="0"/>
              <a:t>15/11/2016</a:t>
            </a:fld>
            <a:endParaRPr lang="en-GB" kern="1200">
              <a:solidFill>
                <a:prstClr val="black">
                  <a:tint val="75000"/>
                </a:prstClr>
              </a:solidFill>
              <a:ea typeface="+mn-ea"/>
              <a:cs typeface="+mn-cs"/>
            </a:endParaRPr>
          </a:p>
        </p:txBody>
      </p:sp>
      <p:sp>
        <p:nvSpPr>
          <p:cNvPr id="5" name="Footer Placeholder 4"/>
          <p:cNvSpPr>
            <a:spLocks noGrp="1"/>
          </p:cNvSpPr>
          <p:nvPr>
            <p:ph type="ftr" sz="quarter" idx="3"/>
          </p:nvPr>
        </p:nvSpPr>
        <p:spPr>
          <a:xfrm>
            <a:off x="3537982" y="7003758"/>
            <a:ext cx="3604736" cy="402314"/>
          </a:xfrm>
          <a:prstGeom prst="rect">
            <a:avLst/>
          </a:prstGeom>
        </p:spPr>
        <p:txBody>
          <a:bodyPr vert="horz" lIns="91440" tIns="45720" rIns="91440" bIns="45720" rtlCol="0" anchor="ctr"/>
          <a:lstStyle>
            <a:lvl1pPr algn="ctr">
              <a:defRPr sz="1322">
                <a:solidFill>
                  <a:schemeClr val="tx1">
                    <a:tint val="75000"/>
                  </a:schemeClr>
                </a:solidFill>
              </a:defRPr>
            </a:lvl1pPr>
          </a:lstStyle>
          <a:p>
            <a:pPr defTabSz="1007577" rtl="0"/>
            <a:endParaRPr lang="en-GB" kern="1200">
              <a:solidFill>
                <a:prstClr val="black">
                  <a:tint val="75000"/>
                </a:prstClr>
              </a:solidFill>
              <a:ea typeface="+mn-ea"/>
              <a:cs typeface="+mn-cs"/>
            </a:endParaRPr>
          </a:p>
        </p:txBody>
      </p:sp>
      <p:sp>
        <p:nvSpPr>
          <p:cNvPr id="6" name="Slide Number Placeholder 5"/>
          <p:cNvSpPr>
            <a:spLocks noGrp="1"/>
          </p:cNvSpPr>
          <p:nvPr>
            <p:ph type="sldNum" sz="quarter" idx="4"/>
          </p:nvPr>
        </p:nvSpPr>
        <p:spPr>
          <a:xfrm>
            <a:off x="7543244" y="7003758"/>
            <a:ext cx="2403158" cy="402314"/>
          </a:xfrm>
          <a:prstGeom prst="rect">
            <a:avLst/>
          </a:prstGeom>
        </p:spPr>
        <p:txBody>
          <a:bodyPr vert="horz" lIns="91440" tIns="45720" rIns="91440" bIns="45720" rtlCol="0" anchor="ctr"/>
          <a:lstStyle>
            <a:lvl1pPr algn="r">
              <a:defRPr sz="1322">
                <a:solidFill>
                  <a:schemeClr val="tx1">
                    <a:tint val="75000"/>
                  </a:schemeClr>
                </a:solidFill>
              </a:defRPr>
            </a:lvl1pPr>
          </a:lstStyle>
          <a:p>
            <a:pPr defTabSz="1007577" rtl="0"/>
            <a:fld id="{3547F414-5C71-4932-820E-CE33E44ED57F}" type="slidenum">
              <a:rPr lang="en-GB" kern="1200" smtClean="0">
                <a:solidFill>
                  <a:prstClr val="black">
                    <a:tint val="75000"/>
                  </a:prstClr>
                </a:solidFill>
                <a:ea typeface="+mn-ea"/>
                <a:cs typeface="+mn-cs"/>
              </a:rPr>
              <a:pPr defTabSz="1007577" rtl="0"/>
              <a:t>‹#›</a:t>
            </a:fld>
            <a:endParaRPr lang="en-GB" kern="1200">
              <a:solidFill>
                <a:prstClr val="black">
                  <a:tint val="75000"/>
                </a:prstClr>
              </a:solidFill>
              <a:ea typeface="+mn-ea"/>
              <a:cs typeface="+mn-cs"/>
            </a:endParaRPr>
          </a:p>
        </p:txBody>
      </p:sp>
    </p:spTree>
    <p:extLst>
      <p:ext uri="{BB962C8B-B14F-4D97-AF65-F5344CB8AC3E}">
        <p14:creationId xmlns:p14="http://schemas.microsoft.com/office/powerpoint/2010/main" val="1675539141"/>
      </p:ext>
    </p:extLst>
  </p:cSld>
  <p:clrMap bg1="lt1" tx1="dk1" bg2="lt2" tx2="dk2" accent1="accent1" accent2="accent2" accent3="accent3" accent4="accent4" accent5="accent5" accent6="accent6" hlink="hlink" folHlink="folHlink"/>
  <p:sldLayoutIdLst>
    <p:sldLayoutId id="2147483787" r:id="rId1"/>
  </p:sldLayoutIdLst>
  <p:txStyles>
    <p:titleStyle>
      <a:lvl1pPr algn="l" defTabSz="1007577" rtl="0" eaLnBrk="1" latinLnBrk="0" hangingPunct="1">
        <a:lnSpc>
          <a:spcPct val="90000"/>
        </a:lnSpc>
        <a:spcBef>
          <a:spcPct val="0"/>
        </a:spcBef>
        <a:buNone/>
        <a:defRPr sz="4848" kern="1200">
          <a:solidFill>
            <a:schemeClr val="tx1"/>
          </a:solidFill>
          <a:latin typeface="+mj-lt"/>
          <a:ea typeface="+mj-ea"/>
          <a:cs typeface="+mj-cs"/>
        </a:defRPr>
      </a:lvl1pPr>
    </p:titleStyle>
    <p:bodyStyle>
      <a:lvl1pPr marL="251894" indent="-251894" algn="l" defTabSz="1007577" rtl="0" eaLnBrk="1" latinLnBrk="0" hangingPunct="1">
        <a:lnSpc>
          <a:spcPct val="90000"/>
        </a:lnSpc>
        <a:spcBef>
          <a:spcPts val="1102"/>
        </a:spcBef>
        <a:buFont typeface="Arial" panose="020B0604020202020204" pitchFamily="34" charset="0"/>
        <a:buChar char="•"/>
        <a:defRPr sz="3085" kern="1200">
          <a:solidFill>
            <a:schemeClr val="tx1"/>
          </a:solidFill>
          <a:latin typeface="+mn-lt"/>
          <a:ea typeface="+mn-ea"/>
          <a:cs typeface="+mn-cs"/>
        </a:defRPr>
      </a:lvl1pPr>
      <a:lvl2pPr marL="755683" indent="-251894" algn="l" defTabSz="1007577" rtl="0" eaLnBrk="1" latinLnBrk="0" hangingPunct="1">
        <a:lnSpc>
          <a:spcPct val="90000"/>
        </a:lnSpc>
        <a:spcBef>
          <a:spcPts val="551"/>
        </a:spcBef>
        <a:buFont typeface="Arial" panose="020B0604020202020204" pitchFamily="34" charset="0"/>
        <a:buChar char="•"/>
        <a:defRPr sz="2645" kern="1200">
          <a:solidFill>
            <a:schemeClr val="tx1"/>
          </a:solidFill>
          <a:latin typeface="+mn-lt"/>
          <a:ea typeface="+mn-ea"/>
          <a:cs typeface="+mn-cs"/>
        </a:defRPr>
      </a:lvl2pPr>
      <a:lvl3pPr marL="1259472" indent="-251894" algn="l" defTabSz="1007577" rtl="0" eaLnBrk="1" latinLnBrk="0" hangingPunct="1">
        <a:lnSpc>
          <a:spcPct val="90000"/>
        </a:lnSpc>
        <a:spcBef>
          <a:spcPts val="551"/>
        </a:spcBef>
        <a:buFont typeface="Arial" panose="020B0604020202020204" pitchFamily="34" charset="0"/>
        <a:buChar char="•"/>
        <a:defRPr sz="2204" kern="1200">
          <a:solidFill>
            <a:schemeClr val="tx1"/>
          </a:solidFill>
          <a:latin typeface="+mn-lt"/>
          <a:ea typeface="+mn-ea"/>
          <a:cs typeface="+mn-cs"/>
        </a:defRPr>
      </a:lvl3pPr>
      <a:lvl4pPr marL="1763260" indent="-251894" algn="l" defTabSz="1007577" rtl="0" eaLnBrk="1" latinLnBrk="0" hangingPunct="1">
        <a:lnSpc>
          <a:spcPct val="90000"/>
        </a:lnSpc>
        <a:spcBef>
          <a:spcPts val="551"/>
        </a:spcBef>
        <a:buFont typeface="Arial" panose="020B0604020202020204" pitchFamily="34" charset="0"/>
        <a:buChar char="•"/>
        <a:defRPr sz="1983" kern="1200">
          <a:solidFill>
            <a:schemeClr val="tx1"/>
          </a:solidFill>
          <a:latin typeface="+mn-lt"/>
          <a:ea typeface="+mn-ea"/>
          <a:cs typeface="+mn-cs"/>
        </a:defRPr>
      </a:lvl4pPr>
      <a:lvl5pPr marL="2267049" indent="-251894" algn="l" defTabSz="1007577" rtl="0" eaLnBrk="1" latinLnBrk="0" hangingPunct="1">
        <a:lnSpc>
          <a:spcPct val="90000"/>
        </a:lnSpc>
        <a:spcBef>
          <a:spcPts val="551"/>
        </a:spcBef>
        <a:buFont typeface="Arial" panose="020B0604020202020204" pitchFamily="34" charset="0"/>
        <a:buChar char="•"/>
        <a:defRPr sz="1983" kern="1200">
          <a:solidFill>
            <a:schemeClr val="tx1"/>
          </a:solidFill>
          <a:latin typeface="+mn-lt"/>
          <a:ea typeface="+mn-ea"/>
          <a:cs typeface="+mn-cs"/>
        </a:defRPr>
      </a:lvl5pPr>
      <a:lvl6pPr marL="2770838" indent="-251894" algn="l" defTabSz="1007577" rtl="0" eaLnBrk="1" latinLnBrk="0" hangingPunct="1">
        <a:lnSpc>
          <a:spcPct val="90000"/>
        </a:lnSpc>
        <a:spcBef>
          <a:spcPts val="551"/>
        </a:spcBef>
        <a:buFont typeface="Arial" panose="020B0604020202020204" pitchFamily="34" charset="0"/>
        <a:buChar char="•"/>
        <a:defRPr sz="1983" kern="1200">
          <a:solidFill>
            <a:schemeClr val="tx1"/>
          </a:solidFill>
          <a:latin typeface="+mn-lt"/>
          <a:ea typeface="+mn-ea"/>
          <a:cs typeface="+mn-cs"/>
        </a:defRPr>
      </a:lvl6pPr>
      <a:lvl7pPr marL="3274626" indent="-251894" algn="l" defTabSz="1007577" rtl="0" eaLnBrk="1" latinLnBrk="0" hangingPunct="1">
        <a:lnSpc>
          <a:spcPct val="90000"/>
        </a:lnSpc>
        <a:spcBef>
          <a:spcPts val="551"/>
        </a:spcBef>
        <a:buFont typeface="Arial" panose="020B0604020202020204" pitchFamily="34" charset="0"/>
        <a:buChar char="•"/>
        <a:defRPr sz="1983" kern="1200">
          <a:solidFill>
            <a:schemeClr val="tx1"/>
          </a:solidFill>
          <a:latin typeface="+mn-lt"/>
          <a:ea typeface="+mn-ea"/>
          <a:cs typeface="+mn-cs"/>
        </a:defRPr>
      </a:lvl7pPr>
      <a:lvl8pPr marL="3778415" indent="-251894" algn="l" defTabSz="1007577" rtl="0" eaLnBrk="1" latinLnBrk="0" hangingPunct="1">
        <a:lnSpc>
          <a:spcPct val="90000"/>
        </a:lnSpc>
        <a:spcBef>
          <a:spcPts val="551"/>
        </a:spcBef>
        <a:buFont typeface="Arial" panose="020B0604020202020204" pitchFamily="34" charset="0"/>
        <a:buChar char="•"/>
        <a:defRPr sz="1983" kern="1200">
          <a:solidFill>
            <a:schemeClr val="tx1"/>
          </a:solidFill>
          <a:latin typeface="+mn-lt"/>
          <a:ea typeface="+mn-ea"/>
          <a:cs typeface="+mn-cs"/>
        </a:defRPr>
      </a:lvl8pPr>
      <a:lvl9pPr marL="4282204" indent="-251894" algn="l" defTabSz="1007577" rtl="0" eaLnBrk="1" latinLnBrk="0" hangingPunct="1">
        <a:lnSpc>
          <a:spcPct val="90000"/>
        </a:lnSpc>
        <a:spcBef>
          <a:spcPts val="551"/>
        </a:spcBef>
        <a:buFont typeface="Arial" panose="020B0604020202020204" pitchFamily="34" charset="0"/>
        <a:buChar char="•"/>
        <a:defRPr sz="1983" kern="1200">
          <a:solidFill>
            <a:schemeClr val="tx1"/>
          </a:solidFill>
          <a:latin typeface="+mn-lt"/>
          <a:ea typeface="+mn-ea"/>
          <a:cs typeface="+mn-cs"/>
        </a:defRPr>
      </a:lvl9pPr>
    </p:bodyStyle>
    <p:otherStyle>
      <a:defPPr>
        <a:defRPr lang="en-US"/>
      </a:defPPr>
      <a:lvl1pPr marL="0" algn="l" defTabSz="1007577" rtl="0" eaLnBrk="1" latinLnBrk="0" hangingPunct="1">
        <a:defRPr sz="1983" kern="1200">
          <a:solidFill>
            <a:schemeClr val="tx1"/>
          </a:solidFill>
          <a:latin typeface="+mn-lt"/>
          <a:ea typeface="+mn-ea"/>
          <a:cs typeface="+mn-cs"/>
        </a:defRPr>
      </a:lvl1pPr>
      <a:lvl2pPr marL="503789" algn="l" defTabSz="1007577" rtl="0" eaLnBrk="1" latinLnBrk="0" hangingPunct="1">
        <a:defRPr sz="1983" kern="1200">
          <a:solidFill>
            <a:schemeClr val="tx1"/>
          </a:solidFill>
          <a:latin typeface="+mn-lt"/>
          <a:ea typeface="+mn-ea"/>
          <a:cs typeface="+mn-cs"/>
        </a:defRPr>
      </a:lvl2pPr>
      <a:lvl3pPr marL="1007577" algn="l" defTabSz="1007577" rtl="0" eaLnBrk="1" latinLnBrk="0" hangingPunct="1">
        <a:defRPr sz="1983" kern="1200">
          <a:solidFill>
            <a:schemeClr val="tx1"/>
          </a:solidFill>
          <a:latin typeface="+mn-lt"/>
          <a:ea typeface="+mn-ea"/>
          <a:cs typeface="+mn-cs"/>
        </a:defRPr>
      </a:lvl3pPr>
      <a:lvl4pPr marL="1511366" algn="l" defTabSz="1007577" rtl="0" eaLnBrk="1" latinLnBrk="0" hangingPunct="1">
        <a:defRPr sz="1983" kern="1200">
          <a:solidFill>
            <a:schemeClr val="tx1"/>
          </a:solidFill>
          <a:latin typeface="+mn-lt"/>
          <a:ea typeface="+mn-ea"/>
          <a:cs typeface="+mn-cs"/>
        </a:defRPr>
      </a:lvl4pPr>
      <a:lvl5pPr marL="2015155" algn="l" defTabSz="1007577" rtl="0" eaLnBrk="1" latinLnBrk="0" hangingPunct="1">
        <a:defRPr sz="1983" kern="1200">
          <a:solidFill>
            <a:schemeClr val="tx1"/>
          </a:solidFill>
          <a:latin typeface="+mn-lt"/>
          <a:ea typeface="+mn-ea"/>
          <a:cs typeface="+mn-cs"/>
        </a:defRPr>
      </a:lvl5pPr>
      <a:lvl6pPr marL="2518943" algn="l" defTabSz="1007577" rtl="0" eaLnBrk="1" latinLnBrk="0" hangingPunct="1">
        <a:defRPr sz="1983" kern="1200">
          <a:solidFill>
            <a:schemeClr val="tx1"/>
          </a:solidFill>
          <a:latin typeface="+mn-lt"/>
          <a:ea typeface="+mn-ea"/>
          <a:cs typeface="+mn-cs"/>
        </a:defRPr>
      </a:lvl6pPr>
      <a:lvl7pPr marL="3022732" algn="l" defTabSz="1007577" rtl="0" eaLnBrk="1" latinLnBrk="0" hangingPunct="1">
        <a:defRPr sz="1983" kern="1200">
          <a:solidFill>
            <a:schemeClr val="tx1"/>
          </a:solidFill>
          <a:latin typeface="+mn-lt"/>
          <a:ea typeface="+mn-ea"/>
          <a:cs typeface="+mn-cs"/>
        </a:defRPr>
      </a:lvl7pPr>
      <a:lvl8pPr marL="3526521" algn="l" defTabSz="1007577" rtl="0" eaLnBrk="1" latinLnBrk="0" hangingPunct="1">
        <a:defRPr sz="1983" kern="1200">
          <a:solidFill>
            <a:schemeClr val="tx1"/>
          </a:solidFill>
          <a:latin typeface="+mn-lt"/>
          <a:ea typeface="+mn-ea"/>
          <a:cs typeface="+mn-cs"/>
        </a:defRPr>
      </a:lvl8pPr>
      <a:lvl9pPr marL="4030309" algn="l" defTabSz="1007577" rtl="0" eaLnBrk="1" latinLnBrk="0" hangingPunct="1">
        <a:defRPr sz="1983"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5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34298" y="402315"/>
            <a:ext cx="9212104" cy="1460574"/>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734298" y="2011568"/>
            <a:ext cx="9212104" cy="479453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34298" y="7003758"/>
            <a:ext cx="2403158" cy="402314"/>
          </a:xfrm>
          <a:prstGeom prst="rect">
            <a:avLst/>
          </a:prstGeom>
        </p:spPr>
        <p:txBody>
          <a:bodyPr vert="horz" lIns="91440" tIns="45720" rIns="91440" bIns="45720" rtlCol="0" anchor="ctr"/>
          <a:lstStyle>
            <a:lvl1pPr algn="l">
              <a:defRPr sz="1322">
                <a:solidFill>
                  <a:schemeClr val="tx1">
                    <a:tint val="75000"/>
                  </a:schemeClr>
                </a:solidFill>
              </a:defRPr>
            </a:lvl1pPr>
          </a:lstStyle>
          <a:p>
            <a:pPr defTabSz="1007577" rtl="0"/>
            <a:fld id="{531CCBB1-626A-4992-83B2-05485A5604B0}" type="datetimeFigureOut">
              <a:rPr lang="en-GB" kern="1200" smtClean="0">
                <a:solidFill>
                  <a:prstClr val="black">
                    <a:tint val="75000"/>
                  </a:prstClr>
                </a:solidFill>
                <a:ea typeface="+mn-ea"/>
                <a:cs typeface="+mn-cs"/>
              </a:rPr>
              <a:pPr defTabSz="1007577" rtl="0"/>
              <a:t>15/11/2016</a:t>
            </a:fld>
            <a:endParaRPr lang="en-GB" kern="1200">
              <a:solidFill>
                <a:prstClr val="black">
                  <a:tint val="75000"/>
                </a:prstClr>
              </a:solidFill>
              <a:ea typeface="+mn-ea"/>
              <a:cs typeface="+mn-cs"/>
            </a:endParaRPr>
          </a:p>
        </p:txBody>
      </p:sp>
      <p:sp>
        <p:nvSpPr>
          <p:cNvPr id="5" name="Footer Placeholder 4"/>
          <p:cNvSpPr>
            <a:spLocks noGrp="1"/>
          </p:cNvSpPr>
          <p:nvPr>
            <p:ph type="ftr" sz="quarter" idx="3"/>
          </p:nvPr>
        </p:nvSpPr>
        <p:spPr>
          <a:xfrm>
            <a:off x="3537982" y="7003758"/>
            <a:ext cx="3604736" cy="402314"/>
          </a:xfrm>
          <a:prstGeom prst="rect">
            <a:avLst/>
          </a:prstGeom>
        </p:spPr>
        <p:txBody>
          <a:bodyPr vert="horz" lIns="91440" tIns="45720" rIns="91440" bIns="45720" rtlCol="0" anchor="ctr"/>
          <a:lstStyle>
            <a:lvl1pPr algn="ctr">
              <a:defRPr sz="1322">
                <a:solidFill>
                  <a:schemeClr val="tx1">
                    <a:tint val="75000"/>
                  </a:schemeClr>
                </a:solidFill>
              </a:defRPr>
            </a:lvl1pPr>
          </a:lstStyle>
          <a:p>
            <a:pPr defTabSz="1007577" rtl="0"/>
            <a:endParaRPr lang="en-GB" kern="1200">
              <a:solidFill>
                <a:prstClr val="black">
                  <a:tint val="75000"/>
                </a:prstClr>
              </a:solidFill>
              <a:ea typeface="+mn-ea"/>
              <a:cs typeface="+mn-cs"/>
            </a:endParaRPr>
          </a:p>
        </p:txBody>
      </p:sp>
      <p:sp>
        <p:nvSpPr>
          <p:cNvPr id="6" name="Slide Number Placeholder 5"/>
          <p:cNvSpPr>
            <a:spLocks noGrp="1"/>
          </p:cNvSpPr>
          <p:nvPr>
            <p:ph type="sldNum" sz="quarter" idx="4"/>
          </p:nvPr>
        </p:nvSpPr>
        <p:spPr>
          <a:xfrm>
            <a:off x="7543244" y="7003758"/>
            <a:ext cx="2403158" cy="402314"/>
          </a:xfrm>
          <a:prstGeom prst="rect">
            <a:avLst/>
          </a:prstGeom>
        </p:spPr>
        <p:txBody>
          <a:bodyPr vert="horz" lIns="91440" tIns="45720" rIns="91440" bIns="45720" rtlCol="0" anchor="ctr"/>
          <a:lstStyle>
            <a:lvl1pPr algn="r">
              <a:defRPr sz="1322">
                <a:solidFill>
                  <a:schemeClr val="tx1">
                    <a:tint val="75000"/>
                  </a:schemeClr>
                </a:solidFill>
              </a:defRPr>
            </a:lvl1pPr>
          </a:lstStyle>
          <a:p>
            <a:pPr defTabSz="1007577" rtl="0"/>
            <a:fld id="{3547F414-5C71-4932-820E-CE33E44ED57F}" type="slidenum">
              <a:rPr lang="en-GB" kern="1200" smtClean="0">
                <a:solidFill>
                  <a:prstClr val="black">
                    <a:tint val="75000"/>
                  </a:prstClr>
                </a:solidFill>
                <a:ea typeface="+mn-ea"/>
                <a:cs typeface="+mn-cs"/>
              </a:rPr>
              <a:pPr defTabSz="1007577" rtl="0"/>
              <a:t>‹#›</a:t>
            </a:fld>
            <a:endParaRPr lang="en-GB" kern="1200">
              <a:solidFill>
                <a:prstClr val="black">
                  <a:tint val="75000"/>
                </a:prstClr>
              </a:solidFill>
              <a:ea typeface="+mn-ea"/>
              <a:cs typeface="+mn-cs"/>
            </a:endParaRPr>
          </a:p>
        </p:txBody>
      </p:sp>
    </p:spTree>
    <p:extLst>
      <p:ext uri="{BB962C8B-B14F-4D97-AF65-F5344CB8AC3E}">
        <p14:creationId xmlns:p14="http://schemas.microsoft.com/office/powerpoint/2010/main" val="880976393"/>
      </p:ext>
    </p:extLst>
  </p:cSld>
  <p:clrMap bg1="lt1" tx1="dk1" bg2="lt2" tx2="dk2" accent1="accent1" accent2="accent2" accent3="accent3" accent4="accent4" accent5="accent5" accent6="accent6" hlink="hlink" folHlink="folHlink"/>
  <p:sldLayoutIdLst>
    <p:sldLayoutId id="2147483789" r:id="rId1"/>
  </p:sldLayoutIdLst>
  <p:txStyles>
    <p:titleStyle>
      <a:lvl1pPr algn="l" defTabSz="1007577" rtl="0" eaLnBrk="1" latinLnBrk="0" hangingPunct="1">
        <a:lnSpc>
          <a:spcPct val="90000"/>
        </a:lnSpc>
        <a:spcBef>
          <a:spcPct val="0"/>
        </a:spcBef>
        <a:buNone/>
        <a:defRPr sz="4848" kern="1200">
          <a:solidFill>
            <a:schemeClr val="tx1"/>
          </a:solidFill>
          <a:latin typeface="+mj-lt"/>
          <a:ea typeface="+mj-ea"/>
          <a:cs typeface="+mj-cs"/>
        </a:defRPr>
      </a:lvl1pPr>
    </p:titleStyle>
    <p:bodyStyle>
      <a:lvl1pPr marL="251894" indent="-251894" algn="l" defTabSz="1007577" rtl="0" eaLnBrk="1" latinLnBrk="0" hangingPunct="1">
        <a:lnSpc>
          <a:spcPct val="90000"/>
        </a:lnSpc>
        <a:spcBef>
          <a:spcPts val="1102"/>
        </a:spcBef>
        <a:buFont typeface="Arial" panose="020B0604020202020204" pitchFamily="34" charset="0"/>
        <a:buChar char="•"/>
        <a:defRPr sz="3085" kern="1200">
          <a:solidFill>
            <a:schemeClr val="tx1"/>
          </a:solidFill>
          <a:latin typeface="+mn-lt"/>
          <a:ea typeface="+mn-ea"/>
          <a:cs typeface="+mn-cs"/>
        </a:defRPr>
      </a:lvl1pPr>
      <a:lvl2pPr marL="755683" indent="-251894" algn="l" defTabSz="1007577" rtl="0" eaLnBrk="1" latinLnBrk="0" hangingPunct="1">
        <a:lnSpc>
          <a:spcPct val="90000"/>
        </a:lnSpc>
        <a:spcBef>
          <a:spcPts val="551"/>
        </a:spcBef>
        <a:buFont typeface="Arial" panose="020B0604020202020204" pitchFamily="34" charset="0"/>
        <a:buChar char="•"/>
        <a:defRPr sz="2645" kern="1200">
          <a:solidFill>
            <a:schemeClr val="tx1"/>
          </a:solidFill>
          <a:latin typeface="+mn-lt"/>
          <a:ea typeface="+mn-ea"/>
          <a:cs typeface="+mn-cs"/>
        </a:defRPr>
      </a:lvl2pPr>
      <a:lvl3pPr marL="1259472" indent="-251894" algn="l" defTabSz="1007577" rtl="0" eaLnBrk="1" latinLnBrk="0" hangingPunct="1">
        <a:lnSpc>
          <a:spcPct val="90000"/>
        </a:lnSpc>
        <a:spcBef>
          <a:spcPts val="551"/>
        </a:spcBef>
        <a:buFont typeface="Arial" panose="020B0604020202020204" pitchFamily="34" charset="0"/>
        <a:buChar char="•"/>
        <a:defRPr sz="2204" kern="1200">
          <a:solidFill>
            <a:schemeClr val="tx1"/>
          </a:solidFill>
          <a:latin typeface="+mn-lt"/>
          <a:ea typeface="+mn-ea"/>
          <a:cs typeface="+mn-cs"/>
        </a:defRPr>
      </a:lvl3pPr>
      <a:lvl4pPr marL="1763260" indent="-251894" algn="l" defTabSz="1007577" rtl="0" eaLnBrk="1" latinLnBrk="0" hangingPunct="1">
        <a:lnSpc>
          <a:spcPct val="90000"/>
        </a:lnSpc>
        <a:spcBef>
          <a:spcPts val="551"/>
        </a:spcBef>
        <a:buFont typeface="Arial" panose="020B0604020202020204" pitchFamily="34" charset="0"/>
        <a:buChar char="•"/>
        <a:defRPr sz="1983" kern="1200">
          <a:solidFill>
            <a:schemeClr val="tx1"/>
          </a:solidFill>
          <a:latin typeface="+mn-lt"/>
          <a:ea typeface="+mn-ea"/>
          <a:cs typeface="+mn-cs"/>
        </a:defRPr>
      </a:lvl4pPr>
      <a:lvl5pPr marL="2267049" indent="-251894" algn="l" defTabSz="1007577" rtl="0" eaLnBrk="1" latinLnBrk="0" hangingPunct="1">
        <a:lnSpc>
          <a:spcPct val="90000"/>
        </a:lnSpc>
        <a:spcBef>
          <a:spcPts val="551"/>
        </a:spcBef>
        <a:buFont typeface="Arial" panose="020B0604020202020204" pitchFamily="34" charset="0"/>
        <a:buChar char="•"/>
        <a:defRPr sz="1983" kern="1200">
          <a:solidFill>
            <a:schemeClr val="tx1"/>
          </a:solidFill>
          <a:latin typeface="+mn-lt"/>
          <a:ea typeface="+mn-ea"/>
          <a:cs typeface="+mn-cs"/>
        </a:defRPr>
      </a:lvl5pPr>
      <a:lvl6pPr marL="2770838" indent="-251894" algn="l" defTabSz="1007577" rtl="0" eaLnBrk="1" latinLnBrk="0" hangingPunct="1">
        <a:lnSpc>
          <a:spcPct val="90000"/>
        </a:lnSpc>
        <a:spcBef>
          <a:spcPts val="551"/>
        </a:spcBef>
        <a:buFont typeface="Arial" panose="020B0604020202020204" pitchFamily="34" charset="0"/>
        <a:buChar char="•"/>
        <a:defRPr sz="1983" kern="1200">
          <a:solidFill>
            <a:schemeClr val="tx1"/>
          </a:solidFill>
          <a:latin typeface="+mn-lt"/>
          <a:ea typeface="+mn-ea"/>
          <a:cs typeface="+mn-cs"/>
        </a:defRPr>
      </a:lvl6pPr>
      <a:lvl7pPr marL="3274626" indent="-251894" algn="l" defTabSz="1007577" rtl="0" eaLnBrk="1" latinLnBrk="0" hangingPunct="1">
        <a:lnSpc>
          <a:spcPct val="90000"/>
        </a:lnSpc>
        <a:spcBef>
          <a:spcPts val="551"/>
        </a:spcBef>
        <a:buFont typeface="Arial" panose="020B0604020202020204" pitchFamily="34" charset="0"/>
        <a:buChar char="•"/>
        <a:defRPr sz="1983" kern="1200">
          <a:solidFill>
            <a:schemeClr val="tx1"/>
          </a:solidFill>
          <a:latin typeface="+mn-lt"/>
          <a:ea typeface="+mn-ea"/>
          <a:cs typeface="+mn-cs"/>
        </a:defRPr>
      </a:lvl7pPr>
      <a:lvl8pPr marL="3778415" indent="-251894" algn="l" defTabSz="1007577" rtl="0" eaLnBrk="1" latinLnBrk="0" hangingPunct="1">
        <a:lnSpc>
          <a:spcPct val="90000"/>
        </a:lnSpc>
        <a:spcBef>
          <a:spcPts val="551"/>
        </a:spcBef>
        <a:buFont typeface="Arial" panose="020B0604020202020204" pitchFamily="34" charset="0"/>
        <a:buChar char="•"/>
        <a:defRPr sz="1983" kern="1200">
          <a:solidFill>
            <a:schemeClr val="tx1"/>
          </a:solidFill>
          <a:latin typeface="+mn-lt"/>
          <a:ea typeface="+mn-ea"/>
          <a:cs typeface="+mn-cs"/>
        </a:defRPr>
      </a:lvl8pPr>
      <a:lvl9pPr marL="4282204" indent="-251894" algn="l" defTabSz="1007577" rtl="0" eaLnBrk="1" latinLnBrk="0" hangingPunct="1">
        <a:lnSpc>
          <a:spcPct val="90000"/>
        </a:lnSpc>
        <a:spcBef>
          <a:spcPts val="551"/>
        </a:spcBef>
        <a:buFont typeface="Arial" panose="020B0604020202020204" pitchFamily="34" charset="0"/>
        <a:buChar char="•"/>
        <a:defRPr sz="1983" kern="1200">
          <a:solidFill>
            <a:schemeClr val="tx1"/>
          </a:solidFill>
          <a:latin typeface="+mn-lt"/>
          <a:ea typeface="+mn-ea"/>
          <a:cs typeface="+mn-cs"/>
        </a:defRPr>
      </a:lvl9pPr>
    </p:bodyStyle>
    <p:otherStyle>
      <a:defPPr>
        <a:defRPr lang="en-US"/>
      </a:defPPr>
      <a:lvl1pPr marL="0" algn="l" defTabSz="1007577" rtl="0" eaLnBrk="1" latinLnBrk="0" hangingPunct="1">
        <a:defRPr sz="1983" kern="1200">
          <a:solidFill>
            <a:schemeClr val="tx1"/>
          </a:solidFill>
          <a:latin typeface="+mn-lt"/>
          <a:ea typeface="+mn-ea"/>
          <a:cs typeface="+mn-cs"/>
        </a:defRPr>
      </a:lvl1pPr>
      <a:lvl2pPr marL="503789" algn="l" defTabSz="1007577" rtl="0" eaLnBrk="1" latinLnBrk="0" hangingPunct="1">
        <a:defRPr sz="1983" kern="1200">
          <a:solidFill>
            <a:schemeClr val="tx1"/>
          </a:solidFill>
          <a:latin typeface="+mn-lt"/>
          <a:ea typeface="+mn-ea"/>
          <a:cs typeface="+mn-cs"/>
        </a:defRPr>
      </a:lvl2pPr>
      <a:lvl3pPr marL="1007577" algn="l" defTabSz="1007577" rtl="0" eaLnBrk="1" latinLnBrk="0" hangingPunct="1">
        <a:defRPr sz="1983" kern="1200">
          <a:solidFill>
            <a:schemeClr val="tx1"/>
          </a:solidFill>
          <a:latin typeface="+mn-lt"/>
          <a:ea typeface="+mn-ea"/>
          <a:cs typeface="+mn-cs"/>
        </a:defRPr>
      </a:lvl3pPr>
      <a:lvl4pPr marL="1511366" algn="l" defTabSz="1007577" rtl="0" eaLnBrk="1" latinLnBrk="0" hangingPunct="1">
        <a:defRPr sz="1983" kern="1200">
          <a:solidFill>
            <a:schemeClr val="tx1"/>
          </a:solidFill>
          <a:latin typeface="+mn-lt"/>
          <a:ea typeface="+mn-ea"/>
          <a:cs typeface="+mn-cs"/>
        </a:defRPr>
      </a:lvl4pPr>
      <a:lvl5pPr marL="2015155" algn="l" defTabSz="1007577" rtl="0" eaLnBrk="1" latinLnBrk="0" hangingPunct="1">
        <a:defRPr sz="1983" kern="1200">
          <a:solidFill>
            <a:schemeClr val="tx1"/>
          </a:solidFill>
          <a:latin typeface="+mn-lt"/>
          <a:ea typeface="+mn-ea"/>
          <a:cs typeface="+mn-cs"/>
        </a:defRPr>
      </a:lvl5pPr>
      <a:lvl6pPr marL="2518943" algn="l" defTabSz="1007577" rtl="0" eaLnBrk="1" latinLnBrk="0" hangingPunct="1">
        <a:defRPr sz="1983" kern="1200">
          <a:solidFill>
            <a:schemeClr val="tx1"/>
          </a:solidFill>
          <a:latin typeface="+mn-lt"/>
          <a:ea typeface="+mn-ea"/>
          <a:cs typeface="+mn-cs"/>
        </a:defRPr>
      </a:lvl6pPr>
      <a:lvl7pPr marL="3022732" algn="l" defTabSz="1007577" rtl="0" eaLnBrk="1" latinLnBrk="0" hangingPunct="1">
        <a:defRPr sz="1983" kern="1200">
          <a:solidFill>
            <a:schemeClr val="tx1"/>
          </a:solidFill>
          <a:latin typeface="+mn-lt"/>
          <a:ea typeface="+mn-ea"/>
          <a:cs typeface="+mn-cs"/>
        </a:defRPr>
      </a:lvl7pPr>
      <a:lvl8pPr marL="3526521" algn="l" defTabSz="1007577" rtl="0" eaLnBrk="1" latinLnBrk="0" hangingPunct="1">
        <a:defRPr sz="1983" kern="1200">
          <a:solidFill>
            <a:schemeClr val="tx1"/>
          </a:solidFill>
          <a:latin typeface="+mn-lt"/>
          <a:ea typeface="+mn-ea"/>
          <a:cs typeface="+mn-cs"/>
        </a:defRPr>
      </a:lvl8pPr>
      <a:lvl9pPr marL="4030309" algn="l" defTabSz="1007577" rtl="0" eaLnBrk="1" latinLnBrk="0" hangingPunct="1">
        <a:defRPr sz="1983"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5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34298" y="402315"/>
            <a:ext cx="9212104" cy="1460574"/>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734298" y="2011568"/>
            <a:ext cx="9212104" cy="479453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34298" y="7003758"/>
            <a:ext cx="2403158" cy="402314"/>
          </a:xfrm>
          <a:prstGeom prst="rect">
            <a:avLst/>
          </a:prstGeom>
        </p:spPr>
        <p:txBody>
          <a:bodyPr vert="horz" lIns="91440" tIns="45720" rIns="91440" bIns="45720" rtlCol="0" anchor="ctr"/>
          <a:lstStyle>
            <a:lvl1pPr algn="l">
              <a:defRPr sz="1322">
                <a:solidFill>
                  <a:schemeClr val="tx1">
                    <a:tint val="75000"/>
                  </a:schemeClr>
                </a:solidFill>
              </a:defRPr>
            </a:lvl1pPr>
          </a:lstStyle>
          <a:p>
            <a:pPr defTabSz="1007577" rtl="0"/>
            <a:fld id="{531CCBB1-626A-4992-83B2-05485A5604B0}" type="datetimeFigureOut">
              <a:rPr lang="en-GB" kern="1200" smtClean="0">
                <a:solidFill>
                  <a:prstClr val="black">
                    <a:tint val="75000"/>
                  </a:prstClr>
                </a:solidFill>
                <a:ea typeface="+mn-ea"/>
                <a:cs typeface="+mn-cs"/>
              </a:rPr>
              <a:pPr defTabSz="1007577" rtl="0"/>
              <a:t>15/11/2016</a:t>
            </a:fld>
            <a:endParaRPr lang="en-GB" kern="1200">
              <a:solidFill>
                <a:prstClr val="black">
                  <a:tint val="75000"/>
                </a:prstClr>
              </a:solidFill>
              <a:ea typeface="+mn-ea"/>
              <a:cs typeface="+mn-cs"/>
            </a:endParaRPr>
          </a:p>
        </p:txBody>
      </p:sp>
      <p:sp>
        <p:nvSpPr>
          <p:cNvPr id="5" name="Footer Placeholder 4"/>
          <p:cNvSpPr>
            <a:spLocks noGrp="1"/>
          </p:cNvSpPr>
          <p:nvPr>
            <p:ph type="ftr" sz="quarter" idx="3"/>
          </p:nvPr>
        </p:nvSpPr>
        <p:spPr>
          <a:xfrm>
            <a:off x="3537982" y="7003758"/>
            <a:ext cx="3604736" cy="402314"/>
          </a:xfrm>
          <a:prstGeom prst="rect">
            <a:avLst/>
          </a:prstGeom>
        </p:spPr>
        <p:txBody>
          <a:bodyPr vert="horz" lIns="91440" tIns="45720" rIns="91440" bIns="45720" rtlCol="0" anchor="ctr"/>
          <a:lstStyle>
            <a:lvl1pPr algn="ctr">
              <a:defRPr sz="1322">
                <a:solidFill>
                  <a:schemeClr val="tx1">
                    <a:tint val="75000"/>
                  </a:schemeClr>
                </a:solidFill>
              </a:defRPr>
            </a:lvl1pPr>
          </a:lstStyle>
          <a:p>
            <a:pPr defTabSz="1007577" rtl="0"/>
            <a:endParaRPr lang="en-GB" kern="1200">
              <a:solidFill>
                <a:prstClr val="black">
                  <a:tint val="75000"/>
                </a:prstClr>
              </a:solidFill>
              <a:ea typeface="+mn-ea"/>
              <a:cs typeface="+mn-cs"/>
            </a:endParaRPr>
          </a:p>
        </p:txBody>
      </p:sp>
      <p:sp>
        <p:nvSpPr>
          <p:cNvPr id="6" name="Slide Number Placeholder 5"/>
          <p:cNvSpPr>
            <a:spLocks noGrp="1"/>
          </p:cNvSpPr>
          <p:nvPr>
            <p:ph type="sldNum" sz="quarter" idx="4"/>
          </p:nvPr>
        </p:nvSpPr>
        <p:spPr>
          <a:xfrm>
            <a:off x="7543244" y="7003758"/>
            <a:ext cx="2403158" cy="402314"/>
          </a:xfrm>
          <a:prstGeom prst="rect">
            <a:avLst/>
          </a:prstGeom>
        </p:spPr>
        <p:txBody>
          <a:bodyPr vert="horz" lIns="91440" tIns="45720" rIns="91440" bIns="45720" rtlCol="0" anchor="ctr"/>
          <a:lstStyle>
            <a:lvl1pPr algn="r">
              <a:defRPr sz="1322">
                <a:solidFill>
                  <a:schemeClr val="tx1">
                    <a:tint val="75000"/>
                  </a:schemeClr>
                </a:solidFill>
              </a:defRPr>
            </a:lvl1pPr>
          </a:lstStyle>
          <a:p>
            <a:pPr defTabSz="1007577" rtl="0"/>
            <a:fld id="{3547F414-5C71-4932-820E-CE33E44ED57F}" type="slidenum">
              <a:rPr lang="en-GB" kern="1200" smtClean="0">
                <a:solidFill>
                  <a:prstClr val="black">
                    <a:tint val="75000"/>
                  </a:prstClr>
                </a:solidFill>
                <a:ea typeface="+mn-ea"/>
                <a:cs typeface="+mn-cs"/>
              </a:rPr>
              <a:pPr defTabSz="1007577" rtl="0"/>
              <a:t>‹#›</a:t>
            </a:fld>
            <a:endParaRPr lang="en-GB" kern="1200">
              <a:solidFill>
                <a:prstClr val="black">
                  <a:tint val="75000"/>
                </a:prstClr>
              </a:solidFill>
              <a:ea typeface="+mn-ea"/>
              <a:cs typeface="+mn-cs"/>
            </a:endParaRPr>
          </a:p>
        </p:txBody>
      </p:sp>
    </p:spTree>
    <p:extLst>
      <p:ext uri="{BB962C8B-B14F-4D97-AF65-F5344CB8AC3E}">
        <p14:creationId xmlns:p14="http://schemas.microsoft.com/office/powerpoint/2010/main" val="4081613147"/>
      </p:ext>
    </p:extLst>
  </p:cSld>
  <p:clrMap bg1="lt1" tx1="dk1" bg2="lt2" tx2="dk2" accent1="accent1" accent2="accent2" accent3="accent3" accent4="accent4" accent5="accent5" accent6="accent6" hlink="hlink" folHlink="folHlink"/>
  <p:sldLayoutIdLst>
    <p:sldLayoutId id="2147483791" r:id="rId1"/>
  </p:sldLayoutIdLst>
  <p:txStyles>
    <p:titleStyle>
      <a:lvl1pPr algn="l" defTabSz="1007577" rtl="0" eaLnBrk="1" latinLnBrk="0" hangingPunct="1">
        <a:lnSpc>
          <a:spcPct val="90000"/>
        </a:lnSpc>
        <a:spcBef>
          <a:spcPct val="0"/>
        </a:spcBef>
        <a:buNone/>
        <a:defRPr sz="4848" kern="1200">
          <a:solidFill>
            <a:schemeClr val="tx1"/>
          </a:solidFill>
          <a:latin typeface="+mj-lt"/>
          <a:ea typeface="+mj-ea"/>
          <a:cs typeface="+mj-cs"/>
        </a:defRPr>
      </a:lvl1pPr>
    </p:titleStyle>
    <p:bodyStyle>
      <a:lvl1pPr marL="251894" indent="-251894" algn="l" defTabSz="1007577" rtl="0" eaLnBrk="1" latinLnBrk="0" hangingPunct="1">
        <a:lnSpc>
          <a:spcPct val="90000"/>
        </a:lnSpc>
        <a:spcBef>
          <a:spcPts val="1102"/>
        </a:spcBef>
        <a:buFont typeface="Arial" panose="020B0604020202020204" pitchFamily="34" charset="0"/>
        <a:buChar char="•"/>
        <a:defRPr sz="3085" kern="1200">
          <a:solidFill>
            <a:schemeClr val="tx1"/>
          </a:solidFill>
          <a:latin typeface="+mn-lt"/>
          <a:ea typeface="+mn-ea"/>
          <a:cs typeface="+mn-cs"/>
        </a:defRPr>
      </a:lvl1pPr>
      <a:lvl2pPr marL="755683" indent="-251894" algn="l" defTabSz="1007577" rtl="0" eaLnBrk="1" latinLnBrk="0" hangingPunct="1">
        <a:lnSpc>
          <a:spcPct val="90000"/>
        </a:lnSpc>
        <a:spcBef>
          <a:spcPts val="551"/>
        </a:spcBef>
        <a:buFont typeface="Arial" panose="020B0604020202020204" pitchFamily="34" charset="0"/>
        <a:buChar char="•"/>
        <a:defRPr sz="2645" kern="1200">
          <a:solidFill>
            <a:schemeClr val="tx1"/>
          </a:solidFill>
          <a:latin typeface="+mn-lt"/>
          <a:ea typeface="+mn-ea"/>
          <a:cs typeface="+mn-cs"/>
        </a:defRPr>
      </a:lvl2pPr>
      <a:lvl3pPr marL="1259472" indent="-251894" algn="l" defTabSz="1007577" rtl="0" eaLnBrk="1" latinLnBrk="0" hangingPunct="1">
        <a:lnSpc>
          <a:spcPct val="90000"/>
        </a:lnSpc>
        <a:spcBef>
          <a:spcPts val="551"/>
        </a:spcBef>
        <a:buFont typeface="Arial" panose="020B0604020202020204" pitchFamily="34" charset="0"/>
        <a:buChar char="•"/>
        <a:defRPr sz="2204" kern="1200">
          <a:solidFill>
            <a:schemeClr val="tx1"/>
          </a:solidFill>
          <a:latin typeface="+mn-lt"/>
          <a:ea typeface="+mn-ea"/>
          <a:cs typeface="+mn-cs"/>
        </a:defRPr>
      </a:lvl3pPr>
      <a:lvl4pPr marL="1763260" indent="-251894" algn="l" defTabSz="1007577" rtl="0" eaLnBrk="1" latinLnBrk="0" hangingPunct="1">
        <a:lnSpc>
          <a:spcPct val="90000"/>
        </a:lnSpc>
        <a:spcBef>
          <a:spcPts val="551"/>
        </a:spcBef>
        <a:buFont typeface="Arial" panose="020B0604020202020204" pitchFamily="34" charset="0"/>
        <a:buChar char="•"/>
        <a:defRPr sz="1983" kern="1200">
          <a:solidFill>
            <a:schemeClr val="tx1"/>
          </a:solidFill>
          <a:latin typeface="+mn-lt"/>
          <a:ea typeface="+mn-ea"/>
          <a:cs typeface="+mn-cs"/>
        </a:defRPr>
      </a:lvl4pPr>
      <a:lvl5pPr marL="2267049" indent="-251894" algn="l" defTabSz="1007577" rtl="0" eaLnBrk="1" latinLnBrk="0" hangingPunct="1">
        <a:lnSpc>
          <a:spcPct val="90000"/>
        </a:lnSpc>
        <a:spcBef>
          <a:spcPts val="551"/>
        </a:spcBef>
        <a:buFont typeface="Arial" panose="020B0604020202020204" pitchFamily="34" charset="0"/>
        <a:buChar char="•"/>
        <a:defRPr sz="1983" kern="1200">
          <a:solidFill>
            <a:schemeClr val="tx1"/>
          </a:solidFill>
          <a:latin typeface="+mn-lt"/>
          <a:ea typeface="+mn-ea"/>
          <a:cs typeface="+mn-cs"/>
        </a:defRPr>
      </a:lvl5pPr>
      <a:lvl6pPr marL="2770838" indent="-251894" algn="l" defTabSz="1007577" rtl="0" eaLnBrk="1" latinLnBrk="0" hangingPunct="1">
        <a:lnSpc>
          <a:spcPct val="90000"/>
        </a:lnSpc>
        <a:spcBef>
          <a:spcPts val="551"/>
        </a:spcBef>
        <a:buFont typeface="Arial" panose="020B0604020202020204" pitchFamily="34" charset="0"/>
        <a:buChar char="•"/>
        <a:defRPr sz="1983" kern="1200">
          <a:solidFill>
            <a:schemeClr val="tx1"/>
          </a:solidFill>
          <a:latin typeface="+mn-lt"/>
          <a:ea typeface="+mn-ea"/>
          <a:cs typeface="+mn-cs"/>
        </a:defRPr>
      </a:lvl6pPr>
      <a:lvl7pPr marL="3274626" indent="-251894" algn="l" defTabSz="1007577" rtl="0" eaLnBrk="1" latinLnBrk="0" hangingPunct="1">
        <a:lnSpc>
          <a:spcPct val="90000"/>
        </a:lnSpc>
        <a:spcBef>
          <a:spcPts val="551"/>
        </a:spcBef>
        <a:buFont typeface="Arial" panose="020B0604020202020204" pitchFamily="34" charset="0"/>
        <a:buChar char="•"/>
        <a:defRPr sz="1983" kern="1200">
          <a:solidFill>
            <a:schemeClr val="tx1"/>
          </a:solidFill>
          <a:latin typeface="+mn-lt"/>
          <a:ea typeface="+mn-ea"/>
          <a:cs typeface="+mn-cs"/>
        </a:defRPr>
      </a:lvl7pPr>
      <a:lvl8pPr marL="3778415" indent="-251894" algn="l" defTabSz="1007577" rtl="0" eaLnBrk="1" latinLnBrk="0" hangingPunct="1">
        <a:lnSpc>
          <a:spcPct val="90000"/>
        </a:lnSpc>
        <a:spcBef>
          <a:spcPts val="551"/>
        </a:spcBef>
        <a:buFont typeface="Arial" panose="020B0604020202020204" pitchFamily="34" charset="0"/>
        <a:buChar char="•"/>
        <a:defRPr sz="1983" kern="1200">
          <a:solidFill>
            <a:schemeClr val="tx1"/>
          </a:solidFill>
          <a:latin typeface="+mn-lt"/>
          <a:ea typeface="+mn-ea"/>
          <a:cs typeface="+mn-cs"/>
        </a:defRPr>
      </a:lvl8pPr>
      <a:lvl9pPr marL="4282204" indent="-251894" algn="l" defTabSz="1007577" rtl="0" eaLnBrk="1" latinLnBrk="0" hangingPunct="1">
        <a:lnSpc>
          <a:spcPct val="90000"/>
        </a:lnSpc>
        <a:spcBef>
          <a:spcPts val="551"/>
        </a:spcBef>
        <a:buFont typeface="Arial" panose="020B0604020202020204" pitchFamily="34" charset="0"/>
        <a:buChar char="•"/>
        <a:defRPr sz="1983" kern="1200">
          <a:solidFill>
            <a:schemeClr val="tx1"/>
          </a:solidFill>
          <a:latin typeface="+mn-lt"/>
          <a:ea typeface="+mn-ea"/>
          <a:cs typeface="+mn-cs"/>
        </a:defRPr>
      </a:lvl9pPr>
    </p:bodyStyle>
    <p:otherStyle>
      <a:defPPr>
        <a:defRPr lang="en-US"/>
      </a:defPPr>
      <a:lvl1pPr marL="0" algn="l" defTabSz="1007577" rtl="0" eaLnBrk="1" latinLnBrk="0" hangingPunct="1">
        <a:defRPr sz="1983" kern="1200">
          <a:solidFill>
            <a:schemeClr val="tx1"/>
          </a:solidFill>
          <a:latin typeface="+mn-lt"/>
          <a:ea typeface="+mn-ea"/>
          <a:cs typeface="+mn-cs"/>
        </a:defRPr>
      </a:lvl1pPr>
      <a:lvl2pPr marL="503789" algn="l" defTabSz="1007577" rtl="0" eaLnBrk="1" latinLnBrk="0" hangingPunct="1">
        <a:defRPr sz="1983" kern="1200">
          <a:solidFill>
            <a:schemeClr val="tx1"/>
          </a:solidFill>
          <a:latin typeface="+mn-lt"/>
          <a:ea typeface="+mn-ea"/>
          <a:cs typeface="+mn-cs"/>
        </a:defRPr>
      </a:lvl2pPr>
      <a:lvl3pPr marL="1007577" algn="l" defTabSz="1007577" rtl="0" eaLnBrk="1" latinLnBrk="0" hangingPunct="1">
        <a:defRPr sz="1983" kern="1200">
          <a:solidFill>
            <a:schemeClr val="tx1"/>
          </a:solidFill>
          <a:latin typeface="+mn-lt"/>
          <a:ea typeface="+mn-ea"/>
          <a:cs typeface="+mn-cs"/>
        </a:defRPr>
      </a:lvl3pPr>
      <a:lvl4pPr marL="1511366" algn="l" defTabSz="1007577" rtl="0" eaLnBrk="1" latinLnBrk="0" hangingPunct="1">
        <a:defRPr sz="1983" kern="1200">
          <a:solidFill>
            <a:schemeClr val="tx1"/>
          </a:solidFill>
          <a:latin typeface="+mn-lt"/>
          <a:ea typeface="+mn-ea"/>
          <a:cs typeface="+mn-cs"/>
        </a:defRPr>
      </a:lvl4pPr>
      <a:lvl5pPr marL="2015155" algn="l" defTabSz="1007577" rtl="0" eaLnBrk="1" latinLnBrk="0" hangingPunct="1">
        <a:defRPr sz="1983" kern="1200">
          <a:solidFill>
            <a:schemeClr val="tx1"/>
          </a:solidFill>
          <a:latin typeface="+mn-lt"/>
          <a:ea typeface="+mn-ea"/>
          <a:cs typeface="+mn-cs"/>
        </a:defRPr>
      </a:lvl5pPr>
      <a:lvl6pPr marL="2518943" algn="l" defTabSz="1007577" rtl="0" eaLnBrk="1" latinLnBrk="0" hangingPunct="1">
        <a:defRPr sz="1983" kern="1200">
          <a:solidFill>
            <a:schemeClr val="tx1"/>
          </a:solidFill>
          <a:latin typeface="+mn-lt"/>
          <a:ea typeface="+mn-ea"/>
          <a:cs typeface="+mn-cs"/>
        </a:defRPr>
      </a:lvl6pPr>
      <a:lvl7pPr marL="3022732" algn="l" defTabSz="1007577" rtl="0" eaLnBrk="1" latinLnBrk="0" hangingPunct="1">
        <a:defRPr sz="1983" kern="1200">
          <a:solidFill>
            <a:schemeClr val="tx1"/>
          </a:solidFill>
          <a:latin typeface="+mn-lt"/>
          <a:ea typeface="+mn-ea"/>
          <a:cs typeface="+mn-cs"/>
        </a:defRPr>
      </a:lvl7pPr>
      <a:lvl8pPr marL="3526521" algn="l" defTabSz="1007577" rtl="0" eaLnBrk="1" latinLnBrk="0" hangingPunct="1">
        <a:defRPr sz="1983" kern="1200">
          <a:solidFill>
            <a:schemeClr val="tx1"/>
          </a:solidFill>
          <a:latin typeface="+mn-lt"/>
          <a:ea typeface="+mn-ea"/>
          <a:cs typeface="+mn-cs"/>
        </a:defRPr>
      </a:lvl8pPr>
      <a:lvl9pPr marL="4030309" algn="l" defTabSz="1007577" rtl="0" eaLnBrk="1" latinLnBrk="0" hangingPunct="1">
        <a:defRPr sz="1983"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5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34298" y="402315"/>
            <a:ext cx="9212104" cy="1460574"/>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734298" y="2011568"/>
            <a:ext cx="9212104" cy="479453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34298" y="7003758"/>
            <a:ext cx="2403158" cy="402314"/>
          </a:xfrm>
          <a:prstGeom prst="rect">
            <a:avLst/>
          </a:prstGeom>
        </p:spPr>
        <p:txBody>
          <a:bodyPr vert="horz" lIns="91440" tIns="45720" rIns="91440" bIns="45720" rtlCol="0" anchor="ctr"/>
          <a:lstStyle>
            <a:lvl1pPr algn="l">
              <a:defRPr sz="1322">
                <a:solidFill>
                  <a:schemeClr val="tx1">
                    <a:tint val="75000"/>
                  </a:schemeClr>
                </a:solidFill>
              </a:defRPr>
            </a:lvl1pPr>
          </a:lstStyle>
          <a:p>
            <a:pPr defTabSz="1007577" rtl="0"/>
            <a:fld id="{531CCBB1-626A-4992-83B2-05485A5604B0}" type="datetimeFigureOut">
              <a:rPr lang="en-GB" kern="1200" smtClean="0">
                <a:solidFill>
                  <a:prstClr val="black">
                    <a:tint val="75000"/>
                  </a:prstClr>
                </a:solidFill>
                <a:ea typeface="+mn-ea"/>
                <a:cs typeface="+mn-cs"/>
              </a:rPr>
              <a:pPr defTabSz="1007577" rtl="0"/>
              <a:t>15/11/2016</a:t>
            </a:fld>
            <a:endParaRPr lang="en-GB" kern="1200">
              <a:solidFill>
                <a:prstClr val="black">
                  <a:tint val="75000"/>
                </a:prstClr>
              </a:solidFill>
              <a:ea typeface="+mn-ea"/>
              <a:cs typeface="+mn-cs"/>
            </a:endParaRPr>
          </a:p>
        </p:txBody>
      </p:sp>
      <p:sp>
        <p:nvSpPr>
          <p:cNvPr id="5" name="Footer Placeholder 4"/>
          <p:cNvSpPr>
            <a:spLocks noGrp="1"/>
          </p:cNvSpPr>
          <p:nvPr>
            <p:ph type="ftr" sz="quarter" idx="3"/>
          </p:nvPr>
        </p:nvSpPr>
        <p:spPr>
          <a:xfrm>
            <a:off x="3537982" y="7003758"/>
            <a:ext cx="3604736" cy="402314"/>
          </a:xfrm>
          <a:prstGeom prst="rect">
            <a:avLst/>
          </a:prstGeom>
        </p:spPr>
        <p:txBody>
          <a:bodyPr vert="horz" lIns="91440" tIns="45720" rIns="91440" bIns="45720" rtlCol="0" anchor="ctr"/>
          <a:lstStyle>
            <a:lvl1pPr algn="ctr">
              <a:defRPr sz="1322">
                <a:solidFill>
                  <a:schemeClr val="tx1">
                    <a:tint val="75000"/>
                  </a:schemeClr>
                </a:solidFill>
              </a:defRPr>
            </a:lvl1pPr>
          </a:lstStyle>
          <a:p>
            <a:pPr defTabSz="1007577" rtl="0"/>
            <a:endParaRPr lang="en-GB" kern="1200">
              <a:solidFill>
                <a:prstClr val="black">
                  <a:tint val="75000"/>
                </a:prstClr>
              </a:solidFill>
              <a:ea typeface="+mn-ea"/>
              <a:cs typeface="+mn-cs"/>
            </a:endParaRPr>
          </a:p>
        </p:txBody>
      </p:sp>
      <p:sp>
        <p:nvSpPr>
          <p:cNvPr id="6" name="Slide Number Placeholder 5"/>
          <p:cNvSpPr>
            <a:spLocks noGrp="1"/>
          </p:cNvSpPr>
          <p:nvPr>
            <p:ph type="sldNum" sz="quarter" idx="4"/>
          </p:nvPr>
        </p:nvSpPr>
        <p:spPr>
          <a:xfrm>
            <a:off x="7543244" y="7003758"/>
            <a:ext cx="2403158" cy="402314"/>
          </a:xfrm>
          <a:prstGeom prst="rect">
            <a:avLst/>
          </a:prstGeom>
        </p:spPr>
        <p:txBody>
          <a:bodyPr vert="horz" lIns="91440" tIns="45720" rIns="91440" bIns="45720" rtlCol="0" anchor="ctr"/>
          <a:lstStyle>
            <a:lvl1pPr algn="r">
              <a:defRPr sz="1322">
                <a:solidFill>
                  <a:schemeClr val="tx1">
                    <a:tint val="75000"/>
                  </a:schemeClr>
                </a:solidFill>
              </a:defRPr>
            </a:lvl1pPr>
          </a:lstStyle>
          <a:p>
            <a:pPr defTabSz="1007577" rtl="0"/>
            <a:fld id="{3547F414-5C71-4932-820E-CE33E44ED57F}" type="slidenum">
              <a:rPr lang="en-GB" kern="1200" smtClean="0">
                <a:solidFill>
                  <a:prstClr val="black">
                    <a:tint val="75000"/>
                  </a:prstClr>
                </a:solidFill>
                <a:ea typeface="+mn-ea"/>
                <a:cs typeface="+mn-cs"/>
              </a:rPr>
              <a:pPr defTabSz="1007577" rtl="0"/>
              <a:t>‹#›</a:t>
            </a:fld>
            <a:endParaRPr lang="en-GB" kern="1200">
              <a:solidFill>
                <a:prstClr val="black">
                  <a:tint val="75000"/>
                </a:prstClr>
              </a:solidFill>
              <a:ea typeface="+mn-ea"/>
              <a:cs typeface="+mn-cs"/>
            </a:endParaRPr>
          </a:p>
        </p:txBody>
      </p:sp>
    </p:spTree>
    <p:extLst>
      <p:ext uri="{BB962C8B-B14F-4D97-AF65-F5344CB8AC3E}">
        <p14:creationId xmlns:p14="http://schemas.microsoft.com/office/powerpoint/2010/main" val="3196062450"/>
      </p:ext>
    </p:extLst>
  </p:cSld>
  <p:clrMap bg1="lt1" tx1="dk1" bg2="lt2" tx2="dk2" accent1="accent1" accent2="accent2" accent3="accent3" accent4="accent4" accent5="accent5" accent6="accent6" hlink="hlink" folHlink="folHlink"/>
  <p:sldLayoutIdLst>
    <p:sldLayoutId id="2147483793" r:id="rId1"/>
  </p:sldLayoutIdLst>
  <p:txStyles>
    <p:titleStyle>
      <a:lvl1pPr algn="l" defTabSz="1007577" rtl="0" eaLnBrk="1" latinLnBrk="0" hangingPunct="1">
        <a:lnSpc>
          <a:spcPct val="90000"/>
        </a:lnSpc>
        <a:spcBef>
          <a:spcPct val="0"/>
        </a:spcBef>
        <a:buNone/>
        <a:defRPr sz="4848" kern="1200">
          <a:solidFill>
            <a:schemeClr val="tx1"/>
          </a:solidFill>
          <a:latin typeface="+mj-lt"/>
          <a:ea typeface="+mj-ea"/>
          <a:cs typeface="+mj-cs"/>
        </a:defRPr>
      </a:lvl1pPr>
    </p:titleStyle>
    <p:bodyStyle>
      <a:lvl1pPr marL="251894" indent="-251894" algn="l" defTabSz="1007577" rtl="0" eaLnBrk="1" latinLnBrk="0" hangingPunct="1">
        <a:lnSpc>
          <a:spcPct val="90000"/>
        </a:lnSpc>
        <a:spcBef>
          <a:spcPts val="1102"/>
        </a:spcBef>
        <a:buFont typeface="Arial" panose="020B0604020202020204" pitchFamily="34" charset="0"/>
        <a:buChar char="•"/>
        <a:defRPr sz="3085" kern="1200">
          <a:solidFill>
            <a:schemeClr val="tx1"/>
          </a:solidFill>
          <a:latin typeface="+mn-lt"/>
          <a:ea typeface="+mn-ea"/>
          <a:cs typeface="+mn-cs"/>
        </a:defRPr>
      </a:lvl1pPr>
      <a:lvl2pPr marL="755683" indent="-251894" algn="l" defTabSz="1007577" rtl="0" eaLnBrk="1" latinLnBrk="0" hangingPunct="1">
        <a:lnSpc>
          <a:spcPct val="90000"/>
        </a:lnSpc>
        <a:spcBef>
          <a:spcPts val="551"/>
        </a:spcBef>
        <a:buFont typeface="Arial" panose="020B0604020202020204" pitchFamily="34" charset="0"/>
        <a:buChar char="•"/>
        <a:defRPr sz="2645" kern="1200">
          <a:solidFill>
            <a:schemeClr val="tx1"/>
          </a:solidFill>
          <a:latin typeface="+mn-lt"/>
          <a:ea typeface="+mn-ea"/>
          <a:cs typeface="+mn-cs"/>
        </a:defRPr>
      </a:lvl2pPr>
      <a:lvl3pPr marL="1259472" indent="-251894" algn="l" defTabSz="1007577" rtl="0" eaLnBrk="1" latinLnBrk="0" hangingPunct="1">
        <a:lnSpc>
          <a:spcPct val="90000"/>
        </a:lnSpc>
        <a:spcBef>
          <a:spcPts val="551"/>
        </a:spcBef>
        <a:buFont typeface="Arial" panose="020B0604020202020204" pitchFamily="34" charset="0"/>
        <a:buChar char="•"/>
        <a:defRPr sz="2204" kern="1200">
          <a:solidFill>
            <a:schemeClr val="tx1"/>
          </a:solidFill>
          <a:latin typeface="+mn-lt"/>
          <a:ea typeface="+mn-ea"/>
          <a:cs typeface="+mn-cs"/>
        </a:defRPr>
      </a:lvl3pPr>
      <a:lvl4pPr marL="1763260" indent="-251894" algn="l" defTabSz="1007577" rtl="0" eaLnBrk="1" latinLnBrk="0" hangingPunct="1">
        <a:lnSpc>
          <a:spcPct val="90000"/>
        </a:lnSpc>
        <a:spcBef>
          <a:spcPts val="551"/>
        </a:spcBef>
        <a:buFont typeface="Arial" panose="020B0604020202020204" pitchFamily="34" charset="0"/>
        <a:buChar char="•"/>
        <a:defRPr sz="1983" kern="1200">
          <a:solidFill>
            <a:schemeClr val="tx1"/>
          </a:solidFill>
          <a:latin typeface="+mn-lt"/>
          <a:ea typeface="+mn-ea"/>
          <a:cs typeface="+mn-cs"/>
        </a:defRPr>
      </a:lvl4pPr>
      <a:lvl5pPr marL="2267049" indent="-251894" algn="l" defTabSz="1007577" rtl="0" eaLnBrk="1" latinLnBrk="0" hangingPunct="1">
        <a:lnSpc>
          <a:spcPct val="90000"/>
        </a:lnSpc>
        <a:spcBef>
          <a:spcPts val="551"/>
        </a:spcBef>
        <a:buFont typeface="Arial" panose="020B0604020202020204" pitchFamily="34" charset="0"/>
        <a:buChar char="•"/>
        <a:defRPr sz="1983" kern="1200">
          <a:solidFill>
            <a:schemeClr val="tx1"/>
          </a:solidFill>
          <a:latin typeface="+mn-lt"/>
          <a:ea typeface="+mn-ea"/>
          <a:cs typeface="+mn-cs"/>
        </a:defRPr>
      </a:lvl5pPr>
      <a:lvl6pPr marL="2770838" indent="-251894" algn="l" defTabSz="1007577" rtl="0" eaLnBrk="1" latinLnBrk="0" hangingPunct="1">
        <a:lnSpc>
          <a:spcPct val="90000"/>
        </a:lnSpc>
        <a:spcBef>
          <a:spcPts val="551"/>
        </a:spcBef>
        <a:buFont typeface="Arial" panose="020B0604020202020204" pitchFamily="34" charset="0"/>
        <a:buChar char="•"/>
        <a:defRPr sz="1983" kern="1200">
          <a:solidFill>
            <a:schemeClr val="tx1"/>
          </a:solidFill>
          <a:latin typeface="+mn-lt"/>
          <a:ea typeface="+mn-ea"/>
          <a:cs typeface="+mn-cs"/>
        </a:defRPr>
      </a:lvl6pPr>
      <a:lvl7pPr marL="3274626" indent="-251894" algn="l" defTabSz="1007577" rtl="0" eaLnBrk="1" latinLnBrk="0" hangingPunct="1">
        <a:lnSpc>
          <a:spcPct val="90000"/>
        </a:lnSpc>
        <a:spcBef>
          <a:spcPts val="551"/>
        </a:spcBef>
        <a:buFont typeface="Arial" panose="020B0604020202020204" pitchFamily="34" charset="0"/>
        <a:buChar char="•"/>
        <a:defRPr sz="1983" kern="1200">
          <a:solidFill>
            <a:schemeClr val="tx1"/>
          </a:solidFill>
          <a:latin typeface="+mn-lt"/>
          <a:ea typeface="+mn-ea"/>
          <a:cs typeface="+mn-cs"/>
        </a:defRPr>
      </a:lvl7pPr>
      <a:lvl8pPr marL="3778415" indent="-251894" algn="l" defTabSz="1007577" rtl="0" eaLnBrk="1" latinLnBrk="0" hangingPunct="1">
        <a:lnSpc>
          <a:spcPct val="90000"/>
        </a:lnSpc>
        <a:spcBef>
          <a:spcPts val="551"/>
        </a:spcBef>
        <a:buFont typeface="Arial" panose="020B0604020202020204" pitchFamily="34" charset="0"/>
        <a:buChar char="•"/>
        <a:defRPr sz="1983" kern="1200">
          <a:solidFill>
            <a:schemeClr val="tx1"/>
          </a:solidFill>
          <a:latin typeface="+mn-lt"/>
          <a:ea typeface="+mn-ea"/>
          <a:cs typeface="+mn-cs"/>
        </a:defRPr>
      </a:lvl8pPr>
      <a:lvl9pPr marL="4282204" indent="-251894" algn="l" defTabSz="1007577" rtl="0" eaLnBrk="1" latinLnBrk="0" hangingPunct="1">
        <a:lnSpc>
          <a:spcPct val="90000"/>
        </a:lnSpc>
        <a:spcBef>
          <a:spcPts val="551"/>
        </a:spcBef>
        <a:buFont typeface="Arial" panose="020B0604020202020204" pitchFamily="34" charset="0"/>
        <a:buChar char="•"/>
        <a:defRPr sz="1983" kern="1200">
          <a:solidFill>
            <a:schemeClr val="tx1"/>
          </a:solidFill>
          <a:latin typeface="+mn-lt"/>
          <a:ea typeface="+mn-ea"/>
          <a:cs typeface="+mn-cs"/>
        </a:defRPr>
      </a:lvl9pPr>
    </p:bodyStyle>
    <p:otherStyle>
      <a:defPPr>
        <a:defRPr lang="en-US"/>
      </a:defPPr>
      <a:lvl1pPr marL="0" algn="l" defTabSz="1007577" rtl="0" eaLnBrk="1" latinLnBrk="0" hangingPunct="1">
        <a:defRPr sz="1983" kern="1200">
          <a:solidFill>
            <a:schemeClr val="tx1"/>
          </a:solidFill>
          <a:latin typeface="+mn-lt"/>
          <a:ea typeface="+mn-ea"/>
          <a:cs typeface="+mn-cs"/>
        </a:defRPr>
      </a:lvl1pPr>
      <a:lvl2pPr marL="503789" algn="l" defTabSz="1007577" rtl="0" eaLnBrk="1" latinLnBrk="0" hangingPunct="1">
        <a:defRPr sz="1983" kern="1200">
          <a:solidFill>
            <a:schemeClr val="tx1"/>
          </a:solidFill>
          <a:latin typeface="+mn-lt"/>
          <a:ea typeface="+mn-ea"/>
          <a:cs typeface="+mn-cs"/>
        </a:defRPr>
      </a:lvl2pPr>
      <a:lvl3pPr marL="1007577" algn="l" defTabSz="1007577" rtl="0" eaLnBrk="1" latinLnBrk="0" hangingPunct="1">
        <a:defRPr sz="1983" kern="1200">
          <a:solidFill>
            <a:schemeClr val="tx1"/>
          </a:solidFill>
          <a:latin typeface="+mn-lt"/>
          <a:ea typeface="+mn-ea"/>
          <a:cs typeface="+mn-cs"/>
        </a:defRPr>
      </a:lvl3pPr>
      <a:lvl4pPr marL="1511366" algn="l" defTabSz="1007577" rtl="0" eaLnBrk="1" latinLnBrk="0" hangingPunct="1">
        <a:defRPr sz="1983" kern="1200">
          <a:solidFill>
            <a:schemeClr val="tx1"/>
          </a:solidFill>
          <a:latin typeface="+mn-lt"/>
          <a:ea typeface="+mn-ea"/>
          <a:cs typeface="+mn-cs"/>
        </a:defRPr>
      </a:lvl4pPr>
      <a:lvl5pPr marL="2015155" algn="l" defTabSz="1007577" rtl="0" eaLnBrk="1" latinLnBrk="0" hangingPunct="1">
        <a:defRPr sz="1983" kern="1200">
          <a:solidFill>
            <a:schemeClr val="tx1"/>
          </a:solidFill>
          <a:latin typeface="+mn-lt"/>
          <a:ea typeface="+mn-ea"/>
          <a:cs typeface="+mn-cs"/>
        </a:defRPr>
      </a:lvl5pPr>
      <a:lvl6pPr marL="2518943" algn="l" defTabSz="1007577" rtl="0" eaLnBrk="1" latinLnBrk="0" hangingPunct="1">
        <a:defRPr sz="1983" kern="1200">
          <a:solidFill>
            <a:schemeClr val="tx1"/>
          </a:solidFill>
          <a:latin typeface="+mn-lt"/>
          <a:ea typeface="+mn-ea"/>
          <a:cs typeface="+mn-cs"/>
        </a:defRPr>
      </a:lvl6pPr>
      <a:lvl7pPr marL="3022732" algn="l" defTabSz="1007577" rtl="0" eaLnBrk="1" latinLnBrk="0" hangingPunct="1">
        <a:defRPr sz="1983" kern="1200">
          <a:solidFill>
            <a:schemeClr val="tx1"/>
          </a:solidFill>
          <a:latin typeface="+mn-lt"/>
          <a:ea typeface="+mn-ea"/>
          <a:cs typeface="+mn-cs"/>
        </a:defRPr>
      </a:lvl7pPr>
      <a:lvl8pPr marL="3526521" algn="l" defTabSz="1007577" rtl="0" eaLnBrk="1" latinLnBrk="0" hangingPunct="1">
        <a:defRPr sz="1983" kern="1200">
          <a:solidFill>
            <a:schemeClr val="tx1"/>
          </a:solidFill>
          <a:latin typeface="+mn-lt"/>
          <a:ea typeface="+mn-ea"/>
          <a:cs typeface="+mn-cs"/>
        </a:defRPr>
      </a:lvl8pPr>
      <a:lvl9pPr marL="4030309" algn="l" defTabSz="1007577" rtl="0" eaLnBrk="1" latinLnBrk="0" hangingPunct="1">
        <a:defRPr sz="1983"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5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34298" y="402315"/>
            <a:ext cx="9212104" cy="1460574"/>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734298" y="2011568"/>
            <a:ext cx="9212104" cy="479453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34298" y="7003758"/>
            <a:ext cx="2403158" cy="402314"/>
          </a:xfrm>
          <a:prstGeom prst="rect">
            <a:avLst/>
          </a:prstGeom>
        </p:spPr>
        <p:txBody>
          <a:bodyPr vert="horz" lIns="91440" tIns="45720" rIns="91440" bIns="45720" rtlCol="0" anchor="ctr"/>
          <a:lstStyle>
            <a:lvl1pPr algn="l">
              <a:defRPr sz="1322">
                <a:solidFill>
                  <a:schemeClr val="tx1">
                    <a:tint val="75000"/>
                  </a:schemeClr>
                </a:solidFill>
              </a:defRPr>
            </a:lvl1pPr>
          </a:lstStyle>
          <a:p>
            <a:pPr defTabSz="1007577" rtl="0"/>
            <a:fld id="{531CCBB1-626A-4992-83B2-05485A5604B0}" type="datetimeFigureOut">
              <a:rPr lang="en-GB" kern="1200" smtClean="0">
                <a:solidFill>
                  <a:prstClr val="black">
                    <a:tint val="75000"/>
                  </a:prstClr>
                </a:solidFill>
                <a:ea typeface="+mn-ea"/>
                <a:cs typeface="+mn-cs"/>
              </a:rPr>
              <a:pPr defTabSz="1007577" rtl="0"/>
              <a:t>15/11/2016</a:t>
            </a:fld>
            <a:endParaRPr lang="en-GB" kern="1200">
              <a:solidFill>
                <a:prstClr val="black">
                  <a:tint val="75000"/>
                </a:prstClr>
              </a:solidFill>
              <a:ea typeface="+mn-ea"/>
              <a:cs typeface="+mn-cs"/>
            </a:endParaRPr>
          </a:p>
        </p:txBody>
      </p:sp>
      <p:sp>
        <p:nvSpPr>
          <p:cNvPr id="5" name="Footer Placeholder 4"/>
          <p:cNvSpPr>
            <a:spLocks noGrp="1"/>
          </p:cNvSpPr>
          <p:nvPr>
            <p:ph type="ftr" sz="quarter" idx="3"/>
          </p:nvPr>
        </p:nvSpPr>
        <p:spPr>
          <a:xfrm>
            <a:off x="3537982" y="7003758"/>
            <a:ext cx="3604736" cy="402314"/>
          </a:xfrm>
          <a:prstGeom prst="rect">
            <a:avLst/>
          </a:prstGeom>
        </p:spPr>
        <p:txBody>
          <a:bodyPr vert="horz" lIns="91440" tIns="45720" rIns="91440" bIns="45720" rtlCol="0" anchor="ctr"/>
          <a:lstStyle>
            <a:lvl1pPr algn="ctr">
              <a:defRPr sz="1322">
                <a:solidFill>
                  <a:schemeClr val="tx1">
                    <a:tint val="75000"/>
                  </a:schemeClr>
                </a:solidFill>
              </a:defRPr>
            </a:lvl1pPr>
          </a:lstStyle>
          <a:p>
            <a:pPr defTabSz="1007577" rtl="0"/>
            <a:endParaRPr lang="en-GB" kern="1200">
              <a:solidFill>
                <a:prstClr val="black">
                  <a:tint val="75000"/>
                </a:prstClr>
              </a:solidFill>
              <a:ea typeface="+mn-ea"/>
              <a:cs typeface="+mn-cs"/>
            </a:endParaRPr>
          </a:p>
        </p:txBody>
      </p:sp>
      <p:sp>
        <p:nvSpPr>
          <p:cNvPr id="6" name="Slide Number Placeholder 5"/>
          <p:cNvSpPr>
            <a:spLocks noGrp="1"/>
          </p:cNvSpPr>
          <p:nvPr>
            <p:ph type="sldNum" sz="quarter" idx="4"/>
          </p:nvPr>
        </p:nvSpPr>
        <p:spPr>
          <a:xfrm>
            <a:off x="7543244" y="7003758"/>
            <a:ext cx="2403158" cy="402314"/>
          </a:xfrm>
          <a:prstGeom prst="rect">
            <a:avLst/>
          </a:prstGeom>
        </p:spPr>
        <p:txBody>
          <a:bodyPr vert="horz" lIns="91440" tIns="45720" rIns="91440" bIns="45720" rtlCol="0" anchor="ctr"/>
          <a:lstStyle>
            <a:lvl1pPr algn="r">
              <a:defRPr sz="1322">
                <a:solidFill>
                  <a:schemeClr val="tx1">
                    <a:tint val="75000"/>
                  </a:schemeClr>
                </a:solidFill>
              </a:defRPr>
            </a:lvl1pPr>
          </a:lstStyle>
          <a:p>
            <a:pPr defTabSz="1007577" rtl="0"/>
            <a:fld id="{3547F414-5C71-4932-820E-CE33E44ED57F}" type="slidenum">
              <a:rPr lang="en-GB" kern="1200" smtClean="0">
                <a:solidFill>
                  <a:prstClr val="black">
                    <a:tint val="75000"/>
                  </a:prstClr>
                </a:solidFill>
                <a:ea typeface="+mn-ea"/>
                <a:cs typeface="+mn-cs"/>
              </a:rPr>
              <a:pPr defTabSz="1007577" rtl="0"/>
              <a:t>‹#›</a:t>
            </a:fld>
            <a:endParaRPr lang="en-GB" kern="1200">
              <a:solidFill>
                <a:prstClr val="black">
                  <a:tint val="75000"/>
                </a:prstClr>
              </a:solidFill>
              <a:ea typeface="+mn-ea"/>
              <a:cs typeface="+mn-cs"/>
            </a:endParaRPr>
          </a:p>
        </p:txBody>
      </p:sp>
    </p:spTree>
    <p:extLst>
      <p:ext uri="{BB962C8B-B14F-4D97-AF65-F5344CB8AC3E}">
        <p14:creationId xmlns:p14="http://schemas.microsoft.com/office/powerpoint/2010/main" val="23996907"/>
      </p:ext>
    </p:extLst>
  </p:cSld>
  <p:clrMap bg1="lt1" tx1="dk1" bg2="lt2" tx2="dk2" accent1="accent1" accent2="accent2" accent3="accent3" accent4="accent4" accent5="accent5" accent6="accent6" hlink="hlink" folHlink="folHlink"/>
  <p:sldLayoutIdLst>
    <p:sldLayoutId id="2147483795" r:id="rId1"/>
  </p:sldLayoutIdLst>
  <p:txStyles>
    <p:titleStyle>
      <a:lvl1pPr algn="l" defTabSz="1007577" rtl="0" eaLnBrk="1" latinLnBrk="0" hangingPunct="1">
        <a:lnSpc>
          <a:spcPct val="90000"/>
        </a:lnSpc>
        <a:spcBef>
          <a:spcPct val="0"/>
        </a:spcBef>
        <a:buNone/>
        <a:defRPr sz="4848" kern="1200">
          <a:solidFill>
            <a:schemeClr val="tx1"/>
          </a:solidFill>
          <a:latin typeface="+mj-lt"/>
          <a:ea typeface="+mj-ea"/>
          <a:cs typeface="+mj-cs"/>
        </a:defRPr>
      </a:lvl1pPr>
    </p:titleStyle>
    <p:bodyStyle>
      <a:lvl1pPr marL="251894" indent="-251894" algn="l" defTabSz="1007577" rtl="0" eaLnBrk="1" latinLnBrk="0" hangingPunct="1">
        <a:lnSpc>
          <a:spcPct val="90000"/>
        </a:lnSpc>
        <a:spcBef>
          <a:spcPts val="1102"/>
        </a:spcBef>
        <a:buFont typeface="Arial" panose="020B0604020202020204" pitchFamily="34" charset="0"/>
        <a:buChar char="•"/>
        <a:defRPr sz="3085" kern="1200">
          <a:solidFill>
            <a:schemeClr val="tx1"/>
          </a:solidFill>
          <a:latin typeface="+mn-lt"/>
          <a:ea typeface="+mn-ea"/>
          <a:cs typeface="+mn-cs"/>
        </a:defRPr>
      </a:lvl1pPr>
      <a:lvl2pPr marL="755683" indent="-251894" algn="l" defTabSz="1007577" rtl="0" eaLnBrk="1" latinLnBrk="0" hangingPunct="1">
        <a:lnSpc>
          <a:spcPct val="90000"/>
        </a:lnSpc>
        <a:spcBef>
          <a:spcPts val="551"/>
        </a:spcBef>
        <a:buFont typeface="Arial" panose="020B0604020202020204" pitchFamily="34" charset="0"/>
        <a:buChar char="•"/>
        <a:defRPr sz="2645" kern="1200">
          <a:solidFill>
            <a:schemeClr val="tx1"/>
          </a:solidFill>
          <a:latin typeface="+mn-lt"/>
          <a:ea typeface="+mn-ea"/>
          <a:cs typeface="+mn-cs"/>
        </a:defRPr>
      </a:lvl2pPr>
      <a:lvl3pPr marL="1259472" indent="-251894" algn="l" defTabSz="1007577" rtl="0" eaLnBrk="1" latinLnBrk="0" hangingPunct="1">
        <a:lnSpc>
          <a:spcPct val="90000"/>
        </a:lnSpc>
        <a:spcBef>
          <a:spcPts val="551"/>
        </a:spcBef>
        <a:buFont typeface="Arial" panose="020B0604020202020204" pitchFamily="34" charset="0"/>
        <a:buChar char="•"/>
        <a:defRPr sz="2204" kern="1200">
          <a:solidFill>
            <a:schemeClr val="tx1"/>
          </a:solidFill>
          <a:latin typeface="+mn-lt"/>
          <a:ea typeface="+mn-ea"/>
          <a:cs typeface="+mn-cs"/>
        </a:defRPr>
      </a:lvl3pPr>
      <a:lvl4pPr marL="1763260" indent="-251894" algn="l" defTabSz="1007577" rtl="0" eaLnBrk="1" latinLnBrk="0" hangingPunct="1">
        <a:lnSpc>
          <a:spcPct val="90000"/>
        </a:lnSpc>
        <a:spcBef>
          <a:spcPts val="551"/>
        </a:spcBef>
        <a:buFont typeface="Arial" panose="020B0604020202020204" pitchFamily="34" charset="0"/>
        <a:buChar char="•"/>
        <a:defRPr sz="1983" kern="1200">
          <a:solidFill>
            <a:schemeClr val="tx1"/>
          </a:solidFill>
          <a:latin typeface="+mn-lt"/>
          <a:ea typeface="+mn-ea"/>
          <a:cs typeface="+mn-cs"/>
        </a:defRPr>
      </a:lvl4pPr>
      <a:lvl5pPr marL="2267049" indent="-251894" algn="l" defTabSz="1007577" rtl="0" eaLnBrk="1" latinLnBrk="0" hangingPunct="1">
        <a:lnSpc>
          <a:spcPct val="90000"/>
        </a:lnSpc>
        <a:spcBef>
          <a:spcPts val="551"/>
        </a:spcBef>
        <a:buFont typeface="Arial" panose="020B0604020202020204" pitchFamily="34" charset="0"/>
        <a:buChar char="•"/>
        <a:defRPr sz="1983" kern="1200">
          <a:solidFill>
            <a:schemeClr val="tx1"/>
          </a:solidFill>
          <a:latin typeface="+mn-lt"/>
          <a:ea typeface="+mn-ea"/>
          <a:cs typeface="+mn-cs"/>
        </a:defRPr>
      </a:lvl5pPr>
      <a:lvl6pPr marL="2770838" indent="-251894" algn="l" defTabSz="1007577" rtl="0" eaLnBrk="1" latinLnBrk="0" hangingPunct="1">
        <a:lnSpc>
          <a:spcPct val="90000"/>
        </a:lnSpc>
        <a:spcBef>
          <a:spcPts val="551"/>
        </a:spcBef>
        <a:buFont typeface="Arial" panose="020B0604020202020204" pitchFamily="34" charset="0"/>
        <a:buChar char="•"/>
        <a:defRPr sz="1983" kern="1200">
          <a:solidFill>
            <a:schemeClr val="tx1"/>
          </a:solidFill>
          <a:latin typeface="+mn-lt"/>
          <a:ea typeface="+mn-ea"/>
          <a:cs typeface="+mn-cs"/>
        </a:defRPr>
      </a:lvl6pPr>
      <a:lvl7pPr marL="3274626" indent="-251894" algn="l" defTabSz="1007577" rtl="0" eaLnBrk="1" latinLnBrk="0" hangingPunct="1">
        <a:lnSpc>
          <a:spcPct val="90000"/>
        </a:lnSpc>
        <a:spcBef>
          <a:spcPts val="551"/>
        </a:spcBef>
        <a:buFont typeface="Arial" panose="020B0604020202020204" pitchFamily="34" charset="0"/>
        <a:buChar char="•"/>
        <a:defRPr sz="1983" kern="1200">
          <a:solidFill>
            <a:schemeClr val="tx1"/>
          </a:solidFill>
          <a:latin typeface="+mn-lt"/>
          <a:ea typeface="+mn-ea"/>
          <a:cs typeface="+mn-cs"/>
        </a:defRPr>
      </a:lvl7pPr>
      <a:lvl8pPr marL="3778415" indent="-251894" algn="l" defTabSz="1007577" rtl="0" eaLnBrk="1" latinLnBrk="0" hangingPunct="1">
        <a:lnSpc>
          <a:spcPct val="90000"/>
        </a:lnSpc>
        <a:spcBef>
          <a:spcPts val="551"/>
        </a:spcBef>
        <a:buFont typeface="Arial" panose="020B0604020202020204" pitchFamily="34" charset="0"/>
        <a:buChar char="•"/>
        <a:defRPr sz="1983" kern="1200">
          <a:solidFill>
            <a:schemeClr val="tx1"/>
          </a:solidFill>
          <a:latin typeface="+mn-lt"/>
          <a:ea typeface="+mn-ea"/>
          <a:cs typeface="+mn-cs"/>
        </a:defRPr>
      </a:lvl8pPr>
      <a:lvl9pPr marL="4282204" indent="-251894" algn="l" defTabSz="1007577" rtl="0" eaLnBrk="1" latinLnBrk="0" hangingPunct="1">
        <a:lnSpc>
          <a:spcPct val="90000"/>
        </a:lnSpc>
        <a:spcBef>
          <a:spcPts val="551"/>
        </a:spcBef>
        <a:buFont typeface="Arial" panose="020B0604020202020204" pitchFamily="34" charset="0"/>
        <a:buChar char="•"/>
        <a:defRPr sz="1983" kern="1200">
          <a:solidFill>
            <a:schemeClr val="tx1"/>
          </a:solidFill>
          <a:latin typeface="+mn-lt"/>
          <a:ea typeface="+mn-ea"/>
          <a:cs typeface="+mn-cs"/>
        </a:defRPr>
      </a:lvl9pPr>
    </p:bodyStyle>
    <p:otherStyle>
      <a:defPPr>
        <a:defRPr lang="en-US"/>
      </a:defPPr>
      <a:lvl1pPr marL="0" algn="l" defTabSz="1007577" rtl="0" eaLnBrk="1" latinLnBrk="0" hangingPunct="1">
        <a:defRPr sz="1983" kern="1200">
          <a:solidFill>
            <a:schemeClr val="tx1"/>
          </a:solidFill>
          <a:latin typeface="+mn-lt"/>
          <a:ea typeface="+mn-ea"/>
          <a:cs typeface="+mn-cs"/>
        </a:defRPr>
      </a:lvl1pPr>
      <a:lvl2pPr marL="503789" algn="l" defTabSz="1007577" rtl="0" eaLnBrk="1" latinLnBrk="0" hangingPunct="1">
        <a:defRPr sz="1983" kern="1200">
          <a:solidFill>
            <a:schemeClr val="tx1"/>
          </a:solidFill>
          <a:latin typeface="+mn-lt"/>
          <a:ea typeface="+mn-ea"/>
          <a:cs typeface="+mn-cs"/>
        </a:defRPr>
      </a:lvl2pPr>
      <a:lvl3pPr marL="1007577" algn="l" defTabSz="1007577" rtl="0" eaLnBrk="1" latinLnBrk="0" hangingPunct="1">
        <a:defRPr sz="1983" kern="1200">
          <a:solidFill>
            <a:schemeClr val="tx1"/>
          </a:solidFill>
          <a:latin typeface="+mn-lt"/>
          <a:ea typeface="+mn-ea"/>
          <a:cs typeface="+mn-cs"/>
        </a:defRPr>
      </a:lvl3pPr>
      <a:lvl4pPr marL="1511366" algn="l" defTabSz="1007577" rtl="0" eaLnBrk="1" latinLnBrk="0" hangingPunct="1">
        <a:defRPr sz="1983" kern="1200">
          <a:solidFill>
            <a:schemeClr val="tx1"/>
          </a:solidFill>
          <a:latin typeface="+mn-lt"/>
          <a:ea typeface="+mn-ea"/>
          <a:cs typeface="+mn-cs"/>
        </a:defRPr>
      </a:lvl4pPr>
      <a:lvl5pPr marL="2015155" algn="l" defTabSz="1007577" rtl="0" eaLnBrk="1" latinLnBrk="0" hangingPunct="1">
        <a:defRPr sz="1983" kern="1200">
          <a:solidFill>
            <a:schemeClr val="tx1"/>
          </a:solidFill>
          <a:latin typeface="+mn-lt"/>
          <a:ea typeface="+mn-ea"/>
          <a:cs typeface="+mn-cs"/>
        </a:defRPr>
      </a:lvl5pPr>
      <a:lvl6pPr marL="2518943" algn="l" defTabSz="1007577" rtl="0" eaLnBrk="1" latinLnBrk="0" hangingPunct="1">
        <a:defRPr sz="1983" kern="1200">
          <a:solidFill>
            <a:schemeClr val="tx1"/>
          </a:solidFill>
          <a:latin typeface="+mn-lt"/>
          <a:ea typeface="+mn-ea"/>
          <a:cs typeface="+mn-cs"/>
        </a:defRPr>
      </a:lvl6pPr>
      <a:lvl7pPr marL="3022732" algn="l" defTabSz="1007577" rtl="0" eaLnBrk="1" latinLnBrk="0" hangingPunct="1">
        <a:defRPr sz="1983" kern="1200">
          <a:solidFill>
            <a:schemeClr val="tx1"/>
          </a:solidFill>
          <a:latin typeface="+mn-lt"/>
          <a:ea typeface="+mn-ea"/>
          <a:cs typeface="+mn-cs"/>
        </a:defRPr>
      </a:lvl7pPr>
      <a:lvl8pPr marL="3526521" algn="l" defTabSz="1007577" rtl="0" eaLnBrk="1" latinLnBrk="0" hangingPunct="1">
        <a:defRPr sz="1983" kern="1200">
          <a:solidFill>
            <a:schemeClr val="tx1"/>
          </a:solidFill>
          <a:latin typeface="+mn-lt"/>
          <a:ea typeface="+mn-ea"/>
          <a:cs typeface="+mn-cs"/>
        </a:defRPr>
      </a:lvl8pPr>
      <a:lvl9pPr marL="4030309" algn="l" defTabSz="1007577" rtl="0" eaLnBrk="1" latinLnBrk="0" hangingPunct="1">
        <a:defRPr sz="1983"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5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34298" y="402315"/>
            <a:ext cx="9212104" cy="1460574"/>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734298" y="2011568"/>
            <a:ext cx="9212104" cy="479453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34298" y="7003758"/>
            <a:ext cx="2403158" cy="402314"/>
          </a:xfrm>
          <a:prstGeom prst="rect">
            <a:avLst/>
          </a:prstGeom>
        </p:spPr>
        <p:txBody>
          <a:bodyPr vert="horz" lIns="91440" tIns="45720" rIns="91440" bIns="45720" rtlCol="0" anchor="ctr"/>
          <a:lstStyle>
            <a:lvl1pPr algn="l">
              <a:defRPr sz="1322">
                <a:solidFill>
                  <a:schemeClr val="tx1">
                    <a:tint val="75000"/>
                  </a:schemeClr>
                </a:solidFill>
              </a:defRPr>
            </a:lvl1pPr>
          </a:lstStyle>
          <a:p>
            <a:pPr defTabSz="1007577" rtl="0"/>
            <a:fld id="{531CCBB1-626A-4992-83B2-05485A5604B0}" type="datetimeFigureOut">
              <a:rPr lang="en-GB" kern="1200" smtClean="0">
                <a:solidFill>
                  <a:prstClr val="black">
                    <a:tint val="75000"/>
                  </a:prstClr>
                </a:solidFill>
                <a:ea typeface="+mn-ea"/>
                <a:cs typeface="+mn-cs"/>
              </a:rPr>
              <a:pPr defTabSz="1007577" rtl="0"/>
              <a:t>15/11/2016</a:t>
            </a:fld>
            <a:endParaRPr lang="en-GB" kern="1200">
              <a:solidFill>
                <a:prstClr val="black">
                  <a:tint val="75000"/>
                </a:prstClr>
              </a:solidFill>
              <a:ea typeface="+mn-ea"/>
              <a:cs typeface="+mn-cs"/>
            </a:endParaRPr>
          </a:p>
        </p:txBody>
      </p:sp>
      <p:sp>
        <p:nvSpPr>
          <p:cNvPr id="5" name="Footer Placeholder 4"/>
          <p:cNvSpPr>
            <a:spLocks noGrp="1"/>
          </p:cNvSpPr>
          <p:nvPr>
            <p:ph type="ftr" sz="quarter" idx="3"/>
          </p:nvPr>
        </p:nvSpPr>
        <p:spPr>
          <a:xfrm>
            <a:off x="3537982" y="7003758"/>
            <a:ext cx="3604736" cy="402314"/>
          </a:xfrm>
          <a:prstGeom prst="rect">
            <a:avLst/>
          </a:prstGeom>
        </p:spPr>
        <p:txBody>
          <a:bodyPr vert="horz" lIns="91440" tIns="45720" rIns="91440" bIns="45720" rtlCol="0" anchor="ctr"/>
          <a:lstStyle>
            <a:lvl1pPr algn="ctr">
              <a:defRPr sz="1322">
                <a:solidFill>
                  <a:schemeClr val="tx1">
                    <a:tint val="75000"/>
                  </a:schemeClr>
                </a:solidFill>
              </a:defRPr>
            </a:lvl1pPr>
          </a:lstStyle>
          <a:p>
            <a:pPr defTabSz="1007577" rtl="0"/>
            <a:endParaRPr lang="en-GB" kern="1200">
              <a:solidFill>
                <a:prstClr val="black">
                  <a:tint val="75000"/>
                </a:prstClr>
              </a:solidFill>
              <a:ea typeface="+mn-ea"/>
              <a:cs typeface="+mn-cs"/>
            </a:endParaRPr>
          </a:p>
        </p:txBody>
      </p:sp>
      <p:sp>
        <p:nvSpPr>
          <p:cNvPr id="6" name="Slide Number Placeholder 5"/>
          <p:cNvSpPr>
            <a:spLocks noGrp="1"/>
          </p:cNvSpPr>
          <p:nvPr>
            <p:ph type="sldNum" sz="quarter" idx="4"/>
          </p:nvPr>
        </p:nvSpPr>
        <p:spPr>
          <a:xfrm>
            <a:off x="7543244" y="7003758"/>
            <a:ext cx="2403158" cy="402314"/>
          </a:xfrm>
          <a:prstGeom prst="rect">
            <a:avLst/>
          </a:prstGeom>
        </p:spPr>
        <p:txBody>
          <a:bodyPr vert="horz" lIns="91440" tIns="45720" rIns="91440" bIns="45720" rtlCol="0" anchor="ctr"/>
          <a:lstStyle>
            <a:lvl1pPr algn="r">
              <a:defRPr sz="1322">
                <a:solidFill>
                  <a:schemeClr val="tx1">
                    <a:tint val="75000"/>
                  </a:schemeClr>
                </a:solidFill>
              </a:defRPr>
            </a:lvl1pPr>
          </a:lstStyle>
          <a:p>
            <a:pPr defTabSz="1007577" rtl="0"/>
            <a:fld id="{3547F414-5C71-4932-820E-CE33E44ED57F}" type="slidenum">
              <a:rPr lang="en-GB" kern="1200" smtClean="0">
                <a:solidFill>
                  <a:prstClr val="black">
                    <a:tint val="75000"/>
                  </a:prstClr>
                </a:solidFill>
                <a:ea typeface="+mn-ea"/>
                <a:cs typeface="+mn-cs"/>
              </a:rPr>
              <a:pPr defTabSz="1007577" rtl="0"/>
              <a:t>‹#›</a:t>
            </a:fld>
            <a:endParaRPr lang="en-GB" kern="1200">
              <a:solidFill>
                <a:prstClr val="black">
                  <a:tint val="75000"/>
                </a:prstClr>
              </a:solidFill>
              <a:ea typeface="+mn-ea"/>
              <a:cs typeface="+mn-cs"/>
            </a:endParaRPr>
          </a:p>
        </p:txBody>
      </p:sp>
    </p:spTree>
    <p:extLst>
      <p:ext uri="{BB962C8B-B14F-4D97-AF65-F5344CB8AC3E}">
        <p14:creationId xmlns:p14="http://schemas.microsoft.com/office/powerpoint/2010/main" val="1294368852"/>
      </p:ext>
    </p:extLst>
  </p:cSld>
  <p:clrMap bg1="lt1" tx1="dk1" bg2="lt2" tx2="dk2" accent1="accent1" accent2="accent2" accent3="accent3" accent4="accent4" accent5="accent5" accent6="accent6" hlink="hlink" folHlink="folHlink"/>
  <p:sldLayoutIdLst>
    <p:sldLayoutId id="2147483797" r:id="rId1"/>
  </p:sldLayoutIdLst>
  <p:txStyles>
    <p:titleStyle>
      <a:lvl1pPr algn="l" defTabSz="1007577" rtl="0" eaLnBrk="1" latinLnBrk="0" hangingPunct="1">
        <a:lnSpc>
          <a:spcPct val="90000"/>
        </a:lnSpc>
        <a:spcBef>
          <a:spcPct val="0"/>
        </a:spcBef>
        <a:buNone/>
        <a:defRPr sz="4848" kern="1200">
          <a:solidFill>
            <a:schemeClr val="tx1"/>
          </a:solidFill>
          <a:latin typeface="+mj-lt"/>
          <a:ea typeface="+mj-ea"/>
          <a:cs typeface="+mj-cs"/>
        </a:defRPr>
      </a:lvl1pPr>
    </p:titleStyle>
    <p:bodyStyle>
      <a:lvl1pPr marL="251894" indent="-251894" algn="l" defTabSz="1007577" rtl="0" eaLnBrk="1" latinLnBrk="0" hangingPunct="1">
        <a:lnSpc>
          <a:spcPct val="90000"/>
        </a:lnSpc>
        <a:spcBef>
          <a:spcPts val="1102"/>
        </a:spcBef>
        <a:buFont typeface="Arial" panose="020B0604020202020204" pitchFamily="34" charset="0"/>
        <a:buChar char="•"/>
        <a:defRPr sz="3085" kern="1200">
          <a:solidFill>
            <a:schemeClr val="tx1"/>
          </a:solidFill>
          <a:latin typeface="+mn-lt"/>
          <a:ea typeface="+mn-ea"/>
          <a:cs typeface="+mn-cs"/>
        </a:defRPr>
      </a:lvl1pPr>
      <a:lvl2pPr marL="755683" indent="-251894" algn="l" defTabSz="1007577" rtl="0" eaLnBrk="1" latinLnBrk="0" hangingPunct="1">
        <a:lnSpc>
          <a:spcPct val="90000"/>
        </a:lnSpc>
        <a:spcBef>
          <a:spcPts val="551"/>
        </a:spcBef>
        <a:buFont typeface="Arial" panose="020B0604020202020204" pitchFamily="34" charset="0"/>
        <a:buChar char="•"/>
        <a:defRPr sz="2645" kern="1200">
          <a:solidFill>
            <a:schemeClr val="tx1"/>
          </a:solidFill>
          <a:latin typeface="+mn-lt"/>
          <a:ea typeface="+mn-ea"/>
          <a:cs typeface="+mn-cs"/>
        </a:defRPr>
      </a:lvl2pPr>
      <a:lvl3pPr marL="1259472" indent="-251894" algn="l" defTabSz="1007577" rtl="0" eaLnBrk="1" latinLnBrk="0" hangingPunct="1">
        <a:lnSpc>
          <a:spcPct val="90000"/>
        </a:lnSpc>
        <a:spcBef>
          <a:spcPts val="551"/>
        </a:spcBef>
        <a:buFont typeface="Arial" panose="020B0604020202020204" pitchFamily="34" charset="0"/>
        <a:buChar char="•"/>
        <a:defRPr sz="2204" kern="1200">
          <a:solidFill>
            <a:schemeClr val="tx1"/>
          </a:solidFill>
          <a:latin typeface="+mn-lt"/>
          <a:ea typeface="+mn-ea"/>
          <a:cs typeface="+mn-cs"/>
        </a:defRPr>
      </a:lvl3pPr>
      <a:lvl4pPr marL="1763260" indent="-251894" algn="l" defTabSz="1007577" rtl="0" eaLnBrk="1" latinLnBrk="0" hangingPunct="1">
        <a:lnSpc>
          <a:spcPct val="90000"/>
        </a:lnSpc>
        <a:spcBef>
          <a:spcPts val="551"/>
        </a:spcBef>
        <a:buFont typeface="Arial" panose="020B0604020202020204" pitchFamily="34" charset="0"/>
        <a:buChar char="•"/>
        <a:defRPr sz="1983" kern="1200">
          <a:solidFill>
            <a:schemeClr val="tx1"/>
          </a:solidFill>
          <a:latin typeface="+mn-lt"/>
          <a:ea typeface="+mn-ea"/>
          <a:cs typeface="+mn-cs"/>
        </a:defRPr>
      </a:lvl4pPr>
      <a:lvl5pPr marL="2267049" indent="-251894" algn="l" defTabSz="1007577" rtl="0" eaLnBrk="1" latinLnBrk="0" hangingPunct="1">
        <a:lnSpc>
          <a:spcPct val="90000"/>
        </a:lnSpc>
        <a:spcBef>
          <a:spcPts val="551"/>
        </a:spcBef>
        <a:buFont typeface="Arial" panose="020B0604020202020204" pitchFamily="34" charset="0"/>
        <a:buChar char="•"/>
        <a:defRPr sz="1983" kern="1200">
          <a:solidFill>
            <a:schemeClr val="tx1"/>
          </a:solidFill>
          <a:latin typeface="+mn-lt"/>
          <a:ea typeface="+mn-ea"/>
          <a:cs typeface="+mn-cs"/>
        </a:defRPr>
      </a:lvl5pPr>
      <a:lvl6pPr marL="2770838" indent="-251894" algn="l" defTabSz="1007577" rtl="0" eaLnBrk="1" latinLnBrk="0" hangingPunct="1">
        <a:lnSpc>
          <a:spcPct val="90000"/>
        </a:lnSpc>
        <a:spcBef>
          <a:spcPts val="551"/>
        </a:spcBef>
        <a:buFont typeface="Arial" panose="020B0604020202020204" pitchFamily="34" charset="0"/>
        <a:buChar char="•"/>
        <a:defRPr sz="1983" kern="1200">
          <a:solidFill>
            <a:schemeClr val="tx1"/>
          </a:solidFill>
          <a:latin typeface="+mn-lt"/>
          <a:ea typeface="+mn-ea"/>
          <a:cs typeface="+mn-cs"/>
        </a:defRPr>
      </a:lvl6pPr>
      <a:lvl7pPr marL="3274626" indent="-251894" algn="l" defTabSz="1007577" rtl="0" eaLnBrk="1" latinLnBrk="0" hangingPunct="1">
        <a:lnSpc>
          <a:spcPct val="90000"/>
        </a:lnSpc>
        <a:spcBef>
          <a:spcPts val="551"/>
        </a:spcBef>
        <a:buFont typeface="Arial" panose="020B0604020202020204" pitchFamily="34" charset="0"/>
        <a:buChar char="•"/>
        <a:defRPr sz="1983" kern="1200">
          <a:solidFill>
            <a:schemeClr val="tx1"/>
          </a:solidFill>
          <a:latin typeface="+mn-lt"/>
          <a:ea typeface="+mn-ea"/>
          <a:cs typeface="+mn-cs"/>
        </a:defRPr>
      </a:lvl7pPr>
      <a:lvl8pPr marL="3778415" indent="-251894" algn="l" defTabSz="1007577" rtl="0" eaLnBrk="1" latinLnBrk="0" hangingPunct="1">
        <a:lnSpc>
          <a:spcPct val="90000"/>
        </a:lnSpc>
        <a:spcBef>
          <a:spcPts val="551"/>
        </a:spcBef>
        <a:buFont typeface="Arial" panose="020B0604020202020204" pitchFamily="34" charset="0"/>
        <a:buChar char="•"/>
        <a:defRPr sz="1983" kern="1200">
          <a:solidFill>
            <a:schemeClr val="tx1"/>
          </a:solidFill>
          <a:latin typeface="+mn-lt"/>
          <a:ea typeface="+mn-ea"/>
          <a:cs typeface="+mn-cs"/>
        </a:defRPr>
      </a:lvl8pPr>
      <a:lvl9pPr marL="4282204" indent="-251894" algn="l" defTabSz="1007577" rtl="0" eaLnBrk="1" latinLnBrk="0" hangingPunct="1">
        <a:lnSpc>
          <a:spcPct val="90000"/>
        </a:lnSpc>
        <a:spcBef>
          <a:spcPts val="551"/>
        </a:spcBef>
        <a:buFont typeface="Arial" panose="020B0604020202020204" pitchFamily="34" charset="0"/>
        <a:buChar char="•"/>
        <a:defRPr sz="1983" kern="1200">
          <a:solidFill>
            <a:schemeClr val="tx1"/>
          </a:solidFill>
          <a:latin typeface="+mn-lt"/>
          <a:ea typeface="+mn-ea"/>
          <a:cs typeface="+mn-cs"/>
        </a:defRPr>
      </a:lvl9pPr>
    </p:bodyStyle>
    <p:otherStyle>
      <a:defPPr>
        <a:defRPr lang="en-US"/>
      </a:defPPr>
      <a:lvl1pPr marL="0" algn="l" defTabSz="1007577" rtl="0" eaLnBrk="1" latinLnBrk="0" hangingPunct="1">
        <a:defRPr sz="1983" kern="1200">
          <a:solidFill>
            <a:schemeClr val="tx1"/>
          </a:solidFill>
          <a:latin typeface="+mn-lt"/>
          <a:ea typeface="+mn-ea"/>
          <a:cs typeface="+mn-cs"/>
        </a:defRPr>
      </a:lvl1pPr>
      <a:lvl2pPr marL="503789" algn="l" defTabSz="1007577" rtl="0" eaLnBrk="1" latinLnBrk="0" hangingPunct="1">
        <a:defRPr sz="1983" kern="1200">
          <a:solidFill>
            <a:schemeClr val="tx1"/>
          </a:solidFill>
          <a:latin typeface="+mn-lt"/>
          <a:ea typeface="+mn-ea"/>
          <a:cs typeface="+mn-cs"/>
        </a:defRPr>
      </a:lvl2pPr>
      <a:lvl3pPr marL="1007577" algn="l" defTabSz="1007577" rtl="0" eaLnBrk="1" latinLnBrk="0" hangingPunct="1">
        <a:defRPr sz="1983" kern="1200">
          <a:solidFill>
            <a:schemeClr val="tx1"/>
          </a:solidFill>
          <a:latin typeface="+mn-lt"/>
          <a:ea typeface="+mn-ea"/>
          <a:cs typeface="+mn-cs"/>
        </a:defRPr>
      </a:lvl3pPr>
      <a:lvl4pPr marL="1511366" algn="l" defTabSz="1007577" rtl="0" eaLnBrk="1" latinLnBrk="0" hangingPunct="1">
        <a:defRPr sz="1983" kern="1200">
          <a:solidFill>
            <a:schemeClr val="tx1"/>
          </a:solidFill>
          <a:latin typeface="+mn-lt"/>
          <a:ea typeface="+mn-ea"/>
          <a:cs typeface="+mn-cs"/>
        </a:defRPr>
      </a:lvl4pPr>
      <a:lvl5pPr marL="2015155" algn="l" defTabSz="1007577" rtl="0" eaLnBrk="1" latinLnBrk="0" hangingPunct="1">
        <a:defRPr sz="1983" kern="1200">
          <a:solidFill>
            <a:schemeClr val="tx1"/>
          </a:solidFill>
          <a:latin typeface="+mn-lt"/>
          <a:ea typeface="+mn-ea"/>
          <a:cs typeface="+mn-cs"/>
        </a:defRPr>
      </a:lvl5pPr>
      <a:lvl6pPr marL="2518943" algn="l" defTabSz="1007577" rtl="0" eaLnBrk="1" latinLnBrk="0" hangingPunct="1">
        <a:defRPr sz="1983" kern="1200">
          <a:solidFill>
            <a:schemeClr val="tx1"/>
          </a:solidFill>
          <a:latin typeface="+mn-lt"/>
          <a:ea typeface="+mn-ea"/>
          <a:cs typeface="+mn-cs"/>
        </a:defRPr>
      </a:lvl6pPr>
      <a:lvl7pPr marL="3022732" algn="l" defTabSz="1007577" rtl="0" eaLnBrk="1" latinLnBrk="0" hangingPunct="1">
        <a:defRPr sz="1983" kern="1200">
          <a:solidFill>
            <a:schemeClr val="tx1"/>
          </a:solidFill>
          <a:latin typeface="+mn-lt"/>
          <a:ea typeface="+mn-ea"/>
          <a:cs typeface="+mn-cs"/>
        </a:defRPr>
      </a:lvl7pPr>
      <a:lvl8pPr marL="3526521" algn="l" defTabSz="1007577" rtl="0" eaLnBrk="1" latinLnBrk="0" hangingPunct="1">
        <a:defRPr sz="1983" kern="1200">
          <a:solidFill>
            <a:schemeClr val="tx1"/>
          </a:solidFill>
          <a:latin typeface="+mn-lt"/>
          <a:ea typeface="+mn-ea"/>
          <a:cs typeface="+mn-cs"/>
        </a:defRPr>
      </a:lvl8pPr>
      <a:lvl9pPr marL="4030309" algn="l" defTabSz="1007577" rtl="0" eaLnBrk="1" latinLnBrk="0" hangingPunct="1">
        <a:defRPr sz="1983"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5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34298" y="402315"/>
            <a:ext cx="9212104" cy="1460574"/>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734298" y="2011568"/>
            <a:ext cx="9212104" cy="479453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34298" y="7003758"/>
            <a:ext cx="2403158" cy="402314"/>
          </a:xfrm>
          <a:prstGeom prst="rect">
            <a:avLst/>
          </a:prstGeom>
        </p:spPr>
        <p:txBody>
          <a:bodyPr vert="horz" lIns="91440" tIns="45720" rIns="91440" bIns="45720" rtlCol="0" anchor="ctr"/>
          <a:lstStyle>
            <a:lvl1pPr algn="l">
              <a:defRPr sz="1322">
                <a:solidFill>
                  <a:schemeClr val="tx1">
                    <a:tint val="75000"/>
                  </a:schemeClr>
                </a:solidFill>
              </a:defRPr>
            </a:lvl1pPr>
          </a:lstStyle>
          <a:p>
            <a:pPr defTabSz="1007577" rtl="0"/>
            <a:fld id="{531CCBB1-626A-4992-83B2-05485A5604B0}" type="datetimeFigureOut">
              <a:rPr lang="en-GB" kern="1200" smtClean="0">
                <a:solidFill>
                  <a:prstClr val="black">
                    <a:tint val="75000"/>
                  </a:prstClr>
                </a:solidFill>
                <a:ea typeface="+mn-ea"/>
                <a:cs typeface="+mn-cs"/>
              </a:rPr>
              <a:pPr defTabSz="1007577" rtl="0"/>
              <a:t>15/11/2016</a:t>
            </a:fld>
            <a:endParaRPr lang="en-GB" kern="1200">
              <a:solidFill>
                <a:prstClr val="black">
                  <a:tint val="75000"/>
                </a:prstClr>
              </a:solidFill>
              <a:ea typeface="+mn-ea"/>
              <a:cs typeface="+mn-cs"/>
            </a:endParaRPr>
          </a:p>
        </p:txBody>
      </p:sp>
      <p:sp>
        <p:nvSpPr>
          <p:cNvPr id="5" name="Footer Placeholder 4"/>
          <p:cNvSpPr>
            <a:spLocks noGrp="1"/>
          </p:cNvSpPr>
          <p:nvPr>
            <p:ph type="ftr" sz="quarter" idx="3"/>
          </p:nvPr>
        </p:nvSpPr>
        <p:spPr>
          <a:xfrm>
            <a:off x="3537982" y="7003758"/>
            <a:ext cx="3604736" cy="402314"/>
          </a:xfrm>
          <a:prstGeom prst="rect">
            <a:avLst/>
          </a:prstGeom>
        </p:spPr>
        <p:txBody>
          <a:bodyPr vert="horz" lIns="91440" tIns="45720" rIns="91440" bIns="45720" rtlCol="0" anchor="ctr"/>
          <a:lstStyle>
            <a:lvl1pPr algn="ctr">
              <a:defRPr sz="1322">
                <a:solidFill>
                  <a:schemeClr val="tx1">
                    <a:tint val="75000"/>
                  </a:schemeClr>
                </a:solidFill>
              </a:defRPr>
            </a:lvl1pPr>
          </a:lstStyle>
          <a:p>
            <a:pPr defTabSz="1007577" rtl="0"/>
            <a:endParaRPr lang="en-GB" kern="1200">
              <a:solidFill>
                <a:prstClr val="black">
                  <a:tint val="75000"/>
                </a:prstClr>
              </a:solidFill>
              <a:ea typeface="+mn-ea"/>
              <a:cs typeface="+mn-cs"/>
            </a:endParaRPr>
          </a:p>
        </p:txBody>
      </p:sp>
      <p:sp>
        <p:nvSpPr>
          <p:cNvPr id="6" name="Slide Number Placeholder 5"/>
          <p:cNvSpPr>
            <a:spLocks noGrp="1"/>
          </p:cNvSpPr>
          <p:nvPr>
            <p:ph type="sldNum" sz="quarter" idx="4"/>
          </p:nvPr>
        </p:nvSpPr>
        <p:spPr>
          <a:xfrm>
            <a:off x="7543244" y="7003758"/>
            <a:ext cx="2403158" cy="402314"/>
          </a:xfrm>
          <a:prstGeom prst="rect">
            <a:avLst/>
          </a:prstGeom>
        </p:spPr>
        <p:txBody>
          <a:bodyPr vert="horz" lIns="91440" tIns="45720" rIns="91440" bIns="45720" rtlCol="0" anchor="ctr"/>
          <a:lstStyle>
            <a:lvl1pPr algn="r">
              <a:defRPr sz="1322">
                <a:solidFill>
                  <a:schemeClr val="tx1">
                    <a:tint val="75000"/>
                  </a:schemeClr>
                </a:solidFill>
              </a:defRPr>
            </a:lvl1pPr>
          </a:lstStyle>
          <a:p>
            <a:pPr defTabSz="1007577" rtl="0"/>
            <a:fld id="{3547F414-5C71-4932-820E-CE33E44ED57F}" type="slidenum">
              <a:rPr lang="en-GB" kern="1200" smtClean="0">
                <a:solidFill>
                  <a:prstClr val="black">
                    <a:tint val="75000"/>
                  </a:prstClr>
                </a:solidFill>
                <a:ea typeface="+mn-ea"/>
                <a:cs typeface="+mn-cs"/>
              </a:rPr>
              <a:pPr defTabSz="1007577" rtl="0"/>
              <a:t>‹#›</a:t>
            </a:fld>
            <a:endParaRPr lang="en-GB" kern="1200">
              <a:solidFill>
                <a:prstClr val="black">
                  <a:tint val="75000"/>
                </a:prstClr>
              </a:solidFill>
              <a:ea typeface="+mn-ea"/>
              <a:cs typeface="+mn-cs"/>
            </a:endParaRPr>
          </a:p>
        </p:txBody>
      </p:sp>
    </p:spTree>
    <p:extLst>
      <p:ext uri="{BB962C8B-B14F-4D97-AF65-F5344CB8AC3E}">
        <p14:creationId xmlns:p14="http://schemas.microsoft.com/office/powerpoint/2010/main" val="3943533803"/>
      </p:ext>
    </p:extLst>
  </p:cSld>
  <p:clrMap bg1="lt1" tx1="dk1" bg2="lt2" tx2="dk2" accent1="accent1" accent2="accent2" accent3="accent3" accent4="accent4" accent5="accent5" accent6="accent6" hlink="hlink" folHlink="folHlink"/>
  <p:sldLayoutIdLst>
    <p:sldLayoutId id="2147483799" r:id="rId1"/>
  </p:sldLayoutIdLst>
  <p:txStyles>
    <p:titleStyle>
      <a:lvl1pPr algn="l" defTabSz="1007577" rtl="0" eaLnBrk="1" latinLnBrk="0" hangingPunct="1">
        <a:lnSpc>
          <a:spcPct val="90000"/>
        </a:lnSpc>
        <a:spcBef>
          <a:spcPct val="0"/>
        </a:spcBef>
        <a:buNone/>
        <a:defRPr sz="4848" kern="1200">
          <a:solidFill>
            <a:schemeClr val="tx1"/>
          </a:solidFill>
          <a:latin typeface="+mj-lt"/>
          <a:ea typeface="+mj-ea"/>
          <a:cs typeface="+mj-cs"/>
        </a:defRPr>
      </a:lvl1pPr>
    </p:titleStyle>
    <p:bodyStyle>
      <a:lvl1pPr marL="251894" indent="-251894" algn="l" defTabSz="1007577" rtl="0" eaLnBrk="1" latinLnBrk="0" hangingPunct="1">
        <a:lnSpc>
          <a:spcPct val="90000"/>
        </a:lnSpc>
        <a:spcBef>
          <a:spcPts val="1102"/>
        </a:spcBef>
        <a:buFont typeface="Arial" panose="020B0604020202020204" pitchFamily="34" charset="0"/>
        <a:buChar char="•"/>
        <a:defRPr sz="3085" kern="1200">
          <a:solidFill>
            <a:schemeClr val="tx1"/>
          </a:solidFill>
          <a:latin typeface="+mn-lt"/>
          <a:ea typeface="+mn-ea"/>
          <a:cs typeface="+mn-cs"/>
        </a:defRPr>
      </a:lvl1pPr>
      <a:lvl2pPr marL="755683" indent="-251894" algn="l" defTabSz="1007577" rtl="0" eaLnBrk="1" latinLnBrk="0" hangingPunct="1">
        <a:lnSpc>
          <a:spcPct val="90000"/>
        </a:lnSpc>
        <a:spcBef>
          <a:spcPts val="551"/>
        </a:spcBef>
        <a:buFont typeface="Arial" panose="020B0604020202020204" pitchFamily="34" charset="0"/>
        <a:buChar char="•"/>
        <a:defRPr sz="2645" kern="1200">
          <a:solidFill>
            <a:schemeClr val="tx1"/>
          </a:solidFill>
          <a:latin typeface="+mn-lt"/>
          <a:ea typeface="+mn-ea"/>
          <a:cs typeface="+mn-cs"/>
        </a:defRPr>
      </a:lvl2pPr>
      <a:lvl3pPr marL="1259472" indent="-251894" algn="l" defTabSz="1007577" rtl="0" eaLnBrk="1" latinLnBrk="0" hangingPunct="1">
        <a:lnSpc>
          <a:spcPct val="90000"/>
        </a:lnSpc>
        <a:spcBef>
          <a:spcPts val="551"/>
        </a:spcBef>
        <a:buFont typeface="Arial" panose="020B0604020202020204" pitchFamily="34" charset="0"/>
        <a:buChar char="•"/>
        <a:defRPr sz="2204" kern="1200">
          <a:solidFill>
            <a:schemeClr val="tx1"/>
          </a:solidFill>
          <a:latin typeface="+mn-lt"/>
          <a:ea typeface="+mn-ea"/>
          <a:cs typeface="+mn-cs"/>
        </a:defRPr>
      </a:lvl3pPr>
      <a:lvl4pPr marL="1763260" indent="-251894" algn="l" defTabSz="1007577" rtl="0" eaLnBrk="1" latinLnBrk="0" hangingPunct="1">
        <a:lnSpc>
          <a:spcPct val="90000"/>
        </a:lnSpc>
        <a:spcBef>
          <a:spcPts val="551"/>
        </a:spcBef>
        <a:buFont typeface="Arial" panose="020B0604020202020204" pitchFamily="34" charset="0"/>
        <a:buChar char="•"/>
        <a:defRPr sz="1983" kern="1200">
          <a:solidFill>
            <a:schemeClr val="tx1"/>
          </a:solidFill>
          <a:latin typeface="+mn-lt"/>
          <a:ea typeface="+mn-ea"/>
          <a:cs typeface="+mn-cs"/>
        </a:defRPr>
      </a:lvl4pPr>
      <a:lvl5pPr marL="2267049" indent="-251894" algn="l" defTabSz="1007577" rtl="0" eaLnBrk="1" latinLnBrk="0" hangingPunct="1">
        <a:lnSpc>
          <a:spcPct val="90000"/>
        </a:lnSpc>
        <a:spcBef>
          <a:spcPts val="551"/>
        </a:spcBef>
        <a:buFont typeface="Arial" panose="020B0604020202020204" pitchFamily="34" charset="0"/>
        <a:buChar char="•"/>
        <a:defRPr sz="1983" kern="1200">
          <a:solidFill>
            <a:schemeClr val="tx1"/>
          </a:solidFill>
          <a:latin typeface="+mn-lt"/>
          <a:ea typeface="+mn-ea"/>
          <a:cs typeface="+mn-cs"/>
        </a:defRPr>
      </a:lvl5pPr>
      <a:lvl6pPr marL="2770838" indent="-251894" algn="l" defTabSz="1007577" rtl="0" eaLnBrk="1" latinLnBrk="0" hangingPunct="1">
        <a:lnSpc>
          <a:spcPct val="90000"/>
        </a:lnSpc>
        <a:spcBef>
          <a:spcPts val="551"/>
        </a:spcBef>
        <a:buFont typeface="Arial" panose="020B0604020202020204" pitchFamily="34" charset="0"/>
        <a:buChar char="•"/>
        <a:defRPr sz="1983" kern="1200">
          <a:solidFill>
            <a:schemeClr val="tx1"/>
          </a:solidFill>
          <a:latin typeface="+mn-lt"/>
          <a:ea typeface="+mn-ea"/>
          <a:cs typeface="+mn-cs"/>
        </a:defRPr>
      </a:lvl6pPr>
      <a:lvl7pPr marL="3274626" indent="-251894" algn="l" defTabSz="1007577" rtl="0" eaLnBrk="1" latinLnBrk="0" hangingPunct="1">
        <a:lnSpc>
          <a:spcPct val="90000"/>
        </a:lnSpc>
        <a:spcBef>
          <a:spcPts val="551"/>
        </a:spcBef>
        <a:buFont typeface="Arial" panose="020B0604020202020204" pitchFamily="34" charset="0"/>
        <a:buChar char="•"/>
        <a:defRPr sz="1983" kern="1200">
          <a:solidFill>
            <a:schemeClr val="tx1"/>
          </a:solidFill>
          <a:latin typeface="+mn-lt"/>
          <a:ea typeface="+mn-ea"/>
          <a:cs typeface="+mn-cs"/>
        </a:defRPr>
      </a:lvl7pPr>
      <a:lvl8pPr marL="3778415" indent="-251894" algn="l" defTabSz="1007577" rtl="0" eaLnBrk="1" latinLnBrk="0" hangingPunct="1">
        <a:lnSpc>
          <a:spcPct val="90000"/>
        </a:lnSpc>
        <a:spcBef>
          <a:spcPts val="551"/>
        </a:spcBef>
        <a:buFont typeface="Arial" panose="020B0604020202020204" pitchFamily="34" charset="0"/>
        <a:buChar char="•"/>
        <a:defRPr sz="1983" kern="1200">
          <a:solidFill>
            <a:schemeClr val="tx1"/>
          </a:solidFill>
          <a:latin typeface="+mn-lt"/>
          <a:ea typeface="+mn-ea"/>
          <a:cs typeface="+mn-cs"/>
        </a:defRPr>
      </a:lvl8pPr>
      <a:lvl9pPr marL="4282204" indent="-251894" algn="l" defTabSz="1007577" rtl="0" eaLnBrk="1" latinLnBrk="0" hangingPunct="1">
        <a:lnSpc>
          <a:spcPct val="90000"/>
        </a:lnSpc>
        <a:spcBef>
          <a:spcPts val="551"/>
        </a:spcBef>
        <a:buFont typeface="Arial" panose="020B0604020202020204" pitchFamily="34" charset="0"/>
        <a:buChar char="•"/>
        <a:defRPr sz="1983" kern="1200">
          <a:solidFill>
            <a:schemeClr val="tx1"/>
          </a:solidFill>
          <a:latin typeface="+mn-lt"/>
          <a:ea typeface="+mn-ea"/>
          <a:cs typeface="+mn-cs"/>
        </a:defRPr>
      </a:lvl9pPr>
    </p:bodyStyle>
    <p:otherStyle>
      <a:defPPr>
        <a:defRPr lang="en-US"/>
      </a:defPPr>
      <a:lvl1pPr marL="0" algn="l" defTabSz="1007577" rtl="0" eaLnBrk="1" latinLnBrk="0" hangingPunct="1">
        <a:defRPr sz="1983" kern="1200">
          <a:solidFill>
            <a:schemeClr val="tx1"/>
          </a:solidFill>
          <a:latin typeface="+mn-lt"/>
          <a:ea typeface="+mn-ea"/>
          <a:cs typeface="+mn-cs"/>
        </a:defRPr>
      </a:lvl1pPr>
      <a:lvl2pPr marL="503789" algn="l" defTabSz="1007577" rtl="0" eaLnBrk="1" latinLnBrk="0" hangingPunct="1">
        <a:defRPr sz="1983" kern="1200">
          <a:solidFill>
            <a:schemeClr val="tx1"/>
          </a:solidFill>
          <a:latin typeface="+mn-lt"/>
          <a:ea typeface="+mn-ea"/>
          <a:cs typeface="+mn-cs"/>
        </a:defRPr>
      </a:lvl2pPr>
      <a:lvl3pPr marL="1007577" algn="l" defTabSz="1007577" rtl="0" eaLnBrk="1" latinLnBrk="0" hangingPunct="1">
        <a:defRPr sz="1983" kern="1200">
          <a:solidFill>
            <a:schemeClr val="tx1"/>
          </a:solidFill>
          <a:latin typeface="+mn-lt"/>
          <a:ea typeface="+mn-ea"/>
          <a:cs typeface="+mn-cs"/>
        </a:defRPr>
      </a:lvl3pPr>
      <a:lvl4pPr marL="1511366" algn="l" defTabSz="1007577" rtl="0" eaLnBrk="1" latinLnBrk="0" hangingPunct="1">
        <a:defRPr sz="1983" kern="1200">
          <a:solidFill>
            <a:schemeClr val="tx1"/>
          </a:solidFill>
          <a:latin typeface="+mn-lt"/>
          <a:ea typeface="+mn-ea"/>
          <a:cs typeface="+mn-cs"/>
        </a:defRPr>
      </a:lvl4pPr>
      <a:lvl5pPr marL="2015155" algn="l" defTabSz="1007577" rtl="0" eaLnBrk="1" latinLnBrk="0" hangingPunct="1">
        <a:defRPr sz="1983" kern="1200">
          <a:solidFill>
            <a:schemeClr val="tx1"/>
          </a:solidFill>
          <a:latin typeface="+mn-lt"/>
          <a:ea typeface="+mn-ea"/>
          <a:cs typeface="+mn-cs"/>
        </a:defRPr>
      </a:lvl5pPr>
      <a:lvl6pPr marL="2518943" algn="l" defTabSz="1007577" rtl="0" eaLnBrk="1" latinLnBrk="0" hangingPunct="1">
        <a:defRPr sz="1983" kern="1200">
          <a:solidFill>
            <a:schemeClr val="tx1"/>
          </a:solidFill>
          <a:latin typeface="+mn-lt"/>
          <a:ea typeface="+mn-ea"/>
          <a:cs typeface="+mn-cs"/>
        </a:defRPr>
      </a:lvl6pPr>
      <a:lvl7pPr marL="3022732" algn="l" defTabSz="1007577" rtl="0" eaLnBrk="1" latinLnBrk="0" hangingPunct="1">
        <a:defRPr sz="1983" kern="1200">
          <a:solidFill>
            <a:schemeClr val="tx1"/>
          </a:solidFill>
          <a:latin typeface="+mn-lt"/>
          <a:ea typeface="+mn-ea"/>
          <a:cs typeface="+mn-cs"/>
        </a:defRPr>
      </a:lvl7pPr>
      <a:lvl8pPr marL="3526521" algn="l" defTabSz="1007577" rtl="0" eaLnBrk="1" latinLnBrk="0" hangingPunct="1">
        <a:defRPr sz="1983" kern="1200">
          <a:solidFill>
            <a:schemeClr val="tx1"/>
          </a:solidFill>
          <a:latin typeface="+mn-lt"/>
          <a:ea typeface="+mn-ea"/>
          <a:cs typeface="+mn-cs"/>
        </a:defRPr>
      </a:lvl8pPr>
      <a:lvl9pPr marL="4030309" algn="l" defTabSz="1007577" rtl="0" eaLnBrk="1" latinLnBrk="0" hangingPunct="1">
        <a:defRPr sz="1983"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60.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34298" y="402315"/>
            <a:ext cx="9212104" cy="1460574"/>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734298" y="2011568"/>
            <a:ext cx="9212104" cy="479453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34298" y="7003758"/>
            <a:ext cx="2403158" cy="402314"/>
          </a:xfrm>
          <a:prstGeom prst="rect">
            <a:avLst/>
          </a:prstGeom>
        </p:spPr>
        <p:txBody>
          <a:bodyPr vert="horz" lIns="91440" tIns="45720" rIns="91440" bIns="45720" rtlCol="0" anchor="ctr"/>
          <a:lstStyle>
            <a:lvl1pPr algn="l">
              <a:defRPr sz="1322">
                <a:solidFill>
                  <a:schemeClr val="tx1">
                    <a:tint val="75000"/>
                  </a:schemeClr>
                </a:solidFill>
              </a:defRPr>
            </a:lvl1pPr>
          </a:lstStyle>
          <a:p>
            <a:pPr defTabSz="1007577" rtl="0"/>
            <a:fld id="{531CCBB1-626A-4992-83B2-05485A5604B0}" type="datetimeFigureOut">
              <a:rPr lang="en-GB" kern="1200" smtClean="0">
                <a:solidFill>
                  <a:prstClr val="black">
                    <a:tint val="75000"/>
                  </a:prstClr>
                </a:solidFill>
                <a:ea typeface="+mn-ea"/>
                <a:cs typeface="+mn-cs"/>
              </a:rPr>
              <a:pPr defTabSz="1007577" rtl="0"/>
              <a:t>15/11/2016</a:t>
            </a:fld>
            <a:endParaRPr lang="en-GB" kern="1200">
              <a:solidFill>
                <a:prstClr val="black">
                  <a:tint val="75000"/>
                </a:prstClr>
              </a:solidFill>
              <a:ea typeface="+mn-ea"/>
              <a:cs typeface="+mn-cs"/>
            </a:endParaRPr>
          </a:p>
        </p:txBody>
      </p:sp>
      <p:sp>
        <p:nvSpPr>
          <p:cNvPr id="5" name="Footer Placeholder 4"/>
          <p:cNvSpPr>
            <a:spLocks noGrp="1"/>
          </p:cNvSpPr>
          <p:nvPr>
            <p:ph type="ftr" sz="quarter" idx="3"/>
          </p:nvPr>
        </p:nvSpPr>
        <p:spPr>
          <a:xfrm>
            <a:off x="3537982" y="7003758"/>
            <a:ext cx="3604736" cy="402314"/>
          </a:xfrm>
          <a:prstGeom prst="rect">
            <a:avLst/>
          </a:prstGeom>
        </p:spPr>
        <p:txBody>
          <a:bodyPr vert="horz" lIns="91440" tIns="45720" rIns="91440" bIns="45720" rtlCol="0" anchor="ctr"/>
          <a:lstStyle>
            <a:lvl1pPr algn="ctr">
              <a:defRPr sz="1322">
                <a:solidFill>
                  <a:schemeClr val="tx1">
                    <a:tint val="75000"/>
                  </a:schemeClr>
                </a:solidFill>
              </a:defRPr>
            </a:lvl1pPr>
          </a:lstStyle>
          <a:p>
            <a:pPr defTabSz="1007577" rtl="0"/>
            <a:endParaRPr lang="en-GB" kern="1200">
              <a:solidFill>
                <a:prstClr val="black">
                  <a:tint val="75000"/>
                </a:prstClr>
              </a:solidFill>
              <a:ea typeface="+mn-ea"/>
              <a:cs typeface="+mn-cs"/>
            </a:endParaRPr>
          </a:p>
        </p:txBody>
      </p:sp>
      <p:sp>
        <p:nvSpPr>
          <p:cNvPr id="6" name="Slide Number Placeholder 5"/>
          <p:cNvSpPr>
            <a:spLocks noGrp="1"/>
          </p:cNvSpPr>
          <p:nvPr>
            <p:ph type="sldNum" sz="quarter" idx="4"/>
          </p:nvPr>
        </p:nvSpPr>
        <p:spPr>
          <a:xfrm>
            <a:off x="7543244" y="7003758"/>
            <a:ext cx="2403158" cy="402314"/>
          </a:xfrm>
          <a:prstGeom prst="rect">
            <a:avLst/>
          </a:prstGeom>
        </p:spPr>
        <p:txBody>
          <a:bodyPr vert="horz" lIns="91440" tIns="45720" rIns="91440" bIns="45720" rtlCol="0" anchor="ctr"/>
          <a:lstStyle>
            <a:lvl1pPr algn="r">
              <a:defRPr sz="1322">
                <a:solidFill>
                  <a:schemeClr val="tx1">
                    <a:tint val="75000"/>
                  </a:schemeClr>
                </a:solidFill>
              </a:defRPr>
            </a:lvl1pPr>
          </a:lstStyle>
          <a:p>
            <a:pPr defTabSz="1007577" rtl="0"/>
            <a:fld id="{3547F414-5C71-4932-820E-CE33E44ED57F}" type="slidenum">
              <a:rPr lang="en-GB" kern="1200" smtClean="0">
                <a:solidFill>
                  <a:prstClr val="black">
                    <a:tint val="75000"/>
                  </a:prstClr>
                </a:solidFill>
                <a:ea typeface="+mn-ea"/>
                <a:cs typeface="+mn-cs"/>
              </a:rPr>
              <a:pPr defTabSz="1007577" rtl="0"/>
              <a:t>‹#›</a:t>
            </a:fld>
            <a:endParaRPr lang="en-GB" kern="1200">
              <a:solidFill>
                <a:prstClr val="black">
                  <a:tint val="75000"/>
                </a:prstClr>
              </a:solidFill>
              <a:ea typeface="+mn-ea"/>
              <a:cs typeface="+mn-cs"/>
            </a:endParaRPr>
          </a:p>
        </p:txBody>
      </p:sp>
    </p:spTree>
    <p:extLst>
      <p:ext uri="{BB962C8B-B14F-4D97-AF65-F5344CB8AC3E}">
        <p14:creationId xmlns:p14="http://schemas.microsoft.com/office/powerpoint/2010/main" val="3370538605"/>
      </p:ext>
    </p:extLst>
  </p:cSld>
  <p:clrMap bg1="lt1" tx1="dk1" bg2="lt2" tx2="dk2" accent1="accent1" accent2="accent2" accent3="accent3" accent4="accent4" accent5="accent5" accent6="accent6" hlink="hlink" folHlink="folHlink"/>
  <p:sldLayoutIdLst>
    <p:sldLayoutId id="2147483801" r:id="rId1"/>
  </p:sldLayoutIdLst>
  <p:txStyles>
    <p:titleStyle>
      <a:lvl1pPr algn="l" defTabSz="1007577" rtl="0" eaLnBrk="1" latinLnBrk="0" hangingPunct="1">
        <a:lnSpc>
          <a:spcPct val="90000"/>
        </a:lnSpc>
        <a:spcBef>
          <a:spcPct val="0"/>
        </a:spcBef>
        <a:buNone/>
        <a:defRPr sz="4848" kern="1200">
          <a:solidFill>
            <a:schemeClr val="tx1"/>
          </a:solidFill>
          <a:latin typeface="+mj-lt"/>
          <a:ea typeface="+mj-ea"/>
          <a:cs typeface="+mj-cs"/>
        </a:defRPr>
      </a:lvl1pPr>
    </p:titleStyle>
    <p:bodyStyle>
      <a:lvl1pPr marL="251894" indent="-251894" algn="l" defTabSz="1007577" rtl="0" eaLnBrk="1" latinLnBrk="0" hangingPunct="1">
        <a:lnSpc>
          <a:spcPct val="90000"/>
        </a:lnSpc>
        <a:spcBef>
          <a:spcPts val="1102"/>
        </a:spcBef>
        <a:buFont typeface="Arial" panose="020B0604020202020204" pitchFamily="34" charset="0"/>
        <a:buChar char="•"/>
        <a:defRPr sz="3085" kern="1200">
          <a:solidFill>
            <a:schemeClr val="tx1"/>
          </a:solidFill>
          <a:latin typeface="+mn-lt"/>
          <a:ea typeface="+mn-ea"/>
          <a:cs typeface="+mn-cs"/>
        </a:defRPr>
      </a:lvl1pPr>
      <a:lvl2pPr marL="755683" indent="-251894" algn="l" defTabSz="1007577" rtl="0" eaLnBrk="1" latinLnBrk="0" hangingPunct="1">
        <a:lnSpc>
          <a:spcPct val="90000"/>
        </a:lnSpc>
        <a:spcBef>
          <a:spcPts val="551"/>
        </a:spcBef>
        <a:buFont typeface="Arial" panose="020B0604020202020204" pitchFamily="34" charset="0"/>
        <a:buChar char="•"/>
        <a:defRPr sz="2645" kern="1200">
          <a:solidFill>
            <a:schemeClr val="tx1"/>
          </a:solidFill>
          <a:latin typeface="+mn-lt"/>
          <a:ea typeface="+mn-ea"/>
          <a:cs typeface="+mn-cs"/>
        </a:defRPr>
      </a:lvl2pPr>
      <a:lvl3pPr marL="1259472" indent="-251894" algn="l" defTabSz="1007577" rtl="0" eaLnBrk="1" latinLnBrk="0" hangingPunct="1">
        <a:lnSpc>
          <a:spcPct val="90000"/>
        </a:lnSpc>
        <a:spcBef>
          <a:spcPts val="551"/>
        </a:spcBef>
        <a:buFont typeface="Arial" panose="020B0604020202020204" pitchFamily="34" charset="0"/>
        <a:buChar char="•"/>
        <a:defRPr sz="2204" kern="1200">
          <a:solidFill>
            <a:schemeClr val="tx1"/>
          </a:solidFill>
          <a:latin typeface="+mn-lt"/>
          <a:ea typeface="+mn-ea"/>
          <a:cs typeface="+mn-cs"/>
        </a:defRPr>
      </a:lvl3pPr>
      <a:lvl4pPr marL="1763260" indent="-251894" algn="l" defTabSz="1007577" rtl="0" eaLnBrk="1" latinLnBrk="0" hangingPunct="1">
        <a:lnSpc>
          <a:spcPct val="90000"/>
        </a:lnSpc>
        <a:spcBef>
          <a:spcPts val="551"/>
        </a:spcBef>
        <a:buFont typeface="Arial" panose="020B0604020202020204" pitchFamily="34" charset="0"/>
        <a:buChar char="•"/>
        <a:defRPr sz="1983" kern="1200">
          <a:solidFill>
            <a:schemeClr val="tx1"/>
          </a:solidFill>
          <a:latin typeface="+mn-lt"/>
          <a:ea typeface="+mn-ea"/>
          <a:cs typeface="+mn-cs"/>
        </a:defRPr>
      </a:lvl4pPr>
      <a:lvl5pPr marL="2267049" indent="-251894" algn="l" defTabSz="1007577" rtl="0" eaLnBrk="1" latinLnBrk="0" hangingPunct="1">
        <a:lnSpc>
          <a:spcPct val="90000"/>
        </a:lnSpc>
        <a:spcBef>
          <a:spcPts val="551"/>
        </a:spcBef>
        <a:buFont typeface="Arial" panose="020B0604020202020204" pitchFamily="34" charset="0"/>
        <a:buChar char="•"/>
        <a:defRPr sz="1983" kern="1200">
          <a:solidFill>
            <a:schemeClr val="tx1"/>
          </a:solidFill>
          <a:latin typeface="+mn-lt"/>
          <a:ea typeface="+mn-ea"/>
          <a:cs typeface="+mn-cs"/>
        </a:defRPr>
      </a:lvl5pPr>
      <a:lvl6pPr marL="2770838" indent="-251894" algn="l" defTabSz="1007577" rtl="0" eaLnBrk="1" latinLnBrk="0" hangingPunct="1">
        <a:lnSpc>
          <a:spcPct val="90000"/>
        </a:lnSpc>
        <a:spcBef>
          <a:spcPts val="551"/>
        </a:spcBef>
        <a:buFont typeface="Arial" panose="020B0604020202020204" pitchFamily="34" charset="0"/>
        <a:buChar char="•"/>
        <a:defRPr sz="1983" kern="1200">
          <a:solidFill>
            <a:schemeClr val="tx1"/>
          </a:solidFill>
          <a:latin typeface="+mn-lt"/>
          <a:ea typeface="+mn-ea"/>
          <a:cs typeface="+mn-cs"/>
        </a:defRPr>
      </a:lvl6pPr>
      <a:lvl7pPr marL="3274626" indent="-251894" algn="l" defTabSz="1007577" rtl="0" eaLnBrk="1" latinLnBrk="0" hangingPunct="1">
        <a:lnSpc>
          <a:spcPct val="90000"/>
        </a:lnSpc>
        <a:spcBef>
          <a:spcPts val="551"/>
        </a:spcBef>
        <a:buFont typeface="Arial" panose="020B0604020202020204" pitchFamily="34" charset="0"/>
        <a:buChar char="•"/>
        <a:defRPr sz="1983" kern="1200">
          <a:solidFill>
            <a:schemeClr val="tx1"/>
          </a:solidFill>
          <a:latin typeface="+mn-lt"/>
          <a:ea typeface="+mn-ea"/>
          <a:cs typeface="+mn-cs"/>
        </a:defRPr>
      </a:lvl7pPr>
      <a:lvl8pPr marL="3778415" indent="-251894" algn="l" defTabSz="1007577" rtl="0" eaLnBrk="1" latinLnBrk="0" hangingPunct="1">
        <a:lnSpc>
          <a:spcPct val="90000"/>
        </a:lnSpc>
        <a:spcBef>
          <a:spcPts val="551"/>
        </a:spcBef>
        <a:buFont typeface="Arial" panose="020B0604020202020204" pitchFamily="34" charset="0"/>
        <a:buChar char="•"/>
        <a:defRPr sz="1983" kern="1200">
          <a:solidFill>
            <a:schemeClr val="tx1"/>
          </a:solidFill>
          <a:latin typeface="+mn-lt"/>
          <a:ea typeface="+mn-ea"/>
          <a:cs typeface="+mn-cs"/>
        </a:defRPr>
      </a:lvl8pPr>
      <a:lvl9pPr marL="4282204" indent="-251894" algn="l" defTabSz="1007577" rtl="0" eaLnBrk="1" latinLnBrk="0" hangingPunct="1">
        <a:lnSpc>
          <a:spcPct val="90000"/>
        </a:lnSpc>
        <a:spcBef>
          <a:spcPts val="551"/>
        </a:spcBef>
        <a:buFont typeface="Arial" panose="020B0604020202020204" pitchFamily="34" charset="0"/>
        <a:buChar char="•"/>
        <a:defRPr sz="1983" kern="1200">
          <a:solidFill>
            <a:schemeClr val="tx1"/>
          </a:solidFill>
          <a:latin typeface="+mn-lt"/>
          <a:ea typeface="+mn-ea"/>
          <a:cs typeface="+mn-cs"/>
        </a:defRPr>
      </a:lvl9pPr>
    </p:bodyStyle>
    <p:otherStyle>
      <a:defPPr>
        <a:defRPr lang="en-US"/>
      </a:defPPr>
      <a:lvl1pPr marL="0" algn="l" defTabSz="1007577" rtl="0" eaLnBrk="1" latinLnBrk="0" hangingPunct="1">
        <a:defRPr sz="1983" kern="1200">
          <a:solidFill>
            <a:schemeClr val="tx1"/>
          </a:solidFill>
          <a:latin typeface="+mn-lt"/>
          <a:ea typeface="+mn-ea"/>
          <a:cs typeface="+mn-cs"/>
        </a:defRPr>
      </a:lvl1pPr>
      <a:lvl2pPr marL="503789" algn="l" defTabSz="1007577" rtl="0" eaLnBrk="1" latinLnBrk="0" hangingPunct="1">
        <a:defRPr sz="1983" kern="1200">
          <a:solidFill>
            <a:schemeClr val="tx1"/>
          </a:solidFill>
          <a:latin typeface="+mn-lt"/>
          <a:ea typeface="+mn-ea"/>
          <a:cs typeface="+mn-cs"/>
        </a:defRPr>
      </a:lvl2pPr>
      <a:lvl3pPr marL="1007577" algn="l" defTabSz="1007577" rtl="0" eaLnBrk="1" latinLnBrk="0" hangingPunct="1">
        <a:defRPr sz="1983" kern="1200">
          <a:solidFill>
            <a:schemeClr val="tx1"/>
          </a:solidFill>
          <a:latin typeface="+mn-lt"/>
          <a:ea typeface="+mn-ea"/>
          <a:cs typeface="+mn-cs"/>
        </a:defRPr>
      </a:lvl3pPr>
      <a:lvl4pPr marL="1511366" algn="l" defTabSz="1007577" rtl="0" eaLnBrk="1" latinLnBrk="0" hangingPunct="1">
        <a:defRPr sz="1983" kern="1200">
          <a:solidFill>
            <a:schemeClr val="tx1"/>
          </a:solidFill>
          <a:latin typeface="+mn-lt"/>
          <a:ea typeface="+mn-ea"/>
          <a:cs typeface="+mn-cs"/>
        </a:defRPr>
      </a:lvl4pPr>
      <a:lvl5pPr marL="2015155" algn="l" defTabSz="1007577" rtl="0" eaLnBrk="1" latinLnBrk="0" hangingPunct="1">
        <a:defRPr sz="1983" kern="1200">
          <a:solidFill>
            <a:schemeClr val="tx1"/>
          </a:solidFill>
          <a:latin typeface="+mn-lt"/>
          <a:ea typeface="+mn-ea"/>
          <a:cs typeface="+mn-cs"/>
        </a:defRPr>
      </a:lvl5pPr>
      <a:lvl6pPr marL="2518943" algn="l" defTabSz="1007577" rtl="0" eaLnBrk="1" latinLnBrk="0" hangingPunct="1">
        <a:defRPr sz="1983" kern="1200">
          <a:solidFill>
            <a:schemeClr val="tx1"/>
          </a:solidFill>
          <a:latin typeface="+mn-lt"/>
          <a:ea typeface="+mn-ea"/>
          <a:cs typeface="+mn-cs"/>
        </a:defRPr>
      </a:lvl6pPr>
      <a:lvl7pPr marL="3022732" algn="l" defTabSz="1007577" rtl="0" eaLnBrk="1" latinLnBrk="0" hangingPunct="1">
        <a:defRPr sz="1983" kern="1200">
          <a:solidFill>
            <a:schemeClr val="tx1"/>
          </a:solidFill>
          <a:latin typeface="+mn-lt"/>
          <a:ea typeface="+mn-ea"/>
          <a:cs typeface="+mn-cs"/>
        </a:defRPr>
      </a:lvl7pPr>
      <a:lvl8pPr marL="3526521" algn="l" defTabSz="1007577" rtl="0" eaLnBrk="1" latinLnBrk="0" hangingPunct="1">
        <a:defRPr sz="1983" kern="1200">
          <a:solidFill>
            <a:schemeClr val="tx1"/>
          </a:solidFill>
          <a:latin typeface="+mn-lt"/>
          <a:ea typeface="+mn-ea"/>
          <a:cs typeface="+mn-cs"/>
        </a:defRPr>
      </a:lvl8pPr>
      <a:lvl9pPr marL="4030309" algn="l" defTabSz="1007577" rtl="0" eaLnBrk="1" latinLnBrk="0" hangingPunct="1">
        <a:defRPr sz="1983"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6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34298" y="402315"/>
            <a:ext cx="9212104" cy="1460574"/>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734298" y="2011568"/>
            <a:ext cx="9212104" cy="479453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34298" y="7003758"/>
            <a:ext cx="2403158" cy="402314"/>
          </a:xfrm>
          <a:prstGeom prst="rect">
            <a:avLst/>
          </a:prstGeom>
        </p:spPr>
        <p:txBody>
          <a:bodyPr vert="horz" lIns="91440" tIns="45720" rIns="91440" bIns="45720" rtlCol="0" anchor="ctr"/>
          <a:lstStyle>
            <a:lvl1pPr algn="l">
              <a:defRPr sz="1322">
                <a:solidFill>
                  <a:schemeClr val="tx1">
                    <a:tint val="75000"/>
                  </a:schemeClr>
                </a:solidFill>
              </a:defRPr>
            </a:lvl1pPr>
          </a:lstStyle>
          <a:p>
            <a:pPr defTabSz="1007577" rtl="0"/>
            <a:fld id="{531CCBB1-626A-4992-83B2-05485A5604B0}" type="datetimeFigureOut">
              <a:rPr lang="en-GB" kern="1200" smtClean="0">
                <a:solidFill>
                  <a:prstClr val="black">
                    <a:tint val="75000"/>
                  </a:prstClr>
                </a:solidFill>
                <a:ea typeface="+mn-ea"/>
                <a:cs typeface="+mn-cs"/>
              </a:rPr>
              <a:pPr defTabSz="1007577" rtl="0"/>
              <a:t>15/11/2016</a:t>
            </a:fld>
            <a:endParaRPr lang="en-GB" kern="1200">
              <a:solidFill>
                <a:prstClr val="black">
                  <a:tint val="75000"/>
                </a:prstClr>
              </a:solidFill>
              <a:ea typeface="+mn-ea"/>
              <a:cs typeface="+mn-cs"/>
            </a:endParaRPr>
          </a:p>
        </p:txBody>
      </p:sp>
      <p:sp>
        <p:nvSpPr>
          <p:cNvPr id="5" name="Footer Placeholder 4"/>
          <p:cNvSpPr>
            <a:spLocks noGrp="1"/>
          </p:cNvSpPr>
          <p:nvPr>
            <p:ph type="ftr" sz="quarter" idx="3"/>
          </p:nvPr>
        </p:nvSpPr>
        <p:spPr>
          <a:xfrm>
            <a:off x="3537982" y="7003758"/>
            <a:ext cx="3604736" cy="402314"/>
          </a:xfrm>
          <a:prstGeom prst="rect">
            <a:avLst/>
          </a:prstGeom>
        </p:spPr>
        <p:txBody>
          <a:bodyPr vert="horz" lIns="91440" tIns="45720" rIns="91440" bIns="45720" rtlCol="0" anchor="ctr"/>
          <a:lstStyle>
            <a:lvl1pPr algn="ctr">
              <a:defRPr sz="1322">
                <a:solidFill>
                  <a:schemeClr val="tx1">
                    <a:tint val="75000"/>
                  </a:schemeClr>
                </a:solidFill>
              </a:defRPr>
            </a:lvl1pPr>
          </a:lstStyle>
          <a:p>
            <a:pPr defTabSz="1007577" rtl="0"/>
            <a:endParaRPr lang="en-GB" kern="1200">
              <a:solidFill>
                <a:prstClr val="black">
                  <a:tint val="75000"/>
                </a:prstClr>
              </a:solidFill>
              <a:ea typeface="+mn-ea"/>
              <a:cs typeface="+mn-cs"/>
            </a:endParaRPr>
          </a:p>
        </p:txBody>
      </p:sp>
      <p:sp>
        <p:nvSpPr>
          <p:cNvPr id="6" name="Slide Number Placeholder 5"/>
          <p:cNvSpPr>
            <a:spLocks noGrp="1"/>
          </p:cNvSpPr>
          <p:nvPr>
            <p:ph type="sldNum" sz="quarter" idx="4"/>
          </p:nvPr>
        </p:nvSpPr>
        <p:spPr>
          <a:xfrm>
            <a:off x="7543244" y="7003758"/>
            <a:ext cx="2403158" cy="402314"/>
          </a:xfrm>
          <a:prstGeom prst="rect">
            <a:avLst/>
          </a:prstGeom>
        </p:spPr>
        <p:txBody>
          <a:bodyPr vert="horz" lIns="91440" tIns="45720" rIns="91440" bIns="45720" rtlCol="0" anchor="ctr"/>
          <a:lstStyle>
            <a:lvl1pPr algn="r">
              <a:defRPr sz="1322">
                <a:solidFill>
                  <a:schemeClr val="tx1">
                    <a:tint val="75000"/>
                  </a:schemeClr>
                </a:solidFill>
              </a:defRPr>
            </a:lvl1pPr>
          </a:lstStyle>
          <a:p>
            <a:pPr defTabSz="1007577" rtl="0"/>
            <a:fld id="{3547F414-5C71-4932-820E-CE33E44ED57F}" type="slidenum">
              <a:rPr lang="en-GB" kern="1200" smtClean="0">
                <a:solidFill>
                  <a:prstClr val="black">
                    <a:tint val="75000"/>
                  </a:prstClr>
                </a:solidFill>
                <a:ea typeface="+mn-ea"/>
                <a:cs typeface="+mn-cs"/>
              </a:rPr>
              <a:pPr defTabSz="1007577" rtl="0"/>
              <a:t>‹#›</a:t>
            </a:fld>
            <a:endParaRPr lang="en-GB" kern="1200">
              <a:solidFill>
                <a:prstClr val="black">
                  <a:tint val="75000"/>
                </a:prstClr>
              </a:solidFill>
              <a:ea typeface="+mn-ea"/>
              <a:cs typeface="+mn-cs"/>
            </a:endParaRPr>
          </a:p>
        </p:txBody>
      </p:sp>
    </p:spTree>
    <p:extLst>
      <p:ext uri="{BB962C8B-B14F-4D97-AF65-F5344CB8AC3E}">
        <p14:creationId xmlns:p14="http://schemas.microsoft.com/office/powerpoint/2010/main" val="1641743799"/>
      </p:ext>
    </p:extLst>
  </p:cSld>
  <p:clrMap bg1="lt1" tx1="dk1" bg2="lt2" tx2="dk2" accent1="accent1" accent2="accent2" accent3="accent3" accent4="accent4" accent5="accent5" accent6="accent6" hlink="hlink" folHlink="folHlink"/>
  <p:sldLayoutIdLst>
    <p:sldLayoutId id="2147483803" r:id="rId1"/>
  </p:sldLayoutIdLst>
  <p:txStyles>
    <p:titleStyle>
      <a:lvl1pPr algn="l" defTabSz="1007577" rtl="0" eaLnBrk="1" latinLnBrk="0" hangingPunct="1">
        <a:lnSpc>
          <a:spcPct val="90000"/>
        </a:lnSpc>
        <a:spcBef>
          <a:spcPct val="0"/>
        </a:spcBef>
        <a:buNone/>
        <a:defRPr sz="4848" kern="1200">
          <a:solidFill>
            <a:schemeClr val="tx1"/>
          </a:solidFill>
          <a:latin typeface="+mj-lt"/>
          <a:ea typeface="+mj-ea"/>
          <a:cs typeface="+mj-cs"/>
        </a:defRPr>
      </a:lvl1pPr>
    </p:titleStyle>
    <p:bodyStyle>
      <a:lvl1pPr marL="251894" indent="-251894" algn="l" defTabSz="1007577" rtl="0" eaLnBrk="1" latinLnBrk="0" hangingPunct="1">
        <a:lnSpc>
          <a:spcPct val="90000"/>
        </a:lnSpc>
        <a:spcBef>
          <a:spcPts val="1102"/>
        </a:spcBef>
        <a:buFont typeface="Arial" panose="020B0604020202020204" pitchFamily="34" charset="0"/>
        <a:buChar char="•"/>
        <a:defRPr sz="3085" kern="1200">
          <a:solidFill>
            <a:schemeClr val="tx1"/>
          </a:solidFill>
          <a:latin typeface="+mn-lt"/>
          <a:ea typeface="+mn-ea"/>
          <a:cs typeface="+mn-cs"/>
        </a:defRPr>
      </a:lvl1pPr>
      <a:lvl2pPr marL="755683" indent="-251894" algn="l" defTabSz="1007577" rtl="0" eaLnBrk="1" latinLnBrk="0" hangingPunct="1">
        <a:lnSpc>
          <a:spcPct val="90000"/>
        </a:lnSpc>
        <a:spcBef>
          <a:spcPts val="551"/>
        </a:spcBef>
        <a:buFont typeface="Arial" panose="020B0604020202020204" pitchFamily="34" charset="0"/>
        <a:buChar char="•"/>
        <a:defRPr sz="2645" kern="1200">
          <a:solidFill>
            <a:schemeClr val="tx1"/>
          </a:solidFill>
          <a:latin typeface="+mn-lt"/>
          <a:ea typeface="+mn-ea"/>
          <a:cs typeface="+mn-cs"/>
        </a:defRPr>
      </a:lvl2pPr>
      <a:lvl3pPr marL="1259472" indent="-251894" algn="l" defTabSz="1007577" rtl="0" eaLnBrk="1" latinLnBrk="0" hangingPunct="1">
        <a:lnSpc>
          <a:spcPct val="90000"/>
        </a:lnSpc>
        <a:spcBef>
          <a:spcPts val="551"/>
        </a:spcBef>
        <a:buFont typeface="Arial" panose="020B0604020202020204" pitchFamily="34" charset="0"/>
        <a:buChar char="•"/>
        <a:defRPr sz="2204" kern="1200">
          <a:solidFill>
            <a:schemeClr val="tx1"/>
          </a:solidFill>
          <a:latin typeface="+mn-lt"/>
          <a:ea typeface="+mn-ea"/>
          <a:cs typeface="+mn-cs"/>
        </a:defRPr>
      </a:lvl3pPr>
      <a:lvl4pPr marL="1763260" indent="-251894" algn="l" defTabSz="1007577" rtl="0" eaLnBrk="1" latinLnBrk="0" hangingPunct="1">
        <a:lnSpc>
          <a:spcPct val="90000"/>
        </a:lnSpc>
        <a:spcBef>
          <a:spcPts val="551"/>
        </a:spcBef>
        <a:buFont typeface="Arial" panose="020B0604020202020204" pitchFamily="34" charset="0"/>
        <a:buChar char="•"/>
        <a:defRPr sz="1983" kern="1200">
          <a:solidFill>
            <a:schemeClr val="tx1"/>
          </a:solidFill>
          <a:latin typeface="+mn-lt"/>
          <a:ea typeface="+mn-ea"/>
          <a:cs typeface="+mn-cs"/>
        </a:defRPr>
      </a:lvl4pPr>
      <a:lvl5pPr marL="2267049" indent="-251894" algn="l" defTabSz="1007577" rtl="0" eaLnBrk="1" latinLnBrk="0" hangingPunct="1">
        <a:lnSpc>
          <a:spcPct val="90000"/>
        </a:lnSpc>
        <a:spcBef>
          <a:spcPts val="551"/>
        </a:spcBef>
        <a:buFont typeface="Arial" panose="020B0604020202020204" pitchFamily="34" charset="0"/>
        <a:buChar char="•"/>
        <a:defRPr sz="1983" kern="1200">
          <a:solidFill>
            <a:schemeClr val="tx1"/>
          </a:solidFill>
          <a:latin typeface="+mn-lt"/>
          <a:ea typeface="+mn-ea"/>
          <a:cs typeface="+mn-cs"/>
        </a:defRPr>
      </a:lvl5pPr>
      <a:lvl6pPr marL="2770838" indent="-251894" algn="l" defTabSz="1007577" rtl="0" eaLnBrk="1" latinLnBrk="0" hangingPunct="1">
        <a:lnSpc>
          <a:spcPct val="90000"/>
        </a:lnSpc>
        <a:spcBef>
          <a:spcPts val="551"/>
        </a:spcBef>
        <a:buFont typeface="Arial" panose="020B0604020202020204" pitchFamily="34" charset="0"/>
        <a:buChar char="•"/>
        <a:defRPr sz="1983" kern="1200">
          <a:solidFill>
            <a:schemeClr val="tx1"/>
          </a:solidFill>
          <a:latin typeface="+mn-lt"/>
          <a:ea typeface="+mn-ea"/>
          <a:cs typeface="+mn-cs"/>
        </a:defRPr>
      </a:lvl6pPr>
      <a:lvl7pPr marL="3274626" indent="-251894" algn="l" defTabSz="1007577" rtl="0" eaLnBrk="1" latinLnBrk="0" hangingPunct="1">
        <a:lnSpc>
          <a:spcPct val="90000"/>
        </a:lnSpc>
        <a:spcBef>
          <a:spcPts val="551"/>
        </a:spcBef>
        <a:buFont typeface="Arial" panose="020B0604020202020204" pitchFamily="34" charset="0"/>
        <a:buChar char="•"/>
        <a:defRPr sz="1983" kern="1200">
          <a:solidFill>
            <a:schemeClr val="tx1"/>
          </a:solidFill>
          <a:latin typeface="+mn-lt"/>
          <a:ea typeface="+mn-ea"/>
          <a:cs typeface="+mn-cs"/>
        </a:defRPr>
      </a:lvl7pPr>
      <a:lvl8pPr marL="3778415" indent="-251894" algn="l" defTabSz="1007577" rtl="0" eaLnBrk="1" latinLnBrk="0" hangingPunct="1">
        <a:lnSpc>
          <a:spcPct val="90000"/>
        </a:lnSpc>
        <a:spcBef>
          <a:spcPts val="551"/>
        </a:spcBef>
        <a:buFont typeface="Arial" panose="020B0604020202020204" pitchFamily="34" charset="0"/>
        <a:buChar char="•"/>
        <a:defRPr sz="1983" kern="1200">
          <a:solidFill>
            <a:schemeClr val="tx1"/>
          </a:solidFill>
          <a:latin typeface="+mn-lt"/>
          <a:ea typeface="+mn-ea"/>
          <a:cs typeface="+mn-cs"/>
        </a:defRPr>
      </a:lvl8pPr>
      <a:lvl9pPr marL="4282204" indent="-251894" algn="l" defTabSz="1007577" rtl="0" eaLnBrk="1" latinLnBrk="0" hangingPunct="1">
        <a:lnSpc>
          <a:spcPct val="90000"/>
        </a:lnSpc>
        <a:spcBef>
          <a:spcPts val="551"/>
        </a:spcBef>
        <a:buFont typeface="Arial" panose="020B0604020202020204" pitchFamily="34" charset="0"/>
        <a:buChar char="•"/>
        <a:defRPr sz="1983" kern="1200">
          <a:solidFill>
            <a:schemeClr val="tx1"/>
          </a:solidFill>
          <a:latin typeface="+mn-lt"/>
          <a:ea typeface="+mn-ea"/>
          <a:cs typeface="+mn-cs"/>
        </a:defRPr>
      </a:lvl9pPr>
    </p:bodyStyle>
    <p:otherStyle>
      <a:defPPr>
        <a:defRPr lang="en-US"/>
      </a:defPPr>
      <a:lvl1pPr marL="0" algn="l" defTabSz="1007577" rtl="0" eaLnBrk="1" latinLnBrk="0" hangingPunct="1">
        <a:defRPr sz="1983" kern="1200">
          <a:solidFill>
            <a:schemeClr val="tx1"/>
          </a:solidFill>
          <a:latin typeface="+mn-lt"/>
          <a:ea typeface="+mn-ea"/>
          <a:cs typeface="+mn-cs"/>
        </a:defRPr>
      </a:lvl1pPr>
      <a:lvl2pPr marL="503789" algn="l" defTabSz="1007577" rtl="0" eaLnBrk="1" latinLnBrk="0" hangingPunct="1">
        <a:defRPr sz="1983" kern="1200">
          <a:solidFill>
            <a:schemeClr val="tx1"/>
          </a:solidFill>
          <a:latin typeface="+mn-lt"/>
          <a:ea typeface="+mn-ea"/>
          <a:cs typeface="+mn-cs"/>
        </a:defRPr>
      </a:lvl2pPr>
      <a:lvl3pPr marL="1007577" algn="l" defTabSz="1007577" rtl="0" eaLnBrk="1" latinLnBrk="0" hangingPunct="1">
        <a:defRPr sz="1983" kern="1200">
          <a:solidFill>
            <a:schemeClr val="tx1"/>
          </a:solidFill>
          <a:latin typeface="+mn-lt"/>
          <a:ea typeface="+mn-ea"/>
          <a:cs typeface="+mn-cs"/>
        </a:defRPr>
      </a:lvl3pPr>
      <a:lvl4pPr marL="1511366" algn="l" defTabSz="1007577" rtl="0" eaLnBrk="1" latinLnBrk="0" hangingPunct="1">
        <a:defRPr sz="1983" kern="1200">
          <a:solidFill>
            <a:schemeClr val="tx1"/>
          </a:solidFill>
          <a:latin typeface="+mn-lt"/>
          <a:ea typeface="+mn-ea"/>
          <a:cs typeface="+mn-cs"/>
        </a:defRPr>
      </a:lvl4pPr>
      <a:lvl5pPr marL="2015155" algn="l" defTabSz="1007577" rtl="0" eaLnBrk="1" latinLnBrk="0" hangingPunct="1">
        <a:defRPr sz="1983" kern="1200">
          <a:solidFill>
            <a:schemeClr val="tx1"/>
          </a:solidFill>
          <a:latin typeface="+mn-lt"/>
          <a:ea typeface="+mn-ea"/>
          <a:cs typeface="+mn-cs"/>
        </a:defRPr>
      </a:lvl5pPr>
      <a:lvl6pPr marL="2518943" algn="l" defTabSz="1007577" rtl="0" eaLnBrk="1" latinLnBrk="0" hangingPunct="1">
        <a:defRPr sz="1983" kern="1200">
          <a:solidFill>
            <a:schemeClr val="tx1"/>
          </a:solidFill>
          <a:latin typeface="+mn-lt"/>
          <a:ea typeface="+mn-ea"/>
          <a:cs typeface="+mn-cs"/>
        </a:defRPr>
      </a:lvl6pPr>
      <a:lvl7pPr marL="3022732" algn="l" defTabSz="1007577" rtl="0" eaLnBrk="1" latinLnBrk="0" hangingPunct="1">
        <a:defRPr sz="1983" kern="1200">
          <a:solidFill>
            <a:schemeClr val="tx1"/>
          </a:solidFill>
          <a:latin typeface="+mn-lt"/>
          <a:ea typeface="+mn-ea"/>
          <a:cs typeface="+mn-cs"/>
        </a:defRPr>
      </a:lvl7pPr>
      <a:lvl8pPr marL="3526521" algn="l" defTabSz="1007577" rtl="0" eaLnBrk="1" latinLnBrk="0" hangingPunct="1">
        <a:defRPr sz="1983" kern="1200">
          <a:solidFill>
            <a:schemeClr val="tx1"/>
          </a:solidFill>
          <a:latin typeface="+mn-lt"/>
          <a:ea typeface="+mn-ea"/>
          <a:cs typeface="+mn-cs"/>
        </a:defRPr>
      </a:lvl8pPr>
      <a:lvl9pPr marL="4030309" algn="l" defTabSz="1007577" rtl="0" eaLnBrk="1" latinLnBrk="0" hangingPunct="1">
        <a:defRPr sz="1983"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6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34298" y="402315"/>
            <a:ext cx="9212104" cy="1460574"/>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734298" y="2011568"/>
            <a:ext cx="9212104" cy="479453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34298" y="7003758"/>
            <a:ext cx="2403158" cy="402314"/>
          </a:xfrm>
          <a:prstGeom prst="rect">
            <a:avLst/>
          </a:prstGeom>
        </p:spPr>
        <p:txBody>
          <a:bodyPr vert="horz" lIns="91440" tIns="45720" rIns="91440" bIns="45720" rtlCol="0" anchor="ctr"/>
          <a:lstStyle>
            <a:lvl1pPr algn="l">
              <a:defRPr sz="1322">
                <a:solidFill>
                  <a:schemeClr val="tx1">
                    <a:tint val="75000"/>
                  </a:schemeClr>
                </a:solidFill>
              </a:defRPr>
            </a:lvl1pPr>
          </a:lstStyle>
          <a:p>
            <a:pPr defTabSz="1007577" rtl="0"/>
            <a:fld id="{531CCBB1-626A-4992-83B2-05485A5604B0}" type="datetimeFigureOut">
              <a:rPr lang="en-GB" kern="1200" smtClean="0">
                <a:solidFill>
                  <a:prstClr val="black">
                    <a:tint val="75000"/>
                  </a:prstClr>
                </a:solidFill>
                <a:ea typeface="+mn-ea"/>
                <a:cs typeface="+mn-cs"/>
              </a:rPr>
              <a:pPr defTabSz="1007577" rtl="0"/>
              <a:t>15/11/2016</a:t>
            </a:fld>
            <a:endParaRPr lang="en-GB" kern="1200">
              <a:solidFill>
                <a:prstClr val="black">
                  <a:tint val="75000"/>
                </a:prstClr>
              </a:solidFill>
              <a:ea typeface="+mn-ea"/>
              <a:cs typeface="+mn-cs"/>
            </a:endParaRPr>
          </a:p>
        </p:txBody>
      </p:sp>
      <p:sp>
        <p:nvSpPr>
          <p:cNvPr id="5" name="Footer Placeholder 4"/>
          <p:cNvSpPr>
            <a:spLocks noGrp="1"/>
          </p:cNvSpPr>
          <p:nvPr>
            <p:ph type="ftr" sz="quarter" idx="3"/>
          </p:nvPr>
        </p:nvSpPr>
        <p:spPr>
          <a:xfrm>
            <a:off x="3537982" y="7003758"/>
            <a:ext cx="3604736" cy="402314"/>
          </a:xfrm>
          <a:prstGeom prst="rect">
            <a:avLst/>
          </a:prstGeom>
        </p:spPr>
        <p:txBody>
          <a:bodyPr vert="horz" lIns="91440" tIns="45720" rIns="91440" bIns="45720" rtlCol="0" anchor="ctr"/>
          <a:lstStyle>
            <a:lvl1pPr algn="ctr">
              <a:defRPr sz="1322">
                <a:solidFill>
                  <a:schemeClr val="tx1">
                    <a:tint val="75000"/>
                  </a:schemeClr>
                </a:solidFill>
              </a:defRPr>
            </a:lvl1pPr>
          </a:lstStyle>
          <a:p>
            <a:pPr defTabSz="1007577" rtl="0"/>
            <a:endParaRPr lang="en-GB" kern="1200">
              <a:solidFill>
                <a:prstClr val="black">
                  <a:tint val="75000"/>
                </a:prstClr>
              </a:solidFill>
              <a:ea typeface="+mn-ea"/>
              <a:cs typeface="+mn-cs"/>
            </a:endParaRPr>
          </a:p>
        </p:txBody>
      </p:sp>
      <p:sp>
        <p:nvSpPr>
          <p:cNvPr id="6" name="Slide Number Placeholder 5"/>
          <p:cNvSpPr>
            <a:spLocks noGrp="1"/>
          </p:cNvSpPr>
          <p:nvPr>
            <p:ph type="sldNum" sz="quarter" idx="4"/>
          </p:nvPr>
        </p:nvSpPr>
        <p:spPr>
          <a:xfrm>
            <a:off x="7543244" y="7003758"/>
            <a:ext cx="2403158" cy="402314"/>
          </a:xfrm>
          <a:prstGeom prst="rect">
            <a:avLst/>
          </a:prstGeom>
        </p:spPr>
        <p:txBody>
          <a:bodyPr vert="horz" lIns="91440" tIns="45720" rIns="91440" bIns="45720" rtlCol="0" anchor="ctr"/>
          <a:lstStyle>
            <a:lvl1pPr algn="r">
              <a:defRPr sz="1322">
                <a:solidFill>
                  <a:schemeClr val="tx1">
                    <a:tint val="75000"/>
                  </a:schemeClr>
                </a:solidFill>
              </a:defRPr>
            </a:lvl1pPr>
          </a:lstStyle>
          <a:p>
            <a:pPr defTabSz="1007577" rtl="0"/>
            <a:fld id="{3547F414-5C71-4932-820E-CE33E44ED57F}" type="slidenum">
              <a:rPr lang="en-GB" kern="1200" smtClean="0">
                <a:solidFill>
                  <a:prstClr val="black">
                    <a:tint val="75000"/>
                  </a:prstClr>
                </a:solidFill>
                <a:ea typeface="+mn-ea"/>
                <a:cs typeface="+mn-cs"/>
              </a:rPr>
              <a:pPr defTabSz="1007577" rtl="0"/>
              <a:t>‹#›</a:t>
            </a:fld>
            <a:endParaRPr lang="en-GB" kern="1200">
              <a:solidFill>
                <a:prstClr val="black">
                  <a:tint val="75000"/>
                </a:prstClr>
              </a:solidFill>
              <a:ea typeface="+mn-ea"/>
              <a:cs typeface="+mn-cs"/>
            </a:endParaRPr>
          </a:p>
        </p:txBody>
      </p:sp>
    </p:spTree>
    <p:extLst>
      <p:ext uri="{BB962C8B-B14F-4D97-AF65-F5344CB8AC3E}">
        <p14:creationId xmlns:p14="http://schemas.microsoft.com/office/powerpoint/2010/main" val="1923120928"/>
      </p:ext>
    </p:extLst>
  </p:cSld>
  <p:clrMap bg1="lt1" tx1="dk1" bg2="lt2" tx2="dk2" accent1="accent1" accent2="accent2" accent3="accent3" accent4="accent4" accent5="accent5" accent6="accent6" hlink="hlink" folHlink="folHlink"/>
  <p:sldLayoutIdLst>
    <p:sldLayoutId id="2147483805" r:id="rId1"/>
  </p:sldLayoutIdLst>
  <p:txStyles>
    <p:titleStyle>
      <a:lvl1pPr algn="l" defTabSz="1007577" rtl="0" eaLnBrk="1" latinLnBrk="0" hangingPunct="1">
        <a:lnSpc>
          <a:spcPct val="90000"/>
        </a:lnSpc>
        <a:spcBef>
          <a:spcPct val="0"/>
        </a:spcBef>
        <a:buNone/>
        <a:defRPr sz="4848" kern="1200">
          <a:solidFill>
            <a:schemeClr val="tx1"/>
          </a:solidFill>
          <a:latin typeface="+mj-lt"/>
          <a:ea typeface="+mj-ea"/>
          <a:cs typeface="+mj-cs"/>
        </a:defRPr>
      </a:lvl1pPr>
    </p:titleStyle>
    <p:bodyStyle>
      <a:lvl1pPr marL="251894" indent="-251894" algn="l" defTabSz="1007577" rtl="0" eaLnBrk="1" latinLnBrk="0" hangingPunct="1">
        <a:lnSpc>
          <a:spcPct val="90000"/>
        </a:lnSpc>
        <a:spcBef>
          <a:spcPts val="1102"/>
        </a:spcBef>
        <a:buFont typeface="Arial" panose="020B0604020202020204" pitchFamily="34" charset="0"/>
        <a:buChar char="•"/>
        <a:defRPr sz="3085" kern="1200">
          <a:solidFill>
            <a:schemeClr val="tx1"/>
          </a:solidFill>
          <a:latin typeface="+mn-lt"/>
          <a:ea typeface="+mn-ea"/>
          <a:cs typeface="+mn-cs"/>
        </a:defRPr>
      </a:lvl1pPr>
      <a:lvl2pPr marL="755683" indent="-251894" algn="l" defTabSz="1007577" rtl="0" eaLnBrk="1" latinLnBrk="0" hangingPunct="1">
        <a:lnSpc>
          <a:spcPct val="90000"/>
        </a:lnSpc>
        <a:spcBef>
          <a:spcPts val="551"/>
        </a:spcBef>
        <a:buFont typeface="Arial" panose="020B0604020202020204" pitchFamily="34" charset="0"/>
        <a:buChar char="•"/>
        <a:defRPr sz="2645" kern="1200">
          <a:solidFill>
            <a:schemeClr val="tx1"/>
          </a:solidFill>
          <a:latin typeface="+mn-lt"/>
          <a:ea typeface="+mn-ea"/>
          <a:cs typeface="+mn-cs"/>
        </a:defRPr>
      </a:lvl2pPr>
      <a:lvl3pPr marL="1259472" indent="-251894" algn="l" defTabSz="1007577" rtl="0" eaLnBrk="1" latinLnBrk="0" hangingPunct="1">
        <a:lnSpc>
          <a:spcPct val="90000"/>
        </a:lnSpc>
        <a:spcBef>
          <a:spcPts val="551"/>
        </a:spcBef>
        <a:buFont typeface="Arial" panose="020B0604020202020204" pitchFamily="34" charset="0"/>
        <a:buChar char="•"/>
        <a:defRPr sz="2204" kern="1200">
          <a:solidFill>
            <a:schemeClr val="tx1"/>
          </a:solidFill>
          <a:latin typeface="+mn-lt"/>
          <a:ea typeface="+mn-ea"/>
          <a:cs typeface="+mn-cs"/>
        </a:defRPr>
      </a:lvl3pPr>
      <a:lvl4pPr marL="1763260" indent="-251894" algn="l" defTabSz="1007577" rtl="0" eaLnBrk="1" latinLnBrk="0" hangingPunct="1">
        <a:lnSpc>
          <a:spcPct val="90000"/>
        </a:lnSpc>
        <a:spcBef>
          <a:spcPts val="551"/>
        </a:spcBef>
        <a:buFont typeface="Arial" panose="020B0604020202020204" pitchFamily="34" charset="0"/>
        <a:buChar char="•"/>
        <a:defRPr sz="1983" kern="1200">
          <a:solidFill>
            <a:schemeClr val="tx1"/>
          </a:solidFill>
          <a:latin typeface="+mn-lt"/>
          <a:ea typeface="+mn-ea"/>
          <a:cs typeface="+mn-cs"/>
        </a:defRPr>
      </a:lvl4pPr>
      <a:lvl5pPr marL="2267049" indent="-251894" algn="l" defTabSz="1007577" rtl="0" eaLnBrk="1" latinLnBrk="0" hangingPunct="1">
        <a:lnSpc>
          <a:spcPct val="90000"/>
        </a:lnSpc>
        <a:spcBef>
          <a:spcPts val="551"/>
        </a:spcBef>
        <a:buFont typeface="Arial" panose="020B0604020202020204" pitchFamily="34" charset="0"/>
        <a:buChar char="•"/>
        <a:defRPr sz="1983" kern="1200">
          <a:solidFill>
            <a:schemeClr val="tx1"/>
          </a:solidFill>
          <a:latin typeface="+mn-lt"/>
          <a:ea typeface="+mn-ea"/>
          <a:cs typeface="+mn-cs"/>
        </a:defRPr>
      </a:lvl5pPr>
      <a:lvl6pPr marL="2770838" indent="-251894" algn="l" defTabSz="1007577" rtl="0" eaLnBrk="1" latinLnBrk="0" hangingPunct="1">
        <a:lnSpc>
          <a:spcPct val="90000"/>
        </a:lnSpc>
        <a:spcBef>
          <a:spcPts val="551"/>
        </a:spcBef>
        <a:buFont typeface="Arial" panose="020B0604020202020204" pitchFamily="34" charset="0"/>
        <a:buChar char="•"/>
        <a:defRPr sz="1983" kern="1200">
          <a:solidFill>
            <a:schemeClr val="tx1"/>
          </a:solidFill>
          <a:latin typeface="+mn-lt"/>
          <a:ea typeface="+mn-ea"/>
          <a:cs typeface="+mn-cs"/>
        </a:defRPr>
      </a:lvl6pPr>
      <a:lvl7pPr marL="3274626" indent="-251894" algn="l" defTabSz="1007577" rtl="0" eaLnBrk="1" latinLnBrk="0" hangingPunct="1">
        <a:lnSpc>
          <a:spcPct val="90000"/>
        </a:lnSpc>
        <a:spcBef>
          <a:spcPts val="551"/>
        </a:spcBef>
        <a:buFont typeface="Arial" panose="020B0604020202020204" pitchFamily="34" charset="0"/>
        <a:buChar char="•"/>
        <a:defRPr sz="1983" kern="1200">
          <a:solidFill>
            <a:schemeClr val="tx1"/>
          </a:solidFill>
          <a:latin typeface="+mn-lt"/>
          <a:ea typeface="+mn-ea"/>
          <a:cs typeface="+mn-cs"/>
        </a:defRPr>
      </a:lvl7pPr>
      <a:lvl8pPr marL="3778415" indent="-251894" algn="l" defTabSz="1007577" rtl="0" eaLnBrk="1" latinLnBrk="0" hangingPunct="1">
        <a:lnSpc>
          <a:spcPct val="90000"/>
        </a:lnSpc>
        <a:spcBef>
          <a:spcPts val="551"/>
        </a:spcBef>
        <a:buFont typeface="Arial" panose="020B0604020202020204" pitchFamily="34" charset="0"/>
        <a:buChar char="•"/>
        <a:defRPr sz="1983" kern="1200">
          <a:solidFill>
            <a:schemeClr val="tx1"/>
          </a:solidFill>
          <a:latin typeface="+mn-lt"/>
          <a:ea typeface="+mn-ea"/>
          <a:cs typeface="+mn-cs"/>
        </a:defRPr>
      </a:lvl8pPr>
      <a:lvl9pPr marL="4282204" indent="-251894" algn="l" defTabSz="1007577" rtl="0" eaLnBrk="1" latinLnBrk="0" hangingPunct="1">
        <a:lnSpc>
          <a:spcPct val="90000"/>
        </a:lnSpc>
        <a:spcBef>
          <a:spcPts val="551"/>
        </a:spcBef>
        <a:buFont typeface="Arial" panose="020B0604020202020204" pitchFamily="34" charset="0"/>
        <a:buChar char="•"/>
        <a:defRPr sz="1983" kern="1200">
          <a:solidFill>
            <a:schemeClr val="tx1"/>
          </a:solidFill>
          <a:latin typeface="+mn-lt"/>
          <a:ea typeface="+mn-ea"/>
          <a:cs typeface="+mn-cs"/>
        </a:defRPr>
      </a:lvl9pPr>
    </p:bodyStyle>
    <p:otherStyle>
      <a:defPPr>
        <a:defRPr lang="en-US"/>
      </a:defPPr>
      <a:lvl1pPr marL="0" algn="l" defTabSz="1007577" rtl="0" eaLnBrk="1" latinLnBrk="0" hangingPunct="1">
        <a:defRPr sz="1983" kern="1200">
          <a:solidFill>
            <a:schemeClr val="tx1"/>
          </a:solidFill>
          <a:latin typeface="+mn-lt"/>
          <a:ea typeface="+mn-ea"/>
          <a:cs typeface="+mn-cs"/>
        </a:defRPr>
      </a:lvl1pPr>
      <a:lvl2pPr marL="503789" algn="l" defTabSz="1007577" rtl="0" eaLnBrk="1" latinLnBrk="0" hangingPunct="1">
        <a:defRPr sz="1983" kern="1200">
          <a:solidFill>
            <a:schemeClr val="tx1"/>
          </a:solidFill>
          <a:latin typeface="+mn-lt"/>
          <a:ea typeface="+mn-ea"/>
          <a:cs typeface="+mn-cs"/>
        </a:defRPr>
      </a:lvl2pPr>
      <a:lvl3pPr marL="1007577" algn="l" defTabSz="1007577" rtl="0" eaLnBrk="1" latinLnBrk="0" hangingPunct="1">
        <a:defRPr sz="1983" kern="1200">
          <a:solidFill>
            <a:schemeClr val="tx1"/>
          </a:solidFill>
          <a:latin typeface="+mn-lt"/>
          <a:ea typeface="+mn-ea"/>
          <a:cs typeface="+mn-cs"/>
        </a:defRPr>
      </a:lvl3pPr>
      <a:lvl4pPr marL="1511366" algn="l" defTabSz="1007577" rtl="0" eaLnBrk="1" latinLnBrk="0" hangingPunct="1">
        <a:defRPr sz="1983" kern="1200">
          <a:solidFill>
            <a:schemeClr val="tx1"/>
          </a:solidFill>
          <a:latin typeface="+mn-lt"/>
          <a:ea typeface="+mn-ea"/>
          <a:cs typeface="+mn-cs"/>
        </a:defRPr>
      </a:lvl4pPr>
      <a:lvl5pPr marL="2015155" algn="l" defTabSz="1007577" rtl="0" eaLnBrk="1" latinLnBrk="0" hangingPunct="1">
        <a:defRPr sz="1983" kern="1200">
          <a:solidFill>
            <a:schemeClr val="tx1"/>
          </a:solidFill>
          <a:latin typeface="+mn-lt"/>
          <a:ea typeface="+mn-ea"/>
          <a:cs typeface="+mn-cs"/>
        </a:defRPr>
      </a:lvl5pPr>
      <a:lvl6pPr marL="2518943" algn="l" defTabSz="1007577" rtl="0" eaLnBrk="1" latinLnBrk="0" hangingPunct="1">
        <a:defRPr sz="1983" kern="1200">
          <a:solidFill>
            <a:schemeClr val="tx1"/>
          </a:solidFill>
          <a:latin typeface="+mn-lt"/>
          <a:ea typeface="+mn-ea"/>
          <a:cs typeface="+mn-cs"/>
        </a:defRPr>
      </a:lvl6pPr>
      <a:lvl7pPr marL="3022732" algn="l" defTabSz="1007577" rtl="0" eaLnBrk="1" latinLnBrk="0" hangingPunct="1">
        <a:defRPr sz="1983" kern="1200">
          <a:solidFill>
            <a:schemeClr val="tx1"/>
          </a:solidFill>
          <a:latin typeface="+mn-lt"/>
          <a:ea typeface="+mn-ea"/>
          <a:cs typeface="+mn-cs"/>
        </a:defRPr>
      </a:lvl7pPr>
      <a:lvl8pPr marL="3526521" algn="l" defTabSz="1007577" rtl="0" eaLnBrk="1" latinLnBrk="0" hangingPunct="1">
        <a:defRPr sz="1983" kern="1200">
          <a:solidFill>
            <a:schemeClr val="tx1"/>
          </a:solidFill>
          <a:latin typeface="+mn-lt"/>
          <a:ea typeface="+mn-ea"/>
          <a:cs typeface="+mn-cs"/>
        </a:defRPr>
      </a:lvl8pPr>
      <a:lvl9pPr marL="4030309" algn="l" defTabSz="1007577" rtl="0" eaLnBrk="1" latinLnBrk="0" hangingPunct="1">
        <a:defRPr sz="1983"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57.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58.xml"/><Relationship Id="rId4" Type="http://schemas.openxmlformats.org/officeDocument/2006/relationships/image" Target="../media/image6.jpg"/></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jpe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jpeg"/><Relationship Id="rId1" Type="http://schemas.openxmlformats.org/officeDocument/2006/relationships/slideLayout" Target="../slideLayouts/slideLayout1.xml"/><Relationship Id="rId5" Type="http://schemas.openxmlformats.org/officeDocument/2006/relationships/image" Target="../media/image16.png"/><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7.jpeg"/><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1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7.jpeg"/><Relationship Id="rId1" Type="http://schemas.openxmlformats.org/officeDocument/2006/relationships/slideLayout" Target="../slideLayouts/slideLayout1.xml"/><Relationship Id="rId4" Type="http://schemas.openxmlformats.org/officeDocument/2006/relationships/image" Target="../media/image23.png"/></Relationships>
</file>

<file path=ppt/slides/_rels/slide1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7.jpeg"/><Relationship Id="rId1" Type="http://schemas.openxmlformats.org/officeDocument/2006/relationships/slideLayout" Target="../slideLayouts/slideLayout1.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slides/_rels/slide1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7.jpeg"/><Relationship Id="rId1" Type="http://schemas.openxmlformats.org/officeDocument/2006/relationships/slideLayout" Target="../slideLayouts/slideLayout1.xml"/><Relationship Id="rId4" Type="http://schemas.openxmlformats.org/officeDocument/2006/relationships/image" Target="../media/image31.png"/></Relationships>
</file>

<file path=ppt/slides/_rels/slide2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7.jpeg"/><Relationship Id="rId1" Type="http://schemas.openxmlformats.org/officeDocument/2006/relationships/slideLayout" Target="../slideLayouts/slideLayout1.xml"/><Relationship Id="rId4" Type="http://schemas.openxmlformats.org/officeDocument/2006/relationships/image" Target="../media/image33.png"/></Relationships>
</file>

<file path=ppt/slides/_rels/slide2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hyperlink" Target="mailto:sarahstratton@birminghamhippodrome.com" TargetMode="External"/><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2.xml"/><Relationship Id="rId1" Type="http://schemas.openxmlformats.org/officeDocument/2006/relationships/slideLayout" Target="../slideLayouts/slideLayout11.xml"/></Relationships>
</file>

<file path=ppt/slides/_rels/slide24.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37.jpeg"/></Relationships>
</file>

<file path=ppt/slides/_rels/slide25.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38.png"/></Relationships>
</file>

<file path=ppt/slides/_rels/slide26.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39.png"/></Relationships>
</file>

<file path=ppt/slides/_rels/slide27.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40.png"/></Relationships>
</file>

<file path=ppt/slides/_rels/slide28.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7.xml"/><Relationship Id="rId1" Type="http://schemas.openxmlformats.org/officeDocument/2006/relationships/slideLayout" Target="../slideLayouts/slideLayout16.xml"/><Relationship Id="rId5" Type="http://schemas.openxmlformats.org/officeDocument/2006/relationships/image" Target="../media/image42.png"/><Relationship Id="rId4" Type="http://schemas.openxmlformats.org/officeDocument/2006/relationships/image" Target="../media/image41.png"/></Relationships>
</file>

<file path=ppt/slides/_rels/slide29.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8.xml"/><Relationship Id="rId1" Type="http://schemas.openxmlformats.org/officeDocument/2006/relationships/slideLayout" Target="../slideLayouts/slideLayout17.xml"/><Relationship Id="rId4" Type="http://schemas.openxmlformats.org/officeDocument/2006/relationships/image" Target="../media/image43.png"/></Relationships>
</file>

<file path=ppt/slides/_rels/slide30.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9.xml"/><Relationship Id="rId1" Type="http://schemas.openxmlformats.org/officeDocument/2006/relationships/slideLayout" Target="../slideLayouts/slideLayout18.xml"/><Relationship Id="rId5" Type="http://schemas.openxmlformats.org/officeDocument/2006/relationships/image" Target="../media/image45.png"/><Relationship Id="rId4" Type="http://schemas.openxmlformats.org/officeDocument/2006/relationships/image" Target="../media/image44.png"/></Relationships>
</file>

<file path=ppt/slides/_rels/slide31.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10.xml"/><Relationship Id="rId1" Type="http://schemas.openxmlformats.org/officeDocument/2006/relationships/slideLayout" Target="../slideLayouts/slideLayout19.xml"/></Relationships>
</file>

<file path=ppt/slides/_rels/slide32.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36.jpeg"/><Relationship Id="rId1" Type="http://schemas.openxmlformats.org/officeDocument/2006/relationships/slideLayout" Target="../slideLayouts/slideLayout20.xml"/></Relationships>
</file>

<file path=ppt/slides/_rels/slide33.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36.jpeg"/><Relationship Id="rId1" Type="http://schemas.openxmlformats.org/officeDocument/2006/relationships/slideLayout" Target="../slideLayouts/slideLayout21.xml"/></Relationships>
</file>

<file path=ppt/slides/_rels/slide34.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36.jpeg"/><Relationship Id="rId1" Type="http://schemas.openxmlformats.org/officeDocument/2006/relationships/slideLayout" Target="../slideLayouts/slideLayout22.xml"/></Relationships>
</file>

<file path=ppt/slides/_rels/slide35.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11.xml"/><Relationship Id="rId1" Type="http://schemas.openxmlformats.org/officeDocument/2006/relationships/slideLayout" Target="../slideLayouts/slideLayout23.xml"/><Relationship Id="rId4" Type="http://schemas.openxmlformats.org/officeDocument/2006/relationships/image" Target="../media/image49.png"/></Relationships>
</file>

<file path=ppt/slides/_rels/slide36.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12.xml"/><Relationship Id="rId1" Type="http://schemas.openxmlformats.org/officeDocument/2006/relationships/slideLayout" Target="../slideLayouts/slideLayout24.xml"/><Relationship Id="rId5" Type="http://schemas.openxmlformats.org/officeDocument/2006/relationships/image" Target="../media/image36.jpeg"/><Relationship Id="rId4" Type="http://schemas.openxmlformats.org/officeDocument/2006/relationships/image" Target="../media/image51.png"/></Relationships>
</file>

<file path=ppt/slides/_rels/slide37.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13.xml"/><Relationship Id="rId1" Type="http://schemas.openxmlformats.org/officeDocument/2006/relationships/slideLayout" Target="../slideLayouts/slideLayout25.xml"/><Relationship Id="rId4" Type="http://schemas.openxmlformats.org/officeDocument/2006/relationships/image" Target="../media/image52.png"/></Relationships>
</file>

<file path=ppt/slides/_rels/slide38.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14.xml"/><Relationship Id="rId1" Type="http://schemas.openxmlformats.org/officeDocument/2006/relationships/slideLayout" Target="../slideLayouts/slideLayout26.xml"/><Relationship Id="rId4" Type="http://schemas.openxmlformats.org/officeDocument/2006/relationships/image" Target="../media/image53.jpeg"/></Relationships>
</file>

<file path=ppt/slides/_rels/slide3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7.xml"/></Relationships>
</file>

<file path=ppt/slides/_rels/slide40.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28.xml"/></Relationships>
</file>

<file path=ppt/slides/_rels/slide41.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15.xml"/><Relationship Id="rId1" Type="http://schemas.openxmlformats.org/officeDocument/2006/relationships/slideLayout" Target="../slideLayouts/slideLayout29.xml"/></Relationships>
</file>

<file path=ppt/slides/_rels/slide42.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16.xml"/><Relationship Id="rId1" Type="http://schemas.openxmlformats.org/officeDocument/2006/relationships/slideLayout" Target="../slideLayouts/slideLayout30.xml"/></Relationships>
</file>

<file path=ppt/slides/_rels/slide43.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jpeg"/><Relationship Id="rId1" Type="http://schemas.openxmlformats.org/officeDocument/2006/relationships/slideLayout" Target="../slideLayouts/slideLayout31.xml"/></Relationships>
</file>

<file path=ppt/slides/_rels/slide44.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32.xml"/></Relationships>
</file>

<file path=ppt/slides/_rels/slide45.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33.xml"/></Relationships>
</file>

<file path=ppt/slides/_rels/slide46.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png"/><Relationship Id="rId1" Type="http://schemas.openxmlformats.org/officeDocument/2006/relationships/slideLayout" Target="../slideLayouts/slideLayout34.xml"/></Relationships>
</file>

<file path=ppt/slides/_rels/slide47.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35.xml"/></Relationships>
</file>

<file path=ppt/slides/_rels/slide48.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17.xml"/><Relationship Id="rId1" Type="http://schemas.openxmlformats.org/officeDocument/2006/relationships/slideLayout" Target="../slideLayouts/slideLayout36.xml"/></Relationships>
</file>

<file path=ppt/slides/_rels/slide49.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56.jpeg"/><Relationship Id="rId1" Type="http://schemas.openxmlformats.org/officeDocument/2006/relationships/slideLayout" Target="../slideLayouts/slideLayout37.xml"/></Relationships>
</file>

<file path=ppt/slides/_rels/slide50.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56.jpeg"/><Relationship Id="rId1" Type="http://schemas.openxmlformats.org/officeDocument/2006/relationships/slideLayout" Target="../slideLayouts/slideLayout38.xml"/></Relationships>
</file>

<file path=ppt/slides/_rels/slide51.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56.jpeg"/><Relationship Id="rId1" Type="http://schemas.openxmlformats.org/officeDocument/2006/relationships/slideLayout" Target="../slideLayouts/slideLayout39.xml"/></Relationships>
</file>

<file path=ppt/slides/_rels/slide52.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18.xml"/><Relationship Id="rId1" Type="http://schemas.openxmlformats.org/officeDocument/2006/relationships/slideLayout" Target="../slideLayouts/slideLayout40.xml"/></Relationships>
</file>

<file path=ppt/slides/_rels/slide53.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19.xml"/><Relationship Id="rId1" Type="http://schemas.openxmlformats.org/officeDocument/2006/relationships/slideLayout" Target="../slideLayouts/slideLayout41.xml"/></Relationships>
</file>

<file path=ppt/slides/_rels/slide54.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20.xml"/><Relationship Id="rId1" Type="http://schemas.openxmlformats.org/officeDocument/2006/relationships/slideLayout" Target="../slideLayouts/slideLayout42.xml"/></Relationships>
</file>

<file path=ppt/slides/_rels/slide55.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21.xml"/><Relationship Id="rId1" Type="http://schemas.openxmlformats.org/officeDocument/2006/relationships/slideLayout" Target="../slideLayouts/slideLayout43.xml"/></Relationships>
</file>

<file path=ppt/slides/_rels/slide56.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22.xml"/><Relationship Id="rId1" Type="http://schemas.openxmlformats.org/officeDocument/2006/relationships/slideLayout" Target="../slideLayouts/slideLayout44.xml"/></Relationships>
</file>

<file path=ppt/slides/_rels/slide57.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23.xml"/><Relationship Id="rId1" Type="http://schemas.openxmlformats.org/officeDocument/2006/relationships/slideLayout" Target="../slideLayouts/slideLayout45.xml"/></Relationships>
</file>

<file path=ppt/slides/_rels/slide58.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46.xml"/></Relationships>
</file>

<file path=ppt/slides/_rels/slide59.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47.xml"/></Relationships>
</file>

<file path=ppt/slides/_rels/slide60.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64.png"/><Relationship Id="rId1" Type="http://schemas.openxmlformats.org/officeDocument/2006/relationships/slideLayout" Target="../slideLayouts/slideLayout48.xml"/></Relationships>
</file>

<file path=ppt/slides/_rels/slide61.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65.png"/><Relationship Id="rId1" Type="http://schemas.openxmlformats.org/officeDocument/2006/relationships/slideLayout" Target="../slideLayouts/slideLayout49.xml"/></Relationships>
</file>

<file path=ppt/slides/_rels/slide62.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50.xml"/></Relationships>
</file>

<file path=ppt/slides/_rels/slide63.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56.jpeg"/><Relationship Id="rId1" Type="http://schemas.openxmlformats.org/officeDocument/2006/relationships/slideLayout" Target="../slideLayouts/slideLayout51.xml"/><Relationship Id="rId4" Type="http://schemas.openxmlformats.org/officeDocument/2006/relationships/image" Target="../media/image67.png"/></Relationships>
</file>

<file path=ppt/slides/_rels/slide64.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56.jpeg"/><Relationship Id="rId1" Type="http://schemas.openxmlformats.org/officeDocument/2006/relationships/slideLayout" Target="../slideLayouts/slideLayout52.xml"/></Relationships>
</file>

<file path=ppt/slides/_rels/slide65.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56.jpeg"/><Relationship Id="rId1" Type="http://schemas.openxmlformats.org/officeDocument/2006/relationships/slideLayout" Target="../slideLayouts/slideLayout53.xml"/></Relationships>
</file>

<file path=ppt/slides/_rels/slide66.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54.xml"/></Relationships>
</file>

<file path=ppt/slides/_rels/slide67.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55.xml"/></Relationships>
</file>

<file path=ppt/slides/_rels/slide68.xml.rels><?xml version="1.0" encoding="UTF-8" standalone="yes"?>
<Relationships xmlns="http://schemas.openxmlformats.org/package/2006/relationships"><Relationship Id="rId3" Type="http://schemas.openxmlformats.org/officeDocument/2006/relationships/image" Target="../media/image71.jpg"/><Relationship Id="rId2" Type="http://schemas.openxmlformats.org/officeDocument/2006/relationships/notesSlide" Target="../notesSlides/notesSlide24.xml"/><Relationship Id="rId1" Type="http://schemas.openxmlformats.org/officeDocument/2006/relationships/slideLayout" Target="../slideLayouts/slideLayout56.xml"/><Relationship Id="rId4" Type="http://schemas.openxmlformats.org/officeDocument/2006/relationships/image" Target="../media/image72.tiff"/></Relationships>
</file>

<file path=ppt/slides/_rels/slide69.xml.rels><?xml version="1.0" encoding="UTF-8" standalone="yes"?>
<Relationships xmlns="http://schemas.openxmlformats.org/package/2006/relationships"><Relationship Id="rId3" Type="http://schemas.openxmlformats.org/officeDocument/2006/relationships/image" Target="../media/image71.jpg"/><Relationship Id="rId2" Type="http://schemas.openxmlformats.org/officeDocument/2006/relationships/notesSlide" Target="../notesSlides/notesSlide25.xml"/><Relationship Id="rId1" Type="http://schemas.openxmlformats.org/officeDocument/2006/relationships/slideLayout" Target="../slideLayouts/slideLayout61.xml"/><Relationship Id="rId4" Type="http://schemas.openxmlformats.org/officeDocument/2006/relationships/image" Target="../media/image72.tiff"/></Relationships>
</file>

<file path=ppt/slides/_rels/slide70.xml.rels><?xml version="1.0" encoding="UTF-8" standalone="yes"?>
<Relationships xmlns="http://schemas.openxmlformats.org/package/2006/relationships"><Relationship Id="rId3" Type="http://schemas.openxmlformats.org/officeDocument/2006/relationships/image" Target="../media/image72.tiff"/><Relationship Id="rId2" Type="http://schemas.openxmlformats.org/officeDocument/2006/relationships/image" Target="../media/image71.jpg"/><Relationship Id="rId1" Type="http://schemas.openxmlformats.org/officeDocument/2006/relationships/slideLayout" Target="../slideLayouts/slideLayout62.xml"/></Relationships>
</file>

<file path=ppt/slides/_rels/slide71.xml.rels><?xml version="1.0" encoding="UTF-8" standalone="yes"?>
<Relationships xmlns="http://schemas.openxmlformats.org/package/2006/relationships"><Relationship Id="rId3" Type="http://schemas.openxmlformats.org/officeDocument/2006/relationships/image" Target="../media/image72.tiff"/><Relationship Id="rId2" Type="http://schemas.openxmlformats.org/officeDocument/2006/relationships/image" Target="../media/image71.jpg"/><Relationship Id="rId1" Type="http://schemas.openxmlformats.org/officeDocument/2006/relationships/slideLayout" Target="../slideLayouts/slideLayout63.xml"/></Relationships>
</file>

<file path=ppt/slides/_rels/slide72.xml.rels><?xml version="1.0" encoding="UTF-8" standalone="yes"?>
<Relationships xmlns="http://schemas.openxmlformats.org/package/2006/relationships"><Relationship Id="rId3" Type="http://schemas.openxmlformats.org/officeDocument/2006/relationships/image" Target="../media/image72.tiff"/><Relationship Id="rId2" Type="http://schemas.openxmlformats.org/officeDocument/2006/relationships/image" Target="../media/image71.jpg"/><Relationship Id="rId1" Type="http://schemas.openxmlformats.org/officeDocument/2006/relationships/slideLayout" Target="../slideLayouts/slideLayout64.xml"/></Relationships>
</file>

<file path=ppt/slides/_rels/slide73.xml.rels><?xml version="1.0" encoding="UTF-8" standalone="yes"?>
<Relationships xmlns="http://schemas.openxmlformats.org/package/2006/relationships"><Relationship Id="rId3" Type="http://schemas.openxmlformats.org/officeDocument/2006/relationships/image" Target="../media/image72.tiff"/><Relationship Id="rId2" Type="http://schemas.openxmlformats.org/officeDocument/2006/relationships/image" Target="../media/image71.jpg"/><Relationship Id="rId1" Type="http://schemas.openxmlformats.org/officeDocument/2006/relationships/slideLayout" Target="../slideLayouts/slideLayout65.xml"/></Relationships>
</file>

<file path=ppt/slides/_rels/slide74.xml.rels><?xml version="1.0" encoding="UTF-8" standalone="yes"?>
<Relationships xmlns="http://schemas.openxmlformats.org/package/2006/relationships"><Relationship Id="rId3" Type="http://schemas.openxmlformats.org/officeDocument/2006/relationships/image" Target="../media/image72.tiff"/><Relationship Id="rId2" Type="http://schemas.openxmlformats.org/officeDocument/2006/relationships/image" Target="../media/image71.jpg"/><Relationship Id="rId1" Type="http://schemas.openxmlformats.org/officeDocument/2006/relationships/slideLayout" Target="../slideLayouts/slideLayout66.xml"/></Relationships>
</file>

<file path=ppt/slides/_rels/slide75.xml.rels><?xml version="1.0" encoding="UTF-8" standalone="yes"?>
<Relationships xmlns="http://schemas.openxmlformats.org/package/2006/relationships"><Relationship Id="rId3" Type="http://schemas.openxmlformats.org/officeDocument/2006/relationships/image" Target="../media/image72.tiff"/><Relationship Id="rId2" Type="http://schemas.openxmlformats.org/officeDocument/2006/relationships/image" Target="../media/image71.jpg"/><Relationship Id="rId1" Type="http://schemas.openxmlformats.org/officeDocument/2006/relationships/slideLayout" Target="../slideLayouts/slideLayout67.xml"/></Relationships>
</file>

<file path=ppt/slides/_rels/slide76.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image" Target="../media/image71.jpg"/><Relationship Id="rId1" Type="http://schemas.openxmlformats.org/officeDocument/2006/relationships/slideLayout" Target="../slideLayouts/slideLayout68.xml"/><Relationship Id="rId4" Type="http://schemas.openxmlformats.org/officeDocument/2006/relationships/image" Target="../media/image72.tiff"/></Relationships>
</file>

<file path=ppt/slides/_rels/slide77.xml.rels><?xml version="1.0" encoding="UTF-8" standalone="yes"?>
<Relationships xmlns="http://schemas.openxmlformats.org/package/2006/relationships"><Relationship Id="rId3" Type="http://schemas.openxmlformats.org/officeDocument/2006/relationships/image" Target="../media/image72.tiff"/><Relationship Id="rId2" Type="http://schemas.openxmlformats.org/officeDocument/2006/relationships/image" Target="../media/image71.jpg"/><Relationship Id="rId1" Type="http://schemas.openxmlformats.org/officeDocument/2006/relationships/slideLayout" Target="../slideLayouts/slideLayout69.xml"/></Relationships>
</file>

<file path=ppt/slides/_rels/slide78.xml.rels><?xml version="1.0" encoding="UTF-8" standalone="yes"?>
<Relationships xmlns="http://schemas.openxmlformats.org/package/2006/relationships"><Relationship Id="rId3" Type="http://schemas.openxmlformats.org/officeDocument/2006/relationships/image" Target="../media/image72.tiff"/><Relationship Id="rId2" Type="http://schemas.openxmlformats.org/officeDocument/2006/relationships/image" Target="../media/image71.jpg"/><Relationship Id="rId1" Type="http://schemas.openxmlformats.org/officeDocument/2006/relationships/slideLayout" Target="../slideLayouts/slideLayout70.xml"/></Relationships>
</file>

<file path=ppt/slides/_rels/slide79.xml.rels><?xml version="1.0" encoding="UTF-8" standalone="yes"?>
<Relationships xmlns="http://schemas.openxmlformats.org/package/2006/relationships"><Relationship Id="rId3" Type="http://schemas.openxmlformats.org/officeDocument/2006/relationships/hyperlink" Target="mailto:Nikki@jw3development.org.uk" TargetMode="External"/><Relationship Id="rId2" Type="http://schemas.openxmlformats.org/officeDocument/2006/relationships/image" Target="../media/image71.jpg"/><Relationship Id="rId1" Type="http://schemas.openxmlformats.org/officeDocument/2006/relationships/slideLayout" Target="../slideLayouts/slideLayout71.xml"/><Relationship Id="rId5" Type="http://schemas.openxmlformats.org/officeDocument/2006/relationships/image" Target="../media/image72.tiff"/><Relationship Id="rId4" Type="http://schemas.openxmlformats.org/officeDocument/2006/relationships/hyperlink" Target="mailto:joana@jw3.org.uk" TargetMode="External"/></Relationships>
</file>

<file path=ppt/slides/_rels/slide8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59.xml"/></Relationships>
</file>

<file path=ppt/slides/_rels/slide81.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notesSlide" Target="../notesSlides/notesSlide27.xml"/><Relationship Id="rId1" Type="http://schemas.openxmlformats.org/officeDocument/2006/relationships/slideLayout" Target="../slideLayouts/slideLayout60.xml"/><Relationship Id="rId4" Type="http://schemas.openxmlformats.org/officeDocument/2006/relationships/image" Target="../media/image75.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77333"/>
        </a:solidFill>
        <a:effectLst/>
      </p:bgPr>
    </p:bg>
    <p:spTree>
      <p:nvGrpSpPr>
        <p:cNvPr id="1" name=""/>
        <p:cNvGrpSpPr/>
        <p:nvPr/>
      </p:nvGrpSpPr>
      <p:grpSpPr>
        <a:xfrm>
          <a:off x="0" y="0"/>
          <a:ext cx="0" cy="0"/>
          <a:chOff x="0" y="0"/>
          <a:chExt cx="0" cy="0"/>
        </a:xfrm>
      </p:grpSpPr>
      <p:grpSp>
        <p:nvGrpSpPr>
          <p:cNvPr id="23" name="Group 22"/>
          <p:cNvGrpSpPr/>
          <p:nvPr/>
        </p:nvGrpSpPr>
        <p:grpSpPr>
          <a:xfrm>
            <a:off x="4825840" y="1091458"/>
            <a:ext cx="5327523" cy="5299762"/>
            <a:chOff x="5473398" y="177756"/>
            <a:chExt cx="6446751" cy="6413157"/>
          </a:xfrm>
        </p:grpSpPr>
        <p:sp>
          <p:nvSpPr>
            <p:cNvPr id="17" name="Oval 16"/>
            <p:cNvSpPr/>
            <p:nvPr/>
          </p:nvSpPr>
          <p:spPr>
            <a:xfrm>
              <a:off x="5975299" y="638614"/>
              <a:ext cx="5944850" cy="5944850"/>
            </a:xfrm>
            <a:prstGeom prst="ellipse">
              <a:avLst/>
            </a:prstGeom>
            <a:no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755683" rtl="0"/>
              <a:endParaRPr lang="en-US" sz="1488" kern="1200">
                <a:solidFill>
                  <a:prstClr val="white"/>
                </a:solidFill>
              </a:endParaRPr>
            </a:p>
          </p:txBody>
        </p:sp>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73398" y="177756"/>
              <a:ext cx="6439878" cy="6413157"/>
            </a:xfrm>
            <a:prstGeom prst="rect">
              <a:avLst/>
            </a:prstGeom>
            <a:noFill/>
            <a:ln>
              <a:noFill/>
            </a:ln>
          </p:spPr>
        </p:pic>
      </p:grpSp>
      <p:sp>
        <p:nvSpPr>
          <p:cNvPr id="5" name="TextBox 4"/>
          <p:cNvSpPr txBox="1"/>
          <p:nvPr/>
        </p:nvSpPr>
        <p:spPr>
          <a:xfrm>
            <a:off x="965084" y="1747216"/>
            <a:ext cx="6021734" cy="3483967"/>
          </a:xfrm>
          <a:prstGeom prst="rect">
            <a:avLst/>
          </a:prstGeom>
          <a:noFill/>
        </p:spPr>
        <p:txBody>
          <a:bodyPr wrap="square" rtlCol="0">
            <a:spAutoFit/>
          </a:bodyPr>
          <a:lstStyle/>
          <a:p>
            <a:pPr algn="l" defTabSz="503789" rtl="0"/>
            <a:r>
              <a:rPr lang="en-GB" sz="4408" b="1" kern="1200" dirty="0">
                <a:solidFill>
                  <a:srgbClr val="E7E6E6"/>
                </a:solidFill>
                <a:ea typeface="+mn-ea"/>
                <a:cs typeface="Arial" panose="020B0604020202020204" pitchFamily="34" charset="0"/>
              </a:rPr>
              <a:t>TESSITURA </a:t>
            </a:r>
          </a:p>
          <a:p>
            <a:pPr algn="l" defTabSz="503789" rtl="0"/>
            <a:r>
              <a:rPr lang="en-GB" sz="4408" b="1" kern="1200" dirty="0">
                <a:solidFill>
                  <a:srgbClr val="E7E6E6"/>
                </a:solidFill>
                <a:ea typeface="+mn-ea"/>
                <a:cs typeface="Arial" panose="020B0604020202020204" pitchFamily="34" charset="0"/>
              </a:rPr>
              <a:t>EUROPEAN </a:t>
            </a:r>
          </a:p>
          <a:p>
            <a:pPr algn="l" defTabSz="503789" rtl="0"/>
            <a:r>
              <a:rPr lang="en-GB" sz="4408" b="1" kern="1200" dirty="0">
                <a:solidFill>
                  <a:srgbClr val="E7E6E6"/>
                </a:solidFill>
                <a:ea typeface="+mn-ea"/>
                <a:cs typeface="Arial" panose="020B0604020202020204" pitchFamily="34" charset="0"/>
              </a:rPr>
              <a:t>CONFERENCE</a:t>
            </a:r>
          </a:p>
          <a:p>
            <a:pPr algn="l" defTabSz="503789" rtl="0"/>
            <a:endParaRPr lang="en-GB" sz="4408" b="1" kern="1200" dirty="0">
              <a:solidFill>
                <a:srgbClr val="E7E6E6"/>
              </a:solidFill>
              <a:ea typeface="+mn-ea"/>
              <a:cs typeface="Arial" panose="020B0604020202020204" pitchFamily="34" charset="0"/>
            </a:endParaRPr>
          </a:p>
          <a:p>
            <a:pPr algn="l" defTabSz="503789" rtl="0"/>
            <a:r>
              <a:rPr lang="en-GB" sz="4408" b="1" kern="1200" dirty="0">
                <a:solidFill>
                  <a:srgbClr val="E7E6E6"/>
                </a:solidFill>
                <a:ea typeface="+mn-ea"/>
                <a:cs typeface="Arial" panose="020B0604020202020204" pitchFamily="34" charset="0"/>
              </a:rPr>
              <a:t>DUBLIN 2016</a:t>
            </a:r>
          </a:p>
        </p:txBody>
      </p:sp>
    </p:spTree>
    <p:extLst>
      <p:ext uri="{BB962C8B-B14F-4D97-AF65-F5344CB8AC3E}">
        <p14:creationId xmlns:p14="http://schemas.microsoft.com/office/powerpoint/2010/main" val="3913669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306941" y="316005"/>
            <a:ext cx="2703074" cy="2691102"/>
          </a:xfrm>
        </p:spPr>
      </p:pic>
      <p:sp>
        <p:nvSpPr>
          <p:cNvPr id="6" name="TextBox 5"/>
          <p:cNvSpPr txBox="1"/>
          <p:nvPr/>
        </p:nvSpPr>
        <p:spPr>
          <a:xfrm>
            <a:off x="775873" y="3308362"/>
            <a:ext cx="3737198" cy="3907416"/>
          </a:xfrm>
          <a:prstGeom prst="rect">
            <a:avLst/>
          </a:prstGeom>
          <a:noFill/>
        </p:spPr>
        <p:txBody>
          <a:bodyPr wrap="square" rtlCol="0">
            <a:spAutoFit/>
          </a:bodyPr>
          <a:lstStyle/>
          <a:p>
            <a:pPr algn="ctr" defTabSz="503789" rtl="0"/>
            <a:r>
              <a:rPr lang="en-GB" sz="4848" b="1" kern="1200" dirty="0" smtClean="0">
                <a:solidFill>
                  <a:srgbClr val="F15E4C"/>
                </a:solidFill>
                <a:ea typeface="Tahoma" panose="020B0604030504040204" pitchFamily="34" charset="0"/>
                <a:cs typeface="Arial" panose="020B0604020202020204" pitchFamily="34" charset="0"/>
              </a:rPr>
              <a:t>DBA TIPS AND TRICKS</a:t>
            </a:r>
            <a:endParaRPr lang="en-GB" sz="4848" b="1" kern="1200" dirty="0">
              <a:solidFill>
                <a:srgbClr val="F15E4C"/>
              </a:solidFill>
              <a:ea typeface="Tahoma" panose="020B0604030504040204" pitchFamily="34" charset="0"/>
              <a:cs typeface="Arial" panose="020B0604020202020204" pitchFamily="34" charset="0"/>
            </a:endParaRPr>
          </a:p>
          <a:p>
            <a:pPr algn="ctr" defTabSz="503789" rtl="0"/>
            <a:endParaRPr lang="en-GB" sz="992" b="1" kern="1200" dirty="0">
              <a:solidFill>
                <a:srgbClr val="F15E4C"/>
              </a:solidFill>
              <a:ea typeface="Tahoma" panose="020B0604030504040204" pitchFamily="34" charset="0"/>
              <a:cs typeface="Arial" panose="020B0604020202020204" pitchFamily="34" charset="0"/>
            </a:endParaRPr>
          </a:p>
          <a:p>
            <a:pPr algn="ctr" defTabSz="503789" rtl="0"/>
            <a:r>
              <a:rPr lang="en-GB" sz="3526" b="1" kern="1200" dirty="0" smtClean="0">
                <a:solidFill>
                  <a:srgbClr val="0B9D48"/>
                </a:solidFill>
                <a:ea typeface="Tahoma" panose="020B0604030504040204" pitchFamily="34" charset="0"/>
                <a:cs typeface="Arial" panose="020B0604020202020204" pitchFamily="34" charset="0"/>
              </a:rPr>
              <a:t>Confession time with your friendly neighbourhood DBA</a:t>
            </a:r>
            <a:endParaRPr lang="en-GB" sz="3526" b="1" kern="1200" dirty="0">
              <a:solidFill>
                <a:srgbClr val="0B9D48"/>
              </a:solidFill>
              <a:ea typeface="Tahoma" panose="020B0604030504040204" pitchFamily="34" charset="0"/>
              <a:cs typeface="Arial" panose="020B0604020202020204" pitchFamily="34" charset="0"/>
            </a:endParaRPr>
          </a:p>
        </p:txBody>
      </p:sp>
      <p:sp>
        <p:nvSpPr>
          <p:cNvPr id="7" name="TextBox 6"/>
          <p:cNvSpPr txBox="1"/>
          <p:nvPr/>
        </p:nvSpPr>
        <p:spPr>
          <a:xfrm>
            <a:off x="5402122" y="3615343"/>
            <a:ext cx="4361309" cy="1482522"/>
          </a:xfrm>
          <a:prstGeom prst="rect">
            <a:avLst/>
          </a:prstGeom>
          <a:noFill/>
        </p:spPr>
        <p:txBody>
          <a:bodyPr wrap="square" rtlCol="0">
            <a:spAutoFit/>
          </a:bodyPr>
          <a:lstStyle/>
          <a:p>
            <a:pPr marL="503789" indent="-503789" algn="l" defTabSz="503789" rtl="0">
              <a:buFont typeface="Arial" panose="020B0604020202020204" pitchFamily="34" charset="0"/>
              <a:buChar char="•"/>
            </a:pPr>
            <a:r>
              <a:rPr lang="en-GB" sz="3085" b="1" kern="1200" dirty="0">
                <a:solidFill>
                  <a:srgbClr val="0B9D48"/>
                </a:solidFill>
                <a:ea typeface="+mn-ea"/>
                <a:cs typeface="+mn-cs"/>
              </a:rPr>
              <a:t>CONTENT </a:t>
            </a:r>
            <a:r>
              <a:rPr lang="en-GB" sz="3085" b="1" kern="1200" dirty="0" smtClean="0">
                <a:solidFill>
                  <a:srgbClr val="0B9D48"/>
                </a:solidFill>
                <a:ea typeface="+mn-ea"/>
                <a:cs typeface="+mn-cs"/>
              </a:rPr>
              <a:t>PLANNERS</a:t>
            </a:r>
            <a:endParaRPr lang="en-GB" sz="3085" b="1" kern="1200" dirty="0">
              <a:solidFill>
                <a:srgbClr val="0B9D48"/>
              </a:solidFill>
              <a:ea typeface="+mn-ea"/>
              <a:cs typeface="+mn-cs"/>
            </a:endParaRPr>
          </a:p>
          <a:p>
            <a:pPr algn="l" defTabSz="503789" rtl="0"/>
            <a:r>
              <a:rPr lang="en-GB" sz="1983" b="1" kern="1200" dirty="0" smtClean="0">
                <a:solidFill>
                  <a:srgbClr val="F15E4C"/>
                </a:solidFill>
                <a:ea typeface="+mn-ea"/>
                <a:cs typeface="+mn-cs"/>
              </a:rPr>
              <a:t>Rebecca Sheldon </a:t>
            </a:r>
            <a:r>
              <a:rPr lang="en-GB" sz="1983" b="1" kern="1200" dirty="0">
                <a:solidFill>
                  <a:srgbClr val="F15E4C"/>
                </a:solidFill>
                <a:ea typeface="+mn-ea"/>
                <a:cs typeface="+mn-cs"/>
              </a:rPr>
              <a:t>: Mayflower </a:t>
            </a:r>
            <a:r>
              <a:rPr lang="en-GB" sz="1983" b="1" kern="1200" dirty="0" smtClean="0">
                <a:solidFill>
                  <a:srgbClr val="F15E4C"/>
                </a:solidFill>
                <a:ea typeface="+mn-ea"/>
                <a:cs typeface="+mn-cs"/>
              </a:rPr>
              <a:t>Theatre</a:t>
            </a:r>
          </a:p>
          <a:p>
            <a:pPr algn="l" defTabSz="503789" rtl="0"/>
            <a:r>
              <a:rPr lang="en-GB" sz="1983" b="1" kern="1200" dirty="0" smtClean="0">
                <a:solidFill>
                  <a:srgbClr val="F15E4C"/>
                </a:solidFill>
                <a:ea typeface="+mn-ea"/>
                <a:cs typeface="+mn-cs"/>
              </a:rPr>
              <a:t>Debbie Harland : Old Vic Theatre</a:t>
            </a:r>
            <a:endParaRPr lang="en-GB" sz="1983" b="1" kern="1200" dirty="0">
              <a:solidFill>
                <a:srgbClr val="F15E4C"/>
              </a:solidFill>
              <a:ea typeface="+mn-ea"/>
              <a:cs typeface="+mn-cs"/>
            </a:endParaRPr>
          </a:p>
          <a:p>
            <a:pPr algn="l" defTabSz="503789" rtl="0"/>
            <a:endParaRPr lang="en-GB" sz="1983" b="1" kern="1200" dirty="0">
              <a:solidFill>
                <a:srgbClr val="F15E4C"/>
              </a:solidFill>
              <a:ea typeface="+mn-ea"/>
              <a:cs typeface="+mn-cs"/>
            </a:endParaRPr>
          </a:p>
        </p:txBody>
      </p:sp>
      <p:sp>
        <p:nvSpPr>
          <p:cNvPr id="8" name="TextBox 7"/>
          <p:cNvSpPr txBox="1"/>
          <p:nvPr/>
        </p:nvSpPr>
        <p:spPr>
          <a:xfrm>
            <a:off x="5402124" y="1016566"/>
            <a:ext cx="4646444" cy="1787669"/>
          </a:xfrm>
          <a:prstGeom prst="rect">
            <a:avLst/>
          </a:prstGeom>
          <a:noFill/>
        </p:spPr>
        <p:txBody>
          <a:bodyPr wrap="square" rtlCol="0">
            <a:spAutoFit/>
          </a:bodyPr>
          <a:lstStyle/>
          <a:p>
            <a:pPr marL="503789" indent="-503789" algn="l" defTabSz="503789" rtl="0">
              <a:buFont typeface="Arial" panose="020B0604020202020204" pitchFamily="34" charset="0"/>
              <a:buChar char="•"/>
            </a:pPr>
            <a:r>
              <a:rPr lang="en-GB" sz="3085" b="1" kern="1200" dirty="0" smtClean="0">
                <a:solidFill>
                  <a:srgbClr val="0B9D48"/>
                </a:solidFill>
                <a:ea typeface="+mn-ea"/>
                <a:cs typeface="Arial" panose="020B0604020202020204" pitchFamily="34" charset="0"/>
              </a:rPr>
              <a:t>PRESENTERS</a:t>
            </a:r>
            <a:endParaRPr lang="en-GB" sz="3085" b="1" kern="1200" dirty="0">
              <a:solidFill>
                <a:srgbClr val="0B9D48"/>
              </a:solidFill>
              <a:ea typeface="+mn-ea"/>
              <a:cs typeface="Arial" panose="020B0604020202020204" pitchFamily="34" charset="0"/>
            </a:endParaRPr>
          </a:p>
          <a:p>
            <a:pPr algn="l" defTabSz="503789" rtl="0"/>
            <a:r>
              <a:rPr lang="en-GB" sz="1983" b="1" kern="1200" dirty="0" smtClean="0">
                <a:solidFill>
                  <a:srgbClr val="F15E4C"/>
                </a:solidFill>
                <a:ea typeface="+mn-ea"/>
                <a:cs typeface="Arial" panose="020B0604020202020204" pitchFamily="34" charset="0"/>
              </a:rPr>
              <a:t>Sarah Stratton </a:t>
            </a:r>
            <a:r>
              <a:rPr lang="en-GB" sz="1983" b="1" kern="1200" dirty="0">
                <a:solidFill>
                  <a:srgbClr val="F15E4C"/>
                </a:solidFill>
                <a:ea typeface="+mn-ea"/>
                <a:cs typeface="Arial" panose="020B0604020202020204" pitchFamily="34" charset="0"/>
              </a:rPr>
              <a:t>: </a:t>
            </a:r>
            <a:r>
              <a:rPr lang="en-GB" sz="1983" b="1" kern="1200" dirty="0" smtClean="0">
                <a:solidFill>
                  <a:srgbClr val="F15E4C"/>
                </a:solidFill>
                <a:ea typeface="+mn-ea"/>
                <a:cs typeface="Arial" panose="020B0604020202020204" pitchFamily="34" charset="0"/>
              </a:rPr>
              <a:t>Birmingham Hippodrome</a:t>
            </a:r>
            <a:endParaRPr lang="en-GB" sz="1983" b="1" kern="1200" dirty="0">
              <a:solidFill>
                <a:srgbClr val="F15E4C"/>
              </a:solidFill>
              <a:ea typeface="+mn-ea"/>
              <a:cs typeface="Arial" panose="020B0604020202020204" pitchFamily="34" charset="0"/>
            </a:endParaRPr>
          </a:p>
          <a:p>
            <a:pPr algn="l" defTabSz="503789" rtl="0"/>
            <a:r>
              <a:rPr lang="en-GB" sz="1983" b="1" kern="1200" dirty="0" smtClean="0">
                <a:solidFill>
                  <a:srgbClr val="F15E4C"/>
                </a:solidFill>
                <a:ea typeface="+mn-ea"/>
                <a:cs typeface="Arial" panose="020B0604020202020204" pitchFamily="34" charset="0"/>
              </a:rPr>
              <a:t>Alison Atkinson </a:t>
            </a:r>
            <a:r>
              <a:rPr lang="en-GB" sz="1983" b="1" kern="1200" dirty="0">
                <a:solidFill>
                  <a:srgbClr val="F15E4C"/>
                </a:solidFill>
                <a:ea typeface="+mn-ea"/>
                <a:cs typeface="Arial" panose="020B0604020202020204" pitchFamily="34" charset="0"/>
              </a:rPr>
              <a:t>: </a:t>
            </a:r>
            <a:r>
              <a:rPr lang="en-GB" sz="1983" b="1" kern="1200" dirty="0" err="1" smtClean="0">
                <a:solidFill>
                  <a:srgbClr val="F15E4C"/>
                </a:solidFill>
                <a:ea typeface="+mn-ea"/>
                <a:cs typeface="Arial" panose="020B0604020202020204" pitchFamily="34" charset="0"/>
              </a:rPr>
              <a:t>Donmar</a:t>
            </a:r>
            <a:r>
              <a:rPr lang="en-GB" sz="1983" b="1" kern="1200" dirty="0" smtClean="0">
                <a:solidFill>
                  <a:srgbClr val="F15E4C"/>
                </a:solidFill>
                <a:ea typeface="+mn-ea"/>
                <a:cs typeface="Arial" panose="020B0604020202020204" pitchFamily="34" charset="0"/>
              </a:rPr>
              <a:t> Warehouse</a:t>
            </a:r>
            <a:endParaRPr lang="en-GB" sz="1983" b="1" kern="1200" dirty="0">
              <a:solidFill>
                <a:srgbClr val="F15E4C"/>
              </a:solidFill>
              <a:ea typeface="+mn-ea"/>
              <a:cs typeface="Arial" panose="020B0604020202020204" pitchFamily="34" charset="0"/>
            </a:endParaRPr>
          </a:p>
          <a:p>
            <a:pPr algn="l" defTabSz="503789" rtl="0"/>
            <a:r>
              <a:rPr lang="en-GB" sz="1983" b="1" kern="1200" dirty="0" smtClean="0">
                <a:solidFill>
                  <a:srgbClr val="F15E4C"/>
                </a:solidFill>
                <a:ea typeface="+mn-ea"/>
                <a:cs typeface="Arial" panose="020B0604020202020204" pitchFamily="34" charset="0"/>
              </a:rPr>
              <a:t>Victoria O’Brien </a:t>
            </a:r>
            <a:r>
              <a:rPr lang="en-GB" sz="1983" b="1" kern="1200" dirty="0">
                <a:solidFill>
                  <a:srgbClr val="F15E4C"/>
                </a:solidFill>
                <a:ea typeface="+mn-ea"/>
                <a:cs typeface="Arial" panose="020B0604020202020204" pitchFamily="34" charset="0"/>
              </a:rPr>
              <a:t>: </a:t>
            </a:r>
            <a:r>
              <a:rPr lang="en-GB" sz="1983" b="1" kern="1200" dirty="0" smtClean="0">
                <a:solidFill>
                  <a:srgbClr val="F15E4C"/>
                </a:solidFill>
                <a:ea typeface="+mn-ea"/>
                <a:cs typeface="Arial" panose="020B0604020202020204" pitchFamily="34" charset="0"/>
              </a:rPr>
              <a:t>Roundhouse</a:t>
            </a:r>
            <a:endParaRPr lang="en-GB" sz="1983" b="1" kern="1200" dirty="0">
              <a:solidFill>
                <a:srgbClr val="F15E4C"/>
              </a:solidFill>
              <a:ea typeface="+mn-ea"/>
              <a:cs typeface="Arial" panose="020B0604020202020204" pitchFamily="34" charset="0"/>
            </a:endParaRPr>
          </a:p>
          <a:p>
            <a:pPr algn="l" defTabSz="503789" rtl="0"/>
            <a:r>
              <a:rPr lang="en-GB" sz="1983" b="1" kern="1200" dirty="0" smtClean="0">
                <a:solidFill>
                  <a:srgbClr val="F15E4C"/>
                </a:solidFill>
                <a:ea typeface="+mn-ea"/>
                <a:cs typeface="Arial" panose="020B0604020202020204" pitchFamily="34" charset="0"/>
              </a:rPr>
              <a:t>Nikki Barnett </a:t>
            </a:r>
            <a:r>
              <a:rPr lang="en-GB" sz="1983" b="1" kern="1200" dirty="0">
                <a:solidFill>
                  <a:srgbClr val="F15E4C"/>
                </a:solidFill>
                <a:ea typeface="+mn-ea"/>
                <a:cs typeface="Arial" panose="020B0604020202020204" pitchFamily="34" charset="0"/>
              </a:rPr>
              <a:t>: </a:t>
            </a:r>
            <a:r>
              <a:rPr lang="en-GB" sz="1983" b="1" kern="1200" dirty="0" smtClean="0">
                <a:solidFill>
                  <a:srgbClr val="F15E4C"/>
                </a:solidFill>
                <a:ea typeface="+mn-ea"/>
                <a:cs typeface="Arial" panose="020B0604020202020204" pitchFamily="34" charset="0"/>
              </a:rPr>
              <a:t>JW3</a:t>
            </a:r>
            <a:endParaRPr lang="en-GB" sz="1983" b="1" kern="1200" dirty="0">
              <a:solidFill>
                <a:srgbClr val="F15E4C"/>
              </a:solidFill>
              <a:ea typeface="+mn-ea"/>
              <a:cs typeface="Arial" panose="020B0604020202020204" pitchFamily="34" charset="0"/>
            </a:endParaRPr>
          </a:p>
        </p:txBody>
      </p:sp>
      <p:sp>
        <p:nvSpPr>
          <p:cNvPr id="9" name="TextBox 8"/>
          <p:cNvSpPr txBox="1"/>
          <p:nvPr/>
        </p:nvSpPr>
        <p:spPr>
          <a:xfrm>
            <a:off x="5633806" y="5097241"/>
            <a:ext cx="3043937" cy="1618072"/>
          </a:xfrm>
          <a:prstGeom prst="rect">
            <a:avLst/>
          </a:prstGeom>
          <a:noFill/>
        </p:spPr>
        <p:txBody>
          <a:bodyPr wrap="square" rtlCol="0">
            <a:spAutoFit/>
          </a:bodyPr>
          <a:lstStyle/>
          <a:p>
            <a:pPr algn="ctr" defTabSz="503789" rtl="0"/>
            <a:r>
              <a:rPr lang="en-US" sz="1983" b="1" kern="1200" dirty="0">
                <a:solidFill>
                  <a:prstClr val="black"/>
                </a:solidFill>
                <a:ea typeface="+mn-ea"/>
                <a:cs typeface="+mn-cs"/>
              </a:rPr>
              <a:t>Share your </a:t>
            </a:r>
            <a:r>
              <a:rPr lang="en-US" sz="1983" b="1" kern="1200" dirty="0" err="1">
                <a:solidFill>
                  <a:prstClr val="black"/>
                </a:solidFill>
                <a:ea typeface="+mn-ea"/>
                <a:cs typeface="+mn-cs"/>
              </a:rPr>
              <a:t>favourite</a:t>
            </a:r>
            <a:r>
              <a:rPr lang="en-US" sz="1983" b="1" kern="1200" dirty="0">
                <a:solidFill>
                  <a:prstClr val="black"/>
                </a:solidFill>
                <a:ea typeface="+mn-ea"/>
                <a:cs typeface="+mn-cs"/>
              </a:rPr>
              <a:t> content and photos! #TECDublin16</a:t>
            </a:r>
          </a:p>
          <a:p>
            <a:pPr algn="ctr" defTabSz="503789" rtl="0"/>
            <a:endParaRPr lang="en-US" sz="1983" b="1" kern="1200" dirty="0">
              <a:solidFill>
                <a:prstClr val="black"/>
              </a:solidFill>
              <a:ea typeface="+mn-ea"/>
              <a:cs typeface="+mn-cs"/>
            </a:endParaRPr>
          </a:p>
          <a:p>
            <a:pPr algn="ctr" defTabSz="503789" rtl="0"/>
            <a:endParaRPr lang="en-US" sz="1983" b="1" kern="1200" dirty="0">
              <a:solidFill>
                <a:prstClr val="black"/>
              </a:solidFill>
              <a:ea typeface="+mn-ea"/>
              <a:cs typeface="+mn-cs"/>
            </a:endParaRPr>
          </a:p>
        </p:txBody>
      </p:sp>
      <p:pic>
        <p:nvPicPr>
          <p:cNvPr id="12" name="Picture 11"/>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6339165" y="6019169"/>
            <a:ext cx="807716" cy="807716"/>
          </a:xfrm>
          <a:prstGeom prst="rect">
            <a:avLst/>
          </a:prstGeom>
        </p:spPr>
      </p:pic>
      <p:pic>
        <p:nvPicPr>
          <p:cNvPr id="13" name="Picture 12"/>
          <p:cNvPicPr>
            <a:picLocks noChangeAspect="1"/>
          </p:cNvPicPr>
          <p:nvPr/>
        </p:nvPicPr>
        <p:blipFill>
          <a:blip r:embed="rId4">
            <a:clrChange>
              <a:clrFrom>
                <a:srgbClr val="FBFFFF"/>
              </a:clrFrom>
              <a:clrTo>
                <a:srgbClr val="FBFFFF">
                  <a:alpha val="0"/>
                </a:srgbClr>
              </a:clrTo>
            </a:clrChange>
            <a:extLst>
              <a:ext uri="{28A0092B-C50C-407E-A947-70E740481C1C}">
                <a14:useLocalDpi xmlns:a14="http://schemas.microsoft.com/office/drawing/2010/main" val="0"/>
              </a:ext>
            </a:extLst>
          </a:blip>
          <a:stretch>
            <a:fillRect/>
          </a:stretch>
        </p:blipFill>
        <p:spPr>
          <a:xfrm>
            <a:off x="7155774" y="6121016"/>
            <a:ext cx="604022" cy="604022"/>
          </a:xfrm>
          <a:prstGeom prst="rect">
            <a:avLst/>
          </a:prstGeom>
        </p:spPr>
      </p:pic>
    </p:spTree>
    <p:extLst>
      <p:ext uri="{BB962C8B-B14F-4D97-AF65-F5344CB8AC3E}">
        <p14:creationId xmlns:p14="http://schemas.microsoft.com/office/powerpoint/2010/main" val="13884162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Shape 49"/>
          <p:cNvSpPr>
            <a:spLocks noGrp="1"/>
          </p:cNvSpPr>
          <p:nvPr>
            <p:ph type="title"/>
          </p:nvPr>
        </p:nvSpPr>
        <p:spPr>
          <a:xfrm>
            <a:off x="801647" y="2349386"/>
            <a:ext cx="9085344" cy="1621112"/>
          </a:xfrm>
          <a:prstGeom prst="rect">
            <a:avLst/>
          </a:prstGeom>
        </p:spPr>
        <p:txBody>
          <a:bodyPr/>
          <a:lstStyle/>
          <a:p>
            <a:pPr lvl="0"/>
            <a:endParaRPr/>
          </a:p>
        </p:txBody>
      </p:sp>
      <p:sp>
        <p:nvSpPr>
          <p:cNvPr id="50" name="Shape 50"/>
          <p:cNvSpPr>
            <a:spLocks noGrp="1"/>
          </p:cNvSpPr>
          <p:nvPr>
            <p:ph type="body" idx="1"/>
          </p:nvPr>
        </p:nvSpPr>
        <p:spPr>
          <a:xfrm>
            <a:off x="1603295" y="4285615"/>
            <a:ext cx="7482049" cy="1932729"/>
          </a:xfrm>
          <a:prstGeom prst="rect">
            <a:avLst/>
          </a:prstGeom>
        </p:spPr>
        <p:txBody>
          <a:bodyPr/>
          <a:lstStyle/>
          <a:p>
            <a:pPr lvl="0"/>
            <a:endParaRPr/>
          </a:p>
        </p:txBody>
      </p:sp>
      <p:pic>
        <p:nvPicPr>
          <p:cNvPr id="51" name="newbrandingbgwht.jpg"/>
          <p:cNvPicPr/>
          <p:nvPr/>
        </p:nvPicPr>
        <p:blipFill>
          <a:blip r:embed="rId2">
            <a:extLst/>
          </a:blip>
          <a:srcRect l="42" r="42"/>
          <a:stretch>
            <a:fillRect/>
          </a:stretch>
        </p:blipFill>
        <p:spPr>
          <a:xfrm>
            <a:off x="0" y="0"/>
            <a:ext cx="10688639" cy="7562850"/>
          </a:xfrm>
          <a:prstGeom prst="rect">
            <a:avLst/>
          </a:prstGeom>
          <a:ln w="12700">
            <a:miter lim="400000"/>
          </a:ln>
        </p:spPr>
      </p:pic>
      <p:sp>
        <p:nvSpPr>
          <p:cNvPr id="3" name="TextBox 2"/>
          <p:cNvSpPr txBox="1"/>
          <p:nvPr/>
        </p:nvSpPr>
        <p:spPr>
          <a:xfrm>
            <a:off x="178414" y="205288"/>
            <a:ext cx="10323871" cy="5909308"/>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ctr" defTabSz="521437" rtl="0" fontAlgn="auto" latinLnBrk="1" hangingPunct="0">
              <a:lnSpc>
                <a:spcPct val="100000"/>
              </a:lnSpc>
              <a:spcBef>
                <a:spcPts val="0"/>
              </a:spcBef>
              <a:spcAft>
                <a:spcPts val="0"/>
              </a:spcAft>
              <a:buClrTx/>
              <a:buSzTx/>
              <a:buFontTx/>
              <a:buNone/>
              <a:tabLst/>
            </a:pPr>
            <a:endParaRPr kumimoji="0" lang="en-GB" sz="2100" b="0" i="0" u="none" strike="noStrike" cap="none" spc="0" normalizeH="0" baseline="0" dirty="0" smtClean="0">
              <a:ln>
                <a:noFill/>
              </a:ln>
              <a:solidFill>
                <a:srgbClr val="000000"/>
              </a:solidFill>
              <a:effectLst/>
              <a:uFillTx/>
              <a:latin typeface="Calibri"/>
              <a:ea typeface="Calibri"/>
              <a:cs typeface="Calibri"/>
              <a:sym typeface="Calibri"/>
            </a:endParaRPr>
          </a:p>
          <a:p>
            <a:pPr marL="0" marR="0" indent="0" algn="ctr" defTabSz="521437" rtl="0" fontAlgn="auto" latinLnBrk="1" hangingPunct="0">
              <a:lnSpc>
                <a:spcPct val="100000"/>
              </a:lnSpc>
              <a:spcBef>
                <a:spcPts val="0"/>
              </a:spcBef>
              <a:spcAft>
                <a:spcPts val="0"/>
              </a:spcAft>
              <a:buClrTx/>
              <a:buSzTx/>
              <a:buFontTx/>
              <a:buNone/>
              <a:tabLst/>
            </a:pPr>
            <a:endParaRPr lang="en-GB" dirty="0">
              <a:solidFill>
                <a:srgbClr val="000000"/>
              </a:solidFill>
            </a:endParaRPr>
          </a:p>
          <a:p>
            <a:pPr marL="0" marR="0" indent="0" algn="ctr" defTabSz="521437" rtl="0" fontAlgn="auto" latinLnBrk="1" hangingPunct="0">
              <a:lnSpc>
                <a:spcPct val="100000"/>
              </a:lnSpc>
              <a:spcBef>
                <a:spcPts val="0"/>
              </a:spcBef>
              <a:spcAft>
                <a:spcPts val="0"/>
              </a:spcAft>
              <a:buClrTx/>
              <a:buSzTx/>
              <a:buFontTx/>
              <a:buNone/>
              <a:tabLst/>
            </a:pPr>
            <a:endParaRPr kumimoji="0" lang="en-GB" sz="2100" b="0" i="0" u="none" strike="noStrike" cap="none" spc="0" normalizeH="0" baseline="0" dirty="0" smtClean="0">
              <a:ln>
                <a:noFill/>
              </a:ln>
              <a:solidFill>
                <a:srgbClr val="000000"/>
              </a:solidFill>
              <a:effectLst/>
              <a:uFillTx/>
              <a:latin typeface="Calibri"/>
              <a:ea typeface="Calibri"/>
              <a:cs typeface="Calibri"/>
              <a:sym typeface="Calibri"/>
            </a:endParaRPr>
          </a:p>
          <a:p>
            <a:pPr marL="0" marR="0" indent="0" algn="ctr" defTabSz="521437" rtl="0" fontAlgn="auto" latinLnBrk="1" hangingPunct="0">
              <a:lnSpc>
                <a:spcPct val="100000"/>
              </a:lnSpc>
              <a:spcBef>
                <a:spcPts val="0"/>
              </a:spcBef>
              <a:spcAft>
                <a:spcPts val="0"/>
              </a:spcAft>
              <a:buClrTx/>
              <a:buSzTx/>
              <a:buFontTx/>
              <a:buNone/>
              <a:tabLst/>
            </a:pPr>
            <a:endParaRPr lang="en-GB" dirty="0">
              <a:solidFill>
                <a:srgbClr val="000000"/>
              </a:solidFill>
            </a:endParaRPr>
          </a:p>
          <a:p>
            <a:pPr marL="0" marR="0" indent="0" algn="ctr" defTabSz="521437" rtl="0" fontAlgn="auto" latinLnBrk="1" hangingPunct="0">
              <a:lnSpc>
                <a:spcPct val="100000"/>
              </a:lnSpc>
              <a:spcBef>
                <a:spcPts val="0"/>
              </a:spcBef>
              <a:spcAft>
                <a:spcPts val="0"/>
              </a:spcAft>
              <a:buClrTx/>
              <a:buSzTx/>
              <a:buFontTx/>
              <a:buNone/>
              <a:tabLst/>
            </a:pPr>
            <a:endParaRPr kumimoji="0" lang="en-GB" sz="2100" b="0" i="0" u="none" strike="noStrike" cap="none" spc="0" normalizeH="0" baseline="0" dirty="0" smtClean="0">
              <a:ln>
                <a:noFill/>
              </a:ln>
              <a:solidFill>
                <a:srgbClr val="000000"/>
              </a:solidFill>
              <a:effectLst/>
              <a:uFillTx/>
              <a:latin typeface="Calibri"/>
              <a:ea typeface="Calibri"/>
              <a:cs typeface="Calibri"/>
              <a:sym typeface="Calibri"/>
            </a:endParaRPr>
          </a:p>
          <a:p>
            <a:pPr marL="0" marR="0" indent="0" algn="ctr" defTabSz="521437" rtl="0" fontAlgn="auto" latinLnBrk="1" hangingPunct="0">
              <a:lnSpc>
                <a:spcPct val="100000"/>
              </a:lnSpc>
              <a:spcBef>
                <a:spcPts val="0"/>
              </a:spcBef>
              <a:spcAft>
                <a:spcPts val="0"/>
              </a:spcAft>
              <a:buClrTx/>
              <a:buSzTx/>
              <a:buFontTx/>
              <a:buNone/>
              <a:tabLst/>
            </a:pPr>
            <a:endParaRPr lang="en-GB" dirty="0">
              <a:solidFill>
                <a:srgbClr val="000000"/>
              </a:solidFill>
            </a:endParaRPr>
          </a:p>
          <a:p>
            <a:pPr marL="0" marR="0" indent="0" algn="ctr" defTabSz="521437" rtl="0" fontAlgn="auto" latinLnBrk="1" hangingPunct="0">
              <a:lnSpc>
                <a:spcPct val="100000"/>
              </a:lnSpc>
              <a:spcBef>
                <a:spcPts val="0"/>
              </a:spcBef>
              <a:spcAft>
                <a:spcPts val="0"/>
              </a:spcAft>
              <a:buClrTx/>
              <a:buSzTx/>
              <a:buFontTx/>
              <a:buNone/>
              <a:tabLst/>
            </a:pPr>
            <a:endParaRPr kumimoji="0" lang="en-GB" sz="2100" b="0" i="0" u="none" strike="noStrike" cap="none" spc="0" normalizeH="0" baseline="0" dirty="0" smtClean="0">
              <a:ln>
                <a:noFill/>
              </a:ln>
              <a:solidFill>
                <a:srgbClr val="000000"/>
              </a:solidFill>
              <a:effectLst/>
              <a:uFillTx/>
              <a:latin typeface="Calibri"/>
              <a:ea typeface="Calibri"/>
              <a:cs typeface="Calibri"/>
              <a:sym typeface="Calibri"/>
            </a:endParaRPr>
          </a:p>
          <a:p>
            <a:pPr marL="0" marR="0" indent="0" algn="ctr" defTabSz="521437" rtl="0" fontAlgn="auto" latinLnBrk="1" hangingPunct="0">
              <a:lnSpc>
                <a:spcPct val="100000"/>
              </a:lnSpc>
              <a:spcBef>
                <a:spcPts val="0"/>
              </a:spcBef>
              <a:spcAft>
                <a:spcPts val="0"/>
              </a:spcAft>
              <a:buClrTx/>
              <a:buSzTx/>
              <a:buFontTx/>
              <a:buNone/>
              <a:tabLst/>
            </a:pPr>
            <a:endParaRPr lang="en-GB" dirty="0">
              <a:solidFill>
                <a:srgbClr val="000000"/>
              </a:solidFill>
            </a:endParaRPr>
          </a:p>
          <a:p>
            <a:pPr marL="0" marR="0" indent="0" algn="ctr" defTabSz="521437" rtl="0" fontAlgn="auto" latinLnBrk="1" hangingPunct="0">
              <a:lnSpc>
                <a:spcPct val="100000"/>
              </a:lnSpc>
              <a:spcBef>
                <a:spcPts val="0"/>
              </a:spcBef>
              <a:spcAft>
                <a:spcPts val="0"/>
              </a:spcAft>
              <a:buClrTx/>
              <a:buSzTx/>
              <a:buFontTx/>
              <a:buNone/>
              <a:tabLst/>
            </a:pPr>
            <a:endParaRPr kumimoji="0" lang="en-GB" sz="2100" b="0" i="0" u="none" strike="noStrike" cap="none" spc="0" normalizeH="0" baseline="0" dirty="0" smtClean="0">
              <a:ln>
                <a:noFill/>
              </a:ln>
              <a:solidFill>
                <a:srgbClr val="000000"/>
              </a:solidFill>
              <a:effectLst/>
              <a:uFillTx/>
              <a:latin typeface="Calibri"/>
              <a:ea typeface="Calibri"/>
              <a:cs typeface="Calibri"/>
              <a:sym typeface="Calibri"/>
            </a:endParaRPr>
          </a:p>
          <a:p>
            <a:pPr marL="0" marR="0" indent="0" algn="ctr" defTabSz="521437" rtl="0" fontAlgn="auto" latinLnBrk="1" hangingPunct="0">
              <a:lnSpc>
                <a:spcPct val="100000"/>
              </a:lnSpc>
              <a:spcBef>
                <a:spcPts val="0"/>
              </a:spcBef>
              <a:spcAft>
                <a:spcPts val="0"/>
              </a:spcAft>
              <a:buClrTx/>
              <a:buSzTx/>
              <a:buFontTx/>
              <a:buNone/>
              <a:tabLst/>
            </a:pPr>
            <a:endParaRPr lang="en-GB" dirty="0">
              <a:solidFill>
                <a:srgbClr val="000000"/>
              </a:solidFill>
            </a:endParaRPr>
          </a:p>
          <a:p>
            <a:pPr marL="0" marR="0" indent="0" algn="ctr" defTabSz="521437" rtl="0" fontAlgn="auto" latinLnBrk="1" hangingPunct="0">
              <a:lnSpc>
                <a:spcPct val="100000"/>
              </a:lnSpc>
              <a:spcBef>
                <a:spcPts val="0"/>
              </a:spcBef>
              <a:spcAft>
                <a:spcPts val="0"/>
              </a:spcAft>
              <a:buClrTx/>
              <a:buSzTx/>
              <a:buFontTx/>
              <a:buNone/>
              <a:tabLst/>
            </a:pPr>
            <a:endParaRPr kumimoji="0" lang="en-GB" sz="2100" b="0" i="0" u="none" strike="noStrike" cap="none" spc="0" normalizeH="0" baseline="0" dirty="0" smtClean="0">
              <a:ln>
                <a:noFill/>
              </a:ln>
              <a:solidFill>
                <a:srgbClr val="000000"/>
              </a:solidFill>
              <a:effectLst/>
              <a:uFillTx/>
              <a:latin typeface="Calibri"/>
              <a:ea typeface="Calibri"/>
              <a:cs typeface="Calibri"/>
              <a:sym typeface="Calibri"/>
            </a:endParaRPr>
          </a:p>
          <a:p>
            <a:pPr marL="0" marR="0" indent="0" algn="ctr" defTabSz="521437" rtl="0" fontAlgn="auto" latinLnBrk="1" hangingPunct="0">
              <a:lnSpc>
                <a:spcPct val="100000"/>
              </a:lnSpc>
              <a:spcBef>
                <a:spcPts val="0"/>
              </a:spcBef>
              <a:spcAft>
                <a:spcPts val="0"/>
              </a:spcAft>
              <a:buClrTx/>
              <a:buSzTx/>
              <a:buFontTx/>
              <a:buNone/>
              <a:tabLst/>
            </a:pPr>
            <a:endParaRPr kumimoji="0" lang="en-GB" sz="2100" b="0" i="0" u="none" strike="noStrike" cap="none" spc="0" normalizeH="0" baseline="0" dirty="0" smtClean="0">
              <a:ln>
                <a:noFill/>
              </a:ln>
              <a:solidFill>
                <a:srgbClr val="000000"/>
              </a:solidFill>
              <a:effectLst/>
              <a:uFillTx/>
              <a:latin typeface="Calibri"/>
              <a:ea typeface="Calibri"/>
              <a:cs typeface="Calibri"/>
              <a:sym typeface="Calibri"/>
            </a:endParaRPr>
          </a:p>
          <a:p>
            <a:pPr marL="0" marR="0" indent="0" algn="ctr" defTabSz="521437" rtl="0" fontAlgn="auto" latinLnBrk="1" hangingPunct="0">
              <a:lnSpc>
                <a:spcPct val="100000"/>
              </a:lnSpc>
              <a:spcBef>
                <a:spcPts val="0"/>
              </a:spcBef>
              <a:spcAft>
                <a:spcPts val="0"/>
              </a:spcAft>
              <a:buClrTx/>
              <a:buSzTx/>
              <a:buFontTx/>
              <a:buNone/>
              <a:tabLst/>
            </a:pPr>
            <a:endParaRPr lang="en-GB" dirty="0">
              <a:solidFill>
                <a:srgbClr val="000000"/>
              </a:solidFill>
            </a:endParaRPr>
          </a:p>
          <a:p>
            <a:pPr marL="0" marR="0" indent="0" algn="ctr" defTabSz="521437" rtl="0" fontAlgn="auto" latinLnBrk="1" hangingPunct="0">
              <a:lnSpc>
                <a:spcPct val="100000"/>
              </a:lnSpc>
              <a:spcBef>
                <a:spcPts val="0"/>
              </a:spcBef>
              <a:spcAft>
                <a:spcPts val="0"/>
              </a:spcAft>
              <a:buClrTx/>
              <a:buSzTx/>
              <a:buFontTx/>
              <a:buNone/>
              <a:tabLst/>
            </a:pPr>
            <a:endParaRPr kumimoji="0" lang="en-GB" sz="2100" b="0" i="0" u="none" strike="noStrike" cap="none" spc="0" normalizeH="0" baseline="0" dirty="0" smtClean="0">
              <a:ln>
                <a:noFill/>
              </a:ln>
              <a:solidFill>
                <a:srgbClr val="000000"/>
              </a:solidFill>
              <a:effectLst/>
              <a:uFillTx/>
              <a:latin typeface="Calibri"/>
              <a:ea typeface="Calibri"/>
              <a:cs typeface="Calibri"/>
              <a:sym typeface="Calibri"/>
            </a:endParaRPr>
          </a:p>
          <a:p>
            <a:pPr lvl="1" indent="0" algn="r" rtl="0" latinLnBrk="1" hangingPunct="0"/>
            <a:r>
              <a:rPr lang="en-GB" b="1" dirty="0" smtClean="0">
                <a:solidFill>
                  <a:srgbClr val="000000"/>
                </a:solidFill>
                <a:latin typeface="Akkurat Std" panose="020B0504020101020102" pitchFamily="34" charset="0"/>
                <a:cs typeface="Akkurat Std" panose="020B0504020101020102" pitchFamily="34" charset="0"/>
              </a:rPr>
              <a:t>DBA Tips &amp; Tricks  </a:t>
            </a:r>
          </a:p>
          <a:p>
            <a:pPr lvl="1" indent="0" algn="r" rtl="0" latinLnBrk="1" hangingPunct="0"/>
            <a:r>
              <a:rPr kumimoji="0" lang="en-GB" b="1" i="0" u="none" strike="noStrike" cap="none" spc="0" normalizeH="0" baseline="0" dirty="0" smtClean="0">
                <a:ln>
                  <a:noFill/>
                </a:ln>
                <a:solidFill>
                  <a:srgbClr val="000000"/>
                </a:solidFill>
                <a:effectLst/>
                <a:uFillTx/>
                <a:latin typeface="Akkurat Std" panose="020B0504020101020102" pitchFamily="34" charset="0"/>
                <a:cs typeface="Akkurat Std" panose="020B0504020101020102" pitchFamily="34" charset="0"/>
                <a:sym typeface="Calibri"/>
              </a:rPr>
              <a:t>Sarah</a:t>
            </a:r>
            <a:r>
              <a:rPr kumimoji="0" lang="en-GB" b="1" i="0" u="none" strike="noStrike" cap="none" spc="0" normalizeH="0" dirty="0" smtClean="0">
                <a:ln>
                  <a:noFill/>
                </a:ln>
                <a:solidFill>
                  <a:srgbClr val="000000"/>
                </a:solidFill>
                <a:effectLst/>
                <a:uFillTx/>
                <a:latin typeface="Akkurat Std" panose="020B0504020101020102" pitchFamily="34" charset="0"/>
                <a:cs typeface="Akkurat Std" panose="020B0504020101020102" pitchFamily="34" charset="0"/>
                <a:sym typeface="Calibri"/>
              </a:rPr>
              <a:t> Stratton  </a:t>
            </a:r>
          </a:p>
          <a:p>
            <a:pPr lvl="1" indent="0" algn="r" rtl="0" latinLnBrk="1" hangingPunct="0"/>
            <a:r>
              <a:rPr lang="en-GB" b="1" baseline="0" dirty="0" smtClean="0">
                <a:solidFill>
                  <a:srgbClr val="000000"/>
                </a:solidFill>
                <a:latin typeface="Akkurat Std" panose="020B0504020101020102" pitchFamily="34" charset="0"/>
                <a:cs typeface="Akkurat Std" panose="020B0504020101020102" pitchFamily="34" charset="0"/>
              </a:rPr>
              <a:t>Business</a:t>
            </a:r>
            <a:r>
              <a:rPr lang="en-GB" b="1" dirty="0" smtClean="0">
                <a:solidFill>
                  <a:srgbClr val="000000"/>
                </a:solidFill>
                <a:latin typeface="Akkurat Std" panose="020B0504020101020102" pitchFamily="34" charset="0"/>
                <a:cs typeface="Akkurat Std" panose="020B0504020101020102" pitchFamily="34" charset="0"/>
              </a:rPr>
              <a:t> Systems Manager</a:t>
            </a:r>
            <a:r>
              <a:rPr lang="en-GB" dirty="0" smtClean="0">
                <a:solidFill>
                  <a:srgbClr val="000000"/>
                </a:solidFill>
                <a:latin typeface="Akkurat Std" panose="020B0504020101020102" pitchFamily="34" charset="0"/>
                <a:cs typeface="Akkurat Std" panose="020B0504020101020102" pitchFamily="34" charset="0"/>
              </a:rPr>
              <a:t>  </a:t>
            </a:r>
          </a:p>
          <a:p>
            <a:pPr marL="0" marR="0" indent="0" algn="ctr" defTabSz="521437" rtl="0" fontAlgn="auto" latinLnBrk="1" hangingPunct="0">
              <a:lnSpc>
                <a:spcPct val="100000"/>
              </a:lnSpc>
              <a:spcBef>
                <a:spcPts val="0"/>
              </a:spcBef>
              <a:spcAft>
                <a:spcPts val="0"/>
              </a:spcAft>
              <a:buClrTx/>
              <a:buSzTx/>
              <a:buFontTx/>
              <a:buNone/>
              <a:tabLst/>
            </a:pPr>
            <a:endParaRPr kumimoji="0" lang="en-GB" sz="2100" b="0" i="0" u="none" strike="noStrike" cap="none" spc="0" normalizeH="0" baseline="0" dirty="0">
              <a:ln>
                <a:noFill/>
              </a:ln>
              <a:solidFill>
                <a:srgbClr val="000000"/>
              </a:solidFill>
              <a:effectLst/>
              <a:uFillTx/>
              <a:latin typeface="Akkurat Std" panose="020B0504020101020102" pitchFamily="34" charset="0"/>
              <a:cs typeface="Akkurat Std" panose="020B0504020101020102" pitchFamily="34" charset="0"/>
              <a:sym typeface="Calibri"/>
            </a:endParaRPr>
          </a:p>
        </p:txBody>
      </p:sp>
    </p:spTree>
  </p:cSld>
  <p:clrMapOvr>
    <a:masterClrMapping/>
  </p:clrMapOvr>
  <p:transition spd="med"/>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Shape 49"/>
          <p:cNvSpPr>
            <a:spLocks noGrp="1"/>
          </p:cNvSpPr>
          <p:nvPr>
            <p:ph type="title"/>
          </p:nvPr>
        </p:nvSpPr>
        <p:spPr>
          <a:xfrm>
            <a:off x="801647" y="2349386"/>
            <a:ext cx="9085344" cy="1621112"/>
          </a:xfrm>
          <a:prstGeom prst="rect">
            <a:avLst/>
          </a:prstGeom>
        </p:spPr>
        <p:txBody>
          <a:bodyPr/>
          <a:lstStyle/>
          <a:p>
            <a:pPr lvl="0"/>
            <a:endParaRPr/>
          </a:p>
        </p:txBody>
      </p:sp>
      <p:sp>
        <p:nvSpPr>
          <p:cNvPr id="50" name="Shape 50"/>
          <p:cNvSpPr>
            <a:spLocks noGrp="1"/>
          </p:cNvSpPr>
          <p:nvPr>
            <p:ph type="body" idx="1"/>
          </p:nvPr>
        </p:nvSpPr>
        <p:spPr>
          <a:xfrm>
            <a:off x="1603295" y="4285615"/>
            <a:ext cx="7482049" cy="1932729"/>
          </a:xfrm>
          <a:prstGeom prst="rect">
            <a:avLst/>
          </a:prstGeom>
        </p:spPr>
        <p:txBody>
          <a:bodyPr/>
          <a:lstStyle/>
          <a:p>
            <a:pPr lvl="0"/>
            <a:endParaRPr/>
          </a:p>
        </p:txBody>
      </p:sp>
      <p:pic>
        <p:nvPicPr>
          <p:cNvPr id="51" name="newbrandingbgwht.jpg"/>
          <p:cNvPicPr/>
          <p:nvPr/>
        </p:nvPicPr>
        <p:blipFill>
          <a:blip r:embed="rId2">
            <a:extLst/>
          </a:blip>
          <a:srcRect l="42" r="42"/>
          <a:stretch>
            <a:fillRect/>
          </a:stretch>
        </p:blipFill>
        <p:spPr>
          <a:xfrm>
            <a:off x="0" y="0"/>
            <a:ext cx="10688639" cy="7562850"/>
          </a:xfrm>
          <a:prstGeom prst="rect">
            <a:avLst/>
          </a:prstGeom>
          <a:ln w="12700">
            <a:miter lim="400000"/>
          </a:ln>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92877" y="2243529"/>
            <a:ext cx="5182985" cy="3453938"/>
          </a:xfrm>
          <a:prstGeom prst="rect">
            <a:avLst/>
          </a:prstGeom>
        </p:spPr>
      </p:pic>
      <p:pic>
        <p:nvPicPr>
          <p:cNvPr id="7" name="Picture 6"/>
          <p:cNvPicPr>
            <a:picLocks noChangeAspect="1"/>
          </p:cNvPicPr>
          <p:nvPr/>
        </p:nvPicPr>
        <p:blipFill>
          <a:blip r:embed="rId4"/>
          <a:stretch>
            <a:fillRect/>
          </a:stretch>
        </p:blipFill>
        <p:spPr>
          <a:xfrm>
            <a:off x="1026475" y="2243529"/>
            <a:ext cx="3766402" cy="3446612"/>
          </a:xfrm>
          <a:prstGeom prst="rect">
            <a:avLst/>
          </a:prstGeom>
        </p:spPr>
      </p:pic>
      <p:sp>
        <p:nvSpPr>
          <p:cNvPr id="11" name="TextBox 10"/>
          <p:cNvSpPr txBox="1"/>
          <p:nvPr/>
        </p:nvSpPr>
        <p:spPr>
          <a:xfrm>
            <a:off x="116245" y="1004880"/>
            <a:ext cx="9859617" cy="954105"/>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algn="ctr"/>
            <a:r>
              <a:rPr lang="en-GB" sz="2800" dirty="0">
                <a:latin typeface="Akkurat Std" panose="020B0504020101020102" pitchFamily="34" charset="0"/>
                <a:cs typeface="Akkurat Std" panose="020B0504020101020102" pitchFamily="34" charset="0"/>
              </a:rPr>
              <a:t>A world-class Birmingham arts scene, </a:t>
            </a:r>
            <a:r>
              <a:rPr lang="en-GB" sz="2800" dirty="0" smtClean="0">
                <a:latin typeface="Akkurat Std" panose="020B0504020101020102" pitchFamily="34" charset="0"/>
                <a:cs typeface="Akkurat Std" panose="020B0504020101020102" pitchFamily="34" charset="0"/>
              </a:rPr>
              <a:t/>
            </a:r>
            <a:br>
              <a:rPr lang="en-GB" sz="2800" dirty="0" smtClean="0">
                <a:latin typeface="Akkurat Std" panose="020B0504020101020102" pitchFamily="34" charset="0"/>
                <a:cs typeface="Akkurat Std" panose="020B0504020101020102" pitchFamily="34" charset="0"/>
              </a:rPr>
            </a:br>
            <a:r>
              <a:rPr lang="en-GB" sz="2800" dirty="0" smtClean="0">
                <a:latin typeface="Akkurat Std" panose="020B0504020101020102" pitchFamily="34" charset="0"/>
                <a:cs typeface="Akkurat Std" panose="020B0504020101020102" pitchFamily="34" charset="0"/>
              </a:rPr>
              <a:t>with </a:t>
            </a:r>
            <a:r>
              <a:rPr lang="en-GB" sz="2800" dirty="0">
                <a:latin typeface="Akkurat Std" panose="020B0504020101020102" pitchFamily="34" charset="0"/>
                <a:cs typeface="Akkurat Std" panose="020B0504020101020102" pitchFamily="34" charset="0"/>
              </a:rPr>
              <a:t>the Hippodrome centre stage.</a:t>
            </a:r>
          </a:p>
        </p:txBody>
      </p:sp>
    </p:spTree>
    <p:extLst>
      <p:ext uri="{BB962C8B-B14F-4D97-AF65-F5344CB8AC3E}">
        <p14:creationId xmlns:p14="http://schemas.microsoft.com/office/powerpoint/2010/main" val="3807116013"/>
      </p:ext>
    </p:extLst>
  </p:cSld>
  <p:clrMapOvr>
    <a:masterClrMapping/>
  </p:clrMapOvr>
  <p:transition spd="med"/>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Shape 49"/>
          <p:cNvSpPr>
            <a:spLocks noGrp="1"/>
          </p:cNvSpPr>
          <p:nvPr>
            <p:ph type="title"/>
          </p:nvPr>
        </p:nvSpPr>
        <p:spPr>
          <a:xfrm>
            <a:off x="801647" y="2349386"/>
            <a:ext cx="9085344" cy="1621112"/>
          </a:xfrm>
          <a:prstGeom prst="rect">
            <a:avLst/>
          </a:prstGeom>
        </p:spPr>
        <p:txBody>
          <a:bodyPr/>
          <a:lstStyle/>
          <a:p>
            <a:pPr lvl="0"/>
            <a:endParaRPr/>
          </a:p>
        </p:txBody>
      </p:sp>
      <p:sp>
        <p:nvSpPr>
          <p:cNvPr id="50" name="Shape 50"/>
          <p:cNvSpPr>
            <a:spLocks noGrp="1"/>
          </p:cNvSpPr>
          <p:nvPr>
            <p:ph type="body" idx="1"/>
          </p:nvPr>
        </p:nvSpPr>
        <p:spPr>
          <a:xfrm>
            <a:off x="1603295" y="4285615"/>
            <a:ext cx="7482049" cy="1932729"/>
          </a:xfrm>
          <a:prstGeom prst="rect">
            <a:avLst/>
          </a:prstGeom>
        </p:spPr>
        <p:txBody>
          <a:bodyPr/>
          <a:lstStyle/>
          <a:p>
            <a:pPr lvl="0"/>
            <a:endParaRPr/>
          </a:p>
        </p:txBody>
      </p:sp>
      <p:pic>
        <p:nvPicPr>
          <p:cNvPr id="51" name="newbrandingbgwht.jpg"/>
          <p:cNvPicPr/>
          <p:nvPr/>
        </p:nvPicPr>
        <p:blipFill>
          <a:blip r:embed="rId2">
            <a:extLst/>
          </a:blip>
          <a:srcRect l="42" r="42"/>
          <a:stretch>
            <a:fillRect/>
          </a:stretch>
        </p:blipFill>
        <p:spPr>
          <a:xfrm>
            <a:off x="0" y="0"/>
            <a:ext cx="10688639" cy="7562850"/>
          </a:xfrm>
          <a:prstGeom prst="rect">
            <a:avLst/>
          </a:prstGeom>
          <a:ln w="12700">
            <a:miter lim="400000"/>
          </a:ln>
        </p:spPr>
      </p:pic>
      <p:sp>
        <p:nvSpPr>
          <p:cNvPr id="5" name="TextBox 4"/>
          <p:cNvSpPr txBox="1"/>
          <p:nvPr/>
        </p:nvSpPr>
        <p:spPr>
          <a:xfrm>
            <a:off x="2110492" y="538790"/>
            <a:ext cx="6467654" cy="6863415"/>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r>
              <a:rPr lang="en-GB" sz="2800" b="1" dirty="0" smtClean="0">
                <a:latin typeface="Akkurat Std" panose="020B0504020101020102" pitchFamily="34" charset="0"/>
                <a:cs typeface="Akkurat Std" panose="020B0504020101020102" pitchFamily="34" charset="0"/>
              </a:rPr>
              <a:t>Main Stage</a:t>
            </a:r>
          </a:p>
          <a:p>
            <a:endParaRPr lang="en-GB" sz="2400" b="1" dirty="0" smtClean="0">
              <a:latin typeface="Akkurat Std" panose="020B0504020101020102" pitchFamily="34" charset="0"/>
              <a:cs typeface="Akkurat Std" panose="020B0504020101020102" pitchFamily="34" charset="0"/>
            </a:endParaRPr>
          </a:p>
          <a:p>
            <a:pPr marL="342900" indent="-342900">
              <a:buFont typeface="Arial" panose="020B0604020202020204" pitchFamily="34" charset="0"/>
              <a:buChar char="•"/>
            </a:pPr>
            <a:r>
              <a:rPr lang="en-GB" sz="2400" dirty="0" smtClean="0">
                <a:latin typeface="Akkurat Std" panose="020B0504020101020102" pitchFamily="34" charset="0"/>
                <a:cs typeface="Akkurat Std" panose="020B0504020101020102" pitchFamily="34" charset="0"/>
              </a:rPr>
              <a:t>c.400 performances a year</a:t>
            </a:r>
          </a:p>
          <a:p>
            <a:pPr marL="342900" indent="-342900">
              <a:buFont typeface="Arial" panose="020B0604020202020204" pitchFamily="34" charset="0"/>
              <a:buChar char="•"/>
            </a:pPr>
            <a:r>
              <a:rPr lang="en-GB" sz="2400" dirty="0" smtClean="0">
                <a:latin typeface="Akkurat Std" panose="020B0504020101020102" pitchFamily="34" charset="0"/>
                <a:cs typeface="Akkurat Std" panose="020B0504020101020102" pitchFamily="34" charset="0"/>
              </a:rPr>
              <a:t>500,000+ visitors</a:t>
            </a:r>
          </a:p>
          <a:p>
            <a:pPr marL="342900" indent="-342900">
              <a:buFont typeface="Arial" panose="020B0604020202020204" pitchFamily="34" charset="0"/>
              <a:buChar char="•"/>
            </a:pPr>
            <a:r>
              <a:rPr lang="en-GB" sz="2400" dirty="0" smtClean="0">
                <a:latin typeface="Akkurat Std" panose="020B0504020101020102" pitchFamily="34" charset="0"/>
                <a:cs typeface="Akkurat Std" panose="020B0504020101020102" pitchFamily="34" charset="0"/>
              </a:rPr>
              <a:t>Main Stage: 1,843 seats</a:t>
            </a:r>
          </a:p>
          <a:p>
            <a:pPr marL="342900" indent="-342900">
              <a:buFont typeface="Arial" panose="020B0604020202020204" pitchFamily="34" charset="0"/>
              <a:buChar char="•"/>
            </a:pPr>
            <a:r>
              <a:rPr lang="en-GB" sz="2400" dirty="0" smtClean="0">
                <a:latin typeface="Akkurat Std" panose="020B0504020101020102" pitchFamily="34" charset="0"/>
                <a:cs typeface="Akkurat Std" panose="020B0504020101020102" pitchFamily="34" charset="0"/>
              </a:rPr>
              <a:t>Patrick Centre: 206 seats</a:t>
            </a:r>
          </a:p>
          <a:p>
            <a:endParaRPr lang="en-GB" sz="2400" b="1" dirty="0">
              <a:latin typeface="Akkurat Std" panose="020B0504020101020102" pitchFamily="34" charset="0"/>
              <a:cs typeface="Akkurat Std" panose="020B0504020101020102" pitchFamily="34" charset="0"/>
            </a:endParaRPr>
          </a:p>
          <a:p>
            <a:r>
              <a:rPr lang="en-GB" sz="2800" b="1" dirty="0" smtClean="0">
                <a:latin typeface="Akkurat Std" panose="020B0504020101020102" pitchFamily="34" charset="0"/>
                <a:cs typeface="Akkurat Std" panose="020B0504020101020102" pitchFamily="34" charset="0"/>
              </a:rPr>
              <a:t>Hippodrome CREATIVE</a:t>
            </a:r>
          </a:p>
          <a:p>
            <a:endParaRPr lang="en-GB" sz="2400" b="1" dirty="0">
              <a:latin typeface="Akkurat Std" panose="020B0504020101020102" pitchFamily="34" charset="0"/>
              <a:cs typeface="Akkurat Std" panose="020B0504020101020102" pitchFamily="34" charset="0"/>
            </a:endParaRPr>
          </a:p>
          <a:p>
            <a:pPr marL="342900" indent="-342900">
              <a:buFont typeface="Arial" panose="020B0604020202020204" pitchFamily="34" charset="0"/>
              <a:buChar char="•"/>
            </a:pPr>
            <a:r>
              <a:rPr lang="en-GB" sz="2400" dirty="0">
                <a:latin typeface="Akkurat Std" panose="020B0504020101020102" pitchFamily="34" charset="0"/>
                <a:cs typeface="Akkurat Std" panose="020B0504020101020102" pitchFamily="34" charset="0"/>
              </a:rPr>
              <a:t>A</a:t>
            </a:r>
            <a:r>
              <a:rPr lang="en-GB" sz="2400" dirty="0" smtClean="0">
                <a:latin typeface="Akkurat Std" panose="020B0504020101020102" pitchFamily="34" charset="0"/>
                <a:cs typeface="Akkurat Std" panose="020B0504020101020102" pitchFamily="34" charset="0"/>
              </a:rPr>
              <a:t>rtistic commissions</a:t>
            </a:r>
          </a:p>
          <a:p>
            <a:pPr marL="342900" indent="-342900">
              <a:buFont typeface="Arial" panose="020B0604020202020204" pitchFamily="34" charset="0"/>
              <a:buChar char="•"/>
            </a:pPr>
            <a:r>
              <a:rPr lang="en-GB" sz="2400" dirty="0" smtClean="0">
                <a:latin typeface="Akkurat Std" panose="020B0504020101020102" pitchFamily="34" charset="0"/>
                <a:cs typeface="Akkurat Std" panose="020B0504020101020102" pitchFamily="34" charset="0"/>
              </a:rPr>
              <a:t>Strategic creative </a:t>
            </a:r>
            <a:r>
              <a:rPr lang="en-GB" sz="2400" dirty="0">
                <a:latin typeface="Akkurat Std" panose="020B0504020101020102" pitchFamily="34" charset="0"/>
                <a:cs typeface="Akkurat Std" panose="020B0504020101020102" pitchFamily="34" charset="0"/>
              </a:rPr>
              <a:t>l</a:t>
            </a:r>
            <a:r>
              <a:rPr lang="en-GB" sz="2400" dirty="0" smtClean="0">
                <a:latin typeface="Akkurat Std" panose="020B0504020101020102" pitchFamily="34" charset="0"/>
                <a:cs typeface="Akkurat Std" panose="020B0504020101020102" pitchFamily="34" charset="0"/>
              </a:rPr>
              <a:t>earning </a:t>
            </a:r>
            <a:r>
              <a:rPr lang="en-GB" sz="2400" dirty="0">
                <a:latin typeface="Akkurat Std" panose="020B0504020101020102" pitchFamily="34" charset="0"/>
                <a:cs typeface="Akkurat Std" panose="020B0504020101020102" pitchFamily="34" charset="0"/>
              </a:rPr>
              <a:t>p</a:t>
            </a:r>
            <a:r>
              <a:rPr lang="en-GB" sz="2400" dirty="0" smtClean="0">
                <a:latin typeface="Akkurat Std" panose="020B0504020101020102" pitchFamily="34" charset="0"/>
                <a:cs typeface="Akkurat Std" panose="020B0504020101020102" pitchFamily="34" charset="0"/>
              </a:rPr>
              <a:t>rogramme</a:t>
            </a:r>
          </a:p>
          <a:p>
            <a:pPr marL="342900" indent="-342900">
              <a:buFont typeface="Arial" panose="020B0604020202020204" pitchFamily="34" charset="0"/>
              <a:buChar char="•"/>
            </a:pPr>
            <a:r>
              <a:rPr lang="en-GB" sz="2400" dirty="0" smtClean="0">
                <a:latin typeface="Akkurat Std" panose="020B0504020101020102" pitchFamily="34" charset="0"/>
                <a:cs typeface="Akkurat Std" panose="020B0504020101020102" pitchFamily="34" charset="0"/>
              </a:rPr>
              <a:t>300,000+ audiences and participants</a:t>
            </a:r>
          </a:p>
          <a:p>
            <a:pPr marL="342900" indent="-342900">
              <a:buFont typeface="Arial" panose="020B0604020202020204" pitchFamily="34" charset="0"/>
              <a:buChar char="•"/>
            </a:pPr>
            <a:r>
              <a:rPr lang="en-GB" sz="2400" dirty="0" smtClean="0">
                <a:latin typeface="Akkurat Std" panose="020B0504020101020102" pitchFamily="34" charset="0"/>
                <a:cs typeface="Akkurat Std" panose="020B0504020101020102" pitchFamily="34" charset="0"/>
              </a:rPr>
              <a:t>100’s of volunteers</a:t>
            </a:r>
          </a:p>
          <a:p>
            <a:pPr marL="342900" indent="-342900">
              <a:buFont typeface="Arial" panose="020B0604020202020204" pitchFamily="34" charset="0"/>
              <a:buChar char="•"/>
            </a:pPr>
            <a:r>
              <a:rPr lang="en-GB" sz="2400" dirty="0" smtClean="0">
                <a:latin typeface="Akkurat Std" panose="020B0504020101020102" pitchFamily="34" charset="0"/>
                <a:cs typeface="Akkurat Std" panose="020B0504020101020102" pitchFamily="34" charset="0"/>
              </a:rPr>
              <a:t>1000’s of discounted tickets for schools</a:t>
            </a:r>
          </a:p>
          <a:p>
            <a:pPr marL="342900" indent="-342900">
              <a:buFont typeface="Arial" panose="020B0604020202020204" pitchFamily="34" charset="0"/>
              <a:buChar char="•"/>
            </a:pPr>
            <a:endParaRPr lang="en-GB" sz="2400" b="1" dirty="0" smtClean="0">
              <a:latin typeface="Akkurat Std" panose="020B0504020101020102" pitchFamily="34" charset="0"/>
              <a:cs typeface="Akkurat Std" panose="020B0504020101020102" pitchFamily="34" charset="0"/>
            </a:endParaRPr>
          </a:p>
          <a:p>
            <a:pPr marL="342900" indent="-342900">
              <a:buFont typeface="Arial" panose="020B0604020202020204" pitchFamily="34" charset="0"/>
              <a:buChar char="•"/>
            </a:pPr>
            <a:endParaRPr lang="en-GB" sz="2400" b="1" dirty="0" smtClean="0">
              <a:latin typeface="Akkurat Std" panose="020B0504020101020102" pitchFamily="34" charset="0"/>
              <a:cs typeface="Akkurat Std" panose="020B0504020101020102" pitchFamily="34" charset="0"/>
            </a:endParaRPr>
          </a:p>
          <a:p>
            <a:pPr marL="342900" indent="-342900">
              <a:buFont typeface="Arial" panose="020B0604020202020204" pitchFamily="34" charset="0"/>
              <a:buChar char="•"/>
            </a:pPr>
            <a:endParaRPr lang="en-GB" sz="2400" dirty="0">
              <a:latin typeface="Akkurat Std" panose="020B0504020101020102" pitchFamily="34" charset="0"/>
              <a:cs typeface="Akkurat Std" panose="020B0504020101020102" pitchFamily="34" charset="0"/>
            </a:endParaRPr>
          </a:p>
          <a:p>
            <a:pPr algn="l" rtl="0" latinLnBrk="1" hangingPunct="0"/>
            <a:endParaRPr lang="en-GB" sz="2400" b="1" i="1" dirty="0">
              <a:solidFill>
                <a:srgbClr val="000000"/>
              </a:solidFill>
              <a:latin typeface="Akkurat Std" panose="020B0504020101020102" pitchFamily="34" charset="0"/>
              <a:cs typeface="Akkurat Std" panose="020B0504020101020102" pitchFamily="34" charset="0"/>
            </a:endParaRPr>
          </a:p>
        </p:txBody>
      </p:sp>
    </p:spTree>
    <p:extLst>
      <p:ext uri="{BB962C8B-B14F-4D97-AF65-F5344CB8AC3E}">
        <p14:creationId xmlns:p14="http://schemas.microsoft.com/office/powerpoint/2010/main" val="4231584226"/>
      </p:ext>
    </p:extLst>
  </p:cSld>
  <p:clrMapOvr>
    <a:masterClrMapping/>
  </p:clrMapOvr>
  <p:transition spd="med"/>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Shape 49"/>
          <p:cNvSpPr>
            <a:spLocks noGrp="1"/>
          </p:cNvSpPr>
          <p:nvPr>
            <p:ph type="title"/>
          </p:nvPr>
        </p:nvSpPr>
        <p:spPr>
          <a:xfrm>
            <a:off x="801647" y="2349386"/>
            <a:ext cx="9085344" cy="1621112"/>
          </a:xfrm>
          <a:prstGeom prst="rect">
            <a:avLst/>
          </a:prstGeom>
        </p:spPr>
        <p:txBody>
          <a:bodyPr/>
          <a:lstStyle/>
          <a:p>
            <a:pPr lvl="0"/>
            <a:endParaRPr/>
          </a:p>
        </p:txBody>
      </p:sp>
      <p:sp>
        <p:nvSpPr>
          <p:cNvPr id="50" name="Shape 50"/>
          <p:cNvSpPr>
            <a:spLocks noGrp="1"/>
          </p:cNvSpPr>
          <p:nvPr>
            <p:ph type="body" idx="1"/>
          </p:nvPr>
        </p:nvSpPr>
        <p:spPr>
          <a:xfrm>
            <a:off x="1603295" y="4285615"/>
            <a:ext cx="7482049" cy="1932729"/>
          </a:xfrm>
          <a:prstGeom prst="rect">
            <a:avLst/>
          </a:prstGeom>
        </p:spPr>
        <p:txBody>
          <a:bodyPr/>
          <a:lstStyle/>
          <a:p>
            <a:pPr lvl="0"/>
            <a:endParaRPr/>
          </a:p>
        </p:txBody>
      </p:sp>
      <p:pic>
        <p:nvPicPr>
          <p:cNvPr id="51" name="newbrandingbgwht.jpg"/>
          <p:cNvPicPr/>
          <p:nvPr/>
        </p:nvPicPr>
        <p:blipFill>
          <a:blip r:embed="rId2">
            <a:extLst/>
          </a:blip>
          <a:srcRect l="42" r="42"/>
          <a:stretch>
            <a:fillRect/>
          </a:stretch>
        </p:blipFill>
        <p:spPr>
          <a:xfrm>
            <a:off x="0" y="0"/>
            <a:ext cx="10688639" cy="7562850"/>
          </a:xfrm>
          <a:prstGeom prst="rect">
            <a:avLst/>
          </a:prstGeom>
          <a:ln w="12700">
            <a:miter lim="400000"/>
          </a:ln>
        </p:spPr>
      </p:pic>
      <p:pic>
        <p:nvPicPr>
          <p:cNvPr id="3" name="Picture 2"/>
          <p:cNvPicPr>
            <a:picLocks noChangeAspect="1"/>
          </p:cNvPicPr>
          <p:nvPr/>
        </p:nvPicPr>
        <p:blipFill>
          <a:blip r:embed="rId3"/>
          <a:stretch>
            <a:fillRect/>
          </a:stretch>
        </p:blipFill>
        <p:spPr>
          <a:xfrm>
            <a:off x="1369219" y="340768"/>
            <a:ext cx="3975100" cy="5638348"/>
          </a:xfrm>
          <a:prstGeom prst="rect">
            <a:avLst/>
          </a:prstGeom>
        </p:spPr>
      </p:pic>
      <p:pic>
        <p:nvPicPr>
          <p:cNvPr id="4" name="Picture 3"/>
          <p:cNvPicPr>
            <a:picLocks noChangeAspect="1"/>
          </p:cNvPicPr>
          <p:nvPr/>
        </p:nvPicPr>
        <p:blipFill>
          <a:blip r:embed="rId4"/>
          <a:stretch>
            <a:fillRect/>
          </a:stretch>
        </p:blipFill>
        <p:spPr>
          <a:xfrm>
            <a:off x="6284994" y="1345429"/>
            <a:ext cx="2800350" cy="3629025"/>
          </a:xfrm>
          <a:prstGeom prst="rect">
            <a:avLst/>
          </a:prstGeom>
        </p:spPr>
      </p:pic>
    </p:spTree>
    <p:extLst>
      <p:ext uri="{BB962C8B-B14F-4D97-AF65-F5344CB8AC3E}">
        <p14:creationId xmlns:p14="http://schemas.microsoft.com/office/powerpoint/2010/main" val="324203253"/>
      </p:ext>
    </p:extLst>
  </p:cSld>
  <p:clrMapOvr>
    <a:masterClrMapping/>
  </p:clrMapOvr>
  <p:transition spd="med"/>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Shape 49"/>
          <p:cNvSpPr>
            <a:spLocks noGrp="1"/>
          </p:cNvSpPr>
          <p:nvPr>
            <p:ph type="title"/>
          </p:nvPr>
        </p:nvSpPr>
        <p:spPr>
          <a:xfrm>
            <a:off x="801647" y="2349386"/>
            <a:ext cx="9085344" cy="1621112"/>
          </a:xfrm>
          <a:prstGeom prst="rect">
            <a:avLst/>
          </a:prstGeom>
        </p:spPr>
        <p:txBody>
          <a:bodyPr/>
          <a:lstStyle/>
          <a:p>
            <a:pPr lvl="0"/>
            <a:endParaRPr/>
          </a:p>
        </p:txBody>
      </p:sp>
      <p:sp>
        <p:nvSpPr>
          <p:cNvPr id="50" name="Shape 50"/>
          <p:cNvSpPr>
            <a:spLocks noGrp="1"/>
          </p:cNvSpPr>
          <p:nvPr>
            <p:ph type="body" idx="1"/>
          </p:nvPr>
        </p:nvSpPr>
        <p:spPr>
          <a:xfrm>
            <a:off x="1603295" y="4285615"/>
            <a:ext cx="7482049" cy="1932729"/>
          </a:xfrm>
          <a:prstGeom prst="rect">
            <a:avLst/>
          </a:prstGeom>
        </p:spPr>
        <p:txBody>
          <a:bodyPr/>
          <a:lstStyle/>
          <a:p>
            <a:pPr lvl="0"/>
            <a:endParaRPr/>
          </a:p>
        </p:txBody>
      </p:sp>
      <p:pic>
        <p:nvPicPr>
          <p:cNvPr id="51" name="newbrandingbgwht.jpg"/>
          <p:cNvPicPr/>
          <p:nvPr/>
        </p:nvPicPr>
        <p:blipFill>
          <a:blip r:embed="rId2">
            <a:extLst/>
          </a:blip>
          <a:srcRect l="42" r="42"/>
          <a:stretch>
            <a:fillRect/>
          </a:stretch>
        </p:blipFill>
        <p:spPr>
          <a:xfrm>
            <a:off x="0" y="0"/>
            <a:ext cx="10688639" cy="7562850"/>
          </a:xfrm>
          <a:prstGeom prst="rect">
            <a:avLst/>
          </a:prstGeom>
          <a:ln w="12700">
            <a:miter lim="400000"/>
          </a:ln>
        </p:spPr>
      </p:pic>
      <p:pic>
        <p:nvPicPr>
          <p:cNvPr id="2" name="Picture 1"/>
          <p:cNvPicPr>
            <a:picLocks noChangeAspect="1"/>
          </p:cNvPicPr>
          <p:nvPr/>
        </p:nvPicPr>
        <p:blipFill>
          <a:blip r:embed="rId3"/>
          <a:stretch>
            <a:fillRect/>
          </a:stretch>
        </p:blipFill>
        <p:spPr>
          <a:xfrm>
            <a:off x="-755650" y="-284163"/>
            <a:ext cx="12192000" cy="8124825"/>
          </a:xfrm>
          <a:prstGeom prst="rect">
            <a:avLst/>
          </a:prstGeom>
        </p:spPr>
      </p:pic>
    </p:spTree>
    <p:extLst>
      <p:ext uri="{BB962C8B-B14F-4D97-AF65-F5344CB8AC3E}">
        <p14:creationId xmlns:p14="http://schemas.microsoft.com/office/powerpoint/2010/main" val="23803950"/>
      </p:ext>
    </p:extLst>
  </p:cSld>
  <p:clrMapOvr>
    <a:masterClrMapping/>
  </p:clrMapOvr>
  <p:transition spd="med"/>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Shape 49"/>
          <p:cNvSpPr>
            <a:spLocks noGrp="1"/>
          </p:cNvSpPr>
          <p:nvPr>
            <p:ph type="title"/>
          </p:nvPr>
        </p:nvSpPr>
        <p:spPr>
          <a:xfrm>
            <a:off x="801647" y="2349386"/>
            <a:ext cx="9085344" cy="1621112"/>
          </a:xfrm>
          <a:prstGeom prst="rect">
            <a:avLst/>
          </a:prstGeom>
        </p:spPr>
        <p:txBody>
          <a:bodyPr/>
          <a:lstStyle/>
          <a:p>
            <a:pPr lvl="0"/>
            <a:endParaRPr/>
          </a:p>
        </p:txBody>
      </p:sp>
      <p:sp>
        <p:nvSpPr>
          <p:cNvPr id="50" name="Shape 50"/>
          <p:cNvSpPr>
            <a:spLocks noGrp="1"/>
          </p:cNvSpPr>
          <p:nvPr>
            <p:ph type="body" idx="1"/>
          </p:nvPr>
        </p:nvSpPr>
        <p:spPr>
          <a:xfrm>
            <a:off x="1603295" y="4285615"/>
            <a:ext cx="7482049" cy="1932729"/>
          </a:xfrm>
          <a:prstGeom prst="rect">
            <a:avLst/>
          </a:prstGeom>
        </p:spPr>
        <p:txBody>
          <a:bodyPr/>
          <a:lstStyle/>
          <a:p>
            <a:pPr lvl="0"/>
            <a:endParaRPr/>
          </a:p>
        </p:txBody>
      </p:sp>
      <p:pic>
        <p:nvPicPr>
          <p:cNvPr id="51" name="newbrandingbgwht.jpg"/>
          <p:cNvPicPr/>
          <p:nvPr/>
        </p:nvPicPr>
        <p:blipFill>
          <a:blip r:embed="rId2">
            <a:extLst/>
          </a:blip>
          <a:srcRect l="42" r="42"/>
          <a:stretch>
            <a:fillRect/>
          </a:stretch>
        </p:blipFill>
        <p:spPr>
          <a:xfrm>
            <a:off x="0" y="0"/>
            <a:ext cx="10688639" cy="7562850"/>
          </a:xfrm>
          <a:prstGeom prst="rect">
            <a:avLst/>
          </a:prstGeom>
          <a:ln w="12700">
            <a:miter lim="400000"/>
          </a:ln>
        </p:spPr>
      </p:pic>
      <p:pic>
        <p:nvPicPr>
          <p:cNvPr id="2" name="Picture 1"/>
          <p:cNvPicPr>
            <a:picLocks noChangeAspect="1"/>
          </p:cNvPicPr>
          <p:nvPr/>
        </p:nvPicPr>
        <p:blipFill>
          <a:blip r:embed="rId3"/>
          <a:stretch>
            <a:fillRect/>
          </a:stretch>
        </p:blipFill>
        <p:spPr>
          <a:xfrm>
            <a:off x="803164" y="402256"/>
            <a:ext cx="9083827" cy="5816088"/>
          </a:xfrm>
          <a:prstGeom prst="rect">
            <a:avLst/>
          </a:prstGeom>
        </p:spPr>
      </p:pic>
    </p:spTree>
    <p:extLst>
      <p:ext uri="{BB962C8B-B14F-4D97-AF65-F5344CB8AC3E}">
        <p14:creationId xmlns:p14="http://schemas.microsoft.com/office/powerpoint/2010/main" val="2407386775"/>
      </p:ext>
    </p:extLst>
  </p:cSld>
  <p:clrMapOvr>
    <a:masterClrMapping/>
  </p:clrMapOvr>
  <p:transition spd="med"/>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Shape 49"/>
          <p:cNvSpPr>
            <a:spLocks noGrp="1"/>
          </p:cNvSpPr>
          <p:nvPr>
            <p:ph type="title"/>
          </p:nvPr>
        </p:nvSpPr>
        <p:spPr>
          <a:xfrm>
            <a:off x="801647" y="2349386"/>
            <a:ext cx="9085344" cy="1621112"/>
          </a:xfrm>
          <a:prstGeom prst="rect">
            <a:avLst/>
          </a:prstGeom>
        </p:spPr>
        <p:txBody>
          <a:bodyPr/>
          <a:lstStyle/>
          <a:p>
            <a:pPr lvl="0"/>
            <a:endParaRPr/>
          </a:p>
        </p:txBody>
      </p:sp>
      <p:sp>
        <p:nvSpPr>
          <p:cNvPr id="50" name="Shape 50"/>
          <p:cNvSpPr>
            <a:spLocks noGrp="1"/>
          </p:cNvSpPr>
          <p:nvPr>
            <p:ph type="body" idx="1"/>
          </p:nvPr>
        </p:nvSpPr>
        <p:spPr>
          <a:xfrm>
            <a:off x="1603295" y="4285615"/>
            <a:ext cx="7482049" cy="1932729"/>
          </a:xfrm>
          <a:prstGeom prst="rect">
            <a:avLst/>
          </a:prstGeom>
        </p:spPr>
        <p:txBody>
          <a:bodyPr/>
          <a:lstStyle/>
          <a:p>
            <a:pPr lvl="0"/>
            <a:endParaRPr/>
          </a:p>
        </p:txBody>
      </p:sp>
      <p:pic>
        <p:nvPicPr>
          <p:cNvPr id="51" name="newbrandingbgwht.jpg"/>
          <p:cNvPicPr/>
          <p:nvPr/>
        </p:nvPicPr>
        <p:blipFill>
          <a:blip r:embed="rId2">
            <a:extLst/>
          </a:blip>
          <a:srcRect l="42" r="42"/>
          <a:stretch>
            <a:fillRect/>
          </a:stretch>
        </p:blipFill>
        <p:spPr>
          <a:xfrm>
            <a:off x="0" y="0"/>
            <a:ext cx="10688639" cy="7562850"/>
          </a:xfrm>
          <a:prstGeom prst="rect">
            <a:avLst/>
          </a:prstGeom>
          <a:ln w="12700">
            <a:miter lim="400000"/>
          </a:ln>
        </p:spPr>
      </p:pic>
      <p:pic>
        <p:nvPicPr>
          <p:cNvPr id="3" name="Picture 2"/>
          <p:cNvPicPr>
            <a:picLocks noChangeAspect="1"/>
          </p:cNvPicPr>
          <p:nvPr/>
        </p:nvPicPr>
        <p:blipFill>
          <a:blip r:embed="rId3"/>
          <a:stretch>
            <a:fillRect/>
          </a:stretch>
        </p:blipFill>
        <p:spPr>
          <a:xfrm>
            <a:off x="422141" y="2841397"/>
            <a:ext cx="4743450" cy="3000375"/>
          </a:xfrm>
          <a:prstGeom prst="rect">
            <a:avLst/>
          </a:prstGeom>
        </p:spPr>
      </p:pic>
      <p:pic>
        <p:nvPicPr>
          <p:cNvPr id="4" name="Picture 3"/>
          <p:cNvPicPr>
            <a:picLocks noChangeAspect="1"/>
          </p:cNvPicPr>
          <p:nvPr/>
        </p:nvPicPr>
        <p:blipFill>
          <a:blip r:embed="rId4"/>
          <a:stretch>
            <a:fillRect/>
          </a:stretch>
        </p:blipFill>
        <p:spPr>
          <a:xfrm>
            <a:off x="1603295" y="492011"/>
            <a:ext cx="1838325" cy="1857375"/>
          </a:xfrm>
          <a:prstGeom prst="rect">
            <a:avLst/>
          </a:prstGeom>
        </p:spPr>
      </p:pic>
      <p:pic>
        <p:nvPicPr>
          <p:cNvPr id="8" name="Picture 7"/>
          <p:cNvPicPr>
            <a:picLocks noChangeAspect="1"/>
          </p:cNvPicPr>
          <p:nvPr/>
        </p:nvPicPr>
        <p:blipFill>
          <a:blip r:embed="rId5"/>
          <a:stretch>
            <a:fillRect/>
          </a:stretch>
        </p:blipFill>
        <p:spPr>
          <a:xfrm>
            <a:off x="5427582" y="321368"/>
            <a:ext cx="4721400" cy="5520404"/>
          </a:xfrm>
          <a:prstGeom prst="rect">
            <a:avLst/>
          </a:prstGeom>
        </p:spPr>
      </p:pic>
    </p:spTree>
    <p:extLst>
      <p:ext uri="{BB962C8B-B14F-4D97-AF65-F5344CB8AC3E}">
        <p14:creationId xmlns:p14="http://schemas.microsoft.com/office/powerpoint/2010/main" val="2563450936"/>
      </p:ext>
    </p:extLst>
  </p:cSld>
  <p:clrMapOvr>
    <a:masterClrMapping/>
  </p:clrMapOvr>
  <p:transition spd="med"/>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Shape 49"/>
          <p:cNvSpPr>
            <a:spLocks noGrp="1"/>
          </p:cNvSpPr>
          <p:nvPr>
            <p:ph type="title"/>
          </p:nvPr>
        </p:nvSpPr>
        <p:spPr>
          <a:xfrm>
            <a:off x="801647" y="2349386"/>
            <a:ext cx="9085344" cy="1621112"/>
          </a:xfrm>
          <a:prstGeom prst="rect">
            <a:avLst/>
          </a:prstGeom>
        </p:spPr>
        <p:txBody>
          <a:bodyPr/>
          <a:lstStyle/>
          <a:p>
            <a:pPr lvl="0"/>
            <a:endParaRPr/>
          </a:p>
        </p:txBody>
      </p:sp>
      <p:sp>
        <p:nvSpPr>
          <p:cNvPr id="50" name="Shape 50"/>
          <p:cNvSpPr>
            <a:spLocks noGrp="1"/>
          </p:cNvSpPr>
          <p:nvPr>
            <p:ph type="body" idx="1"/>
          </p:nvPr>
        </p:nvSpPr>
        <p:spPr>
          <a:xfrm>
            <a:off x="1603295" y="4285615"/>
            <a:ext cx="7482049" cy="1932729"/>
          </a:xfrm>
          <a:prstGeom prst="rect">
            <a:avLst/>
          </a:prstGeom>
        </p:spPr>
        <p:txBody>
          <a:bodyPr/>
          <a:lstStyle/>
          <a:p>
            <a:pPr lvl="0"/>
            <a:endParaRPr/>
          </a:p>
        </p:txBody>
      </p:sp>
      <p:pic>
        <p:nvPicPr>
          <p:cNvPr id="51" name="newbrandingbgwht.jpg"/>
          <p:cNvPicPr/>
          <p:nvPr/>
        </p:nvPicPr>
        <p:blipFill>
          <a:blip r:embed="rId2">
            <a:extLst/>
          </a:blip>
          <a:srcRect l="42" r="42"/>
          <a:stretch>
            <a:fillRect/>
          </a:stretch>
        </p:blipFill>
        <p:spPr>
          <a:xfrm>
            <a:off x="0" y="0"/>
            <a:ext cx="10688639" cy="7562850"/>
          </a:xfrm>
          <a:prstGeom prst="rect">
            <a:avLst/>
          </a:prstGeom>
          <a:ln w="12700">
            <a:miter lim="400000"/>
          </a:ln>
        </p:spPr>
      </p:pic>
      <p:pic>
        <p:nvPicPr>
          <p:cNvPr id="4" name="Picture 3"/>
          <p:cNvPicPr>
            <a:picLocks noChangeAspect="1"/>
          </p:cNvPicPr>
          <p:nvPr/>
        </p:nvPicPr>
        <p:blipFill>
          <a:blip r:embed="rId3"/>
          <a:stretch>
            <a:fillRect/>
          </a:stretch>
        </p:blipFill>
        <p:spPr>
          <a:xfrm>
            <a:off x="1163637" y="255689"/>
            <a:ext cx="8353425" cy="5629275"/>
          </a:xfrm>
          <a:prstGeom prst="rect">
            <a:avLst/>
          </a:prstGeom>
        </p:spPr>
      </p:pic>
    </p:spTree>
    <p:extLst>
      <p:ext uri="{BB962C8B-B14F-4D97-AF65-F5344CB8AC3E}">
        <p14:creationId xmlns:p14="http://schemas.microsoft.com/office/powerpoint/2010/main" val="801989991"/>
      </p:ext>
    </p:extLst>
  </p:cSld>
  <p:clrMapOvr>
    <a:masterClrMapping/>
  </p:clrMapOvr>
  <p:transition spd="med"/>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Shape 49"/>
          <p:cNvSpPr>
            <a:spLocks noGrp="1"/>
          </p:cNvSpPr>
          <p:nvPr>
            <p:ph type="title"/>
          </p:nvPr>
        </p:nvSpPr>
        <p:spPr>
          <a:xfrm>
            <a:off x="801647" y="2349386"/>
            <a:ext cx="9085344" cy="1621112"/>
          </a:xfrm>
          <a:prstGeom prst="rect">
            <a:avLst/>
          </a:prstGeom>
        </p:spPr>
        <p:txBody>
          <a:bodyPr/>
          <a:lstStyle/>
          <a:p>
            <a:pPr lvl="0"/>
            <a:endParaRPr/>
          </a:p>
        </p:txBody>
      </p:sp>
      <p:sp>
        <p:nvSpPr>
          <p:cNvPr id="50" name="Shape 50"/>
          <p:cNvSpPr>
            <a:spLocks noGrp="1"/>
          </p:cNvSpPr>
          <p:nvPr>
            <p:ph type="body" idx="1"/>
          </p:nvPr>
        </p:nvSpPr>
        <p:spPr>
          <a:xfrm>
            <a:off x="1603295" y="4285615"/>
            <a:ext cx="7482049" cy="1932729"/>
          </a:xfrm>
          <a:prstGeom prst="rect">
            <a:avLst/>
          </a:prstGeom>
        </p:spPr>
        <p:txBody>
          <a:bodyPr/>
          <a:lstStyle/>
          <a:p>
            <a:pPr lvl="0"/>
            <a:endParaRPr/>
          </a:p>
        </p:txBody>
      </p:sp>
      <p:pic>
        <p:nvPicPr>
          <p:cNvPr id="51" name="newbrandingbgwht.jpg"/>
          <p:cNvPicPr/>
          <p:nvPr/>
        </p:nvPicPr>
        <p:blipFill>
          <a:blip r:embed="rId2">
            <a:extLst/>
          </a:blip>
          <a:srcRect l="42" r="42"/>
          <a:stretch>
            <a:fillRect/>
          </a:stretch>
        </p:blipFill>
        <p:spPr>
          <a:xfrm>
            <a:off x="0" y="0"/>
            <a:ext cx="10688639" cy="7562850"/>
          </a:xfrm>
          <a:prstGeom prst="rect">
            <a:avLst/>
          </a:prstGeom>
          <a:ln w="12700">
            <a:miter lim="400000"/>
          </a:ln>
        </p:spPr>
      </p:pic>
      <p:pic>
        <p:nvPicPr>
          <p:cNvPr id="2" name="Picture 1"/>
          <p:cNvPicPr>
            <a:picLocks noChangeAspect="1"/>
          </p:cNvPicPr>
          <p:nvPr/>
        </p:nvPicPr>
        <p:blipFill>
          <a:blip r:embed="rId3"/>
          <a:stretch>
            <a:fillRect/>
          </a:stretch>
        </p:blipFill>
        <p:spPr>
          <a:xfrm>
            <a:off x="3206750" y="1174221"/>
            <a:ext cx="4267200" cy="3533775"/>
          </a:xfrm>
          <a:prstGeom prst="rect">
            <a:avLst/>
          </a:prstGeom>
        </p:spPr>
      </p:pic>
    </p:spTree>
    <p:extLst>
      <p:ext uri="{BB962C8B-B14F-4D97-AF65-F5344CB8AC3E}">
        <p14:creationId xmlns:p14="http://schemas.microsoft.com/office/powerpoint/2010/main" val="25217305"/>
      </p:ext>
    </p:extLst>
  </p:cSld>
  <p:clrMapOvr>
    <a:masterClrMapping/>
  </p:clrMapOvr>
  <p:transition spd="med"/>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Shape 49"/>
          <p:cNvSpPr>
            <a:spLocks noGrp="1"/>
          </p:cNvSpPr>
          <p:nvPr>
            <p:ph type="title"/>
          </p:nvPr>
        </p:nvSpPr>
        <p:spPr>
          <a:xfrm>
            <a:off x="801647" y="2349386"/>
            <a:ext cx="9085344" cy="1621112"/>
          </a:xfrm>
          <a:prstGeom prst="rect">
            <a:avLst/>
          </a:prstGeom>
        </p:spPr>
        <p:txBody>
          <a:bodyPr/>
          <a:lstStyle/>
          <a:p>
            <a:pPr lvl="0"/>
            <a:endParaRPr/>
          </a:p>
        </p:txBody>
      </p:sp>
      <p:sp>
        <p:nvSpPr>
          <p:cNvPr id="50" name="Shape 50"/>
          <p:cNvSpPr>
            <a:spLocks noGrp="1"/>
          </p:cNvSpPr>
          <p:nvPr>
            <p:ph type="body" idx="1"/>
          </p:nvPr>
        </p:nvSpPr>
        <p:spPr>
          <a:xfrm>
            <a:off x="1603295" y="4285615"/>
            <a:ext cx="7482049" cy="1932729"/>
          </a:xfrm>
          <a:prstGeom prst="rect">
            <a:avLst/>
          </a:prstGeom>
        </p:spPr>
        <p:txBody>
          <a:bodyPr/>
          <a:lstStyle/>
          <a:p>
            <a:pPr lvl="0"/>
            <a:endParaRPr/>
          </a:p>
        </p:txBody>
      </p:sp>
      <p:pic>
        <p:nvPicPr>
          <p:cNvPr id="51" name="newbrandingbgwht.jpg"/>
          <p:cNvPicPr/>
          <p:nvPr/>
        </p:nvPicPr>
        <p:blipFill>
          <a:blip r:embed="rId2">
            <a:extLst/>
          </a:blip>
          <a:srcRect l="42" r="42"/>
          <a:stretch>
            <a:fillRect/>
          </a:stretch>
        </p:blipFill>
        <p:spPr>
          <a:xfrm>
            <a:off x="0" y="0"/>
            <a:ext cx="10688639" cy="7562850"/>
          </a:xfrm>
          <a:prstGeom prst="rect">
            <a:avLst/>
          </a:prstGeom>
          <a:ln w="12700">
            <a:miter lim="400000"/>
          </a:ln>
        </p:spPr>
      </p:pic>
      <p:pic>
        <p:nvPicPr>
          <p:cNvPr id="5" name="Picture 4"/>
          <p:cNvPicPr>
            <a:picLocks noChangeAspect="1"/>
          </p:cNvPicPr>
          <p:nvPr/>
        </p:nvPicPr>
        <p:blipFill>
          <a:blip r:embed="rId3"/>
          <a:stretch>
            <a:fillRect/>
          </a:stretch>
        </p:blipFill>
        <p:spPr>
          <a:xfrm>
            <a:off x="1163637" y="275354"/>
            <a:ext cx="8353425" cy="5629275"/>
          </a:xfrm>
          <a:prstGeom prst="rect">
            <a:avLst/>
          </a:prstGeom>
        </p:spPr>
      </p:pic>
    </p:spTree>
    <p:extLst>
      <p:ext uri="{BB962C8B-B14F-4D97-AF65-F5344CB8AC3E}">
        <p14:creationId xmlns:p14="http://schemas.microsoft.com/office/powerpoint/2010/main" val="3577543165"/>
      </p:ext>
    </p:extLst>
  </p:cSld>
  <p:clrMapOvr>
    <a:masterClrMapping/>
  </p:clrMapOvr>
  <p:transition spd="med"/>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Shape 49"/>
          <p:cNvSpPr>
            <a:spLocks noGrp="1"/>
          </p:cNvSpPr>
          <p:nvPr>
            <p:ph type="title"/>
          </p:nvPr>
        </p:nvSpPr>
        <p:spPr>
          <a:xfrm>
            <a:off x="801647" y="2349386"/>
            <a:ext cx="9085344" cy="1621112"/>
          </a:xfrm>
          <a:prstGeom prst="rect">
            <a:avLst/>
          </a:prstGeom>
        </p:spPr>
        <p:txBody>
          <a:bodyPr/>
          <a:lstStyle/>
          <a:p>
            <a:pPr lvl="0"/>
            <a:endParaRPr/>
          </a:p>
        </p:txBody>
      </p:sp>
      <p:sp>
        <p:nvSpPr>
          <p:cNvPr id="50" name="Shape 50"/>
          <p:cNvSpPr>
            <a:spLocks noGrp="1"/>
          </p:cNvSpPr>
          <p:nvPr>
            <p:ph type="body" idx="1"/>
          </p:nvPr>
        </p:nvSpPr>
        <p:spPr>
          <a:xfrm>
            <a:off x="1603295" y="4285615"/>
            <a:ext cx="7482049" cy="1932729"/>
          </a:xfrm>
          <a:prstGeom prst="rect">
            <a:avLst/>
          </a:prstGeom>
        </p:spPr>
        <p:txBody>
          <a:bodyPr/>
          <a:lstStyle/>
          <a:p>
            <a:pPr lvl="0"/>
            <a:endParaRPr/>
          </a:p>
        </p:txBody>
      </p:sp>
      <p:pic>
        <p:nvPicPr>
          <p:cNvPr id="51" name="newbrandingbgwht.jpg"/>
          <p:cNvPicPr/>
          <p:nvPr/>
        </p:nvPicPr>
        <p:blipFill>
          <a:blip r:embed="rId2">
            <a:extLst/>
          </a:blip>
          <a:srcRect l="42" r="42"/>
          <a:stretch>
            <a:fillRect/>
          </a:stretch>
        </p:blipFill>
        <p:spPr>
          <a:xfrm>
            <a:off x="0" y="0"/>
            <a:ext cx="10688639" cy="7562850"/>
          </a:xfrm>
          <a:prstGeom prst="rect">
            <a:avLst/>
          </a:prstGeom>
          <a:ln w="12700">
            <a:miter lim="400000"/>
          </a:ln>
        </p:spPr>
      </p:pic>
      <p:pic>
        <p:nvPicPr>
          <p:cNvPr id="2" name="Picture 1"/>
          <p:cNvPicPr>
            <a:picLocks noChangeAspect="1"/>
          </p:cNvPicPr>
          <p:nvPr/>
        </p:nvPicPr>
        <p:blipFill>
          <a:blip r:embed="rId3"/>
          <a:stretch>
            <a:fillRect/>
          </a:stretch>
        </p:blipFill>
        <p:spPr>
          <a:xfrm>
            <a:off x="766961" y="635715"/>
            <a:ext cx="9146778" cy="5048454"/>
          </a:xfrm>
          <a:prstGeom prst="rect">
            <a:avLst/>
          </a:prstGeom>
        </p:spPr>
      </p:pic>
    </p:spTree>
    <p:extLst>
      <p:ext uri="{BB962C8B-B14F-4D97-AF65-F5344CB8AC3E}">
        <p14:creationId xmlns:p14="http://schemas.microsoft.com/office/powerpoint/2010/main" val="1883979149"/>
      </p:ext>
    </p:extLst>
  </p:cSld>
  <p:clrMapOvr>
    <a:masterClrMapping/>
  </p:clrMapOvr>
  <p:transition spd="med"/>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Shape 49"/>
          <p:cNvSpPr>
            <a:spLocks noGrp="1"/>
          </p:cNvSpPr>
          <p:nvPr>
            <p:ph type="title"/>
          </p:nvPr>
        </p:nvSpPr>
        <p:spPr>
          <a:xfrm>
            <a:off x="801647" y="2349386"/>
            <a:ext cx="9085344" cy="1621112"/>
          </a:xfrm>
          <a:prstGeom prst="rect">
            <a:avLst/>
          </a:prstGeom>
        </p:spPr>
        <p:txBody>
          <a:bodyPr/>
          <a:lstStyle/>
          <a:p>
            <a:pPr lvl="0"/>
            <a:endParaRPr/>
          </a:p>
        </p:txBody>
      </p:sp>
      <p:sp>
        <p:nvSpPr>
          <p:cNvPr id="50" name="Shape 50"/>
          <p:cNvSpPr>
            <a:spLocks noGrp="1"/>
          </p:cNvSpPr>
          <p:nvPr>
            <p:ph type="body" idx="1"/>
          </p:nvPr>
        </p:nvSpPr>
        <p:spPr>
          <a:xfrm>
            <a:off x="1603295" y="4285615"/>
            <a:ext cx="7482049" cy="1932729"/>
          </a:xfrm>
          <a:prstGeom prst="rect">
            <a:avLst/>
          </a:prstGeom>
        </p:spPr>
        <p:txBody>
          <a:bodyPr/>
          <a:lstStyle/>
          <a:p>
            <a:pPr lvl="0"/>
            <a:endParaRPr/>
          </a:p>
        </p:txBody>
      </p:sp>
      <p:pic>
        <p:nvPicPr>
          <p:cNvPr id="51" name="newbrandingbgwht.jpg"/>
          <p:cNvPicPr/>
          <p:nvPr/>
        </p:nvPicPr>
        <p:blipFill>
          <a:blip r:embed="rId2">
            <a:extLst/>
          </a:blip>
          <a:srcRect l="42" r="42"/>
          <a:stretch>
            <a:fillRect/>
          </a:stretch>
        </p:blipFill>
        <p:spPr>
          <a:xfrm>
            <a:off x="0" y="0"/>
            <a:ext cx="10688639" cy="7562850"/>
          </a:xfrm>
          <a:prstGeom prst="rect">
            <a:avLst/>
          </a:prstGeom>
          <a:ln w="12700">
            <a:miter lim="400000"/>
          </a:ln>
        </p:spPr>
      </p:pic>
      <p:pic>
        <p:nvPicPr>
          <p:cNvPr id="3" name="Picture 2"/>
          <p:cNvPicPr>
            <a:picLocks noChangeAspect="1"/>
          </p:cNvPicPr>
          <p:nvPr/>
        </p:nvPicPr>
        <p:blipFill>
          <a:blip r:embed="rId3"/>
          <a:stretch>
            <a:fillRect/>
          </a:stretch>
        </p:blipFill>
        <p:spPr>
          <a:xfrm>
            <a:off x="400824" y="321492"/>
            <a:ext cx="3686175" cy="5676900"/>
          </a:xfrm>
          <a:prstGeom prst="rect">
            <a:avLst/>
          </a:prstGeom>
        </p:spPr>
      </p:pic>
      <p:pic>
        <p:nvPicPr>
          <p:cNvPr id="2" name="Picture 1"/>
          <p:cNvPicPr>
            <a:picLocks noChangeAspect="1"/>
          </p:cNvPicPr>
          <p:nvPr/>
        </p:nvPicPr>
        <p:blipFill>
          <a:blip r:embed="rId4"/>
          <a:stretch>
            <a:fillRect/>
          </a:stretch>
        </p:blipFill>
        <p:spPr>
          <a:xfrm>
            <a:off x="4373156" y="321492"/>
            <a:ext cx="6029325" cy="5676900"/>
          </a:xfrm>
          <a:prstGeom prst="rect">
            <a:avLst/>
          </a:prstGeom>
        </p:spPr>
      </p:pic>
    </p:spTree>
    <p:extLst>
      <p:ext uri="{BB962C8B-B14F-4D97-AF65-F5344CB8AC3E}">
        <p14:creationId xmlns:p14="http://schemas.microsoft.com/office/powerpoint/2010/main" val="3352054512"/>
      </p:ext>
    </p:extLst>
  </p:cSld>
  <p:clrMapOvr>
    <a:masterClrMapping/>
  </p:clrMapOvr>
  <p:transition spd="med"/>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Shape 49"/>
          <p:cNvSpPr>
            <a:spLocks noGrp="1"/>
          </p:cNvSpPr>
          <p:nvPr>
            <p:ph type="title"/>
          </p:nvPr>
        </p:nvSpPr>
        <p:spPr>
          <a:xfrm>
            <a:off x="801647" y="2349386"/>
            <a:ext cx="9085344" cy="1621112"/>
          </a:xfrm>
          <a:prstGeom prst="rect">
            <a:avLst/>
          </a:prstGeom>
        </p:spPr>
        <p:txBody>
          <a:bodyPr/>
          <a:lstStyle/>
          <a:p>
            <a:pPr lvl="0"/>
            <a:endParaRPr/>
          </a:p>
        </p:txBody>
      </p:sp>
      <p:sp>
        <p:nvSpPr>
          <p:cNvPr id="50" name="Shape 50"/>
          <p:cNvSpPr>
            <a:spLocks noGrp="1"/>
          </p:cNvSpPr>
          <p:nvPr>
            <p:ph type="body" idx="1"/>
          </p:nvPr>
        </p:nvSpPr>
        <p:spPr>
          <a:xfrm>
            <a:off x="1603295" y="4285615"/>
            <a:ext cx="7482049" cy="1932729"/>
          </a:xfrm>
          <a:prstGeom prst="rect">
            <a:avLst/>
          </a:prstGeom>
        </p:spPr>
        <p:txBody>
          <a:bodyPr/>
          <a:lstStyle/>
          <a:p>
            <a:pPr lvl="0"/>
            <a:endParaRPr/>
          </a:p>
        </p:txBody>
      </p:sp>
      <p:pic>
        <p:nvPicPr>
          <p:cNvPr id="51" name="newbrandingbgwht.jpg"/>
          <p:cNvPicPr/>
          <p:nvPr/>
        </p:nvPicPr>
        <p:blipFill>
          <a:blip r:embed="rId2">
            <a:extLst/>
          </a:blip>
          <a:srcRect l="42" r="42"/>
          <a:stretch>
            <a:fillRect/>
          </a:stretch>
        </p:blipFill>
        <p:spPr>
          <a:xfrm>
            <a:off x="0" y="0"/>
            <a:ext cx="10688639" cy="7562850"/>
          </a:xfrm>
          <a:prstGeom prst="rect">
            <a:avLst/>
          </a:prstGeom>
          <a:ln w="12700">
            <a:miter lim="400000"/>
          </a:ln>
        </p:spPr>
      </p:pic>
      <p:pic>
        <p:nvPicPr>
          <p:cNvPr id="2" name="Picture 1"/>
          <p:cNvPicPr>
            <a:picLocks noChangeAspect="1"/>
          </p:cNvPicPr>
          <p:nvPr/>
        </p:nvPicPr>
        <p:blipFill>
          <a:blip r:embed="rId3"/>
          <a:stretch>
            <a:fillRect/>
          </a:stretch>
        </p:blipFill>
        <p:spPr>
          <a:xfrm>
            <a:off x="3869311" y="334056"/>
            <a:ext cx="2743200" cy="3400425"/>
          </a:xfrm>
          <a:prstGeom prst="rect">
            <a:avLst/>
          </a:prstGeom>
        </p:spPr>
      </p:pic>
      <p:pic>
        <p:nvPicPr>
          <p:cNvPr id="3" name="Picture 2"/>
          <p:cNvPicPr>
            <a:picLocks noChangeAspect="1"/>
          </p:cNvPicPr>
          <p:nvPr/>
        </p:nvPicPr>
        <p:blipFill>
          <a:blip r:embed="rId4"/>
          <a:stretch>
            <a:fillRect/>
          </a:stretch>
        </p:blipFill>
        <p:spPr>
          <a:xfrm>
            <a:off x="380463" y="3512619"/>
            <a:ext cx="9927712" cy="2260264"/>
          </a:xfrm>
          <a:prstGeom prst="rect">
            <a:avLst/>
          </a:prstGeom>
        </p:spPr>
      </p:pic>
    </p:spTree>
    <p:extLst>
      <p:ext uri="{BB962C8B-B14F-4D97-AF65-F5344CB8AC3E}">
        <p14:creationId xmlns:p14="http://schemas.microsoft.com/office/powerpoint/2010/main" val="503082956"/>
      </p:ext>
    </p:extLst>
  </p:cSld>
  <p:clrMapOvr>
    <a:masterClrMapping/>
  </p:clrMapOvr>
  <p:transition spd="med"/>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Shape 49"/>
          <p:cNvSpPr>
            <a:spLocks noGrp="1"/>
          </p:cNvSpPr>
          <p:nvPr>
            <p:ph type="title"/>
          </p:nvPr>
        </p:nvSpPr>
        <p:spPr>
          <a:xfrm>
            <a:off x="801647" y="2349386"/>
            <a:ext cx="9085344" cy="1621112"/>
          </a:xfrm>
          <a:prstGeom prst="rect">
            <a:avLst/>
          </a:prstGeom>
        </p:spPr>
        <p:txBody>
          <a:bodyPr/>
          <a:lstStyle/>
          <a:p>
            <a:pPr lvl="0"/>
            <a:endParaRPr/>
          </a:p>
        </p:txBody>
      </p:sp>
      <p:sp>
        <p:nvSpPr>
          <p:cNvPr id="50" name="Shape 50"/>
          <p:cNvSpPr>
            <a:spLocks noGrp="1"/>
          </p:cNvSpPr>
          <p:nvPr>
            <p:ph type="body" idx="1"/>
          </p:nvPr>
        </p:nvSpPr>
        <p:spPr>
          <a:xfrm>
            <a:off x="1603295" y="4285615"/>
            <a:ext cx="7482049" cy="1932729"/>
          </a:xfrm>
          <a:prstGeom prst="rect">
            <a:avLst/>
          </a:prstGeom>
        </p:spPr>
        <p:txBody>
          <a:bodyPr/>
          <a:lstStyle/>
          <a:p>
            <a:pPr lvl="0"/>
            <a:endParaRPr/>
          </a:p>
        </p:txBody>
      </p:sp>
      <p:pic>
        <p:nvPicPr>
          <p:cNvPr id="51" name="newbrandingbgwht.jpg"/>
          <p:cNvPicPr/>
          <p:nvPr/>
        </p:nvPicPr>
        <p:blipFill>
          <a:blip r:embed="rId2">
            <a:extLst/>
          </a:blip>
          <a:srcRect l="42" r="42"/>
          <a:stretch>
            <a:fillRect/>
          </a:stretch>
        </p:blipFill>
        <p:spPr>
          <a:xfrm>
            <a:off x="0" y="0"/>
            <a:ext cx="10688639" cy="7562850"/>
          </a:xfrm>
          <a:prstGeom prst="rect">
            <a:avLst/>
          </a:prstGeom>
          <a:ln w="12700">
            <a:miter lim="400000"/>
          </a:ln>
        </p:spPr>
      </p:pic>
      <p:pic>
        <p:nvPicPr>
          <p:cNvPr id="6" name="Picture 5"/>
          <p:cNvPicPr>
            <a:picLocks noChangeAspect="1"/>
          </p:cNvPicPr>
          <p:nvPr/>
        </p:nvPicPr>
        <p:blipFill>
          <a:blip r:embed="rId3"/>
          <a:stretch>
            <a:fillRect/>
          </a:stretch>
        </p:blipFill>
        <p:spPr>
          <a:xfrm>
            <a:off x="1115677" y="1376651"/>
            <a:ext cx="8457284" cy="3566582"/>
          </a:xfrm>
          <a:prstGeom prst="rect">
            <a:avLst/>
          </a:prstGeom>
        </p:spPr>
      </p:pic>
    </p:spTree>
    <p:extLst>
      <p:ext uri="{BB962C8B-B14F-4D97-AF65-F5344CB8AC3E}">
        <p14:creationId xmlns:p14="http://schemas.microsoft.com/office/powerpoint/2010/main" val="2511252856"/>
      </p:ext>
    </p:extLst>
  </p:cSld>
  <p:clrMapOvr>
    <a:masterClrMapping/>
  </p:clrMapOvr>
  <p:transition spd="med"/>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Shape 49"/>
          <p:cNvSpPr>
            <a:spLocks noGrp="1"/>
          </p:cNvSpPr>
          <p:nvPr>
            <p:ph type="title"/>
          </p:nvPr>
        </p:nvSpPr>
        <p:spPr>
          <a:xfrm>
            <a:off x="801647" y="2349386"/>
            <a:ext cx="9085344" cy="1621112"/>
          </a:xfrm>
          <a:prstGeom prst="rect">
            <a:avLst/>
          </a:prstGeom>
        </p:spPr>
        <p:txBody>
          <a:bodyPr/>
          <a:lstStyle/>
          <a:p>
            <a:pPr lvl="0"/>
            <a:endParaRPr/>
          </a:p>
        </p:txBody>
      </p:sp>
      <p:sp>
        <p:nvSpPr>
          <p:cNvPr id="50" name="Shape 50"/>
          <p:cNvSpPr>
            <a:spLocks noGrp="1"/>
          </p:cNvSpPr>
          <p:nvPr>
            <p:ph type="body" idx="1"/>
          </p:nvPr>
        </p:nvSpPr>
        <p:spPr>
          <a:xfrm>
            <a:off x="1603295" y="4285615"/>
            <a:ext cx="7482049" cy="1932729"/>
          </a:xfrm>
          <a:prstGeom prst="rect">
            <a:avLst/>
          </a:prstGeom>
        </p:spPr>
        <p:txBody>
          <a:bodyPr/>
          <a:lstStyle/>
          <a:p>
            <a:pPr lvl="0"/>
            <a:endParaRPr/>
          </a:p>
        </p:txBody>
      </p:sp>
      <p:pic>
        <p:nvPicPr>
          <p:cNvPr id="51" name="newbrandingbgwht.jpg"/>
          <p:cNvPicPr/>
          <p:nvPr/>
        </p:nvPicPr>
        <p:blipFill>
          <a:blip r:embed="rId2">
            <a:extLst/>
          </a:blip>
          <a:srcRect l="42" r="42"/>
          <a:stretch>
            <a:fillRect/>
          </a:stretch>
        </p:blipFill>
        <p:spPr>
          <a:xfrm>
            <a:off x="0" y="0"/>
            <a:ext cx="10688639" cy="7562850"/>
          </a:xfrm>
          <a:prstGeom prst="rect">
            <a:avLst/>
          </a:prstGeom>
          <a:ln w="12700">
            <a:miter lim="400000"/>
          </a:ln>
        </p:spPr>
      </p:pic>
      <p:pic>
        <p:nvPicPr>
          <p:cNvPr id="3" name="Picture 2"/>
          <p:cNvPicPr>
            <a:picLocks noChangeAspect="1"/>
          </p:cNvPicPr>
          <p:nvPr/>
        </p:nvPicPr>
        <p:blipFill>
          <a:blip r:embed="rId3"/>
          <a:stretch>
            <a:fillRect/>
          </a:stretch>
        </p:blipFill>
        <p:spPr>
          <a:xfrm>
            <a:off x="333829" y="343447"/>
            <a:ext cx="10013042" cy="5632990"/>
          </a:xfrm>
          <a:prstGeom prst="rect">
            <a:avLst/>
          </a:prstGeom>
        </p:spPr>
      </p:pic>
    </p:spTree>
    <p:extLst>
      <p:ext uri="{BB962C8B-B14F-4D97-AF65-F5344CB8AC3E}">
        <p14:creationId xmlns:p14="http://schemas.microsoft.com/office/powerpoint/2010/main" val="2888288220"/>
      </p:ext>
    </p:extLst>
  </p:cSld>
  <p:clrMapOvr>
    <a:masterClrMapping/>
  </p:clrMapOvr>
  <p:transition spd="med"/>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Shape 49"/>
          <p:cNvSpPr>
            <a:spLocks noGrp="1"/>
          </p:cNvSpPr>
          <p:nvPr>
            <p:ph type="title"/>
          </p:nvPr>
        </p:nvSpPr>
        <p:spPr>
          <a:xfrm>
            <a:off x="801647" y="2349386"/>
            <a:ext cx="9085344" cy="1621112"/>
          </a:xfrm>
          <a:prstGeom prst="rect">
            <a:avLst/>
          </a:prstGeom>
        </p:spPr>
        <p:txBody>
          <a:bodyPr/>
          <a:lstStyle/>
          <a:p>
            <a:pPr lvl="0"/>
            <a:endParaRPr/>
          </a:p>
        </p:txBody>
      </p:sp>
      <p:sp>
        <p:nvSpPr>
          <p:cNvPr id="50" name="Shape 50"/>
          <p:cNvSpPr>
            <a:spLocks noGrp="1"/>
          </p:cNvSpPr>
          <p:nvPr>
            <p:ph type="body" idx="1"/>
          </p:nvPr>
        </p:nvSpPr>
        <p:spPr>
          <a:xfrm>
            <a:off x="1603295" y="4285615"/>
            <a:ext cx="7482049" cy="1932729"/>
          </a:xfrm>
          <a:prstGeom prst="rect">
            <a:avLst/>
          </a:prstGeom>
        </p:spPr>
        <p:txBody>
          <a:bodyPr/>
          <a:lstStyle/>
          <a:p>
            <a:pPr lvl="0"/>
            <a:endParaRPr/>
          </a:p>
        </p:txBody>
      </p:sp>
      <p:pic>
        <p:nvPicPr>
          <p:cNvPr id="51" name="newbrandingbgwht.jpg"/>
          <p:cNvPicPr/>
          <p:nvPr/>
        </p:nvPicPr>
        <p:blipFill>
          <a:blip r:embed="rId2">
            <a:extLst/>
          </a:blip>
          <a:srcRect l="42" r="42"/>
          <a:stretch>
            <a:fillRect/>
          </a:stretch>
        </p:blipFill>
        <p:spPr>
          <a:xfrm>
            <a:off x="0" y="0"/>
            <a:ext cx="10688639" cy="7562850"/>
          </a:xfrm>
          <a:prstGeom prst="rect">
            <a:avLst/>
          </a:prstGeom>
          <a:ln w="12700">
            <a:miter lim="400000"/>
          </a:ln>
        </p:spPr>
      </p:pic>
      <p:pic>
        <p:nvPicPr>
          <p:cNvPr id="6" name="Picture 5"/>
          <p:cNvPicPr>
            <a:picLocks noChangeAspect="1"/>
          </p:cNvPicPr>
          <p:nvPr/>
        </p:nvPicPr>
        <p:blipFill>
          <a:blip r:embed="rId3"/>
          <a:stretch>
            <a:fillRect/>
          </a:stretch>
        </p:blipFill>
        <p:spPr>
          <a:xfrm>
            <a:off x="7954350" y="310970"/>
            <a:ext cx="2028825" cy="2771775"/>
          </a:xfrm>
          <a:prstGeom prst="rect">
            <a:avLst/>
          </a:prstGeom>
        </p:spPr>
      </p:pic>
      <p:pic>
        <p:nvPicPr>
          <p:cNvPr id="4" name="Picture 3"/>
          <p:cNvPicPr>
            <a:picLocks noChangeAspect="1"/>
          </p:cNvPicPr>
          <p:nvPr/>
        </p:nvPicPr>
        <p:blipFill>
          <a:blip r:embed="rId4"/>
          <a:stretch>
            <a:fillRect/>
          </a:stretch>
        </p:blipFill>
        <p:spPr>
          <a:xfrm>
            <a:off x="5601656" y="310970"/>
            <a:ext cx="1847850" cy="1990725"/>
          </a:xfrm>
          <a:prstGeom prst="rect">
            <a:avLst/>
          </a:prstGeom>
        </p:spPr>
      </p:pic>
      <p:pic>
        <p:nvPicPr>
          <p:cNvPr id="15" name="Picture 14"/>
          <p:cNvPicPr>
            <a:picLocks noChangeAspect="1"/>
          </p:cNvPicPr>
          <p:nvPr/>
        </p:nvPicPr>
        <p:blipFill>
          <a:blip r:embed="rId5"/>
          <a:stretch>
            <a:fillRect/>
          </a:stretch>
        </p:blipFill>
        <p:spPr>
          <a:xfrm>
            <a:off x="6313922" y="3077512"/>
            <a:ext cx="3096186" cy="2931402"/>
          </a:xfrm>
          <a:prstGeom prst="rect">
            <a:avLst/>
          </a:prstGeom>
        </p:spPr>
      </p:pic>
      <p:pic>
        <p:nvPicPr>
          <p:cNvPr id="18" name="Picture 17"/>
          <p:cNvPicPr>
            <a:picLocks noChangeAspect="1"/>
          </p:cNvPicPr>
          <p:nvPr/>
        </p:nvPicPr>
        <p:blipFill>
          <a:blip r:embed="rId6"/>
          <a:stretch>
            <a:fillRect/>
          </a:stretch>
        </p:blipFill>
        <p:spPr>
          <a:xfrm>
            <a:off x="291947" y="230412"/>
            <a:ext cx="4743444" cy="5778502"/>
          </a:xfrm>
          <a:prstGeom prst="rect">
            <a:avLst/>
          </a:prstGeom>
        </p:spPr>
      </p:pic>
      <p:cxnSp>
        <p:nvCxnSpPr>
          <p:cNvPr id="11" name="Straight Arrow Connector 10"/>
          <p:cNvCxnSpPr/>
          <p:nvPr/>
        </p:nvCxnSpPr>
        <p:spPr>
          <a:xfrm>
            <a:off x="3606800" y="786581"/>
            <a:ext cx="1948426" cy="0"/>
          </a:xfrm>
          <a:prstGeom prst="straightConnector1">
            <a:avLst/>
          </a:prstGeom>
          <a:noFill/>
          <a:ln w="25400" cap="flat">
            <a:solidFill>
              <a:srgbClr val="FF0000"/>
            </a:solidFill>
            <a:prstDash val="solid"/>
            <a:bevel/>
            <a:tailEnd type="triangle"/>
          </a:ln>
          <a:effectLst>
            <a:outerShdw blurRad="38100" dist="20000" dir="5400000" rotWithShape="0">
              <a:srgbClr val="000000">
                <a:alpha val="38000"/>
              </a:srgbClr>
            </a:outerShdw>
          </a:effectLst>
        </p:spPr>
        <p:style>
          <a:lnRef idx="0">
            <a:scrgbClr r="0" g="0" b="0"/>
          </a:lnRef>
          <a:fillRef idx="0">
            <a:scrgbClr r="0" g="0" b="0"/>
          </a:fillRef>
          <a:effectRef idx="0">
            <a:scrgbClr r="0" g="0" b="0"/>
          </a:effectRef>
          <a:fontRef idx="none"/>
        </p:style>
      </p:cxnSp>
      <p:cxnSp>
        <p:nvCxnSpPr>
          <p:cNvPr id="13" name="Straight Arrow Connector 12"/>
          <p:cNvCxnSpPr/>
          <p:nvPr/>
        </p:nvCxnSpPr>
        <p:spPr>
          <a:xfrm>
            <a:off x="3706900" y="1101698"/>
            <a:ext cx="2477155" cy="2172444"/>
          </a:xfrm>
          <a:prstGeom prst="straightConnector1">
            <a:avLst/>
          </a:prstGeom>
          <a:noFill/>
          <a:ln w="25400" cap="flat">
            <a:solidFill>
              <a:srgbClr val="FF0000"/>
            </a:solidFill>
            <a:prstDash val="solid"/>
            <a:bevel/>
            <a:tailEnd type="triangle"/>
          </a:ln>
          <a:effectLst>
            <a:outerShdw blurRad="38100" dist="20000" dir="5400000" rotWithShape="0">
              <a:srgbClr val="000000">
                <a:alpha val="38000"/>
              </a:srgbClr>
            </a:outerShdw>
          </a:effectLst>
        </p:spPr>
        <p:style>
          <a:lnRef idx="0">
            <a:scrgbClr r="0" g="0" b="0"/>
          </a:lnRef>
          <a:fillRef idx="0">
            <a:scrgbClr r="0" g="0" b="0"/>
          </a:fillRef>
          <a:effectRef idx="0">
            <a:scrgbClr r="0" g="0" b="0"/>
          </a:effectRef>
          <a:fontRef idx="none"/>
        </p:style>
      </p:cxnSp>
    </p:spTree>
    <p:extLst>
      <p:ext uri="{BB962C8B-B14F-4D97-AF65-F5344CB8AC3E}">
        <p14:creationId xmlns:p14="http://schemas.microsoft.com/office/powerpoint/2010/main" val="2858843825"/>
      </p:ext>
    </p:extLst>
  </p:cSld>
  <p:clrMapOvr>
    <a:masterClrMapping/>
  </p:clrMapOvr>
  <p:transition spd="med"/>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Shape 49"/>
          <p:cNvSpPr>
            <a:spLocks noGrp="1"/>
          </p:cNvSpPr>
          <p:nvPr>
            <p:ph type="title"/>
          </p:nvPr>
        </p:nvSpPr>
        <p:spPr>
          <a:xfrm>
            <a:off x="801647" y="2349386"/>
            <a:ext cx="9085344" cy="1621112"/>
          </a:xfrm>
          <a:prstGeom prst="rect">
            <a:avLst/>
          </a:prstGeom>
        </p:spPr>
        <p:txBody>
          <a:bodyPr/>
          <a:lstStyle/>
          <a:p>
            <a:pPr lvl="0"/>
            <a:endParaRPr/>
          </a:p>
        </p:txBody>
      </p:sp>
      <p:sp>
        <p:nvSpPr>
          <p:cNvPr id="50" name="Shape 50"/>
          <p:cNvSpPr>
            <a:spLocks noGrp="1"/>
          </p:cNvSpPr>
          <p:nvPr>
            <p:ph type="body" idx="1"/>
          </p:nvPr>
        </p:nvSpPr>
        <p:spPr>
          <a:xfrm>
            <a:off x="1603295" y="4285615"/>
            <a:ext cx="7482049" cy="1932729"/>
          </a:xfrm>
          <a:prstGeom prst="rect">
            <a:avLst/>
          </a:prstGeom>
        </p:spPr>
        <p:txBody>
          <a:bodyPr/>
          <a:lstStyle/>
          <a:p>
            <a:pPr lvl="0"/>
            <a:endParaRPr/>
          </a:p>
        </p:txBody>
      </p:sp>
      <p:pic>
        <p:nvPicPr>
          <p:cNvPr id="51" name="newbrandingbgwht.jpg"/>
          <p:cNvPicPr/>
          <p:nvPr/>
        </p:nvPicPr>
        <p:blipFill>
          <a:blip r:embed="rId2">
            <a:extLst/>
          </a:blip>
          <a:srcRect l="42" r="42"/>
          <a:stretch>
            <a:fillRect/>
          </a:stretch>
        </p:blipFill>
        <p:spPr>
          <a:xfrm>
            <a:off x="0" y="0"/>
            <a:ext cx="10688639" cy="7562850"/>
          </a:xfrm>
          <a:prstGeom prst="rect">
            <a:avLst/>
          </a:prstGeom>
          <a:ln w="12700">
            <a:miter lim="400000"/>
          </a:ln>
        </p:spPr>
      </p:pic>
      <p:pic>
        <p:nvPicPr>
          <p:cNvPr id="3" name="Picture 2"/>
          <p:cNvPicPr>
            <a:picLocks noChangeAspect="1"/>
          </p:cNvPicPr>
          <p:nvPr/>
        </p:nvPicPr>
        <p:blipFill>
          <a:blip r:embed="rId3"/>
          <a:stretch>
            <a:fillRect/>
          </a:stretch>
        </p:blipFill>
        <p:spPr>
          <a:xfrm>
            <a:off x="1608219" y="3320567"/>
            <a:ext cx="7477125" cy="1381125"/>
          </a:xfrm>
          <a:prstGeom prst="rect">
            <a:avLst/>
          </a:prstGeom>
        </p:spPr>
      </p:pic>
      <p:pic>
        <p:nvPicPr>
          <p:cNvPr id="4" name="Picture 3"/>
          <p:cNvPicPr>
            <a:picLocks noChangeAspect="1"/>
          </p:cNvPicPr>
          <p:nvPr/>
        </p:nvPicPr>
        <p:blipFill>
          <a:blip r:embed="rId4"/>
          <a:stretch>
            <a:fillRect/>
          </a:stretch>
        </p:blipFill>
        <p:spPr>
          <a:xfrm>
            <a:off x="506411" y="744028"/>
            <a:ext cx="9667875" cy="1447800"/>
          </a:xfrm>
          <a:prstGeom prst="rect">
            <a:avLst/>
          </a:prstGeom>
        </p:spPr>
      </p:pic>
    </p:spTree>
    <p:extLst>
      <p:ext uri="{BB962C8B-B14F-4D97-AF65-F5344CB8AC3E}">
        <p14:creationId xmlns:p14="http://schemas.microsoft.com/office/powerpoint/2010/main" val="3271120856"/>
      </p:ext>
    </p:extLst>
  </p:cSld>
  <p:clrMapOvr>
    <a:masterClrMapping/>
  </p:clrMapOvr>
  <p:transition spd="med"/>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Shape 49"/>
          <p:cNvSpPr>
            <a:spLocks noGrp="1"/>
          </p:cNvSpPr>
          <p:nvPr>
            <p:ph type="title"/>
          </p:nvPr>
        </p:nvSpPr>
        <p:spPr>
          <a:xfrm>
            <a:off x="801647" y="2349386"/>
            <a:ext cx="9085344" cy="1621112"/>
          </a:xfrm>
          <a:prstGeom prst="rect">
            <a:avLst/>
          </a:prstGeom>
        </p:spPr>
        <p:txBody>
          <a:bodyPr/>
          <a:lstStyle/>
          <a:p>
            <a:pPr lvl="0"/>
            <a:endParaRPr/>
          </a:p>
        </p:txBody>
      </p:sp>
      <p:sp>
        <p:nvSpPr>
          <p:cNvPr id="50" name="Shape 50"/>
          <p:cNvSpPr>
            <a:spLocks noGrp="1"/>
          </p:cNvSpPr>
          <p:nvPr>
            <p:ph type="body" idx="1"/>
          </p:nvPr>
        </p:nvSpPr>
        <p:spPr>
          <a:xfrm>
            <a:off x="1603295" y="4285615"/>
            <a:ext cx="7482049" cy="1932729"/>
          </a:xfrm>
          <a:prstGeom prst="rect">
            <a:avLst/>
          </a:prstGeom>
        </p:spPr>
        <p:txBody>
          <a:bodyPr/>
          <a:lstStyle/>
          <a:p>
            <a:pPr lvl="0"/>
            <a:endParaRPr/>
          </a:p>
        </p:txBody>
      </p:sp>
      <p:pic>
        <p:nvPicPr>
          <p:cNvPr id="51" name="newbrandingbgwht.jpg"/>
          <p:cNvPicPr/>
          <p:nvPr/>
        </p:nvPicPr>
        <p:blipFill>
          <a:blip r:embed="rId2">
            <a:extLst/>
          </a:blip>
          <a:srcRect l="42" r="42"/>
          <a:stretch>
            <a:fillRect/>
          </a:stretch>
        </p:blipFill>
        <p:spPr>
          <a:xfrm>
            <a:off x="0" y="0"/>
            <a:ext cx="10688639" cy="7562850"/>
          </a:xfrm>
          <a:prstGeom prst="rect">
            <a:avLst/>
          </a:prstGeom>
          <a:ln w="12700">
            <a:miter lim="400000"/>
          </a:ln>
        </p:spPr>
      </p:pic>
      <p:pic>
        <p:nvPicPr>
          <p:cNvPr id="2" name="Picture 1"/>
          <p:cNvPicPr>
            <a:picLocks noChangeAspect="1"/>
          </p:cNvPicPr>
          <p:nvPr/>
        </p:nvPicPr>
        <p:blipFill>
          <a:blip r:embed="rId3"/>
          <a:stretch>
            <a:fillRect/>
          </a:stretch>
        </p:blipFill>
        <p:spPr>
          <a:xfrm>
            <a:off x="1310174" y="735829"/>
            <a:ext cx="2895600" cy="4848225"/>
          </a:xfrm>
          <a:prstGeom prst="rect">
            <a:avLst/>
          </a:prstGeom>
        </p:spPr>
      </p:pic>
      <p:pic>
        <p:nvPicPr>
          <p:cNvPr id="3" name="Picture 2"/>
          <p:cNvPicPr>
            <a:picLocks noChangeAspect="1"/>
          </p:cNvPicPr>
          <p:nvPr/>
        </p:nvPicPr>
        <p:blipFill>
          <a:blip r:embed="rId4"/>
          <a:stretch>
            <a:fillRect/>
          </a:stretch>
        </p:blipFill>
        <p:spPr>
          <a:xfrm>
            <a:off x="5809069" y="274654"/>
            <a:ext cx="4264202" cy="5332910"/>
          </a:xfrm>
          <a:prstGeom prst="rect">
            <a:avLst/>
          </a:prstGeom>
        </p:spPr>
      </p:pic>
      <p:cxnSp>
        <p:nvCxnSpPr>
          <p:cNvPr id="7" name="Straight Arrow Connector 6"/>
          <p:cNvCxnSpPr/>
          <p:nvPr/>
        </p:nvCxnSpPr>
        <p:spPr>
          <a:xfrm>
            <a:off x="4205774" y="3159941"/>
            <a:ext cx="1572368" cy="1"/>
          </a:xfrm>
          <a:prstGeom prst="straightConnector1">
            <a:avLst/>
          </a:prstGeom>
          <a:noFill/>
          <a:ln w="25400" cap="flat">
            <a:solidFill>
              <a:srgbClr val="FF0000"/>
            </a:solidFill>
            <a:prstDash val="solid"/>
            <a:bevel/>
            <a:tailEnd type="triangle"/>
          </a:ln>
          <a:effectLst>
            <a:outerShdw blurRad="38100" dist="20000" dir="5400000" rotWithShape="0">
              <a:srgbClr val="000000">
                <a:alpha val="38000"/>
              </a:srgbClr>
            </a:outerShdw>
          </a:effectLst>
        </p:spPr>
        <p:style>
          <a:lnRef idx="0">
            <a:scrgbClr r="0" g="0" b="0"/>
          </a:lnRef>
          <a:fillRef idx="0">
            <a:scrgbClr r="0" g="0" b="0"/>
          </a:fillRef>
          <a:effectRef idx="0">
            <a:scrgbClr r="0" g="0" b="0"/>
          </a:effectRef>
          <a:fontRef idx="none"/>
        </p:style>
      </p:cxnSp>
    </p:spTree>
    <p:extLst>
      <p:ext uri="{BB962C8B-B14F-4D97-AF65-F5344CB8AC3E}">
        <p14:creationId xmlns:p14="http://schemas.microsoft.com/office/powerpoint/2010/main" val="2681355441"/>
      </p:ext>
    </p:extLst>
  </p:cSld>
  <p:clrMapOvr>
    <a:masterClrMapping/>
  </p:clrMapOvr>
  <p:transition spd="med"/>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Shape 49"/>
          <p:cNvSpPr>
            <a:spLocks noGrp="1"/>
          </p:cNvSpPr>
          <p:nvPr>
            <p:ph type="title"/>
          </p:nvPr>
        </p:nvSpPr>
        <p:spPr>
          <a:xfrm>
            <a:off x="801647" y="2349386"/>
            <a:ext cx="9085344" cy="1621112"/>
          </a:xfrm>
          <a:prstGeom prst="rect">
            <a:avLst/>
          </a:prstGeom>
        </p:spPr>
        <p:txBody>
          <a:bodyPr/>
          <a:lstStyle/>
          <a:p>
            <a:pPr lvl="0"/>
            <a:endParaRPr/>
          </a:p>
        </p:txBody>
      </p:sp>
      <p:sp>
        <p:nvSpPr>
          <p:cNvPr id="50" name="Shape 50"/>
          <p:cNvSpPr>
            <a:spLocks noGrp="1"/>
          </p:cNvSpPr>
          <p:nvPr>
            <p:ph type="body" idx="1"/>
          </p:nvPr>
        </p:nvSpPr>
        <p:spPr>
          <a:xfrm>
            <a:off x="1603295" y="4285615"/>
            <a:ext cx="7482049" cy="1932729"/>
          </a:xfrm>
          <a:prstGeom prst="rect">
            <a:avLst/>
          </a:prstGeom>
        </p:spPr>
        <p:txBody>
          <a:bodyPr/>
          <a:lstStyle/>
          <a:p>
            <a:pPr lvl="0"/>
            <a:endParaRPr/>
          </a:p>
        </p:txBody>
      </p:sp>
      <p:pic>
        <p:nvPicPr>
          <p:cNvPr id="51" name="newbrandingbgwht.jpg"/>
          <p:cNvPicPr/>
          <p:nvPr/>
        </p:nvPicPr>
        <p:blipFill>
          <a:blip r:embed="rId2">
            <a:extLst/>
          </a:blip>
          <a:srcRect l="42" r="42"/>
          <a:stretch>
            <a:fillRect/>
          </a:stretch>
        </p:blipFill>
        <p:spPr>
          <a:xfrm>
            <a:off x="0" y="0"/>
            <a:ext cx="10688639" cy="7562850"/>
          </a:xfrm>
          <a:prstGeom prst="rect">
            <a:avLst/>
          </a:prstGeom>
          <a:ln w="12700">
            <a:miter lim="400000"/>
          </a:ln>
        </p:spPr>
      </p:pic>
      <p:pic>
        <p:nvPicPr>
          <p:cNvPr id="2" name="Picture 1"/>
          <p:cNvPicPr>
            <a:picLocks noChangeAspect="1"/>
          </p:cNvPicPr>
          <p:nvPr/>
        </p:nvPicPr>
        <p:blipFill>
          <a:blip r:embed="rId3"/>
          <a:stretch>
            <a:fillRect/>
          </a:stretch>
        </p:blipFill>
        <p:spPr>
          <a:xfrm>
            <a:off x="3053820" y="206328"/>
            <a:ext cx="4580998" cy="6012016"/>
          </a:xfrm>
          <a:prstGeom prst="rect">
            <a:avLst/>
          </a:prstGeom>
        </p:spPr>
      </p:pic>
    </p:spTree>
    <p:extLst>
      <p:ext uri="{BB962C8B-B14F-4D97-AF65-F5344CB8AC3E}">
        <p14:creationId xmlns:p14="http://schemas.microsoft.com/office/powerpoint/2010/main" val="1036432445"/>
      </p:ext>
    </p:extLst>
  </p:cSld>
  <p:clrMapOvr>
    <a:masterClrMapping/>
  </p:clrMapOvr>
  <p:transition spd="med"/>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Shape 53"/>
          <p:cNvSpPr>
            <a:spLocks noGrp="1"/>
          </p:cNvSpPr>
          <p:nvPr>
            <p:ph type="sldNum" sz="quarter" idx="2"/>
          </p:nvPr>
        </p:nvSpPr>
        <p:spPr>
          <a:prstGeom prst="rect">
            <a:avLst/>
          </a:prstGeom>
          <a:extLst>
            <a:ext uri="{C572A759-6A51-4108-AA02-DFA0A04FC94B}">
              <ma14:wrappingTextBoxFlag xmlns="" xmlns:ma14="http://schemas.microsoft.com/office/mac/drawingml/2011/main" val="1"/>
            </a:ext>
          </a:extLst>
        </p:spPr>
        <p:txBody>
          <a:bodyPr/>
          <a:lstStyle/>
          <a:p>
            <a:pPr lvl="0">
              <a:defRPr sz="1800">
                <a:solidFill>
                  <a:srgbClr val="000000"/>
                </a:solidFill>
              </a:defRPr>
            </a:pPr>
            <a:fld id="{86CB4B4D-7CA3-9044-876B-883B54F8677D}" type="slidenum">
              <a:rPr sz="1400">
                <a:solidFill>
                  <a:srgbClr val="888888"/>
                </a:solidFill>
              </a:rPr>
              <a:t>22</a:t>
            </a:fld>
            <a:endParaRPr sz="1400">
              <a:solidFill>
                <a:srgbClr val="888888"/>
              </a:solidFill>
            </a:endParaRPr>
          </a:p>
        </p:txBody>
      </p:sp>
      <p:pic>
        <p:nvPicPr>
          <p:cNvPr id="54" name="newbrandingbgyellow.jpg"/>
          <p:cNvPicPr/>
          <p:nvPr/>
        </p:nvPicPr>
        <p:blipFill>
          <a:blip r:embed="rId2">
            <a:extLst/>
          </a:blip>
          <a:srcRect l="42" r="42"/>
          <a:stretch>
            <a:fillRect/>
          </a:stretch>
        </p:blipFill>
        <p:spPr>
          <a:xfrm>
            <a:off x="0" y="0"/>
            <a:ext cx="10688639" cy="7562850"/>
          </a:xfrm>
          <a:prstGeom prst="rect">
            <a:avLst/>
          </a:prstGeom>
          <a:ln w="12700">
            <a:miter lim="400000"/>
          </a:ln>
        </p:spPr>
      </p:pic>
      <p:sp>
        <p:nvSpPr>
          <p:cNvPr id="4" name="TextBox 3"/>
          <p:cNvSpPr txBox="1"/>
          <p:nvPr/>
        </p:nvSpPr>
        <p:spPr>
          <a:xfrm>
            <a:off x="801647" y="970820"/>
            <a:ext cx="9170680" cy="4378243"/>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36350" tIns="36350" rIns="36350" bIns="36350" numCol="1" spcCol="38100" rtlCol="0" anchor="t">
            <a:spAutoFit/>
          </a:bodyPr>
          <a:lstStyle/>
          <a:p>
            <a:pPr algn="ctr" defTabSz="414595" rtl="0" latinLnBrk="1" hangingPunct="0"/>
            <a:endParaRPr lang="en-GB" sz="2226" dirty="0">
              <a:solidFill>
                <a:srgbClr val="000000"/>
              </a:solidFill>
              <a:latin typeface="Akkurat Std" panose="020B0504020101020102" pitchFamily="34" charset="0"/>
              <a:cs typeface="Akkurat Std" panose="020B0504020101020102" pitchFamily="34" charset="0"/>
            </a:endParaRPr>
          </a:p>
          <a:p>
            <a:pPr algn="ctr" defTabSz="414595" rtl="0" latinLnBrk="1" hangingPunct="0"/>
            <a:r>
              <a:rPr lang="en-GB" sz="2500" b="1" dirty="0" smtClean="0">
                <a:solidFill>
                  <a:srgbClr val="000000"/>
                </a:solidFill>
                <a:latin typeface="Akkurat Std" panose="020B0504020101020102" pitchFamily="34" charset="0"/>
                <a:cs typeface="Akkurat Std" panose="020B0504020101020102" pitchFamily="34" charset="0"/>
              </a:rPr>
              <a:t>Important Info</a:t>
            </a:r>
            <a:endParaRPr lang="en-GB" sz="2500" b="1" dirty="0">
              <a:solidFill>
                <a:srgbClr val="000000"/>
              </a:solidFill>
              <a:latin typeface="Akkurat Std" panose="020B0504020101020102" pitchFamily="34" charset="0"/>
              <a:cs typeface="Akkurat Std" panose="020B0504020101020102" pitchFamily="34" charset="0"/>
            </a:endParaRPr>
          </a:p>
          <a:p>
            <a:pPr algn="l" defTabSz="414595" rtl="0" latinLnBrk="1" hangingPunct="0"/>
            <a:r>
              <a:rPr lang="en-GB" sz="2000" dirty="0" smtClean="0">
                <a:solidFill>
                  <a:srgbClr val="000000"/>
                </a:solidFill>
                <a:latin typeface="Akkurat Std" panose="020B0504020101020102" pitchFamily="34" charset="0"/>
                <a:cs typeface="Akkurat Std" panose="020B0504020101020102" pitchFamily="34" charset="0"/>
              </a:rPr>
              <a:t>Sarah Stratton</a:t>
            </a:r>
            <a:endParaRPr lang="en-GB" sz="2000" dirty="0">
              <a:solidFill>
                <a:srgbClr val="000000"/>
              </a:solidFill>
              <a:latin typeface="Akkurat Std" panose="020B0504020101020102" pitchFamily="34" charset="0"/>
              <a:cs typeface="Akkurat Std" panose="020B0504020101020102" pitchFamily="34" charset="0"/>
            </a:endParaRPr>
          </a:p>
          <a:p>
            <a:pPr algn="l" defTabSz="414595" rtl="0" latinLnBrk="1" hangingPunct="0"/>
            <a:r>
              <a:rPr lang="en-GB" sz="2000" dirty="0" smtClean="0">
                <a:solidFill>
                  <a:srgbClr val="000000"/>
                </a:solidFill>
                <a:latin typeface="Akkurat Std" panose="020B0504020101020102" pitchFamily="34" charset="0"/>
                <a:cs typeface="Akkurat Std" panose="020B0504020101020102" pitchFamily="34" charset="0"/>
              </a:rPr>
              <a:t>Business Systems Manager</a:t>
            </a:r>
            <a:endParaRPr lang="en-GB" sz="2000" dirty="0">
              <a:solidFill>
                <a:srgbClr val="000000"/>
              </a:solidFill>
              <a:latin typeface="Akkurat Std" panose="020B0504020101020102" pitchFamily="34" charset="0"/>
              <a:cs typeface="Akkurat Std" panose="020B0504020101020102" pitchFamily="34" charset="0"/>
            </a:endParaRPr>
          </a:p>
          <a:p>
            <a:pPr algn="l" defTabSz="414595" rtl="0" latinLnBrk="1" hangingPunct="0"/>
            <a:r>
              <a:rPr lang="en-GB" sz="2000" dirty="0">
                <a:solidFill>
                  <a:srgbClr val="000000"/>
                </a:solidFill>
                <a:latin typeface="Akkurat Std" panose="020B0504020101020102" pitchFamily="34" charset="0"/>
                <a:cs typeface="Akkurat Std" panose="020B0504020101020102" pitchFamily="34" charset="0"/>
              </a:rPr>
              <a:t>Birmingham Hippodrome</a:t>
            </a:r>
          </a:p>
          <a:p>
            <a:pPr algn="l" defTabSz="414595" rtl="0" latinLnBrk="1" hangingPunct="0"/>
            <a:endParaRPr lang="en-GB" sz="1908" dirty="0" smtClean="0">
              <a:solidFill>
                <a:srgbClr val="000000"/>
              </a:solidFill>
              <a:latin typeface="Akkurat Std" panose="020B0504020101020102" pitchFamily="34" charset="0"/>
              <a:cs typeface="Akkurat Std" panose="020B0504020101020102" pitchFamily="34" charset="0"/>
            </a:endParaRPr>
          </a:p>
          <a:p>
            <a:pPr algn="l" defTabSz="414595" rtl="0" latinLnBrk="1" hangingPunct="0"/>
            <a:r>
              <a:rPr lang="en-GB" sz="2000" dirty="0" smtClean="0">
                <a:solidFill>
                  <a:srgbClr val="000000"/>
                </a:solidFill>
                <a:latin typeface="Akkurat Std" panose="020B0504020101020102" pitchFamily="34" charset="0"/>
                <a:cs typeface="Akkurat Std" panose="020B0504020101020102" pitchFamily="34" charset="0"/>
              </a:rPr>
              <a:t>Email: </a:t>
            </a:r>
            <a:r>
              <a:rPr lang="en-GB" sz="2000" dirty="0" smtClean="0">
                <a:solidFill>
                  <a:srgbClr val="000000"/>
                </a:solidFill>
                <a:latin typeface="Akkurat Std" panose="020B0504020101020102" pitchFamily="34" charset="0"/>
                <a:cs typeface="Akkurat Std" panose="020B0504020101020102" pitchFamily="34" charset="0"/>
                <a:hlinkClick r:id="rId3"/>
              </a:rPr>
              <a:t>sarahstratton@birminghamhippodrome.com</a:t>
            </a:r>
            <a:endParaRPr lang="en-GB" sz="2000" dirty="0">
              <a:solidFill>
                <a:srgbClr val="000000"/>
              </a:solidFill>
              <a:latin typeface="Akkurat Std" panose="020B0504020101020102" pitchFamily="34" charset="0"/>
              <a:cs typeface="Akkurat Std" panose="020B0504020101020102" pitchFamily="34" charset="0"/>
            </a:endParaRPr>
          </a:p>
          <a:p>
            <a:pPr algn="l" rtl="0" latinLnBrk="1" hangingPunct="0"/>
            <a:r>
              <a:rPr lang="en-GB" sz="2000" dirty="0" smtClean="0">
                <a:solidFill>
                  <a:srgbClr val="000000"/>
                </a:solidFill>
                <a:latin typeface="Akkurat Std" panose="020B0504020101020102" pitchFamily="34" charset="0"/>
                <a:cs typeface="Akkurat Std" panose="020B0504020101020102" pitchFamily="34" charset="0"/>
              </a:rPr>
              <a:t>Tel: +44 </a:t>
            </a:r>
            <a:r>
              <a:rPr lang="en-GB" sz="2000" dirty="0">
                <a:solidFill>
                  <a:srgbClr val="000000"/>
                </a:solidFill>
                <a:latin typeface="Akkurat Std" panose="020B0504020101020102" pitchFamily="34" charset="0"/>
                <a:cs typeface="Akkurat Std" panose="020B0504020101020102" pitchFamily="34" charset="0"/>
              </a:rPr>
              <a:t>0121 689 </a:t>
            </a:r>
            <a:r>
              <a:rPr lang="en-GB" sz="2000" dirty="0" smtClean="0">
                <a:solidFill>
                  <a:srgbClr val="000000"/>
                </a:solidFill>
                <a:latin typeface="Akkurat Std" panose="020B0504020101020102" pitchFamily="34" charset="0"/>
                <a:cs typeface="Akkurat Std" panose="020B0504020101020102" pitchFamily="34" charset="0"/>
              </a:rPr>
              <a:t>3112</a:t>
            </a:r>
            <a:endParaRPr lang="en-GB" sz="2000" dirty="0">
              <a:solidFill>
                <a:srgbClr val="000000"/>
              </a:solidFill>
              <a:latin typeface="Akkurat Std" panose="020B0504020101020102" pitchFamily="34" charset="0"/>
              <a:cs typeface="Akkurat Std" panose="020B0504020101020102" pitchFamily="34" charset="0"/>
            </a:endParaRPr>
          </a:p>
          <a:p>
            <a:pPr algn="l" defTabSz="414595" rtl="0" latinLnBrk="1" hangingPunct="0"/>
            <a:r>
              <a:rPr lang="en-GB" sz="2000" dirty="0">
                <a:solidFill>
                  <a:srgbClr val="000000"/>
                </a:solidFill>
                <a:latin typeface="Akkurat Std" panose="020B0504020101020102" pitchFamily="34" charset="0"/>
                <a:cs typeface="Akkurat Std" panose="020B0504020101020102" pitchFamily="34" charset="0"/>
              </a:rPr>
              <a:t>Twitter: </a:t>
            </a:r>
            <a:r>
              <a:rPr lang="en-GB" sz="2000" dirty="0" smtClean="0">
                <a:solidFill>
                  <a:srgbClr val="000000"/>
                </a:solidFill>
                <a:latin typeface="Akkurat Std" panose="020B0504020101020102" pitchFamily="34" charset="0"/>
                <a:cs typeface="Akkurat Std" panose="020B0504020101020102" pitchFamily="34" charset="0"/>
              </a:rPr>
              <a:t>@</a:t>
            </a:r>
            <a:r>
              <a:rPr lang="en-GB" sz="2000" dirty="0" err="1" smtClean="0">
                <a:solidFill>
                  <a:srgbClr val="000000"/>
                </a:solidFill>
                <a:latin typeface="Akkurat Std" panose="020B0504020101020102" pitchFamily="34" charset="0"/>
                <a:cs typeface="Akkurat Std" panose="020B0504020101020102" pitchFamily="34" charset="0"/>
              </a:rPr>
              <a:t>sssstratton</a:t>
            </a:r>
            <a:endParaRPr lang="en-GB" sz="2000" dirty="0" smtClean="0">
              <a:solidFill>
                <a:srgbClr val="000000"/>
              </a:solidFill>
              <a:latin typeface="Akkurat Std" panose="020B0504020101020102" pitchFamily="34" charset="0"/>
              <a:cs typeface="Akkurat Std" panose="020B0504020101020102" pitchFamily="34" charset="0"/>
            </a:endParaRPr>
          </a:p>
          <a:p>
            <a:pPr algn="l" defTabSz="414595" rtl="0" latinLnBrk="1" hangingPunct="0"/>
            <a:r>
              <a:rPr lang="en-GB" sz="2000" dirty="0" smtClean="0">
                <a:solidFill>
                  <a:srgbClr val="000000"/>
                </a:solidFill>
                <a:latin typeface="Akkurat Std" panose="020B0504020101020102" pitchFamily="34" charset="0"/>
                <a:cs typeface="Akkurat Std" panose="020B0504020101020102" pitchFamily="34" charset="0"/>
              </a:rPr>
              <a:t>Preferred beverages: tea, gin, Guinness</a:t>
            </a:r>
          </a:p>
          <a:p>
            <a:pPr algn="l" defTabSz="414595" rtl="0" latinLnBrk="1" hangingPunct="0"/>
            <a:endParaRPr lang="en-GB" sz="2000" dirty="0">
              <a:solidFill>
                <a:srgbClr val="000000"/>
              </a:solidFill>
              <a:latin typeface="Akkurat Std" panose="020B0504020101020102" pitchFamily="34" charset="0"/>
              <a:cs typeface="Akkurat Std" panose="020B0504020101020102" pitchFamily="34" charset="0"/>
            </a:endParaRPr>
          </a:p>
          <a:p>
            <a:pPr algn="ctr" defTabSz="414595" rtl="0" latinLnBrk="1" hangingPunct="0"/>
            <a:r>
              <a:rPr lang="en-GB" sz="2000" b="1" dirty="0">
                <a:solidFill>
                  <a:srgbClr val="000000"/>
                </a:solidFill>
                <a:latin typeface="Akkurat Std" panose="020B0504020101020102" pitchFamily="34" charset="0"/>
                <a:cs typeface="Akkurat Std" panose="020B0504020101020102" pitchFamily="34" charset="0"/>
              </a:rPr>
              <a:t>Enjoy the conference</a:t>
            </a:r>
            <a:r>
              <a:rPr lang="en-GB" sz="2000" b="1" dirty="0">
                <a:solidFill>
                  <a:srgbClr val="000000"/>
                </a:solidFill>
              </a:rPr>
              <a:t>! </a:t>
            </a:r>
          </a:p>
          <a:p>
            <a:pPr algn="l" defTabSz="414595" rtl="0" latinLnBrk="1" hangingPunct="0"/>
            <a:endParaRPr lang="en-GB" sz="1670" dirty="0">
              <a:solidFill>
                <a:srgbClr val="000000"/>
              </a:solidFill>
            </a:endParaRPr>
          </a:p>
          <a:p>
            <a:pPr algn="l" defTabSz="414595" rtl="0" latinLnBrk="1" hangingPunct="0"/>
            <a:endParaRPr lang="en-GB" sz="1670" dirty="0">
              <a:solidFill>
                <a:srgbClr val="000000"/>
              </a:solidFill>
            </a:endParaRPr>
          </a:p>
        </p:txBody>
      </p:sp>
    </p:spTree>
  </p:cSld>
  <p:clrMapOvr>
    <a:masterClrMapping/>
  </p:clrMapOvr>
  <p:transition spd="med"/>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471320" y="2516610"/>
            <a:ext cx="6896966" cy="3424849"/>
          </a:xfrm>
        </p:spPr>
        <p:txBody>
          <a:bodyPr>
            <a:normAutofit fontScale="92500" lnSpcReduction="10000"/>
          </a:bodyPr>
          <a:lstStyle/>
          <a:p>
            <a:pPr algn="l"/>
            <a:r>
              <a:rPr lang="en-GB" sz="5023" b="1" dirty="0"/>
              <a:t>Getting to know the </a:t>
            </a:r>
            <a:br>
              <a:rPr lang="en-GB" sz="5023" b="1" dirty="0"/>
            </a:br>
            <a:r>
              <a:rPr lang="en-GB" sz="5023" b="1" dirty="0"/>
              <a:t>Security Application</a:t>
            </a:r>
          </a:p>
          <a:p>
            <a:pPr algn="l"/>
            <a:endParaRPr lang="en-GB" sz="3271" b="1" dirty="0"/>
          </a:p>
          <a:p>
            <a:pPr algn="l"/>
            <a:r>
              <a:rPr lang="en-GB" sz="3271" b="1" dirty="0"/>
              <a:t>Alison Atkinson</a:t>
            </a:r>
          </a:p>
          <a:p>
            <a:pPr algn="l"/>
            <a:r>
              <a:rPr lang="en-GB" sz="3271" dirty="0"/>
              <a:t>Digital Projects Manager</a:t>
            </a:r>
          </a:p>
          <a:p>
            <a:pPr algn="l"/>
            <a:r>
              <a:rPr lang="en-GB" sz="3271" dirty="0"/>
              <a:t>Donmar Warehouse</a:t>
            </a:r>
          </a:p>
        </p:txBody>
      </p:sp>
      <p:pic>
        <p:nvPicPr>
          <p:cNvPr id="1027" name="Picture 3" descr="J:\Logos\DONMAR LOGO\CURRENT DonmarLogoVertical hi-res 2015.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19346" y="762160"/>
            <a:ext cx="715537" cy="30160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3742788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71320" y="1339080"/>
            <a:ext cx="5130670" cy="1287803"/>
          </a:xfrm>
        </p:spPr>
        <p:txBody>
          <a:bodyPr>
            <a:normAutofit/>
          </a:bodyPr>
          <a:lstStyle/>
          <a:p>
            <a:pPr algn="l"/>
            <a:r>
              <a:rPr lang="en-GB" sz="4672" dirty="0"/>
              <a:t>Donmar Warehouse</a:t>
            </a:r>
          </a:p>
        </p:txBody>
      </p:sp>
      <p:sp>
        <p:nvSpPr>
          <p:cNvPr id="3" name="Subtitle 2"/>
          <p:cNvSpPr>
            <a:spLocks noGrp="1"/>
          </p:cNvSpPr>
          <p:nvPr>
            <p:ph type="subTitle" idx="1"/>
          </p:nvPr>
        </p:nvSpPr>
        <p:spPr>
          <a:xfrm>
            <a:off x="1471320" y="2516610"/>
            <a:ext cx="5214779" cy="3424849"/>
          </a:xfrm>
        </p:spPr>
        <p:txBody>
          <a:bodyPr>
            <a:normAutofit fontScale="77500" lnSpcReduction="20000"/>
          </a:bodyPr>
          <a:lstStyle/>
          <a:p>
            <a:pPr algn="l"/>
            <a:r>
              <a:rPr lang="en-GB" sz="3271" dirty="0"/>
              <a:t>251 seat theatre in the heart of London’s West End</a:t>
            </a:r>
          </a:p>
          <a:p>
            <a:pPr algn="l"/>
            <a:r>
              <a:rPr lang="en-GB" sz="3271" dirty="0"/>
              <a:t>Reputation for artistic excellence</a:t>
            </a:r>
          </a:p>
          <a:p>
            <a:pPr algn="l"/>
            <a:r>
              <a:rPr lang="en-GB" sz="3271" dirty="0"/>
              <a:t>One of the UK’s leading producing theatres: new work, classics and innovative revivals</a:t>
            </a:r>
          </a:p>
          <a:p>
            <a:pPr algn="l"/>
            <a:r>
              <a:rPr lang="en-GB" sz="3271" dirty="0"/>
              <a:t>Artistic Director: Josie Rourke</a:t>
            </a:r>
          </a:p>
          <a:p>
            <a:pPr algn="l"/>
            <a:r>
              <a:rPr lang="en-GB" sz="3271" dirty="0"/>
              <a:t>Executive Producer: Kate Packenham</a:t>
            </a:r>
          </a:p>
          <a:p>
            <a:pPr algn="l"/>
            <a:endParaRPr lang="en-GB" sz="3271" dirty="0"/>
          </a:p>
        </p:txBody>
      </p:sp>
      <p:pic>
        <p:nvPicPr>
          <p:cNvPr id="1027" name="Picture 3" descr="J:\Logos\DONMAR LOGO\CURRENT DonmarLogoVertical hi-res 2015.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19346" y="762160"/>
            <a:ext cx="715537" cy="3016090"/>
          </a:xfrm>
          <a:prstGeom prst="rect">
            <a:avLst/>
          </a:prstGeom>
          <a:noFill/>
          <a:extLst>
            <a:ext uri="{909E8E84-426E-40DD-AFC4-6F175D3DCCD1}">
              <a14:hiddenFill xmlns:a14="http://schemas.microsoft.com/office/drawing/2010/main">
                <a:solidFill>
                  <a:srgbClr val="FFFFFF"/>
                </a:solidFill>
              </a14:hiddenFill>
            </a:ext>
          </a:extLst>
        </p:spPr>
      </p:pic>
      <p:pic>
        <p:nvPicPr>
          <p:cNvPr id="1029" name="Picture 5" descr="\\Donmar02\Donmar\Marketing\2015\Les Liaisons Dangereuses\NT Live\About the Donmar\Donmar Warehouse 2.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54318" y="1170861"/>
            <a:ext cx="3540668" cy="5311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651416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71320" y="1339080"/>
            <a:ext cx="5130670" cy="1287803"/>
          </a:xfrm>
        </p:spPr>
        <p:txBody>
          <a:bodyPr>
            <a:normAutofit/>
          </a:bodyPr>
          <a:lstStyle/>
          <a:p>
            <a:pPr algn="l"/>
            <a:r>
              <a:rPr lang="en-GB" sz="4672" dirty="0"/>
              <a:t>Tessitura</a:t>
            </a:r>
          </a:p>
        </p:txBody>
      </p:sp>
      <p:sp>
        <p:nvSpPr>
          <p:cNvPr id="3" name="Subtitle 2"/>
          <p:cNvSpPr>
            <a:spLocks noGrp="1"/>
          </p:cNvSpPr>
          <p:nvPr>
            <p:ph type="subTitle" idx="1"/>
          </p:nvPr>
        </p:nvSpPr>
        <p:spPr>
          <a:xfrm>
            <a:off x="1471320" y="2516610"/>
            <a:ext cx="5214779" cy="3424849"/>
          </a:xfrm>
        </p:spPr>
        <p:txBody>
          <a:bodyPr>
            <a:normAutofit fontScale="92500" lnSpcReduction="20000"/>
          </a:bodyPr>
          <a:lstStyle/>
          <a:p>
            <a:pPr marL="534055" indent="-534055" algn="l">
              <a:buFont typeface="Arial" panose="020B0604020202020204" pitchFamily="34" charset="0"/>
              <a:buChar char="•"/>
            </a:pPr>
            <a:r>
              <a:rPr lang="en-GB" sz="3271" dirty="0"/>
              <a:t>Tessitura licensee since 2009 for Development and Membership</a:t>
            </a:r>
          </a:p>
          <a:p>
            <a:pPr marL="534055" indent="-534055" algn="l">
              <a:buFont typeface="Arial" panose="020B0604020202020204" pitchFamily="34" charset="0"/>
              <a:buChar char="•"/>
            </a:pPr>
            <a:r>
              <a:rPr lang="en-GB" sz="3271" dirty="0"/>
              <a:t>Taking over ticketing from January 2017</a:t>
            </a:r>
          </a:p>
          <a:p>
            <a:pPr marL="534055" indent="-534055" algn="l">
              <a:buFont typeface="Arial" panose="020B0604020202020204" pitchFamily="34" charset="0"/>
              <a:buChar char="•"/>
            </a:pPr>
            <a:r>
              <a:rPr lang="en-GB" sz="3271" dirty="0"/>
              <a:t>Developing new integrated website for ticket sales and membership management</a:t>
            </a:r>
          </a:p>
          <a:p>
            <a:pPr algn="l"/>
            <a:endParaRPr lang="en-GB" sz="3271" dirty="0"/>
          </a:p>
        </p:txBody>
      </p:sp>
      <p:pic>
        <p:nvPicPr>
          <p:cNvPr id="1027" name="Picture 3" descr="J:\Logos\DONMAR LOGO\CURRENT DonmarLogoVertical hi-res 2015.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19346" y="762160"/>
            <a:ext cx="715537" cy="301609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17881" y="1002641"/>
            <a:ext cx="3871754" cy="542193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3462187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J:\Logos\DONMAR LOGO\CURRENT DonmarLogoVertical hi-res 2015.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19346" y="762160"/>
            <a:ext cx="715537" cy="3016090"/>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39539" y="1274961"/>
            <a:ext cx="5429356" cy="50065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7443084" y="1507298"/>
            <a:ext cx="2296783" cy="1099019"/>
          </a:xfrm>
          <a:prstGeom prst="rect">
            <a:avLst/>
          </a:prstGeom>
          <a:noFill/>
        </p:spPr>
        <p:txBody>
          <a:bodyPr wrap="none" rtlCol="0">
            <a:spAutoFit/>
          </a:bodyPr>
          <a:lstStyle/>
          <a:p>
            <a:pPr algn="l" defTabSz="1068111" rtl="0"/>
            <a:r>
              <a:rPr lang="en-GB" sz="3271" kern="1200" dirty="0">
                <a:solidFill>
                  <a:prstClr val="black"/>
                </a:solidFill>
                <a:ea typeface="+mn-ea"/>
                <a:cs typeface="+mn-cs"/>
              </a:rPr>
              <a:t>Reports </a:t>
            </a:r>
            <a:br>
              <a:rPr lang="en-GB" sz="3271" kern="1200" dirty="0">
                <a:solidFill>
                  <a:prstClr val="black"/>
                </a:solidFill>
                <a:ea typeface="+mn-ea"/>
                <a:cs typeface="+mn-cs"/>
              </a:rPr>
            </a:br>
            <a:r>
              <a:rPr lang="en-GB" sz="3271" kern="1200" dirty="0">
                <a:solidFill>
                  <a:prstClr val="black"/>
                </a:solidFill>
                <a:ea typeface="+mn-ea"/>
                <a:cs typeface="+mn-cs"/>
              </a:rPr>
              <a:t>– the full set</a:t>
            </a:r>
          </a:p>
        </p:txBody>
      </p:sp>
    </p:spTree>
    <p:extLst>
      <p:ext uri="{BB962C8B-B14F-4D97-AF65-F5344CB8AC3E}">
        <p14:creationId xmlns:p14="http://schemas.microsoft.com/office/powerpoint/2010/main" val="321419647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J:\Logos\DONMAR LOGO\CURRENT DonmarLogoVertical hi-res 2015.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19346" y="762160"/>
            <a:ext cx="715537" cy="301609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40838" y="1271924"/>
            <a:ext cx="5373727" cy="49620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7443084" y="1507298"/>
            <a:ext cx="2945935" cy="1099019"/>
          </a:xfrm>
          <a:prstGeom prst="rect">
            <a:avLst/>
          </a:prstGeom>
          <a:noFill/>
        </p:spPr>
        <p:txBody>
          <a:bodyPr wrap="none" rtlCol="0">
            <a:spAutoFit/>
          </a:bodyPr>
          <a:lstStyle/>
          <a:p>
            <a:pPr algn="l" defTabSz="1068111" rtl="0"/>
            <a:r>
              <a:rPr lang="en-GB" sz="3271" kern="1200" dirty="0">
                <a:solidFill>
                  <a:prstClr val="black"/>
                </a:solidFill>
                <a:ea typeface="+mn-ea"/>
                <a:cs typeface="+mn-cs"/>
              </a:rPr>
              <a:t>Reports </a:t>
            </a:r>
            <a:br>
              <a:rPr lang="en-GB" sz="3271" kern="1200" dirty="0">
                <a:solidFill>
                  <a:prstClr val="black"/>
                </a:solidFill>
                <a:ea typeface="+mn-ea"/>
                <a:cs typeface="+mn-cs"/>
              </a:rPr>
            </a:br>
            <a:r>
              <a:rPr lang="en-GB" sz="3271" kern="1200" dirty="0">
                <a:solidFill>
                  <a:prstClr val="black"/>
                </a:solidFill>
                <a:ea typeface="+mn-ea"/>
                <a:cs typeface="+mn-cs"/>
              </a:rPr>
              <a:t>– very restricted</a:t>
            </a:r>
          </a:p>
        </p:txBody>
      </p:sp>
    </p:spTree>
    <p:extLst>
      <p:ext uri="{BB962C8B-B14F-4D97-AF65-F5344CB8AC3E}">
        <p14:creationId xmlns:p14="http://schemas.microsoft.com/office/powerpoint/2010/main" val="168576529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71320" y="1339080"/>
            <a:ext cx="5130670" cy="1287803"/>
          </a:xfrm>
        </p:spPr>
        <p:txBody>
          <a:bodyPr>
            <a:normAutofit/>
          </a:bodyPr>
          <a:lstStyle/>
          <a:p>
            <a:pPr algn="l"/>
            <a:r>
              <a:rPr lang="en-GB" sz="4672" dirty="0"/>
              <a:t>Tables</a:t>
            </a:r>
          </a:p>
        </p:txBody>
      </p:sp>
      <p:pic>
        <p:nvPicPr>
          <p:cNvPr id="1027" name="Picture 3" descr="J:\Logos\DONMAR LOGO\CURRENT DonmarLogoVertical hi-res 2015.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19346" y="762160"/>
            <a:ext cx="715537" cy="3016090"/>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01470" y="1027878"/>
            <a:ext cx="1757865" cy="642325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35694" y="1507298"/>
            <a:ext cx="2492163" cy="32487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1546488" y="2516611"/>
            <a:ext cx="3052952" cy="739561"/>
          </a:xfrm>
          <a:prstGeom prst="rect">
            <a:avLst/>
          </a:prstGeom>
          <a:noFill/>
        </p:spPr>
        <p:txBody>
          <a:bodyPr wrap="none" rtlCol="0">
            <a:spAutoFit/>
          </a:bodyPr>
          <a:lstStyle/>
          <a:p>
            <a:pPr algn="l" defTabSz="1068111" rtl="0"/>
            <a:r>
              <a:rPr lang="en-GB" sz="2103" kern="1200" dirty="0">
                <a:solidFill>
                  <a:prstClr val="black"/>
                </a:solidFill>
                <a:ea typeface="+mn-ea"/>
                <a:cs typeface="+mn-cs"/>
              </a:rPr>
              <a:t>Who needs to see tables?</a:t>
            </a:r>
          </a:p>
          <a:p>
            <a:pPr algn="l" defTabSz="1068111" rtl="0"/>
            <a:r>
              <a:rPr lang="en-GB" sz="2103" kern="1200" dirty="0">
                <a:solidFill>
                  <a:prstClr val="black"/>
                </a:solidFill>
                <a:ea typeface="+mn-ea"/>
                <a:cs typeface="+mn-cs"/>
              </a:rPr>
              <a:t>Who needs to edit tables?</a:t>
            </a:r>
          </a:p>
        </p:txBody>
      </p:sp>
    </p:spTree>
    <p:extLst>
      <p:ext uri="{BB962C8B-B14F-4D97-AF65-F5344CB8AC3E}">
        <p14:creationId xmlns:p14="http://schemas.microsoft.com/office/powerpoint/2010/main" val="241288683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J:\Logos\DONMAR LOGO\CURRENT DonmarLogoVertical hi-res 2015.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19346" y="762160"/>
            <a:ext cx="715537" cy="3016090"/>
          </a:xfrm>
          <a:prstGeom prst="rect">
            <a:avLst/>
          </a:prstGeom>
          <a:noFill/>
          <a:extLst>
            <a:ext uri="{909E8E84-426E-40DD-AFC4-6F175D3DCCD1}">
              <a14:hiddenFill xmlns:a14="http://schemas.microsoft.com/office/drawing/2010/main">
                <a:solidFill>
                  <a:srgbClr val="FFFFFF"/>
                </a:solidFill>
              </a14:hiddenFill>
            </a:ext>
          </a:extLst>
        </p:spPr>
      </p:pic>
      <p:pic>
        <p:nvPicPr>
          <p:cNvPr id="3" name="Content Placeholder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75976" y="2700531"/>
            <a:ext cx="2198444" cy="260787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itle 1"/>
          <p:cNvSpPr txBox="1">
            <a:spLocks/>
          </p:cNvSpPr>
          <p:nvPr/>
        </p:nvSpPr>
        <p:spPr>
          <a:xfrm>
            <a:off x="1555430" y="1170861"/>
            <a:ext cx="5130670" cy="1287803"/>
          </a:xfrm>
          <a:prstGeom prst="rect">
            <a:avLst/>
          </a:prstGeom>
        </p:spPr>
        <p:txBody>
          <a:bodyPr vert="horz" lIns="106807" tIns="53404" rIns="106807" bIns="53404"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4672" dirty="0">
                <a:solidFill>
                  <a:prstClr val="black"/>
                </a:solidFill>
              </a:rPr>
              <a:t>Security objects</a:t>
            </a:r>
          </a:p>
        </p:txBody>
      </p:sp>
      <p:sp>
        <p:nvSpPr>
          <p:cNvPr id="2" name="TextBox 1"/>
          <p:cNvSpPr txBox="1"/>
          <p:nvPr/>
        </p:nvSpPr>
        <p:spPr>
          <a:xfrm>
            <a:off x="5424459" y="2700531"/>
            <a:ext cx="3915174" cy="2357633"/>
          </a:xfrm>
          <a:prstGeom prst="rect">
            <a:avLst/>
          </a:prstGeom>
          <a:noFill/>
        </p:spPr>
        <p:txBody>
          <a:bodyPr wrap="none" rtlCol="0">
            <a:spAutoFit/>
          </a:bodyPr>
          <a:lstStyle/>
          <a:p>
            <a:pPr algn="l" defTabSz="1068111" rtl="0"/>
            <a:r>
              <a:rPr lang="en-GB" sz="2103" kern="1200" dirty="0">
                <a:solidFill>
                  <a:prstClr val="black"/>
                </a:solidFill>
                <a:ea typeface="+mn-ea"/>
                <a:cs typeface="+mn-cs"/>
              </a:rPr>
              <a:t>Items greyed out: </a:t>
            </a:r>
          </a:p>
          <a:p>
            <a:pPr algn="l" defTabSz="1068111" rtl="0"/>
            <a:r>
              <a:rPr lang="en-GB" sz="2103" kern="1200" dirty="0">
                <a:solidFill>
                  <a:prstClr val="black"/>
                </a:solidFill>
                <a:ea typeface="+mn-ea"/>
                <a:cs typeface="+mn-cs"/>
              </a:rPr>
              <a:t>Menu </a:t>
            </a:r>
            <a:br>
              <a:rPr lang="en-GB" sz="2103" kern="1200" dirty="0">
                <a:solidFill>
                  <a:prstClr val="black"/>
                </a:solidFill>
                <a:ea typeface="+mn-ea"/>
                <a:cs typeface="+mn-cs"/>
              </a:rPr>
            </a:br>
            <a:r>
              <a:rPr lang="en-GB" sz="2103" kern="1200" dirty="0">
                <a:solidFill>
                  <a:prstClr val="black"/>
                </a:solidFill>
                <a:ea typeface="+mn-ea"/>
                <a:cs typeface="+mn-cs"/>
              </a:rPr>
              <a:t>Tabs</a:t>
            </a:r>
          </a:p>
          <a:p>
            <a:pPr algn="l" defTabSz="1068111" rtl="0"/>
            <a:r>
              <a:rPr lang="en-GB" sz="2103" kern="1200" dirty="0">
                <a:solidFill>
                  <a:prstClr val="black"/>
                </a:solidFill>
                <a:ea typeface="+mn-ea"/>
                <a:cs typeface="+mn-cs"/>
              </a:rPr>
              <a:t>Radio buttons</a:t>
            </a:r>
          </a:p>
          <a:p>
            <a:pPr algn="l" defTabSz="1068111" rtl="0"/>
            <a:endParaRPr lang="en-GB" sz="2103" kern="1200" dirty="0">
              <a:solidFill>
                <a:prstClr val="black"/>
              </a:solidFill>
              <a:ea typeface="+mn-ea"/>
              <a:cs typeface="+mn-cs"/>
            </a:endParaRPr>
          </a:p>
          <a:p>
            <a:pPr algn="l" defTabSz="1068111" rtl="0"/>
            <a:r>
              <a:rPr lang="en-GB" sz="2103" kern="1200" dirty="0">
                <a:solidFill>
                  <a:prstClr val="black"/>
                </a:solidFill>
                <a:ea typeface="+mn-ea"/>
                <a:cs typeface="+mn-cs"/>
              </a:rPr>
              <a:t>Constituent record contents can </a:t>
            </a:r>
            <a:br>
              <a:rPr lang="en-GB" sz="2103" kern="1200" dirty="0">
                <a:solidFill>
                  <a:prstClr val="black"/>
                </a:solidFill>
                <a:ea typeface="+mn-ea"/>
                <a:cs typeface="+mn-cs"/>
              </a:rPr>
            </a:br>
            <a:r>
              <a:rPr lang="en-GB" sz="2103" kern="1200" dirty="0">
                <a:solidFill>
                  <a:prstClr val="black"/>
                </a:solidFill>
                <a:ea typeface="+mn-ea"/>
                <a:cs typeface="+mn-cs"/>
              </a:rPr>
              <a:t>also be controlled by constituency</a:t>
            </a:r>
          </a:p>
        </p:txBody>
      </p:sp>
    </p:spTree>
    <p:extLst>
      <p:ext uri="{BB962C8B-B14F-4D97-AF65-F5344CB8AC3E}">
        <p14:creationId xmlns:p14="http://schemas.microsoft.com/office/powerpoint/2010/main" val="123341141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J:\Logos\DONMAR LOGO\CURRENT DonmarLogoVertical hi-res 2015.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19346" y="762160"/>
            <a:ext cx="715537" cy="3016090"/>
          </a:xfrm>
          <a:prstGeom prst="rect">
            <a:avLst/>
          </a:prstGeom>
          <a:noFill/>
          <a:extLst>
            <a:ext uri="{909E8E84-426E-40DD-AFC4-6F175D3DCCD1}">
              <a14:hiddenFill xmlns:a14="http://schemas.microsoft.com/office/drawing/2010/main">
                <a:solidFill>
                  <a:srgbClr val="FFFFFF"/>
                </a:solidFill>
              </a14:hiddenFill>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59682" y="2977733"/>
            <a:ext cx="4428040" cy="34155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6"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31142" y="2977733"/>
            <a:ext cx="4461417" cy="346010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itle 1"/>
          <p:cNvSpPr txBox="1">
            <a:spLocks/>
          </p:cNvSpPr>
          <p:nvPr/>
        </p:nvSpPr>
        <p:spPr>
          <a:xfrm>
            <a:off x="1555430" y="1170861"/>
            <a:ext cx="5130670" cy="1287803"/>
          </a:xfrm>
          <a:prstGeom prst="rect">
            <a:avLst/>
          </a:prstGeom>
        </p:spPr>
        <p:txBody>
          <a:bodyPr vert="horz" lIns="106807" tIns="53404" rIns="106807" bIns="53404"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4672" dirty="0">
                <a:solidFill>
                  <a:prstClr val="black"/>
                </a:solidFill>
              </a:rPr>
              <a:t>User Groups</a:t>
            </a:r>
          </a:p>
        </p:txBody>
      </p:sp>
    </p:spTree>
    <p:extLst>
      <p:ext uri="{BB962C8B-B14F-4D97-AF65-F5344CB8AC3E}">
        <p14:creationId xmlns:p14="http://schemas.microsoft.com/office/powerpoint/2010/main" val="14923893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J:\Logos\DONMAR LOGO\CURRENT DonmarLogoVertical hi-res 2015.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19346" y="762160"/>
            <a:ext cx="715537" cy="3016090"/>
          </a:xfrm>
          <a:prstGeom prst="rect">
            <a:avLst/>
          </a:prstGeom>
          <a:noFill/>
          <a:extLst>
            <a:ext uri="{909E8E84-426E-40DD-AFC4-6F175D3DCCD1}">
              <a14:hiddenFill xmlns:a14="http://schemas.microsoft.com/office/drawing/2010/main">
                <a:solidFill>
                  <a:srgbClr val="FFFFFF"/>
                </a:solidFill>
              </a14:hiddenFill>
            </a:ext>
          </a:extLst>
        </p:spPr>
      </p:pic>
      <p:sp>
        <p:nvSpPr>
          <p:cNvPr id="7" name="Flowchart: Process 6"/>
          <p:cNvSpPr/>
          <p:nvPr/>
        </p:nvSpPr>
        <p:spPr>
          <a:xfrm>
            <a:off x="6623039" y="1220250"/>
            <a:ext cx="1068070" cy="715607"/>
          </a:xfrm>
          <a:prstGeom prst="flowChart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68111" rtl="0"/>
            <a:r>
              <a:rPr lang="en-GB" sz="1635" kern="1200" dirty="0">
                <a:solidFill>
                  <a:prstClr val="white"/>
                </a:solidFill>
              </a:rPr>
              <a:t>User 5</a:t>
            </a:r>
          </a:p>
        </p:txBody>
      </p:sp>
      <p:sp>
        <p:nvSpPr>
          <p:cNvPr id="8" name="Flowchart: Process 7"/>
          <p:cNvSpPr/>
          <p:nvPr/>
        </p:nvSpPr>
        <p:spPr>
          <a:xfrm>
            <a:off x="6349662" y="1396509"/>
            <a:ext cx="1068070" cy="715607"/>
          </a:xfrm>
          <a:prstGeom prst="flowChart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68111" rtl="0"/>
            <a:r>
              <a:rPr lang="en-GB" sz="1635" kern="1200" dirty="0">
                <a:solidFill>
                  <a:prstClr val="white"/>
                </a:solidFill>
              </a:rPr>
              <a:t>User 4</a:t>
            </a:r>
          </a:p>
        </p:txBody>
      </p:sp>
      <p:sp>
        <p:nvSpPr>
          <p:cNvPr id="9" name="Flowchart: Process 8"/>
          <p:cNvSpPr/>
          <p:nvPr/>
        </p:nvSpPr>
        <p:spPr>
          <a:xfrm>
            <a:off x="6097334" y="1583593"/>
            <a:ext cx="1068070" cy="715607"/>
          </a:xfrm>
          <a:prstGeom prst="flowChart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68111" rtl="0"/>
            <a:r>
              <a:rPr lang="en-GB" sz="1635" kern="1200" dirty="0">
                <a:solidFill>
                  <a:prstClr val="white"/>
                </a:solidFill>
              </a:rPr>
              <a:t>User 3</a:t>
            </a:r>
          </a:p>
        </p:txBody>
      </p:sp>
      <p:sp>
        <p:nvSpPr>
          <p:cNvPr id="10" name="Flowchart: Process 9"/>
          <p:cNvSpPr/>
          <p:nvPr/>
        </p:nvSpPr>
        <p:spPr>
          <a:xfrm>
            <a:off x="4945155" y="1578054"/>
            <a:ext cx="1068070" cy="715607"/>
          </a:xfrm>
          <a:prstGeom prst="flowChart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68111" rtl="0"/>
            <a:r>
              <a:rPr lang="en-GB" sz="1635" kern="1200" dirty="0">
                <a:solidFill>
                  <a:prstClr val="white"/>
                </a:solidFill>
              </a:rPr>
              <a:t>User 2</a:t>
            </a:r>
          </a:p>
        </p:txBody>
      </p:sp>
      <p:sp>
        <p:nvSpPr>
          <p:cNvPr id="11" name="Flowchart: Process 10"/>
          <p:cNvSpPr/>
          <p:nvPr/>
        </p:nvSpPr>
        <p:spPr>
          <a:xfrm>
            <a:off x="3767624" y="1578054"/>
            <a:ext cx="1068070" cy="715607"/>
          </a:xfrm>
          <a:prstGeom prst="flowChart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68111" rtl="0"/>
            <a:r>
              <a:rPr lang="en-GB" sz="1635" kern="1200" dirty="0">
                <a:solidFill>
                  <a:prstClr val="white"/>
                </a:solidFill>
              </a:rPr>
              <a:t>User 1</a:t>
            </a:r>
          </a:p>
        </p:txBody>
      </p:sp>
      <p:sp>
        <p:nvSpPr>
          <p:cNvPr id="12" name="Flowchart: Process 11"/>
          <p:cNvSpPr/>
          <p:nvPr/>
        </p:nvSpPr>
        <p:spPr>
          <a:xfrm>
            <a:off x="3337284" y="2646179"/>
            <a:ext cx="1068070" cy="715607"/>
          </a:xfrm>
          <a:prstGeom prst="flowChartProcess">
            <a:avLst/>
          </a:prstGeom>
          <a:solidFill>
            <a:schemeClr val="accent2">
              <a:lumMod val="75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68111" rtl="0"/>
            <a:r>
              <a:rPr lang="en-GB" sz="1635" kern="1200" dirty="0">
                <a:solidFill>
                  <a:prstClr val="white"/>
                </a:solidFill>
              </a:rPr>
              <a:t>User Group A</a:t>
            </a:r>
          </a:p>
        </p:txBody>
      </p:sp>
      <p:sp>
        <p:nvSpPr>
          <p:cNvPr id="13" name="Flowchart: Process 12"/>
          <p:cNvSpPr/>
          <p:nvPr/>
        </p:nvSpPr>
        <p:spPr>
          <a:xfrm>
            <a:off x="4583366" y="2653244"/>
            <a:ext cx="1068070" cy="715607"/>
          </a:xfrm>
          <a:prstGeom prst="flowChartProcess">
            <a:avLst/>
          </a:prstGeom>
          <a:solidFill>
            <a:schemeClr val="accent2">
              <a:lumMod val="75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68111" rtl="0"/>
            <a:r>
              <a:rPr lang="en-GB" sz="1635" kern="1200" dirty="0">
                <a:solidFill>
                  <a:prstClr val="white"/>
                </a:solidFill>
              </a:rPr>
              <a:t>User Group B</a:t>
            </a:r>
          </a:p>
        </p:txBody>
      </p:sp>
      <p:sp>
        <p:nvSpPr>
          <p:cNvPr id="14" name="Flowchart: Process 13"/>
          <p:cNvSpPr/>
          <p:nvPr/>
        </p:nvSpPr>
        <p:spPr>
          <a:xfrm>
            <a:off x="5860565" y="2646179"/>
            <a:ext cx="1068070" cy="715607"/>
          </a:xfrm>
          <a:prstGeom prst="flowChartProcess">
            <a:avLst/>
          </a:prstGeom>
          <a:solidFill>
            <a:schemeClr val="accent2">
              <a:lumMod val="75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68111" rtl="0"/>
            <a:r>
              <a:rPr lang="en-GB" sz="1635" kern="1200" dirty="0">
                <a:solidFill>
                  <a:prstClr val="white"/>
                </a:solidFill>
              </a:rPr>
              <a:t>User Group C</a:t>
            </a:r>
          </a:p>
        </p:txBody>
      </p:sp>
      <p:cxnSp>
        <p:nvCxnSpPr>
          <p:cNvPr id="15" name="Straight Arrow Connector 14"/>
          <p:cNvCxnSpPr>
            <a:stCxn id="11" idx="2"/>
            <a:endCxn id="12" idx="0"/>
          </p:cNvCxnSpPr>
          <p:nvPr/>
        </p:nvCxnSpPr>
        <p:spPr>
          <a:xfrm flipH="1">
            <a:off x="3871319" y="2293661"/>
            <a:ext cx="430340" cy="35251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a:stCxn id="11" idx="2"/>
            <a:endCxn id="13" idx="0"/>
          </p:cNvCxnSpPr>
          <p:nvPr/>
        </p:nvCxnSpPr>
        <p:spPr>
          <a:xfrm>
            <a:off x="4301659" y="2293661"/>
            <a:ext cx="815742" cy="35958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10" idx="2"/>
            <a:endCxn id="13" idx="0"/>
          </p:cNvCxnSpPr>
          <p:nvPr/>
        </p:nvCxnSpPr>
        <p:spPr>
          <a:xfrm flipH="1">
            <a:off x="5117401" y="2293661"/>
            <a:ext cx="361789" cy="35958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a:stCxn id="10" idx="2"/>
            <a:endCxn id="14" idx="0"/>
          </p:cNvCxnSpPr>
          <p:nvPr/>
        </p:nvCxnSpPr>
        <p:spPr>
          <a:xfrm>
            <a:off x="5479190" y="2293661"/>
            <a:ext cx="915410" cy="35251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9" name="Flowchart: Process 18"/>
          <p:cNvSpPr/>
          <p:nvPr/>
        </p:nvSpPr>
        <p:spPr>
          <a:xfrm>
            <a:off x="3107425" y="4234536"/>
            <a:ext cx="1068070" cy="715607"/>
          </a:xfrm>
          <a:prstGeom prst="flowChartProcess">
            <a:avLst/>
          </a:prstGeom>
          <a:solidFill>
            <a:schemeClr val="accent3">
              <a:lumMod val="75000"/>
            </a:schemeClr>
          </a:soli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68111" rtl="0"/>
            <a:r>
              <a:rPr lang="en-GB" sz="1635" kern="1200" dirty="0">
                <a:solidFill>
                  <a:prstClr val="white"/>
                </a:solidFill>
              </a:rPr>
              <a:t>Reports/Utilities</a:t>
            </a:r>
          </a:p>
        </p:txBody>
      </p:sp>
      <p:sp>
        <p:nvSpPr>
          <p:cNvPr id="20" name="Flowchart: Process 19"/>
          <p:cNvSpPr/>
          <p:nvPr/>
        </p:nvSpPr>
        <p:spPr>
          <a:xfrm>
            <a:off x="390574" y="4234536"/>
            <a:ext cx="1068070" cy="715607"/>
          </a:xfrm>
          <a:prstGeom prst="flowChartProcess">
            <a:avLst/>
          </a:prstGeom>
          <a:solidFill>
            <a:schemeClr val="accent3">
              <a:lumMod val="75000"/>
            </a:schemeClr>
          </a:soli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68111" rtl="0"/>
            <a:r>
              <a:rPr lang="en-GB" sz="1635" kern="1200" dirty="0">
                <a:solidFill>
                  <a:prstClr val="white"/>
                </a:solidFill>
              </a:rPr>
              <a:t>MOS</a:t>
            </a:r>
          </a:p>
        </p:txBody>
      </p:sp>
      <p:sp>
        <p:nvSpPr>
          <p:cNvPr id="21" name="Flowchart: Process 20"/>
          <p:cNvSpPr/>
          <p:nvPr/>
        </p:nvSpPr>
        <p:spPr>
          <a:xfrm>
            <a:off x="1874660" y="4234536"/>
            <a:ext cx="1068070" cy="715607"/>
          </a:xfrm>
          <a:prstGeom prst="flowChartProcess">
            <a:avLst/>
          </a:prstGeom>
          <a:solidFill>
            <a:schemeClr val="accent3">
              <a:lumMod val="75000"/>
            </a:schemeClr>
          </a:soli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68111" rtl="0"/>
            <a:r>
              <a:rPr lang="en-GB" sz="1635" kern="1200" dirty="0">
                <a:solidFill>
                  <a:prstClr val="white"/>
                </a:solidFill>
              </a:rPr>
              <a:t>Price Type</a:t>
            </a:r>
          </a:p>
        </p:txBody>
      </p:sp>
      <p:sp>
        <p:nvSpPr>
          <p:cNvPr id="22" name="Flowchart: Process 21"/>
          <p:cNvSpPr/>
          <p:nvPr/>
        </p:nvSpPr>
        <p:spPr>
          <a:xfrm>
            <a:off x="4284956" y="4247199"/>
            <a:ext cx="1068070" cy="715607"/>
          </a:xfrm>
          <a:prstGeom prst="flowChartProcess">
            <a:avLst/>
          </a:prstGeom>
          <a:solidFill>
            <a:schemeClr val="accent3">
              <a:lumMod val="75000"/>
            </a:schemeClr>
          </a:soli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68111" rtl="0"/>
            <a:r>
              <a:rPr lang="en-GB" sz="1635" kern="1200" dirty="0">
                <a:solidFill>
                  <a:prstClr val="white"/>
                </a:solidFill>
              </a:rPr>
              <a:t>Hold Code</a:t>
            </a:r>
          </a:p>
        </p:txBody>
      </p:sp>
      <p:sp>
        <p:nvSpPr>
          <p:cNvPr id="23" name="Flowchart: Process 22"/>
          <p:cNvSpPr/>
          <p:nvPr/>
        </p:nvSpPr>
        <p:spPr>
          <a:xfrm>
            <a:off x="5491865" y="4247199"/>
            <a:ext cx="1068070" cy="715607"/>
          </a:xfrm>
          <a:prstGeom prst="flowChartProcess">
            <a:avLst/>
          </a:prstGeom>
          <a:solidFill>
            <a:schemeClr val="accent3">
              <a:lumMod val="75000"/>
            </a:schemeClr>
          </a:soli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68111" rtl="0"/>
            <a:r>
              <a:rPr lang="en-GB" sz="1635" kern="1200" dirty="0">
                <a:solidFill>
                  <a:prstClr val="white"/>
                </a:solidFill>
              </a:rPr>
              <a:t>Batch Type</a:t>
            </a:r>
          </a:p>
        </p:txBody>
      </p:sp>
      <p:sp>
        <p:nvSpPr>
          <p:cNvPr id="24" name="Flowchart: Process 23"/>
          <p:cNvSpPr/>
          <p:nvPr/>
        </p:nvSpPr>
        <p:spPr>
          <a:xfrm>
            <a:off x="6679758" y="4247199"/>
            <a:ext cx="1068070" cy="715607"/>
          </a:xfrm>
          <a:prstGeom prst="flowChartProcess">
            <a:avLst/>
          </a:prstGeom>
          <a:solidFill>
            <a:schemeClr val="accent3">
              <a:lumMod val="75000"/>
            </a:schemeClr>
          </a:soli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68111" rtl="0"/>
            <a:r>
              <a:rPr lang="en-GB" sz="1635" kern="1200" dirty="0">
                <a:solidFill>
                  <a:prstClr val="white"/>
                </a:solidFill>
              </a:rPr>
              <a:t>Payment method</a:t>
            </a:r>
          </a:p>
        </p:txBody>
      </p:sp>
      <p:sp>
        <p:nvSpPr>
          <p:cNvPr id="25" name="Flowchart: Process 24"/>
          <p:cNvSpPr/>
          <p:nvPr/>
        </p:nvSpPr>
        <p:spPr>
          <a:xfrm>
            <a:off x="3641460" y="5064751"/>
            <a:ext cx="1068070" cy="715607"/>
          </a:xfrm>
          <a:prstGeom prst="flowChartProcess">
            <a:avLst/>
          </a:prstGeom>
          <a:solidFill>
            <a:schemeClr val="accent3">
              <a:lumMod val="75000"/>
            </a:schemeClr>
          </a:soli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68111" rtl="0"/>
            <a:r>
              <a:rPr lang="en-GB" sz="1635" kern="1200" dirty="0">
                <a:solidFill>
                  <a:prstClr val="white"/>
                </a:solidFill>
              </a:rPr>
              <a:t>Tables</a:t>
            </a:r>
          </a:p>
        </p:txBody>
      </p:sp>
      <p:sp>
        <p:nvSpPr>
          <p:cNvPr id="26" name="Flowchart: Process 25"/>
          <p:cNvSpPr/>
          <p:nvPr/>
        </p:nvSpPr>
        <p:spPr>
          <a:xfrm>
            <a:off x="4898666" y="5078499"/>
            <a:ext cx="1068070" cy="715607"/>
          </a:xfrm>
          <a:prstGeom prst="flowChartProcess">
            <a:avLst/>
          </a:prstGeom>
          <a:solidFill>
            <a:schemeClr val="accent3">
              <a:lumMod val="75000"/>
            </a:schemeClr>
          </a:soli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68111" rtl="0"/>
            <a:r>
              <a:rPr lang="en-GB" sz="1635" kern="1200" dirty="0">
                <a:solidFill>
                  <a:prstClr val="white"/>
                </a:solidFill>
              </a:rPr>
              <a:t>Control Groups</a:t>
            </a:r>
          </a:p>
        </p:txBody>
      </p:sp>
      <p:sp>
        <p:nvSpPr>
          <p:cNvPr id="27" name="Left-Right Arrow 26"/>
          <p:cNvSpPr/>
          <p:nvPr/>
        </p:nvSpPr>
        <p:spPr>
          <a:xfrm>
            <a:off x="1483996" y="4564344"/>
            <a:ext cx="368517" cy="146853"/>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68111" rtl="0"/>
            <a:endParaRPr lang="en-GB" sz="2103" kern="1200">
              <a:solidFill>
                <a:prstClr val="white"/>
              </a:solidFill>
            </a:endParaRPr>
          </a:p>
        </p:txBody>
      </p:sp>
      <p:sp>
        <p:nvSpPr>
          <p:cNvPr id="28" name="Flowchart: Process 27"/>
          <p:cNvSpPr/>
          <p:nvPr/>
        </p:nvSpPr>
        <p:spPr>
          <a:xfrm>
            <a:off x="8814185" y="4221460"/>
            <a:ext cx="1068070" cy="715607"/>
          </a:xfrm>
          <a:prstGeom prst="flowChartProcess">
            <a:avLst/>
          </a:prstGeom>
          <a:solidFill>
            <a:schemeClr val="accent3">
              <a:lumMod val="75000"/>
            </a:schemeClr>
          </a:soli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68111" rtl="0"/>
            <a:r>
              <a:rPr lang="en-GB" sz="1635" kern="1200" dirty="0">
                <a:solidFill>
                  <a:prstClr val="white"/>
                </a:solidFill>
              </a:rPr>
              <a:t>Security Objects</a:t>
            </a:r>
          </a:p>
        </p:txBody>
      </p:sp>
      <p:sp>
        <p:nvSpPr>
          <p:cNvPr id="29" name="Flowchart: Process 28"/>
          <p:cNvSpPr/>
          <p:nvPr/>
        </p:nvSpPr>
        <p:spPr>
          <a:xfrm>
            <a:off x="8788833" y="2645080"/>
            <a:ext cx="1320398" cy="715607"/>
          </a:xfrm>
          <a:prstGeom prst="flowChartProcess">
            <a:avLst/>
          </a:prstGeom>
          <a:solidFill>
            <a:schemeClr val="accent2">
              <a:lumMod val="75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68111" rtl="0"/>
            <a:r>
              <a:rPr lang="en-GB" sz="1635" kern="1200" dirty="0">
                <a:solidFill>
                  <a:prstClr val="white"/>
                </a:solidFill>
              </a:rPr>
              <a:t>Constituency</a:t>
            </a:r>
          </a:p>
        </p:txBody>
      </p:sp>
      <p:sp>
        <p:nvSpPr>
          <p:cNvPr id="30" name="TextBox 29"/>
          <p:cNvSpPr txBox="1"/>
          <p:nvPr/>
        </p:nvSpPr>
        <p:spPr>
          <a:xfrm>
            <a:off x="1456241" y="3562550"/>
            <a:ext cx="1583126" cy="415948"/>
          </a:xfrm>
          <a:prstGeom prst="rect">
            <a:avLst/>
          </a:prstGeom>
          <a:noFill/>
        </p:spPr>
        <p:txBody>
          <a:bodyPr wrap="none" rtlCol="0">
            <a:spAutoFit/>
          </a:bodyPr>
          <a:lstStyle/>
          <a:p>
            <a:pPr algn="l" defTabSz="1068111" rtl="0"/>
            <a:r>
              <a:rPr lang="en-GB" sz="2103" kern="1200" dirty="0">
                <a:solidFill>
                  <a:prstClr val="black"/>
                </a:solidFill>
                <a:ea typeface="+mn-ea"/>
                <a:cs typeface="+mn-cs"/>
              </a:rPr>
              <a:t>Data Objects</a:t>
            </a:r>
          </a:p>
        </p:txBody>
      </p:sp>
      <p:sp>
        <p:nvSpPr>
          <p:cNvPr id="31" name="TextBox 30"/>
          <p:cNvSpPr txBox="1"/>
          <p:nvPr/>
        </p:nvSpPr>
        <p:spPr>
          <a:xfrm>
            <a:off x="7965883" y="3450382"/>
            <a:ext cx="1127232" cy="739561"/>
          </a:xfrm>
          <a:prstGeom prst="rect">
            <a:avLst/>
          </a:prstGeom>
          <a:noFill/>
        </p:spPr>
        <p:txBody>
          <a:bodyPr wrap="none" rtlCol="0">
            <a:spAutoFit/>
          </a:bodyPr>
          <a:lstStyle/>
          <a:p>
            <a:pPr algn="l" defTabSz="1068111" rtl="0"/>
            <a:r>
              <a:rPr lang="en-GB" sz="2103" kern="1200" dirty="0">
                <a:solidFill>
                  <a:prstClr val="black"/>
                </a:solidFill>
                <a:ea typeface="+mn-ea"/>
                <a:cs typeface="+mn-cs"/>
              </a:rPr>
              <a:t>Security </a:t>
            </a:r>
            <a:br>
              <a:rPr lang="en-GB" sz="2103" kern="1200" dirty="0">
                <a:solidFill>
                  <a:prstClr val="black"/>
                </a:solidFill>
                <a:ea typeface="+mn-ea"/>
                <a:cs typeface="+mn-cs"/>
              </a:rPr>
            </a:br>
            <a:r>
              <a:rPr lang="en-GB" sz="2103" kern="1200" dirty="0">
                <a:solidFill>
                  <a:prstClr val="black"/>
                </a:solidFill>
                <a:ea typeface="+mn-ea"/>
                <a:cs typeface="+mn-cs"/>
              </a:rPr>
              <a:t>Objects</a:t>
            </a:r>
          </a:p>
        </p:txBody>
      </p:sp>
      <p:sp>
        <p:nvSpPr>
          <p:cNvPr id="32" name="TextBox 31"/>
          <p:cNvSpPr txBox="1"/>
          <p:nvPr/>
        </p:nvSpPr>
        <p:spPr>
          <a:xfrm>
            <a:off x="8180271" y="5564659"/>
            <a:ext cx="2204642" cy="739561"/>
          </a:xfrm>
          <a:prstGeom prst="rect">
            <a:avLst/>
          </a:prstGeom>
          <a:noFill/>
        </p:spPr>
        <p:txBody>
          <a:bodyPr wrap="none" rtlCol="0">
            <a:spAutoFit/>
          </a:bodyPr>
          <a:lstStyle/>
          <a:p>
            <a:pPr algn="l" defTabSz="1068111" rtl="0"/>
            <a:r>
              <a:rPr lang="en-GB" sz="2103" kern="1200" dirty="0">
                <a:solidFill>
                  <a:prstClr val="black"/>
                </a:solidFill>
                <a:ea typeface="+mn-ea"/>
                <a:cs typeface="+mn-cs"/>
              </a:rPr>
              <a:t>Service Resources </a:t>
            </a:r>
            <a:br>
              <a:rPr lang="en-GB" sz="2103" kern="1200" dirty="0">
                <a:solidFill>
                  <a:prstClr val="black"/>
                </a:solidFill>
                <a:ea typeface="+mn-ea"/>
                <a:cs typeface="+mn-cs"/>
              </a:rPr>
            </a:br>
            <a:r>
              <a:rPr lang="en-GB" sz="2103" kern="1200" dirty="0">
                <a:solidFill>
                  <a:prstClr val="black"/>
                </a:solidFill>
                <a:ea typeface="+mn-ea"/>
                <a:cs typeface="+mn-cs"/>
              </a:rPr>
              <a:t>(REST)</a:t>
            </a:r>
          </a:p>
        </p:txBody>
      </p:sp>
      <p:sp>
        <p:nvSpPr>
          <p:cNvPr id="5" name="Up-Down Arrow 4"/>
          <p:cNvSpPr/>
          <p:nvPr/>
        </p:nvSpPr>
        <p:spPr>
          <a:xfrm>
            <a:off x="9545817" y="3419149"/>
            <a:ext cx="310686" cy="779648"/>
          </a:xfrm>
          <a:prstGeom prst="up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68111" rtl="0"/>
            <a:endParaRPr lang="en-GB" sz="2103" kern="1200">
              <a:solidFill>
                <a:prstClr val="white"/>
              </a:solidFill>
            </a:endParaRPr>
          </a:p>
        </p:txBody>
      </p:sp>
      <p:cxnSp>
        <p:nvCxnSpPr>
          <p:cNvPr id="33" name="Straight Arrow Connector 32"/>
          <p:cNvCxnSpPr>
            <a:stCxn id="12" idx="2"/>
          </p:cNvCxnSpPr>
          <p:nvPr/>
        </p:nvCxnSpPr>
        <p:spPr>
          <a:xfrm flipH="1">
            <a:off x="3237616" y="3361785"/>
            <a:ext cx="633703" cy="466071"/>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7" name="Straight Arrow Connector 36"/>
          <p:cNvCxnSpPr>
            <a:stCxn id="12" idx="2"/>
          </p:cNvCxnSpPr>
          <p:nvPr/>
        </p:nvCxnSpPr>
        <p:spPr>
          <a:xfrm flipH="1">
            <a:off x="3415628" y="3361786"/>
            <a:ext cx="455691" cy="64408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9" name="Straight Arrow Connector 38"/>
          <p:cNvCxnSpPr>
            <a:stCxn id="12" idx="2"/>
          </p:cNvCxnSpPr>
          <p:nvPr/>
        </p:nvCxnSpPr>
        <p:spPr>
          <a:xfrm>
            <a:off x="3871319" y="3361786"/>
            <a:ext cx="178012" cy="64408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2" name="Straight Arrow Connector 41"/>
          <p:cNvCxnSpPr>
            <a:stCxn id="12" idx="2"/>
          </p:cNvCxnSpPr>
          <p:nvPr/>
        </p:nvCxnSpPr>
        <p:spPr>
          <a:xfrm>
            <a:off x="3871319" y="3361786"/>
            <a:ext cx="534035" cy="63216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5" name="Straight Arrow Connector 44"/>
          <p:cNvCxnSpPr>
            <a:stCxn id="13" idx="2"/>
          </p:cNvCxnSpPr>
          <p:nvPr/>
        </p:nvCxnSpPr>
        <p:spPr>
          <a:xfrm flipH="1">
            <a:off x="4424648" y="3368852"/>
            <a:ext cx="692753" cy="48778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6" name="Straight Arrow Connector 45"/>
          <p:cNvCxnSpPr>
            <a:stCxn id="13" idx="2"/>
          </p:cNvCxnSpPr>
          <p:nvPr/>
        </p:nvCxnSpPr>
        <p:spPr>
          <a:xfrm flipH="1">
            <a:off x="4602660" y="3368852"/>
            <a:ext cx="514741" cy="66579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7" name="Straight Arrow Connector 46"/>
          <p:cNvCxnSpPr>
            <a:stCxn id="13" idx="2"/>
          </p:cNvCxnSpPr>
          <p:nvPr/>
        </p:nvCxnSpPr>
        <p:spPr>
          <a:xfrm>
            <a:off x="5117401" y="3368852"/>
            <a:ext cx="118962" cy="66579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8" name="Straight Arrow Connector 47"/>
          <p:cNvCxnSpPr>
            <a:stCxn id="13" idx="2"/>
          </p:cNvCxnSpPr>
          <p:nvPr/>
        </p:nvCxnSpPr>
        <p:spPr>
          <a:xfrm>
            <a:off x="5117401" y="3368851"/>
            <a:ext cx="474985" cy="65387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53" name="Straight Arrow Connector 52"/>
          <p:cNvCxnSpPr>
            <a:stCxn id="13" idx="2"/>
          </p:cNvCxnSpPr>
          <p:nvPr/>
        </p:nvCxnSpPr>
        <p:spPr>
          <a:xfrm>
            <a:off x="5117402" y="3368852"/>
            <a:ext cx="2630427" cy="48778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0" name="Straight Arrow Connector 39"/>
          <p:cNvCxnSpPr>
            <a:stCxn id="9" idx="2"/>
            <a:endCxn id="14" idx="0"/>
          </p:cNvCxnSpPr>
          <p:nvPr/>
        </p:nvCxnSpPr>
        <p:spPr>
          <a:xfrm flipH="1">
            <a:off x="6394599" y="2299200"/>
            <a:ext cx="236770" cy="346979"/>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2596140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6117" y="1170860"/>
            <a:ext cx="9612630" cy="1001316"/>
          </a:xfrm>
        </p:spPr>
        <p:txBody>
          <a:bodyPr/>
          <a:lstStyle/>
          <a:p>
            <a:r>
              <a:rPr lang="en-GB" dirty="0" smtClean="0"/>
              <a:t>Security planning</a:t>
            </a:r>
            <a:endParaRPr lang="en-GB" dirty="0"/>
          </a:p>
        </p:txBody>
      </p:sp>
      <p:pic>
        <p:nvPicPr>
          <p:cNvPr id="5" name="Picture 3" descr="J:\Logos\DONMAR LOGO\CURRENT DonmarLogoVertical hi-res 2015.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19346" y="762160"/>
            <a:ext cx="715537" cy="3016090"/>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23648" y="2516610"/>
            <a:ext cx="6651742" cy="3676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8033894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6117" y="1170860"/>
            <a:ext cx="9612630" cy="1345750"/>
          </a:xfrm>
        </p:spPr>
        <p:txBody>
          <a:bodyPr>
            <a:normAutofit fontScale="90000"/>
          </a:bodyPr>
          <a:lstStyle/>
          <a:p>
            <a:r>
              <a:rPr lang="en-GB" dirty="0" smtClean="0"/>
              <a:t>Security: more than </a:t>
            </a:r>
            <a:br>
              <a:rPr lang="en-GB" dirty="0" smtClean="0"/>
            </a:br>
            <a:r>
              <a:rPr lang="en-GB" dirty="0" smtClean="0"/>
              <a:t>password resets!</a:t>
            </a:r>
            <a:endParaRPr lang="en-GB" dirty="0"/>
          </a:p>
        </p:txBody>
      </p:sp>
      <p:pic>
        <p:nvPicPr>
          <p:cNvPr id="5" name="Picture 3" descr="J:\Logos\DONMAR LOGO\CURRENT DonmarLogoVertical hi-res 2015.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19346" y="762160"/>
            <a:ext cx="715537" cy="3016090"/>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03102" y="3021267"/>
            <a:ext cx="8266417" cy="23697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1479552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6117" y="1170860"/>
            <a:ext cx="9612630" cy="1001316"/>
          </a:xfrm>
        </p:spPr>
        <p:txBody>
          <a:bodyPr/>
          <a:lstStyle/>
          <a:p>
            <a:r>
              <a:rPr lang="en-GB" dirty="0" smtClean="0"/>
              <a:t>Security module: user groups</a:t>
            </a:r>
            <a:endParaRPr lang="en-GB" dirty="0"/>
          </a:p>
        </p:txBody>
      </p:sp>
      <p:pic>
        <p:nvPicPr>
          <p:cNvPr id="5" name="Picture 3" descr="J:\Logos\DONMAR LOGO\CURRENT DonmarLogoVertical hi-res 2015.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19346" y="762160"/>
            <a:ext cx="715537" cy="301609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55429" y="2270205"/>
            <a:ext cx="6405993" cy="38631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7563188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J:\Logos\DONMAR LOGO\CURRENT DonmarLogoVertical hi-res 2015.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19346" y="762160"/>
            <a:ext cx="715537" cy="301609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87211" y="2096064"/>
            <a:ext cx="5887654" cy="433977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itle 1"/>
          <p:cNvSpPr txBox="1">
            <a:spLocks/>
          </p:cNvSpPr>
          <p:nvPr/>
        </p:nvSpPr>
        <p:spPr>
          <a:xfrm>
            <a:off x="546117" y="1170860"/>
            <a:ext cx="9612630" cy="1001316"/>
          </a:xfrm>
          <a:prstGeom prst="rect">
            <a:avLst/>
          </a:prstGeom>
        </p:spPr>
        <p:txBody>
          <a:bodyPr vert="horz" lIns="106807" tIns="53404" rIns="106807" bIns="53404"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5140" dirty="0">
                <a:solidFill>
                  <a:prstClr val="black"/>
                </a:solidFill>
              </a:rPr>
              <a:t>Security module: Reports</a:t>
            </a:r>
          </a:p>
        </p:txBody>
      </p:sp>
      <p:sp>
        <p:nvSpPr>
          <p:cNvPr id="2" name="TextBox 1"/>
          <p:cNvSpPr txBox="1"/>
          <p:nvPr/>
        </p:nvSpPr>
        <p:spPr>
          <a:xfrm>
            <a:off x="7779522" y="3778251"/>
            <a:ext cx="2828275" cy="739561"/>
          </a:xfrm>
          <a:prstGeom prst="rect">
            <a:avLst/>
          </a:prstGeom>
          <a:noFill/>
        </p:spPr>
        <p:txBody>
          <a:bodyPr wrap="none" rtlCol="0">
            <a:spAutoFit/>
          </a:bodyPr>
          <a:lstStyle/>
          <a:p>
            <a:pPr algn="l" defTabSz="1068111" rtl="0"/>
            <a:r>
              <a:rPr lang="en-GB" sz="2103" kern="1200" dirty="0">
                <a:solidFill>
                  <a:prstClr val="black"/>
                </a:solidFill>
                <a:ea typeface="+mn-ea"/>
                <a:cs typeface="+mn-cs"/>
              </a:rPr>
              <a:t>R=run</a:t>
            </a:r>
          </a:p>
          <a:p>
            <a:pPr algn="l" defTabSz="1068111" rtl="0"/>
            <a:r>
              <a:rPr lang="en-GB" sz="2103" kern="1200" dirty="0">
                <a:solidFill>
                  <a:prstClr val="black"/>
                </a:solidFill>
                <a:ea typeface="+mn-ea"/>
                <a:cs typeface="+mn-cs"/>
              </a:rPr>
              <a:t>V=view when scheduled</a:t>
            </a:r>
          </a:p>
        </p:txBody>
      </p:sp>
    </p:spTree>
    <p:extLst>
      <p:ext uri="{BB962C8B-B14F-4D97-AF65-F5344CB8AC3E}">
        <p14:creationId xmlns:p14="http://schemas.microsoft.com/office/powerpoint/2010/main" val="233275151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Price Types and Hold Codes</a:t>
            </a:r>
            <a:endParaRPr lang="en-GB" dirty="0"/>
          </a:p>
        </p:txBody>
      </p:sp>
      <p:pic>
        <p:nvPicPr>
          <p:cNvPr id="1027" name="Picture 3"/>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1387211" y="1927845"/>
            <a:ext cx="5372897" cy="39644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19803" y="2432501"/>
            <a:ext cx="5572599" cy="409378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3" descr="J:\Logos\DONMAR LOGO\CURRENT DonmarLogoVertical hi-res 2015.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19346" y="762160"/>
            <a:ext cx="715537" cy="30160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3117591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J:\Logos\DONMAR LOGO\CURRENT DonmarLogoVertical hi-res 2015.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19346" y="762160"/>
            <a:ext cx="715537" cy="3016090"/>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03102" y="994294"/>
            <a:ext cx="5509727" cy="54605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6812829" y="5376327"/>
            <a:ext cx="3583994" cy="1063176"/>
          </a:xfrm>
          <a:prstGeom prst="rect">
            <a:avLst/>
          </a:prstGeom>
          <a:noFill/>
        </p:spPr>
        <p:txBody>
          <a:bodyPr wrap="none" rtlCol="0">
            <a:spAutoFit/>
          </a:bodyPr>
          <a:lstStyle/>
          <a:p>
            <a:pPr algn="l" defTabSz="1068111" rtl="0"/>
            <a:r>
              <a:rPr lang="en-GB" sz="2103" kern="1200" dirty="0">
                <a:solidFill>
                  <a:prstClr val="black"/>
                </a:solidFill>
                <a:ea typeface="+mn-ea"/>
                <a:cs typeface="+mn-cs"/>
              </a:rPr>
              <a:t>xkcd.com</a:t>
            </a:r>
          </a:p>
          <a:p>
            <a:pPr algn="l" defTabSz="1068111" rtl="0"/>
            <a:r>
              <a:rPr lang="en-GB" sz="2103" kern="1200" dirty="0">
                <a:solidFill>
                  <a:prstClr val="black"/>
                </a:solidFill>
                <a:ea typeface="+mn-ea"/>
                <a:cs typeface="+mn-cs"/>
              </a:rPr>
              <a:t>Used under Creative Commons</a:t>
            </a:r>
          </a:p>
          <a:p>
            <a:pPr algn="l" defTabSz="1068111" rtl="0"/>
            <a:r>
              <a:rPr lang="en-GB" sz="2103" kern="1200" dirty="0">
                <a:solidFill>
                  <a:prstClr val="black"/>
                </a:solidFill>
                <a:ea typeface="+mn-ea"/>
                <a:cs typeface="+mn-cs"/>
              </a:rPr>
              <a:t>licence</a:t>
            </a:r>
          </a:p>
        </p:txBody>
      </p:sp>
      <p:sp>
        <p:nvSpPr>
          <p:cNvPr id="3" name="TextBox 2"/>
          <p:cNvSpPr txBox="1"/>
          <p:nvPr/>
        </p:nvSpPr>
        <p:spPr>
          <a:xfrm>
            <a:off x="6867914" y="1579518"/>
            <a:ext cx="3476914" cy="1027076"/>
          </a:xfrm>
          <a:prstGeom prst="rect">
            <a:avLst/>
          </a:prstGeom>
          <a:noFill/>
        </p:spPr>
        <p:txBody>
          <a:bodyPr wrap="none" rtlCol="0">
            <a:spAutoFit/>
          </a:bodyPr>
          <a:lstStyle/>
          <a:p>
            <a:pPr algn="l" defTabSz="1068111" rtl="0"/>
            <a:r>
              <a:rPr lang="en-GB" sz="3037" kern="1200" dirty="0">
                <a:solidFill>
                  <a:prstClr val="black"/>
                </a:solidFill>
                <a:ea typeface="+mn-ea"/>
                <a:cs typeface="+mn-cs"/>
              </a:rPr>
              <a:t>Security is Important</a:t>
            </a:r>
          </a:p>
          <a:p>
            <a:pPr algn="l" defTabSz="1068111" rtl="0"/>
            <a:endParaRPr lang="en-GB" sz="3037" kern="1200" dirty="0">
              <a:solidFill>
                <a:prstClr val="black"/>
              </a:solidFill>
              <a:ea typeface="+mn-ea"/>
              <a:cs typeface="+mn-cs"/>
            </a:endParaRPr>
          </a:p>
        </p:txBody>
      </p:sp>
    </p:spTree>
    <p:extLst>
      <p:ext uri="{BB962C8B-B14F-4D97-AF65-F5344CB8AC3E}">
        <p14:creationId xmlns:p14="http://schemas.microsoft.com/office/powerpoint/2010/main" val="400607366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471320" y="2516610"/>
            <a:ext cx="7149294" cy="3424849"/>
          </a:xfrm>
        </p:spPr>
        <p:txBody>
          <a:bodyPr>
            <a:normAutofit/>
          </a:bodyPr>
          <a:lstStyle/>
          <a:p>
            <a:pPr algn="l"/>
            <a:r>
              <a:rPr lang="en-GB" sz="3271" b="1" dirty="0"/>
              <a:t>Alison Atkinson</a:t>
            </a:r>
          </a:p>
          <a:p>
            <a:pPr algn="l"/>
            <a:r>
              <a:rPr lang="en-GB" sz="3271" dirty="0"/>
              <a:t>Digital Projects Manager</a:t>
            </a:r>
          </a:p>
          <a:p>
            <a:pPr algn="l"/>
            <a:r>
              <a:rPr lang="en-GB" sz="3271" dirty="0"/>
              <a:t>Donmar Warehouse</a:t>
            </a:r>
          </a:p>
          <a:p>
            <a:pPr algn="l"/>
            <a:r>
              <a:rPr lang="en-GB" sz="2803" dirty="0"/>
              <a:t>aatkinson@donmarwarehouse.com</a:t>
            </a:r>
          </a:p>
        </p:txBody>
      </p:sp>
      <p:pic>
        <p:nvPicPr>
          <p:cNvPr id="1027" name="Picture 3" descr="J:\Logos\DONMAR LOGO\CURRENT DonmarLogoVertical hi-res 2015.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19346" y="762160"/>
            <a:ext cx="715537" cy="301609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921028" y="1235188"/>
            <a:ext cx="3381773" cy="5086125"/>
          </a:xfrm>
          <a:prstGeom prst="rect">
            <a:avLst/>
          </a:prstGeom>
        </p:spPr>
      </p:pic>
    </p:spTree>
    <p:extLst>
      <p:ext uri="{BB962C8B-B14F-4D97-AF65-F5344CB8AC3E}">
        <p14:creationId xmlns:p14="http://schemas.microsoft.com/office/powerpoint/2010/main" val="27315544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6128"/>
          <a:stretch/>
        </p:blipFill>
        <p:spPr bwMode="auto">
          <a:xfrm>
            <a:off x="302683" y="-32796"/>
            <a:ext cx="10115564" cy="761947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a:xfrm>
            <a:off x="897190" y="842591"/>
            <a:ext cx="9067800" cy="2380264"/>
          </a:xfrm>
        </p:spPr>
        <p:txBody>
          <a:bodyPr>
            <a:noAutofit/>
          </a:bodyPr>
          <a:lstStyle/>
          <a:p>
            <a:pPr algn="l"/>
            <a:r>
              <a:rPr lang="en-GB" sz="5950" dirty="0">
                <a:solidFill>
                  <a:schemeClr val="bg1"/>
                </a:solidFill>
              </a:rPr>
              <a:t>DBA – Tips and Tricks</a:t>
            </a:r>
          </a:p>
        </p:txBody>
      </p:sp>
      <p:sp>
        <p:nvSpPr>
          <p:cNvPr id="4" name="Title 1"/>
          <p:cNvSpPr txBox="1">
            <a:spLocks/>
          </p:cNvSpPr>
          <p:nvPr/>
        </p:nvSpPr>
        <p:spPr>
          <a:xfrm>
            <a:off x="897190" y="3857592"/>
            <a:ext cx="6664740" cy="2380264"/>
          </a:xfrm>
          <a:prstGeom prst="rect">
            <a:avLst/>
          </a:prstGeom>
        </p:spPr>
        <p:txBody>
          <a:bodyPr vert="horz" lIns="100753" tIns="50377" rIns="100753" bIns="50377"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3085" dirty="0">
                <a:solidFill>
                  <a:prstClr val="white"/>
                </a:solidFill>
                <a:latin typeface="Arial" panose="020B0604020202020204" pitchFamily="34" charset="0"/>
                <a:cs typeface="Arial" panose="020B0604020202020204" pitchFamily="34" charset="0"/>
              </a:rPr>
              <a:t>Victoria Carlin O’Brien</a:t>
            </a:r>
          </a:p>
          <a:p>
            <a:pPr algn="l"/>
            <a:r>
              <a:rPr lang="en-GB" sz="3085" dirty="0">
                <a:solidFill>
                  <a:prstClr val="white"/>
                </a:solidFill>
                <a:latin typeface="Arial" panose="020B0604020202020204" pitchFamily="34" charset="0"/>
                <a:cs typeface="Arial" panose="020B0604020202020204" pitchFamily="34" charset="0"/>
              </a:rPr>
              <a:t>Insights &amp; Data Manager</a:t>
            </a:r>
          </a:p>
          <a:p>
            <a:pPr algn="l"/>
            <a:r>
              <a:rPr lang="en-GB" sz="3085" dirty="0">
                <a:solidFill>
                  <a:prstClr val="white"/>
                </a:solidFill>
                <a:latin typeface="Arial" panose="020B0604020202020204" pitchFamily="34" charset="0"/>
                <a:cs typeface="Arial" panose="020B0604020202020204" pitchFamily="34" charset="0"/>
              </a:rPr>
              <a:t>Roundhouse Trust</a:t>
            </a:r>
          </a:p>
          <a:p>
            <a:pPr algn="l"/>
            <a:endParaRPr lang="en-GB" sz="3085" dirty="0">
              <a:solidFill>
                <a:prstClr val="white"/>
              </a:solidFill>
              <a:latin typeface="Arial" panose="020B0604020202020204" pitchFamily="34" charset="0"/>
              <a:cs typeface="Arial" panose="020B0604020202020204" pitchFamily="34" charset="0"/>
            </a:endParaRPr>
          </a:p>
          <a:p>
            <a:pPr algn="l"/>
            <a:r>
              <a:rPr lang="en-GB" sz="2645" dirty="0">
                <a:solidFill>
                  <a:prstClr val="white"/>
                </a:solidFill>
                <a:latin typeface="Arial" panose="020B0604020202020204" pitchFamily="34" charset="0"/>
                <a:cs typeface="Arial" panose="020B0604020202020204" pitchFamily="34" charset="0"/>
              </a:rPr>
              <a:t>formerly Data Analyst + Programmer National Theatre</a:t>
            </a:r>
            <a:endParaRPr lang="en-GB" sz="3085" dirty="0">
              <a:solidFill>
                <a:prstClr val="white"/>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56013651"/>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Section title option B</a:t>
            </a:r>
            <a:endParaRPr lang="en-GB" dirty="0"/>
          </a:p>
        </p:txBody>
      </p:sp>
      <p:sp>
        <p:nvSpPr>
          <p:cNvPr id="3" name="Content Placeholder 2"/>
          <p:cNvSpPr>
            <a:spLocks noGrp="1"/>
          </p:cNvSpPr>
          <p:nvPr>
            <p:ph idx="1"/>
          </p:nvPr>
        </p:nvSpPr>
        <p:spPr/>
        <p:txBody>
          <a:bodyPr/>
          <a:lstStyle/>
          <a:p>
            <a:endParaRPr lang="en-GB"/>
          </a:p>
        </p:txBody>
      </p:sp>
      <p:pic>
        <p:nvPicPr>
          <p:cNvPr id="3074" name="Picture 2" descr="S:\Marketing\images\great building images\Flaming Lips live at the Roundhouse_ credit Stuart Leech.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r="10756"/>
          <a:stretch/>
        </p:blipFill>
        <p:spPr bwMode="auto">
          <a:xfrm>
            <a:off x="262453" y="-30173"/>
            <a:ext cx="10115564" cy="7586673"/>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a:off x="776222" y="207854"/>
            <a:ext cx="9067800" cy="2380264"/>
          </a:xfrm>
          <a:prstGeom prst="rect">
            <a:avLst/>
          </a:prstGeom>
        </p:spPr>
        <p:txBody>
          <a:bodyPr vert="horz" lIns="100753" tIns="50377" rIns="100753" bIns="50377"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5950" b="1" dirty="0">
                <a:solidFill>
                  <a:prstClr val="white"/>
                </a:solidFill>
                <a:latin typeface="Arial" panose="020B0604020202020204" pitchFamily="34" charset="0"/>
                <a:cs typeface="Arial" panose="020B0604020202020204" pitchFamily="34" charset="0"/>
              </a:rPr>
              <a:t>Roundhouse </a:t>
            </a:r>
          </a:p>
        </p:txBody>
      </p:sp>
      <p:sp>
        <p:nvSpPr>
          <p:cNvPr id="6" name="Content Placeholder 2"/>
          <p:cNvSpPr txBox="1">
            <a:spLocks/>
          </p:cNvSpPr>
          <p:nvPr/>
        </p:nvSpPr>
        <p:spPr>
          <a:xfrm>
            <a:off x="897408" y="1794696"/>
            <a:ext cx="8946614" cy="5553950"/>
          </a:xfrm>
          <a:prstGeom prst="rect">
            <a:avLst/>
          </a:prstGeom>
        </p:spPr>
        <p:txBody>
          <a:bodyPr vert="horz" lIns="100753" tIns="50377" rIns="100753" bIns="50377"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nSpc>
                <a:spcPct val="150000"/>
              </a:lnSpc>
              <a:buClr>
                <a:srgbClr val="ED1B2F"/>
              </a:buClr>
              <a:buNone/>
            </a:pPr>
            <a:endParaRPr lang="en-GB" sz="2204" dirty="0">
              <a:solidFill>
                <a:prstClr val="white"/>
              </a:solidFill>
              <a:latin typeface="Arial" panose="020B0604020202020204" pitchFamily="34" charset="0"/>
              <a:cs typeface="Arial" panose="020B0604020202020204" pitchFamily="34" charset="0"/>
            </a:endParaRPr>
          </a:p>
          <a:p>
            <a:pPr marL="0" indent="0" algn="just">
              <a:lnSpc>
                <a:spcPct val="150000"/>
              </a:lnSpc>
              <a:buClr>
                <a:srgbClr val="ED1B2F"/>
              </a:buClr>
              <a:buNone/>
            </a:pPr>
            <a:r>
              <a:rPr lang="en-GB" sz="2204" dirty="0">
                <a:solidFill>
                  <a:prstClr val="white"/>
                </a:solidFill>
                <a:latin typeface="Arial" panose="020B0604020202020204" pitchFamily="34" charset="0"/>
                <a:cs typeface="Arial" panose="020B0604020202020204" pitchFamily="34" charset="0"/>
              </a:rPr>
              <a:t>Creativity drives change drives creativity drives change drives…</a:t>
            </a:r>
          </a:p>
          <a:p>
            <a:pPr marL="0" indent="0" algn="just">
              <a:lnSpc>
                <a:spcPct val="150000"/>
              </a:lnSpc>
              <a:buClr>
                <a:srgbClr val="ED1B2F"/>
              </a:buClr>
              <a:buNone/>
            </a:pPr>
            <a:r>
              <a:rPr lang="en-GB" sz="2204" dirty="0">
                <a:solidFill>
                  <a:prstClr val="white"/>
                </a:solidFill>
                <a:latin typeface="Arial" panose="020B0604020202020204" pitchFamily="34" charset="0"/>
                <a:cs typeface="Arial" panose="020B0604020202020204" pitchFamily="34" charset="0"/>
              </a:rPr>
              <a:t>The Roundhouse is one of the most incredible live performance spaces in the world where the biggest names in music, theatre, circus and spoken word take to the stage every day. A former railway engine repair shed, the Grade II* listed building was transformed into a </a:t>
            </a:r>
            <a:r>
              <a:rPr lang="en-GB" sz="2204" dirty="0" err="1">
                <a:solidFill>
                  <a:prstClr val="white"/>
                </a:solidFill>
                <a:latin typeface="Arial" panose="020B0604020202020204" pitchFamily="34" charset="0"/>
                <a:cs typeface="Arial" panose="020B0604020202020204" pitchFamily="34" charset="0"/>
              </a:rPr>
              <a:t>groundbreaking</a:t>
            </a:r>
            <a:r>
              <a:rPr lang="en-GB" sz="2204" dirty="0">
                <a:solidFill>
                  <a:prstClr val="white"/>
                </a:solidFill>
                <a:latin typeface="Arial" panose="020B0604020202020204" pitchFamily="34" charset="0"/>
                <a:cs typeface="Arial" panose="020B0604020202020204" pitchFamily="34" charset="0"/>
              </a:rPr>
              <a:t> performing arts venue 50 years ago, and we have welcomed legendary artists from all over the world to perform in our unique spaces.</a:t>
            </a:r>
          </a:p>
        </p:txBody>
      </p:sp>
    </p:spTree>
    <p:extLst>
      <p:ext uri="{BB962C8B-B14F-4D97-AF65-F5344CB8AC3E}">
        <p14:creationId xmlns:p14="http://schemas.microsoft.com/office/powerpoint/2010/main" val="2251770359"/>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6493" r="1"/>
          <a:stretch/>
        </p:blipFill>
        <p:spPr bwMode="auto">
          <a:xfrm>
            <a:off x="-351465" y="0"/>
            <a:ext cx="10729482" cy="75866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p:txBody>
          <a:bodyPr/>
          <a:lstStyle/>
          <a:p>
            <a:r>
              <a:rPr lang="en-GB" dirty="0" smtClean="0"/>
              <a:t>Section title Option A</a:t>
            </a:r>
            <a:endParaRPr lang="en-GB" dirty="0"/>
          </a:p>
        </p:txBody>
      </p:sp>
      <p:sp>
        <p:nvSpPr>
          <p:cNvPr id="4" name="Rectangle 3"/>
          <p:cNvSpPr/>
          <p:nvPr/>
        </p:nvSpPr>
        <p:spPr>
          <a:xfrm>
            <a:off x="302684" y="0"/>
            <a:ext cx="10075333" cy="7556500"/>
          </a:xfrm>
          <a:prstGeom prst="rect">
            <a:avLst/>
          </a:prstGeom>
          <a:solidFill>
            <a:srgbClr val="ED1B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07577" rtl="0"/>
            <a:endParaRPr lang="en-GB" sz="1983" kern="1200">
              <a:solidFill>
                <a:prstClr val="white"/>
              </a:solidFill>
            </a:endParaRPr>
          </a:p>
        </p:txBody>
      </p:sp>
      <p:sp>
        <p:nvSpPr>
          <p:cNvPr id="10" name="Title 1"/>
          <p:cNvSpPr txBox="1">
            <a:spLocks/>
          </p:cNvSpPr>
          <p:nvPr/>
        </p:nvSpPr>
        <p:spPr>
          <a:xfrm>
            <a:off x="776222" y="207854"/>
            <a:ext cx="9067800" cy="2380264"/>
          </a:xfrm>
          <a:prstGeom prst="rect">
            <a:avLst/>
          </a:prstGeom>
        </p:spPr>
        <p:txBody>
          <a:bodyPr vert="horz" lIns="100753" tIns="50377" rIns="100753" bIns="50377"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5950" b="1" dirty="0">
                <a:solidFill>
                  <a:prstClr val="white"/>
                </a:solidFill>
                <a:latin typeface="Arial" panose="020B0604020202020204" pitchFamily="34" charset="0"/>
                <a:cs typeface="Arial" panose="020B0604020202020204" pitchFamily="34" charset="0"/>
              </a:rPr>
              <a:t>Who can be a DBA?</a:t>
            </a:r>
          </a:p>
        </p:txBody>
      </p:sp>
      <p:sp>
        <p:nvSpPr>
          <p:cNvPr id="7" name="Title 1"/>
          <p:cNvSpPr txBox="1">
            <a:spLocks/>
          </p:cNvSpPr>
          <p:nvPr/>
        </p:nvSpPr>
        <p:spPr>
          <a:xfrm>
            <a:off x="897190" y="2032723"/>
            <a:ext cx="5077897" cy="2380264"/>
          </a:xfrm>
          <a:prstGeom prst="rect">
            <a:avLst/>
          </a:prstGeom>
        </p:spPr>
        <p:txBody>
          <a:bodyPr vert="horz" lIns="100753" tIns="50377" rIns="100753" bIns="50377"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endParaRPr lang="en-GB" sz="3085" dirty="0">
              <a:solidFill>
                <a:prstClr val="white"/>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66762638"/>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6493" r="1"/>
          <a:stretch/>
        </p:blipFill>
        <p:spPr bwMode="auto">
          <a:xfrm>
            <a:off x="-351465" y="0"/>
            <a:ext cx="10729482" cy="75866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p:txBody>
          <a:bodyPr/>
          <a:lstStyle/>
          <a:p>
            <a:r>
              <a:rPr lang="en-GB" dirty="0" smtClean="0"/>
              <a:t>Section title Option A</a:t>
            </a:r>
            <a:endParaRPr lang="en-GB" dirty="0"/>
          </a:p>
        </p:txBody>
      </p:sp>
      <p:sp>
        <p:nvSpPr>
          <p:cNvPr id="4" name="Rectangle 3"/>
          <p:cNvSpPr/>
          <p:nvPr/>
        </p:nvSpPr>
        <p:spPr>
          <a:xfrm>
            <a:off x="302684" y="0"/>
            <a:ext cx="10075333" cy="7556500"/>
          </a:xfrm>
          <a:prstGeom prst="rect">
            <a:avLst/>
          </a:prstGeom>
          <a:solidFill>
            <a:srgbClr val="ED1B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07577" rtl="0"/>
            <a:endParaRPr lang="en-GB" sz="1983" kern="1200">
              <a:solidFill>
                <a:prstClr val="white"/>
              </a:solidFill>
            </a:endParaRPr>
          </a:p>
        </p:txBody>
      </p:sp>
      <p:sp>
        <p:nvSpPr>
          <p:cNvPr id="10" name="Title 1"/>
          <p:cNvSpPr txBox="1">
            <a:spLocks/>
          </p:cNvSpPr>
          <p:nvPr/>
        </p:nvSpPr>
        <p:spPr>
          <a:xfrm>
            <a:off x="776222" y="207854"/>
            <a:ext cx="9067800" cy="2380264"/>
          </a:xfrm>
          <a:prstGeom prst="rect">
            <a:avLst/>
          </a:prstGeom>
        </p:spPr>
        <p:txBody>
          <a:bodyPr vert="horz" lIns="100753" tIns="50377" rIns="100753" bIns="50377"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5950" b="1" dirty="0">
                <a:solidFill>
                  <a:prstClr val="white"/>
                </a:solidFill>
                <a:latin typeface="Arial" panose="020B0604020202020204" pitchFamily="34" charset="0"/>
                <a:cs typeface="Arial" panose="020B0604020202020204" pitchFamily="34" charset="0"/>
              </a:rPr>
              <a:t>Reporting</a:t>
            </a:r>
          </a:p>
        </p:txBody>
      </p:sp>
      <p:sp>
        <p:nvSpPr>
          <p:cNvPr id="7" name="Title 1"/>
          <p:cNvSpPr txBox="1">
            <a:spLocks/>
          </p:cNvSpPr>
          <p:nvPr/>
        </p:nvSpPr>
        <p:spPr>
          <a:xfrm>
            <a:off x="897190" y="2032723"/>
            <a:ext cx="5077897" cy="2380264"/>
          </a:xfrm>
          <a:prstGeom prst="rect">
            <a:avLst/>
          </a:prstGeom>
        </p:spPr>
        <p:txBody>
          <a:bodyPr vert="horz" lIns="100753" tIns="50377" rIns="100753" bIns="50377"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endParaRPr lang="en-GB" sz="3085" dirty="0">
              <a:solidFill>
                <a:prstClr val="white"/>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09977661"/>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GB" b="1" dirty="0" smtClean="0">
                <a:solidFill>
                  <a:srgbClr val="350457"/>
                </a:solidFill>
                <a:latin typeface="Arial" panose="020B0604020202020204" pitchFamily="34" charset="0"/>
                <a:cs typeface="Arial" panose="020B0604020202020204" pitchFamily="34" charset="0"/>
              </a:rPr>
              <a:t>What’s wrong with the current?</a:t>
            </a:r>
            <a:endParaRPr lang="en-GB" b="1" dirty="0">
              <a:solidFill>
                <a:srgbClr val="350457"/>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marL="0" indent="0">
              <a:buNone/>
            </a:pPr>
            <a:endParaRPr lang="en-GB" dirty="0"/>
          </a:p>
          <a:p>
            <a:pPr marL="0" indent="0">
              <a:buNone/>
            </a:pPr>
            <a:endParaRPr lang="en-GB" sz="2645" dirty="0"/>
          </a:p>
        </p:txBody>
      </p:sp>
      <p:pic>
        <p:nvPicPr>
          <p:cNvPr id="5" name="Picture 2" descr="S:\All Roundhouse\Anniversary Year\Marketing\Brand\Brand assets\Logos\Red RH Logos\RH_logo_CMYK_Red.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990089" y="6237856"/>
            <a:ext cx="950989" cy="964066"/>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302683" y="128511"/>
            <a:ext cx="10353591" cy="397481"/>
          </a:xfrm>
          <a:prstGeom prst="rect">
            <a:avLst/>
          </a:prstGeom>
        </p:spPr>
        <p:txBody>
          <a:bodyPr wrap="square">
            <a:spAutoFit/>
          </a:bodyPr>
          <a:lstStyle/>
          <a:p>
            <a:pPr algn="l" defTabSz="1007577" rtl="0"/>
            <a:r>
              <a:rPr lang="en-GB" sz="1983" kern="1200" dirty="0">
                <a:solidFill>
                  <a:prstClr val="black"/>
                </a:solidFill>
                <a:ea typeface="+mn-ea"/>
                <a:cs typeface="+mn-cs"/>
              </a:rPr>
              <a:t>        </a:t>
            </a:r>
            <a:r>
              <a:rPr lang="en-GB" sz="1983" kern="1200" dirty="0">
                <a:solidFill>
                  <a:srgbClr val="ED1B2F"/>
                </a:solidFill>
                <a:ea typeface="+mn-ea"/>
                <a:cs typeface="+mn-cs"/>
              </a:rPr>
              <a:t>………………………………………………………………………………………………………………………………………….</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7848" y="1556670"/>
            <a:ext cx="8916963" cy="44431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7" name="Group 6"/>
          <p:cNvGrpSpPr/>
          <p:nvPr/>
        </p:nvGrpSpPr>
        <p:grpSpPr>
          <a:xfrm>
            <a:off x="8514036" y="6148369"/>
            <a:ext cx="1834107" cy="804339"/>
            <a:chOff x="7452320" y="5580031"/>
            <a:chExt cx="1664568" cy="729988"/>
          </a:xfrm>
        </p:grpSpPr>
        <p:sp>
          <p:nvSpPr>
            <p:cNvPr id="8" name="TextBox 7"/>
            <p:cNvSpPr txBox="1"/>
            <p:nvPr/>
          </p:nvSpPr>
          <p:spPr>
            <a:xfrm>
              <a:off x="7452320" y="5949280"/>
              <a:ext cx="1512168" cy="360739"/>
            </a:xfrm>
            <a:prstGeom prst="rect">
              <a:avLst/>
            </a:prstGeom>
            <a:solidFill>
              <a:schemeClr val="bg1"/>
            </a:solidFill>
          </p:spPr>
          <p:txBody>
            <a:bodyPr wrap="square" rtlCol="0">
              <a:spAutoFit/>
            </a:bodyPr>
            <a:lstStyle/>
            <a:p>
              <a:pPr algn="l" defTabSz="1007577" rtl="0"/>
              <a:endParaRPr lang="en-GB" sz="1983" kern="1200" dirty="0">
                <a:solidFill>
                  <a:prstClr val="black"/>
                </a:solidFill>
                <a:ea typeface="+mn-ea"/>
                <a:cs typeface="+mn-cs"/>
              </a:endParaRPr>
            </a:p>
          </p:txBody>
        </p:sp>
        <p:sp>
          <p:nvSpPr>
            <p:cNvPr id="9" name="TextBox 8"/>
            <p:cNvSpPr txBox="1"/>
            <p:nvPr/>
          </p:nvSpPr>
          <p:spPr>
            <a:xfrm>
              <a:off x="7604720" y="5580031"/>
              <a:ext cx="1512168" cy="360739"/>
            </a:xfrm>
            <a:prstGeom prst="rect">
              <a:avLst/>
            </a:prstGeom>
            <a:solidFill>
              <a:schemeClr val="bg1"/>
            </a:solidFill>
          </p:spPr>
          <p:txBody>
            <a:bodyPr wrap="square" rtlCol="0">
              <a:spAutoFit/>
            </a:bodyPr>
            <a:lstStyle/>
            <a:p>
              <a:pPr algn="l" defTabSz="1007577" rtl="0"/>
              <a:endParaRPr lang="en-GB" sz="1983" kern="1200" dirty="0">
                <a:solidFill>
                  <a:prstClr val="black"/>
                </a:solidFill>
                <a:ea typeface="+mn-ea"/>
                <a:cs typeface="+mn-cs"/>
              </a:endParaRPr>
            </a:p>
          </p:txBody>
        </p:sp>
      </p:grpSp>
      <p:grpSp>
        <p:nvGrpSpPr>
          <p:cNvPr id="10" name="Group 9"/>
          <p:cNvGrpSpPr/>
          <p:nvPr/>
        </p:nvGrpSpPr>
        <p:grpSpPr>
          <a:xfrm>
            <a:off x="8514036" y="6148369"/>
            <a:ext cx="1834107" cy="804339"/>
            <a:chOff x="7452320" y="5580031"/>
            <a:chExt cx="1664568" cy="729988"/>
          </a:xfrm>
        </p:grpSpPr>
        <p:sp>
          <p:nvSpPr>
            <p:cNvPr id="11" name="TextBox 10"/>
            <p:cNvSpPr txBox="1"/>
            <p:nvPr/>
          </p:nvSpPr>
          <p:spPr>
            <a:xfrm>
              <a:off x="7452320" y="5949280"/>
              <a:ext cx="1512168" cy="360739"/>
            </a:xfrm>
            <a:prstGeom prst="rect">
              <a:avLst/>
            </a:prstGeom>
            <a:solidFill>
              <a:schemeClr val="bg1"/>
            </a:solidFill>
          </p:spPr>
          <p:txBody>
            <a:bodyPr wrap="square" rtlCol="0">
              <a:spAutoFit/>
            </a:bodyPr>
            <a:lstStyle/>
            <a:p>
              <a:pPr algn="l" defTabSz="1007577" rtl="0"/>
              <a:endParaRPr lang="en-GB" sz="1983" kern="1200" dirty="0">
                <a:solidFill>
                  <a:prstClr val="black"/>
                </a:solidFill>
                <a:ea typeface="+mn-ea"/>
                <a:cs typeface="+mn-cs"/>
              </a:endParaRPr>
            </a:p>
          </p:txBody>
        </p:sp>
        <p:sp>
          <p:nvSpPr>
            <p:cNvPr id="12" name="TextBox 11"/>
            <p:cNvSpPr txBox="1"/>
            <p:nvPr/>
          </p:nvSpPr>
          <p:spPr>
            <a:xfrm>
              <a:off x="7604720" y="5580031"/>
              <a:ext cx="1512168" cy="360739"/>
            </a:xfrm>
            <a:prstGeom prst="rect">
              <a:avLst/>
            </a:prstGeom>
            <a:solidFill>
              <a:schemeClr val="bg1"/>
            </a:solidFill>
          </p:spPr>
          <p:txBody>
            <a:bodyPr wrap="square" rtlCol="0">
              <a:spAutoFit/>
            </a:bodyPr>
            <a:lstStyle/>
            <a:p>
              <a:pPr algn="l" defTabSz="1007577" rtl="0"/>
              <a:endParaRPr lang="en-GB" sz="1983" kern="1200" dirty="0">
                <a:solidFill>
                  <a:prstClr val="black"/>
                </a:solidFill>
                <a:ea typeface="+mn-ea"/>
                <a:cs typeface="+mn-cs"/>
              </a:endParaRPr>
            </a:p>
          </p:txBody>
        </p:sp>
      </p:grpSp>
      <p:sp>
        <p:nvSpPr>
          <p:cNvPr id="13" name="TextBox 12"/>
          <p:cNvSpPr txBox="1"/>
          <p:nvPr/>
        </p:nvSpPr>
        <p:spPr>
          <a:xfrm>
            <a:off x="8618622" y="6812796"/>
            <a:ext cx="1666185" cy="397481"/>
          </a:xfrm>
          <a:prstGeom prst="rect">
            <a:avLst/>
          </a:prstGeom>
          <a:solidFill>
            <a:schemeClr val="bg1"/>
          </a:solidFill>
        </p:spPr>
        <p:txBody>
          <a:bodyPr wrap="square" rtlCol="0">
            <a:spAutoFit/>
          </a:bodyPr>
          <a:lstStyle/>
          <a:p>
            <a:pPr algn="l" defTabSz="1007577" rtl="0"/>
            <a:endParaRPr lang="en-GB" sz="1983" kern="1200" dirty="0">
              <a:solidFill>
                <a:prstClr val="black"/>
              </a:solidFill>
              <a:ea typeface="+mn-ea"/>
              <a:cs typeface="+mn-cs"/>
            </a:endParaRPr>
          </a:p>
        </p:txBody>
      </p:sp>
    </p:spTree>
    <p:extLst>
      <p:ext uri="{BB962C8B-B14F-4D97-AF65-F5344CB8AC3E}">
        <p14:creationId xmlns:p14="http://schemas.microsoft.com/office/powerpoint/2010/main" val="2232702281"/>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GB" b="1" dirty="0" smtClean="0">
                <a:solidFill>
                  <a:srgbClr val="350457"/>
                </a:solidFill>
                <a:latin typeface="Arial" panose="020B0604020202020204" pitchFamily="34" charset="0"/>
                <a:cs typeface="Arial" panose="020B0604020202020204" pitchFamily="34" charset="0"/>
              </a:rPr>
              <a:t>What’s wrong with the current?</a:t>
            </a:r>
            <a:endParaRPr lang="en-GB" b="1" dirty="0">
              <a:solidFill>
                <a:srgbClr val="350457"/>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marL="0" indent="0">
              <a:buNone/>
            </a:pPr>
            <a:endParaRPr lang="en-GB" dirty="0"/>
          </a:p>
          <a:p>
            <a:pPr marL="0" indent="0">
              <a:buNone/>
            </a:pPr>
            <a:endParaRPr lang="en-GB" sz="2645" dirty="0"/>
          </a:p>
        </p:txBody>
      </p:sp>
      <p:sp>
        <p:nvSpPr>
          <p:cNvPr id="4" name="Rectangle 3"/>
          <p:cNvSpPr/>
          <p:nvPr/>
        </p:nvSpPr>
        <p:spPr>
          <a:xfrm>
            <a:off x="302683" y="128511"/>
            <a:ext cx="10353591" cy="397481"/>
          </a:xfrm>
          <a:prstGeom prst="rect">
            <a:avLst/>
          </a:prstGeom>
        </p:spPr>
        <p:txBody>
          <a:bodyPr wrap="square">
            <a:spAutoFit/>
          </a:bodyPr>
          <a:lstStyle/>
          <a:p>
            <a:pPr algn="l" defTabSz="1007577" rtl="0"/>
            <a:r>
              <a:rPr lang="en-GB" sz="1983" kern="1200" dirty="0">
                <a:solidFill>
                  <a:prstClr val="black"/>
                </a:solidFill>
                <a:ea typeface="+mn-ea"/>
                <a:cs typeface="+mn-cs"/>
              </a:rPr>
              <a:t>        </a:t>
            </a:r>
            <a:r>
              <a:rPr lang="en-GB" sz="1983" kern="1200" dirty="0">
                <a:solidFill>
                  <a:srgbClr val="ED1B2F"/>
                </a:solidFill>
                <a:ea typeface="+mn-ea"/>
                <a:cs typeface="+mn-cs"/>
              </a:rPr>
              <a:t>………………………………………………………………………………………………………………………………………….</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7848" y="1556670"/>
            <a:ext cx="8916963" cy="44431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ular Callout 5"/>
          <p:cNvSpPr/>
          <p:nvPr/>
        </p:nvSpPr>
        <p:spPr>
          <a:xfrm>
            <a:off x="4046341" y="1556670"/>
            <a:ext cx="2062896" cy="952106"/>
          </a:xfrm>
          <a:prstGeom prst="wedgeRectCallout">
            <a:avLst>
              <a:gd name="adj1" fmla="val -59595"/>
              <a:gd name="adj2" fmla="val -636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07577" rtl="0"/>
            <a:r>
              <a:rPr lang="en-GB" sz="1983" kern="1200" dirty="0">
                <a:solidFill>
                  <a:prstClr val="white"/>
                </a:solidFill>
              </a:rPr>
              <a:t>Brings in EVERY event in between</a:t>
            </a:r>
          </a:p>
        </p:txBody>
      </p:sp>
      <p:sp>
        <p:nvSpPr>
          <p:cNvPr id="8" name="Rectangular Callout 7"/>
          <p:cNvSpPr/>
          <p:nvPr/>
        </p:nvSpPr>
        <p:spPr>
          <a:xfrm>
            <a:off x="817847" y="4095618"/>
            <a:ext cx="2062896" cy="952106"/>
          </a:xfrm>
          <a:prstGeom prst="wedgeRect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07577" rtl="0"/>
            <a:r>
              <a:rPr lang="en-GB" sz="1983" kern="1200" dirty="0">
                <a:solidFill>
                  <a:prstClr val="white"/>
                </a:solidFill>
              </a:rPr>
              <a:t>Month pulled from temp table</a:t>
            </a:r>
          </a:p>
        </p:txBody>
      </p:sp>
      <p:sp>
        <p:nvSpPr>
          <p:cNvPr id="9" name="Rectangular Callout 8"/>
          <p:cNvSpPr/>
          <p:nvPr/>
        </p:nvSpPr>
        <p:spPr>
          <a:xfrm>
            <a:off x="3912191" y="4809698"/>
            <a:ext cx="2062896" cy="952106"/>
          </a:xfrm>
          <a:prstGeom prst="wedgeRect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07577" rtl="0"/>
            <a:r>
              <a:rPr lang="en-GB" sz="1983" kern="1200" dirty="0">
                <a:solidFill>
                  <a:prstClr val="white"/>
                </a:solidFill>
              </a:rPr>
              <a:t>Event notes missed or empty?</a:t>
            </a:r>
          </a:p>
        </p:txBody>
      </p:sp>
      <p:grpSp>
        <p:nvGrpSpPr>
          <p:cNvPr id="10" name="Group 9"/>
          <p:cNvGrpSpPr/>
          <p:nvPr/>
        </p:nvGrpSpPr>
        <p:grpSpPr>
          <a:xfrm>
            <a:off x="8514036" y="5999836"/>
            <a:ext cx="1834107" cy="992481"/>
            <a:chOff x="7452320" y="5580031"/>
            <a:chExt cx="1664568" cy="615921"/>
          </a:xfrm>
        </p:grpSpPr>
        <p:sp>
          <p:nvSpPr>
            <p:cNvPr id="11" name="TextBox 10"/>
            <p:cNvSpPr txBox="1"/>
            <p:nvPr/>
          </p:nvSpPr>
          <p:spPr>
            <a:xfrm>
              <a:off x="7452320" y="5949280"/>
              <a:ext cx="1512168" cy="246672"/>
            </a:xfrm>
            <a:prstGeom prst="rect">
              <a:avLst/>
            </a:prstGeom>
            <a:solidFill>
              <a:schemeClr val="bg1"/>
            </a:solidFill>
          </p:spPr>
          <p:txBody>
            <a:bodyPr wrap="square" rtlCol="0">
              <a:spAutoFit/>
            </a:bodyPr>
            <a:lstStyle/>
            <a:p>
              <a:pPr algn="l" defTabSz="1007577" rtl="0"/>
              <a:endParaRPr lang="en-GB" sz="1983" kern="1200" dirty="0">
                <a:solidFill>
                  <a:prstClr val="black"/>
                </a:solidFill>
                <a:ea typeface="+mn-ea"/>
                <a:cs typeface="+mn-cs"/>
              </a:endParaRPr>
            </a:p>
          </p:txBody>
        </p:sp>
        <p:sp>
          <p:nvSpPr>
            <p:cNvPr id="12" name="TextBox 11"/>
            <p:cNvSpPr txBox="1"/>
            <p:nvPr/>
          </p:nvSpPr>
          <p:spPr>
            <a:xfrm>
              <a:off x="7604720" y="5580031"/>
              <a:ext cx="1512168" cy="246672"/>
            </a:xfrm>
            <a:prstGeom prst="rect">
              <a:avLst/>
            </a:prstGeom>
            <a:solidFill>
              <a:schemeClr val="bg1"/>
            </a:solidFill>
          </p:spPr>
          <p:txBody>
            <a:bodyPr wrap="square" rtlCol="0">
              <a:spAutoFit/>
            </a:bodyPr>
            <a:lstStyle/>
            <a:p>
              <a:pPr algn="l" defTabSz="1007577" rtl="0"/>
              <a:endParaRPr lang="en-GB" sz="1983" kern="1200" dirty="0">
                <a:solidFill>
                  <a:prstClr val="black"/>
                </a:solidFill>
                <a:ea typeface="+mn-ea"/>
                <a:cs typeface="+mn-cs"/>
              </a:endParaRPr>
            </a:p>
          </p:txBody>
        </p:sp>
      </p:grpSp>
    </p:spTree>
    <p:extLst>
      <p:ext uri="{BB962C8B-B14F-4D97-AF65-F5344CB8AC3E}">
        <p14:creationId xmlns:p14="http://schemas.microsoft.com/office/powerpoint/2010/main" val="1392949046"/>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0611" y="507001"/>
            <a:ext cx="7956935" cy="64855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Content Placeholder 2"/>
          <p:cNvSpPr>
            <a:spLocks noGrp="1"/>
          </p:cNvSpPr>
          <p:nvPr>
            <p:ph idx="1"/>
          </p:nvPr>
        </p:nvSpPr>
        <p:spPr/>
        <p:txBody>
          <a:bodyPr>
            <a:normAutofit/>
          </a:bodyPr>
          <a:lstStyle/>
          <a:p>
            <a:pPr marL="0" indent="0">
              <a:buNone/>
            </a:pPr>
            <a:endParaRPr lang="en-GB" dirty="0"/>
          </a:p>
          <a:p>
            <a:pPr marL="0" indent="0">
              <a:buNone/>
            </a:pPr>
            <a:endParaRPr lang="en-GB" sz="2645" dirty="0"/>
          </a:p>
        </p:txBody>
      </p:sp>
      <p:sp>
        <p:nvSpPr>
          <p:cNvPr id="6" name="Rectangular Callout 5"/>
          <p:cNvSpPr/>
          <p:nvPr/>
        </p:nvSpPr>
        <p:spPr>
          <a:xfrm>
            <a:off x="7085877" y="3273737"/>
            <a:ext cx="2062896" cy="952106"/>
          </a:xfrm>
          <a:prstGeom prst="wedgeRectCallout">
            <a:avLst>
              <a:gd name="adj1" fmla="val -59595"/>
              <a:gd name="adj2" fmla="val -636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07577" rtl="0"/>
            <a:r>
              <a:rPr lang="en-GB" sz="1983" kern="1200" dirty="0">
                <a:solidFill>
                  <a:prstClr val="white"/>
                </a:solidFill>
              </a:rPr>
              <a:t>Note for next DBA</a:t>
            </a:r>
          </a:p>
        </p:txBody>
      </p:sp>
      <p:sp>
        <p:nvSpPr>
          <p:cNvPr id="8" name="Rectangular Callout 7"/>
          <p:cNvSpPr/>
          <p:nvPr/>
        </p:nvSpPr>
        <p:spPr>
          <a:xfrm>
            <a:off x="5669079" y="1542193"/>
            <a:ext cx="2062896" cy="952106"/>
          </a:xfrm>
          <a:prstGeom prst="wedgeRectCallout">
            <a:avLst>
              <a:gd name="adj1" fmla="val -78977"/>
              <a:gd name="adj2" fmla="val 2218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07577" rtl="0"/>
            <a:r>
              <a:rPr lang="en-GB" sz="1983" kern="1200" dirty="0">
                <a:solidFill>
                  <a:prstClr val="white"/>
                </a:solidFill>
              </a:rPr>
              <a:t>Shiny new parameter</a:t>
            </a:r>
          </a:p>
        </p:txBody>
      </p:sp>
      <p:sp>
        <p:nvSpPr>
          <p:cNvPr id="4" name="Rectangle 3"/>
          <p:cNvSpPr/>
          <p:nvPr/>
        </p:nvSpPr>
        <p:spPr>
          <a:xfrm>
            <a:off x="302683" y="128511"/>
            <a:ext cx="10353591" cy="397481"/>
          </a:xfrm>
          <a:prstGeom prst="rect">
            <a:avLst/>
          </a:prstGeom>
        </p:spPr>
        <p:txBody>
          <a:bodyPr wrap="square">
            <a:spAutoFit/>
          </a:bodyPr>
          <a:lstStyle/>
          <a:p>
            <a:pPr algn="l" defTabSz="1007577" rtl="0"/>
            <a:r>
              <a:rPr lang="en-GB" sz="1983" kern="1200" dirty="0">
                <a:solidFill>
                  <a:prstClr val="black"/>
                </a:solidFill>
                <a:ea typeface="+mn-ea"/>
                <a:cs typeface="+mn-cs"/>
              </a:rPr>
              <a:t>        </a:t>
            </a:r>
            <a:r>
              <a:rPr lang="en-GB" sz="1983" kern="1200" dirty="0">
                <a:solidFill>
                  <a:srgbClr val="ED1B2F"/>
                </a:solidFill>
                <a:ea typeface="+mn-ea"/>
                <a:cs typeface="+mn-cs"/>
              </a:rPr>
              <a:t>………………………………………………………………………………………………………………………………………….</a:t>
            </a:r>
          </a:p>
        </p:txBody>
      </p:sp>
      <p:grpSp>
        <p:nvGrpSpPr>
          <p:cNvPr id="11" name="Group 10"/>
          <p:cNvGrpSpPr/>
          <p:nvPr/>
        </p:nvGrpSpPr>
        <p:grpSpPr>
          <a:xfrm>
            <a:off x="8514036" y="6148369"/>
            <a:ext cx="1834107" cy="804339"/>
            <a:chOff x="7452320" y="5580031"/>
            <a:chExt cx="1664568" cy="729988"/>
          </a:xfrm>
        </p:grpSpPr>
        <p:sp>
          <p:nvSpPr>
            <p:cNvPr id="12" name="TextBox 11"/>
            <p:cNvSpPr txBox="1"/>
            <p:nvPr/>
          </p:nvSpPr>
          <p:spPr>
            <a:xfrm>
              <a:off x="7452320" y="5949280"/>
              <a:ext cx="1512168" cy="360739"/>
            </a:xfrm>
            <a:prstGeom prst="rect">
              <a:avLst/>
            </a:prstGeom>
            <a:solidFill>
              <a:schemeClr val="bg1"/>
            </a:solidFill>
          </p:spPr>
          <p:txBody>
            <a:bodyPr wrap="square" rtlCol="0">
              <a:spAutoFit/>
            </a:bodyPr>
            <a:lstStyle/>
            <a:p>
              <a:pPr algn="l" defTabSz="1007577" rtl="0"/>
              <a:endParaRPr lang="en-GB" sz="1983" kern="1200" dirty="0">
                <a:solidFill>
                  <a:prstClr val="black"/>
                </a:solidFill>
                <a:ea typeface="+mn-ea"/>
                <a:cs typeface="+mn-cs"/>
              </a:endParaRPr>
            </a:p>
          </p:txBody>
        </p:sp>
        <p:sp>
          <p:nvSpPr>
            <p:cNvPr id="13" name="TextBox 12"/>
            <p:cNvSpPr txBox="1"/>
            <p:nvPr/>
          </p:nvSpPr>
          <p:spPr>
            <a:xfrm>
              <a:off x="7604720" y="5580031"/>
              <a:ext cx="1512168" cy="360739"/>
            </a:xfrm>
            <a:prstGeom prst="rect">
              <a:avLst/>
            </a:prstGeom>
            <a:solidFill>
              <a:schemeClr val="bg1"/>
            </a:solidFill>
          </p:spPr>
          <p:txBody>
            <a:bodyPr wrap="square" rtlCol="0">
              <a:spAutoFit/>
            </a:bodyPr>
            <a:lstStyle/>
            <a:p>
              <a:pPr algn="l" defTabSz="1007577" rtl="0"/>
              <a:endParaRPr lang="en-GB" sz="1983" kern="1200" dirty="0">
                <a:solidFill>
                  <a:prstClr val="black"/>
                </a:solidFill>
                <a:ea typeface="+mn-ea"/>
                <a:cs typeface="+mn-cs"/>
              </a:endParaRPr>
            </a:p>
          </p:txBody>
        </p:sp>
      </p:grpSp>
      <p:sp>
        <p:nvSpPr>
          <p:cNvPr id="14" name="TextBox 13"/>
          <p:cNvSpPr txBox="1"/>
          <p:nvPr/>
        </p:nvSpPr>
        <p:spPr>
          <a:xfrm>
            <a:off x="8618622" y="6812796"/>
            <a:ext cx="1666185" cy="397481"/>
          </a:xfrm>
          <a:prstGeom prst="rect">
            <a:avLst/>
          </a:prstGeom>
          <a:solidFill>
            <a:schemeClr val="bg1"/>
          </a:solidFill>
        </p:spPr>
        <p:txBody>
          <a:bodyPr wrap="square" rtlCol="0">
            <a:spAutoFit/>
          </a:bodyPr>
          <a:lstStyle/>
          <a:p>
            <a:pPr algn="l" defTabSz="1007577" rtl="0"/>
            <a:endParaRPr lang="en-GB" sz="1983" kern="1200" dirty="0">
              <a:solidFill>
                <a:prstClr val="black"/>
              </a:solidFill>
              <a:ea typeface="+mn-ea"/>
              <a:cs typeface="+mn-cs"/>
            </a:endParaRPr>
          </a:p>
        </p:txBody>
      </p:sp>
    </p:spTree>
    <p:extLst>
      <p:ext uri="{BB962C8B-B14F-4D97-AF65-F5344CB8AC3E}">
        <p14:creationId xmlns:p14="http://schemas.microsoft.com/office/powerpoint/2010/main" val="2464474539"/>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0611" y="507001"/>
            <a:ext cx="7956935" cy="64855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Content Placeholder 2"/>
          <p:cNvSpPr>
            <a:spLocks noGrp="1"/>
          </p:cNvSpPr>
          <p:nvPr>
            <p:ph idx="1"/>
          </p:nvPr>
        </p:nvSpPr>
        <p:spPr/>
        <p:txBody>
          <a:bodyPr>
            <a:normAutofit/>
          </a:bodyPr>
          <a:lstStyle/>
          <a:p>
            <a:pPr marL="0" indent="0">
              <a:buNone/>
            </a:pPr>
            <a:endParaRPr lang="en-GB" dirty="0"/>
          </a:p>
          <a:p>
            <a:pPr marL="0" indent="0">
              <a:buNone/>
            </a:pPr>
            <a:endParaRPr lang="en-GB" sz="2645" dirty="0"/>
          </a:p>
        </p:txBody>
      </p:sp>
      <p:sp>
        <p:nvSpPr>
          <p:cNvPr id="4" name="Rectangle 3"/>
          <p:cNvSpPr/>
          <p:nvPr/>
        </p:nvSpPr>
        <p:spPr>
          <a:xfrm>
            <a:off x="302683" y="128511"/>
            <a:ext cx="10353591" cy="397481"/>
          </a:xfrm>
          <a:prstGeom prst="rect">
            <a:avLst/>
          </a:prstGeom>
        </p:spPr>
        <p:txBody>
          <a:bodyPr wrap="square">
            <a:spAutoFit/>
          </a:bodyPr>
          <a:lstStyle/>
          <a:p>
            <a:pPr algn="l" defTabSz="1007577" rtl="0"/>
            <a:r>
              <a:rPr lang="en-GB" sz="1983" kern="1200" dirty="0">
                <a:solidFill>
                  <a:prstClr val="black"/>
                </a:solidFill>
                <a:ea typeface="+mn-ea"/>
                <a:cs typeface="+mn-cs"/>
              </a:rPr>
              <a:t>        </a:t>
            </a:r>
            <a:r>
              <a:rPr lang="en-GB" sz="1983" kern="1200" dirty="0">
                <a:solidFill>
                  <a:srgbClr val="ED1B2F"/>
                </a:solidFill>
                <a:ea typeface="+mn-ea"/>
                <a:cs typeface="+mn-cs"/>
              </a:rPr>
              <a:t>………………………………………………………………………………………………………………………………………….</a:t>
            </a:r>
          </a:p>
        </p:txBody>
      </p:sp>
      <p:grpSp>
        <p:nvGrpSpPr>
          <p:cNvPr id="11" name="Group 10"/>
          <p:cNvGrpSpPr/>
          <p:nvPr/>
        </p:nvGrpSpPr>
        <p:grpSpPr>
          <a:xfrm>
            <a:off x="8514036" y="6148369"/>
            <a:ext cx="1834107" cy="804339"/>
            <a:chOff x="7452320" y="5580031"/>
            <a:chExt cx="1664568" cy="729988"/>
          </a:xfrm>
        </p:grpSpPr>
        <p:sp>
          <p:nvSpPr>
            <p:cNvPr id="12" name="TextBox 11"/>
            <p:cNvSpPr txBox="1"/>
            <p:nvPr/>
          </p:nvSpPr>
          <p:spPr>
            <a:xfrm>
              <a:off x="7452320" y="5949280"/>
              <a:ext cx="1512168" cy="360739"/>
            </a:xfrm>
            <a:prstGeom prst="rect">
              <a:avLst/>
            </a:prstGeom>
            <a:solidFill>
              <a:schemeClr val="bg1"/>
            </a:solidFill>
          </p:spPr>
          <p:txBody>
            <a:bodyPr wrap="square" rtlCol="0">
              <a:spAutoFit/>
            </a:bodyPr>
            <a:lstStyle/>
            <a:p>
              <a:pPr algn="l" defTabSz="1007577" rtl="0"/>
              <a:endParaRPr lang="en-GB" sz="1983" kern="1200" dirty="0">
                <a:solidFill>
                  <a:prstClr val="black"/>
                </a:solidFill>
                <a:ea typeface="+mn-ea"/>
                <a:cs typeface="+mn-cs"/>
              </a:endParaRPr>
            </a:p>
          </p:txBody>
        </p:sp>
        <p:sp>
          <p:nvSpPr>
            <p:cNvPr id="13" name="TextBox 12"/>
            <p:cNvSpPr txBox="1"/>
            <p:nvPr/>
          </p:nvSpPr>
          <p:spPr>
            <a:xfrm>
              <a:off x="7604720" y="5580031"/>
              <a:ext cx="1512168" cy="360739"/>
            </a:xfrm>
            <a:prstGeom prst="rect">
              <a:avLst/>
            </a:prstGeom>
            <a:solidFill>
              <a:schemeClr val="bg1"/>
            </a:solidFill>
          </p:spPr>
          <p:txBody>
            <a:bodyPr wrap="square" rtlCol="0">
              <a:spAutoFit/>
            </a:bodyPr>
            <a:lstStyle/>
            <a:p>
              <a:pPr algn="l" defTabSz="1007577" rtl="0"/>
              <a:endParaRPr lang="en-GB" sz="1983" kern="1200" dirty="0">
                <a:solidFill>
                  <a:prstClr val="black"/>
                </a:solidFill>
                <a:ea typeface="+mn-ea"/>
                <a:cs typeface="+mn-cs"/>
              </a:endParaRPr>
            </a:p>
          </p:txBody>
        </p:sp>
      </p:grpSp>
      <p:sp>
        <p:nvSpPr>
          <p:cNvPr id="14" name="TextBox 13"/>
          <p:cNvSpPr txBox="1"/>
          <p:nvPr/>
        </p:nvSpPr>
        <p:spPr>
          <a:xfrm>
            <a:off x="8618622" y="6812796"/>
            <a:ext cx="1666185" cy="397481"/>
          </a:xfrm>
          <a:prstGeom prst="rect">
            <a:avLst/>
          </a:prstGeom>
          <a:solidFill>
            <a:schemeClr val="bg1"/>
          </a:solidFill>
        </p:spPr>
        <p:txBody>
          <a:bodyPr wrap="square" rtlCol="0">
            <a:spAutoFit/>
          </a:bodyPr>
          <a:lstStyle/>
          <a:p>
            <a:pPr algn="l" defTabSz="1007577" rtl="0"/>
            <a:endParaRPr lang="en-GB" sz="1983" kern="1200" dirty="0">
              <a:solidFill>
                <a:prstClr val="black"/>
              </a:solidFill>
              <a:ea typeface="+mn-ea"/>
              <a:cs typeface="+mn-cs"/>
            </a:endParaRPr>
          </a:p>
        </p:txBody>
      </p:sp>
      <p:sp>
        <p:nvSpPr>
          <p:cNvPr id="2" name="Explosion 2 1"/>
          <p:cNvSpPr/>
          <p:nvPr/>
        </p:nvSpPr>
        <p:spPr>
          <a:xfrm rot="1438010">
            <a:off x="1690611" y="535461"/>
            <a:ext cx="7956935" cy="6480809"/>
          </a:xfrm>
          <a:prstGeom prst="irregularSeal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07577" rtl="0"/>
            <a:endParaRPr lang="en-GB" sz="1983" kern="1200">
              <a:solidFill>
                <a:prstClr val="white"/>
              </a:solidFill>
            </a:endParaRPr>
          </a:p>
        </p:txBody>
      </p:sp>
      <p:sp>
        <p:nvSpPr>
          <p:cNvPr id="5" name="Explosion 2 4"/>
          <p:cNvSpPr/>
          <p:nvPr/>
        </p:nvSpPr>
        <p:spPr>
          <a:xfrm rot="1226795">
            <a:off x="2031067" y="1162172"/>
            <a:ext cx="7253303" cy="5074283"/>
          </a:xfrm>
          <a:prstGeom prst="irregularSeal2">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07577" rtl="0"/>
            <a:endParaRPr lang="en-GB" sz="1983" kern="1200">
              <a:solidFill>
                <a:prstClr val="white"/>
              </a:solidFill>
            </a:endParaRPr>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80744" y="3092786"/>
            <a:ext cx="4919213" cy="13709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5888299"/>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buNone/>
            </a:pPr>
            <a:endParaRPr lang="en-GB" dirty="0"/>
          </a:p>
          <a:p>
            <a:pPr marL="0" indent="0">
              <a:buNone/>
            </a:pPr>
            <a:endParaRPr lang="en-GB" sz="2645" dirty="0"/>
          </a:p>
        </p:txBody>
      </p:sp>
      <p:sp>
        <p:nvSpPr>
          <p:cNvPr id="4" name="Rectangle 3"/>
          <p:cNvSpPr/>
          <p:nvPr/>
        </p:nvSpPr>
        <p:spPr>
          <a:xfrm>
            <a:off x="302683" y="128511"/>
            <a:ext cx="10353591" cy="397481"/>
          </a:xfrm>
          <a:prstGeom prst="rect">
            <a:avLst/>
          </a:prstGeom>
        </p:spPr>
        <p:txBody>
          <a:bodyPr wrap="square">
            <a:spAutoFit/>
          </a:bodyPr>
          <a:lstStyle/>
          <a:p>
            <a:pPr algn="l" defTabSz="1007577" rtl="0"/>
            <a:r>
              <a:rPr lang="en-GB" sz="1983" kern="1200" dirty="0">
                <a:solidFill>
                  <a:prstClr val="black"/>
                </a:solidFill>
                <a:ea typeface="+mn-ea"/>
                <a:cs typeface="+mn-cs"/>
              </a:rPr>
              <a:t>        </a:t>
            </a:r>
            <a:r>
              <a:rPr lang="en-GB" sz="1983" kern="1200" dirty="0">
                <a:solidFill>
                  <a:srgbClr val="ED1B2F"/>
                </a:solidFill>
                <a:ea typeface="+mn-ea"/>
                <a:cs typeface="+mn-cs"/>
              </a:rPr>
              <a:t>………………………………………………………………………………………………………………………………………….</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7848" y="535460"/>
            <a:ext cx="6635505" cy="66664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8514036" y="6555226"/>
            <a:ext cx="1666185" cy="397481"/>
          </a:xfrm>
          <a:prstGeom prst="rect">
            <a:avLst/>
          </a:prstGeom>
          <a:solidFill>
            <a:schemeClr val="bg1"/>
          </a:solidFill>
        </p:spPr>
        <p:txBody>
          <a:bodyPr wrap="square" rtlCol="0">
            <a:spAutoFit/>
          </a:bodyPr>
          <a:lstStyle/>
          <a:p>
            <a:pPr algn="l" defTabSz="1007577" rtl="0"/>
            <a:endParaRPr lang="en-GB" sz="1983" kern="1200" dirty="0">
              <a:solidFill>
                <a:prstClr val="black"/>
              </a:solidFill>
              <a:ea typeface="+mn-ea"/>
              <a:cs typeface="+mn-cs"/>
            </a:endParaRPr>
          </a:p>
        </p:txBody>
      </p:sp>
      <p:sp>
        <p:nvSpPr>
          <p:cNvPr id="8" name="TextBox 7"/>
          <p:cNvSpPr txBox="1"/>
          <p:nvPr/>
        </p:nvSpPr>
        <p:spPr>
          <a:xfrm>
            <a:off x="8681958" y="6148368"/>
            <a:ext cx="1666185" cy="397481"/>
          </a:xfrm>
          <a:prstGeom prst="rect">
            <a:avLst/>
          </a:prstGeom>
          <a:solidFill>
            <a:schemeClr val="bg1"/>
          </a:solidFill>
        </p:spPr>
        <p:txBody>
          <a:bodyPr wrap="square" rtlCol="0">
            <a:spAutoFit/>
          </a:bodyPr>
          <a:lstStyle/>
          <a:p>
            <a:pPr algn="l" defTabSz="1007577" rtl="0"/>
            <a:endParaRPr lang="en-GB" sz="1983" kern="1200" dirty="0">
              <a:solidFill>
                <a:prstClr val="black"/>
              </a:solidFill>
              <a:ea typeface="+mn-ea"/>
              <a:cs typeface="+mn-cs"/>
            </a:endParaRPr>
          </a:p>
        </p:txBody>
      </p:sp>
      <p:sp>
        <p:nvSpPr>
          <p:cNvPr id="9" name="TextBox 8"/>
          <p:cNvSpPr txBox="1"/>
          <p:nvPr/>
        </p:nvSpPr>
        <p:spPr>
          <a:xfrm>
            <a:off x="8618622" y="6812796"/>
            <a:ext cx="1666185" cy="397481"/>
          </a:xfrm>
          <a:prstGeom prst="rect">
            <a:avLst/>
          </a:prstGeom>
          <a:solidFill>
            <a:schemeClr val="bg1"/>
          </a:solidFill>
        </p:spPr>
        <p:txBody>
          <a:bodyPr wrap="square" rtlCol="0">
            <a:spAutoFit/>
          </a:bodyPr>
          <a:lstStyle/>
          <a:p>
            <a:pPr algn="l" defTabSz="1007577" rtl="0"/>
            <a:endParaRPr lang="en-GB" sz="1983" kern="1200" dirty="0">
              <a:solidFill>
                <a:prstClr val="black"/>
              </a:solidFill>
              <a:ea typeface="+mn-ea"/>
              <a:cs typeface="+mn-cs"/>
            </a:endParaRPr>
          </a:p>
        </p:txBody>
      </p:sp>
      <p:sp>
        <p:nvSpPr>
          <p:cNvPr id="11" name="Rectangular Callout 10"/>
          <p:cNvSpPr/>
          <p:nvPr/>
        </p:nvSpPr>
        <p:spPr>
          <a:xfrm>
            <a:off x="2992840" y="535460"/>
            <a:ext cx="2062896" cy="952106"/>
          </a:xfrm>
          <a:prstGeom prst="wedgeRectCallout">
            <a:avLst>
              <a:gd name="adj1" fmla="val -78977"/>
              <a:gd name="adj2" fmla="val 2218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07577" rtl="0"/>
            <a:r>
              <a:rPr lang="en-GB" sz="1983" kern="1200" dirty="0">
                <a:solidFill>
                  <a:prstClr val="white"/>
                </a:solidFill>
              </a:rPr>
              <a:t>Logo  - good for meetings &amp; </a:t>
            </a:r>
          </a:p>
          <a:p>
            <a:pPr algn="ctr" defTabSz="1007577" rtl="0"/>
            <a:r>
              <a:rPr lang="en-GB" sz="1983" kern="1200" dirty="0">
                <a:solidFill>
                  <a:prstClr val="white"/>
                </a:solidFill>
              </a:rPr>
              <a:t>on-boarding</a:t>
            </a:r>
          </a:p>
        </p:txBody>
      </p:sp>
      <p:sp>
        <p:nvSpPr>
          <p:cNvPr id="12" name="Rectangular Callout 11"/>
          <p:cNvSpPr/>
          <p:nvPr/>
        </p:nvSpPr>
        <p:spPr>
          <a:xfrm>
            <a:off x="7958641" y="703382"/>
            <a:ext cx="2062896" cy="952106"/>
          </a:xfrm>
          <a:prstGeom prst="wedgeRectCallout">
            <a:avLst>
              <a:gd name="adj1" fmla="val -78977"/>
              <a:gd name="adj2" fmla="val 2218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07577" rtl="0"/>
            <a:r>
              <a:rPr lang="en-GB" sz="1983" kern="1200" dirty="0">
                <a:solidFill>
                  <a:prstClr val="white"/>
                </a:solidFill>
              </a:rPr>
              <a:t>Standardising templates</a:t>
            </a:r>
          </a:p>
        </p:txBody>
      </p:sp>
      <p:sp>
        <p:nvSpPr>
          <p:cNvPr id="13" name="Rectangular Callout 12"/>
          <p:cNvSpPr/>
          <p:nvPr/>
        </p:nvSpPr>
        <p:spPr>
          <a:xfrm>
            <a:off x="2642717" y="1794696"/>
            <a:ext cx="2062896" cy="952106"/>
          </a:xfrm>
          <a:prstGeom prst="wedgeRectCallout">
            <a:avLst>
              <a:gd name="adj1" fmla="val -78977"/>
              <a:gd name="adj2" fmla="val 2218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07577" rtl="0"/>
            <a:r>
              <a:rPr lang="en-GB" sz="1983" kern="1200" dirty="0">
                <a:solidFill>
                  <a:prstClr val="white"/>
                </a:solidFill>
              </a:rPr>
              <a:t>Default in VS – DON’T PANIC</a:t>
            </a:r>
          </a:p>
        </p:txBody>
      </p:sp>
    </p:spTree>
    <p:extLst>
      <p:ext uri="{BB962C8B-B14F-4D97-AF65-F5344CB8AC3E}">
        <p14:creationId xmlns:p14="http://schemas.microsoft.com/office/powerpoint/2010/main" val="3443588825"/>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6493" r="1"/>
          <a:stretch/>
        </p:blipFill>
        <p:spPr bwMode="auto">
          <a:xfrm>
            <a:off x="-351465" y="0"/>
            <a:ext cx="10729482" cy="75866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p:txBody>
          <a:bodyPr/>
          <a:lstStyle/>
          <a:p>
            <a:r>
              <a:rPr lang="en-GB" dirty="0" smtClean="0"/>
              <a:t>Section title Option A</a:t>
            </a:r>
            <a:endParaRPr lang="en-GB" dirty="0"/>
          </a:p>
        </p:txBody>
      </p:sp>
      <p:sp>
        <p:nvSpPr>
          <p:cNvPr id="4" name="Rectangle 3"/>
          <p:cNvSpPr/>
          <p:nvPr/>
        </p:nvSpPr>
        <p:spPr>
          <a:xfrm>
            <a:off x="302684" y="0"/>
            <a:ext cx="10075333" cy="7556500"/>
          </a:xfrm>
          <a:prstGeom prst="rect">
            <a:avLst/>
          </a:prstGeom>
          <a:solidFill>
            <a:srgbClr val="ED1B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07577" rtl="0"/>
            <a:endParaRPr lang="en-GB" sz="1983" kern="1200">
              <a:solidFill>
                <a:prstClr val="white"/>
              </a:solidFill>
            </a:endParaRPr>
          </a:p>
        </p:txBody>
      </p:sp>
      <p:sp>
        <p:nvSpPr>
          <p:cNvPr id="10" name="Title 1"/>
          <p:cNvSpPr txBox="1">
            <a:spLocks/>
          </p:cNvSpPr>
          <p:nvPr/>
        </p:nvSpPr>
        <p:spPr>
          <a:xfrm>
            <a:off x="776222" y="207854"/>
            <a:ext cx="9067800" cy="2380264"/>
          </a:xfrm>
          <a:prstGeom prst="rect">
            <a:avLst/>
          </a:prstGeom>
        </p:spPr>
        <p:txBody>
          <a:bodyPr vert="horz" lIns="100753" tIns="50377" rIns="100753" bIns="50377"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5950" b="1" dirty="0">
                <a:solidFill>
                  <a:prstClr val="white"/>
                </a:solidFill>
                <a:latin typeface="Arial" panose="020B0604020202020204" pitchFamily="34" charset="0"/>
                <a:cs typeface="Arial" panose="020B0604020202020204" pitchFamily="34" charset="0"/>
              </a:rPr>
              <a:t>Now STOP</a:t>
            </a:r>
          </a:p>
        </p:txBody>
      </p:sp>
      <p:sp>
        <p:nvSpPr>
          <p:cNvPr id="7" name="Title 1"/>
          <p:cNvSpPr txBox="1">
            <a:spLocks/>
          </p:cNvSpPr>
          <p:nvPr/>
        </p:nvSpPr>
        <p:spPr>
          <a:xfrm>
            <a:off x="897190" y="2032723"/>
            <a:ext cx="5077897" cy="2380264"/>
          </a:xfrm>
          <a:prstGeom prst="rect">
            <a:avLst/>
          </a:prstGeom>
        </p:spPr>
        <p:txBody>
          <a:bodyPr vert="horz" lIns="100753" tIns="50377" rIns="100753" bIns="50377"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endParaRPr lang="en-GB" sz="3085" dirty="0">
              <a:solidFill>
                <a:prstClr val="white"/>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94283733"/>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buNone/>
            </a:pPr>
            <a:endParaRPr lang="en-GB" dirty="0"/>
          </a:p>
          <a:p>
            <a:pPr marL="0" indent="0">
              <a:buNone/>
            </a:pPr>
            <a:endParaRPr lang="en-GB" sz="2645" dirty="0"/>
          </a:p>
        </p:txBody>
      </p:sp>
      <p:pic>
        <p:nvPicPr>
          <p:cNvPr id="5" name="Picture 2" descr="S:\All Roundhouse\Anniversary Year\Marketing\Brand\Brand assets\Logos\Red RH Logos\RH_logo_CMYK_Red.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990089" y="6237856"/>
            <a:ext cx="950989" cy="964066"/>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7190" y="330760"/>
            <a:ext cx="7650956" cy="67798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302683" y="128511"/>
            <a:ext cx="10353591" cy="397481"/>
          </a:xfrm>
          <a:prstGeom prst="rect">
            <a:avLst/>
          </a:prstGeom>
        </p:spPr>
        <p:txBody>
          <a:bodyPr wrap="square">
            <a:spAutoFit/>
          </a:bodyPr>
          <a:lstStyle/>
          <a:p>
            <a:pPr algn="l" defTabSz="1007577" rtl="0"/>
            <a:r>
              <a:rPr lang="en-GB" sz="1983" kern="1200" dirty="0">
                <a:solidFill>
                  <a:prstClr val="black"/>
                </a:solidFill>
                <a:ea typeface="+mn-ea"/>
                <a:cs typeface="+mn-cs"/>
              </a:rPr>
              <a:t>        </a:t>
            </a:r>
            <a:r>
              <a:rPr lang="en-GB" sz="1983" kern="1200" dirty="0">
                <a:solidFill>
                  <a:srgbClr val="ED1B2F"/>
                </a:solidFill>
                <a:ea typeface="+mn-ea"/>
                <a:cs typeface="+mn-cs"/>
              </a:rPr>
              <a:t>………………………………………………………………………………………………………………………………………….</a:t>
            </a:r>
          </a:p>
        </p:txBody>
      </p:sp>
      <p:grpSp>
        <p:nvGrpSpPr>
          <p:cNvPr id="7" name="Group 6"/>
          <p:cNvGrpSpPr/>
          <p:nvPr/>
        </p:nvGrpSpPr>
        <p:grpSpPr>
          <a:xfrm>
            <a:off x="8514036" y="6148369"/>
            <a:ext cx="1834107" cy="804339"/>
            <a:chOff x="7452320" y="5580031"/>
            <a:chExt cx="1664568" cy="729988"/>
          </a:xfrm>
        </p:grpSpPr>
        <p:sp>
          <p:nvSpPr>
            <p:cNvPr id="9" name="TextBox 8"/>
            <p:cNvSpPr txBox="1"/>
            <p:nvPr/>
          </p:nvSpPr>
          <p:spPr>
            <a:xfrm>
              <a:off x="7452320" y="5949280"/>
              <a:ext cx="1512168" cy="360739"/>
            </a:xfrm>
            <a:prstGeom prst="rect">
              <a:avLst/>
            </a:prstGeom>
            <a:solidFill>
              <a:schemeClr val="bg1"/>
            </a:solidFill>
          </p:spPr>
          <p:txBody>
            <a:bodyPr wrap="square" rtlCol="0">
              <a:spAutoFit/>
            </a:bodyPr>
            <a:lstStyle/>
            <a:p>
              <a:pPr algn="l" defTabSz="1007577" rtl="0"/>
              <a:endParaRPr lang="en-GB" sz="1983" kern="1200" dirty="0">
                <a:solidFill>
                  <a:prstClr val="black"/>
                </a:solidFill>
                <a:ea typeface="+mn-ea"/>
                <a:cs typeface="+mn-cs"/>
              </a:endParaRPr>
            </a:p>
          </p:txBody>
        </p:sp>
        <p:sp>
          <p:nvSpPr>
            <p:cNvPr id="10" name="TextBox 9"/>
            <p:cNvSpPr txBox="1"/>
            <p:nvPr/>
          </p:nvSpPr>
          <p:spPr>
            <a:xfrm>
              <a:off x="7604720" y="5580031"/>
              <a:ext cx="1512168" cy="360739"/>
            </a:xfrm>
            <a:prstGeom prst="rect">
              <a:avLst/>
            </a:prstGeom>
            <a:solidFill>
              <a:schemeClr val="bg1"/>
            </a:solidFill>
          </p:spPr>
          <p:txBody>
            <a:bodyPr wrap="square" rtlCol="0">
              <a:spAutoFit/>
            </a:bodyPr>
            <a:lstStyle/>
            <a:p>
              <a:pPr algn="l" defTabSz="1007577" rtl="0"/>
              <a:endParaRPr lang="en-GB" sz="1983" kern="1200" dirty="0">
                <a:solidFill>
                  <a:prstClr val="black"/>
                </a:solidFill>
                <a:ea typeface="+mn-ea"/>
                <a:cs typeface="+mn-cs"/>
              </a:endParaRPr>
            </a:p>
          </p:txBody>
        </p:sp>
      </p:grpSp>
      <p:sp>
        <p:nvSpPr>
          <p:cNvPr id="11" name="TextBox 10"/>
          <p:cNvSpPr txBox="1"/>
          <p:nvPr/>
        </p:nvSpPr>
        <p:spPr>
          <a:xfrm>
            <a:off x="8618622" y="6812796"/>
            <a:ext cx="1666185" cy="397481"/>
          </a:xfrm>
          <a:prstGeom prst="rect">
            <a:avLst/>
          </a:prstGeom>
          <a:solidFill>
            <a:schemeClr val="bg1"/>
          </a:solidFill>
        </p:spPr>
        <p:txBody>
          <a:bodyPr wrap="square" rtlCol="0">
            <a:spAutoFit/>
          </a:bodyPr>
          <a:lstStyle/>
          <a:p>
            <a:pPr algn="l" defTabSz="1007577" rtl="0"/>
            <a:endParaRPr lang="en-GB" sz="1983" kern="1200" dirty="0">
              <a:solidFill>
                <a:prstClr val="black"/>
              </a:solidFill>
              <a:ea typeface="+mn-ea"/>
              <a:cs typeface="+mn-cs"/>
            </a:endParaRPr>
          </a:p>
        </p:txBody>
      </p:sp>
    </p:spTree>
    <p:extLst>
      <p:ext uri="{BB962C8B-B14F-4D97-AF65-F5344CB8AC3E}">
        <p14:creationId xmlns:p14="http://schemas.microsoft.com/office/powerpoint/2010/main" val="4041835729"/>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buNone/>
            </a:pPr>
            <a:endParaRPr lang="en-GB" dirty="0"/>
          </a:p>
          <a:p>
            <a:pPr marL="0" indent="0">
              <a:buNone/>
            </a:pPr>
            <a:endParaRPr lang="en-GB" sz="2645" dirty="0"/>
          </a:p>
        </p:txBody>
      </p:sp>
      <p:pic>
        <p:nvPicPr>
          <p:cNvPr id="5" name="Picture 2" descr="S:\All Roundhouse\Anniversary Year\Marketing\Brand\Brand assets\Logos\Red RH Logos\RH_logo_CMYK_Red.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990089" y="6237856"/>
            <a:ext cx="950989" cy="964066"/>
          </a:xfrm>
          <a:prstGeom prst="rect">
            <a:avLst/>
          </a:prstGeom>
          <a:noFill/>
          <a:extLst>
            <a:ext uri="{909E8E84-426E-40DD-AFC4-6F175D3DCCD1}">
              <a14:hiddenFill xmlns:a14="http://schemas.microsoft.com/office/drawing/2010/main">
                <a:solidFill>
                  <a:srgbClr val="FFFFFF"/>
                </a:solidFill>
              </a14:hiddenFill>
            </a:ext>
          </a:extLst>
        </p:spPr>
      </p:pic>
      <p:grpSp>
        <p:nvGrpSpPr>
          <p:cNvPr id="7" name="Group 6"/>
          <p:cNvGrpSpPr/>
          <p:nvPr/>
        </p:nvGrpSpPr>
        <p:grpSpPr>
          <a:xfrm>
            <a:off x="8514036" y="6148369"/>
            <a:ext cx="1834107" cy="804339"/>
            <a:chOff x="7452320" y="5580031"/>
            <a:chExt cx="1664568" cy="729988"/>
          </a:xfrm>
        </p:grpSpPr>
        <p:sp>
          <p:nvSpPr>
            <p:cNvPr id="9" name="TextBox 8"/>
            <p:cNvSpPr txBox="1"/>
            <p:nvPr/>
          </p:nvSpPr>
          <p:spPr>
            <a:xfrm>
              <a:off x="7452320" y="5949280"/>
              <a:ext cx="1512168" cy="360739"/>
            </a:xfrm>
            <a:prstGeom prst="rect">
              <a:avLst/>
            </a:prstGeom>
            <a:solidFill>
              <a:schemeClr val="bg1"/>
            </a:solidFill>
          </p:spPr>
          <p:txBody>
            <a:bodyPr wrap="square" rtlCol="0">
              <a:spAutoFit/>
            </a:bodyPr>
            <a:lstStyle/>
            <a:p>
              <a:pPr algn="l" defTabSz="1007577" rtl="0"/>
              <a:endParaRPr lang="en-GB" sz="1983" kern="1200" dirty="0">
                <a:solidFill>
                  <a:prstClr val="black"/>
                </a:solidFill>
                <a:ea typeface="+mn-ea"/>
                <a:cs typeface="+mn-cs"/>
              </a:endParaRPr>
            </a:p>
          </p:txBody>
        </p:sp>
        <p:sp>
          <p:nvSpPr>
            <p:cNvPr id="10" name="TextBox 9"/>
            <p:cNvSpPr txBox="1"/>
            <p:nvPr/>
          </p:nvSpPr>
          <p:spPr>
            <a:xfrm>
              <a:off x="7604720" y="5580031"/>
              <a:ext cx="1512168" cy="360739"/>
            </a:xfrm>
            <a:prstGeom prst="rect">
              <a:avLst/>
            </a:prstGeom>
            <a:solidFill>
              <a:schemeClr val="bg1"/>
            </a:solidFill>
          </p:spPr>
          <p:txBody>
            <a:bodyPr wrap="square" rtlCol="0">
              <a:spAutoFit/>
            </a:bodyPr>
            <a:lstStyle/>
            <a:p>
              <a:pPr algn="l" defTabSz="1007577" rtl="0"/>
              <a:endParaRPr lang="en-GB" sz="1983" kern="1200" dirty="0">
                <a:solidFill>
                  <a:prstClr val="black"/>
                </a:solidFill>
                <a:ea typeface="+mn-ea"/>
                <a:cs typeface="+mn-cs"/>
              </a:endParaRPr>
            </a:p>
          </p:txBody>
        </p:sp>
      </p:grpSp>
      <p:sp>
        <p:nvSpPr>
          <p:cNvPr id="11" name="TextBox 10"/>
          <p:cNvSpPr txBox="1"/>
          <p:nvPr/>
        </p:nvSpPr>
        <p:spPr>
          <a:xfrm>
            <a:off x="8618622" y="6812796"/>
            <a:ext cx="1666185" cy="397481"/>
          </a:xfrm>
          <a:prstGeom prst="rect">
            <a:avLst/>
          </a:prstGeom>
          <a:solidFill>
            <a:schemeClr val="bg1"/>
          </a:solidFill>
        </p:spPr>
        <p:txBody>
          <a:bodyPr wrap="square" rtlCol="0">
            <a:spAutoFit/>
          </a:bodyPr>
          <a:lstStyle/>
          <a:p>
            <a:pPr algn="l" defTabSz="1007577" rtl="0"/>
            <a:endParaRPr lang="en-GB" sz="1983" kern="1200" dirty="0">
              <a:solidFill>
                <a:prstClr val="black"/>
              </a:solidFill>
              <a:ea typeface="+mn-ea"/>
              <a:cs typeface="+mn-cs"/>
            </a:endParaRPr>
          </a:p>
        </p:txBody>
      </p:sp>
      <p:pic>
        <p:nvPicPr>
          <p:cNvPr id="71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0229" y="152376"/>
            <a:ext cx="7913335" cy="5803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302683" y="128511"/>
            <a:ext cx="10353591" cy="397481"/>
          </a:xfrm>
          <a:prstGeom prst="rect">
            <a:avLst/>
          </a:prstGeom>
        </p:spPr>
        <p:txBody>
          <a:bodyPr wrap="square">
            <a:spAutoFit/>
          </a:bodyPr>
          <a:lstStyle/>
          <a:p>
            <a:pPr algn="l" defTabSz="1007577" rtl="0"/>
            <a:r>
              <a:rPr lang="en-GB" sz="1983" kern="1200" dirty="0">
                <a:solidFill>
                  <a:prstClr val="black"/>
                </a:solidFill>
                <a:ea typeface="+mn-ea"/>
                <a:cs typeface="+mn-cs"/>
              </a:rPr>
              <a:t>        </a:t>
            </a:r>
            <a:r>
              <a:rPr lang="en-GB" sz="1983" kern="1200" dirty="0">
                <a:solidFill>
                  <a:srgbClr val="ED1B2F"/>
                </a:solidFill>
                <a:ea typeface="+mn-ea"/>
                <a:cs typeface="+mn-cs"/>
              </a:rPr>
              <a:t>………………………………………………………………………………………………………………………………………….</a:t>
            </a:r>
          </a:p>
        </p:txBody>
      </p:sp>
      <p:sp>
        <p:nvSpPr>
          <p:cNvPr id="12" name="Rectangular Callout 11"/>
          <p:cNvSpPr/>
          <p:nvPr/>
        </p:nvSpPr>
        <p:spPr>
          <a:xfrm>
            <a:off x="6549666" y="2270749"/>
            <a:ext cx="2062896" cy="952106"/>
          </a:xfrm>
          <a:prstGeom prst="wedgeRectCallout">
            <a:avLst>
              <a:gd name="adj1" fmla="val 14053"/>
              <a:gd name="adj2" fmla="val -95393"/>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07577" rtl="0"/>
            <a:r>
              <a:rPr lang="en-GB" sz="1983" kern="1200" dirty="0">
                <a:solidFill>
                  <a:prstClr val="white"/>
                </a:solidFill>
              </a:rPr>
              <a:t>!!!!</a:t>
            </a:r>
          </a:p>
        </p:txBody>
      </p:sp>
    </p:spTree>
    <p:extLst>
      <p:ext uri="{BB962C8B-B14F-4D97-AF65-F5344CB8AC3E}">
        <p14:creationId xmlns:p14="http://schemas.microsoft.com/office/powerpoint/2010/main" val="1295393881"/>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buNone/>
            </a:pPr>
            <a:endParaRPr lang="en-GB" dirty="0"/>
          </a:p>
          <a:p>
            <a:pPr marL="0" indent="0">
              <a:buNone/>
            </a:pPr>
            <a:endParaRPr lang="en-GB" sz="2645" dirty="0"/>
          </a:p>
        </p:txBody>
      </p:sp>
      <p:pic>
        <p:nvPicPr>
          <p:cNvPr id="5" name="Picture 2" descr="S:\All Roundhouse\Anniversary Year\Marketing\Brand\Brand assets\Logos\Red RH Logos\RH_logo_CMYK_Red.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990089" y="6237856"/>
            <a:ext cx="950989" cy="964066"/>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302683" y="128511"/>
            <a:ext cx="10353591" cy="397481"/>
          </a:xfrm>
          <a:prstGeom prst="rect">
            <a:avLst/>
          </a:prstGeom>
        </p:spPr>
        <p:txBody>
          <a:bodyPr wrap="square">
            <a:spAutoFit/>
          </a:bodyPr>
          <a:lstStyle/>
          <a:p>
            <a:pPr algn="l" defTabSz="1007577" rtl="0"/>
            <a:r>
              <a:rPr lang="en-GB" sz="1983" kern="1200" dirty="0">
                <a:solidFill>
                  <a:prstClr val="black"/>
                </a:solidFill>
                <a:ea typeface="+mn-ea"/>
                <a:cs typeface="+mn-cs"/>
              </a:rPr>
              <a:t>        </a:t>
            </a:r>
            <a:r>
              <a:rPr lang="en-GB" sz="1983" kern="1200" dirty="0">
                <a:solidFill>
                  <a:srgbClr val="ED1B2F"/>
                </a:solidFill>
                <a:ea typeface="+mn-ea"/>
                <a:cs typeface="+mn-cs"/>
              </a:rPr>
              <a:t>………………………………………………………………………………………………………………………………………….</a:t>
            </a:r>
          </a:p>
        </p:txBody>
      </p:sp>
      <p:grpSp>
        <p:nvGrpSpPr>
          <p:cNvPr id="7" name="Group 6"/>
          <p:cNvGrpSpPr/>
          <p:nvPr/>
        </p:nvGrpSpPr>
        <p:grpSpPr>
          <a:xfrm>
            <a:off x="8514036" y="6148369"/>
            <a:ext cx="1834107" cy="804339"/>
            <a:chOff x="7452320" y="5580031"/>
            <a:chExt cx="1664568" cy="729988"/>
          </a:xfrm>
        </p:grpSpPr>
        <p:sp>
          <p:nvSpPr>
            <p:cNvPr id="9" name="TextBox 8"/>
            <p:cNvSpPr txBox="1"/>
            <p:nvPr/>
          </p:nvSpPr>
          <p:spPr>
            <a:xfrm>
              <a:off x="7452320" y="5949280"/>
              <a:ext cx="1512168" cy="360739"/>
            </a:xfrm>
            <a:prstGeom prst="rect">
              <a:avLst/>
            </a:prstGeom>
            <a:solidFill>
              <a:schemeClr val="bg1"/>
            </a:solidFill>
          </p:spPr>
          <p:txBody>
            <a:bodyPr wrap="square" rtlCol="0">
              <a:spAutoFit/>
            </a:bodyPr>
            <a:lstStyle/>
            <a:p>
              <a:pPr algn="l" defTabSz="1007577" rtl="0"/>
              <a:endParaRPr lang="en-GB" sz="1983" kern="1200" dirty="0">
                <a:solidFill>
                  <a:prstClr val="black"/>
                </a:solidFill>
                <a:ea typeface="+mn-ea"/>
                <a:cs typeface="+mn-cs"/>
              </a:endParaRPr>
            </a:p>
          </p:txBody>
        </p:sp>
        <p:sp>
          <p:nvSpPr>
            <p:cNvPr id="10" name="TextBox 9"/>
            <p:cNvSpPr txBox="1"/>
            <p:nvPr/>
          </p:nvSpPr>
          <p:spPr>
            <a:xfrm>
              <a:off x="7604720" y="5580031"/>
              <a:ext cx="1512168" cy="360739"/>
            </a:xfrm>
            <a:prstGeom prst="rect">
              <a:avLst/>
            </a:prstGeom>
            <a:solidFill>
              <a:schemeClr val="bg1"/>
            </a:solidFill>
          </p:spPr>
          <p:txBody>
            <a:bodyPr wrap="square" rtlCol="0">
              <a:spAutoFit/>
            </a:bodyPr>
            <a:lstStyle/>
            <a:p>
              <a:pPr algn="l" defTabSz="1007577" rtl="0"/>
              <a:endParaRPr lang="en-GB" sz="1983" kern="1200" dirty="0">
                <a:solidFill>
                  <a:prstClr val="black"/>
                </a:solidFill>
                <a:ea typeface="+mn-ea"/>
                <a:cs typeface="+mn-cs"/>
              </a:endParaRPr>
            </a:p>
          </p:txBody>
        </p:sp>
      </p:grpSp>
      <p:sp>
        <p:nvSpPr>
          <p:cNvPr id="11" name="TextBox 10"/>
          <p:cNvSpPr txBox="1"/>
          <p:nvPr/>
        </p:nvSpPr>
        <p:spPr>
          <a:xfrm>
            <a:off x="8618622" y="6812796"/>
            <a:ext cx="1666185" cy="397481"/>
          </a:xfrm>
          <a:prstGeom prst="rect">
            <a:avLst/>
          </a:prstGeom>
          <a:solidFill>
            <a:schemeClr val="bg1"/>
          </a:solidFill>
        </p:spPr>
        <p:txBody>
          <a:bodyPr wrap="square" rtlCol="0">
            <a:spAutoFit/>
          </a:bodyPr>
          <a:lstStyle/>
          <a:p>
            <a:pPr algn="l" defTabSz="1007577" rtl="0"/>
            <a:endParaRPr lang="en-GB" sz="1983" kern="1200" dirty="0">
              <a:solidFill>
                <a:prstClr val="black"/>
              </a:solidFill>
              <a:ea typeface="+mn-ea"/>
              <a:cs typeface="+mn-cs"/>
            </a:endParaRPr>
          </a:p>
        </p:txBody>
      </p:sp>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1402" y="535461"/>
            <a:ext cx="8857897" cy="66842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73702807"/>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6493" r="1"/>
          <a:stretch/>
        </p:blipFill>
        <p:spPr bwMode="auto">
          <a:xfrm>
            <a:off x="-351465" y="0"/>
            <a:ext cx="10729482" cy="75866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p:txBody>
          <a:bodyPr/>
          <a:lstStyle/>
          <a:p>
            <a:r>
              <a:rPr lang="en-GB" dirty="0" smtClean="0"/>
              <a:t>Section title Option A</a:t>
            </a:r>
            <a:endParaRPr lang="en-GB" dirty="0"/>
          </a:p>
        </p:txBody>
      </p:sp>
      <p:sp>
        <p:nvSpPr>
          <p:cNvPr id="4" name="Rectangle 3"/>
          <p:cNvSpPr/>
          <p:nvPr/>
        </p:nvSpPr>
        <p:spPr>
          <a:xfrm>
            <a:off x="302684" y="0"/>
            <a:ext cx="10075333" cy="7556500"/>
          </a:xfrm>
          <a:prstGeom prst="rect">
            <a:avLst/>
          </a:prstGeom>
          <a:solidFill>
            <a:srgbClr val="ED1B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07577" rtl="0"/>
            <a:endParaRPr lang="en-GB" sz="1983" kern="1200">
              <a:solidFill>
                <a:prstClr val="white"/>
              </a:solidFill>
            </a:endParaRPr>
          </a:p>
        </p:txBody>
      </p:sp>
      <p:sp>
        <p:nvSpPr>
          <p:cNvPr id="6" name="Content Placeholder 5"/>
          <p:cNvSpPr>
            <a:spLocks noGrp="1"/>
          </p:cNvSpPr>
          <p:nvPr>
            <p:ph idx="1"/>
          </p:nvPr>
        </p:nvSpPr>
        <p:spPr/>
        <p:txBody>
          <a:bodyPr/>
          <a:lstStyle/>
          <a:p>
            <a:pPr marL="0" indent="0" algn="just">
              <a:buNone/>
            </a:pPr>
            <a:endParaRPr lang="en-GB" dirty="0" smtClean="0"/>
          </a:p>
          <a:p>
            <a:pPr marL="0" indent="0" algn="just">
              <a:buNone/>
            </a:pPr>
            <a:r>
              <a:rPr lang="en-GB" b="1" dirty="0" smtClean="0"/>
              <a:t>Questions to ask:</a:t>
            </a:r>
          </a:p>
          <a:p>
            <a:pPr marL="0" indent="0" algn="just">
              <a:buNone/>
            </a:pPr>
            <a:endParaRPr lang="en-GB" b="1" dirty="0" smtClean="0"/>
          </a:p>
          <a:p>
            <a:pPr algn="just"/>
            <a:endParaRPr lang="en-GB" dirty="0"/>
          </a:p>
        </p:txBody>
      </p:sp>
      <p:sp>
        <p:nvSpPr>
          <p:cNvPr id="10" name="Title 1"/>
          <p:cNvSpPr txBox="1">
            <a:spLocks/>
          </p:cNvSpPr>
          <p:nvPr/>
        </p:nvSpPr>
        <p:spPr>
          <a:xfrm>
            <a:off x="776222" y="207854"/>
            <a:ext cx="9067800" cy="2380264"/>
          </a:xfrm>
          <a:prstGeom prst="rect">
            <a:avLst/>
          </a:prstGeom>
        </p:spPr>
        <p:txBody>
          <a:bodyPr vert="horz" lIns="100753" tIns="50377" rIns="100753" bIns="50377"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5950" b="1" dirty="0">
                <a:solidFill>
                  <a:prstClr val="white"/>
                </a:solidFill>
                <a:latin typeface="Arial" panose="020B0604020202020204" pitchFamily="34" charset="0"/>
                <a:cs typeface="Arial" panose="020B0604020202020204" pitchFamily="34" charset="0"/>
              </a:rPr>
              <a:t>Custom Reporting</a:t>
            </a:r>
          </a:p>
        </p:txBody>
      </p:sp>
      <p:sp>
        <p:nvSpPr>
          <p:cNvPr id="7" name="Title 1"/>
          <p:cNvSpPr txBox="1">
            <a:spLocks/>
          </p:cNvSpPr>
          <p:nvPr/>
        </p:nvSpPr>
        <p:spPr>
          <a:xfrm>
            <a:off x="897190" y="2032723"/>
            <a:ext cx="5077897" cy="2380264"/>
          </a:xfrm>
          <a:prstGeom prst="rect">
            <a:avLst/>
          </a:prstGeom>
        </p:spPr>
        <p:txBody>
          <a:bodyPr vert="horz" lIns="100753" tIns="50377" rIns="100753" bIns="50377"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endParaRPr lang="en-GB" sz="3085" dirty="0">
              <a:solidFill>
                <a:prstClr val="white"/>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58428927"/>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6493" r="1"/>
          <a:stretch/>
        </p:blipFill>
        <p:spPr bwMode="auto">
          <a:xfrm>
            <a:off x="-351465" y="0"/>
            <a:ext cx="10729482" cy="75866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p:txBody>
          <a:bodyPr/>
          <a:lstStyle/>
          <a:p>
            <a:r>
              <a:rPr lang="en-GB" dirty="0" smtClean="0"/>
              <a:t>Section title Option A</a:t>
            </a:r>
            <a:endParaRPr lang="en-GB" dirty="0"/>
          </a:p>
        </p:txBody>
      </p:sp>
      <p:sp>
        <p:nvSpPr>
          <p:cNvPr id="4" name="Rectangle 3"/>
          <p:cNvSpPr/>
          <p:nvPr/>
        </p:nvSpPr>
        <p:spPr>
          <a:xfrm>
            <a:off x="302684" y="0"/>
            <a:ext cx="10075333" cy="7556500"/>
          </a:xfrm>
          <a:prstGeom prst="rect">
            <a:avLst/>
          </a:prstGeom>
          <a:solidFill>
            <a:srgbClr val="ED1B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07577" rtl="0"/>
            <a:endParaRPr lang="en-GB" sz="1983" kern="1200">
              <a:solidFill>
                <a:prstClr val="white"/>
              </a:solidFill>
            </a:endParaRPr>
          </a:p>
        </p:txBody>
      </p:sp>
      <p:sp>
        <p:nvSpPr>
          <p:cNvPr id="6" name="Content Placeholder 5"/>
          <p:cNvSpPr>
            <a:spLocks noGrp="1"/>
          </p:cNvSpPr>
          <p:nvPr>
            <p:ph idx="1"/>
          </p:nvPr>
        </p:nvSpPr>
        <p:spPr/>
        <p:txBody>
          <a:bodyPr/>
          <a:lstStyle/>
          <a:p>
            <a:pPr marL="0" indent="0" algn="just">
              <a:buNone/>
            </a:pPr>
            <a:endParaRPr lang="en-GB" dirty="0" smtClean="0"/>
          </a:p>
          <a:p>
            <a:pPr marL="0" indent="0" algn="just">
              <a:buNone/>
            </a:pPr>
            <a:r>
              <a:rPr lang="en-GB" b="1" dirty="0" smtClean="0"/>
              <a:t>Questions to ask:</a:t>
            </a:r>
          </a:p>
          <a:p>
            <a:pPr marL="0" indent="0" algn="just">
              <a:buNone/>
            </a:pPr>
            <a:endParaRPr lang="en-GB" b="1" dirty="0" smtClean="0"/>
          </a:p>
          <a:p>
            <a:pPr marL="0" indent="0" algn="just">
              <a:buNone/>
            </a:pPr>
            <a:r>
              <a:rPr lang="en-GB" dirty="0" smtClean="0"/>
              <a:t>WHY WHAT’S WRONG WITH THE CURRENT ONE?</a:t>
            </a:r>
          </a:p>
          <a:p>
            <a:pPr algn="just"/>
            <a:endParaRPr lang="en-GB" dirty="0"/>
          </a:p>
        </p:txBody>
      </p:sp>
      <p:sp>
        <p:nvSpPr>
          <p:cNvPr id="10" name="Title 1"/>
          <p:cNvSpPr txBox="1">
            <a:spLocks/>
          </p:cNvSpPr>
          <p:nvPr/>
        </p:nvSpPr>
        <p:spPr>
          <a:xfrm>
            <a:off x="776222" y="207854"/>
            <a:ext cx="9067800" cy="2380264"/>
          </a:xfrm>
          <a:prstGeom prst="rect">
            <a:avLst/>
          </a:prstGeom>
        </p:spPr>
        <p:txBody>
          <a:bodyPr vert="horz" lIns="100753" tIns="50377" rIns="100753" bIns="50377"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5950" b="1" dirty="0">
                <a:solidFill>
                  <a:prstClr val="white"/>
                </a:solidFill>
                <a:latin typeface="Arial" panose="020B0604020202020204" pitchFamily="34" charset="0"/>
                <a:cs typeface="Arial" panose="020B0604020202020204" pitchFamily="34" charset="0"/>
              </a:rPr>
              <a:t>Custom Reporting</a:t>
            </a:r>
          </a:p>
        </p:txBody>
      </p:sp>
      <p:sp>
        <p:nvSpPr>
          <p:cNvPr id="7" name="Title 1"/>
          <p:cNvSpPr txBox="1">
            <a:spLocks/>
          </p:cNvSpPr>
          <p:nvPr/>
        </p:nvSpPr>
        <p:spPr>
          <a:xfrm>
            <a:off x="897190" y="2032723"/>
            <a:ext cx="5077897" cy="2380264"/>
          </a:xfrm>
          <a:prstGeom prst="rect">
            <a:avLst/>
          </a:prstGeom>
        </p:spPr>
        <p:txBody>
          <a:bodyPr vert="horz" lIns="100753" tIns="50377" rIns="100753" bIns="50377"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endParaRPr lang="en-GB" sz="3085" dirty="0">
              <a:solidFill>
                <a:prstClr val="white"/>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69945885"/>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6493" r="1"/>
          <a:stretch/>
        </p:blipFill>
        <p:spPr bwMode="auto">
          <a:xfrm>
            <a:off x="-351465" y="0"/>
            <a:ext cx="10729482" cy="75866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p:txBody>
          <a:bodyPr/>
          <a:lstStyle/>
          <a:p>
            <a:r>
              <a:rPr lang="en-GB" dirty="0" smtClean="0"/>
              <a:t>Section title Option A</a:t>
            </a:r>
            <a:endParaRPr lang="en-GB" dirty="0"/>
          </a:p>
        </p:txBody>
      </p:sp>
      <p:sp>
        <p:nvSpPr>
          <p:cNvPr id="4" name="Rectangle 3"/>
          <p:cNvSpPr/>
          <p:nvPr/>
        </p:nvSpPr>
        <p:spPr>
          <a:xfrm>
            <a:off x="302684" y="0"/>
            <a:ext cx="10075333" cy="7556500"/>
          </a:xfrm>
          <a:prstGeom prst="rect">
            <a:avLst/>
          </a:prstGeom>
          <a:solidFill>
            <a:srgbClr val="ED1B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07577" rtl="0"/>
            <a:endParaRPr lang="en-GB" sz="1983" kern="1200">
              <a:solidFill>
                <a:prstClr val="white"/>
              </a:solidFill>
            </a:endParaRPr>
          </a:p>
        </p:txBody>
      </p:sp>
      <p:sp>
        <p:nvSpPr>
          <p:cNvPr id="6" name="Content Placeholder 5"/>
          <p:cNvSpPr>
            <a:spLocks noGrp="1"/>
          </p:cNvSpPr>
          <p:nvPr>
            <p:ph idx="1"/>
          </p:nvPr>
        </p:nvSpPr>
        <p:spPr/>
        <p:txBody>
          <a:bodyPr/>
          <a:lstStyle/>
          <a:p>
            <a:pPr marL="0" indent="0" algn="just">
              <a:buNone/>
            </a:pPr>
            <a:endParaRPr lang="en-GB" dirty="0" smtClean="0"/>
          </a:p>
          <a:p>
            <a:pPr marL="0" indent="0" algn="just">
              <a:buNone/>
            </a:pPr>
            <a:r>
              <a:rPr lang="en-GB" b="1" dirty="0" smtClean="0"/>
              <a:t>Questions to ask:</a:t>
            </a:r>
          </a:p>
          <a:p>
            <a:pPr marL="0" indent="0" algn="just">
              <a:buNone/>
            </a:pPr>
            <a:endParaRPr lang="en-GB" b="1" dirty="0" smtClean="0"/>
          </a:p>
          <a:p>
            <a:pPr marL="0" indent="0" algn="just">
              <a:buNone/>
            </a:pPr>
            <a:r>
              <a:rPr lang="en-GB" dirty="0" smtClean="0"/>
              <a:t>WHY WHAT’S WRONG WITH THE CURRENT ONE?</a:t>
            </a:r>
          </a:p>
          <a:p>
            <a:pPr marL="0" indent="0" algn="just">
              <a:buNone/>
            </a:pPr>
            <a:r>
              <a:rPr lang="en-GB" dirty="0" smtClean="0"/>
              <a:t>Yeah, I guess a </a:t>
            </a:r>
            <a:r>
              <a:rPr lang="en-GB" dirty="0" err="1" smtClean="0"/>
              <a:t>spreadsheet</a:t>
            </a:r>
            <a:r>
              <a:rPr lang="en-GB" dirty="0" smtClean="0"/>
              <a:t> probably isn’t the best option for you</a:t>
            </a:r>
          </a:p>
          <a:p>
            <a:pPr algn="just"/>
            <a:endParaRPr lang="en-GB" dirty="0"/>
          </a:p>
        </p:txBody>
      </p:sp>
      <p:sp>
        <p:nvSpPr>
          <p:cNvPr id="10" name="Title 1"/>
          <p:cNvSpPr txBox="1">
            <a:spLocks/>
          </p:cNvSpPr>
          <p:nvPr/>
        </p:nvSpPr>
        <p:spPr>
          <a:xfrm>
            <a:off x="776222" y="207854"/>
            <a:ext cx="9067800" cy="2380264"/>
          </a:xfrm>
          <a:prstGeom prst="rect">
            <a:avLst/>
          </a:prstGeom>
        </p:spPr>
        <p:txBody>
          <a:bodyPr vert="horz" lIns="100753" tIns="50377" rIns="100753" bIns="50377"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5950" b="1" dirty="0">
                <a:solidFill>
                  <a:prstClr val="white"/>
                </a:solidFill>
                <a:latin typeface="Arial" panose="020B0604020202020204" pitchFamily="34" charset="0"/>
                <a:cs typeface="Arial" panose="020B0604020202020204" pitchFamily="34" charset="0"/>
              </a:rPr>
              <a:t>Custom Reporting</a:t>
            </a:r>
          </a:p>
        </p:txBody>
      </p:sp>
      <p:sp>
        <p:nvSpPr>
          <p:cNvPr id="7" name="Title 1"/>
          <p:cNvSpPr txBox="1">
            <a:spLocks/>
          </p:cNvSpPr>
          <p:nvPr/>
        </p:nvSpPr>
        <p:spPr>
          <a:xfrm>
            <a:off x="897190" y="2032723"/>
            <a:ext cx="5077897" cy="2380264"/>
          </a:xfrm>
          <a:prstGeom prst="rect">
            <a:avLst/>
          </a:prstGeom>
        </p:spPr>
        <p:txBody>
          <a:bodyPr vert="horz" lIns="100753" tIns="50377" rIns="100753" bIns="50377"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endParaRPr lang="en-GB" sz="3085" dirty="0">
              <a:solidFill>
                <a:prstClr val="white"/>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821882"/>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6493" r="1"/>
          <a:stretch/>
        </p:blipFill>
        <p:spPr bwMode="auto">
          <a:xfrm>
            <a:off x="-351465" y="0"/>
            <a:ext cx="10729482" cy="75866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p:txBody>
          <a:bodyPr/>
          <a:lstStyle/>
          <a:p>
            <a:r>
              <a:rPr lang="en-GB" dirty="0" smtClean="0"/>
              <a:t>Section title Option A</a:t>
            </a:r>
            <a:endParaRPr lang="en-GB" dirty="0"/>
          </a:p>
        </p:txBody>
      </p:sp>
      <p:sp>
        <p:nvSpPr>
          <p:cNvPr id="4" name="Rectangle 3"/>
          <p:cNvSpPr/>
          <p:nvPr/>
        </p:nvSpPr>
        <p:spPr>
          <a:xfrm>
            <a:off x="302684" y="0"/>
            <a:ext cx="10075333" cy="7556500"/>
          </a:xfrm>
          <a:prstGeom prst="rect">
            <a:avLst/>
          </a:prstGeom>
          <a:solidFill>
            <a:srgbClr val="ED1B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07577" rtl="0"/>
            <a:endParaRPr lang="en-GB" sz="1983" kern="1200">
              <a:solidFill>
                <a:prstClr val="white"/>
              </a:solidFill>
            </a:endParaRPr>
          </a:p>
        </p:txBody>
      </p:sp>
      <p:sp>
        <p:nvSpPr>
          <p:cNvPr id="6" name="Content Placeholder 5"/>
          <p:cNvSpPr>
            <a:spLocks noGrp="1"/>
          </p:cNvSpPr>
          <p:nvPr>
            <p:ph idx="1"/>
          </p:nvPr>
        </p:nvSpPr>
        <p:spPr/>
        <p:txBody>
          <a:bodyPr/>
          <a:lstStyle/>
          <a:p>
            <a:pPr marL="0" indent="0" algn="just">
              <a:buNone/>
            </a:pPr>
            <a:endParaRPr lang="en-GB" dirty="0" smtClean="0"/>
          </a:p>
          <a:p>
            <a:pPr marL="0" indent="0" algn="just">
              <a:buNone/>
            </a:pPr>
            <a:r>
              <a:rPr lang="en-GB" b="1" dirty="0" smtClean="0"/>
              <a:t>Questions to ask:</a:t>
            </a:r>
          </a:p>
          <a:p>
            <a:pPr marL="0" indent="0" algn="just">
              <a:buNone/>
            </a:pPr>
            <a:endParaRPr lang="en-GB" b="1" dirty="0" smtClean="0"/>
          </a:p>
          <a:p>
            <a:pPr marL="0" indent="0" algn="just">
              <a:buNone/>
            </a:pPr>
            <a:r>
              <a:rPr lang="en-GB" dirty="0" smtClean="0"/>
              <a:t>WHY WHAT’S WRONG WITH THE CURRENT ONE?</a:t>
            </a:r>
          </a:p>
          <a:p>
            <a:pPr marL="0" indent="0" algn="just">
              <a:buNone/>
            </a:pPr>
            <a:r>
              <a:rPr lang="en-GB" dirty="0" smtClean="0"/>
              <a:t>Yeah, I guess a </a:t>
            </a:r>
            <a:r>
              <a:rPr lang="en-GB" dirty="0" err="1" smtClean="0"/>
              <a:t>spreadsheet</a:t>
            </a:r>
            <a:r>
              <a:rPr lang="en-GB" dirty="0" smtClean="0"/>
              <a:t> probably isn’t the best option for you</a:t>
            </a:r>
          </a:p>
          <a:p>
            <a:pPr marL="0" indent="0" algn="just">
              <a:buNone/>
            </a:pPr>
            <a:r>
              <a:rPr lang="en-GB" dirty="0" smtClean="0"/>
              <a:t>Do I really have to open </a:t>
            </a:r>
            <a:r>
              <a:rPr lang="en-GB" dirty="0" err="1" smtClean="0"/>
              <a:t>Infomaker</a:t>
            </a:r>
            <a:r>
              <a:rPr lang="en-GB" dirty="0" smtClean="0"/>
              <a:t>? </a:t>
            </a:r>
            <a:endParaRPr lang="en-GB" dirty="0"/>
          </a:p>
          <a:p>
            <a:pPr algn="just"/>
            <a:endParaRPr lang="en-GB" dirty="0"/>
          </a:p>
        </p:txBody>
      </p:sp>
      <p:sp>
        <p:nvSpPr>
          <p:cNvPr id="10" name="Title 1"/>
          <p:cNvSpPr txBox="1">
            <a:spLocks/>
          </p:cNvSpPr>
          <p:nvPr/>
        </p:nvSpPr>
        <p:spPr>
          <a:xfrm>
            <a:off x="776222" y="207854"/>
            <a:ext cx="9067800" cy="2380264"/>
          </a:xfrm>
          <a:prstGeom prst="rect">
            <a:avLst/>
          </a:prstGeom>
        </p:spPr>
        <p:txBody>
          <a:bodyPr vert="horz" lIns="100753" tIns="50377" rIns="100753" bIns="50377"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5950" b="1" dirty="0">
                <a:solidFill>
                  <a:prstClr val="white"/>
                </a:solidFill>
                <a:latin typeface="Arial" panose="020B0604020202020204" pitchFamily="34" charset="0"/>
                <a:cs typeface="Arial" panose="020B0604020202020204" pitchFamily="34" charset="0"/>
              </a:rPr>
              <a:t>Custom Reporting</a:t>
            </a:r>
          </a:p>
        </p:txBody>
      </p:sp>
      <p:sp>
        <p:nvSpPr>
          <p:cNvPr id="7" name="Title 1"/>
          <p:cNvSpPr txBox="1">
            <a:spLocks/>
          </p:cNvSpPr>
          <p:nvPr/>
        </p:nvSpPr>
        <p:spPr>
          <a:xfrm>
            <a:off x="897190" y="2032723"/>
            <a:ext cx="5077897" cy="2380264"/>
          </a:xfrm>
          <a:prstGeom prst="rect">
            <a:avLst/>
          </a:prstGeom>
        </p:spPr>
        <p:txBody>
          <a:bodyPr vert="horz" lIns="100753" tIns="50377" rIns="100753" bIns="50377"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endParaRPr lang="en-GB" sz="3085" dirty="0">
              <a:solidFill>
                <a:prstClr val="white"/>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75788446"/>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6493" r="1"/>
          <a:stretch/>
        </p:blipFill>
        <p:spPr bwMode="auto">
          <a:xfrm>
            <a:off x="-351465" y="0"/>
            <a:ext cx="10729482" cy="75866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p:txBody>
          <a:bodyPr/>
          <a:lstStyle/>
          <a:p>
            <a:r>
              <a:rPr lang="en-GB" dirty="0" smtClean="0"/>
              <a:t>Section title Option A</a:t>
            </a:r>
            <a:endParaRPr lang="en-GB" dirty="0"/>
          </a:p>
        </p:txBody>
      </p:sp>
      <p:sp>
        <p:nvSpPr>
          <p:cNvPr id="4" name="Rectangle 3"/>
          <p:cNvSpPr/>
          <p:nvPr/>
        </p:nvSpPr>
        <p:spPr>
          <a:xfrm>
            <a:off x="302684" y="0"/>
            <a:ext cx="10075333" cy="7556500"/>
          </a:xfrm>
          <a:prstGeom prst="rect">
            <a:avLst/>
          </a:prstGeom>
          <a:solidFill>
            <a:srgbClr val="ED1B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07577" rtl="0"/>
            <a:endParaRPr lang="en-GB" sz="1983" kern="1200">
              <a:solidFill>
                <a:prstClr val="white"/>
              </a:solidFill>
            </a:endParaRPr>
          </a:p>
        </p:txBody>
      </p:sp>
      <p:sp>
        <p:nvSpPr>
          <p:cNvPr id="6" name="Content Placeholder 5"/>
          <p:cNvSpPr>
            <a:spLocks noGrp="1"/>
          </p:cNvSpPr>
          <p:nvPr>
            <p:ph idx="1"/>
          </p:nvPr>
        </p:nvSpPr>
        <p:spPr/>
        <p:txBody>
          <a:bodyPr/>
          <a:lstStyle/>
          <a:p>
            <a:pPr marL="0" indent="0" algn="just">
              <a:buNone/>
            </a:pPr>
            <a:endParaRPr lang="en-GB" dirty="0" smtClean="0"/>
          </a:p>
          <a:p>
            <a:pPr marL="0" indent="0" algn="just">
              <a:buNone/>
            </a:pPr>
            <a:r>
              <a:rPr lang="en-GB" b="1" dirty="0" smtClean="0"/>
              <a:t>Questions to ask:</a:t>
            </a:r>
          </a:p>
          <a:p>
            <a:pPr marL="0" indent="0" algn="just">
              <a:buNone/>
            </a:pPr>
            <a:endParaRPr lang="en-GB" b="1" dirty="0" smtClean="0"/>
          </a:p>
          <a:p>
            <a:pPr marL="0" indent="0" algn="just">
              <a:buNone/>
            </a:pPr>
            <a:r>
              <a:rPr lang="en-GB" dirty="0" smtClean="0"/>
              <a:t>WHY WHAT’S WRONG WITH THE CURRENT ONE?</a:t>
            </a:r>
          </a:p>
          <a:p>
            <a:pPr marL="0" indent="0" algn="just">
              <a:buNone/>
            </a:pPr>
            <a:r>
              <a:rPr lang="en-GB" dirty="0" smtClean="0"/>
              <a:t>Yeah, I guess a </a:t>
            </a:r>
            <a:r>
              <a:rPr lang="en-GB" dirty="0" err="1" smtClean="0"/>
              <a:t>spreadsheet</a:t>
            </a:r>
            <a:r>
              <a:rPr lang="en-GB" dirty="0" smtClean="0"/>
              <a:t> probably isn’t the best option for you</a:t>
            </a:r>
          </a:p>
          <a:p>
            <a:pPr marL="0" indent="0" algn="just">
              <a:buNone/>
            </a:pPr>
            <a:r>
              <a:rPr lang="en-GB" dirty="0" smtClean="0"/>
              <a:t>Do I really have to open </a:t>
            </a:r>
            <a:r>
              <a:rPr lang="en-GB" dirty="0" err="1" smtClean="0"/>
              <a:t>Infomaker</a:t>
            </a:r>
            <a:r>
              <a:rPr lang="en-GB" dirty="0" smtClean="0"/>
              <a:t>? </a:t>
            </a:r>
            <a:endParaRPr lang="en-GB" dirty="0"/>
          </a:p>
          <a:p>
            <a:pPr marL="0" indent="0" algn="just">
              <a:buNone/>
            </a:pPr>
            <a:r>
              <a:rPr lang="en-GB" dirty="0" smtClean="0"/>
              <a:t>Are you going to want a graph with that?</a:t>
            </a:r>
          </a:p>
          <a:p>
            <a:pPr algn="just"/>
            <a:endParaRPr lang="en-GB" dirty="0"/>
          </a:p>
        </p:txBody>
      </p:sp>
      <p:sp>
        <p:nvSpPr>
          <p:cNvPr id="10" name="Title 1"/>
          <p:cNvSpPr txBox="1">
            <a:spLocks/>
          </p:cNvSpPr>
          <p:nvPr/>
        </p:nvSpPr>
        <p:spPr>
          <a:xfrm>
            <a:off x="776222" y="207854"/>
            <a:ext cx="9067800" cy="2380264"/>
          </a:xfrm>
          <a:prstGeom prst="rect">
            <a:avLst/>
          </a:prstGeom>
        </p:spPr>
        <p:txBody>
          <a:bodyPr vert="horz" lIns="100753" tIns="50377" rIns="100753" bIns="50377"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5950" b="1" dirty="0">
                <a:solidFill>
                  <a:prstClr val="white"/>
                </a:solidFill>
                <a:latin typeface="Arial" panose="020B0604020202020204" pitchFamily="34" charset="0"/>
                <a:cs typeface="Arial" panose="020B0604020202020204" pitchFamily="34" charset="0"/>
              </a:rPr>
              <a:t>Custom Reporting</a:t>
            </a:r>
          </a:p>
        </p:txBody>
      </p:sp>
      <p:sp>
        <p:nvSpPr>
          <p:cNvPr id="7" name="Title 1"/>
          <p:cNvSpPr txBox="1">
            <a:spLocks/>
          </p:cNvSpPr>
          <p:nvPr/>
        </p:nvSpPr>
        <p:spPr>
          <a:xfrm>
            <a:off x="897190" y="2032723"/>
            <a:ext cx="5077897" cy="2380264"/>
          </a:xfrm>
          <a:prstGeom prst="rect">
            <a:avLst/>
          </a:prstGeom>
        </p:spPr>
        <p:txBody>
          <a:bodyPr vert="horz" lIns="100753" tIns="50377" rIns="100753" bIns="50377"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endParaRPr lang="en-GB" sz="3085" dirty="0">
              <a:solidFill>
                <a:prstClr val="white"/>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65363315"/>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6493" r="1"/>
          <a:stretch/>
        </p:blipFill>
        <p:spPr bwMode="auto">
          <a:xfrm>
            <a:off x="-351465" y="0"/>
            <a:ext cx="10729482" cy="75866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p:txBody>
          <a:bodyPr/>
          <a:lstStyle/>
          <a:p>
            <a:r>
              <a:rPr lang="en-GB" dirty="0" smtClean="0"/>
              <a:t>Section title Option A</a:t>
            </a:r>
            <a:endParaRPr lang="en-GB" dirty="0"/>
          </a:p>
        </p:txBody>
      </p:sp>
      <p:sp>
        <p:nvSpPr>
          <p:cNvPr id="4" name="Rectangle 3"/>
          <p:cNvSpPr/>
          <p:nvPr/>
        </p:nvSpPr>
        <p:spPr>
          <a:xfrm>
            <a:off x="302684" y="0"/>
            <a:ext cx="10075333" cy="7556500"/>
          </a:xfrm>
          <a:prstGeom prst="rect">
            <a:avLst/>
          </a:prstGeom>
          <a:solidFill>
            <a:srgbClr val="ED1B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07577" rtl="0"/>
            <a:endParaRPr lang="en-GB" sz="1983" kern="1200">
              <a:solidFill>
                <a:prstClr val="white"/>
              </a:solidFill>
            </a:endParaRPr>
          </a:p>
        </p:txBody>
      </p:sp>
      <p:sp>
        <p:nvSpPr>
          <p:cNvPr id="6" name="Content Placeholder 5"/>
          <p:cNvSpPr>
            <a:spLocks noGrp="1"/>
          </p:cNvSpPr>
          <p:nvPr>
            <p:ph idx="1"/>
          </p:nvPr>
        </p:nvSpPr>
        <p:spPr/>
        <p:txBody>
          <a:bodyPr/>
          <a:lstStyle/>
          <a:p>
            <a:pPr marL="0" indent="0" algn="just">
              <a:buNone/>
            </a:pPr>
            <a:endParaRPr lang="en-GB" dirty="0" smtClean="0"/>
          </a:p>
          <a:p>
            <a:pPr marL="0" indent="0" algn="just">
              <a:buNone/>
            </a:pPr>
            <a:r>
              <a:rPr lang="en-GB" b="1" dirty="0" smtClean="0"/>
              <a:t>Questions to ask:</a:t>
            </a:r>
          </a:p>
          <a:p>
            <a:pPr marL="0" indent="0" algn="just">
              <a:buNone/>
            </a:pPr>
            <a:endParaRPr lang="en-GB" b="1" dirty="0" smtClean="0"/>
          </a:p>
          <a:p>
            <a:pPr marL="0" indent="0" algn="just">
              <a:buNone/>
            </a:pPr>
            <a:r>
              <a:rPr lang="en-GB" dirty="0" smtClean="0"/>
              <a:t>WHY WHAT’S WRONG WITH THE CURRENT ONE?</a:t>
            </a:r>
          </a:p>
          <a:p>
            <a:pPr marL="0" indent="0" algn="just">
              <a:buNone/>
            </a:pPr>
            <a:r>
              <a:rPr lang="en-GB" dirty="0" smtClean="0"/>
              <a:t>Yeah, I guess a </a:t>
            </a:r>
            <a:r>
              <a:rPr lang="en-GB" dirty="0" err="1" smtClean="0"/>
              <a:t>spreadsheet</a:t>
            </a:r>
            <a:r>
              <a:rPr lang="en-GB" dirty="0" smtClean="0"/>
              <a:t> probably isn’t the best option for you</a:t>
            </a:r>
          </a:p>
          <a:p>
            <a:pPr marL="0" indent="0" algn="just">
              <a:buNone/>
            </a:pPr>
            <a:r>
              <a:rPr lang="en-GB" dirty="0" smtClean="0"/>
              <a:t>Do I really have to open </a:t>
            </a:r>
            <a:r>
              <a:rPr lang="en-GB" dirty="0" err="1" smtClean="0"/>
              <a:t>Infomaker</a:t>
            </a:r>
            <a:r>
              <a:rPr lang="en-GB" dirty="0" smtClean="0"/>
              <a:t>? </a:t>
            </a:r>
            <a:endParaRPr lang="en-GB" dirty="0"/>
          </a:p>
          <a:p>
            <a:pPr marL="0" indent="0" algn="just">
              <a:buNone/>
            </a:pPr>
            <a:r>
              <a:rPr lang="en-GB" dirty="0" smtClean="0"/>
              <a:t>Are you going to want a graph with that?</a:t>
            </a:r>
          </a:p>
          <a:p>
            <a:pPr marL="0" indent="0" algn="just">
              <a:buNone/>
            </a:pPr>
            <a:r>
              <a:rPr lang="en-GB" dirty="0" smtClean="0"/>
              <a:t>Are you sure you can’t run a list through an out of the box report?</a:t>
            </a:r>
          </a:p>
          <a:p>
            <a:pPr algn="just"/>
            <a:endParaRPr lang="en-GB" dirty="0"/>
          </a:p>
        </p:txBody>
      </p:sp>
      <p:sp>
        <p:nvSpPr>
          <p:cNvPr id="10" name="Title 1"/>
          <p:cNvSpPr txBox="1">
            <a:spLocks/>
          </p:cNvSpPr>
          <p:nvPr/>
        </p:nvSpPr>
        <p:spPr>
          <a:xfrm>
            <a:off x="776222" y="207854"/>
            <a:ext cx="9067800" cy="2380264"/>
          </a:xfrm>
          <a:prstGeom prst="rect">
            <a:avLst/>
          </a:prstGeom>
        </p:spPr>
        <p:txBody>
          <a:bodyPr vert="horz" lIns="100753" tIns="50377" rIns="100753" bIns="50377"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5950" b="1" dirty="0">
                <a:solidFill>
                  <a:prstClr val="white"/>
                </a:solidFill>
                <a:latin typeface="Arial" panose="020B0604020202020204" pitchFamily="34" charset="0"/>
                <a:cs typeface="Arial" panose="020B0604020202020204" pitchFamily="34" charset="0"/>
              </a:rPr>
              <a:t>Custom Reporting</a:t>
            </a:r>
          </a:p>
        </p:txBody>
      </p:sp>
      <p:sp>
        <p:nvSpPr>
          <p:cNvPr id="7" name="Title 1"/>
          <p:cNvSpPr txBox="1">
            <a:spLocks/>
          </p:cNvSpPr>
          <p:nvPr/>
        </p:nvSpPr>
        <p:spPr>
          <a:xfrm>
            <a:off x="897190" y="2032723"/>
            <a:ext cx="5077897" cy="2380264"/>
          </a:xfrm>
          <a:prstGeom prst="rect">
            <a:avLst/>
          </a:prstGeom>
        </p:spPr>
        <p:txBody>
          <a:bodyPr vert="horz" lIns="100753" tIns="50377" rIns="100753" bIns="50377"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endParaRPr lang="en-GB" sz="3085" dirty="0">
              <a:solidFill>
                <a:prstClr val="white"/>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061470"/>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6493" r="1"/>
          <a:stretch/>
        </p:blipFill>
        <p:spPr bwMode="auto">
          <a:xfrm>
            <a:off x="-351465" y="0"/>
            <a:ext cx="10729482" cy="75866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p:txBody>
          <a:bodyPr/>
          <a:lstStyle/>
          <a:p>
            <a:r>
              <a:rPr lang="en-GB" dirty="0" smtClean="0"/>
              <a:t>Section title Option A</a:t>
            </a:r>
            <a:endParaRPr lang="en-GB" dirty="0"/>
          </a:p>
        </p:txBody>
      </p:sp>
      <p:sp>
        <p:nvSpPr>
          <p:cNvPr id="4" name="Rectangle 3"/>
          <p:cNvSpPr/>
          <p:nvPr/>
        </p:nvSpPr>
        <p:spPr>
          <a:xfrm>
            <a:off x="302684" y="0"/>
            <a:ext cx="10075333" cy="7556500"/>
          </a:xfrm>
          <a:prstGeom prst="rect">
            <a:avLst/>
          </a:prstGeom>
          <a:solidFill>
            <a:srgbClr val="ED1B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07577" rtl="0"/>
            <a:endParaRPr lang="en-GB" sz="1983" kern="1200">
              <a:solidFill>
                <a:prstClr val="white"/>
              </a:solidFill>
            </a:endParaRPr>
          </a:p>
        </p:txBody>
      </p:sp>
      <p:sp>
        <p:nvSpPr>
          <p:cNvPr id="6" name="Content Placeholder 5"/>
          <p:cNvSpPr>
            <a:spLocks noGrp="1"/>
          </p:cNvSpPr>
          <p:nvPr>
            <p:ph idx="1"/>
          </p:nvPr>
        </p:nvSpPr>
        <p:spPr/>
        <p:txBody>
          <a:bodyPr/>
          <a:lstStyle/>
          <a:p>
            <a:pPr marL="0" indent="0">
              <a:buNone/>
            </a:pPr>
            <a:endParaRPr lang="en-GB" b="1" dirty="0" smtClean="0"/>
          </a:p>
          <a:p>
            <a:pPr marL="0" indent="0">
              <a:buNone/>
            </a:pPr>
            <a:r>
              <a:rPr lang="en-GB" b="1" dirty="0" smtClean="0"/>
              <a:t>Legitimate Questions to ask:</a:t>
            </a:r>
          </a:p>
          <a:p>
            <a:pPr marL="0" indent="0">
              <a:buNone/>
            </a:pPr>
            <a:endParaRPr lang="en-GB" b="1" dirty="0" smtClean="0"/>
          </a:p>
          <a:p>
            <a:pPr marL="0" indent="0">
              <a:buNone/>
            </a:pPr>
            <a:r>
              <a:rPr lang="en-GB" dirty="0" smtClean="0"/>
              <a:t>Are you sure you can’t run a list through an out of the box report?</a:t>
            </a:r>
          </a:p>
          <a:p>
            <a:pPr marL="0" indent="0">
              <a:buNone/>
            </a:pPr>
            <a:r>
              <a:rPr lang="en-GB" dirty="0" smtClean="0"/>
              <a:t>Is this a report you want to run often or as a one-off?</a:t>
            </a:r>
          </a:p>
          <a:p>
            <a:pPr marL="0" indent="0">
              <a:buNone/>
            </a:pPr>
            <a:r>
              <a:rPr lang="en-GB" dirty="0"/>
              <a:t>Are you going to want a graph with that?</a:t>
            </a:r>
          </a:p>
          <a:p>
            <a:pPr marL="0" indent="0">
              <a:buNone/>
            </a:pPr>
            <a:endParaRPr lang="en-GB" dirty="0" smtClean="0"/>
          </a:p>
          <a:p>
            <a:endParaRPr lang="en-GB" dirty="0"/>
          </a:p>
        </p:txBody>
      </p:sp>
      <p:sp>
        <p:nvSpPr>
          <p:cNvPr id="10" name="Title 1"/>
          <p:cNvSpPr txBox="1">
            <a:spLocks/>
          </p:cNvSpPr>
          <p:nvPr/>
        </p:nvSpPr>
        <p:spPr>
          <a:xfrm>
            <a:off x="776222" y="207854"/>
            <a:ext cx="9067800" cy="2380264"/>
          </a:xfrm>
          <a:prstGeom prst="rect">
            <a:avLst/>
          </a:prstGeom>
        </p:spPr>
        <p:txBody>
          <a:bodyPr vert="horz" lIns="100753" tIns="50377" rIns="100753" bIns="50377"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5950" b="1" dirty="0">
                <a:solidFill>
                  <a:prstClr val="white"/>
                </a:solidFill>
                <a:latin typeface="Arial" panose="020B0604020202020204" pitchFamily="34" charset="0"/>
                <a:cs typeface="Arial" panose="020B0604020202020204" pitchFamily="34" charset="0"/>
              </a:rPr>
              <a:t>Reporting</a:t>
            </a:r>
          </a:p>
        </p:txBody>
      </p:sp>
      <p:sp>
        <p:nvSpPr>
          <p:cNvPr id="7" name="Title 1"/>
          <p:cNvSpPr txBox="1">
            <a:spLocks/>
          </p:cNvSpPr>
          <p:nvPr/>
        </p:nvSpPr>
        <p:spPr>
          <a:xfrm>
            <a:off x="1055874" y="1874039"/>
            <a:ext cx="5077897" cy="2380264"/>
          </a:xfrm>
          <a:prstGeom prst="rect">
            <a:avLst/>
          </a:prstGeom>
        </p:spPr>
        <p:txBody>
          <a:bodyPr vert="horz" lIns="100753" tIns="50377" rIns="100753" bIns="50377"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endParaRPr lang="en-GB" sz="3085" dirty="0">
              <a:solidFill>
                <a:prstClr val="white"/>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69193774"/>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GB" b="1" dirty="0" smtClean="0">
                <a:solidFill>
                  <a:srgbClr val="350457"/>
                </a:solidFill>
                <a:latin typeface="Arial" panose="020B0604020202020204" pitchFamily="34" charset="0"/>
                <a:cs typeface="Arial" panose="020B0604020202020204" pitchFamily="34" charset="0"/>
              </a:rPr>
              <a:t>What do they want to report?</a:t>
            </a:r>
            <a:endParaRPr lang="en-GB" b="1" dirty="0">
              <a:solidFill>
                <a:srgbClr val="350457"/>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a:lnSpc>
                <a:spcPct val="150000"/>
              </a:lnSpc>
              <a:buClr>
                <a:srgbClr val="ED1B2F"/>
              </a:buClr>
            </a:pPr>
            <a:r>
              <a:rPr lang="en-GB" dirty="0"/>
              <a:t>Is this a one-off solution?</a:t>
            </a:r>
          </a:p>
          <a:p>
            <a:pPr>
              <a:lnSpc>
                <a:spcPct val="150000"/>
              </a:lnSpc>
              <a:buClr>
                <a:srgbClr val="ED1B2F"/>
              </a:buClr>
            </a:pPr>
            <a:r>
              <a:rPr lang="en-GB" dirty="0"/>
              <a:t>Would a </a:t>
            </a:r>
            <a:r>
              <a:rPr lang="en-GB" dirty="0" err="1"/>
              <a:t>db</a:t>
            </a:r>
            <a:r>
              <a:rPr lang="en-GB" dirty="0"/>
              <a:t>-mail query with a splash of HTML be a faster solution?</a:t>
            </a:r>
          </a:p>
          <a:p>
            <a:pPr>
              <a:lnSpc>
                <a:spcPct val="150000"/>
              </a:lnSpc>
              <a:buClr>
                <a:srgbClr val="ED1B2F"/>
              </a:buClr>
            </a:pPr>
            <a:r>
              <a:rPr lang="en-GB" dirty="0" smtClean="0"/>
              <a:t>Who will be using the information – do they use Tess?</a:t>
            </a:r>
          </a:p>
          <a:p>
            <a:pPr>
              <a:lnSpc>
                <a:spcPct val="150000"/>
              </a:lnSpc>
              <a:buClr>
                <a:srgbClr val="ED1B2F"/>
              </a:buClr>
            </a:pPr>
            <a:r>
              <a:rPr lang="en-GB" dirty="0"/>
              <a:t>In what format? Is this to be exported to something else?</a:t>
            </a:r>
          </a:p>
          <a:p>
            <a:pPr>
              <a:lnSpc>
                <a:spcPct val="150000"/>
              </a:lnSpc>
              <a:buClr>
                <a:srgbClr val="ED1B2F"/>
              </a:buClr>
            </a:pPr>
            <a:r>
              <a:rPr lang="en-GB" dirty="0" smtClean="0"/>
              <a:t>Is it external?</a:t>
            </a:r>
            <a:endParaRPr lang="en-GB" dirty="0"/>
          </a:p>
          <a:p>
            <a:pPr>
              <a:lnSpc>
                <a:spcPct val="150000"/>
              </a:lnSpc>
              <a:buClr>
                <a:srgbClr val="ED1B2F"/>
              </a:buClr>
            </a:pPr>
            <a:endParaRPr lang="en-GB" dirty="0"/>
          </a:p>
          <a:p>
            <a:pPr marL="0" indent="0">
              <a:buNone/>
            </a:pPr>
            <a:endParaRPr lang="en-GB" sz="2645" dirty="0"/>
          </a:p>
        </p:txBody>
      </p:sp>
      <p:pic>
        <p:nvPicPr>
          <p:cNvPr id="5" name="Picture 2" descr="S:\All Roundhouse\Anniversary Year\Marketing\Brand\Brand assets\Logos\Red RH Logos\RH_logo_CMYK_Red.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990089" y="6237856"/>
            <a:ext cx="950989" cy="964066"/>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302683" y="128511"/>
            <a:ext cx="10353591" cy="397481"/>
          </a:xfrm>
          <a:prstGeom prst="rect">
            <a:avLst/>
          </a:prstGeom>
        </p:spPr>
        <p:txBody>
          <a:bodyPr wrap="square">
            <a:spAutoFit/>
          </a:bodyPr>
          <a:lstStyle/>
          <a:p>
            <a:pPr algn="l" defTabSz="1007577" rtl="0"/>
            <a:r>
              <a:rPr lang="en-GB" sz="1983" kern="1200" dirty="0">
                <a:solidFill>
                  <a:prstClr val="black"/>
                </a:solidFill>
                <a:ea typeface="+mn-ea"/>
                <a:cs typeface="+mn-cs"/>
              </a:rPr>
              <a:t>        </a:t>
            </a:r>
            <a:r>
              <a:rPr lang="en-GB" sz="1983" kern="1200" dirty="0">
                <a:solidFill>
                  <a:srgbClr val="ED1B2F"/>
                </a:solidFill>
                <a:ea typeface="+mn-ea"/>
                <a:cs typeface="+mn-cs"/>
              </a:rPr>
              <a:t>………………………………………………………………………………………………………………………………………….</a:t>
            </a:r>
          </a:p>
        </p:txBody>
      </p:sp>
    </p:spTree>
    <p:extLst>
      <p:ext uri="{BB962C8B-B14F-4D97-AF65-F5344CB8AC3E}">
        <p14:creationId xmlns:p14="http://schemas.microsoft.com/office/powerpoint/2010/main" val="899749203"/>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2683" y="128511"/>
            <a:ext cx="10353591" cy="397481"/>
          </a:xfrm>
          <a:prstGeom prst="rect">
            <a:avLst/>
          </a:prstGeom>
        </p:spPr>
        <p:txBody>
          <a:bodyPr wrap="square">
            <a:spAutoFit/>
          </a:bodyPr>
          <a:lstStyle/>
          <a:p>
            <a:pPr algn="l" defTabSz="1007577" rtl="0"/>
            <a:r>
              <a:rPr lang="en-GB" sz="1983" kern="1200" dirty="0">
                <a:solidFill>
                  <a:prstClr val="black"/>
                </a:solidFill>
                <a:ea typeface="+mn-ea"/>
                <a:cs typeface="+mn-cs"/>
              </a:rPr>
              <a:t>        </a:t>
            </a:r>
            <a:r>
              <a:rPr lang="en-GB" sz="1983" kern="1200" dirty="0">
                <a:solidFill>
                  <a:srgbClr val="ED1B2F"/>
                </a:solidFill>
                <a:ea typeface="+mn-ea"/>
                <a:cs typeface="+mn-cs"/>
              </a:rPr>
              <a:t>………………………………………………………………………………………………………………………………………….</a:t>
            </a:r>
          </a:p>
        </p:txBody>
      </p:sp>
      <p:pic>
        <p:nvPicPr>
          <p:cNvPr id="1024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21009" y="823870"/>
            <a:ext cx="8238684" cy="5908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descr="S:\All Roundhouse\Anniversary Year\Marketing\Brand\Brand assets\Logos\Red RH Logos\RH_logo_CMYK_Red.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990089" y="6237856"/>
            <a:ext cx="950989" cy="9640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23797324"/>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2683" y="128511"/>
            <a:ext cx="10353591" cy="397481"/>
          </a:xfrm>
          <a:prstGeom prst="rect">
            <a:avLst/>
          </a:prstGeom>
        </p:spPr>
        <p:txBody>
          <a:bodyPr wrap="square">
            <a:spAutoFit/>
          </a:bodyPr>
          <a:lstStyle/>
          <a:p>
            <a:pPr algn="l" defTabSz="1007577" rtl="0"/>
            <a:r>
              <a:rPr lang="en-GB" sz="1983" kern="1200" dirty="0">
                <a:solidFill>
                  <a:prstClr val="black"/>
                </a:solidFill>
                <a:ea typeface="+mn-ea"/>
                <a:cs typeface="+mn-cs"/>
              </a:rPr>
              <a:t>        </a:t>
            </a:r>
            <a:r>
              <a:rPr lang="en-GB" sz="1983" kern="1200" dirty="0">
                <a:solidFill>
                  <a:srgbClr val="ED1B2F"/>
                </a:solidFill>
                <a:ea typeface="+mn-ea"/>
                <a:cs typeface="+mn-cs"/>
              </a:rPr>
              <a:t>………………………………………………………………………………………………………………………………………….</a:t>
            </a:r>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8505" y="496268"/>
            <a:ext cx="8410268" cy="68523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descr="S:\All Roundhouse\Anniversary Year\Marketing\Brand\Brand assets\Logos\Red RH Logos\RH_logo_CMYK_Red.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990089" y="6237856"/>
            <a:ext cx="950989" cy="9640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9495036"/>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6493" r="1"/>
          <a:stretch/>
        </p:blipFill>
        <p:spPr bwMode="auto">
          <a:xfrm>
            <a:off x="-351465" y="0"/>
            <a:ext cx="10729482" cy="75866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p:txBody>
          <a:bodyPr/>
          <a:lstStyle/>
          <a:p>
            <a:r>
              <a:rPr lang="en-GB" dirty="0" smtClean="0"/>
              <a:t>Section title Option A</a:t>
            </a:r>
            <a:endParaRPr lang="en-GB" dirty="0"/>
          </a:p>
        </p:txBody>
      </p:sp>
      <p:sp>
        <p:nvSpPr>
          <p:cNvPr id="4" name="Rectangle 3"/>
          <p:cNvSpPr/>
          <p:nvPr/>
        </p:nvSpPr>
        <p:spPr>
          <a:xfrm>
            <a:off x="302684" y="0"/>
            <a:ext cx="10075333" cy="7556500"/>
          </a:xfrm>
          <a:prstGeom prst="rect">
            <a:avLst/>
          </a:prstGeom>
          <a:solidFill>
            <a:srgbClr val="ED1B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07577" rtl="0"/>
            <a:endParaRPr lang="en-GB" sz="1983" kern="1200">
              <a:solidFill>
                <a:prstClr val="white"/>
              </a:solidFill>
            </a:endParaRPr>
          </a:p>
        </p:txBody>
      </p:sp>
      <p:sp>
        <p:nvSpPr>
          <p:cNvPr id="6" name="Content Placeholder 5"/>
          <p:cNvSpPr>
            <a:spLocks noGrp="1"/>
          </p:cNvSpPr>
          <p:nvPr>
            <p:ph idx="1"/>
          </p:nvPr>
        </p:nvSpPr>
        <p:spPr/>
        <p:txBody>
          <a:bodyPr/>
          <a:lstStyle/>
          <a:p>
            <a:endParaRPr lang="en-GB" dirty="0" smtClean="0"/>
          </a:p>
          <a:p>
            <a:endParaRPr lang="en-GB" dirty="0"/>
          </a:p>
        </p:txBody>
      </p:sp>
      <p:sp>
        <p:nvSpPr>
          <p:cNvPr id="10" name="Title 1"/>
          <p:cNvSpPr txBox="1">
            <a:spLocks/>
          </p:cNvSpPr>
          <p:nvPr/>
        </p:nvSpPr>
        <p:spPr>
          <a:xfrm>
            <a:off x="776222" y="207854"/>
            <a:ext cx="9067800" cy="2380264"/>
          </a:xfrm>
          <a:prstGeom prst="rect">
            <a:avLst/>
          </a:prstGeom>
        </p:spPr>
        <p:txBody>
          <a:bodyPr vert="horz" lIns="100753" tIns="50377" rIns="100753" bIns="50377"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5950" b="1" dirty="0">
                <a:solidFill>
                  <a:prstClr val="white"/>
                </a:solidFill>
                <a:latin typeface="Arial" panose="020B0604020202020204" pitchFamily="34" charset="0"/>
                <a:cs typeface="Arial" panose="020B0604020202020204" pitchFamily="34" charset="0"/>
              </a:rPr>
              <a:t>Make your SQL </a:t>
            </a:r>
          </a:p>
          <a:p>
            <a:pPr algn="l"/>
            <a:r>
              <a:rPr lang="en-GB" sz="5950" b="1" dirty="0">
                <a:solidFill>
                  <a:prstClr val="white"/>
                </a:solidFill>
                <a:latin typeface="Arial" panose="020B0604020202020204" pitchFamily="34" charset="0"/>
                <a:cs typeface="Arial" panose="020B0604020202020204" pitchFamily="34" charset="0"/>
              </a:rPr>
              <a:t>do the work</a:t>
            </a:r>
          </a:p>
        </p:txBody>
      </p:sp>
      <p:sp>
        <p:nvSpPr>
          <p:cNvPr id="7" name="Title 1"/>
          <p:cNvSpPr txBox="1">
            <a:spLocks/>
          </p:cNvSpPr>
          <p:nvPr/>
        </p:nvSpPr>
        <p:spPr>
          <a:xfrm>
            <a:off x="1055874" y="1874039"/>
            <a:ext cx="5077897" cy="2380264"/>
          </a:xfrm>
          <a:prstGeom prst="rect">
            <a:avLst/>
          </a:prstGeom>
        </p:spPr>
        <p:txBody>
          <a:bodyPr vert="horz" lIns="100753" tIns="50377" rIns="100753" bIns="50377"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endParaRPr lang="en-GB" sz="3085" dirty="0">
              <a:solidFill>
                <a:prstClr val="white"/>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4344029"/>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2683" y="128511"/>
            <a:ext cx="10353591" cy="397481"/>
          </a:xfrm>
          <a:prstGeom prst="rect">
            <a:avLst/>
          </a:prstGeom>
        </p:spPr>
        <p:txBody>
          <a:bodyPr wrap="square">
            <a:spAutoFit/>
          </a:bodyPr>
          <a:lstStyle/>
          <a:p>
            <a:pPr algn="l" defTabSz="1007577" rtl="0"/>
            <a:r>
              <a:rPr lang="en-GB" sz="1983" kern="1200" dirty="0">
                <a:solidFill>
                  <a:prstClr val="black"/>
                </a:solidFill>
                <a:ea typeface="+mn-ea"/>
                <a:cs typeface="+mn-cs"/>
              </a:rPr>
              <a:t>        </a:t>
            </a:r>
            <a:r>
              <a:rPr lang="en-GB" sz="1983" kern="1200" dirty="0">
                <a:solidFill>
                  <a:srgbClr val="ED1B2F"/>
                </a:solidFill>
                <a:ea typeface="+mn-ea"/>
                <a:cs typeface="+mn-cs"/>
              </a:rPr>
              <a:t>………………………………………………………………………………………………………………………………………….</a:t>
            </a:r>
          </a:p>
        </p:txBody>
      </p:sp>
      <p:pic>
        <p:nvPicPr>
          <p:cNvPr id="5" name="Picture 2" descr="S:\All Roundhouse\Anniversary Year\Marketing\Brand\Brand assets\Logos\Red RH Logos\RH_logo_CMYK_Red.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990089" y="6237856"/>
            <a:ext cx="950989" cy="964066"/>
          </a:xfrm>
          <a:prstGeom prst="rect">
            <a:avLst/>
          </a:prstGeom>
          <a:noFill/>
          <a:extLst>
            <a:ext uri="{909E8E84-426E-40DD-AFC4-6F175D3DCCD1}">
              <a14:hiddenFill xmlns:a14="http://schemas.microsoft.com/office/drawing/2010/main">
                <a:solidFill>
                  <a:srgbClr val="FFFFFF"/>
                </a:solidFill>
              </a14:hiddenFill>
            </a:ext>
          </a:extLst>
        </p:spPr>
      </p:pic>
      <p:pic>
        <p:nvPicPr>
          <p:cNvPr id="1126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7190" y="535461"/>
            <a:ext cx="4323997" cy="29911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26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7190" y="3541748"/>
            <a:ext cx="7126199" cy="33059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64921890"/>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buNone/>
            </a:pPr>
            <a:endParaRPr lang="en-GB" dirty="0"/>
          </a:p>
          <a:p>
            <a:pPr marL="0" indent="0">
              <a:buNone/>
            </a:pPr>
            <a:endParaRPr lang="en-GB" sz="2645" dirty="0"/>
          </a:p>
        </p:txBody>
      </p:sp>
      <p:pic>
        <p:nvPicPr>
          <p:cNvPr id="5" name="Picture 2" descr="S:\All Roundhouse\Anniversary Year\Marketing\Brand\Brand assets\Logos\Red RH Logos\RH_logo_CMYK_Red.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990089" y="6237856"/>
            <a:ext cx="950989" cy="964066"/>
          </a:xfrm>
          <a:prstGeom prst="rect">
            <a:avLst/>
          </a:prstGeom>
          <a:noFill/>
          <a:extLst>
            <a:ext uri="{909E8E84-426E-40DD-AFC4-6F175D3DCCD1}">
              <a14:hiddenFill xmlns:a14="http://schemas.microsoft.com/office/drawing/2010/main">
                <a:solidFill>
                  <a:srgbClr val="FFFFFF"/>
                </a:solidFill>
              </a14:hiddenFill>
            </a:ext>
          </a:extLst>
        </p:spPr>
      </p:pic>
      <p:grpSp>
        <p:nvGrpSpPr>
          <p:cNvPr id="7" name="Group 6"/>
          <p:cNvGrpSpPr/>
          <p:nvPr/>
        </p:nvGrpSpPr>
        <p:grpSpPr>
          <a:xfrm>
            <a:off x="8514036" y="6148369"/>
            <a:ext cx="1834107" cy="804339"/>
            <a:chOff x="7452320" y="5580031"/>
            <a:chExt cx="1664568" cy="729988"/>
          </a:xfrm>
        </p:grpSpPr>
        <p:sp>
          <p:nvSpPr>
            <p:cNvPr id="9" name="TextBox 8"/>
            <p:cNvSpPr txBox="1"/>
            <p:nvPr/>
          </p:nvSpPr>
          <p:spPr>
            <a:xfrm>
              <a:off x="7452320" y="5949280"/>
              <a:ext cx="1512168" cy="360739"/>
            </a:xfrm>
            <a:prstGeom prst="rect">
              <a:avLst/>
            </a:prstGeom>
            <a:solidFill>
              <a:schemeClr val="bg1"/>
            </a:solidFill>
          </p:spPr>
          <p:txBody>
            <a:bodyPr wrap="square" rtlCol="0">
              <a:spAutoFit/>
            </a:bodyPr>
            <a:lstStyle/>
            <a:p>
              <a:pPr algn="l" defTabSz="1007577" rtl="0"/>
              <a:endParaRPr lang="en-GB" sz="1983" kern="1200" dirty="0">
                <a:solidFill>
                  <a:prstClr val="black"/>
                </a:solidFill>
                <a:ea typeface="+mn-ea"/>
                <a:cs typeface="+mn-cs"/>
              </a:endParaRPr>
            </a:p>
          </p:txBody>
        </p:sp>
        <p:sp>
          <p:nvSpPr>
            <p:cNvPr id="10" name="TextBox 9"/>
            <p:cNvSpPr txBox="1"/>
            <p:nvPr/>
          </p:nvSpPr>
          <p:spPr>
            <a:xfrm>
              <a:off x="7604720" y="5580031"/>
              <a:ext cx="1512168" cy="360739"/>
            </a:xfrm>
            <a:prstGeom prst="rect">
              <a:avLst/>
            </a:prstGeom>
            <a:solidFill>
              <a:schemeClr val="bg1"/>
            </a:solidFill>
          </p:spPr>
          <p:txBody>
            <a:bodyPr wrap="square" rtlCol="0">
              <a:spAutoFit/>
            </a:bodyPr>
            <a:lstStyle/>
            <a:p>
              <a:pPr algn="l" defTabSz="1007577" rtl="0"/>
              <a:endParaRPr lang="en-GB" sz="1983" kern="1200" dirty="0">
                <a:solidFill>
                  <a:prstClr val="black"/>
                </a:solidFill>
                <a:ea typeface="+mn-ea"/>
                <a:cs typeface="+mn-cs"/>
              </a:endParaRPr>
            </a:p>
          </p:txBody>
        </p:sp>
      </p:grpSp>
      <p:sp>
        <p:nvSpPr>
          <p:cNvPr id="11" name="TextBox 10"/>
          <p:cNvSpPr txBox="1"/>
          <p:nvPr/>
        </p:nvSpPr>
        <p:spPr>
          <a:xfrm>
            <a:off x="8618622" y="6812796"/>
            <a:ext cx="1666185" cy="397481"/>
          </a:xfrm>
          <a:prstGeom prst="rect">
            <a:avLst/>
          </a:prstGeom>
          <a:solidFill>
            <a:schemeClr val="bg1"/>
          </a:solidFill>
        </p:spPr>
        <p:txBody>
          <a:bodyPr wrap="square" rtlCol="0">
            <a:spAutoFit/>
          </a:bodyPr>
          <a:lstStyle/>
          <a:p>
            <a:pPr algn="l" defTabSz="1007577" rtl="0"/>
            <a:endParaRPr lang="en-GB" sz="1983" kern="1200" dirty="0">
              <a:solidFill>
                <a:prstClr val="black"/>
              </a:solidFill>
              <a:ea typeface="+mn-ea"/>
              <a:cs typeface="+mn-cs"/>
            </a:endParaRPr>
          </a:p>
        </p:txBody>
      </p:sp>
      <p:sp>
        <p:nvSpPr>
          <p:cNvPr id="4" name="Rectangle 3"/>
          <p:cNvSpPr/>
          <p:nvPr/>
        </p:nvSpPr>
        <p:spPr>
          <a:xfrm>
            <a:off x="302683" y="128511"/>
            <a:ext cx="10353591" cy="397481"/>
          </a:xfrm>
          <a:prstGeom prst="rect">
            <a:avLst/>
          </a:prstGeom>
        </p:spPr>
        <p:txBody>
          <a:bodyPr wrap="square">
            <a:spAutoFit/>
          </a:bodyPr>
          <a:lstStyle/>
          <a:p>
            <a:pPr algn="l" defTabSz="1007577" rtl="0"/>
            <a:r>
              <a:rPr lang="en-GB" sz="1983" kern="1200" dirty="0">
                <a:solidFill>
                  <a:prstClr val="black"/>
                </a:solidFill>
                <a:ea typeface="+mn-ea"/>
                <a:cs typeface="+mn-cs"/>
              </a:rPr>
              <a:t>        </a:t>
            </a:r>
            <a:r>
              <a:rPr lang="en-GB" sz="1983" kern="1200" dirty="0">
                <a:solidFill>
                  <a:srgbClr val="ED1B2F"/>
                </a:solidFill>
                <a:ea typeface="+mn-ea"/>
                <a:cs typeface="+mn-cs"/>
              </a:rPr>
              <a:t>………………………………………………………………………………………………………………………………………….</a:t>
            </a:r>
          </a:p>
        </p:txBody>
      </p:sp>
      <p:pic>
        <p:nvPicPr>
          <p:cNvPr id="1229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67666" y="465634"/>
            <a:ext cx="7650956" cy="60661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Rectangular Callout 11"/>
          <p:cNvSpPr/>
          <p:nvPr/>
        </p:nvSpPr>
        <p:spPr>
          <a:xfrm>
            <a:off x="5816403" y="3475363"/>
            <a:ext cx="2221580" cy="1413677"/>
          </a:xfrm>
          <a:prstGeom prst="wedgeRectCallout">
            <a:avLst>
              <a:gd name="adj1" fmla="val 14053"/>
              <a:gd name="adj2" fmla="val -95393"/>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07577" rtl="0"/>
            <a:r>
              <a:rPr lang="en-GB" sz="1983" kern="1200" dirty="0">
                <a:solidFill>
                  <a:prstClr val="white"/>
                </a:solidFill>
              </a:rPr>
              <a:t>Get the data into your report software then review with users</a:t>
            </a:r>
          </a:p>
        </p:txBody>
      </p:sp>
      <p:sp>
        <p:nvSpPr>
          <p:cNvPr id="13" name="Rectangular Callout 12"/>
          <p:cNvSpPr/>
          <p:nvPr/>
        </p:nvSpPr>
        <p:spPr>
          <a:xfrm>
            <a:off x="2325348" y="5519603"/>
            <a:ext cx="2221580" cy="1413677"/>
          </a:xfrm>
          <a:prstGeom prst="wedgeRectCallout">
            <a:avLst>
              <a:gd name="adj1" fmla="val 14053"/>
              <a:gd name="adj2" fmla="val -95393"/>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07577" rtl="0"/>
            <a:r>
              <a:rPr lang="en-GB" sz="1983" kern="1200" dirty="0">
                <a:solidFill>
                  <a:prstClr val="white"/>
                </a:solidFill>
              </a:rPr>
              <a:t>Identify most important data column for users</a:t>
            </a:r>
          </a:p>
        </p:txBody>
      </p:sp>
    </p:spTree>
    <p:extLst>
      <p:ext uri="{BB962C8B-B14F-4D97-AF65-F5344CB8AC3E}">
        <p14:creationId xmlns:p14="http://schemas.microsoft.com/office/powerpoint/2010/main" val="501797756"/>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buNone/>
            </a:pPr>
            <a:endParaRPr lang="en-GB" dirty="0"/>
          </a:p>
          <a:p>
            <a:pPr marL="0" indent="0">
              <a:buNone/>
            </a:pPr>
            <a:endParaRPr lang="en-GB" sz="2645" dirty="0"/>
          </a:p>
        </p:txBody>
      </p:sp>
      <p:pic>
        <p:nvPicPr>
          <p:cNvPr id="5" name="Picture 2" descr="S:\All Roundhouse\Anniversary Year\Marketing\Brand\Brand assets\Logos\Red RH Logos\RH_logo_CMYK_Red.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990089" y="6237856"/>
            <a:ext cx="950989" cy="964066"/>
          </a:xfrm>
          <a:prstGeom prst="rect">
            <a:avLst/>
          </a:prstGeom>
          <a:noFill/>
          <a:extLst>
            <a:ext uri="{909E8E84-426E-40DD-AFC4-6F175D3DCCD1}">
              <a14:hiddenFill xmlns:a14="http://schemas.microsoft.com/office/drawing/2010/main">
                <a:solidFill>
                  <a:srgbClr val="FFFFFF"/>
                </a:solidFill>
              </a14:hiddenFill>
            </a:ext>
          </a:extLst>
        </p:spPr>
      </p:pic>
      <p:grpSp>
        <p:nvGrpSpPr>
          <p:cNvPr id="7" name="Group 6"/>
          <p:cNvGrpSpPr/>
          <p:nvPr/>
        </p:nvGrpSpPr>
        <p:grpSpPr>
          <a:xfrm>
            <a:off x="8514036" y="6148369"/>
            <a:ext cx="1834107" cy="804339"/>
            <a:chOff x="7452320" y="5580031"/>
            <a:chExt cx="1664568" cy="729988"/>
          </a:xfrm>
        </p:grpSpPr>
        <p:sp>
          <p:nvSpPr>
            <p:cNvPr id="9" name="TextBox 8"/>
            <p:cNvSpPr txBox="1"/>
            <p:nvPr/>
          </p:nvSpPr>
          <p:spPr>
            <a:xfrm>
              <a:off x="7452320" y="5949280"/>
              <a:ext cx="1512168" cy="360739"/>
            </a:xfrm>
            <a:prstGeom prst="rect">
              <a:avLst/>
            </a:prstGeom>
            <a:solidFill>
              <a:schemeClr val="bg1"/>
            </a:solidFill>
          </p:spPr>
          <p:txBody>
            <a:bodyPr wrap="square" rtlCol="0">
              <a:spAutoFit/>
            </a:bodyPr>
            <a:lstStyle/>
            <a:p>
              <a:pPr algn="l" defTabSz="1007577" rtl="0"/>
              <a:endParaRPr lang="en-GB" sz="1983" kern="1200" dirty="0">
                <a:solidFill>
                  <a:prstClr val="black"/>
                </a:solidFill>
                <a:ea typeface="+mn-ea"/>
                <a:cs typeface="+mn-cs"/>
              </a:endParaRPr>
            </a:p>
          </p:txBody>
        </p:sp>
        <p:sp>
          <p:nvSpPr>
            <p:cNvPr id="10" name="TextBox 9"/>
            <p:cNvSpPr txBox="1"/>
            <p:nvPr/>
          </p:nvSpPr>
          <p:spPr>
            <a:xfrm>
              <a:off x="7604720" y="5580031"/>
              <a:ext cx="1512168" cy="360739"/>
            </a:xfrm>
            <a:prstGeom prst="rect">
              <a:avLst/>
            </a:prstGeom>
            <a:solidFill>
              <a:schemeClr val="bg1"/>
            </a:solidFill>
          </p:spPr>
          <p:txBody>
            <a:bodyPr wrap="square" rtlCol="0">
              <a:spAutoFit/>
            </a:bodyPr>
            <a:lstStyle/>
            <a:p>
              <a:pPr algn="l" defTabSz="1007577" rtl="0"/>
              <a:endParaRPr lang="en-GB" sz="1983" kern="1200" dirty="0">
                <a:solidFill>
                  <a:prstClr val="black"/>
                </a:solidFill>
                <a:ea typeface="+mn-ea"/>
                <a:cs typeface="+mn-cs"/>
              </a:endParaRPr>
            </a:p>
          </p:txBody>
        </p:sp>
      </p:grpSp>
      <p:sp>
        <p:nvSpPr>
          <p:cNvPr id="11" name="TextBox 10"/>
          <p:cNvSpPr txBox="1"/>
          <p:nvPr/>
        </p:nvSpPr>
        <p:spPr>
          <a:xfrm>
            <a:off x="8618622" y="6812796"/>
            <a:ext cx="1666185" cy="397481"/>
          </a:xfrm>
          <a:prstGeom prst="rect">
            <a:avLst/>
          </a:prstGeom>
          <a:solidFill>
            <a:schemeClr val="bg1"/>
          </a:solidFill>
        </p:spPr>
        <p:txBody>
          <a:bodyPr wrap="square" rtlCol="0">
            <a:spAutoFit/>
          </a:bodyPr>
          <a:lstStyle/>
          <a:p>
            <a:pPr algn="l" defTabSz="1007577" rtl="0"/>
            <a:endParaRPr lang="en-GB" sz="1983" kern="1200" dirty="0">
              <a:solidFill>
                <a:prstClr val="black"/>
              </a:solidFill>
              <a:ea typeface="+mn-ea"/>
              <a:cs typeface="+mn-cs"/>
            </a:endParaRPr>
          </a:p>
        </p:txBody>
      </p:sp>
      <p:sp>
        <p:nvSpPr>
          <p:cNvPr id="4" name="Rectangle 3"/>
          <p:cNvSpPr/>
          <p:nvPr/>
        </p:nvSpPr>
        <p:spPr>
          <a:xfrm>
            <a:off x="302683" y="128511"/>
            <a:ext cx="10353591" cy="397481"/>
          </a:xfrm>
          <a:prstGeom prst="rect">
            <a:avLst/>
          </a:prstGeom>
        </p:spPr>
        <p:txBody>
          <a:bodyPr wrap="square">
            <a:spAutoFit/>
          </a:bodyPr>
          <a:lstStyle/>
          <a:p>
            <a:pPr algn="l" defTabSz="1007577" rtl="0"/>
            <a:r>
              <a:rPr lang="en-GB" sz="1983" kern="1200" dirty="0">
                <a:solidFill>
                  <a:prstClr val="black"/>
                </a:solidFill>
                <a:ea typeface="+mn-ea"/>
                <a:cs typeface="+mn-cs"/>
              </a:rPr>
              <a:t>        </a:t>
            </a:r>
            <a:r>
              <a:rPr lang="en-GB" sz="1983" kern="1200" dirty="0">
                <a:solidFill>
                  <a:srgbClr val="ED1B2F"/>
                </a:solidFill>
                <a:ea typeface="+mn-ea"/>
                <a:cs typeface="+mn-cs"/>
              </a:rPr>
              <a:t>………………………………………………………………………………………………………………………………………….</a:t>
            </a:r>
          </a:p>
        </p:txBody>
      </p:sp>
      <p:sp>
        <p:nvSpPr>
          <p:cNvPr id="12" name="Rectangular Callout 11"/>
          <p:cNvSpPr/>
          <p:nvPr/>
        </p:nvSpPr>
        <p:spPr>
          <a:xfrm>
            <a:off x="5816403" y="3475363"/>
            <a:ext cx="2221580" cy="1413677"/>
          </a:xfrm>
          <a:prstGeom prst="wedgeRectCallout">
            <a:avLst>
              <a:gd name="adj1" fmla="val 14053"/>
              <a:gd name="adj2" fmla="val -95393"/>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07577" rtl="0"/>
            <a:r>
              <a:rPr lang="en-GB" sz="1983" kern="1200" dirty="0">
                <a:solidFill>
                  <a:prstClr val="white"/>
                </a:solidFill>
              </a:rPr>
              <a:t>Get the data into your report software then review with users</a:t>
            </a:r>
          </a:p>
        </p:txBody>
      </p:sp>
      <p:pic>
        <p:nvPicPr>
          <p:cNvPr id="1331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4772" y="384592"/>
            <a:ext cx="9327145" cy="64526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Rectangular Callout 12"/>
          <p:cNvSpPr/>
          <p:nvPr/>
        </p:nvSpPr>
        <p:spPr>
          <a:xfrm>
            <a:off x="2325348" y="4571672"/>
            <a:ext cx="3491055" cy="1413677"/>
          </a:xfrm>
          <a:prstGeom prst="wedgeRectCallout">
            <a:avLst>
              <a:gd name="adj1" fmla="val -78091"/>
              <a:gd name="adj2" fmla="val 1547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007577" rtl="0"/>
            <a:r>
              <a:rPr lang="en-GB" sz="1983" kern="1200" dirty="0">
                <a:solidFill>
                  <a:prstClr val="white"/>
                </a:solidFill>
              </a:rPr>
              <a:t>Colour table does grouping for you and simplifies conditional formatting</a:t>
            </a:r>
          </a:p>
        </p:txBody>
      </p:sp>
    </p:spTree>
    <p:extLst>
      <p:ext uri="{BB962C8B-B14F-4D97-AF65-F5344CB8AC3E}">
        <p14:creationId xmlns:p14="http://schemas.microsoft.com/office/powerpoint/2010/main" val="3113277699"/>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2683" y="128511"/>
            <a:ext cx="10353591" cy="397481"/>
          </a:xfrm>
          <a:prstGeom prst="rect">
            <a:avLst/>
          </a:prstGeom>
        </p:spPr>
        <p:txBody>
          <a:bodyPr wrap="square">
            <a:spAutoFit/>
          </a:bodyPr>
          <a:lstStyle/>
          <a:p>
            <a:pPr algn="l" defTabSz="1007577" rtl="0"/>
            <a:r>
              <a:rPr lang="en-GB" sz="1983" kern="1200" dirty="0">
                <a:solidFill>
                  <a:prstClr val="black"/>
                </a:solidFill>
                <a:ea typeface="+mn-ea"/>
                <a:cs typeface="+mn-cs"/>
              </a:rPr>
              <a:t>        </a:t>
            </a:r>
            <a:r>
              <a:rPr lang="en-GB" sz="1983" kern="1200" dirty="0">
                <a:solidFill>
                  <a:srgbClr val="ED1B2F"/>
                </a:solidFill>
                <a:ea typeface="+mn-ea"/>
                <a:cs typeface="+mn-cs"/>
              </a:rPr>
              <a:t>………………………………………………………………………………………………………………………………………….</a:t>
            </a:r>
          </a:p>
        </p:txBody>
      </p:sp>
      <p:pic>
        <p:nvPicPr>
          <p:cNvPr id="5" name="Picture 2" descr="S:\All Roundhouse\Anniversary Year\Marketing\Brand\Brand assets\Logos\Red RH Logos\RH_logo_CMYK_Red.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990089" y="6237856"/>
            <a:ext cx="950989" cy="964066"/>
          </a:xfrm>
          <a:prstGeom prst="rect">
            <a:avLst/>
          </a:prstGeom>
          <a:noFill/>
          <a:extLst>
            <a:ext uri="{909E8E84-426E-40DD-AFC4-6F175D3DCCD1}">
              <a14:hiddenFill xmlns:a14="http://schemas.microsoft.com/office/drawing/2010/main">
                <a:solidFill>
                  <a:srgbClr val="FFFFFF"/>
                </a:solidFill>
              </a14:hiddenFill>
            </a:ext>
          </a:extLst>
        </p:spPr>
      </p:pic>
      <p:sp>
        <p:nvSpPr>
          <p:cNvPr id="6" name="Title 1"/>
          <p:cNvSpPr>
            <a:spLocks noGrp="1"/>
          </p:cNvSpPr>
          <p:nvPr>
            <p:ph type="title"/>
          </p:nvPr>
        </p:nvSpPr>
        <p:spPr>
          <a:xfrm>
            <a:off x="806450" y="445880"/>
            <a:ext cx="9067800" cy="1259417"/>
          </a:xfrm>
        </p:spPr>
        <p:txBody>
          <a:bodyPr>
            <a:normAutofit fontScale="90000"/>
          </a:bodyPr>
          <a:lstStyle/>
          <a:p>
            <a:pPr algn="l"/>
            <a:r>
              <a:rPr lang="en-GB" b="1" dirty="0" smtClean="0">
                <a:solidFill>
                  <a:srgbClr val="350457"/>
                </a:solidFill>
                <a:latin typeface="Arial" panose="020B0604020202020204" pitchFamily="34" charset="0"/>
                <a:cs typeface="Arial" panose="020B0604020202020204" pitchFamily="34" charset="0"/>
              </a:rPr>
              <a:t>Here take this, </a:t>
            </a:r>
            <a:br>
              <a:rPr lang="en-GB" b="1" dirty="0" smtClean="0">
                <a:solidFill>
                  <a:srgbClr val="350457"/>
                </a:solidFill>
                <a:latin typeface="Arial" panose="020B0604020202020204" pitchFamily="34" charset="0"/>
                <a:cs typeface="Arial" panose="020B0604020202020204" pitchFamily="34" charset="0"/>
              </a:rPr>
            </a:br>
            <a:r>
              <a:rPr lang="en-GB" b="1" dirty="0" smtClean="0">
                <a:solidFill>
                  <a:srgbClr val="350457"/>
                </a:solidFill>
                <a:latin typeface="Arial" panose="020B0604020202020204" pitchFamily="34" charset="0"/>
                <a:cs typeface="Arial" panose="020B0604020202020204" pitchFamily="34" charset="0"/>
              </a:rPr>
              <a:t>it’s dangerous to go alone:</a:t>
            </a:r>
            <a:endParaRPr lang="en-GB" b="1" dirty="0">
              <a:solidFill>
                <a:srgbClr val="350457"/>
              </a:solidFill>
              <a:latin typeface="Arial" panose="020B0604020202020204" pitchFamily="34" charset="0"/>
              <a:cs typeface="Arial" panose="020B0604020202020204" pitchFamily="34" charset="0"/>
            </a:endParaRPr>
          </a:p>
        </p:txBody>
      </p:sp>
      <p:sp>
        <p:nvSpPr>
          <p:cNvPr id="7" name="Content Placeholder 2"/>
          <p:cNvSpPr>
            <a:spLocks noGrp="1"/>
          </p:cNvSpPr>
          <p:nvPr>
            <p:ph idx="1"/>
          </p:nvPr>
        </p:nvSpPr>
        <p:spPr>
          <a:xfrm>
            <a:off x="806450" y="2123680"/>
            <a:ext cx="9067800" cy="4986941"/>
          </a:xfrm>
        </p:spPr>
        <p:txBody>
          <a:bodyPr>
            <a:normAutofit/>
          </a:bodyPr>
          <a:lstStyle/>
          <a:p>
            <a:pPr>
              <a:lnSpc>
                <a:spcPct val="150000"/>
              </a:lnSpc>
              <a:buClr>
                <a:srgbClr val="ED1B2F"/>
              </a:buClr>
            </a:pPr>
            <a:r>
              <a:rPr lang="en-GB" dirty="0"/>
              <a:t>The Tessitur</a:t>
            </a:r>
            <a:r>
              <a:rPr lang="en-GB" dirty="0" smtClean="0"/>
              <a:t>a Admin Group</a:t>
            </a:r>
          </a:p>
          <a:p>
            <a:pPr>
              <a:lnSpc>
                <a:spcPct val="150000"/>
              </a:lnSpc>
              <a:buClr>
                <a:srgbClr val="ED1B2F"/>
              </a:buClr>
            </a:pPr>
            <a:r>
              <a:rPr lang="en-GB" dirty="0"/>
              <a:t>Your company’s previous TASK tickets</a:t>
            </a:r>
          </a:p>
          <a:p>
            <a:pPr>
              <a:lnSpc>
                <a:spcPct val="150000"/>
              </a:lnSpc>
              <a:buClr>
                <a:srgbClr val="ED1B2F"/>
              </a:buClr>
            </a:pPr>
            <a:r>
              <a:rPr lang="en-GB" dirty="0" smtClean="0"/>
              <a:t>Other people’s reports – don’t struggle on your own</a:t>
            </a:r>
          </a:p>
          <a:p>
            <a:pPr>
              <a:lnSpc>
                <a:spcPct val="150000"/>
              </a:lnSpc>
              <a:buClr>
                <a:srgbClr val="ED1B2F"/>
              </a:buClr>
            </a:pPr>
            <a:r>
              <a:rPr lang="en-GB" dirty="0" err="1"/>
              <a:t>Bitbucket</a:t>
            </a:r>
            <a:r>
              <a:rPr lang="en-GB" dirty="0"/>
              <a:t>, Google Drive, keep your code close and useable</a:t>
            </a:r>
          </a:p>
          <a:p>
            <a:pPr>
              <a:lnSpc>
                <a:spcPct val="150000"/>
              </a:lnSpc>
              <a:buClr>
                <a:srgbClr val="ED1B2F"/>
              </a:buClr>
            </a:pPr>
            <a:r>
              <a:rPr lang="en-GB" dirty="0" smtClean="0"/>
              <a:t>LEARN YOUR JOINS &amp; THE VALUE OF TEMP TABLES</a:t>
            </a:r>
          </a:p>
          <a:p>
            <a:pPr>
              <a:lnSpc>
                <a:spcPct val="150000"/>
              </a:lnSpc>
              <a:buClr>
                <a:srgbClr val="ED1B2F"/>
              </a:buClr>
            </a:pPr>
            <a:endParaRPr lang="en-GB" dirty="0"/>
          </a:p>
          <a:p>
            <a:pPr>
              <a:lnSpc>
                <a:spcPct val="150000"/>
              </a:lnSpc>
              <a:buClr>
                <a:srgbClr val="ED1B2F"/>
              </a:buClr>
            </a:pPr>
            <a:endParaRPr lang="en-GB" dirty="0"/>
          </a:p>
          <a:p>
            <a:pPr marL="0" indent="0">
              <a:buNone/>
            </a:pPr>
            <a:endParaRPr lang="en-GB" sz="2645" dirty="0"/>
          </a:p>
        </p:txBody>
      </p:sp>
    </p:spTree>
    <p:extLst>
      <p:ext uri="{BB962C8B-B14F-4D97-AF65-F5344CB8AC3E}">
        <p14:creationId xmlns:p14="http://schemas.microsoft.com/office/powerpoint/2010/main" val="3263881686"/>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End slide</a:t>
            </a:r>
            <a:endParaRPr lang="en-GB" dirty="0"/>
          </a:p>
        </p:txBody>
      </p:sp>
      <p:sp>
        <p:nvSpPr>
          <p:cNvPr id="3" name="Subtitle 2"/>
          <p:cNvSpPr>
            <a:spLocks noGrp="1"/>
          </p:cNvSpPr>
          <p:nvPr>
            <p:ph type="subTitle" idx="1"/>
          </p:nvPr>
        </p:nvSpPr>
        <p:spPr/>
        <p:txBody>
          <a:bodyPr/>
          <a:lstStyle/>
          <a:p>
            <a:endParaRPr lang="en-GB" dirty="0"/>
          </a:p>
        </p:txBody>
      </p:sp>
      <p:pic>
        <p:nvPicPr>
          <p:cNvPr id="7170"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1765" t="7066"/>
          <a:stretch/>
        </p:blipFill>
        <p:spPr bwMode="auto">
          <a:xfrm>
            <a:off x="297569" y="0"/>
            <a:ext cx="10146457" cy="7556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itle 1"/>
          <p:cNvSpPr txBox="1">
            <a:spLocks/>
          </p:cNvSpPr>
          <p:nvPr/>
        </p:nvSpPr>
        <p:spPr>
          <a:xfrm>
            <a:off x="776222" y="525222"/>
            <a:ext cx="9067800" cy="6506056"/>
          </a:xfrm>
          <a:prstGeom prst="rect">
            <a:avLst/>
          </a:prstGeom>
        </p:spPr>
        <p:txBody>
          <a:bodyPr vert="horz" lIns="100753" tIns="50377" rIns="100753" bIns="50377"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6611" b="1" dirty="0">
                <a:solidFill>
                  <a:prstClr val="white"/>
                </a:solidFill>
                <a:latin typeface="Arial" panose="020B0604020202020204" pitchFamily="34" charset="0"/>
                <a:cs typeface="Arial" panose="020B0604020202020204" pitchFamily="34" charset="0"/>
              </a:rPr>
              <a:t>Thank You!</a:t>
            </a:r>
          </a:p>
          <a:p>
            <a:endParaRPr lang="en-GB" sz="6611" b="1" dirty="0">
              <a:solidFill>
                <a:prstClr val="white"/>
              </a:solidFill>
              <a:latin typeface="Arial" panose="020B0604020202020204" pitchFamily="34" charset="0"/>
              <a:cs typeface="Arial" panose="020B0604020202020204" pitchFamily="34" charset="0"/>
            </a:endParaRPr>
          </a:p>
          <a:p>
            <a:r>
              <a:rPr lang="en-GB" sz="2204" dirty="0">
                <a:solidFill>
                  <a:prstClr val="white"/>
                </a:solidFill>
                <a:latin typeface="Arial" panose="020B0604020202020204" pitchFamily="34" charset="0"/>
                <a:cs typeface="Arial" panose="020B0604020202020204" pitchFamily="34" charset="0"/>
              </a:rPr>
              <a:t>victoria.obrien@roundhouse.org.uk</a:t>
            </a:r>
          </a:p>
          <a:p>
            <a:r>
              <a:rPr lang="en-GB" sz="2204" dirty="0">
                <a:solidFill>
                  <a:prstClr val="white"/>
                </a:solidFill>
                <a:latin typeface="Arial" panose="020B0604020202020204" pitchFamily="34" charset="0"/>
                <a:cs typeface="Arial" panose="020B0604020202020204" pitchFamily="34" charset="0"/>
              </a:rPr>
              <a:t>www.roundhouse.org.uk</a:t>
            </a:r>
          </a:p>
        </p:txBody>
      </p:sp>
    </p:spTree>
    <p:extLst>
      <p:ext uri="{BB962C8B-B14F-4D97-AF65-F5344CB8AC3E}">
        <p14:creationId xmlns:p14="http://schemas.microsoft.com/office/powerpoint/2010/main" val="1250173687"/>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39000" b="-39000"/>
          </a:stretch>
        </a:blip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62100" y="3265487"/>
            <a:ext cx="7556500" cy="2465679"/>
          </a:xfrm>
        </p:spPr>
        <p:txBody>
          <a:bodyPr>
            <a:normAutofit/>
          </a:bodyPr>
          <a:lstStyle/>
          <a:p>
            <a:pPr algn="l"/>
            <a:r>
              <a:rPr lang="en-GB" dirty="0" smtClean="0">
                <a:latin typeface="Gotham Book" charset="0"/>
                <a:ea typeface="Gotham Book" charset="0"/>
                <a:cs typeface="Gotham Book" charset="0"/>
              </a:rPr>
              <a:t>Development Coordinator</a:t>
            </a:r>
          </a:p>
          <a:p>
            <a:pPr algn="l"/>
            <a:endParaRPr lang="en-GB" dirty="0" smtClean="0">
              <a:latin typeface="Gotham Book" charset="0"/>
              <a:ea typeface="Gotham Book" charset="0"/>
              <a:cs typeface="Gotham Book" charset="0"/>
            </a:endParaRPr>
          </a:p>
        </p:txBody>
      </p:sp>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78371" y="1194189"/>
            <a:ext cx="2615607" cy="872607"/>
          </a:xfrm>
          <a:prstGeom prst="rect">
            <a:avLst/>
          </a:prstGeom>
        </p:spPr>
      </p:pic>
      <p:sp>
        <p:nvSpPr>
          <p:cNvPr id="5" name="Title 1"/>
          <p:cNvSpPr>
            <a:spLocks noGrp="1"/>
          </p:cNvSpPr>
          <p:nvPr>
            <p:ph type="ctrTitle"/>
          </p:nvPr>
        </p:nvSpPr>
        <p:spPr>
          <a:xfrm>
            <a:off x="1562100" y="2539385"/>
            <a:ext cx="8057697" cy="726102"/>
          </a:xfrm>
        </p:spPr>
        <p:txBody>
          <a:bodyPr>
            <a:normAutofit/>
          </a:bodyPr>
          <a:lstStyle/>
          <a:p>
            <a:pPr algn="l"/>
            <a:r>
              <a:rPr lang="en-GB" sz="3967" b="1" dirty="0">
                <a:solidFill>
                  <a:schemeClr val="tx1">
                    <a:lumMod val="50000"/>
                    <a:lumOff val="50000"/>
                  </a:schemeClr>
                </a:solidFill>
                <a:latin typeface="Gotham Book" charset="0"/>
                <a:ea typeface="Gotham Book" charset="0"/>
                <a:cs typeface="Gotham Book" charset="0"/>
              </a:rPr>
              <a:t>Nikki Barnett</a:t>
            </a:r>
          </a:p>
        </p:txBody>
      </p:sp>
    </p:spTree>
    <p:extLst>
      <p:ext uri="{BB962C8B-B14F-4D97-AF65-F5344CB8AC3E}">
        <p14:creationId xmlns:p14="http://schemas.microsoft.com/office/powerpoint/2010/main" val="228150570"/>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39000" b="-39000"/>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906511" y="1194190"/>
            <a:ext cx="8057697" cy="726102"/>
          </a:xfrm>
        </p:spPr>
        <p:txBody>
          <a:bodyPr>
            <a:normAutofit/>
          </a:bodyPr>
          <a:lstStyle/>
          <a:p>
            <a:pPr algn="r"/>
            <a:r>
              <a:rPr lang="en-GB" sz="3967" b="1" dirty="0">
                <a:solidFill>
                  <a:schemeClr val="tx1">
                    <a:lumMod val="50000"/>
                    <a:lumOff val="50000"/>
                  </a:schemeClr>
                </a:solidFill>
                <a:latin typeface="Gotham Book" charset="0"/>
                <a:ea typeface="Gotham Book" charset="0"/>
                <a:cs typeface="Gotham Book" charset="0"/>
              </a:rPr>
              <a:t>Gift Aid Process</a:t>
            </a:r>
          </a:p>
        </p:txBody>
      </p:sp>
      <p:sp>
        <p:nvSpPr>
          <p:cNvPr id="3" name="Subtitle 2"/>
          <p:cNvSpPr>
            <a:spLocks noGrp="1"/>
          </p:cNvSpPr>
          <p:nvPr>
            <p:ph type="subTitle" idx="1"/>
          </p:nvPr>
        </p:nvSpPr>
        <p:spPr>
          <a:xfrm>
            <a:off x="1562100" y="3265487"/>
            <a:ext cx="7556500" cy="2465679"/>
          </a:xfrm>
        </p:spPr>
        <p:txBody>
          <a:bodyPr>
            <a:normAutofit lnSpcReduction="10000"/>
          </a:bodyPr>
          <a:lstStyle/>
          <a:p>
            <a:pPr algn="l"/>
            <a:r>
              <a:rPr lang="en-GB" dirty="0" smtClean="0">
                <a:latin typeface="Gotham Book" charset="0"/>
                <a:ea typeface="Gotham Book" charset="0"/>
                <a:cs typeface="Gotham Book" charset="0"/>
              </a:rPr>
              <a:t>Gift Aid is a tax-incentive that enables charities to re-claim tax on donations made by UK tax-payers provided</a:t>
            </a:r>
          </a:p>
          <a:p>
            <a:pPr marL="283381" indent="-283381" algn="l">
              <a:buFont typeface="Arial" panose="020B0604020202020204" pitchFamily="34" charset="0"/>
              <a:buChar char="•"/>
            </a:pPr>
            <a:r>
              <a:rPr lang="en-GB" dirty="0" smtClean="0">
                <a:latin typeface="Gotham Book" charset="0"/>
                <a:ea typeface="Gotham Book" charset="0"/>
                <a:cs typeface="Gotham Book" charset="0"/>
              </a:rPr>
              <a:t>The individual is subject to UK income tax</a:t>
            </a:r>
            <a:endParaRPr lang="en-GB" dirty="0">
              <a:latin typeface="Gotham Book" charset="0"/>
              <a:ea typeface="Gotham Book" charset="0"/>
              <a:cs typeface="Gotham Book" charset="0"/>
            </a:endParaRPr>
          </a:p>
          <a:p>
            <a:pPr marL="283381" indent="-283381" algn="l">
              <a:buFont typeface="Arial" panose="020B0604020202020204" pitchFamily="34" charset="0"/>
              <a:buChar char="•"/>
            </a:pPr>
            <a:r>
              <a:rPr lang="en-GB" dirty="0" smtClean="0">
                <a:latin typeface="Gotham Book" charset="0"/>
                <a:ea typeface="Gotham Book" charset="0"/>
                <a:cs typeface="Gotham Book" charset="0"/>
              </a:rPr>
              <a:t>The charity records confirmation by the individual, e.g. Gift Aid Declaration</a:t>
            </a:r>
          </a:p>
        </p:txBody>
      </p:sp>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78371" y="1194189"/>
            <a:ext cx="2615607" cy="872607"/>
          </a:xfrm>
          <a:prstGeom prst="rect">
            <a:avLst/>
          </a:prstGeom>
        </p:spPr>
      </p:pic>
    </p:spTree>
    <p:extLst>
      <p:ext uri="{BB962C8B-B14F-4D97-AF65-F5344CB8AC3E}">
        <p14:creationId xmlns:p14="http://schemas.microsoft.com/office/powerpoint/2010/main" val="228150570"/>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39000" b="-39000"/>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62100" y="1920292"/>
            <a:ext cx="7556500" cy="1360618"/>
          </a:xfrm>
        </p:spPr>
        <p:txBody>
          <a:bodyPr>
            <a:normAutofit/>
          </a:bodyPr>
          <a:lstStyle/>
          <a:p>
            <a:r>
              <a:rPr lang="en-GB" sz="2975" dirty="0">
                <a:solidFill>
                  <a:schemeClr val="tx1">
                    <a:lumMod val="50000"/>
                    <a:lumOff val="50000"/>
                  </a:schemeClr>
                </a:solidFill>
                <a:latin typeface="Gotham Book" charset="0"/>
                <a:ea typeface="Gotham Book" charset="0"/>
                <a:cs typeface="Gotham Book" charset="0"/>
              </a:rPr>
              <a:t>What is this process about?</a:t>
            </a:r>
          </a:p>
        </p:txBody>
      </p:sp>
      <p:sp>
        <p:nvSpPr>
          <p:cNvPr id="3" name="Subtitle 2"/>
          <p:cNvSpPr>
            <a:spLocks noGrp="1"/>
          </p:cNvSpPr>
          <p:nvPr>
            <p:ph type="subTitle" idx="1"/>
          </p:nvPr>
        </p:nvSpPr>
        <p:spPr>
          <a:xfrm>
            <a:off x="1562100" y="3669977"/>
            <a:ext cx="7556500" cy="3057622"/>
          </a:xfrm>
        </p:spPr>
        <p:txBody>
          <a:bodyPr>
            <a:normAutofit/>
          </a:bodyPr>
          <a:lstStyle/>
          <a:p>
            <a:pPr algn="l"/>
            <a:r>
              <a:rPr lang="en-GB" dirty="0">
                <a:latin typeface="Gotham Book" charset="0"/>
                <a:ea typeface="Gotham Book" charset="0"/>
                <a:cs typeface="Gotham Book" charset="0"/>
              </a:rPr>
              <a:t>Cross – departmental project involving </a:t>
            </a:r>
            <a:r>
              <a:rPr lang="en-GB" dirty="0" smtClean="0">
                <a:latin typeface="Gotham Book" charset="0"/>
                <a:ea typeface="Gotham Book" charset="0"/>
                <a:cs typeface="Gotham Book" charset="0"/>
              </a:rPr>
              <a:t>the following areas</a:t>
            </a:r>
            <a:r>
              <a:rPr lang="en-GB" dirty="0">
                <a:latin typeface="Gotham Book" charset="0"/>
                <a:ea typeface="Gotham Book" charset="0"/>
                <a:cs typeface="Gotham Book" charset="0"/>
              </a:rPr>
              <a:t>:</a:t>
            </a:r>
          </a:p>
          <a:p>
            <a:pPr marL="283381" indent="-283381" algn="l">
              <a:buFont typeface="Arial" panose="020B0604020202020204" pitchFamily="34" charset="0"/>
              <a:buChar char="•"/>
            </a:pPr>
            <a:r>
              <a:rPr lang="en-GB" dirty="0">
                <a:latin typeface="Gotham Book" charset="0"/>
                <a:ea typeface="Gotham Book" charset="0"/>
                <a:cs typeface="Gotham Book" charset="0"/>
              </a:rPr>
              <a:t>CRM – Gift Aid process in Tessitura</a:t>
            </a:r>
          </a:p>
          <a:p>
            <a:pPr marL="283381" indent="-283381" algn="l">
              <a:buFont typeface="Arial" panose="020B0604020202020204" pitchFamily="34" charset="0"/>
              <a:buChar char="•"/>
            </a:pPr>
            <a:r>
              <a:rPr lang="en-GB" dirty="0">
                <a:latin typeface="Gotham Book" charset="0"/>
                <a:ea typeface="Gotham Book" charset="0"/>
                <a:cs typeface="Gotham Book" charset="0"/>
              </a:rPr>
              <a:t>Development – Donors and </a:t>
            </a:r>
            <a:r>
              <a:rPr lang="en-GB" dirty="0" smtClean="0">
                <a:latin typeface="Gotham Book" charset="0"/>
                <a:ea typeface="Gotham Book" charset="0"/>
                <a:cs typeface="Gotham Book" charset="0"/>
              </a:rPr>
              <a:t>Contributions </a:t>
            </a:r>
            <a:endParaRPr lang="en-GB" dirty="0">
              <a:latin typeface="Gotham Book" charset="0"/>
              <a:ea typeface="Gotham Book" charset="0"/>
              <a:cs typeface="Gotham Book" charset="0"/>
            </a:endParaRPr>
          </a:p>
          <a:p>
            <a:pPr marL="283381" indent="-283381" algn="l">
              <a:buFont typeface="Arial" panose="020B0604020202020204" pitchFamily="34" charset="0"/>
              <a:buChar char="•"/>
            </a:pPr>
            <a:r>
              <a:rPr lang="en-GB" dirty="0">
                <a:latin typeface="Gotham Book" charset="0"/>
                <a:ea typeface="Gotham Book" charset="0"/>
                <a:cs typeface="Gotham Book" charset="0"/>
              </a:rPr>
              <a:t>Finance - Gift </a:t>
            </a:r>
            <a:r>
              <a:rPr lang="en-GB" dirty="0" smtClean="0">
                <a:latin typeface="Gotham Book" charset="0"/>
                <a:ea typeface="Gotham Book" charset="0"/>
                <a:cs typeface="Gotham Book" charset="0"/>
              </a:rPr>
              <a:t>Aid claims for HMRC</a:t>
            </a:r>
            <a:endParaRPr lang="en-GB" dirty="0">
              <a:latin typeface="Gotham Book" charset="0"/>
              <a:ea typeface="Gotham Book" charset="0"/>
              <a:cs typeface="Gotham Book" charset="0"/>
            </a:endParaRPr>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8371" y="1194189"/>
            <a:ext cx="2615607" cy="872607"/>
          </a:xfrm>
          <a:prstGeom prst="rect">
            <a:avLst/>
          </a:prstGeom>
        </p:spPr>
      </p:pic>
      <p:sp>
        <p:nvSpPr>
          <p:cNvPr id="10" name="Title 1"/>
          <p:cNvSpPr txBox="1">
            <a:spLocks/>
          </p:cNvSpPr>
          <p:nvPr/>
        </p:nvSpPr>
        <p:spPr>
          <a:xfrm>
            <a:off x="1906511" y="1194190"/>
            <a:ext cx="8057697" cy="726102"/>
          </a:xfrm>
          <a:prstGeom prst="rect">
            <a:avLst/>
          </a:prstGeom>
        </p:spPr>
        <p:txBody>
          <a:bodyPr vert="horz" lIns="75565" tIns="37783" rIns="75565" bIns="37783"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r"/>
            <a:r>
              <a:rPr lang="en-GB" sz="3967" b="1">
                <a:solidFill>
                  <a:prstClr val="black">
                    <a:lumMod val="50000"/>
                    <a:lumOff val="50000"/>
                  </a:prstClr>
                </a:solidFill>
                <a:latin typeface="Gotham Book" charset="0"/>
                <a:ea typeface="Gotham Book" charset="0"/>
                <a:cs typeface="Gotham Book" charset="0"/>
              </a:rPr>
              <a:t>Gift Aid Process</a:t>
            </a:r>
            <a:endParaRPr lang="en-GB" sz="3967" b="1" dirty="0">
              <a:solidFill>
                <a:prstClr val="black">
                  <a:lumMod val="50000"/>
                  <a:lumOff val="50000"/>
                </a:prstClr>
              </a:solidFill>
              <a:latin typeface="Gotham Book" charset="0"/>
              <a:ea typeface="Gotham Book" charset="0"/>
              <a:cs typeface="Gotham Book" charset="0"/>
            </a:endParaRPr>
          </a:p>
        </p:txBody>
      </p:sp>
    </p:spTree>
    <p:extLst>
      <p:ext uri="{BB962C8B-B14F-4D97-AF65-F5344CB8AC3E}">
        <p14:creationId xmlns:p14="http://schemas.microsoft.com/office/powerpoint/2010/main" val="617956457"/>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39000" b="-39000"/>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62100" y="1484314"/>
            <a:ext cx="7556500" cy="1704068"/>
          </a:xfrm>
        </p:spPr>
        <p:txBody>
          <a:bodyPr>
            <a:normAutofit/>
          </a:bodyPr>
          <a:lstStyle/>
          <a:p>
            <a:r>
              <a:rPr lang="en-GB" b="1" dirty="0">
                <a:latin typeface="Gotham Book" charset="0"/>
                <a:ea typeface="Gotham Book" charset="0"/>
                <a:cs typeface="Gotham Book" charset="0"/>
              </a:rPr>
              <a:t/>
            </a:r>
            <a:br>
              <a:rPr lang="en-GB" b="1" dirty="0">
                <a:latin typeface="Gotham Book" charset="0"/>
                <a:ea typeface="Gotham Book" charset="0"/>
                <a:cs typeface="Gotham Book" charset="0"/>
              </a:rPr>
            </a:br>
            <a:r>
              <a:rPr lang="en-GB" sz="2975" dirty="0">
                <a:solidFill>
                  <a:schemeClr val="tx1">
                    <a:lumMod val="50000"/>
                    <a:lumOff val="50000"/>
                  </a:schemeClr>
                </a:solidFill>
                <a:latin typeface="Gotham Book" charset="0"/>
                <a:ea typeface="Gotham Book" charset="0"/>
                <a:cs typeface="Gotham Book" charset="0"/>
              </a:rPr>
              <a:t>Objectives</a:t>
            </a:r>
          </a:p>
        </p:txBody>
      </p:sp>
      <p:sp>
        <p:nvSpPr>
          <p:cNvPr id="3" name="Subtitle 2"/>
          <p:cNvSpPr>
            <a:spLocks noGrp="1"/>
          </p:cNvSpPr>
          <p:nvPr>
            <p:ph type="subTitle" idx="1"/>
          </p:nvPr>
        </p:nvSpPr>
        <p:spPr>
          <a:xfrm>
            <a:off x="1562100" y="3597050"/>
            <a:ext cx="7556500" cy="2706460"/>
          </a:xfrm>
        </p:spPr>
        <p:txBody>
          <a:bodyPr>
            <a:normAutofit fontScale="92500"/>
          </a:bodyPr>
          <a:lstStyle/>
          <a:p>
            <a:pPr marL="283381" indent="-283381" algn="l">
              <a:buFont typeface="Arial" panose="020B0604020202020204" pitchFamily="34" charset="0"/>
              <a:buChar char="•"/>
            </a:pPr>
            <a:r>
              <a:rPr lang="en-GB" dirty="0">
                <a:latin typeface="Gotham Book" charset="0"/>
                <a:ea typeface="Gotham Book" charset="0"/>
                <a:cs typeface="Gotham Book" charset="0"/>
              </a:rPr>
              <a:t>‘Tidy’ Gift Aid records in database - Tessitura </a:t>
            </a:r>
          </a:p>
          <a:p>
            <a:pPr marL="283381" indent="-283381" algn="l">
              <a:buFont typeface="Arial" panose="020B0604020202020204" pitchFamily="34" charset="0"/>
              <a:buChar char="•"/>
            </a:pPr>
            <a:r>
              <a:rPr lang="en-GB" dirty="0">
                <a:latin typeface="Gotham Book" charset="0"/>
                <a:ea typeface="Gotham Book" charset="0"/>
                <a:cs typeface="Gotham Book" charset="0"/>
              </a:rPr>
              <a:t>‘Tidy’ scope of payments to be claimable in Gift Aid</a:t>
            </a:r>
          </a:p>
          <a:p>
            <a:pPr marL="283381" indent="-283381" algn="l">
              <a:buFont typeface="Arial" panose="020B0604020202020204" pitchFamily="34" charset="0"/>
              <a:buChar char="•"/>
            </a:pPr>
            <a:r>
              <a:rPr lang="en-GB" dirty="0">
                <a:latin typeface="Gotham Book" charset="0"/>
                <a:ea typeface="Gotham Book" charset="0"/>
                <a:cs typeface="Gotham Book" charset="0"/>
              </a:rPr>
              <a:t>Set up a process across Tessitura, Development and Finance</a:t>
            </a:r>
          </a:p>
          <a:p>
            <a:pPr marL="283381" indent="-283381" algn="l">
              <a:buFont typeface="Arial" panose="020B0604020202020204" pitchFamily="34" charset="0"/>
              <a:buChar char="•"/>
            </a:pPr>
            <a:r>
              <a:rPr lang="en-GB" dirty="0">
                <a:latin typeface="Gotham Book" charset="0"/>
                <a:ea typeface="Gotham Book" charset="0"/>
                <a:cs typeface="Gotham Book" charset="0"/>
              </a:rPr>
              <a:t>Retrieve Gift Aid figures for HMRC and Board of Trustees – </a:t>
            </a:r>
            <a:r>
              <a:rPr lang="en-GB" dirty="0" smtClean="0">
                <a:latin typeface="Gotham Book" charset="0"/>
                <a:ea typeface="Gotham Book" charset="0"/>
                <a:cs typeface="Gotham Book" charset="0"/>
              </a:rPr>
              <a:t>focusing on contributions </a:t>
            </a:r>
            <a:r>
              <a:rPr lang="en-GB" dirty="0">
                <a:latin typeface="Gotham Book" charset="0"/>
                <a:ea typeface="Gotham Book" charset="0"/>
                <a:cs typeface="Gotham Book" charset="0"/>
              </a:rPr>
              <a:t>above £1000</a:t>
            </a: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8371" y="1194189"/>
            <a:ext cx="2615607" cy="872607"/>
          </a:xfrm>
          <a:prstGeom prst="rect">
            <a:avLst/>
          </a:prstGeom>
        </p:spPr>
      </p:pic>
      <p:sp>
        <p:nvSpPr>
          <p:cNvPr id="6" name="Title 1"/>
          <p:cNvSpPr txBox="1">
            <a:spLocks/>
          </p:cNvSpPr>
          <p:nvPr/>
        </p:nvSpPr>
        <p:spPr>
          <a:xfrm>
            <a:off x="1906511" y="1194190"/>
            <a:ext cx="8057697" cy="726102"/>
          </a:xfrm>
          <a:prstGeom prst="rect">
            <a:avLst/>
          </a:prstGeom>
        </p:spPr>
        <p:txBody>
          <a:bodyPr vert="horz" lIns="75565" tIns="37783" rIns="75565" bIns="37783"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r"/>
            <a:r>
              <a:rPr lang="en-GB" sz="3967" b="1" dirty="0">
                <a:solidFill>
                  <a:prstClr val="black">
                    <a:lumMod val="50000"/>
                    <a:lumOff val="50000"/>
                  </a:prstClr>
                </a:solidFill>
                <a:latin typeface="Gotham Book" charset="0"/>
                <a:ea typeface="Gotham Book" charset="0"/>
                <a:cs typeface="Gotham Book" charset="0"/>
              </a:rPr>
              <a:t>Gift Aid Process</a:t>
            </a:r>
          </a:p>
        </p:txBody>
      </p:sp>
    </p:spTree>
    <p:extLst>
      <p:ext uri="{BB962C8B-B14F-4D97-AF65-F5344CB8AC3E}">
        <p14:creationId xmlns:p14="http://schemas.microsoft.com/office/powerpoint/2010/main" val="894420934"/>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39000" b="-39000"/>
          </a:stretch>
        </a:blipFill>
        <a:effectLst/>
      </p:bgPr>
    </p:bg>
    <p:spTree>
      <p:nvGrpSpPr>
        <p:cNvPr id="1" name=""/>
        <p:cNvGrpSpPr/>
        <p:nvPr/>
      </p:nvGrpSpPr>
      <p:grpSpPr>
        <a:xfrm>
          <a:off x="0" y="0"/>
          <a:ext cx="0" cy="0"/>
          <a:chOff x="0" y="0"/>
          <a:chExt cx="0" cy="0"/>
        </a:xfrm>
      </p:grpSpPr>
      <p:sp>
        <p:nvSpPr>
          <p:cNvPr id="4" name="Title 1"/>
          <p:cNvSpPr>
            <a:spLocks noGrp="1"/>
          </p:cNvSpPr>
          <p:nvPr>
            <p:ph type="ctrTitle"/>
          </p:nvPr>
        </p:nvSpPr>
        <p:spPr>
          <a:xfrm>
            <a:off x="1562100" y="1422627"/>
            <a:ext cx="7556500" cy="1773465"/>
          </a:xfrm>
        </p:spPr>
        <p:txBody>
          <a:bodyPr>
            <a:normAutofit/>
          </a:bodyPr>
          <a:lstStyle/>
          <a:p>
            <a:r>
              <a:rPr lang="en-GB" dirty="0"/>
              <a:t/>
            </a:r>
            <a:br>
              <a:rPr lang="en-GB" dirty="0"/>
            </a:br>
            <a:r>
              <a:rPr lang="en-GB" sz="2975" dirty="0">
                <a:solidFill>
                  <a:schemeClr val="tx1">
                    <a:lumMod val="50000"/>
                    <a:lumOff val="50000"/>
                  </a:schemeClr>
                </a:solidFill>
                <a:latin typeface="Gotham Book" charset="0"/>
                <a:ea typeface="Gotham Book" charset="0"/>
                <a:cs typeface="Gotham Book" charset="0"/>
              </a:rPr>
              <a:t>Challenges</a:t>
            </a:r>
          </a:p>
        </p:txBody>
      </p:sp>
      <p:sp>
        <p:nvSpPr>
          <p:cNvPr id="3" name="Subtitle 2"/>
          <p:cNvSpPr>
            <a:spLocks noGrp="1"/>
          </p:cNvSpPr>
          <p:nvPr>
            <p:ph type="subTitle" idx="1"/>
          </p:nvPr>
        </p:nvSpPr>
        <p:spPr>
          <a:xfrm>
            <a:off x="1562100" y="3652309"/>
            <a:ext cx="7556500" cy="2836258"/>
          </a:xfrm>
        </p:spPr>
        <p:txBody>
          <a:bodyPr>
            <a:noAutofit/>
          </a:bodyPr>
          <a:lstStyle/>
          <a:p>
            <a:pPr marL="283381" indent="-283381" algn="l">
              <a:buFont typeface="Arial" panose="020B0604020202020204" pitchFamily="34" charset="0"/>
              <a:buChar char="•"/>
            </a:pPr>
            <a:r>
              <a:rPr lang="en-GB" dirty="0">
                <a:latin typeface="Gotham Book" charset="0"/>
                <a:ea typeface="Gotham Book" charset="0"/>
                <a:cs typeface="Gotham Book" charset="0"/>
              </a:rPr>
              <a:t>Main challenge – no Gift Aid process/workflow installed and documented across teams (Tessitura, Development &amp; Finance)</a:t>
            </a:r>
          </a:p>
          <a:p>
            <a:pPr marL="283381" indent="-283381" algn="l">
              <a:buFont typeface="Arial" panose="020B0604020202020204" pitchFamily="34" charset="0"/>
              <a:buChar char="•"/>
            </a:pPr>
            <a:r>
              <a:rPr lang="en-GB" dirty="0" smtClean="0">
                <a:latin typeface="Gotham Book" charset="0"/>
                <a:ea typeface="Gotham Book" charset="0"/>
                <a:cs typeface="Gotham Book" charset="0"/>
              </a:rPr>
              <a:t>Contributions </a:t>
            </a:r>
            <a:r>
              <a:rPr lang="en-GB" dirty="0">
                <a:latin typeface="Gotham Book" charset="0"/>
                <a:ea typeface="Gotham Book" charset="0"/>
                <a:cs typeface="Gotham Book" charset="0"/>
              </a:rPr>
              <a:t>at Household level without </a:t>
            </a:r>
            <a:r>
              <a:rPr lang="en-GB" dirty="0" smtClean="0">
                <a:latin typeface="Gotham Book" charset="0"/>
                <a:ea typeface="Gotham Book" charset="0"/>
                <a:cs typeface="Gotham Book" charset="0"/>
              </a:rPr>
              <a:t>Initiator</a:t>
            </a:r>
          </a:p>
          <a:p>
            <a:pPr algn="l"/>
            <a:r>
              <a:rPr lang="en-GB" dirty="0" smtClean="0">
                <a:latin typeface="Gotham Book" charset="0"/>
                <a:ea typeface="Gotham Book" charset="0"/>
                <a:cs typeface="Gotham Book" charset="0"/>
              </a:rPr>
              <a:t>Result</a:t>
            </a:r>
            <a:r>
              <a:rPr lang="en-GB" dirty="0">
                <a:latin typeface="Gotham Book" charset="0"/>
                <a:ea typeface="Gotham Book" charset="0"/>
                <a:cs typeface="Gotham Book" charset="0"/>
              </a:rPr>
              <a:t>: </a:t>
            </a:r>
            <a:r>
              <a:rPr lang="en-GB" dirty="0" smtClean="0">
                <a:latin typeface="Gotham Book" charset="0"/>
                <a:ea typeface="Gotham Book" charset="0"/>
                <a:cs typeface="Gotham Book" charset="0"/>
              </a:rPr>
              <a:t>these were ‘Not Eligible’ and therefore </a:t>
            </a:r>
            <a:r>
              <a:rPr lang="en-GB" dirty="0">
                <a:latin typeface="Gotham Book" charset="0"/>
                <a:ea typeface="Gotham Book" charset="0"/>
                <a:cs typeface="Gotham Book" charset="0"/>
              </a:rPr>
              <a:t>not </a:t>
            </a:r>
            <a:r>
              <a:rPr lang="en-GB" dirty="0" smtClean="0">
                <a:latin typeface="Gotham Book" charset="0"/>
                <a:ea typeface="Gotham Book" charset="0"/>
                <a:cs typeface="Gotham Book" charset="0"/>
              </a:rPr>
              <a:t>eligible for reclaim</a:t>
            </a:r>
            <a:r>
              <a:rPr lang="en-GB" strike="sngStrike" dirty="0" smtClean="0">
                <a:latin typeface="Gotham Book" charset="0"/>
                <a:ea typeface="Gotham Book" charset="0"/>
                <a:cs typeface="Gotham Book" charset="0"/>
              </a:rPr>
              <a:t>  </a:t>
            </a:r>
            <a:endParaRPr lang="en-GB" strike="sngStrike" dirty="0">
              <a:latin typeface="Gotham Book" charset="0"/>
              <a:ea typeface="Gotham Book" charset="0"/>
              <a:cs typeface="Gotham Book" charset="0"/>
            </a:endParaRPr>
          </a:p>
          <a:p>
            <a:pPr marL="283381" indent="-283381" algn="l">
              <a:buFont typeface="Arial" panose="020B0604020202020204" pitchFamily="34" charset="0"/>
              <a:buChar char="•"/>
            </a:pPr>
            <a:endParaRPr lang="en-GB" dirty="0"/>
          </a:p>
        </p:txBody>
      </p:sp>
      <p:sp>
        <p:nvSpPr>
          <p:cNvPr id="5" name="AutoShape 2" descr="https://outlook.office.com/owa/service.svc/s/GetFileAttachment?id=AAMkADJmNGRkYjlhLTI4MWMtNDRhYi1iNjA5LTc0OWY2YWY2OTNmYgBGAAAAAAD7y%2FLT3rdjTrQ%2B9QbE3SIABwDcQcgVPnVUTYMOmrVC55AqAAAkkJjZAADcQcgVPnVUTYMOmrVC55AqAAAkkSJzAAABEgAQAE0Qs5mIwJlDkZiAPNiKvls%3D&amp;X-OWA-CANARY=JxMnbiouqkSvxh1kfmmLJ8CDVx9h5dMY4Kd_1DSyN1lh6WDqdp5AwXNvwll9xd5mn6bsv1g2nZk."/>
          <p:cNvSpPr>
            <a:spLocks noChangeAspect="1" noChangeArrowheads="1"/>
          </p:cNvSpPr>
          <p:nvPr/>
        </p:nvSpPr>
        <p:spPr bwMode="auto">
          <a:xfrm>
            <a:off x="5214409" y="3652309"/>
            <a:ext cx="251883" cy="251883"/>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75565" tIns="37783" rIns="75565" bIns="37783" numCol="1" anchor="t" anchorCtr="0" compatLnSpc="1">
            <a:prstTxWarp prst="textNoShape">
              <a:avLst/>
            </a:prstTxWarp>
          </a:bodyPr>
          <a:lstStyle/>
          <a:p>
            <a:pPr algn="l" defTabSz="1007577" rtl="0"/>
            <a:endParaRPr lang="en-GB" sz="1488" kern="1200">
              <a:solidFill>
                <a:prstClr val="black"/>
              </a:solidFill>
              <a:ea typeface="+mn-ea"/>
              <a:cs typeface="+mn-cs"/>
            </a:endParaRP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8371" y="1194189"/>
            <a:ext cx="2615607" cy="872607"/>
          </a:xfrm>
          <a:prstGeom prst="rect">
            <a:avLst/>
          </a:prstGeom>
        </p:spPr>
      </p:pic>
      <p:sp>
        <p:nvSpPr>
          <p:cNvPr id="8" name="Title 1"/>
          <p:cNvSpPr txBox="1">
            <a:spLocks/>
          </p:cNvSpPr>
          <p:nvPr/>
        </p:nvSpPr>
        <p:spPr>
          <a:xfrm>
            <a:off x="1906511" y="1194190"/>
            <a:ext cx="8057697" cy="726102"/>
          </a:xfrm>
          <a:prstGeom prst="rect">
            <a:avLst/>
          </a:prstGeom>
        </p:spPr>
        <p:txBody>
          <a:bodyPr vert="horz" lIns="75565" tIns="37783" rIns="75565" bIns="37783"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r"/>
            <a:r>
              <a:rPr lang="en-GB" sz="3967" b="1">
                <a:solidFill>
                  <a:prstClr val="black">
                    <a:lumMod val="50000"/>
                    <a:lumOff val="50000"/>
                  </a:prstClr>
                </a:solidFill>
                <a:latin typeface="Gotham Book" charset="0"/>
                <a:ea typeface="Gotham Book" charset="0"/>
                <a:cs typeface="Gotham Book" charset="0"/>
              </a:rPr>
              <a:t>Gift Aid Process</a:t>
            </a:r>
            <a:endParaRPr lang="en-GB" sz="3967" b="1" dirty="0">
              <a:solidFill>
                <a:prstClr val="black">
                  <a:lumMod val="50000"/>
                  <a:lumOff val="50000"/>
                </a:prstClr>
              </a:solidFill>
              <a:latin typeface="Gotham Book" charset="0"/>
              <a:ea typeface="Gotham Book" charset="0"/>
              <a:cs typeface="Gotham Book" charset="0"/>
            </a:endParaRPr>
          </a:p>
        </p:txBody>
      </p:sp>
    </p:spTree>
    <p:extLst>
      <p:ext uri="{BB962C8B-B14F-4D97-AF65-F5344CB8AC3E}">
        <p14:creationId xmlns:p14="http://schemas.microsoft.com/office/powerpoint/2010/main" val="4192239730"/>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39000" b="-39000"/>
          </a:stretch>
        </a:blipFill>
        <a:effectLst/>
      </p:bgPr>
    </p:bg>
    <p:spTree>
      <p:nvGrpSpPr>
        <p:cNvPr id="1" name=""/>
        <p:cNvGrpSpPr/>
        <p:nvPr/>
      </p:nvGrpSpPr>
      <p:grpSpPr>
        <a:xfrm>
          <a:off x="0" y="0"/>
          <a:ext cx="0" cy="0"/>
          <a:chOff x="0" y="0"/>
          <a:chExt cx="0" cy="0"/>
        </a:xfrm>
      </p:grpSpPr>
      <p:sp>
        <p:nvSpPr>
          <p:cNvPr id="12" name="Title 1"/>
          <p:cNvSpPr>
            <a:spLocks noGrp="1"/>
          </p:cNvSpPr>
          <p:nvPr>
            <p:ph type="ctrTitle"/>
          </p:nvPr>
        </p:nvSpPr>
        <p:spPr>
          <a:xfrm>
            <a:off x="1562100" y="1422627"/>
            <a:ext cx="7556500" cy="1773465"/>
          </a:xfrm>
        </p:spPr>
        <p:txBody>
          <a:bodyPr>
            <a:normAutofit/>
          </a:bodyPr>
          <a:lstStyle/>
          <a:p>
            <a:r>
              <a:rPr lang="en-GB" dirty="0"/>
              <a:t/>
            </a:r>
            <a:br>
              <a:rPr lang="en-GB" dirty="0"/>
            </a:br>
            <a:r>
              <a:rPr lang="en-GB" sz="2975" dirty="0">
                <a:solidFill>
                  <a:schemeClr val="tx1">
                    <a:lumMod val="50000"/>
                    <a:lumOff val="50000"/>
                  </a:schemeClr>
                </a:solidFill>
                <a:latin typeface="Gotham Book" charset="0"/>
                <a:ea typeface="Gotham Book" charset="0"/>
                <a:cs typeface="Gotham Book" charset="0"/>
              </a:rPr>
              <a:t>Challenges</a:t>
            </a:r>
          </a:p>
        </p:txBody>
      </p:sp>
      <p:sp>
        <p:nvSpPr>
          <p:cNvPr id="3" name="Subtitle 2"/>
          <p:cNvSpPr>
            <a:spLocks noGrp="1"/>
          </p:cNvSpPr>
          <p:nvPr>
            <p:ph type="subTitle" idx="1"/>
          </p:nvPr>
        </p:nvSpPr>
        <p:spPr>
          <a:xfrm>
            <a:off x="1562100" y="3674156"/>
            <a:ext cx="7556500" cy="2768147"/>
          </a:xfrm>
        </p:spPr>
        <p:txBody>
          <a:bodyPr>
            <a:normAutofit fontScale="92500"/>
          </a:bodyPr>
          <a:lstStyle/>
          <a:p>
            <a:pPr marL="283381" indent="-283381" algn="l">
              <a:buFont typeface="Arial" panose="020B0604020202020204" pitchFamily="34" charset="0"/>
              <a:buChar char="•"/>
            </a:pPr>
            <a:r>
              <a:rPr lang="en-GB" dirty="0">
                <a:latin typeface="Gotham Book" charset="0"/>
                <a:ea typeface="Gotham Book" charset="0"/>
                <a:cs typeface="Gotham Book" charset="0"/>
              </a:rPr>
              <a:t>Declarations attached to Household constituents – Declarations should be attached to Individual only</a:t>
            </a:r>
          </a:p>
          <a:p>
            <a:pPr marL="283381" indent="-283381" algn="l">
              <a:buFont typeface="Arial" panose="020B0604020202020204" pitchFamily="34" charset="0"/>
              <a:buChar char="•"/>
            </a:pPr>
            <a:r>
              <a:rPr lang="en-GB" dirty="0">
                <a:latin typeface="Gotham Book" charset="0"/>
                <a:ea typeface="Gotham Book" charset="0"/>
                <a:cs typeface="Gotham Book" charset="0"/>
              </a:rPr>
              <a:t>Declarations with </a:t>
            </a:r>
            <a:r>
              <a:rPr lang="en-GB" dirty="0" smtClean="0">
                <a:latin typeface="Gotham Book" charset="0"/>
                <a:ea typeface="Gotham Book" charset="0"/>
                <a:cs typeface="Gotham Book" charset="0"/>
              </a:rPr>
              <a:t>‘end date’ </a:t>
            </a:r>
            <a:r>
              <a:rPr lang="en-GB" dirty="0">
                <a:latin typeface="Gotham Book" charset="0"/>
                <a:ea typeface="Gotham Book" charset="0"/>
                <a:cs typeface="Gotham Book" charset="0"/>
              </a:rPr>
              <a:t>when should have an </a:t>
            </a:r>
            <a:r>
              <a:rPr lang="en-GB" dirty="0" smtClean="0">
                <a:latin typeface="Gotham Book" charset="0"/>
                <a:ea typeface="Gotham Book" charset="0"/>
                <a:cs typeface="Gotham Book" charset="0"/>
              </a:rPr>
              <a:t>‘open date’ </a:t>
            </a:r>
            <a:r>
              <a:rPr lang="en-GB" dirty="0">
                <a:latin typeface="Gotham Book" charset="0"/>
                <a:ea typeface="Gotham Book" charset="0"/>
                <a:cs typeface="Gotham Book" charset="0"/>
              </a:rPr>
              <a:t>or future date – </a:t>
            </a:r>
            <a:r>
              <a:rPr lang="en-GB" u="sng" dirty="0">
                <a:latin typeface="Gotham Book" charset="0"/>
                <a:ea typeface="Gotham Book" charset="0"/>
                <a:cs typeface="Gotham Book" charset="0"/>
              </a:rPr>
              <a:t>except if requested by Donor</a:t>
            </a:r>
          </a:p>
          <a:p>
            <a:pPr algn="l"/>
            <a:r>
              <a:rPr lang="en-GB" dirty="0" smtClean="0">
                <a:latin typeface="Gotham Book" charset="0"/>
                <a:ea typeface="Gotham Book" charset="0"/>
                <a:cs typeface="Gotham Book" charset="0"/>
              </a:rPr>
              <a:t>Result</a:t>
            </a:r>
            <a:r>
              <a:rPr lang="en-GB" dirty="0">
                <a:latin typeface="Gotham Book" charset="0"/>
                <a:ea typeface="Gotham Book" charset="0"/>
                <a:cs typeface="Gotham Book" charset="0"/>
              </a:rPr>
              <a:t>: Gift Aid classed as </a:t>
            </a:r>
            <a:r>
              <a:rPr lang="en-GB" dirty="0" smtClean="0">
                <a:latin typeface="Gotham Book" charset="0"/>
                <a:ea typeface="Gotham Book" charset="0"/>
                <a:cs typeface="Gotham Book" charset="0"/>
              </a:rPr>
              <a:t>‘No Declaration’ </a:t>
            </a:r>
            <a:r>
              <a:rPr lang="en-GB" dirty="0">
                <a:latin typeface="Gotham Book" charset="0"/>
                <a:ea typeface="Gotham Book" charset="0"/>
                <a:cs typeface="Gotham Book" charset="0"/>
              </a:rPr>
              <a:t>and </a:t>
            </a:r>
            <a:r>
              <a:rPr lang="en-GB" dirty="0" smtClean="0">
                <a:latin typeface="Gotham Book" charset="0"/>
                <a:ea typeface="Gotham Book" charset="0"/>
                <a:cs typeface="Gotham Book" charset="0"/>
              </a:rPr>
              <a:t>automatically excluded </a:t>
            </a:r>
            <a:endParaRPr lang="en-GB" dirty="0">
              <a:latin typeface="Gotham Book" charset="0"/>
              <a:ea typeface="Gotham Book" charset="0"/>
              <a:cs typeface="Gotham Book" charset="0"/>
            </a:endParaRPr>
          </a:p>
          <a:p>
            <a:pPr algn="l"/>
            <a:endParaRPr lang="en-GB" dirty="0"/>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8371" y="1194189"/>
            <a:ext cx="2615607" cy="872607"/>
          </a:xfrm>
          <a:prstGeom prst="rect">
            <a:avLst/>
          </a:prstGeom>
        </p:spPr>
      </p:pic>
      <p:sp>
        <p:nvSpPr>
          <p:cNvPr id="6" name="Title 1"/>
          <p:cNvSpPr txBox="1">
            <a:spLocks/>
          </p:cNvSpPr>
          <p:nvPr/>
        </p:nvSpPr>
        <p:spPr>
          <a:xfrm>
            <a:off x="1906511" y="1194190"/>
            <a:ext cx="8057697" cy="726102"/>
          </a:xfrm>
          <a:prstGeom prst="rect">
            <a:avLst/>
          </a:prstGeom>
        </p:spPr>
        <p:txBody>
          <a:bodyPr vert="horz" lIns="75565" tIns="37783" rIns="75565" bIns="37783"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r"/>
            <a:r>
              <a:rPr lang="en-GB" sz="3967" b="1">
                <a:solidFill>
                  <a:prstClr val="black">
                    <a:lumMod val="50000"/>
                    <a:lumOff val="50000"/>
                  </a:prstClr>
                </a:solidFill>
                <a:latin typeface="Gotham Book" charset="0"/>
                <a:ea typeface="Gotham Book" charset="0"/>
                <a:cs typeface="Gotham Book" charset="0"/>
              </a:rPr>
              <a:t>Gift Aid Process</a:t>
            </a:r>
            <a:endParaRPr lang="en-GB" sz="3967" b="1" dirty="0">
              <a:solidFill>
                <a:prstClr val="black">
                  <a:lumMod val="50000"/>
                  <a:lumOff val="50000"/>
                </a:prstClr>
              </a:solidFill>
              <a:latin typeface="Gotham Book" charset="0"/>
              <a:ea typeface="Gotham Book" charset="0"/>
              <a:cs typeface="Gotham Book" charset="0"/>
            </a:endParaRPr>
          </a:p>
        </p:txBody>
      </p:sp>
    </p:spTree>
    <p:extLst>
      <p:ext uri="{BB962C8B-B14F-4D97-AF65-F5344CB8AC3E}">
        <p14:creationId xmlns:p14="http://schemas.microsoft.com/office/powerpoint/2010/main" val="5024760"/>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39000" b="-39000"/>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62101" y="2066796"/>
            <a:ext cx="7947176" cy="1121585"/>
          </a:xfrm>
        </p:spPr>
        <p:txBody>
          <a:bodyPr>
            <a:normAutofit/>
          </a:bodyPr>
          <a:lstStyle/>
          <a:p>
            <a:r>
              <a:rPr lang="en-GB" sz="2645" dirty="0">
                <a:solidFill>
                  <a:schemeClr val="tx1">
                    <a:lumMod val="50000"/>
                    <a:lumOff val="50000"/>
                  </a:schemeClr>
                </a:solidFill>
                <a:latin typeface="Gotham Book" charset="0"/>
                <a:ea typeface="Gotham Book" charset="0"/>
                <a:cs typeface="Gotham Book" charset="0"/>
              </a:rPr>
              <a:t>How to solve the problem </a:t>
            </a:r>
            <a:br>
              <a:rPr lang="en-GB" sz="2645" dirty="0">
                <a:solidFill>
                  <a:schemeClr val="tx1">
                    <a:lumMod val="50000"/>
                    <a:lumOff val="50000"/>
                  </a:schemeClr>
                </a:solidFill>
                <a:latin typeface="Gotham Book" charset="0"/>
                <a:ea typeface="Gotham Book" charset="0"/>
                <a:cs typeface="Gotham Book" charset="0"/>
              </a:rPr>
            </a:br>
            <a:r>
              <a:rPr lang="en-GB" sz="2645" dirty="0">
                <a:solidFill>
                  <a:schemeClr val="tx1">
                    <a:lumMod val="50000"/>
                    <a:lumOff val="50000"/>
                  </a:schemeClr>
                </a:solidFill>
                <a:latin typeface="Gotham Book" charset="0"/>
                <a:ea typeface="Gotham Book" charset="0"/>
                <a:cs typeface="Gotham Book" charset="0"/>
              </a:rPr>
              <a:t>and set up a process?</a:t>
            </a:r>
          </a:p>
        </p:txBody>
      </p:sp>
      <p:sp>
        <p:nvSpPr>
          <p:cNvPr id="3" name="Subtitle 2"/>
          <p:cNvSpPr>
            <a:spLocks noGrp="1"/>
          </p:cNvSpPr>
          <p:nvPr>
            <p:ph type="subTitle" idx="1"/>
          </p:nvPr>
        </p:nvSpPr>
        <p:spPr>
          <a:xfrm>
            <a:off x="1212547" y="3519941"/>
            <a:ext cx="8350704" cy="3184527"/>
          </a:xfrm>
        </p:spPr>
        <p:txBody>
          <a:bodyPr>
            <a:normAutofit/>
          </a:bodyPr>
          <a:lstStyle/>
          <a:p>
            <a:pPr marL="377842" indent="-377842" algn="l">
              <a:buAutoNum type="arabicPeriod"/>
            </a:pPr>
            <a:r>
              <a:rPr lang="en-GB" sz="1653" dirty="0">
                <a:latin typeface="Gotham Book" charset="0"/>
                <a:ea typeface="Gotham Book" charset="0"/>
                <a:cs typeface="Gotham Book" charset="0"/>
              </a:rPr>
              <a:t>Focus on contributions above £1000 - retrieve Donors and contributions per Fund</a:t>
            </a:r>
          </a:p>
          <a:p>
            <a:pPr marL="377842" indent="-377842" algn="l">
              <a:buAutoNum type="arabicPeriod"/>
            </a:pPr>
            <a:r>
              <a:rPr lang="en-GB" sz="1653" dirty="0">
                <a:latin typeface="Gotham Book" charset="0"/>
                <a:ea typeface="Gotham Book" charset="0"/>
                <a:cs typeface="Gotham Book" charset="0"/>
              </a:rPr>
              <a:t>Retrieve Gift Aid report by Out of Scope, Not Eligible, No Declaration and To Be Claimed, and compare contributions with donors’ lists/reports</a:t>
            </a:r>
          </a:p>
          <a:p>
            <a:pPr marL="377842" indent="-377842" algn="l">
              <a:buAutoNum type="arabicPeriod"/>
            </a:pPr>
            <a:r>
              <a:rPr lang="en-GB" sz="1653" dirty="0">
                <a:latin typeface="Gotham Book" charset="0"/>
                <a:ea typeface="Gotham Book" charset="0"/>
                <a:cs typeface="Gotham Book" charset="0"/>
              </a:rPr>
              <a:t>Update Foundations’ contributions as not Eligible – cannot claim Gift Aid on Foundations</a:t>
            </a:r>
          </a:p>
          <a:p>
            <a:pPr marL="377842" indent="-377842" algn="l">
              <a:buAutoNum type="arabicPeriod"/>
            </a:pPr>
            <a:r>
              <a:rPr lang="en-GB" sz="1653" dirty="0">
                <a:latin typeface="Gotham Book" charset="0"/>
                <a:ea typeface="Gotham Book" charset="0"/>
                <a:cs typeface="Gotham Book" charset="0"/>
              </a:rPr>
              <a:t>Attribute Initiator to Household contributions in the list</a:t>
            </a:r>
          </a:p>
          <a:p>
            <a:pPr marL="377842" indent="-377842" algn="l">
              <a:buFont typeface="Arial" panose="020B0604020202020204" pitchFamily="34" charset="0"/>
              <a:buAutoNum type="arabicPeriod"/>
            </a:pPr>
            <a:r>
              <a:rPr lang="en-GB" sz="1653" dirty="0">
                <a:latin typeface="Gotham Book" charset="0"/>
                <a:ea typeface="Gotham Book" charset="0"/>
                <a:cs typeface="Gotham Book" charset="0"/>
              </a:rPr>
              <a:t>Run Gift Aid Declarations Utility to update Gift Aid Declarations</a:t>
            </a:r>
          </a:p>
          <a:p>
            <a:pPr marL="377842" indent="-377842" algn="l">
              <a:buAutoNum type="arabicPeriod"/>
            </a:pPr>
            <a:r>
              <a:rPr lang="en-GB" sz="1653" dirty="0">
                <a:latin typeface="Gotham Book" charset="0"/>
                <a:ea typeface="Gotham Book" charset="0"/>
                <a:cs typeface="Gotham Book" charset="0"/>
              </a:rPr>
              <a:t>Run Gift Aid Payments Update Utility</a:t>
            </a:r>
          </a:p>
          <a:p>
            <a:pPr marL="377842" indent="-377842" algn="l">
              <a:buAutoNum type="arabicPeriod"/>
            </a:pPr>
            <a:endParaRPr lang="en-GB" dirty="0"/>
          </a:p>
          <a:p>
            <a:pPr algn="l"/>
            <a:endParaRPr lang="en-GB" dirty="0"/>
          </a:p>
          <a:p>
            <a:pPr algn="l"/>
            <a:endParaRPr lang="en-GB" dirty="0"/>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8371" y="1194189"/>
            <a:ext cx="2615607" cy="872607"/>
          </a:xfrm>
          <a:prstGeom prst="rect">
            <a:avLst/>
          </a:prstGeom>
        </p:spPr>
      </p:pic>
      <p:sp>
        <p:nvSpPr>
          <p:cNvPr id="6" name="Title 1"/>
          <p:cNvSpPr txBox="1">
            <a:spLocks/>
          </p:cNvSpPr>
          <p:nvPr/>
        </p:nvSpPr>
        <p:spPr>
          <a:xfrm>
            <a:off x="1906511" y="1194190"/>
            <a:ext cx="8057697" cy="726102"/>
          </a:xfrm>
          <a:prstGeom prst="rect">
            <a:avLst/>
          </a:prstGeom>
        </p:spPr>
        <p:txBody>
          <a:bodyPr vert="horz" lIns="75565" tIns="37783" rIns="75565" bIns="37783"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r"/>
            <a:r>
              <a:rPr lang="en-GB" sz="3967" b="1">
                <a:solidFill>
                  <a:prstClr val="black">
                    <a:lumMod val="50000"/>
                    <a:lumOff val="50000"/>
                  </a:prstClr>
                </a:solidFill>
                <a:latin typeface="Gotham Book" charset="0"/>
                <a:ea typeface="Gotham Book" charset="0"/>
                <a:cs typeface="Gotham Book" charset="0"/>
              </a:rPr>
              <a:t>Gift Aid Process</a:t>
            </a:r>
            <a:endParaRPr lang="en-GB" sz="3967" b="1" dirty="0">
              <a:solidFill>
                <a:prstClr val="black">
                  <a:lumMod val="50000"/>
                  <a:lumOff val="50000"/>
                </a:prstClr>
              </a:solidFill>
              <a:latin typeface="Gotham Book" charset="0"/>
              <a:ea typeface="Gotham Book" charset="0"/>
              <a:cs typeface="Gotham Book" charset="0"/>
            </a:endParaRPr>
          </a:p>
        </p:txBody>
      </p:sp>
    </p:spTree>
    <p:extLst>
      <p:ext uri="{BB962C8B-B14F-4D97-AF65-F5344CB8AC3E}">
        <p14:creationId xmlns:p14="http://schemas.microsoft.com/office/powerpoint/2010/main" val="1026770425"/>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39000" b="-39000"/>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62100" y="1316912"/>
            <a:ext cx="7556500" cy="2017971"/>
          </a:xfrm>
        </p:spPr>
        <p:txBody>
          <a:bodyPr>
            <a:normAutofit/>
          </a:bodyPr>
          <a:lstStyle/>
          <a:p>
            <a:r>
              <a:rPr lang="en-GB" sz="2645" dirty="0">
                <a:solidFill>
                  <a:schemeClr val="tx1">
                    <a:lumMod val="50000"/>
                    <a:lumOff val="50000"/>
                  </a:schemeClr>
                </a:solidFill>
                <a:latin typeface="Gotham Book" charset="0"/>
                <a:ea typeface="Gotham Book" charset="0"/>
                <a:cs typeface="Gotham Book" charset="0"/>
              </a:rPr>
              <a:t>But still some contributions are still classed as not claimable! </a:t>
            </a:r>
          </a:p>
        </p:txBody>
      </p:sp>
      <p:sp>
        <p:nvSpPr>
          <p:cNvPr id="3" name="Subtitle 2"/>
          <p:cNvSpPr>
            <a:spLocks noGrp="1"/>
          </p:cNvSpPr>
          <p:nvPr>
            <p:ph type="subTitle" idx="1"/>
          </p:nvPr>
        </p:nvSpPr>
        <p:spPr>
          <a:xfrm>
            <a:off x="1562100" y="3620179"/>
            <a:ext cx="7556500" cy="3192237"/>
          </a:xfrm>
        </p:spPr>
        <p:txBody>
          <a:bodyPr>
            <a:normAutofit/>
          </a:bodyPr>
          <a:lstStyle/>
          <a:p>
            <a:pPr algn="l"/>
            <a:r>
              <a:rPr lang="en-GB" sz="1653" u="sng" dirty="0">
                <a:latin typeface="Gotham Book" charset="0"/>
                <a:ea typeface="Gotham Book" charset="0"/>
                <a:cs typeface="Gotham Book" charset="0"/>
              </a:rPr>
              <a:t>Tessitura script</a:t>
            </a:r>
            <a:r>
              <a:rPr lang="en-GB" sz="1653" dirty="0">
                <a:latin typeface="Gotham Book" charset="0"/>
                <a:ea typeface="Gotham Book" charset="0"/>
                <a:cs typeface="Gotham Book" charset="0"/>
              </a:rPr>
              <a:t> (Attributes automatically Initiators to Household contributions)</a:t>
            </a:r>
          </a:p>
          <a:p>
            <a:pPr marL="283381" indent="-283381" algn="l">
              <a:buFont typeface="Arial" panose="020B0604020202020204" pitchFamily="34" charset="0"/>
              <a:buChar char="•"/>
            </a:pPr>
            <a:r>
              <a:rPr lang="en-GB" sz="1653" dirty="0">
                <a:latin typeface="Gotham Book" charset="0"/>
                <a:ea typeface="Gotham Book" charset="0"/>
                <a:cs typeface="Gotham Book" charset="0"/>
              </a:rPr>
              <a:t>Run Tessitura script to attribute Initiators at Household level contributions </a:t>
            </a:r>
          </a:p>
          <a:p>
            <a:pPr marL="283381" indent="-283381" algn="l">
              <a:buFont typeface="Arial" panose="020B0604020202020204" pitchFamily="34" charset="0"/>
              <a:buChar char="•"/>
            </a:pPr>
            <a:r>
              <a:rPr lang="en-GB" sz="1653" dirty="0">
                <a:latin typeface="Gotham Book" charset="0"/>
                <a:ea typeface="Gotham Book" charset="0"/>
                <a:cs typeface="Gotham Book" charset="0"/>
              </a:rPr>
              <a:t>Script was run in Tessitura Test and then after reviewing results it was run in Tessitura Live</a:t>
            </a:r>
          </a:p>
          <a:p>
            <a:pPr algn="l"/>
            <a:r>
              <a:rPr lang="en-GB" sz="1653" dirty="0">
                <a:latin typeface="Gotham Book" charset="0"/>
                <a:ea typeface="Gotham Book" charset="0"/>
                <a:cs typeface="Gotham Book" charset="0"/>
              </a:rPr>
              <a:t>	1</a:t>
            </a:r>
            <a:r>
              <a:rPr lang="en-GB" sz="1653" baseline="30000" dirty="0">
                <a:latin typeface="Gotham Book" charset="0"/>
                <a:ea typeface="Gotham Book" charset="0"/>
                <a:cs typeface="Gotham Book" charset="0"/>
              </a:rPr>
              <a:t>st</a:t>
            </a:r>
            <a:r>
              <a:rPr lang="en-GB" sz="1653" dirty="0">
                <a:latin typeface="Gotham Book" charset="0"/>
                <a:ea typeface="Gotham Book" charset="0"/>
                <a:cs typeface="Gotham Book" charset="0"/>
              </a:rPr>
              <a:t> part - in SQL to provide details of changes that will be made</a:t>
            </a:r>
          </a:p>
          <a:p>
            <a:pPr algn="l"/>
            <a:r>
              <a:rPr lang="en-GB" sz="1653" dirty="0">
                <a:latin typeface="Gotham Book" charset="0"/>
                <a:ea typeface="Gotham Book" charset="0"/>
                <a:cs typeface="Gotham Book" charset="0"/>
              </a:rPr>
              <a:t>	2</a:t>
            </a:r>
            <a:r>
              <a:rPr lang="en-GB" sz="1653" baseline="30000" dirty="0">
                <a:latin typeface="Gotham Book" charset="0"/>
                <a:ea typeface="Gotham Book" charset="0"/>
                <a:cs typeface="Gotham Book" charset="0"/>
              </a:rPr>
              <a:t>nd</a:t>
            </a:r>
            <a:r>
              <a:rPr lang="en-GB" sz="1653" dirty="0">
                <a:latin typeface="Gotham Book" charset="0"/>
                <a:ea typeface="Gotham Book" charset="0"/>
                <a:cs typeface="Gotham Book" charset="0"/>
              </a:rPr>
              <a:t> part – update statement that performs update</a:t>
            </a:r>
            <a:r>
              <a:rPr lang="en-GB" dirty="0"/>
              <a:t/>
            </a:r>
            <a:br>
              <a:rPr lang="en-GB" dirty="0"/>
            </a:br>
            <a:endParaRPr lang="en-GB" dirty="0"/>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8371" y="1194189"/>
            <a:ext cx="2615607" cy="872607"/>
          </a:xfrm>
          <a:prstGeom prst="rect">
            <a:avLst/>
          </a:prstGeom>
        </p:spPr>
      </p:pic>
      <p:sp>
        <p:nvSpPr>
          <p:cNvPr id="6" name="Title 1"/>
          <p:cNvSpPr txBox="1">
            <a:spLocks/>
          </p:cNvSpPr>
          <p:nvPr/>
        </p:nvSpPr>
        <p:spPr>
          <a:xfrm>
            <a:off x="1906511" y="1194190"/>
            <a:ext cx="8057697" cy="726102"/>
          </a:xfrm>
          <a:prstGeom prst="rect">
            <a:avLst/>
          </a:prstGeom>
        </p:spPr>
        <p:txBody>
          <a:bodyPr vert="horz" lIns="75565" tIns="37783" rIns="75565" bIns="37783"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r"/>
            <a:r>
              <a:rPr lang="en-GB" sz="3967" b="1">
                <a:solidFill>
                  <a:prstClr val="black">
                    <a:lumMod val="50000"/>
                    <a:lumOff val="50000"/>
                  </a:prstClr>
                </a:solidFill>
                <a:latin typeface="Gotham Book" charset="0"/>
                <a:ea typeface="Gotham Book" charset="0"/>
                <a:cs typeface="Gotham Book" charset="0"/>
              </a:rPr>
              <a:t>Gift Aid Process</a:t>
            </a:r>
            <a:endParaRPr lang="en-GB" sz="3967" b="1" dirty="0">
              <a:solidFill>
                <a:prstClr val="black">
                  <a:lumMod val="50000"/>
                  <a:lumOff val="50000"/>
                </a:prstClr>
              </a:solidFill>
              <a:latin typeface="Gotham Book" charset="0"/>
              <a:ea typeface="Gotham Book" charset="0"/>
              <a:cs typeface="Gotham Book" charset="0"/>
            </a:endParaRPr>
          </a:p>
        </p:txBody>
      </p:sp>
    </p:spTree>
    <p:extLst>
      <p:ext uri="{BB962C8B-B14F-4D97-AF65-F5344CB8AC3E}">
        <p14:creationId xmlns:p14="http://schemas.microsoft.com/office/powerpoint/2010/main" val="839019874"/>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39000" b="-39000"/>
          </a:stretch>
        </a:blipFill>
        <a:effectLst/>
      </p:bgPr>
    </p:bg>
    <p:spTree>
      <p:nvGrpSpPr>
        <p:cNvPr id="1" name=""/>
        <p:cNvGrpSpPr/>
        <p:nvPr/>
      </p:nvGrpSpPr>
      <p:grpSpPr>
        <a:xfrm>
          <a:off x="0" y="0"/>
          <a:ext cx="0" cy="0"/>
          <a:chOff x="0" y="0"/>
          <a:chExt cx="0" cy="0"/>
        </a:xfrm>
      </p:grpSpPr>
      <p:pic>
        <p:nvPicPr>
          <p:cNvPr id="6" name="Content Placeholder 5"/>
          <p:cNvPicPr>
            <a:picLocks noGrp="1" noChangeAspect="1"/>
          </p:cNvPicPr>
          <p:nvPr>
            <p:ph idx="1"/>
          </p:nvPr>
        </p:nvPicPr>
        <p:blipFill>
          <a:blip r:embed="rId3"/>
          <a:stretch>
            <a:fillRect/>
          </a:stretch>
        </p:blipFill>
        <p:spPr>
          <a:xfrm>
            <a:off x="3664251" y="2149565"/>
            <a:ext cx="3084590" cy="3308834"/>
          </a:xfrm>
          <a:prstGeom prst="rect">
            <a:avLst/>
          </a:prstGeom>
        </p:spPr>
      </p:pic>
      <p:sp>
        <p:nvSpPr>
          <p:cNvPr id="7" name="Rectangle 6"/>
          <p:cNvSpPr/>
          <p:nvPr/>
        </p:nvSpPr>
        <p:spPr>
          <a:xfrm>
            <a:off x="995362" y="5565434"/>
            <a:ext cx="8752946" cy="601062"/>
          </a:xfrm>
          <a:prstGeom prst="rect">
            <a:avLst/>
          </a:prstGeom>
        </p:spPr>
        <p:txBody>
          <a:bodyPr wrap="square">
            <a:spAutoFit/>
          </a:bodyPr>
          <a:lstStyle/>
          <a:p>
            <a:pPr marL="283381" indent="-283381" algn="l" defTabSz="1007577" rtl="0">
              <a:buFont typeface="Arial" panose="020B0604020202020204" pitchFamily="34" charset="0"/>
              <a:buChar char="•"/>
            </a:pPr>
            <a:r>
              <a:rPr lang="en-GB" sz="1653" kern="1200" dirty="0">
                <a:solidFill>
                  <a:prstClr val="black"/>
                </a:solidFill>
                <a:latin typeface="Gotham Book" charset="0"/>
                <a:ea typeface="Gotham Book" charset="0"/>
                <a:cs typeface="Gotham Book" charset="0"/>
              </a:rPr>
              <a:t>Script to update contributions in bulk to determine the initiator for each record</a:t>
            </a:r>
          </a:p>
          <a:p>
            <a:pPr marL="283381" indent="-283381" algn="l" defTabSz="1007577" rtl="0">
              <a:buFont typeface="Arial" panose="020B0604020202020204" pitchFamily="34" charset="0"/>
              <a:buChar char="•"/>
            </a:pPr>
            <a:r>
              <a:rPr lang="en-GB" sz="1653" kern="1200" dirty="0">
                <a:solidFill>
                  <a:prstClr val="black"/>
                </a:solidFill>
                <a:latin typeface="Gotham Book" charset="0"/>
                <a:ea typeface="Gotham Book" charset="0"/>
                <a:cs typeface="Gotham Book" charset="0"/>
              </a:rPr>
              <a:t>Attributed the Primary Affiliated as Initiator</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78371" y="1194189"/>
            <a:ext cx="2615607" cy="872607"/>
          </a:xfrm>
          <a:prstGeom prst="rect">
            <a:avLst/>
          </a:prstGeom>
        </p:spPr>
      </p:pic>
      <p:sp>
        <p:nvSpPr>
          <p:cNvPr id="9" name="Title 1"/>
          <p:cNvSpPr txBox="1">
            <a:spLocks/>
          </p:cNvSpPr>
          <p:nvPr/>
        </p:nvSpPr>
        <p:spPr>
          <a:xfrm>
            <a:off x="1906511" y="1194190"/>
            <a:ext cx="8057697" cy="726102"/>
          </a:xfrm>
          <a:prstGeom prst="rect">
            <a:avLst/>
          </a:prstGeom>
        </p:spPr>
        <p:txBody>
          <a:bodyPr vert="horz" lIns="75565" tIns="37783" rIns="75565" bIns="37783"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a:r>
              <a:rPr lang="en-GB" sz="3967" b="1">
                <a:solidFill>
                  <a:prstClr val="black">
                    <a:lumMod val="50000"/>
                    <a:lumOff val="50000"/>
                  </a:prstClr>
                </a:solidFill>
                <a:latin typeface="Gotham Book" charset="0"/>
                <a:ea typeface="Gotham Book" charset="0"/>
                <a:cs typeface="Gotham Book" charset="0"/>
              </a:rPr>
              <a:t>Gift Aid Process</a:t>
            </a:r>
            <a:endParaRPr lang="en-GB" sz="3967" b="1" dirty="0">
              <a:solidFill>
                <a:prstClr val="black">
                  <a:lumMod val="50000"/>
                  <a:lumOff val="50000"/>
                </a:prstClr>
              </a:solidFill>
              <a:latin typeface="Gotham Book" charset="0"/>
              <a:ea typeface="Gotham Book" charset="0"/>
              <a:cs typeface="Gotham Book" charset="0"/>
            </a:endParaRPr>
          </a:p>
        </p:txBody>
      </p:sp>
    </p:spTree>
    <p:extLst>
      <p:ext uri="{BB962C8B-B14F-4D97-AF65-F5344CB8AC3E}">
        <p14:creationId xmlns:p14="http://schemas.microsoft.com/office/powerpoint/2010/main" val="3461988807"/>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39000" b="-39000"/>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62100" y="1382622"/>
            <a:ext cx="7556500" cy="1751785"/>
          </a:xfrm>
        </p:spPr>
        <p:txBody>
          <a:bodyPr>
            <a:normAutofit/>
          </a:bodyPr>
          <a:lstStyle/>
          <a:p>
            <a:r>
              <a:rPr lang="en-GB" sz="2645" dirty="0">
                <a:solidFill>
                  <a:schemeClr val="tx1">
                    <a:lumMod val="50000"/>
                    <a:lumOff val="50000"/>
                  </a:schemeClr>
                </a:solidFill>
                <a:latin typeface="Gotham Book" charset="0"/>
                <a:ea typeface="Gotham Book" charset="0"/>
                <a:cs typeface="Gotham Book" charset="0"/>
              </a:rPr>
              <a:t>Process/workflow for the future</a:t>
            </a:r>
          </a:p>
        </p:txBody>
      </p:sp>
      <p:sp>
        <p:nvSpPr>
          <p:cNvPr id="3" name="Subtitle 2"/>
          <p:cNvSpPr>
            <a:spLocks noGrp="1"/>
          </p:cNvSpPr>
          <p:nvPr>
            <p:ph type="subTitle" idx="1"/>
          </p:nvPr>
        </p:nvSpPr>
        <p:spPr>
          <a:xfrm>
            <a:off x="1562100" y="3322837"/>
            <a:ext cx="7556500" cy="2440921"/>
          </a:xfrm>
        </p:spPr>
        <p:txBody>
          <a:bodyPr>
            <a:normAutofit/>
          </a:bodyPr>
          <a:lstStyle/>
          <a:p>
            <a:pPr marL="283381" indent="-283381" algn="l">
              <a:buFont typeface="Arial" panose="020B0604020202020204" pitchFamily="34" charset="0"/>
              <a:buChar char="•"/>
            </a:pPr>
            <a:endParaRPr lang="en-GB" dirty="0"/>
          </a:p>
          <a:p>
            <a:pPr marL="283381" indent="-283381" algn="l">
              <a:buFont typeface="Arial" panose="020B0604020202020204" pitchFamily="34" charset="0"/>
              <a:buChar char="•"/>
            </a:pPr>
            <a:r>
              <a:rPr lang="en-GB" dirty="0">
                <a:latin typeface="Gotham Book" charset="0"/>
                <a:ea typeface="Gotham Book" charset="0"/>
                <a:cs typeface="Gotham Book" charset="0"/>
              </a:rPr>
              <a:t>No Declarations at Household level</a:t>
            </a:r>
          </a:p>
          <a:p>
            <a:pPr marL="283381" indent="-283381" algn="l">
              <a:buFont typeface="Arial" panose="020B0604020202020204" pitchFamily="34" charset="0"/>
              <a:buChar char="•"/>
            </a:pPr>
            <a:r>
              <a:rPr lang="en-GB" dirty="0">
                <a:latin typeface="Gotham Book" charset="0"/>
                <a:ea typeface="Gotham Book" charset="0"/>
                <a:cs typeface="Gotham Book" charset="0"/>
              </a:rPr>
              <a:t>Always Initiator in Household contribution</a:t>
            </a:r>
          </a:p>
          <a:p>
            <a:pPr marL="283381" indent="-283381" algn="l">
              <a:buFont typeface="Arial" panose="020B0604020202020204" pitchFamily="34" charset="0"/>
              <a:buChar char="•"/>
            </a:pPr>
            <a:r>
              <a:rPr lang="en-GB" dirty="0">
                <a:latin typeface="Gotham Book" charset="0"/>
                <a:ea typeface="Gotham Book" charset="0"/>
                <a:cs typeface="Gotham Book" charset="0"/>
              </a:rPr>
              <a:t>Keep </a:t>
            </a:r>
            <a:r>
              <a:rPr lang="en-GB" dirty="0" smtClean="0">
                <a:latin typeface="Gotham Book" charset="0"/>
                <a:ea typeface="Gotham Book" charset="0"/>
                <a:cs typeface="Gotham Book" charset="0"/>
              </a:rPr>
              <a:t>Payments </a:t>
            </a:r>
            <a:r>
              <a:rPr lang="en-GB" dirty="0">
                <a:latin typeface="Gotham Book" charset="0"/>
                <a:ea typeface="Gotham Book" charset="0"/>
                <a:cs typeface="Gotham Book" charset="0"/>
              </a:rPr>
              <a:t>and Funds in </a:t>
            </a:r>
            <a:r>
              <a:rPr lang="en-GB" dirty="0" smtClean="0">
                <a:latin typeface="Gotham Book" charset="0"/>
                <a:ea typeface="Gotham Book" charset="0"/>
                <a:cs typeface="Gotham Book" charset="0"/>
              </a:rPr>
              <a:t>scope</a:t>
            </a:r>
            <a:endParaRPr lang="en-GB" dirty="0">
              <a:latin typeface="Gotham Book" charset="0"/>
              <a:ea typeface="Gotham Book" charset="0"/>
              <a:cs typeface="Gotham Book" charset="0"/>
            </a:endParaRPr>
          </a:p>
          <a:p>
            <a:pPr algn="l"/>
            <a:endParaRPr lang="en-GB" dirty="0"/>
          </a:p>
          <a:p>
            <a:pPr algn="l"/>
            <a:endParaRPr lang="en-GB" dirty="0"/>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8371" y="1194189"/>
            <a:ext cx="2615607" cy="872607"/>
          </a:xfrm>
          <a:prstGeom prst="rect">
            <a:avLst/>
          </a:prstGeom>
        </p:spPr>
      </p:pic>
      <p:sp>
        <p:nvSpPr>
          <p:cNvPr id="7" name="Title 1"/>
          <p:cNvSpPr txBox="1">
            <a:spLocks/>
          </p:cNvSpPr>
          <p:nvPr/>
        </p:nvSpPr>
        <p:spPr>
          <a:xfrm>
            <a:off x="1906511" y="1194190"/>
            <a:ext cx="8057697" cy="726102"/>
          </a:xfrm>
          <a:prstGeom prst="rect">
            <a:avLst/>
          </a:prstGeom>
        </p:spPr>
        <p:txBody>
          <a:bodyPr vert="horz" lIns="75565" tIns="37783" rIns="75565" bIns="37783"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r"/>
            <a:r>
              <a:rPr lang="en-GB" sz="3967" b="1" dirty="0">
                <a:solidFill>
                  <a:prstClr val="black">
                    <a:lumMod val="50000"/>
                    <a:lumOff val="50000"/>
                  </a:prstClr>
                </a:solidFill>
                <a:latin typeface="Gotham Book" charset="0"/>
                <a:ea typeface="Gotham Book" charset="0"/>
                <a:cs typeface="Gotham Book" charset="0"/>
              </a:rPr>
              <a:t>Gift Aid Process</a:t>
            </a:r>
          </a:p>
        </p:txBody>
      </p:sp>
    </p:spTree>
    <p:extLst>
      <p:ext uri="{BB962C8B-B14F-4D97-AF65-F5344CB8AC3E}">
        <p14:creationId xmlns:p14="http://schemas.microsoft.com/office/powerpoint/2010/main" val="2451761766"/>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39000" b="-39000"/>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62100" y="1448330"/>
            <a:ext cx="7556500" cy="1585837"/>
          </a:xfrm>
        </p:spPr>
        <p:txBody>
          <a:bodyPr>
            <a:normAutofit/>
          </a:bodyPr>
          <a:lstStyle/>
          <a:p>
            <a:r>
              <a:rPr lang="en-GB" sz="2645" dirty="0">
                <a:solidFill>
                  <a:schemeClr val="tx1">
                    <a:lumMod val="50000"/>
                    <a:lumOff val="50000"/>
                  </a:schemeClr>
                </a:solidFill>
                <a:latin typeface="Gotham Book" charset="0"/>
                <a:ea typeface="Gotham Book" charset="0"/>
                <a:cs typeface="Gotham Book" charset="0"/>
              </a:rPr>
              <a:t>Process/workflow for the future</a:t>
            </a:r>
          </a:p>
        </p:txBody>
      </p:sp>
      <p:sp>
        <p:nvSpPr>
          <p:cNvPr id="3" name="Subtitle 2"/>
          <p:cNvSpPr>
            <a:spLocks noGrp="1"/>
          </p:cNvSpPr>
          <p:nvPr>
            <p:ph type="subTitle" idx="1"/>
          </p:nvPr>
        </p:nvSpPr>
        <p:spPr>
          <a:xfrm>
            <a:off x="1562100" y="3535363"/>
            <a:ext cx="7556500" cy="2621643"/>
          </a:xfrm>
        </p:spPr>
        <p:txBody>
          <a:bodyPr>
            <a:normAutofit fontScale="85000" lnSpcReduction="10000"/>
          </a:bodyPr>
          <a:lstStyle/>
          <a:p>
            <a:pPr marL="283381" indent="-283381" algn="l">
              <a:buFont typeface="Arial" panose="020B0604020202020204" pitchFamily="34" charset="0"/>
              <a:buChar char="•"/>
            </a:pPr>
            <a:r>
              <a:rPr lang="en-GB" dirty="0">
                <a:latin typeface="Gotham Book" charset="0"/>
                <a:ea typeface="Gotham Book" charset="0"/>
                <a:cs typeface="Gotham Book" charset="0"/>
              </a:rPr>
              <a:t>Run Gift Aid Payment </a:t>
            </a:r>
            <a:r>
              <a:rPr lang="en-GB" dirty="0" smtClean="0">
                <a:latin typeface="Gotham Book" charset="0"/>
                <a:ea typeface="Gotham Book" charset="0"/>
                <a:cs typeface="Gotham Book" charset="0"/>
              </a:rPr>
              <a:t>utility </a:t>
            </a:r>
            <a:endParaRPr lang="en-GB" dirty="0">
              <a:latin typeface="Gotham Book" charset="0"/>
              <a:ea typeface="Gotham Book" charset="0"/>
              <a:cs typeface="Gotham Book" charset="0"/>
            </a:endParaRPr>
          </a:p>
          <a:p>
            <a:pPr marL="283381" indent="-283381" algn="l">
              <a:buFont typeface="Arial" panose="020B0604020202020204" pitchFamily="34" charset="0"/>
              <a:buChar char="•"/>
            </a:pPr>
            <a:r>
              <a:rPr lang="en-GB" dirty="0">
                <a:latin typeface="Gotham Book" charset="0"/>
                <a:ea typeface="Gotham Book" charset="0"/>
                <a:cs typeface="Gotham Book" charset="0"/>
              </a:rPr>
              <a:t>Run Gift Aid Declarations – to update all Declarations</a:t>
            </a:r>
          </a:p>
          <a:p>
            <a:pPr marL="283381" indent="-283381" algn="l">
              <a:buFont typeface="Arial" panose="020B0604020202020204" pitchFamily="34" charset="0"/>
              <a:buChar char="•"/>
            </a:pPr>
            <a:r>
              <a:rPr lang="en-GB" dirty="0">
                <a:latin typeface="Gotham Book" charset="0"/>
                <a:ea typeface="Gotham Book" charset="0"/>
                <a:cs typeface="Gotham Book" charset="0"/>
              </a:rPr>
              <a:t>Run Gift Aid Claim in Output Mode only</a:t>
            </a:r>
          </a:p>
          <a:p>
            <a:pPr marL="283381" indent="-283381" algn="l">
              <a:buFont typeface="Arial" panose="020B0604020202020204" pitchFamily="34" charset="0"/>
              <a:buChar char="•"/>
            </a:pPr>
            <a:r>
              <a:rPr lang="en-GB" dirty="0">
                <a:latin typeface="Gotham Book" charset="0"/>
                <a:ea typeface="Gotham Book" charset="0"/>
                <a:cs typeface="Gotham Book" charset="0"/>
              </a:rPr>
              <a:t>Happy with results? - Run Gift Aid Claim in Review Mode</a:t>
            </a:r>
          </a:p>
          <a:p>
            <a:pPr marL="283381" indent="-283381" algn="l">
              <a:buFont typeface="Arial" panose="020B0604020202020204" pitchFamily="34" charset="0"/>
              <a:buChar char="•"/>
            </a:pPr>
            <a:r>
              <a:rPr lang="en-GB" dirty="0">
                <a:latin typeface="Gotham Book" charset="0"/>
                <a:ea typeface="Gotham Book" charset="0"/>
                <a:cs typeface="Gotham Book" charset="0"/>
              </a:rPr>
              <a:t>Use Gift Aid Spreadsheet or R68 or prepare internal Financial reports to claim money to HMRC</a:t>
            </a: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8371" y="1194189"/>
            <a:ext cx="2615607" cy="872607"/>
          </a:xfrm>
          <a:prstGeom prst="rect">
            <a:avLst/>
          </a:prstGeom>
        </p:spPr>
      </p:pic>
      <p:sp>
        <p:nvSpPr>
          <p:cNvPr id="6" name="Title 1"/>
          <p:cNvSpPr txBox="1">
            <a:spLocks/>
          </p:cNvSpPr>
          <p:nvPr/>
        </p:nvSpPr>
        <p:spPr>
          <a:xfrm>
            <a:off x="1906511" y="1194190"/>
            <a:ext cx="8057697" cy="726102"/>
          </a:xfrm>
          <a:prstGeom prst="rect">
            <a:avLst/>
          </a:prstGeom>
        </p:spPr>
        <p:txBody>
          <a:bodyPr vert="horz" lIns="75565" tIns="37783" rIns="75565" bIns="37783"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r"/>
            <a:r>
              <a:rPr lang="en-GB" sz="3967" b="1">
                <a:solidFill>
                  <a:prstClr val="black">
                    <a:lumMod val="50000"/>
                    <a:lumOff val="50000"/>
                  </a:prstClr>
                </a:solidFill>
                <a:latin typeface="Gotham Book" charset="0"/>
                <a:ea typeface="Gotham Book" charset="0"/>
                <a:cs typeface="Gotham Book" charset="0"/>
              </a:rPr>
              <a:t>Gift Aid Process</a:t>
            </a:r>
            <a:endParaRPr lang="en-GB" sz="3967" b="1" dirty="0">
              <a:solidFill>
                <a:prstClr val="black">
                  <a:lumMod val="50000"/>
                  <a:lumOff val="50000"/>
                </a:prstClr>
              </a:solidFill>
              <a:latin typeface="Gotham Book" charset="0"/>
              <a:ea typeface="Gotham Book" charset="0"/>
              <a:cs typeface="Gotham Book" charset="0"/>
            </a:endParaRPr>
          </a:p>
        </p:txBody>
      </p:sp>
    </p:spTree>
    <p:extLst>
      <p:ext uri="{BB962C8B-B14F-4D97-AF65-F5344CB8AC3E}">
        <p14:creationId xmlns:p14="http://schemas.microsoft.com/office/powerpoint/2010/main" val="487049581"/>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39000" b="-39000"/>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62100" y="1349767"/>
            <a:ext cx="7607905" cy="1222350"/>
          </a:xfrm>
        </p:spPr>
        <p:txBody>
          <a:bodyPr>
            <a:normAutofit/>
          </a:bodyPr>
          <a:lstStyle/>
          <a:p>
            <a:r>
              <a:rPr lang="en-GB" sz="2645" dirty="0">
                <a:solidFill>
                  <a:schemeClr val="tx1">
                    <a:lumMod val="50000"/>
                    <a:lumOff val="50000"/>
                  </a:schemeClr>
                </a:solidFill>
                <a:latin typeface="Gotham Book" charset="0"/>
                <a:ea typeface="Gotham Book" charset="0"/>
                <a:cs typeface="Gotham Book" charset="0"/>
              </a:rPr>
              <a:t>Contacts	</a:t>
            </a:r>
          </a:p>
        </p:txBody>
      </p:sp>
      <p:sp>
        <p:nvSpPr>
          <p:cNvPr id="3" name="Subtitle 2"/>
          <p:cNvSpPr>
            <a:spLocks noGrp="1"/>
          </p:cNvSpPr>
          <p:nvPr>
            <p:ph type="subTitle" idx="1"/>
          </p:nvPr>
        </p:nvSpPr>
        <p:spPr>
          <a:xfrm>
            <a:off x="1408780" y="2891815"/>
            <a:ext cx="8216157" cy="3465670"/>
          </a:xfrm>
        </p:spPr>
        <p:txBody>
          <a:bodyPr>
            <a:normAutofit lnSpcReduction="10000"/>
          </a:bodyPr>
          <a:lstStyle/>
          <a:p>
            <a:pPr algn="l"/>
            <a:r>
              <a:rPr lang="en-GB" b="1" dirty="0" smtClean="0">
                <a:latin typeface="Gotham Book" charset="0"/>
                <a:ea typeface="Gotham Book" charset="0"/>
                <a:cs typeface="Gotham Book" charset="0"/>
              </a:rPr>
              <a:t>Nikki Barnett</a:t>
            </a:r>
          </a:p>
          <a:p>
            <a:pPr algn="l"/>
            <a:r>
              <a:rPr lang="en-GB" dirty="0" smtClean="0">
                <a:latin typeface="Gotham Book" charset="0"/>
                <a:ea typeface="Gotham Book" charset="0"/>
                <a:cs typeface="Gotham Book" charset="0"/>
              </a:rPr>
              <a:t>Development Coordinator</a:t>
            </a:r>
          </a:p>
          <a:p>
            <a:pPr algn="l"/>
            <a:r>
              <a:rPr lang="en-GB" dirty="0" smtClean="0">
                <a:latin typeface="Gotham Book" charset="0"/>
                <a:ea typeface="Gotham Book" charset="0"/>
                <a:cs typeface="Gotham Book" charset="0"/>
                <a:hlinkClick r:id="rId3"/>
              </a:rPr>
              <a:t>Nikki@jw3development.org.uk</a:t>
            </a:r>
            <a:endParaRPr lang="en-GB" dirty="0" smtClean="0">
              <a:latin typeface="Gotham Book" charset="0"/>
              <a:ea typeface="Gotham Book" charset="0"/>
              <a:cs typeface="Gotham Book" charset="0"/>
            </a:endParaRPr>
          </a:p>
          <a:p>
            <a:pPr algn="l"/>
            <a:endParaRPr lang="en-GB" dirty="0">
              <a:latin typeface="Gotham Book" charset="0"/>
              <a:ea typeface="Gotham Book" charset="0"/>
              <a:cs typeface="Gotham Book" charset="0"/>
            </a:endParaRPr>
          </a:p>
          <a:p>
            <a:pPr algn="l"/>
            <a:r>
              <a:rPr lang="en-GB" b="1" dirty="0" smtClean="0">
                <a:latin typeface="Gotham Book" charset="0"/>
                <a:ea typeface="Gotham Book" charset="0"/>
                <a:cs typeface="Gotham Book" charset="0"/>
              </a:rPr>
              <a:t>Joana Matos</a:t>
            </a:r>
          </a:p>
          <a:p>
            <a:pPr algn="l"/>
            <a:r>
              <a:rPr lang="en-GB" dirty="0" smtClean="0">
                <a:latin typeface="Gotham Book" charset="0"/>
                <a:ea typeface="Gotham Book" charset="0"/>
                <a:cs typeface="Gotham Book" charset="0"/>
              </a:rPr>
              <a:t>CRM Systems and Web Coordinator</a:t>
            </a:r>
          </a:p>
          <a:p>
            <a:pPr algn="l"/>
            <a:r>
              <a:rPr lang="en-GB" dirty="0" smtClean="0">
                <a:latin typeface="Gotham Book" charset="0"/>
                <a:ea typeface="Gotham Book" charset="0"/>
                <a:cs typeface="Gotham Book" charset="0"/>
                <a:hlinkClick r:id="rId4"/>
              </a:rPr>
              <a:t>joana@jw3.org.uk</a:t>
            </a:r>
            <a:endParaRPr lang="en-GB" dirty="0" smtClean="0">
              <a:latin typeface="Gotham Book" charset="0"/>
              <a:ea typeface="Gotham Book" charset="0"/>
              <a:cs typeface="Gotham Book" charset="0"/>
            </a:endParaRPr>
          </a:p>
          <a:p>
            <a:pPr algn="l"/>
            <a:endParaRPr lang="en-GB" dirty="0">
              <a:latin typeface="Gotham Book" charset="0"/>
              <a:ea typeface="Gotham Book" charset="0"/>
              <a:cs typeface="Gotham Book" charset="0"/>
            </a:endParaRPr>
          </a:p>
        </p:txBody>
      </p:sp>
      <p:pic>
        <p:nvPicPr>
          <p:cNvPr id="4" name="Picture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78371" y="1194189"/>
            <a:ext cx="2615607" cy="872607"/>
          </a:xfrm>
          <a:prstGeom prst="rect">
            <a:avLst/>
          </a:prstGeom>
        </p:spPr>
      </p:pic>
      <p:sp>
        <p:nvSpPr>
          <p:cNvPr id="7" name="Title 1"/>
          <p:cNvSpPr txBox="1">
            <a:spLocks/>
          </p:cNvSpPr>
          <p:nvPr/>
        </p:nvSpPr>
        <p:spPr>
          <a:xfrm>
            <a:off x="1906511" y="1194190"/>
            <a:ext cx="8057697" cy="726102"/>
          </a:xfrm>
          <a:prstGeom prst="rect">
            <a:avLst/>
          </a:prstGeom>
        </p:spPr>
        <p:txBody>
          <a:bodyPr vert="horz" lIns="75565" tIns="37783" rIns="75565" bIns="37783"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r"/>
            <a:r>
              <a:rPr lang="en-GB" sz="3967" b="1" dirty="0">
                <a:solidFill>
                  <a:prstClr val="black">
                    <a:lumMod val="50000"/>
                    <a:lumOff val="50000"/>
                  </a:prstClr>
                </a:solidFill>
                <a:latin typeface="Gotham Book" charset="0"/>
                <a:ea typeface="Gotham Book" charset="0"/>
                <a:cs typeface="Gotham Book" charset="0"/>
              </a:rPr>
              <a:t>Gift Aid Process</a:t>
            </a:r>
          </a:p>
        </p:txBody>
      </p:sp>
    </p:spTree>
    <p:extLst>
      <p:ext uri="{BB962C8B-B14F-4D97-AF65-F5344CB8AC3E}">
        <p14:creationId xmlns:p14="http://schemas.microsoft.com/office/powerpoint/2010/main" val="1494845634"/>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bg>
      <p:bgPr>
        <a:solidFill>
          <a:srgbClr val="077333"/>
        </a:solidFill>
        <a:effectLst/>
      </p:bgPr>
    </p:bg>
    <p:spTree>
      <p:nvGrpSpPr>
        <p:cNvPr id="1" name=""/>
        <p:cNvGrpSpPr/>
        <p:nvPr/>
      </p:nvGrpSpPr>
      <p:grpSpPr>
        <a:xfrm>
          <a:off x="0" y="0"/>
          <a:ext cx="0" cy="0"/>
          <a:chOff x="0" y="0"/>
          <a:chExt cx="0" cy="0"/>
        </a:xfrm>
      </p:grpSpPr>
      <p:sp>
        <p:nvSpPr>
          <p:cNvPr id="6" name="Title 1"/>
          <p:cNvSpPr txBox="1">
            <a:spLocks/>
          </p:cNvSpPr>
          <p:nvPr/>
        </p:nvSpPr>
        <p:spPr>
          <a:xfrm>
            <a:off x="985386" y="3025099"/>
            <a:ext cx="8689975" cy="3143294"/>
          </a:xfrm>
          <a:prstGeom prst="rect">
            <a:avLst/>
          </a:prstGeom>
        </p:spPr>
        <p:txBody>
          <a:bodyPr vert="horz" lIns="100753" tIns="50377" rIns="100753" bIns="50377" rtlCol="0" anchor="b">
            <a:normAutofit fontScale="97500"/>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pPr algn="l"/>
            <a:r>
              <a:rPr lang="en-US" sz="2645" dirty="0">
                <a:solidFill>
                  <a:srgbClr val="E7E6E6"/>
                </a:solidFill>
              </a:rPr>
              <a:t>“If I am occasionally a little over-dressed, I make up for it by being always immensely over-educated.”</a:t>
            </a:r>
          </a:p>
        </p:txBody>
      </p:sp>
      <p:sp>
        <p:nvSpPr>
          <p:cNvPr id="7" name="Text Placeholder 2"/>
          <p:cNvSpPr txBox="1">
            <a:spLocks/>
          </p:cNvSpPr>
          <p:nvPr/>
        </p:nvSpPr>
        <p:spPr>
          <a:xfrm>
            <a:off x="985386" y="6133377"/>
            <a:ext cx="8689975" cy="385377"/>
          </a:xfrm>
          <a:prstGeom prst="rect">
            <a:avLst/>
          </a:prstGeom>
        </p:spPr>
        <p:txBody>
          <a:bodyPr vert="horz" lIns="100753" tIns="50377" rIns="100753" bIns="50377" rtlCol="0">
            <a:normAutofit/>
          </a:bodyPr>
          <a:lstStyle>
            <a:lvl1pPr marL="0" indent="0" algn="ctr" defTabSz="685800" rtl="0" eaLnBrk="1" latinLnBrk="0" hangingPunct="1">
              <a:lnSpc>
                <a:spcPct val="90000"/>
              </a:lnSpc>
              <a:spcBef>
                <a:spcPts val="750"/>
              </a:spcBef>
              <a:buFont typeface="Arial" panose="020B0604020202020204" pitchFamily="34" charset="0"/>
              <a:buNone/>
              <a:defRPr sz="1800" kern="1200">
                <a:solidFill>
                  <a:schemeClr val="tx1"/>
                </a:solidFill>
                <a:latin typeface="+mn-lt"/>
                <a:ea typeface="+mn-ea"/>
                <a:cs typeface="+mn-cs"/>
              </a:defRPr>
            </a:lvl1pPr>
            <a:lvl2pPr marL="342900" indent="0" algn="ctr" defTabSz="685800" rtl="0" eaLnBrk="1" latinLnBrk="0" hangingPunct="1">
              <a:lnSpc>
                <a:spcPct val="90000"/>
              </a:lnSpc>
              <a:spcBef>
                <a:spcPts val="375"/>
              </a:spcBef>
              <a:buFont typeface="Arial" panose="020B0604020202020204" pitchFamily="34" charset="0"/>
              <a:buNone/>
              <a:defRPr sz="1500" kern="1200">
                <a:solidFill>
                  <a:schemeClr val="tx1"/>
                </a:solidFill>
                <a:latin typeface="+mn-lt"/>
                <a:ea typeface="+mn-ea"/>
                <a:cs typeface="+mn-cs"/>
              </a:defRPr>
            </a:lvl2pPr>
            <a:lvl3pPr marL="685800" indent="0" algn="ctr" defTabSz="685800" rtl="0" eaLnBrk="1" latinLnBrk="0" hangingPunct="1">
              <a:lnSpc>
                <a:spcPct val="90000"/>
              </a:lnSpc>
              <a:spcBef>
                <a:spcPts val="375"/>
              </a:spcBef>
              <a:buFont typeface="Arial" panose="020B0604020202020204" pitchFamily="34" charset="0"/>
              <a:buNone/>
              <a:defRPr sz="1350" kern="1200">
                <a:solidFill>
                  <a:schemeClr val="tx1"/>
                </a:solidFill>
                <a:latin typeface="+mn-lt"/>
                <a:ea typeface="+mn-ea"/>
                <a:cs typeface="+mn-cs"/>
              </a:defRPr>
            </a:lvl3pPr>
            <a:lvl4pPr marL="10287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4pPr>
            <a:lvl5pPr marL="13716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5pPr>
            <a:lvl6pPr marL="17145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6pPr>
            <a:lvl7pPr marL="20574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7pPr>
            <a:lvl8pPr marL="24003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8pPr>
            <a:lvl9pPr marL="27432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9pPr>
          </a:lstStyle>
          <a:p>
            <a:pPr algn="l"/>
            <a:r>
              <a:rPr lang="en-US" sz="1983" dirty="0">
                <a:solidFill>
                  <a:prstClr val="black"/>
                </a:solidFill>
              </a:rPr>
              <a:t>Oscar Wilde, </a:t>
            </a:r>
            <a:r>
              <a:rPr lang="en-US" sz="1983" i="1" dirty="0">
                <a:solidFill>
                  <a:prstClr val="black"/>
                </a:solidFill>
              </a:rPr>
              <a:t>The Importance of Being Earnest</a:t>
            </a:r>
          </a:p>
        </p:txBody>
      </p:sp>
      <p:grpSp>
        <p:nvGrpSpPr>
          <p:cNvPr id="4" name="Group 3"/>
          <p:cNvGrpSpPr/>
          <p:nvPr/>
        </p:nvGrpSpPr>
        <p:grpSpPr>
          <a:xfrm>
            <a:off x="6118445" y="1091459"/>
            <a:ext cx="4034918" cy="3916282"/>
            <a:chOff x="5473398" y="177756"/>
            <a:chExt cx="6446751" cy="6413157"/>
          </a:xfrm>
        </p:grpSpPr>
        <p:sp>
          <p:nvSpPr>
            <p:cNvPr id="5" name="Oval 4"/>
            <p:cNvSpPr/>
            <p:nvPr/>
          </p:nvSpPr>
          <p:spPr>
            <a:xfrm>
              <a:off x="5975299" y="638614"/>
              <a:ext cx="5944850" cy="5944850"/>
            </a:xfrm>
            <a:prstGeom prst="ellipse">
              <a:avLst/>
            </a:prstGeom>
            <a:no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755683" rtl="0"/>
              <a:endParaRPr lang="en-US" sz="1488" kern="1200">
                <a:solidFill>
                  <a:prstClr val="white"/>
                </a:solidFill>
              </a:endParaRP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73398" y="177756"/>
              <a:ext cx="6439878" cy="6413157"/>
            </a:xfrm>
            <a:prstGeom prst="rect">
              <a:avLst/>
            </a:prstGeom>
            <a:noFill/>
            <a:ln>
              <a:noFill/>
            </a:ln>
          </p:spPr>
        </p:pic>
      </p:grpSp>
      <p:sp>
        <p:nvSpPr>
          <p:cNvPr id="9" name="TextBox 8"/>
          <p:cNvSpPr txBox="1"/>
          <p:nvPr/>
        </p:nvSpPr>
        <p:spPr>
          <a:xfrm>
            <a:off x="835675" y="2357282"/>
            <a:ext cx="6021734" cy="770660"/>
          </a:xfrm>
          <a:prstGeom prst="rect">
            <a:avLst/>
          </a:prstGeom>
          <a:noFill/>
        </p:spPr>
        <p:txBody>
          <a:bodyPr wrap="square" rtlCol="0">
            <a:spAutoFit/>
          </a:bodyPr>
          <a:lstStyle/>
          <a:p>
            <a:pPr algn="l" defTabSz="503789" rtl="0"/>
            <a:r>
              <a:rPr lang="en-GB" sz="4408" b="1" kern="1200" dirty="0">
                <a:solidFill>
                  <a:prstClr val="white"/>
                </a:solidFill>
                <a:ea typeface="+mn-ea"/>
                <a:cs typeface="Arial" panose="020B0604020202020204" pitchFamily="34" charset="0"/>
              </a:rPr>
              <a:t>QUESTIONS?</a:t>
            </a:r>
          </a:p>
        </p:txBody>
      </p:sp>
      <p:cxnSp>
        <p:nvCxnSpPr>
          <p:cNvPr id="10" name="Straight Connector 9"/>
          <p:cNvCxnSpPr/>
          <p:nvPr/>
        </p:nvCxnSpPr>
        <p:spPr>
          <a:xfrm flipV="1">
            <a:off x="1100730" y="5237178"/>
            <a:ext cx="8459290" cy="997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940967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247023" y="858611"/>
            <a:ext cx="4205024" cy="880436"/>
          </a:xfrm>
        </p:spPr>
        <p:txBody>
          <a:bodyPr>
            <a:noAutofit/>
          </a:bodyPr>
          <a:lstStyle/>
          <a:p>
            <a:r>
              <a:rPr lang="en-US" sz="4408" b="1" dirty="0">
                <a:solidFill>
                  <a:srgbClr val="0B9D48"/>
                </a:solidFill>
                <a:latin typeface="+mn-lt"/>
              </a:rPr>
              <a:t>WHAT’S NEXT?</a:t>
            </a:r>
          </a:p>
        </p:txBody>
      </p:sp>
      <p:pic>
        <p:nvPicPr>
          <p:cNvPr id="5" name="Content Placeholder 4"/>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647328" y="2518334"/>
            <a:ext cx="3948251" cy="3930765"/>
          </a:xfrm>
        </p:spPr>
      </p:pic>
      <p:sp>
        <p:nvSpPr>
          <p:cNvPr id="11" name="TextBox 10"/>
          <p:cNvSpPr txBox="1"/>
          <p:nvPr/>
        </p:nvSpPr>
        <p:spPr>
          <a:xfrm>
            <a:off x="5486480" y="2400051"/>
            <a:ext cx="4461852" cy="1448858"/>
          </a:xfrm>
          <a:prstGeom prst="rect">
            <a:avLst/>
          </a:prstGeom>
          <a:noFill/>
        </p:spPr>
        <p:txBody>
          <a:bodyPr wrap="square" rtlCol="0">
            <a:spAutoFit/>
          </a:bodyPr>
          <a:lstStyle/>
          <a:p>
            <a:pPr algn="l" defTabSz="503789" rtl="0"/>
            <a:r>
              <a:rPr lang="en-GB" sz="3085" b="1" kern="1200" dirty="0">
                <a:solidFill>
                  <a:srgbClr val="0B9D48"/>
                </a:solidFill>
                <a:ea typeface="+mn-ea"/>
                <a:cs typeface="Arial" panose="020B0604020202020204" pitchFamily="34" charset="0"/>
              </a:rPr>
              <a:t>LUNCH 12.15-13.15</a:t>
            </a:r>
          </a:p>
          <a:p>
            <a:pPr algn="l" defTabSz="503789" rtl="0"/>
            <a:r>
              <a:rPr lang="en-GB" sz="1983" b="1" kern="1200" dirty="0">
                <a:solidFill>
                  <a:srgbClr val="F15E4C"/>
                </a:solidFill>
                <a:ea typeface="+mn-ea"/>
                <a:cs typeface="Arial" panose="020B0604020202020204" pitchFamily="34" charset="0"/>
              </a:rPr>
              <a:t>Hogan Foyer / Hogan Suite </a:t>
            </a:r>
          </a:p>
          <a:p>
            <a:pPr algn="l" defTabSz="503789" rtl="0"/>
            <a:r>
              <a:rPr lang="en-GB" sz="1983" b="1" kern="1200" dirty="0">
                <a:solidFill>
                  <a:srgbClr val="F15E4C"/>
                </a:solidFill>
                <a:ea typeface="+mn-ea"/>
                <a:cs typeface="Arial" panose="020B0604020202020204" pitchFamily="34" charset="0"/>
              </a:rPr>
              <a:t>Sponsored by:</a:t>
            </a:r>
          </a:p>
          <a:p>
            <a:pPr algn="l" defTabSz="503789" rtl="0"/>
            <a:endParaRPr lang="en-GB" sz="882" b="1" kern="1200" dirty="0">
              <a:solidFill>
                <a:srgbClr val="F15E4C"/>
              </a:solidFill>
              <a:ea typeface="+mn-ea"/>
              <a:cs typeface="Arial" panose="020B0604020202020204" pitchFamily="34" charset="0"/>
            </a:endParaRPr>
          </a:p>
          <a:p>
            <a:pPr algn="l" defTabSz="503789" rtl="0"/>
            <a:endParaRPr lang="en-GB" sz="882" b="1" kern="1200" dirty="0">
              <a:solidFill>
                <a:srgbClr val="F15E4C"/>
              </a:solidFill>
              <a:ea typeface="+mn-ea"/>
              <a:cs typeface="Arial" panose="020B0604020202020204" pitchFamily="34" charset="0"/>
            </a:endParaRPr>
          </a:p>
        </p:txBody>
      </p:sp>
      <p:sp>
        <p:nvSpPr>
          <p:cNvPr id="13" name="TextBox 12"/>
          <p:cNvSpPr txBox="1"/>
          <p:nvPr/>
        </p:nvSpPr>
        <p:spPr>
          <a:xfrm>
            <a:off x="5502560" y="5499697"/>
            <a:ext cx="4461852" cy="1313308"/>
          </a:xfrm>
          <a:prstGeom prst="rect">
            <a:avLst/>
          </a:prstGeom>
          <a:noFill/>
        </p:spPr>
        <p:txBody>
          <a:bodyPr wrap="square" rtlCol="0">
            <a:spAutoFit/>
          </a:bodyPr>
          <a:lstStyle/>
          <a:p>
            <a:pPr algn="l" defTabSz="503789" rtl="0"/>
            <a:r>
              <a:rPr lang="en-GB" sz="3085" b="1" kern="1200" dirty="0">
                <a:solidFill>
                  <a:srgbClr val="0B9D48"/>
                </a:solidFill>
                <a:ea typeface="+mn-ea"/>
                <a:cs typeface="Arial" panose="020B0604020202020204" pitchFamily="34" charset="0"/>
              </a:rPr>
              <a:t>BREAKOUT SESSION SIX</a:t>
            </a:r>
          </a:p>
          <a:p>
            <a:pPr algn="l" defTabSz="503789" rtl="0"/>
            <a:r>
              <a:rPr lang="en-GB" sz="3085" b="1" kern="1200" dirty="0">
                <a:solidFill>
                  <a:srgbClr val="0B9D48"/>
                </a:solidFill>
                <a:ea typeface="+mn-ea"/>
                <a:cs typeface="Arial" panose="020B0604020202020204" pitchFamily="34" charset="0"/>
              </a:rPr>
              <a:t>13.15-14.15</a:t>
            </a:r>
          </a:p>
          <a:p>
            <a:pPr algn="l" defTabSz="503789" rtl="0"/>
            <a:endParaRPr lang="en-GB" sz="882" b="1" kern="1200" dirty="0">
              <a:solidFill>
                <a:srgbClr val="F15E4C"/>
              </a:solidFill>
              <a:ea typeface="+mn-ea"/>
              <a:cs typeface="Arial" panose="020B0604020202020204" pitchFamily="34" charset="0"/>
            </a:endParaRPr>
          </a:p>
          <a:p>
            <a:pPr algn="l" defTabSz="503789" rtl="0"/>
            <a:endParaRPr lang="en-GB" sz="882" b="1" kern="1200" dirty="0">
              <a:solidFill>
                <a:srgbClr val="F15E4C"/>
              </a:solidFill>
              <a:ea typeface="+mn-ea"/>
              <a:cs typeface="Arial" panose="020B0604020202020204" pitchFamily="34" charset="0"/>
            </a:endParaRPr>
          </a:p>
        </p:txBody>
      </p:sp>
      <p:pic>
        <p:nvPicPr>
          <p:cNvPr id="3" name="Picture 2"/>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811083" y="3380458"/>
            <a:ext cx="5460379" cy="2189525"/>
          </a:xfrm>
          <a:prstGeom prst="rect">
            <a:avLst/>
          </a:prstGeom>
        </p:spPr>
      </p:pic>
    </p:spTree>
    <p:extLst>
      <p:ext uri="{BB962C8B-B14F-4D97-AF65-F5344CB8AC3E}">
        <p14:creationId xmlns:p14="http://schemas.microsoft.com/office/powerpoint/2010/main" val="23902206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theme1.xml><?xml version="1.0" encoding="utf-8"?>
<a:theme xmlns:a="http://schemas.openxmlformats.org/drawingml/2006/main" name="Default">
  <a:themeElements>
    <a:clrScheme name="Default">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Default">
      <a:majorFont>
        <a:latin typeface="Avenir Roman"/>
        <a:ea typeface="Avenir Roman"/>
        <a:cs typeface="Avenir Roman"/>
      </a:majorFont>
      <a:minorFont>
        <a:latin typeface="Helvetica"/>
        <a:ea typeface="Helvetica"/>
        <a:cs typeface="Helvetica"/>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rgbClr val="4F81BD"/>
          </a:solidFill>
          <a:prstDash val="solid"/>
          <a:bevel/>
        </a:ln>
        <a:effectLst>
          <a:outerShdw blurRad="38100" dist="23000" dir="5400000" rotWithShape="0">
            <a:srgbClr val="000000">
              <a:alpha val="35000"/>
            </a:srgbClr>
          </a:outerShdw>
        </a:effectLst>
      </a:spPr>
      <a:bodyPr rot="0" spcFirstLastPara="1" vertOverflow="overflow" horzOverflow="overflow" vert="horz" wrap="square" lIns="45719" tIns="45719" rIns="45719" bIns="45719" numCol="1" spcCol="38100" rtlCol="0" anchor="ctr">
        <a:spAutoFit/>
      </a:bodyPr>
      <a:lstStyle>
        <a:defPPr marL="0" marR="0" indent="0" algn="l" defTabSz="521437" rtl="0" fontAlgn="auto" latinLnBrk="1"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4F81BD"/>
          </a:solidFill>
          <a:prstDash val="solid"/>
          <a:bevel/>
        </a:ln>
        <a:effectLst>
          <a:outerShdw blurRad="38100" dist="20000" dir="5400000" rotWithShape="0">
            <a:srgbClr val="000000">
              <a:alpha val="38000"/>
            </a:srgbClr>
          </a:outerShdw>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45719" tIns="45719" rIns="45719" bIns="45719" numCol="1" spcCol="38100" rtlCol="0" anchor="t">
        <a:spAutoFit/>
      </a:bodyPr>
      <a:lstStyle>
        <a:defPPr marL="0" marR="0" indent="0" algn="l" defTabSz="521437" rtl="0" fontAlgn="auto" latinLnBrk="1"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4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5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6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7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0.xml><?xml version="1.0" encoding="utf-8"?>
<a:theme xmlns:a="http://schemas.openxmlformats.org/drawingml/2006/main" name="8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1.xml><?xml version="1.0" encoding="utf-8"?>
<a:theme xmlns:a="http://schemas.openxmlformats.org/drawingml/2006/main" name="9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2.xml><?xml version="1.0" encoding="utf-8"?>
<a:theme xmlns:a="http://schemas.openxmlformats.org/drawingml/2006/main" name="10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3.xml><?xml version="1.0" encoding="utf-8"?>
<a:theme xmlns:a="http://schemas.openxmlformats.org/drawingml/2006/main" name="1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4.xml><?xml version="1.0" encoding="utf-8"?>
<a:theme xmlns:a="http://schemas.openxmlformats.org/drawingml/2006/main" name="1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5.xml><?xml version="1.0" encoding="utf-8"?>
<a:theme xmlns:a="http://schemas.openxmlformats.org/drawingml/2006/main" name="1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6.xml><?xml version="1.0" encoding="utf-8"?>
<a:theme xmlns:a="http://schemas.openxmlformats.org/drawingml/2006/main" name="14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7.xml><?xml version="1.0" encoding="utf-8"?>
<a:theme xmlns:a="http://schemas.openxmlformats.org/drawingml/2006/main" name="15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8.xml><?xml version="1.0" encoding="utf-8"?>
<a:theme xmlns:a="http://schemas.openxmlformats.org/drawingml/2006/main" name="16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9.xml><?xml version="1.0" encoding="utf-8"?>
<a:theme xmlns:a="http://schemas.openxmlformats.org/drawingml/2006/main" name="17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0.xml><?xml version="1.0" encoding="utf-8"?>
<a:theme xmlns:a="http://schemas.openxmlformats.org/drawingml/2006/main" name="18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1.xml><?xml version="1.0" encoding="utf-8"?>
<a:theme xmlns:a="http://schemas.openxmlformats.org/drawingml/2006/main" name="19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2.xml><?xml version="1.0" encoding="utf-8"?>
<a:theme xmlns:a="http://schemas.openxmlformats.org/drawingml/2006/main" name="20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3.xml><?xml version="1.0" encoding="utf-8"?>
<a:theme xmlns:a="http://schemas.openxmlformats.org/drawingml/2006/main" name="2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4.xml><?xml version="1.0" encoding="utf-8"?>
<a:theme xmlns:a="http://schemas.openxmlformats.org/drawingml/2006/main" name="2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5.xml><?xml version="1.0" encoding="utf-8"?>
<a:theme xmlns:a="http://schemas.openxmlformats.org/drawingml/2006/main" name="2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6.xml><?xml version="1.0" encoding="utf-8"?>
<a:theme xmlns:a="http://schemas.openxmlformats.org/drawingml/2006/main" name="24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7.xml><?xml version="1.0" encoding="utf-8"?>
<a:theme xmlns:a="http://schemas.openxmlformats.org/drawingml/2006/main" name="25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8.xml><?xml version="1.0" encoding="utf-8"?>
<a:theme xmlns:a="http://schemas.openxmlformats.org/drawingml/2006/main" name="26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9.xml><?xml version="1.0" encoding="utf-8"?>
<a:theme xmlns:a="http://schemas.openxmlformats.org/drawingml/2006/main" name="27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0.xml><?xml version="1.0" encoding="utf-8"?>
<a:theme xmlns:a="http://schemas.openxmlformats.org/drawingml/2006/main" name="28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1.xml><?xml version="1.0" encoding="utf-8"?>
<a:theme xmlns:a="http://schemas.openxmlformats.org/drawingml/2006/main" name="29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2.xml><?xml version="1.0" encoding="utf-8"?>
<a:theme xmlns:a="http://schemas.openxmlformats.org/drawingml/2006/main" name="30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3.xml><?xml version="1.0" encoding="utf-8"?>
<a:theme xmlns:a="http://schemas.openxmlformats.org/drawingml/2006/main" name="3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4.xml><?xml version="1.0" encoding="utf-8"?>
<a:theme xmlns:a="http://schemas.openxmlformats.org/drawingml/2006/main" name="3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5.xml><?xml version="1.0" encoding="utf-8"?>
<a:theme xmlns:a="http://schemas.openxmlformats.org/drawingml/2006/main" name="3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6.xml><?xml version="1.0" encoding="utf-8"?>
<a:theme xmlns:a="http://schemas.openxmlformats.org/drawingml/2006/main" name="34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7.xml><?xml version="1.0" encoding="utf-8"?>
<a:theme xmlns:a="http://schemas.openxmlformats.org/drawingml/2006/main" name="35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8.xml><?xml version="1.0" encoding="utf-8"?>
<a:theme xmlns:a="http://schemas.openxmlformats.org/drawingml/2006/main" name="36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9.xml><?xml version="1.0" encoding="utf-8"?>
<a:theme xmlns:a="http://schemas.openxmlformats.org/drawingml/2006/main" name="37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0.xml><?xml version="1.0" encoding="utf-8"?>
<a:theme xmlns:a="http://schemas.openxmlformats.org/drawingml/2006/main" name="38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1.xml><?xml version="1.0" encoding="utf-8"?>
<a:theme xmlns:a="http://schemas.openxmlformats.org/drawingml/2006/main" name="39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2.xml><?xml version="1.0" encoding="utf-8"?>
<a:theme xmlns:a="http://schemas.openxmlformats.org/drawingml/2006/main" name="40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3.xml><?xml version="1.0" encoding="utf-8"?>
<a:theme xmlns:a="http://schemas.openxmlformats.org/drawingml/2006/main" name="4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4.xml><?xml version="1.0" encoding="utf-8"?>
<a:theme xmlns:a="http://schemas.openxmlformats.org/drawingml/2006/main" name="4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5.xml><?xml version="1.0" encoding="utf-8"?>
<a:theme xmlns:a="http://schemas.openxmlformats.org/drawingml/2006/main" name="4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6.xml><?xml version="1.0" encoding="utf-8"?>
<a:theme xmlns:a="http://schemas.openxmlformats.org/drawingml/2006/main" name="44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7.xml><?xml version="1.0" encoding="utf-8"?>
<a:theme xmlns:a="http://schemas.openxmlformats.org/drawingml/2006/main" name="45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8.xml><?xml version="1.0" encoding="utf-8"?>
<a:theme xmlns:a="http://schemas.openxmlformats.org/drawingml/2006/main" name="57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9.xml><?xml version="1.0" encoding="utf-8"?>
<a:theme xmlns:a="http://schemas.openxmlformats.org/drawingml/2006/main" name="58_Office Theme">
  <a:themeElements>
    <a:clrScheme name="TEC16 colors">
      <a:dk1>
        <a:sysClr val="windowText" lastClr="000000"/>
      </a:dk1>
      <a:lt1>
        <a:srgbClr val="FFFFFF"/>
      </a:lt1>
      <a:dk2>
        <a:srgbClr val="0B9D48"/>
      </a:dk2>
      <a:lt2>
        <a:srgbClr val="F15E4C"/>
      </a:lt2>
      <a:accent1>
        <a:srgbClr val="E7E6E6"/>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0.xml><?xml version="1.0" encoding="utf-8"?>
<a:theme xmlns:a="http://schemas.openxmlformats.org/drawingml/2006/main" name="59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1.xml><?xml version="1.0" encoding="utf-8"?>
<a:theme xmlns:a="http://schemas.openxmlformats.org/drawingml/2006/main" name="61_Office Theme">
  <a:themeElements>
    <a:clrScheme name="TEC16 colors">
      <a:dk1>
        <a:sysClr val="windowText" lastClr="000000"/>
      </a:dk1>
      <a:lt1>
        <a:srgbClr val="FFFFFF"/>
      </a:lt1>
      <a:dk2>
        <a:srgbClr val="0B9D48"/>
      </a:dk2>
      <a:lt2>
        <a:srgbClr val="F15E4C"/>
      </a:lt2>
      <a:accent1>
        <a:srgbClr val="E7E6E6"/>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2.xml><?xml version="1.0" encoding="utf-8"?>
<a:theme xmlns:a="http://schemas.openxmlformats.org/drawingml/2006/main" name="46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3.xml><?xml version="1.0" encoding="utf-8"?>
<a:theme xmlns:a="http://schemas.openxmlformats.org/drawingml/2006/main" name="47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4.xml><?xml version="1.0" encoding="utf-8"?>
<a:theme xmlns:a="http://schemas.openxmlformats.org/drawingml/2006/main" name="48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5.xml><?xml version="1.0" encoding="utf-8"?>
<a:theme xmlns:a="http://schemas.openxmlformats.org/drawingml/2006/main" name="49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6.xml><?xml version="1.0" encoding="utf-8"?>
<a:theme xmlns:a="http://schemas.openxmlformats.org/drawingml/2006/main" name="50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7.xml><?xml version="1.0" encoding="utf-8"?>
<a:theme xmlns:a="http://schemas.openxmlformats.org/drawingml/2006/main" name="51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8.xml><?xml version="1.0" encoding="utf-8"?>
<a:theme xmlns:a="http://schemas.openxmlformats.org/drawingml/2006/main" name="52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9.xml><?xml version="1.0" encoding="utf-8"?>
<a:theme xmlns:a="http://schemas.openxmlformats.org/drawingml/2006/main" name="53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0.xml><?xml version="1.0" encoding="utf-8"?>
<a:theme xmlns:a="http://schemas.openxmlformats.org/drawingml/2006/main" name="54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1.xml><?xml version="1.0" encoding="utf-8"?>
<a:theme xmlns:a="http://schemas.openxmlformats.org/drawingml/2006/main" name="55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2.xml><?xml version="1.0" encoding="utf-8"?>
<a:theme xmlns:a="http://schemas.openxmlformats.org/drawingml/2006/main" name="56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3.xml><?xml version="1.0" encoding="utf-8"?>
<a:theme xmlns:a="http://schemas.openxmlformats.org/drawingml/2006/main" name="Default">
  <a:themeElements>
    <a:clrScheme name="Default">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Default">
      <a:majorFont>
        <a:latin typeface="Avenir Roman"/>
        <a:ea typeface="Avenir Roman"/>
        <a:cs typeface="Avenir Roman"/>
      </a:majorFont>
      <a:minorFont>
        <a:latin typeface="Helvetica"/>
        <a:ea typeface="Helvetica"/>
        <a:cs typeface="Helvetica"/>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rgbClr val="4F81BD"/>
          </a:solidFill>
          <a:prstDash val="solid"/>
          <a:bevel/>
        </a:ln>
        <a:effectLst>
          <a:outerShdw blurRad="38100" dist="23000" dir="5400000" rotWithShape="0">
            <a:srgbClr val="000000">
              <a:alpha val="35000"/>
            </a:srgbClr>
          </a:outerShdw>
        </a:effectLst>
      </a:spPr>
      <a:bodyPr rot="0" spcFirstLastPara="1" vertOverflow="overflow" horzOverflow="overflow" vert="horz" wrap="square" lIns="45719" tIns="45719" rIns="45719" bIns="45719" numCol="1" spcCol="38100" rtlCol="0" anchor="ctr">
        <a:spAutoFit/>
      </a:bodyPr>
      <a:lstStyle>
        <a:defPPr marL="0" marR="0" indent="0" algn="l" defTabSz="521437" rtl="0" fontAlgn="auto" latinLnBrk="1"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4F81BD"/>
          </a:solidFill>
          <a:prstDash val="solid"/>
          <a:bevel/>
        </a:ln>
        <a:effectLst>
          <a:outerShdw blurRad="38100" dist="20000" dir="5400000" rotWithShape="0">
            <a:srgbClr val="000000">
              <a:alpha val="38000"/>
            </a:srgbClr>
          </a:outerShdw>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45719" tIns="45719" rIns="45719" bIns="45719" numCol="1" spcCol="38100" rtlCol="0" anchor="t">
        <a:spAutoFit/>
      </a:bodyPr>
      <a:lstStyle>
        <a:defPPr marL="0" marR="0" indent="0" algn="l" defTabSz="521437" rtl="0" fontAlgn="auto" latinLnBrk="1"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6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1391</TotalTime>
  <Words>1909</Words>
  <Application>Microsoft Office PowerPoint</Application>
  <PresentationFormat>Custom</PresentationFormat>
  <Paragraphs>368</Paragraphs>
  <Slides>81</Slides>
  <Notes>27</Notes>
  <HiddenSlides>0</HiddenSlides>
  <MMClips>0</MMClips>
  <ScaleCrop>false</ScaleCrop>
  <HeadingPairs>
    <vt:vector size="6" baseType="variant">
      <vt:variant>
        <vt:lpstr>Fonts Used</vt:lpstr>
      </vt:variant>
      <vt:variant>
        <vt:i4>7</vt:i4>
      </vt:variant>
      <vt:variant>
        <vt:lpstr>Theme</vt:lpstr>
      </vt:variant>
      <vt:variant>
        <vt:i4>62</vt:i4>
      </vt:variant>
      <vt:variant>
        <vt:lpstr>Slide Titles</vt:lpstr>
      </vt:variant>
      <vt:variant>
        <vt:i4>81</vt:i4>
      </vt:variant>
    </vt:vector>
  </HeadingPairs>
  <TitlesOfParts>
    <vt:vector size="150" baseType="lpstr">
      <vt:lpstr>Akkurat Std</vt:lpstr>
      <vt:lpstr>Arial</vt:lpstr>
      <vt:lpstr>Avenir Roman</vt:lpstr>
      <vt:lpstr>Calibri</vt:lpstr>
      <vt:lpstr>Calibri Light</vt:lpstr>
      <vt:lpstr>Gotham Book</vt:lpstr>
      <vt:lpstr>Tahoma</vt:lpstr>
      <vt:lpstr>Default</vt:lpstr>
      <vt:lpstr>Office Theme</vt:lpstr>
      <vt:lpstr>1_Office Theme</vt:lpstr>
      <vt:lpstr>2_Office Theme</vt:lpstr>
      <vt:lpstr>3_Office Theme</vt:lpstr>
      <vt:lpstr>4_Office Theme</vt:lpstr>
      <vt:lpstr>5_Office Theme</vt:lpstr>
      <vt:lpstr>6_Office Theme</vt:lpstr>
      <vt:lpstr>7_Office Theme</vt:lpstr>
      <vt:lpstr>8_Office Theme</vt:lpstr>
      <vt:lpstr>9_Office Theme</vt:lpstr>
      <vt:lpstr>10_Office Theme</vt:lpstr>
      <vt:lpstr>11_Office Theme</vt:lpstr>
      <vt:lpstr>12_Office Theme</vt:lpstr>
      <vt:lpstr>13_Office Theme</vt:lpstr>
      <vt:lpstr>14_Office Theme</vt:lpstr>
      <vt:lpstr>15_Office Theme</vt:lpstr>
      <vt:lpstr>16_Office Theme</vt:lpstr>
      <vt:lpstr>17_Office Theme</vt:lpstr>
      <vt:lpstr>18_Office Theme</vt:lpstr>
      <vt:lpstr>19_Office Theme</vt:lpstr>
      <vt:lpstr>20_Office Theme</vt:lpstr>
      <vt:lpstr>21_Office Theme</vt:lpstr>
      <vt:lpstr>22_Office Theme</vt:lpstr>
      <vt:lpstr>23_Office Theme</vt:lpstr>
      <vt:lpstr>24_Office Theme</vt:lpstr>
      <vt:lpstr>25_Office Theme</vt:lpstr>
      <vt:lpstr>26_Office Theme</vt:lpstr>
      <vt:lpstr>27_Office Theme</vt:lpstr>
      <vt:lpstr>28_Office Theme</vt:lpstr>
      <vt:lpstr>29_Office Theme</vt:lpstr>
      <vt:lpstr>30_Office Theme</vt:lpstr>
      <vt:lpstr>31_Office Theme</vt:lpstr>
      <vt:lpstr>32_Office Theme</vt:lpstr>
      <vt:lpstr>33_Office Theme</vt:lpstr>
      <vt:lpstr>34_Office Theme</vt:lpstr>
      <vt:lpstr>35_Office Theme</vt:lpstr>
      <vt:lpstr>36_Office Theme</vt:lpstr>
      <vt:lpstr>37_Office Theme</vt:lpstr>
      <vt:lpstr>38_Office Theme</vt:lpstr>
      <vt:lpstr>39_Office Theme</vt:lpstr>
      <vt:lpstr>40_Office Theme</vt:lpstr>
      <vt:lpstr>41_Office Theme</vt:lpstr>
      <vt:lpstr>42_Office Theme</vt:lpstr>
      <vt:lpstr>43_Office Theme</vt:lpstr>
      <vt:lpstr>44_Office Theme</vt:lpstr>
      <vt:lpstr>45_Office Theme</vt:lpstr>
      <vt:lpstr>57_Office Theme</vt:lpstr>
      <vt:lpstr>58_Office Theme</vt:lpstr>
      <vt:lpstr>59_Office Theme</vt:lpstr>
      <vt:lpstr>61_Office Theme</vt:lpstr>
      <vt:lpstr>46_Office Theme</vt:lpstr>
      <vt:lpstr>47_Office Theme</vt:lpstr>
      <vt:lpstr>48_Office Theme</vt:lpstr>
      <vt:lpstr>49_Office Theme</vt:lpstr>
      <vt:lpstr>50_Office Theme</vt:lpstr>
      <vt:lpstr>51_Office Theme</vt:lpstr>
      <vt:lpstr>52_Office Theme</vt:lpstr>
      <vt:lpstr>53_Office Theme</vt:lpstr>
      <vt:lpstr>54_Office Theme</vt:lpstr>
      <vt:lpstr>55_Office Theme</vt:lpstr>
      <vt:lpstr>56_Office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Donmar Warehouse</vt:lpstr>
      <vt:lpstr>Tessitura</vt:lpstr>
      <vt:lpstr>PowerPoint Presentation</vt:lpstr>
      <vt:lpstr>PowerPoint Presentation</vt:lpstr>
      <vt:lpstr>Tables</vt:lpstr>
      <vt:lpstr>PowerPoint Presentation</vt:lpstr>
      <vt:lpstr>PowerPoint Presentation</vt:lpstr>
      <vt:lpstr>PowerPoint Presentation</vt:lpstr>
      <vt:lpstr>Security planning</vt:lpstr>
      <vt:lpstr>Security: more than  password resets!</vt:lpstr>
      <vt:lpstr>Security module: user groups</vt:lpstr>
      <vt:lpstr>PowerPoint Presentation</vt:lpstr>
      <vt:lpstr>Price Types and Hold Codes</vt:lpstr>
      <vt:lpstr>PowerPoint Presentation</vt:lpstr>
      <vt:lpstr>PowerPoint Presentation</vt:lpstr>
      <vt:lpstr>DBA – Tips and Tricks</vt:lpstr>
      <vt:lpstr>Section title option B</vt:lpstr>
      <vt:lpstr>Section title Option A</vt:lpstr>
      <vt:lpstr>Section title Option A</vt:lpstr>
      <vt:lpstr>What’s wrong with the current?</vt:lpstr>
      <vt:lpstr>What’s wrong with the current?</vt:lpstr>
      <vt:lpstr>PowerPoint Presentation</vt:lpstr>
      <vt:lpstr>PowerPoint Presentation</vt:lpstr>
      <vt:lpstr>PowerPoint Presentation</vt:lpstr>
      <vt:lpstr>Section title Option A</vt:lpstr>
      <vt:lpstr>PowerPoint Presentation</vt:lpstr>
      <vt:lpstr>PowerPoint Presentation</vt:lpstr>
      <vt:lpstr>PowerPoint Presentation</vt:lpstr>
      <vt:lpstr>Section title Option A</vt:lpstr>
      <vt:lpstr>Section title Option A</vt:lpstr>
      <vt:lpstr>Section title Option A</vt:lpstr>
      <vt:lpstr>Section title Option A</vt:lpstr>
      <vt:lpstr>Section title Option A</vt:lpstr>
      <vt:lpstr>Section title Option A</vt:lpstr>
      <vt:lpstr>Section title Option A</vt:lpstr>
      <vt:lpstr>What do they want to report?</vt:lpstr>
      <vt:lpstr>PowerPoint Presentation</vt:lpstr>
      <vt:lpstr>PowerPoint Presentation</vt:lpstr>
      <vt:lpstr>Section title Option A</vt:lpstr>
      <vt:lpstr>PowerPoint Presentation</vt:lpstr>
      <vt:lpstr>PowerPoint Presentation</vt:lpstr>
      <vt:lpstr>PowerPoint Presentation</vt:lpstr>
      <vt:lpstr>Here take this,  it’s dangerous to go alone:</vt:lpstr>
      <vt:lpstr>End slide</vt:lpstr>
      <vt:lpstr>Nikki Barnett</vt:lpstr>
      <vt:lpstr>Gift Aid Process</vt:lpstr>
      <vt:lpstr>What is this process about?</vt:lpstr>
      <vt:lpstr> Objectives</vt:lpstr>
      <vt:lpstr> Challenges</vt:lpstr>
      <vt:lpstr> Challenges</vt:lpstr>
      <vt:lpstr>How to solve the problem  and set up a process?</vt:lpstr>
      <vt:lpstr>But still some contributions are still classed as not claimable! </vt:lpstr>
      <vt:lpstr>PowerPoint Presentation</vt:lpstr>
      <vt:lpstr>Process/workflow for the future</vt:lpstr>
      <vt:lpstr>Process/workflow for the future</vt:lpstr>
      <vt:lpstr>Contacts </vt:lpstr>
      <vt:lpstr>PowerPoint Presentation</vt:lpstr>
      <vt:lpstr>WHAT’S NEXT?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DBA Tips &amp; Tricks - TEC16</dc:title>
  <dc:creator>Sarah Stratton</dc:creator>
  <cp:lastModifiedBy>Dara Hogan</cp:lastModifiedBy>
  <cp:revision>40</cp:revision>
  <dcterms:modified xsi:type="dcterms:W3CDTF">2016-11-15T21:18:36Z</dcterms:modified>
</cp:coreProperties>
</file>