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  <p:sldMasterId id="2147483680" r:id="rId4"/>
  </p:sldMasterIdLst>
  <p:notesMasterIdLst>
    <p:notesMasterId r:id="rId9"/>
  </p:notesMasterIdLst>
  <p:sldIdLst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1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56588-DFB3-4AAA-B132-B638444D1291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A31AE-3B7E-4452-A8C3-F9A48449B1F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0711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008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5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7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43952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598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610992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4535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74718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668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62917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2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MEMBERSHIP AND GIFT AID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TRIALS, TRIBULATIONS AND SUCCESSES!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548850"/>
            <a:ext cx="3593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PLANNER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Rebecca MacDonald</a:t>
            </a:r>
            <a:endParaRPr lang="en-GB" b="1" dirty="0">
              <a:solidFill>
                <a:srgbClr val="F15E4C"/>
              </a:solidFill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MODERATORS &amp; GURUS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Helen Bickley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Black Country Living Museum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Eve Parker : Old Vic Theatre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19596" y="2745468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E7E6E6"/>
                </a:solidFill>
              </a:rPr>
              <a:t>“If </a:t>
            </a:r>
            <a:r>
              <a:rPr lang="en-US" sz="2400" dirty="0">
                <a:solidFill>
                  <a:srgbClr val="E7E6E6"/>
                </a:solidFill>
              </a:rPr>
              <a:t>I am occasionally a little over-dressed, I make up for it by being always immensely over-educated</a:t>
            </a:r>
            <a:r>
              <a:rPr lang="en-US" sz="2400" dirty="0" smtClean="0">
                <a:solidFill>
                  <a:srgbClr val="E7E6E6"/>
                </a:solidFill>
              </a:rPr>
              <a:t>.”</a:t>
            </a:r>
            <a:endParaRPr lang="en-US" sz="2400" dirty="0">
              <a:solidFill>
                <a:srgbClr val="E7E6E6"/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19596" y="5566426"/>
            <a:ext cx="7886700" cy="349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smtClean="0">
                <a:solidFill>
                  <a:prstClr val="black"/>
                </a:solidFill>
              </a:rPr>
              <a:t>Oscar Wilde, </a:t>
            </a:r>
            <a:r>
              <a:rPr lang="en-US" i="1" dirty="0" smtClean="0">
                <a:solidFill>
                  <a:prstClr val="black"/>
                </a:solidFill>
              </a:rPr>
              <a:t>The Importance of Being Earnest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83723" y="2881767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prstClr val="white"/>
                </a:solidFill>
                <a:cs typeface="Arial" panose="020B0604020202020204" pitchFamily="34" charset="0"/>
              </a:rPr>
              <a:t>DISCUSSION</a:t>
            </a:r>
            <a:endParaRPr lang="en-GB" sz="4000" b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29449" y="784445"/>
            <a:ext cx="3391743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MEMBERSHIP AND GIFT AID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09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11" name="TextBox 10"/>
          <p:cNvSpPr txBox="1"/>
          <p:nvPr/>
        </p:nvSpPr>
        <p:spPr>
          <a:xfrm>
            <a:off x="4704622" y="2178198"/>
            <a:ext cx="40494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LUNCH 12.15-13.15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Hogan Suite 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Sponsored by: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9216" y="4991322"/>
            <a:ext cx="4049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SIX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13.15-14.15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657" y="3067979"/>
            <a:ext cx="4955638" cy="198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22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106</Words>
  <Application>Microsoft Office PowerPoint</Application>
  <PresentationFormat>On-screen Show (4:3)</PresentationFormat>
  <Paragraphs>31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3_Office Theme</vt:lpstr>
      <vt:lpstr>5_Office Theme</vt:lpstr>
      <vt:lpstr>PowerPoint Presentation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1</cp:revision>
  <dcterms:created xsi:type="dcterms:W3CDTF">2016-11-14T13:37:23Z</dcterms:created>
  <dcterms:modified xsi:type="dcterms:W3CDTF">2016-11-14T13:45:01Z</dcterms:modified>
</cp:coreProperties>
</file>