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80" r:id="rId3"/>
    <p:sldMasterId id="2147483682" r:id="rId4"/>
  </p:sldMasterIdLst>
  <p:notesMasterIdLst>
    <p:notesMasterId r:id="rId9"/>
  </p:notesMasterIdLst>
  <p:sldIdLst>
    <p:sldId id="257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1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CC18A-DA32-45B6-84AC-148A2D02E430}" type="datetimeFigureOut">
              <a:rPr lang="en-IE" smtClean="0"/>
              <a:t>14/11/2016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0DB13F-716A-4256-80DE-8B94561DCD38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727111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4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484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2330100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199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096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376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268322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45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59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97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217283" y="3002547"/>
            <a:ext cx="433661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6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THE INTERSECTION OF ORGANISATIONAL CULTURE AND STRATEGY</a:t>
            </a:r>
            <a:endParaRPr lang="en-GB" sz="36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2" y="2380959"/>
            <a:ext cx="382347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>
              <a:solidFill>
                <a:srgbClr val="0B9D48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Jonathan Saville : Birmingham Hippodrome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David Pearce : Wales Millennium Centre</a:t>
            </a:r>
          </a:p>
          <a:p>
            <a:pPr defTabSz="457200"/>
            <a:r>
              <a:rPr lang="en-GB" b="1" dirty="0" err="1" smtClean="0">
                <a:solidFill>
                  <a:srgbClr val="F15E4C"/>
                </a:solidFill>
              </a:rPr>
              <a:t>Oonagh</a:t>
            </a:r>
            <a:r>
              <a:rPr lang="en-GB" b="1" dirty="0" smtClean="0">
                <a:solidFill>
                  <a:srgbClr val="F15E4C"/>
                </a:solidFill>
              </a:rPr>
              <a:t> Desire : Abbey Theatre</a:t>
            </a:r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PRESENTER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Erin Koppel : Tessitura Network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596" y="2718308"/>
            <a:ext cx="7886700" cy="2852737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“There </a:t>
            </a:r>
            <a:r>
              <a:rPr lang="en-US" sz="2400" dirty="0">
                <a:solidFill>
                  <a:schemeClr val="bg1"/>
                </a:solidFill>
              </a:rPr>
              <a:t>is man in his entirety, blaming his shoe when his foot is guilty</a:t>
            </a:r>
            <a:r>
              <a:rPr lang="en-US" sz="2400" dirty="0" smtClean="0">
                <a:solidFill>
                  <a:schemeClr val="bg1"/>
                </a:solidFill>
              </a:rPr>
              <a:t>.”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5658416"/>
            <a:ext cx="7886700" cy="431235"/>
          </a:xfrm>
        </p:spPr>
        <p:txBody>
          <a:bodyPr/>
          <a:lstStyle/>
          <a:p>
            <a:r>
              <a:rPr lang="en-US" dirty="0" smtClean="0"/>
              <a:t>Samuel Beckett, </a:t>
            </a:r>
            <a:r>
              <a:rPr lang="en-US" i="1" dirty="0" smtClean="0"/>
              <a:t>Waiting for Godot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/>
          <p:cNvSpPr txBox="1"/>
          <p:nvPr/>
        </p:nvSpPr>
        <p:spPr>
          <a:xfrm>
            <a:off x="483723" y="2139382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QUESTIONS?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4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24428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 11.00-11.15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FIVE</a:t>
            </a:r>
          </a:p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11.15-12.15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25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95</Words>
  <Application>Microsoft Office PowerPoint</Application>
  <PresentationFormat>On-screen Show (4:3)</PresentationFormat>
  <Paragraphs>25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1_Office Theme</vt:lpstr>
      <vt:lpstr>2_Office Theme</vt:lpstr>
      <vt:lpstr>4_Office Theme</vt:lpstr>
      <vt:lpstr>5_Office Theme</vt:lpstr>
      <vt:lpstr>PowerPoint Presentation</vt:lpstr>
      <vt:lpstr>PowerPoint Presentation</vt:lpstr>
      <vt:lpstr>“There is man in his entirety, blaming his shoe when his foot is guilty.”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2</cp:revision>
  <dcterms:created xsi:type="dcterms:W3CDTF">2016-11-14T12:42:13Z</dcterms:created>
  <dcterms:modified xsi:type="dcterms:W3CDTF">2016-11-14T12:57:45Z</dcterms:modified>
</cp:coreProperties>
</file>