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theme/theme4.xml" ContentType="application/vnd.openxmlformats-officedocument.theme+xml"/>
  <Override PartName="/ppt/slideLayouts/slideLayout3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tags/tag32.xml" ContentType="application/vnd.openxmlformats-officedocument.presentationml.tags+xml"/>
  <Override PartName="/ppt/notesSlides/notesSlide2.xml" ContentType="application/vnd.openxmlformats-officedocument.presentationml.notesSlide+xml"/>
  <Override PartName="/ppt/tags/tag33.xml" ContentType="application/vnd.openxmlformats-officedocument.presentationml.tags+xml"/>
  <Override PartName="/ppt/notesSlides/notesSlide3.xml" ContentType="application/vnd.openxmlformats-officedocument.presentationml.notesSlide+xml"/>
  <Override PartName="/ppt/tags/tag34.xml" ContentType="application/vnd.openxmlformats-officedocument.presentationml.tags+xml"/>
  <Override PartName="/ppt/notesSlides/notesSlide4.xml" ContentType="application/vnd.openxmlformats-officedocument.presentationml.notesSlide+xml"/>
  <Override PartName="/ppt/tags/tag35.xml" ContentType="application/vnd.openxmlformats-officedocument.presentationml.tags+xml"/>
  <Override PartName="/ppt/notesSlides/notesSlide5.xml" ContentType="application/vnd.openxmlformats-officedocument.presentationml.notesSlide+xml"/>
  <Override PartName="/ppt/tags/tag36.xml" ContentType="application/vnd.openxmlformats-officedocument.presentationml.tags+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7.xml" ContentType="application/vnd.openxmlformats-officedocument.presentationml.tags+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38.xml" ContentType="application/vnd.openxmlformats-officedocument.presentationml.tags+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39.xml" ContentType="application/vnd.openxmlformats-officedocument.presentationml.tags+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40.xml" ContentType="application/vnd.openxmlformats-officedocument.presentationml.tags+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41.xml" ContentType="application/vnd.openxmlformats-officedocument.presentationml.tags+xml"/>
  <Override PartName="/ppt/notesSlides/notesSlide11.xml" ContentType="application/vnd.openxmlformats-officedocument.presentationml.notesSlide+xml"/>
  <Override PartName="/ppt/tags/tag42.xml" ContentType="application/vnd.openxmlformats-officedocument.presentationml.tags+xml"/>
  <Override PartName="/ppt/notesSlides/notesSlide12.xml" ContentType="application/vnd.openxmlformats-officedocument.presentationml.notesSlide+xml"/>
  <Override PartName="/ppt/tags/tag43.xml" ContentType="application/vnd.openxmlformats-officedocument.presentationml.tags+xml"/>
  <Override PartName="/ppt/notesSlides/notesSlide13.xml" ContentType="application/vnd.openxmlformats-officedocument.presentationml.notesSlide+xml"/>
  <Override PartName="/ppt/tags/tag44.xml" ContentType="application/vnd.openxmlformats-officedocument.presentationml.tags+xml"/>
  <Override PartName="/ppt/notesSlides/notesSlide14.xml" ContentType="application/vnd.openxmlformats-officedocument.presentationml.notesSlide+xml"/>
  <Override PartName="/ppt/tags/tag45.xml" ContentType="application/vnd.openxmlformats-officedocument.presentationml.tags+xml"/>
  <Override PartName="/ppt/notesSlides/notesSlide1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46.xml" ContentType="application/vnd.openxmlformats-officedocument.presentationml.tags+xml"/>
  <Override PartName="/ppt/notesSlides/notesSlide16.xml" ContentType="application/vnd.openxmlformats-officedocument.presentationml.notesSlide+xml"/>
  <Override PartName="/ppt/tags/tag47.xml" ContentType="application/vnd.openxmlformats-officedocument.presentationml.tags+xml"/>
  <Override PartName="/ppt/notesSlides/notesSlide17.xml" ContentType="application/vnd.openxmlformats-officedocument.presentationml.notesSlide+xml"/>
  <Override PartName="/ppt/tags/tag48.xml" ContentType="application/vnd.openxmlformats-officedocument.presentationml.tags+xml"/>
  <Override PartName="/ppt/notesSlides/notesSlide18.xml" ContentType="application/vnd.openxmlformats-officedocument.presentationml.notesSlide+xml"/>
  <Override PartName="/ppt/tags/tag49.xml" ContentType="application/vnd.openxmlformats-officedocument.presentationml.tags+xml"/>
  <Override PartName="/ppt/notesSlides/notesSlide1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50.xml" ContentType="application/vnd.openxmlformats-officedocument.presentationml.tags+xml"/>
  <Override PartName="/ppt/notesSlides/notesSlide20.xml" ContentType="application/vnd.openxmlformats-officedocument.presentationml.notesSlide+xml"/>
  <Override PartName="/ppt/tags/tag51.xml" ContentType="application/vnd.openxmlformats-officedocument.presentationml.tags+xml"/>
  <Override PartName="/ppt/notesSlides/notesSlide21.xml" ContentType="application/vnd.openxmlformats-officedocument.presentationml.notesSlide+xml"/>
  <Override PartName="/ppt/tags/tag52.xml" ContentType="application/vnd.openxmlformats-officedocument.presentationml.tags+xml"/>
  <Override PartName="/ppt/notesSlides/notesSlide22.xml" ContentType="application/vnd.openxmlformats-officedocument.presentationml.notesSlide+xml"/>
  <Override PartName="/ppt/tags/tag53.xml" ContentType="application/vnd.openxmlformats-officedocument.presentationml.tags+xml"/>
  <Override PartName="/ppt/notesSlides/notesSlide23.xml" ContentType="application/vnd.openxmlformats-officedocument.presentationml.notesSlide+xml"/>
  <Override PartName="/ppt/tags/tag54.xml" ContentType="application/vnd.openxmlformats-officedocument.presentationml.tags+xml"/>
  <Override PartName="/ppt/notesSlides/notesSlide2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tags/tag55.xml" ContentType="application/vnd.openxmlformats-officedocument.presentationml.tags+xml"/>
  <Override PartName="/ppt/notesSlides/notesSlide25.xml" ContentType="application/vnd.openxmlformats-officedocument.presentationml.notesSlide+xml"/>
  <Override PartName="/ppt/tags/tag56.xml" ContentType="application/vnd.openxmlformats-officedocument.presentationml.tags+xml"/>
  <Override PartName="/ppt/notesSlides/notesSlide26.xml" ContentType="application/vnd.openxmlformats-officedocument.presentationml.notesSlide+xml"/>
  <Override PartName="/ppt/tags/tag57.xml" ContentType="application/vnd.openxmlformats-officedocument.presentationml.tags+xml"/>
  <Override PartName="/ppt/notesSlides/notesSlide27.xml" ContentType="application/vnd.openxmlformats-officedocument.presentationml.notesSlide+xml"/>
  <Override PartName="/ppt/tags/tag58.xml" ContentType="application/vnd.openxmlformats-officedocument.presentationml.tags+xml"/>
  <Override PartName="/ppt/notesSlides/notesSlide28.xml" ContentType="application/vnd.openxmlformats-officedocument.presentationml.notesSlide+xml"/>
  <Override PartName="/ppt/tags/tag59.xml" ContentType="application/vnd.openxmlformats-officedocument.presentationml.tags+xml"/>
  <Override PartName="/ppt/notesSlides/notesSlide29.xml" ContentType="application/vnd.openxmlformats-officedocument.presentationml.notesSlide+xml"/>
  <Override PartName="/ppt/tags/tag60.xml" ContentType="application/vnd.openxmlformats-officedocument.presentationml.tags+xml"/>
  <Override PartName="/ppt/notesSlides/notesSlide30.xml" ContentType="application/vnd.openxmlformats-officedocument.presentationml.notesSlide+xml"/>
  <Override PartName="/ppt/tags/tag61.xml" ContentType="application/vnd.openxmlformats-officedocument.presentationml.tags+xml"/>
  <Override PartName="/ppt/notesSlides/notesSlide31.xml" ContentType="application/vnd.openxmlformats-officedocument.presentationml.notesSlide+xml"/>
  <Override PartName="/ppt/tags/tag62.xml" ContentType="application/vnd.openxmlformats-officedocument.presentationml.tags+xml"/>
  <Override PartName="/ppt/notesSlides/notesSlide32.xml" ContentType="application/vnd.openxmlformats-officedocument.presentationml.notesSlide+xml"/>
  <Override PartName="/ppt/tags/tag63.xml" ContentType="application/vnd.openxmlformats-officedocument.presentationml.tags+xml"/>
  <Override PartName="/ppt/notesSlides/notesSlide33.xml" ContentType="application/vnd.openxmlformats-officedocument.presentationml.notesSlide+xml"/>
  <Override PartName="/ppt/tags/tag64.xml" ContentType="application/vnd.openxmlformats-officedocument.presentationml.tags+xml"/>
  <Override PartName="/ppt/notesSlides/notesSlide34.xml" ContentType="application/vnd.openxmlformats-officedocument.presentationml.notesSlide+xml"/>
  <Override PartName="/ppt/tags/tag65.xml" ContentType="application/vnd.openxmlformats-officedocument.presentationml.tags+xml"/>
  <Override PartName="/ppt/notesSlides/notesSlide35.xml" ContentType="application/vnd.openxmlformats-officedocument.presentationml.notesSlide+xml"/>
  <Override PartName="/ppt/tags/tag66.xml" ContentType="application/vnd.openxmlformats-officedocument.presentationml.tags+xml"/>
  <Override PartName="/ppt/notesSlides/notesSlide36.xml" ContentType="application/vnd.openxmlformats-officedocument.presentationml.notesSlide+xml"/>
  <Override PartName="/ppt/tags/tag67.xml" ContentType="application/vnd.openxmlformats-officedocument.presentationml.tags+xml"/>
  <Override PartName="/ppt/notesSlides/notesSlide37.xml" ContentType="application/vnd.openxmlformats-officedocument.presentationml.notesSlide+xml"/>
  <Override PartName="/ppt/tags/tag68.xml" ContentType="application/vnd.openxmlformats-officedocument.presentationml.tags+xml"/>
  <Override PartName="/ppt/notesSlides/notesSlide38.xml" ContentType="application/vnd.openxmlformats-officedocument.presentationml.notesSlide+xml"/>
  <Override PartName="/ppt/tags/tag69.xml" ContentType="application/vnd.openxmlformats-officedocument.presentationml.tags+xml"/>
  <Override PartName="/ppt/notesSlides/notesSlide39.xml" ContentType="application/vnd.openxmlformats-officedocument.presentationml.notesSlide+xml"/>
  <Override PartName="/ppt/tags/tag70.xml" ContentType="application/vnd.openxmlformats-officedocument.presentationml.tags+xml"/>
  <Override PartName="/ppt/notesSlides/notesSlide40.xml" ContentType="application/vnd.openxmlformats-officedocument.presentationml.notesSlide+xml"/>
  <Override PartName="/ppt/tags/tag71.xml" ContentType="application/vnd.openxmlformats-officedocument.presentationml.tags+xml"/>
  <Override PartName="/ppt/notesSlides/notesSlide4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tags/tag72.xml" ContentType="application/vnd.openxmlformats-officedocument.presentationml.tags+xml"/>
  <Override PartName="/ppt/notesSlides/notesSlide42.xml" ContentType="application/vnd.openxmlformats-officedocument.presentationml.notesSlide+xml"/>
  <Override PartName="/ppt/tags/tag73.xml" ContentType="application/vnd.openxmlformats-officedocument.presentationml.tags+xml"/>
  <Override PartName="/ppt/notesSlides/notesSlide43.xml" ContentType="application/vnd.openxmlformats-officedocument.presentationml.notesSlide+xml"/>
  <Override PartName="/ppt/tags/tag74.xml" ContentType="application/vnd.openxmlformats-officedocument.presentationml.tags+xml"/>
  <Override PartName="/ppt/notesSlides/notesSlide44.xml" ContentType="application/vnd.openxmlformats-officedocument.presentationml.notesSlide+xml"/>
  <Override PartName="/ppt/tags/tag75.xml" ContentType="application/vnd.openxmlformats-officedocument.presentationml.tags+xml"/>
  <Override PartName="/ppt/notesSlides/notesSlide4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tags/tag76.xml" ContentType="application/vnd.openxmlformats-officedocument.presentationml.tags+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tags/tag77.xml" ContentType="application/vnd.openxmlformats-officedocument.presentationml.tags+xml"/>
  <Override PartName="/ppt/notesSlides/notesSlide50.xml" ContentType="application/vnd.openxmlformats-officedocument.presentationml.notesSlide+xml"/>
  <Override PartName="/ppt/tags/tag78.xml" ContentType="application/vnd.openxmlformats-officedocument.presentationml.tags+xml"/>
  <Override PartName="/ppt/notesSlides/notesSlide51.xml" ContentType="application/vnd.openxmlformats-officedocument.presentationml.notesSlide+xml"/>
  <Override PartName="/ppt/tags/tag79.xml" ContentType="application/vnd.openxmlformats-officedocument.presentationml.tags+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745" r:id="rId1"/>
    <p:sldMasterId id="2147483775" r:id="rId2"/>
    <p:sldMasterId id="2147483777" r:id="rId3"/>
    <p:sldMasterId id="2147483779" r:id="rId4"/>
    <p:sldMasterId id="2147483781" r:id="rId5"/>
  </p:sldMasterIdLst>
  <p:notesMasterIdLst>
    <p:notesMasterId r:id="rId62"/>
  </p:notesMasterIdLst>
  <p:handoutMasterIdLst>
    <p:handoutMasterId r:id="rId63"/>
  </p:handoutMasterIdLst>
  <p:sldIdLst>
    <p:sldId id="422" r:id="rId6"/>
    <p:sldId id="423" r:id="rId7"/>
    <p:sldId id="367" r:id="rId8"/>
    <p:sldId id="369" r:id="rId9"/>
    <p:sldId id="370" r:id="rId10"/>
    <p:sldId id="371" r:id="rId11"/>
    <p:sldId id="372" r:id="rId12"/>
    <p:sldId id="373" r:id="rId13"/>
    <p:sldId id="374" r:id="rId14"/>
    <p:sldId id="375" r:id="rId15"/>
    <p:sldId id="376" r:id="rId16"/>
    <p:sldId id="377" r:id="rId17"/>
    <p:sldId id="378" r:id="rId18"/>
    <p:sldId id="379" r:id="rId19"/>
    <p:sldId id="380" r:id="rId20"/>
    <p:sldId id="381" r:id="rId21"/>
    <p:sldId id="382" r:id="rId22"/>
    <p:sldId id="383" r:id="rId23"/>
    <p:sldId id="384" r:id="rId24"/>
    <p:sldId id="385" r:id="rId25"/>
    <p:sldId id="386" r:id="rId26"/>
    <p:sldId id="387" r:id="rId27"/>
    <p:sldId id="388" r:id="rId28"/>
    <p:sldId id="389" r:id="rId29"/>
    <p:sldId id="390" r:id="rId30"/>
    <p:sldId id="391" r:id="rId31"/>
    <p:sldId id="392" r:id="rId32"/>
    <p:sldId id="421" r:id="rId33"/>
    <p:sldId id="393" r:id="rId34"/>
    <p:sldId id="394" r:id="rId35"/>
    <p:sldId id="395" r:id="rId36"/>
    <p:sldId id="396" r:id="rId37"/>
    <p:sldId id="397" r:id="rId38"/>
    <p:sldId id="398" r:id="rId39"/>
    <p:sldId id="399" r:id="rId40"/>
    <p:sldId id="400" r:id="rId41"/>
    <p:sldId id="401" r:id="rId42"/>
    <p:sldId id="402" r:id="rId43"/>
    <p:sldId id="403" r:id="rId44"/>
    <p:sldId id="404" r:id="rId45"/>
    <p:sldId id="405" r:id="rId46"/>
    <p:sldId id="406" r:id="rId47"/>
    <p:sldId id="407" r:id="rId48"/>
    <p:sldId id="408" r:id="rId49"/>
    <p:sldId id="409" r:id="rId50"/>
    <p:sldId id="411" r:id="rId51"/>
    <p:sldId id="412" r:id="rId52"/>
    <p:sldId id="413" r:id="rId53"/>
    <p:sldId id="414" r:id="rId54"/>
    <p:sldId id="426" r:id="rId55"/>
    <p:sldId id="417" r:id="rId56"/>
    <p:sldId id="418" r:id="rId57"/>
    <p:sldId id="419" r:id="rId58"/>
    <p:sldId id="420" r:id="rId59"/>
    <p:sldId id="424" r:id="rId60"/>
    <p:sldId id="425" r:id="rId61"/>
  </p:sldIdLst>
  <p:sldSz cx="9144000" cy="6858000" type="screen4x3"/>
  <p:notesSz cx="7086600" cy="9372600"/>
  <p:embeddedFontLst>
    <p:embeddedFont>
      <p:font typeface="Calibri Light" panose="020F0302020204030204" pitchFamily="34" charset="0"/>
      <p:regular r:id="rId64"/>
      <p:italic r:id="rId65"/>
    </p:embeddedFont>
    <p:embeddedFont>
      <p:font typeface="Tahoma" panose="020B0604030504040204" pitchFamily="34" charset="0"/>
      <p:regular r:id="rId66"/>
      <p:bold r:id="rId67"/>
    </p:embeddedFont>
    <p:embeddedFont>
      <p:font typeface="Calibri" panose="020F0502020204030204" pitchFamily="34" charset="0"/>
      <p:regular r:id="rId68"/>
      <p:bold r:id="rId69"/>
      <p:italic r:id="rId70"/>
      <p:boldItalic r:id="rId71"/>
    </p:embeddedFont>
    <p:embeddedFont>
      <p:font typeface="Arial Black" panose="020B0A04020102020204" pitchFamily="34" charset="0"/>
      <p:bold r:id="rId72"/>
    </p:embeddedFont>
  </p:embeddedFontLst>
  <p:custDataLst>
    <p:tags r:id="rId7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2952" userDrawn="1">
          <p15:clr>
            <a:srgbClr val="A4A3A4"/>
          </p15:clr>
        </p15:guide>
        <p15:guide id="2" pos="223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77333"/>
    <a:srgbClr val="678034"/>
    <a:srgbClr val="382F84"/>
    <a:srgbClr val="F0583F"/>
    <a:srgbClr val="008E90"/>
    <a:srgbClr val="5B4FA1"/>
    <a:srgbClr val="FF9900"/>
    <a:srgbClr val="8FC7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9585" autoAdjust="0"/>
    <p:restoredTop sz="85278" autoAdjust="0"/>
  </p:normalViewPr>
  <p:slideViewPr>
    <p:cSldViewPr showGuides="1">
      <p:cViewPr varScale="1">
        <p:scale>
          <a:sx n="60" d="100"/>
          <a:sy n="60" d="100"/>
        </p:scale>
        <p:origin x="1116" y="66"/>
      </p:cViewPr>
      <p:guideLst>
        <p:guide orient="horz" pos="2160"/>
        <p:guide pos="2880"/>
      </p:guideLst>
    </p:cSldViewPr>
  </p:slideViewPr>
  <p:outlineViewPr>
    <p:cViewPr>
      <p:scale>
        <a:sx n="33" d="100"/>
        <a:sy n="33" d="100"/>
      </p:scale>
      <p:origin x="0" y="-5174"/>
    </p:cViewPr>
  </p:outlineViewPr>
  <p:notesTextViewPr>
    <p:cViewPr>
      <p:scale>
        <a:sx n="1" d="1"/>
        <a:sy n="1" d="1"/>
      </p:scale>
      <p:origin x="0" y="0"/>
    </p:cViewPr>
  </p:notesTextViewPr>
  <p:sorterViewPr>
    <p:cViewPr>
      <p:scale>
        <a:sx n="100" d="100"/>
        <a:sy n="100" d="100"/>
      </p:scale>
      <p:origin x="0" y="-4517"/>
    </p:cViewPr>
  </p:sorterViewPr>
  <p:notesViewPr>
    <p:cSldViewPr showGuides="1">
      <p:cViewPr varScale="1">
        <p:scale>
          <a:sx n="66" d="100"/>
          <a:sy n="66" d="100"/>
        </p:scale>
        <p:origin x="3091" y="48"/>
      </p:cViewPr>
      <p:guideLst>
        <p:guide orient="horz" pos="2952"/>
        <p:guide pos="223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handoutMaster" Target="handoutMasters/handoutMaster1.xml"/><Relationship Id="rId68" Type="http://schemas.openxmlformats.org/officeDocument/2006/relationships/font" Target="fonts/font5.fntdata"/><Relationship Id="rId76" Type="http://schemas.openxmlformats.org/officeDocument/2006/relationships/theme" Target="theme/theme1.xml"/><Relationship Id="rId7" Type="http://schemas.openxmlformats.org/officeDocument/2006/relationships/slide" Target="slides/slide2.xml"/><Relationship Id="rId71"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font" Target="fonts/font3.fntdata"/><Relationship Id="rId74"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font" Target="fonts/font2.fntdata"/><Relationship Id="rId73"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font" Target="fonts/font1.fntdata"/><Relationship Id="rId69" Type="http://schemas.openxmlformats.org/officeDocument/2006/relationships/font" Target="fonts/font6.fntdata"/><Relationship Id="rId77"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font" Target="fonts/font9.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font" Target="fonts/font4.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notesMaster" Target="notesMasters/notesMaster1.xml"/><Relationship Id="rId70" Type="http://schemas.openxmlformats.org/officeDocument/2006/relationships/font" Target="fonts/font7.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85CAFC-D205-402D-93F8-3D5BE0DB0A61}" type="doc">
      <dgm:prSet loTypeId="urn:microsoft.com/office/officeart/2005/8/layout/hProcess9" loCatId="process" qsTypeId="urn:microsoft.com/office/officeart/2005/8/quickstyle/simple1" qsCatId="simple" csTypeId="urn:microsoft.com/office/officeart/2005/8/colors/colorful3" csCatId="colorful" phldr="1"/>
      <dgm:spPr/>
      <dgm:t>
        <a:bodyPr/>
        <a:lstStyle/>
        <a:p>
          <a:endParaRPr lang="en-US"/>
        </a:p>
      </dgm:t>
    </dgm:pt>
    <dgm:pt modelId="{C3F46350-06BA-4716-88CC-E268730998DE}">
      <dgm:prSet phldrT="[Text]"/>
      <dgm:spPr/>
      <dgm:t>
        <a:bodyPr/>
        <a:lstStyle/>
        <a:p>
          <a:r>
            <a:rPr lang="en-US" dirty="0"/>
            <a:t>Initiating</a:t>
          </a:r>
        </a:p>
      </dgm:t>
    </dgm:pt>
    <dgm:pt modelId="{778FE50A-E267-4399-9191-C8859F1D481A}" type="parTrans" cxnId="{9DE45084-07D7-4B46-AC31-E3F08D3C39F2}">
      <dgm:prSet/>
      <dgm:spPr/>
      <dgm:t>
        <a:bodyPr/>
        <a:lstStyle/>
        <a:p>
          <a:endParaRPr lang="en-US"/>
        </a:p>
      </dgm:t>
    </dgm:pt>
    <dgm:pt modelId="{E2B1B0D0-623E-4141-BD01-1333FD72796A}" type="sibTrans" cxnId="{9DE45084-07D7-4B46-AC31-E3F08D3C39F2}">
      <dgm:prSet/>
      <dgm:spPr/>
      <dgm:t>
        <a:bodyPr/>
        <a:lstStyle/>
        <a:p>
          <a:endParaRPr lang="en-US"/>
        </a:p>
      </dgm:t>
    </dgm:pt>
    <dgm:pt modelId="{6F2B7DF2-95D6-40CA-9C8A-FE34983BF388}">
      <dgm:prSet/>
      <dgm:spPr/>
      <dgm:t>
        <a:bodyPr/>
        <a:lstStyle/>
        <a:p>
          <a:r>
            <a:rPr lang="en-US"/>
            <a:t>Planning</a:t>
          </a:r>
          <a:endParaRPr lang="en-US" dirty="0"/>
        </a:p>
      </dgm:t>
    </dgm:pt>
    <dgm:pt modelId="{AB490BE5-4307-4425-B6B3-DBA65DE4C363}" type="parTrans" cxnId="{316A766D-7BF9-4510-8D90-CFB85ADA3FB6}">
      <dgm:prSet/>
      <dgm:spPr/>
      <dgm:t>
        <a:bodyPr/>
        <a:lstStyle/>
        <a:p>
          <a:endParaRPr lang="en-US"/>
        </a:p>
      </dgm:t>
    </dgm:pt>
    <dgm:pt modelId="{8909607A-C90B-4CBD-B3F3-9D7AAABAA1C4}" type="sibTrans" cxnId="{316A766D-7BF9-4510-8D90-CFB85ADA3FB6}">
      <dgm:prSet/>
      <dgm:spPr/>
      <dgm:t>
        <a:bodyPr/>
        <a:lstStyle/>
        <a:p>
          <a:endParaRPr lang="en-US"/>
        </a:p>
      </dgm:t>
    </dgm:pt>
    <dgm:pt modelId="{F49F74DD-8C05-4004-AED5-D5B690218CC9}">
      <dgm:prSet/>
      <dgm:spPr/>
      <dgm:t>
        <a:bodyPr/>
        <a:lstStyle/>
        <a:p>
          <a:r>
            <a:rPr lang="en-US"/>
            <a:t>Executing</a:t>
          </a:r>
          <a:endParaRPr lang="en-US" dirty="0"/>
        </a:p>
      </dgm:t>
    </dgm:pt>
    <dgm:pt modelId="{F52DECD2-C7D7-4A8C-B14F-4B7B4825E04A}" type="parTrans" cxnId="{B5759102-8AF4-49F6-B6D1-DBBC55F36256}">
      <dgm:prSet/>
      <dgm:spPr/>
      <dgm:t>
        <a:bodyPr/>
        <a:lstStyle/>
        <a:p>
          <a:endParaRPr lang="en-US"/>
        </a:p>
      </dgm:t>
    </dgm:pt>
    <dgm:pt modelId="{E885A25F-30E0-4E99-B2DE-0FCEEE38CBB1}" type="sibTrans" cxnId="{B5759102-8AF4-49F6-B6D1-DBBC55F36256}">
      <dgm:prSet/>
      <dgm:spPr/>
      <dgm:t>
        <a:bodyPr/>
        <a:lstStyle/>
        <a:p>
          <a:endParaRPr lang="en-US"/>
        </a:p>
      </dgm:t>
    </dgm:pt>
    <dgm:pt modelId="{B16D8F21-B145-4D0D-9F7B-977CA5E26719}">
      <dgm:prSet/>
      <dgm:spPr/>
      <dgm:t>
        <a:bodyPr/>
        <a:lstStyle/>
        <a:p>
          <a:r>
            <a:rPr lang="en-US"/>
            <a:t>Monitoring and Controlling</a:t>
          </a:r>
          <a:endParaRPr lang="en-US" dirty="0"/>
        </a:p>
      </dgm:t>
    </dgm:pt>
    <dgm:pt modelId="{1F09F6C6-803C-48C4-87B9-257C2C82D3B6}" type="parTrans" cxnId="{ADFC3F4C-8E33-4E58-901E-66E44EF64FBB}">
      <dgm:prSet/>
      <dgm:spPr/>
      <dgm:t>
        <a:bodyPr/>
        <a:lstStyle/>
        <a:p>
          <a:endParaRPr lang="en-US"/>
        </a:p>
      </dgm:t>
    </dgm:pt>
    <dgm:pt modelId="{CDDD91E7-FA23-4388-9A9E-7DD4B62A481E}" type="sibTrans" cxnId="{ADFC3F4C-8E33-4E58-901E-66E44EF64FBB}">
      <dgm:prSet/>
      <dgm:spPr/>
      <dgm:t>
        <a:bodyPr/>
        <a:lstStyle/>
        <a:p>
          <a:endParaRPr lang="en-US"/>
        </a:p>
      </dgm:t>
    </dgm:pt>
    <dgm:pt modelId="{53D7AD79-A90D-4221-B82F-21283D761791}">
      <dgm:prSet/>
      <dgm:spPr/>
      <dgm:t>
        <a:bodyPr/>
        <a:lstStyle/>
        <a:p>
          <a:r>
            <a:rPr lang="en-US"/>
            <a:t>Closing</a:t>
          </a:r>
          <a:endParaRPr lang="en-US" dirty="0"/>
        </a:p>
      </dgm:t>
    </dgm:pt>
    <dgm:pt modelId="{78ABD608-71BD-4F28-9F7A-0428FF043DFA}" type="parTrans" cxnId="{2144CAB1-BE10-49FD-BBA0-A8BA0ED9D162}">
      <dgm:prSet/>
      <dgm:spPr/>
      <dgm:t>
        <a:bodyPr/>
        <a:lstStyle/>
        <a:p>
          <a:endParaRPr lang="en-US"/>
        </a:p>
      </dgm:t>
    </dgm:pt>
    <dgm:pt modelId="{DDBA5667-F2ED-4565-B4E3-197846C56A40}" type="sibTrans" cxnId="{2144CAB1-BE10-49FD-BBA0-A8BA0ED9D162}">
      <dgm:prSet/>
      <dgm:spPr/>
      <dgm:t>
        <a:bodyPr/>
        <a:lstStyle/>
        <a:p>
          <a:endParaRPr lang="en-US"/>
        </a:p>
      </dgm:t>
    </dgm:pt>
    <dgm:pt modelId="{72253991-EA6E-4031-A532-23C72A087A69}" type="pres">
      <dgm:prSet presAssocID="{8785CAFC-D205-402D-93F8-3D5BE0DB0A61}" presName="CompostProcess" presStyleCnt="0">
        <dgm:presLayoutVars>
          <dgm:dir/>
          <dgm:resizeHandles val="exact"/>
        </dgm:presLayoutVars>
      </dgm:prSet>
      <dgm:spPr/>
      <dgm:t>
        <a:bodyPr/>
        <a:lstStyle/>
        <a:p>
          <a:endParaRPr lang="en-GB"/>
        </a:p>
      </dgm:t>
    </dgm:pt>
    <dgm:pt modelId="{BFAE4136-08CC-4082-B75E-2BC2C47FDDB3}" type="pres">
      <dgm:prSet presAssocID="{8785CAFC-D205-402D-93F8-3D5BE0DB0A61}" presName="arrow" presStyleLbl="bgShp" presStyleIdx="0" presStyleCnt="1"/>
      <dgm:spPr/>
    </dgm:pt>
    <dgm:pt modelId="{BE54ECE7-53CB-439B-9C41-13C2137141F2}" type="pres">
      <dgm:prSet presAssocID="{8785CAFC-D205-402D-93F8-3D5BE0DB0A61}" presName="linearProcess" presStyleCnt="0"/>
      <dgm:spPr/>
    </dgm:pt>
    <dgm:pt modelId="{32D45CCF-F000-4FFA-8CA3-368AE876C3D3}" type="pres">
      <dgm:prSet presAssocID="{C3F46350-06BA-4716-88CC-E268730998DE}" presName="textNode" presStyleLbl="node1" presStyleIdx="0" presStyleCnt="5">
        <dgm:presLayoutVars>
          <dgm:bulletEnabled val="1"/>
        </dgm:presLayoutVars>
      </dgm:prSet>
      <dgm:spPr/>
      <dgm:t>
        <a:bodyPr/>
        <a:lstStyle/>
        <a:p>
          <a:endParaRPr lang="en-GB"/>
        </a:p>
      </dgm:t>
    </dgm:pt>
    <dgm:pt modelId="{D052DC81-9B77-4781-AF9F-154EAE133D7A}" type="pres">
      <dgm:prSet presAssocID="{E2B1B0D0-623E-4141-BD01-1333FD72796A}" presName="sibTrans" presStyleCnt="0"/>
      <dgm:spPr/>
    </dgm:pt>
    <dgm:pt modelId="{912F8AD5-148F-4468-A5BB-F594B60E346A}" type="pres">
      <dgm:prSet presAssocID="{6F2B7DF2-95D6-40CA-9C8A-FE34983BF388}" presName="textNode" presStyleLbl="node1" presStyleIdx="1" presStyleCnt="5">
        <dgm:presLayoutVars>
          <dgm:bulletEnabled val="1"/>
        </dgm:presLayoutVars>
      </dgm:prSet>
      <dgm:spPr/>
      <dgm:t>
        <a:bodyPr/>
        <a:lstStyle/>
        <a:p>
          <a:endParaRPr lang="en-GB"/>
        </a:p>
      </dgm:t>
    </dgm:pt>
    <dgm:pt modelId="{0D428CF6-138D-407B-8AB1-78334DE49564}" type="pres">
      <dgm:prSet presAssocID="{8909607A-C90B-4CBD-B3F3-9D7AAABAA1C4}" presName="sibTrans" presStyleCnt="0"/>
      <dgm:spPr/>
    </dgm:pt>
    <dgm:pt modelId="{D590E42B-B58F-48B8-B502-A17D49A955DF}" type="pres">
      <dgm:prSet presAssocID="{F49F74DD-8C05-4004-AED5-D5B690218CC9}" presName="textNode" presStyleLbl="node1" presStyleIdx="2" presStyleCnt="5">
        <dgm:presLayoutVars>
          <dgm:bulletEnabled val="1"/>
        </dgm:presLayoutVars>
      </dgm:prSet>
      <dgm:spPr/>
      <dgm:t>
        <a:bodyPr/>
        <a:lstStyle/>
        <a:p>
          <a:endParaRPr lang="en-GB"/>
        </a:p>
      </dgm:t>
    </dgm:pt>
    <dgm:pt modelId="{352592A7-5BED-4D45-9085-972629E0866A}" type="pres">
      <dgm:prSet presAssocID="{E885A25F-30E0-4E99-B2DE-0FCEEE38CBB1}" presName="sibTrans" presStyleCnt="0"/>
      <dgm:spPr/>
    </dgm:pt>
    <dgm:pt modelId="{0E7543ED-8B41-4499-93E6-572EB7E287C1}" type="pres">
      <dgm:prSet presAssocID="{B16D8F21-B145-4D0D-9F7B-977CA5E26719}" presName="textNode" presStyleLbl="node1" presStyleIdx="3" presStyleCnt="5">
        <dgm:presLayoutVars>
          <dgm:bulletEnabled val="1"/>
        </dgm:presLayoutVars>
      </dgm:prSet>
      <dgm:spPr/>
      <dgm:t>
        <a:bodyPr/>
        <a:lstStyle/>
        <a:p>
          <a:endParaRPr lang="en-GB"/>
        </a:p>
      </dgm:t>
    </dgm:pt>
    <dgm:pt modelId="{7AD90BF1-F013-481E-84C8-B18A89EEE21B}" type="pres">
      <dgm:prSet presAssocID="{CDDD91E7-FA23-4388-9A9E-7DD4B62A481E}" presName="sibTrans" presStyleCnt="0"/>
      <dgm:spPr/>
    </dgm:pt>
    <dgm:pt modelId="{9F630CC1-108D-491D-8B29-F3353336959C}" type="pres">
      <dgm:prSet presAssocID="{53D7AD79-A90D-4221-B82F-21283D761791}" presName="textNode" presStyleLbl="node1" presStyleIdx="4" presStyleCnt="5">
        <dgm:presLayoutVars>
          <dgm:bulletEnabled val="1"/>
        </dgm:presLayoutVars>
      </dgm:prSet>
      <dgm:spPr/>
      <dgm:t>
        <a:bodyPr/>
        <a:lstStyle/>
        <a:p>
          <a:endParaRPr lang="en-GB"/>
        </a:p>
      </dgm:t>
    </dgm:pt>
  </dgm:ptLst>
  <dgm:cxnLst>
    <dgm:cxn modelId="{8DEC4E6E-B02A-4BA2-B147-3F8DFB6AE702}" type="presOf" srcId="{C3F46350-06BA-4716-88CC-E268730998DE}" destId="{32D45CCF-F000-4FFA-8CA3-368AE876C3D3}" srcOrd="0" destOrd="0" presId="urn:microsoft.com/office/officeart/2005/8/layout/hProcess9"/>
    <dgm:cxn modelId="{E57FE5B6-AB8D-4609-A640-42979E4B628A}" type="presOf" srcId="{B16D8F21-B145-4D0D-9F7B-977CA5E26719}" destId="{0E7543ED-8B41-4499-93E6-572EB7E287C1}" srcOrd="0" destOrd="0" presId="urn:microsoft.com/office/officeart/2005/8/layout/hProcess9"/>
    <dgm:cxn modelId="{ADFC3F4C-8E33-4E58-901E-66E44EF64FBB}" srcId="{8785CAFC-D205-402D-93F8-3D5BE0DB0A61}" destId="{B16D8F21-B145-4D0D-9F7B-977CA5E26719}" srcOrd="3" destOrd="0" parTransId="{1F09F6C6-803C-48C4-87B9-257C2C82D3B6}" sibTransId="{CDDD91E7-FA23-4388-9A9E-7DD4B62A481E}"/>
    <dgm:cxn modelId="{49FDE871-D427-4206-BE4F-D3575E05828B}" type="presOf" srcId="{53D7AD79-A90D-4221-B82F-21283D761791}" destId="{9F630CC1-108D-491D-8B29-F3353336959C}" srcOrd="0" destOrd="0" presId="urn:microsoft.com/office/officeart/2005/8/layout/hProcess9"/>
    <dgm:cxn modelId="{B01B01C7-8B49-418B-A16C-CEEF36701A57}" type="presOf" srcId="{F49F74DD-8C05-4004-AED5-D5B690218CC9}" destId="{D590E42B-B58F-48B8-B502-A17D49A955DF}" srcOrd="0" destOrd="0" presId="urn:microsoft.com/office/officeart/2005/8/layout/hProcess9"/>
    <dgm:cxn modelId="{9DE45084-07D7-4B46-AC31-E3F08D3C39F2}" srcId="{8785CAFC-D205-402D-93F8-3D5BE0DB0A61}" destId="{C3F46350-06BA-4716-88CC-E268730998DE}" srcOrd="0" destOrd="0" parTransId="{778FE50A-E267-4399-9191-C8859F1D481A}" sibTransId="{E2B1B0D0-623E-4141-BD01-1333FD72796A}"/>
    <dgm:cxn modelId="{FA659DB3-CEB1-4924-BF22-F56A7EC6CB17}" type="presOf" srcId="{8785CAFC-D205-402D-93F8-3D5BE0DB0A61}" destId="{72253991-EA6E-4031-A532-23C72A087A69}" srcOrd="0" destOrd="0" presId="urn:microsoft.com/office/officeart/2005/8/layout/hProcess9"/>
    <dgm:cxn modelId="{316A766D-7BF9-4510-8D90-CFB85ADA3FB6}" srcId="{8785CAFC-D205-402D-93F8-3D5BE0DB0A61}" destId="{6F2B7DF2-95D6-40CA-9C8A-FE34983BF388}" srcOrd="1" destOrd="0" parTransId="{AB490BE5-4307-4425-B6B3-DBA65DE4C363}" sibTransId="{8909607A-C90B-4CBD-B3F3-9D7AAABAA1C4}"/>
    <dgm:cxn modelId="{2144CAB1-BE10-49FD-BBA0-A8BA0ED9D162}" srcId="{8785CAFC-D205-402D-93F8-3D5BE0DB0A61}" destId="{53D7AD79-A90D-4221-B82F-21283D761791}" srcOrd="4" destOrd="0" parTransId="{78ABD608-71BD-4F28-9F7A-0428FF043DFA}" sibTransId="{DDBA5667-F2ED-4565-B4E3-197846C56A40}"/>
    <dgm:cxn modelId="{B5759102-8AF4-49F6-B6D1-DBBC55F36256}" srcId="{8785CAFC-D205-402D-93F8-3D5BE0DB0A61}" destId="{F49F74DD-8C05-4004-AED5-D5B690218CC9}" srcOrd="2" destOrd="0" parTransId="{F52DECD2-C7D7-4A8C-B14F-4B7B4825E04A}" sibTransId="{E885A25F-30E0-4E99-B2DE-0FCEEE38CBB1}"/>
    <dgm:cxn modelId="{B889499C-470A-4997-A5CD-0D1543345F2F}" type="presOf" srcId="{6F2B7DF2-95D6-40CA-9C8A-FE34983BF388}" destId="{912F8AD5-148F-4468-A5BB-F594B60E346A}" srcOrd="0" destOrd="0" presId="urn:microsoft.com/office/officeart/2005/8/layout/hProcess9"/>
    <dgm:cxn modelId="{9782FEB2-DB98-4A78-B48D-357D17C1AB80}" type="presParOf" srcId="{72253991-EA6E-4031-A532-23C72A087A69}" destId="{BFAE4136-08CC-4082-B75E-2BC2C47FDDB3}" srcOrd="0" destOrd="0" presId="urn:microsoft.com/office/officeart/2005/8/layout/hProcess9"/>
    <dgm:cxn modelId="{7C2C1978-2132-4756-B560-A30AEC628973}" type="presParOf" srcId="{72253991-EA6E-4031-A532-23C72A087A69}" destId="{BE54ECE7-53CB-439B-9C41-13C2137141F2}" srcOrd="1" destOrd="0" presId="urn:microsoft.com/office/officeart/2005/8/layout/hProcess9"/>
    <dgm:cxn modelId="{7F527318-3752-4FED-913E-06CB9B3836BC}" type="presParOf" srcId="{BE54ECE7-53CB-439B-9C41-13C2137141F2}" destId="{32D45CCF-F000-4FFA-8CA3-368AE876C3D3}" srcOrd="0" destOrd="0" presId="urn:microsoft.com/office/officeart/2005/8/layout/hProcess9"/>
    <dgm:cxn modelId="{422C974B-E0FF-4F0E-89B4-831C843B5EEE}" type="presParOf" srcId="{BE54ECE7-53CB-439B-9C41-13C2137141F2}" destId="{D052DC81-9B77-4781-AF9F-154EAE133D7A}" srcOrd="1" destOrd="0" presId="urn:microsoft.com/office/officeart/2005/8/layout/hProcess9"/>
    <dgm:cxn modelId="{3190F10F-95C5-4990-9C6B-D07FAADC711A}" type="presParOf" srcId="{BE54ECE7-53CB-439B-9C41-13C2137141F2}" destId="{912F8AD5-148F-4468-A5BB-F594B60E346A}" srcOrd="2" destOrd="0" presId="urn:microsoft.com/office/officeart/2005/8/layout/hProcess9"/>
    <dgm:cxn modelId="{00106BBC-04E2-4937-AD24-B5C371717724}" type="presParOf" srcId="{BE54ECE7-53CB-439B-9C41-13C2137141F2}" destId="{0D428CF6-138D-407B-8AB1-78334DE49564}" srcOrd="3" destOrd="0" presId="urn:microsoft.com/office/officeart/2005/8/layout/hProcess9"/>
    <dgm:cxn modelId="{D3063B2D-D459-4612-BF98-38E1C4955242}" type="presParOf" srcId="{BE54ECE7-53CB-439B-9C41-13C2137141F2}" destId="{D590E42B-B58F-48B8-B502-A17D49A955DF}" srcOrd="4" destOrd="0" presId="urn:microsoft.com/office/officeart/2005/8/layout/hProcess9"/>
    <dgm:cxn modelId="{FDAF32E2-A9E1-40C8-B007-7283B58103BA}" type="presParOf" srcId="{BE54ECE7-53CB-439B-9C41-13C2137141F2}" destId="{352592A7-5BED-4D45-9085-972629E0866A}" srcOrd="5" destOrd="0" presId="urn:microsoft.com/office/officeart/2005/8/layout/hProcess9"/>
    <dgm:cxn modelId="{F8945C14-D952-4521-9630-87D7B456E9A7}" type="presParOf" srcId="{BE54ECE7-53CB-439B-9C41-13C2137141F2}" destId="{0E7543ED-8B41-4499-93E6-572EB7E287C1}" srcOrd="6" destOrd="0" presId="urn:microsoft.com/office/officeart/2005/8/layout/hProcess9"/>
    <dgm:cxn modelId="{8D48D245-CF14-4A60-96C8-8B9636A2DAE4}" type="presParOf" srcId="{BE54ECE7-53CB-439B-9C41-13C2137141F2}" destId="{7AD90BF1-F013-481E-84C8-B18A89EEE21B}" srcOrd="7" destOrd="0" presId="urn:microsoft.com/office/officeart/2005/8/layout/hProcess9"/>
    <dgm:cxn modelId="{898311AB-ABA1-44D3-BB9E-AA7F128A484C}" type="presParOf" srcId="{BE54ECE7-53CB-439B-9C41-13C2137141F2}" destId="{9F630CC1-108D-491D-8B29-F3353336959C}" srcOrd="8"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2B7423-AE30-490B-B9F2-5B9918723F50}"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en-US"/>
        </a:p>
      </dgm:t>
    </dgm:pt>
    <dgm:pt modelId="{41BC0FB4-1567-4E26-9895-F9A1DA81CFE5}">
      <dgm:prSet phldrT="[Text]"/>
      <dgm:spPr/>
      <dgm:t>
        <a:bodyPr/>
        <a:lstStyle/>
        <a:p>
          <a:r>
            <a:rPr lang="en-US" dirty="0"/>
            <a:t>Scope</a:t>
          </a:r>
        </a:p>
      </dgm:t>
    </dgm:pt>
    <dgm:pt modelId="{807DC832-3EE3-4D03-8585-B5182A54F2B7}" type="parTrans" cxnId="{33C76915-1814-4413-9C62-8E7AD7C1A75D}">
      <dgm:prSet/>
      <dgm:spPr/>
      <dgm:t>
        <a:bodyPr/>
        <a:lstStyle/>
        <a:p>
          <a:endParaRPr lang="en-US"/>
        </a:p>
      </dgm:t>
    </dgm:pt>
    <dgm:pt modelId="{0579B919-EB8B-4E32-ACF1-9C1BB8D22539}" type="sibTrans" cxnId="{33C76915-1814-4413-9C62-8E7AD7C1A75D}">
      <dgm:prSet/>
      <dgm:spPr/>
      <dgm:t>
        <a:bodyPr/>
        <a:lstStyle/>
        <a:p>
          <a:endParaRPr lang="en-US"/>
        </a:p>
      </dgm:t>
    </dgm:pt>
    <dgm:pt modelId="{2C0CEFD0-E766-4393-B785-DDCC77DFD40F}">
      <dgm:prSet/>
      <dgm:spPr/>
      <dgm:t>
        <a:bodyPr/>
        <a:lstStyle/>
        <a:p>
          <a:r>
            <a:rPr lang="en-US" dirty="0"/>
            <a:t>Time</a:t>
          </a:r>
        </a:p>
      </dgm:t>
    </dgm:pt>
    <dgm:pt modelId="{157A4F1B-5090-4F65-9A4A-598A18A65363}" type="parTrans" cxnId="{BB8BB67D-2A62-4032-9B0A-160C4CF09A53}">
      <dgm:prSet/>
      <dgm:spPr/>
      <dgm:t>
        <a:bodyPr/>
        <a:lstStyle/>
        <a:p>
          <a:endParaRPr lang="en-US"/>
        </a:p>
      </dgm:t>
    </dgm:pt>
    <dgm:pt modelId="{2AF5CC92-6FA8-4874-A641-BC436EE40B08}" type="sibTrans" cxnId="{BB8BB67D-2A62-4032-9B0A-160C4CF09A53}">
      <dgm:prSet/>
      <dgm:spPr/>
      <dgm:t>
        <a:bodyPr/>
        <a:lstStyle/>
        <a:p>
          <a:endParaRPr lang="en-US"/>
        </a:p>
      </dgm:t>
    </dgm:pt>
    <dgm:pt modelId="{B5CDB978-7F5E-4C05-9A44-1B7B2F67F7E3}">
      <dgm:prSet/>
      <dgm:spPr/>
      <dgm:t>
        <a:bodyPr/>
        <a:lstStyle/>
        <a:p>
          <a:r>
            <a:rPr lang="en-US" dirty="0"/>
            <a:t>Quality</a:t>
          </a:r>
        </a:p>
      </dgm:t>
    </dgm:pt>
    <dgm:pt modelId="{DA7E5BB2-833C-4484-81E9-CB8980E7A54C}" type="parTrans" cxnId="{BFFD07CF-A779-49BF-A3EE-07C243E6C69E}">
      <dgm:prSet/>
      <dgm:spPr/>
      <dgm:t>
        <a:bodyPr/>
        <a:lstStyle/>
        <a:p>
          <a:endParaRPr lang="en-US"/>
        </a:p>
      </dgm:t>
    </dgm:pt>
    <dgm:pt modelId="{F9AADA4B-AF4E-49B2-8743-C9FF073FDE2E}" type="sibTrans" cxnId="{BFFD07CF-A779-49BF-A3EE-07C243E6C69E}">
      <dgm:prSet/>
      <dgm:spPr/>
      <dgm:t>
        <a:bodyPr/>
        <a:lstStyle/>
        <a:p>
          <a:endParaRPr lang="en-US"/>
        </a:p>
      </dgm:t>
    </dgm:pt>
    <dgm:pt modelId="{4980B00A-BBB0-4FD0-8CF8-6F9411515A98}">
      <dgm:prSet/>
      <dgm:spPr/>
      <dgm:t>
        <a:bodyPr/>
        <a:lstStyle/>
        <a:p>
          <a:r>
            <a:rPr lang="en-US" dirty="0"/>
            <a:t>Communications</a:t>
          </a:r>
        </a:p>
      </dgm:t>
    </dgm:pt>
    <dgm:pt modelId="{7FC3D6DE-4A33-4F64-B1CE-E95598057CD2}" type="parTrans" cxnId="{62FDB78E-97B6-4000-A502-C65D2A7DA6D3}">
      <dgm:prSet/>
      <dgm:spPr/>
      <dgm:t>
        <a:bodyPr/>
        <a:lstStyle/>
        <a:p>
          <a:endParaRPr lang="en-US"/>
        </a:p>
      </dgm:t>
    </dgm:pt>
    <dgm:pt modelId="{789F00B9-129A-44EB-AC6C-365BD2945A6E}" type="sibTrans" cxnId="{62FDB78E-97B6-4000-A502-C65D2A7DA6D3}">
      <dgm:prSet/>
      <dgm:spPr/>
      <dgm:t>
        <a:bodyPr/>
        <a:lstStyle/>
        <a:p>
          <a:endParaRPr lang="en-US"/>
        </a:p>
      </dgm:t>
    </dgm:pt>
    <dgm:pt modelId="{E18903AC-778F-43F1-AE6D-6CBD3A07FBEA}">
      <dgm:prSet/>
      <dgm:spPr/>
      <dgm:t>
        <a:bodyPr/>
        <a:lstStyle/>
        <a:p>
          <a:r>
            <a:rPr lang="en-US" dirty="0"/>
            <a:t>Risk</a:t>
          </a:r>
        </a:p>
      </dgm:t>
    </dgm:pt>
    <dgm:pt modelId="{0FCDF611-4550-41A1-A79E-1DAA4E198E9F}" type="parTrans" cxnId="{D031F0BD-E12F-4525-B7E8-3316CAF1FC3F}">
      <dgm:prSet/>
      <dgm:spPr/>
      <dgm:t>
        <a:bodyPr/>
        <a:lstStyle/>
        <a:p>
          <a:endParaRPr lang="en-US"/>
        </a:p>
      </dgm:t>
    </dgm:pt>
    <dgm:pt modelId="{703EADCD-45E0-4606-90BC-39D74ADE0D4E}" type="sibTrans" cxnId="{D031F0BD-E12F-4525-B7E8-3316CAF1FC3F}">
      <dgm:prSet/>
      <dgm:spPr/>
      <dgm:t>
        <a:bodyPr/>
        <a:lstStyle/>
        <a:p>
          <a:endParaRPr lang="en-US"/>
        </a:p>
      </dgm:t>
    </dgm:pt>
    <dgm:pt modelId="{5639A595-705E-4FD2-A8B3-41DA072DA56E}">
      <dgm:prSet/>
      <dgm:spPr/>
      <dgm:t>
        <a:bodyPr/>
        <a:lstStyle/>
        <a:p>
          <a:r>
            <a:rPr lang="en-US" dirty="0"/>
            <a:t>Budget/Cost</a:t>
          </a:r>
        </a:p>
      </dgm:t>
    </dgm:pt>
    <dgm:pt modelId="{CA6269A8-1B4D-4889-986D-894F16464BF9}" type="parTrans" cxnId="{A0F7E6FD-B42C-476D-969D-F4E930ECAB34}">
      <dgm:prSet/>
      <dgm:spPr/>
      <dgm:t>
        <a:bodyPr/>
        <a:lstStyle/>
        <a:p>
          <a:endParaRPr lang="en-US"/>
        </a:p>
      </dgm:t>
    </dgm:pt>
    <dgm:pt modelId="{D35E8216-C378-48A6-9EFB-8882AC50A78B}" type="sibTrans" cxnId="{A0F7E6FD-B42C-476D-969D-F4E930ECAB34}">
      <dgm:prSet/>
      <dgm:spPr/>
      <dgm:t>
        <a:bodyPr/>
        <a:lstStyle/>
        <a:p>
          <a:endParaRPr lang="en-US"/>
        </a:p>
      </dgm:t>
    </dgm:pt>
    <dgm:pt modelId="{545E66FC-A3F7-44E9-8D33-336056C4DEFA}">
      <dgm:prSet/>
      <dgm:spPr/>
      <dgm:t>
        <a:bodyPr/>
        <a:lstStyle/>
        <a:p>
          <a:r>
            <a:rPr lang="en-US" dirty="0"/>
            <a:t>Resource</a:t>
          </a:r>
        </a:p>
      </dgm:t>
    </dgm:pt>
    <dgm:pt modelId="{AA95E19C-EB3F-4969-9028-6147108075C2}" type="parTrans" cxnId="{4E70CC50-1146-409F-BCB9-F11EBF922DA8}">
      <dgm:prSet/>
      <dgm:spPr/>
      <dgm:t>
        <a:bodyPr/>
        <a:lstStyle/>
        <a:p>
          <a:endParaRPr lang="en-US"/>
        </a:p>
      </dgm:t>
    </dgm:pt>
    <dgm:pt modelId="{5913B6B0-9CC3-4307-87EA-FBC02FE82972}" type="sibTrans" cxnId="{4E70CC50-1146-409F-BCB9-F11EBF922DA8}">
      <dgm:prSet/>
      <dgm:spPr/>
      <dgm:t>
        <a:bodyPr/>
        <a:lstStyle/>
        <a:p>
          <a:endParaRPr lang="en-US"/>
        </a:p>
      </dgm:t>
    </dgm:pt>
    <dgm:pt modelId="{9A3C4A69-A096-4EAA-9676-26AACDCC3121}">
      <dgm:prSet phldrT="[Text]"/>
      <dgm:spPr/>
      <dgm:t>
        <a:bodyPr/>
        <a:lstStyle/>
        <a:p>
          <a:r>
            <a:rPr lang="en-US" dirty="0"/>
            <a:t>What is the project requirements?</a:t>
          </a:r>
        </a:p>
      </dgm:t>
    </dgm:pt>
    <dgm:pt modelId="{6A4757B6-36DA-4E94-96A9-BD1A94D7102D}" type="parTrans" cxnId="{2715832F-76D2-4D48-B63A-24A6C21CD825}">
      <dgm:prSet/>
      <dgm:spPr/>
      <dgm:t>
        <a:bodyPr/>
        <a:lstStyle/>
        <a:p>
          <a:endParaRPr lang="en-US"/>
        </a:p>
      </dgm:t>
    </dgm:pt>
    <dgm:pt modelId="{551DFA53-98A4-4347-B26F-B8BD913E32D9}" type="sibTrans" cxnId="{2715832F-76D2-4D48-B63A-24A6C21CD825}">
      <dgm:prSet/>
      <dgm:spPr/>
      <dgm:t>
        <a:bodyPr/>
        <a:lstStyle/>
        <a:p>
          <a:endParaRPr lang="en-US"/>
        </a:p>
      </dgm:t>
    </dgm:pt>
    <dgm:pt modelId="{FC62808F-A2E8-433E-9BD0-57AC41B94269}">
      <dgm:prSet/>
      <dgm:spPr/>
      <dgm:t>
        <a:bodyPr/>
        <a:lstStyle/>
        <a:p>
          <a:r>
            <a:rPr lang="en-US" dirty="0"/>
            <a:t>When does the project need to take place?</a:t>
          </a:r>
        </a:p>
      </dgm:t>
    </dgm:pt>
    <dgm:pt modelId="{84675CAD-A387-4A35-9723-5878C292FAF5}" type="parTrans" cxnId="{448EFBDD-7B4A-4CB2-8E6B-026855DEBDC3}">
      <dgm:prSet/>
      <dgm:spPr/>
      <dgm:t>
        <a:bodyPr/>
        <a:lstStyle/>
        <a:p>
          <a:endParaRPr lang="en-US"/>
        </a:p>
      </dgm:t>
    </dgm:pt>
    <dgm:pt modelId="{0D57786E-F023-4B2F-A737-F4F62D59CC41}" type="sibTrans" cxnId="{448EFBDD-7B4A-4CB2-8E6B-026855DEBDC3}">
      <dgm:prSet/>
      <dgm:spPr/>
      <dgm:t>
        <a:bodyPr/>
        <a:lstStyle/>
        <a:p>
          <a:endParaRPr lang="en-US"/>
        </a:p>
      </dgm:t>
    </dgm:pt>
    <dgm:pt modelId="{D21E4FBF-708F-4F83-B42E-78339B867D15}">
      <dgm:prSet/>
      <dgm:spPr/>
      <dgm:t>
        <a:bodyPr/>
        <a:lstStyle/>
        <a:p>
          <a:r>
            <a:rPr lang="en-US" dirty="0"/>
            <a:t>What are the success criteria?</a:t>
          </a:r>
        </a:p>
      </dgm:t>
    </dgm:pt>
    <dgm:pt modelId="{0B3CE299-BF09-4B30-9C31-5EA3C13E49CA}" type="parTrans" cxnId="{C6327BC1-C93B-46FC-9FF1-8CB83195AB79}">
      <dgm:prSet/>
      <dgm:spPr/>
      <dgm:t>
        <a:bodyPr/>
        <a:lstStyle/>
        <a:p>
          <a:endParaRPr lang="en-US"/>
        </a:p>
      </dgm:t>
    </dgm:pt>
    <dgm:pt modelId="{190F8E5E-8CA5-4DB3-AEAF-83FD0C2E53A6}" type="sibTrans" cxnId="{C6327BC1-C93B-46FC-9FF1-8CB83195AB79}">
      <dgm:prSet/>
      <dgm:spPr/>
      <dgm:t>
        <a:bodyPr/>
        <a:lstStyle/>
        <a:p>
          <a:endParaRPr lang="en-US"/>
        </a:p>
      </dgm:t>
    </dgm:pt>
    <dgm:pt modelId="{6395D713-7481-4B05-B796-047F3EB76589}">
      <dgm:prSet/>
      <dgm:spPr/>
      <dgm:t>
        <a:bodyPr/>
        <a:lstStyle/>
        <a:p>
          <a:r>
            <a:rPr lang="en-US" dirty="0"/>
            <a:t>How will the team communicate?</a:t>
          </a:r>
        </a:p>
      </dgm:t>
    </dgm:pt>
    <dgm:pt modelId="{2144E9C5-02E4-4A1E-B6AD-D777C8D8664F}" type="parTrans" cxnId="{F6F1FB96-CE5C-4D8F-B41E-163D88F206CE}">
      <dgm:prSet/>
      <dgm:spPr/>
      <dgm:t>
        <a:bodyPr/>
        <a:lstStyle/>
        <a:p>
          <a:endParaRPr lang="en-US"/>
        </a:p>
      </dgm:t>
    </dgm:pt>
    <dgm:pt modelId="{4D4F288F-80D7-425E-965F-AB6EE09ADA1D}" type="sibTrans" cxnId="{F6F1FB96-CE5C-4D8F-B41E-163D88F206CE}">
      <dgm:prSet/>
      <dgm:spPr/>
      <dgm:t>
        <a:bodyPr/>
        <a:lstStyle/>
        <a:p>
          <a:endParaRPr lang="en-US"/>
        </a:p>
      </dgm:t>
    </dgm:pt>
    <dgm:pt modelId="{54DB3CBF-D1BF-44E9-92CF-4812503298AD}">
      <dgm:prSet/>
      <dgm:spPr/>
      <dgm:t>
        <a:bodyPr/>
        <a:lstStyle/>
        <a:p>
          <a:r>
            <a:rPr lang="en-US" dirty="0"/>
            <a:t>What on the project could go wrong?</a:t>
          </a:r>
        </a:p>
      </dgm:t>
    </dgm:pt>
    <dgm:pt modelId="{DCD6718F-49FB-4E43-8825-F7581A1B6CD4}" type="parTrans" cxnId="{24D6FB87-71EE-46F9-901F-8F02C1E31EC2}">
      <dgm:prSet/>
      <dgm:spPr/>
      <dgm:t>
        <a:bodyPr/>
        <a:lstStyle/>
        <a:p>
          <a:endParaRPr lang="en-US"/>
        </a:p>
      </dgm:t>
    </dgm:pt>
    <dgm:pt modelId="{57F08F8D-F522-471E-A5ED-7E6712791170}" type="sibTrans" cxnId="{24D6FB87-71EE-46F9-901F-8F02C1E31EC2}">
      <dgm:prSet/>
      <dgm:spPr/>
      <dgm:t>
        <a:bodyPr/>
        <a:lstStyle/>
        <a:p>
          <a:endParaRPr lang="en-US"/>
        </a:p>
      </dgm:t>
    </dgm:pt>
    <dgm:pt modelId="{A6179AD3-961E-45D4-BDDA-5E8750CC02C4}">
      <dgm:prSet/>
      <dgm:spPr/>
      <dgm:t>
        <a:bodyPr/>
        <a:lstStyle/>
        <a:p>
          <a:r>
            <a:rPr lang="en-US" dirty="0"/>
            <a:t>How much will the project cost?</a:t>
          </a:r>
        </a:p>
      </dgm:t>
    </dgm:pt>
    <dgm:pt modelId="{AB0E72DB-4537-45FB-8B3A-B15389463757}" type="parTrans" cxnId="{4F301894-EEFB-4892-9557-8B7F36B0A0F1}">
      <dgm:prSet/>
      <dgm:spPr/>
      <dgm:t>
        <a:bodyPr/>
        <a:lstStyle/>
        <a:p>
          <a:endParaRPr lang="en-US"/>
        </a:p>
      </dgm:t>
    </dgm:pt>
    <dgm:pt modelId="{C9CBF651-F93E-47DE-B647-3762C262AF99}" type="sibTrans" cxnId="{4F301894-EEFB-4892-9557-8B7F36B0A0F1}">
      <dgm:prSet/>
      <dgm:spPr/>
      <dgm:t>
        <a:bodyPr/>
        <a:lstStyle/>
        <a:p>
          <a:endParaRPr lang="en-US"/>
        </a:p>
      </dgm:t>
    </dgm:pt>
    <dgm:pt modelId="{7AC26598-6239-469C-B344-CF17780CD6F6}">
      <dgm:prSet/>
      <dgm:spPr/>
      <dgm:t>
        <a:bodyPr/>
        <a:lstStyle/>
        <a:p>
          <a:r>
            <a:rPr lang="en-US" dirty="0"/>
            <a:t>Who needs to be involved in the project?</a:t>
          </a:r>
        </a:p>
      </dgm:t>
    </dgm:pt>
    <dgm:pt modelId="{D646E439-3258-4F9E-BF0D-3B545C14D076}" type="parTrans" cxnId="{458D44E9-F5F9-494E-9294-41D3C2AF183D}">
      <dgm:prSet/>
      <dgm:spPr/>
      <dgm:t>
        <a:bodyPr/>
        <a:lstStyle/>
        <a:p>
          <a:endParaRPr lang="en-US"/>
        </a:p>
      </dgm:t>
    </dgm:pt>
    <dgm:pt modelId="{C139AD18-9F69-4416-B34F-9DAF4A02B51D}" type="sibTrans" cxnId="{458D44E9-F5F9-494E-9294-41D3C2AF183D}">
      <dgm:prSet/>
      <dgm:spPr/>
      <dgm:t>
        <a:bodyPr/>
        <a:lstStyle/>
        <a:p>
          <a:endParaRPr lang="en-US"/>
        </a:p>
      </dgm:t>
    </dgm:pt>
    <dgm:pt modelId="{0EA122A0-080E-4622-BDBA-5266A2EBB3F5}" type="pres">
      <dgm:prSet presAssocID="{ED2B7423-AE30-490B-B9F2-5B9918723F50}" presName="Name0" presStyleCnt="0">
        <dgm:presLayoutVars>
          <dgm:dir/>
          <dgm:animLvl val="lvl"/>
          <dgm:resizeHandles val="exact"/>
        </dgm:presLayoutVars>
      </dgm:prSet>
      <dgm:spPr/>
      <dgm:t>
        <a:bodyPr/>
        <a:lstStyle/>
        <a:p>
          <a:endParaRPr lang="en-GB"/>
        </a:p>
      </dgm:t>
    </dgm:pt>
    <dgm:pt modelId="{B868AC66-2A90-438E-9B54-8CFFF91B23B7}" type="pres">
      <dgm:prSet presAssocID="{41BC0FB4-1567-4E26-9895-F9A1DA81CFE5}" presName="linNode" presStyleCnt="0"/>
      <dgm:spPr/>
    </dgm:pt>
    <dgm:pt modelId="{F973666E-2AA4-468D-A3DD-7C5C0FF968D2}" type="pres">
      <dgm:prSet presAssocID="{41BC0FB4-1567-4E26-9895-F9A1DA81CFE5}" presName="parentText" presStyleLbl="node1" presStyleIdx="0" presStyleCnt="7">
        <dgm:presLayoutVars>
          <dgm:chMax val="1"/>
          <dgm:bulletEnabled val="1"/>
        </dgm:presLayoutVars>
      </dgm:prSet>
      <dgm:spPr/>
      <dgm:t>
        <a:bodyPr/>
        <a:lstStyle/>
        <a:p>
          <a:endParaRPr lang="en-GB"/>
        </a:p>
      </dgm:t>
    </dgm:pt>
    <dgm:pt modelId="{19BCAA57-DB1A-4408-8C7E-2A720EEA377B}" type="pres">
      <dgm:prSet presAssocID="{41BC0FB4-1567-4E26-9895-F9A1DA81CFE5}" presName="descendantText" presStyleLbl="alignAccFollowNode1" presStyleIdx="0" presStyleCnt="7">
        <dgm:presLayoutVars>
          <dgm:bulletEnabled val="1"/>
        </dgm:presLayoutVars>
      </dgm:prSet>
      <dgm:spPr/>
      <dgm:t>
        <a:bodyPr/>
        <a:lstStyle/>
        <a:p>
          <a:endParaRPr lang="en-GB"/>
        </a:p>
      </dgm:t>
    </dgm:pt>
    <dgm:pt modelId="{B2473DB9-29A1-400A-99B4-B20820BD1B72}" type="pres">
      <dgm:prSet presAssocID="{0579B919-EB8B-4E32-ACF1-9C1BB8D22539}" presName="sp" presStyleCnt="0"/>
      <dgm:spPr/>
    </dgm:pt>
    <dgm:pt modelId="{0BFA247E-32F6-4E1F-96B8-AF6BB845B525}" type="pres">
      <dgm:prSet presAssocID="{2C0CEFD0-E766-4393-B785-DDCC77DFD40F}" presName="linNode" presStyleCnt="0"/>
      <dgm:spPr/>
    </dgm:pt>
    <dgm:pt modelId="{BB0EABE5-DB11-4440-9009-171B45CF44BC}" type="pres">
      <dgm:prSet presAssocID="{2C0CEFD0-E766-4393-B785-DDCC77DFD40F}" presName="parentText" presStyleLbl="node1" presStyleIdx="1" presStyleCnt="7">
        <dgm:presLayoutVars>
          <dgm:chMax val="1"/>
          <dgm:bulletEnabled val="1"/>
        </dgm:presLayoutVars>
      </dgm:prSet>
      <dgm:spPr/>
      <dgm:t>
        <a:bodyPr/>
        <a:lstStyle/>
        <a:p>
          <a:endParaRPr lang="en-GB"/>
        </a:p>
      </dgm:t>
    </dgm:pt>
    <dgm:pt modelId="{069A20D7-5E81-4765-9C1D-3F2F62BAE7AF}" type="pres">
      <dgm:prSet presAssocID="{2C0CEFD0-E766-4393-B785-DDCC77DFD40F}" presName="descendantText" presStyleLbl="alignAccFollowNode1" presStyleIdx="1" presStyleCnt="7">
        <dgm:presLayoutVars>
          <dgm:bulletEnabled val="1"/>
        </dgm:presLayoutVars>
      </dgm:prSet>
      <dgm:spPr/>
      <dgm:t>
        <a:bodyPr/>
        <a:lstStyle/>
        <a:p>
          <a:endParaRPr lang="en-GB"/>
        </a:p>
      </dgm:t>
    </dgm:pt>
    <dgm:pt modelId="{0C4940E7-E4E5-4903-A989-A83D4FB4613F}" type="pres">
      <dgm:prSet presAssocID="{2AF5CC92-6FA8-4874-A641-BC436EE40B08}" presName="sp" presStyleCnt="0"/>
      <dgm:spPr/>
    </dgm:pt>
    <dgm:pt modelId="{A00619F4-EA2C-4C65-A7C8-2D4AABB63983}" type="pres">
      <dgm:prSet presAssocID="{B5CDB978-7F5E-4C05-9A44-1B7B2F67F7E3}" presName="linNode" presStyleCnt="0"/>
      <dgm:spPr/>
    </dgm:pt>
    <dgm:pt modelId="{7E17CC18-616A-4E3C-847F-61D308A832D7}" type="pres">
      <dgm:prSet presAssocID="{B5CDB978-7F5E-4C05-9A44-1B7B2F67F7E3}" presName="parentText" presStyleLbl="node1" presStyleIdx="2" presStyleCnt="7">
        <dgm:presLayoutVars>
          <dgm:chMax val="1"/>
          <dgm:bulletEnabled val="1"/>
        </dgm:presLayoutVars>
      </dgm:prSet>
      <dgm:spPr/>
      <dgm:t>
        <a:bodyPr/>
        <a:lstStyle/>
        <a:p>
          <a:endParaRPr lang="en-GB"/>
        </a:p>
      </dgm:t>
    </dgm:pt>
    <dgm:pt modelId="{CBA7C418-06FB-46BC-8FC9-F46EDCBAA622}" type="pres">
      <dgm:prSet presAssocID="{B5CDB978-7F5E-4C05-9A44-1B7B2F67F7E3}" presName="descendantText" presStyleLbl="alignAccFollowNode1" presStyleIdx="2" presStyleCnt="7">
        <dgm:presLayoutVars>
          <dgm:bulletEnabled val="1"/>
        </dgm:presLayoutVars>
      </dgm:prSet>
      <dgm:spPr/>
      <dgm:t>
        <a:bodyPr/>
        <a:lstStyle/>
        <a:p>
          <a:endParaRPr lang="en-GB"/>
        </a:p>
      </dgm:t>
    </dgm:pt>
    <dgm:pt modelId="{E3E7C389-5005-4B40-B8D5-6005B79902ED}" type="pres">
      <dgm:prSet presAssocID="{F9AADA4B-AF4E-49B2-8743-C9FF073FDE2E}" presName="sp" presStyleCnt="0"/>
      <dgm:spPr/>
    </dgm:pt>
    <dgm:pt modelId="{7A048075-BB27-4812-9689-95F0005C34AB}" type="pres">
      <dgm:prSet presAssocID="{4980B00A-BBB0-4FD0-8CF8-6F9411515A98}" presName="linNode" presStyleCnt="0"/>
      <dgm:spPr/>
    </dgm:pt>
    <dgm:pt modelId="{94D8CCFB-9239-43D3-889B-0F16E0AF7DFC}" type="pres">
      <dgm:prSet presAssocID="{4980B00A-BBB0-4FD0-8CF8-6F9411515A98}" presName="parentText" presStyleLbl="node1" presStyleIdx="3" presStyleCnt="7">
        <dgm:presLayoutVars>
          <dgm:chMax val="1"/>
          <dgm:bulletEnabled val="1"/>
        </dgm:presLayoutVars>
      </dgm:prSet>
      <dgm:spPr/>
      <dgm:t>
        <a:bodyPr/>
        <a:lstStyle/>
        <a:p>
          <a:endParaRPr lang="en-GB"/>
        </a:p>
      </dgm:t>
    </dgm:pt>
    <dgm:pt modelId="{195966A6-8F9A-41EA-A0C4-485D9004F6F7}" type="pres">
      <dgm:prSet presAssocID="{4980B00A-BBB0-4FD0-8CF8-6F9411515A98}" presName="descendantText" presStyleLbl="alignAccFollowNode1" presStyleIdx="3" presStyleCnt="7">
        <dgm:presLayoutVars>
          <dgm:bulletEnabled val="1"/>
        </dgm:presLayoutVars>
      </dgm:prSet>
      <dgm:spPr/>
      <dgm:t>
        <a:bodyPr/>
        <a:lstStyle/>
        <a:p>
          <a:endParaRPr lang="en-GB"/>
        </a:p>
      </dgm:t>
    </dgm:pt>
    <dgm:pt modelId="{9A460C33-B86E-4399-9D15-9D8105C1AFB0}" type="pres">
      <dgm:prSet presAssocID="{789F00B9-129A-44EB-AC6C-365BD2945A6E}" presName="sp" presStyleCnt="0"/>
      <dgm:spPr/>
    </dgm:pt>
    <dgm:pt modelId="{6027A658-F1A9-4D0B-A3B1-9D32DD36FDDB}" type="pres">
      <dgm:prSet presAssocID="{E18903AC-778F-43F1-AE6D-6CBD3A07FBEA}" presName="linNode" presStyleCnt="0"/>
      <dgm:spPr/>
    </dgm:pt>
    <dgm:pt modelId="{B5D093DF-FCCD-43ED-9695-8EAADDB17709}" type="pres">
      <dgm:prSet presAssocID="{E18903AC-778F-43F1-AE6D-6CBD3A07FBEA}" presName="parentText" presStyleLbl="node1" presStyleIdx="4" presStyleCnt="7">
        <dgm:presLayoutVars>
          <dgm:chMax val="1"/>
          <dgm:bulletEnabled val="1"/>
        </dgm:presLayoutVars>
      </dgm:prSet>
      <dgm:spPr/>
      <dgm:t>
        <a:bodyPr/>
        <a:lstStyle/>
        <a:p>
          <a:endParaRPr lang="en-GB"/>
        </a:p>
      </dgm:t>
    </dgm:pt>
    <dgm:pt modelId="{2AE0D5F9-F38A-404C-93DB-BA4AF184AFE1}" type="pres">
      <dgm:prSet presAssocID="{E18903AC-778F-43F1-AE6D-6CBD3A07FBEA}" presName="descendantText" presStyleLbl="alignAccFollowNode1" presStyleIdx="4" presStyleCnt="7">
        <dgm:presLayoutVars>
          <dgm:bulletEnabled val="1"/>
        </dgm:presLayoutVars>
      </dgm:prSet>
      <dgm:spPr/>
      <dgm:t>
        <a:bodyPr/>
        <a:lstStyle/>
        <a:p>
          <a:endParaRPr lang="en-GB"/>
        </a:p>
      </dgm:t>
    </dgm:pt>
    <dgm:pt modelId="{F57F447F-1EAF-40D7-9C0D-43ED0FBB8A3F}" type="pres">
      <dgm:prSet presAssocID="{703EADCD-45E0-4606-90BC-39D74ADE0D4E}" presName="sp" presStyleCnt="0"/>
      <dgm:spPr/>
    </dgm:pt>
    <dgm:pt modelId="{75BFCD9A-86F5-46CD-BFF1-2D9C79CEFA4E}" type="pres">
      <dgm:prSet presAssocID="{5639A595-705E-4FD2-A8B3-41DA072DA56E}" presName="linNode" presStyleCnt="0"/>
      <dgm:spPr/>
    </dgm:pt>
    <dgm:pt modelId="{9884181F-D975-4AE3-A91E-F7F422BDB97E}" type="pres">
      <dgm:prSet presAssocID="{5639A595-705E-4FD2-A8B3-41DA072DA56E}" presName="parentText" presStyleLbl="node1" presStyleIdx="5" presStyleCnt="7">
        <dgm:presLayoutVars>
          <dgm:chMax val="1"/>
          <dgm:bulletEnabled val="1"/>
        </dgm:presLayoutVars>
      </dgm:prSet>
      <dgm:spPr/>
      <dgm:t>
        <a:bodyPr/>
        <a:lstStyle/>
        <a:p>
          <a:endParaRPr lang="en-GB"/>
        </a:p>
      </dgm:t>
    </dgm:pt>
    <dgm:pt modelId="{3B43759C-40B0-47B0-9098-75B19874A68B}" type="pres">
      <dgm:prSet presAssocID="{5639A595-705E-4FD2-A8B3-41DA072DA56E}" presName="descendantText" presStyleLbl="alignAccFollowNode1" presStyleIdx="5" presStyleCnt="7">
        <dgm:presLayoutVars>
          <dgm:bulletEnabled val="1"/>
        </dgm:presLayoutVars>
      </dgm:prSet>
      <dgm:spPr/>
      <dgm:t>
        <a:bodyPr/>
        <a:lstStyle/>
        <a:p>
          <a:endParaRPr lang="en-GB"/>
        </a:p>
      </dgm:t>
    </dgm:pt>
    <dgm:pt modelId="{88611F2E-9B64-4394-B4F6-E85E30D9490E}" type="pres">
      <dgm:prSet presAssocID="{D35E8216-C378-48A6-9EFB-8882AC50A78B}" presName="sp" presStyleCnt="0"/>
      <dgm:spPr/>
    </dgm:pt>
    <dgm:pt modelId="{E38AC0DF-FAD2-4D92-AA9D-87673084DA05}" type="pres">
      <dgm:prSet presAssocID="{545E66FC-A3F7-44E9-8D33-336056C4DEFA}" presName="linNode" presStyleCnt="0"/>
      <dgm:spPr/>
    </dgm:pt>
    <dgm:pt modelId="{204BF361-89ED-4FE4-BFDD-C3ED746C0689}" type="pres">
      <dgm:prSet presAssocID="{545E66FC-A3F7-44E9-8D33-336056C4DEFA}" presName="parentText" presStyleLbl="node1" presStyleIdx="6" presStyleCnt="7">
        <dgm:presLayoutVars>
          <dgm:chMax val="1"/>
          <dgm:bulletEnabled val="1"/>
        </dgm:presLayoutVars>
      </dgm:prSet>
      <dgm:spPr/>
      <dgm:t>
        <a:bodyPr/>
        <a:lstStyle/>
        <a:p>
          <a:endParaRPr lang="en-GB"/>
        </a:p>
      </dgm:t>
    </dgm:pt>
    <dgm:pt modelId="{7C13B1F6-56FC-4A0A-AECE-A1DAB116DF34}" type="pres">
      <dgm:prSet presAssocID="{545E66FC-A3F7-44E9-8D33-336056C4DEFA}" presName="descendantText" presStyleLbl="alignAccFollowNode1" presStyleIdx="6" presStyleCnt="7">
        <dgm:presLayoutVars>
          <dgm:bulletEnabled val="1"/>
        </dgm:presLayoutVars>
      </dgm:prSet>
      <dgm:spPr/>
      <dgm:t>
        <a:bodyPr/>
        <a:lstStyle/>
        <a:p>
          <a:endParaRPr lang="en-GB"/>
        </a:p>
      </dgm:t>
    </dgm:pt>
  </dgm:ptLst>
  <dgm:cxnLst>
    <dgm:cxn modelId="{D031F0BD-E12F-4525-B7E8-3316CAF1FC3F}" srcId="{ED2B7423-AE30-490B-B9F2-5B9918723F50}" destId="{E18903AC-778F-43F1-AE6D-6CBD3A07FBEA}" srcOrd="4" destOrd="0" parTransId="{0FCDF611-4550-41A1-A79E-1DAA4E198E9F}" sibTransId="{703EADCD-45E0-4606-90BC-39D74ADE0D4E}"/>
    <dgm:cxn modelId="{A0F7E6FD-B42C-476D-969D-F4E930ECAB34}" srcId="{ED2B7423-AE30-490B-B9F2-5B9918723F50}" destId="{5639A595-705E-4FD2-A8B3-41DA072DA56E}" srcOrd="5" destOrd="0" parTransId="{CA6269A8-1B4D-4889-986D-894F16464BF9}" sibTransId="{D35E8216-C378-48A6-9EFB-8882AC50A78B}"/>
    <dgm:cxn modelId="{E000F8CA-169E-4275-A180-DFE7F243AACC}" type="presOf" srcId="{2C0CEFD0-E766-4393-B785-DDCC77DFD40F}" destId="{BB0EABE5-DB11-4440-9009-171B45CF44BC}" srcOrd="0" destOrd="0" presId="urn:microsoft.com/office/officeart/2005/8/layout/vList5"/>
    <dgm:cxn modelId="{2308E0AD-9EEA-469B-801F-87F897F7956E}" type="presOf" srcId="{B5CDB978-7F5E-4C05-9A44-1B7B2F67F7E3}" destId="{7E17CC18-616A-4E3C-847F-61D308A832D7}" srcOrd="0" destOrd="0" presId="urn:microsoft.com/office/officeart/2005/8/layout/vList5"/>
    <dgm:cxn modelId="{C6327BC1-C93B-46FC-9FF1-8CB83195AB79}" srcId="{B5CDB978-7F5E-4C05-9A44-1B7B2F67F7E3}" destId="{D21E4FBF-708F-4F83-B42E-78339B867D15}" srcOrd="0" destOrd="0" parTransId="{0B3CE299-BF09-4B30-9C31-5EA3C13E49CA}" sibTransId="{190F8E5E-8CA5-4DB3-AEAF-83FD0C2E53A6}"/>
    <dgm:cxn modelId="{7BE8F82C-E8BB-47CC-8745-5682E5B226C7}" type="presOf" srcId="{54DB3CBF-D1BF-44E9-92CF-4812503298AD}" destId="{2AE0D5F9-F38A-404C-93DB-BA4AF184AFE1}" srcOrd="0" destOrd="0" presId="urn:microsoft.com/office/officeart/2005/8/layout/vList5"/>
    <dgm:cxn modelId="{852C165A-9C19-4AC7-A02E-69ECC9FFFBF1}" type="presOf" srcId="{7AC26598-6239-469C-B344-CF17780CD6F6}" destId="{7C13B1F6-56FC-4A0A-AECE-A1DAB116DF34}" srcOrd="0" destOrd="0" presId="urn:microsoft.com/office/officeart/2005/8/layout/vList5"/>
    <dgm:cxn modelId="{4E70CC50-1146-409F-BCB9-F11EBF922DA8}" srcId="{ED2B7423-AE30-490B-B9F2-5B9918723F50}" destId="{545E66FC-A3F7-44E9-8D33-336056C4DEFA}" srcOrd="6" destOrd="0" parTransId="{AA95E19C-EB3F-4969-9028-6147108075C2}" sibTransId="{5913B6B0-9CC3-4307-87EA-FBC02FE82972}"/>
    <dgm:cxn modelId="{4F301894-EEFB-4892-9557-8B7F36B0A0F1}" srcId="{5639A595-705E-4FD2-A8B3-41DA072DA56E}" destId="{A6179AD3-961E-45D4-BDDA-5E8750CC02C4}" srcOrd="0" destOrd="0" parTransId="{AB0E72DB-4537-45FB-8B3A-B15389463757}" sibTransId="{C9CBF651-F93E-47DE-B647-3762C262AF99}"/>
    <dgm:cxn modelId="{467CD346-5C63-4C93-93BC-2C34A1E971A2}" type="presOf" srcId="{FC62808F-A2E8-433E-9BD0-57AC41B94269}" destId="{069A20D7-5E81-4765-9C1D-3F2F62BAE7AF}" srcOrd="0" destOrd="0" presId="urn:microsoft.com/office/officeart/2005/8/layout/vList5"/>
    <dgm:cxn modelId="{82AF0A29-3878-4B04-B4EF-EE6241C7C7E5}" type="presOf" srcId="{E18903AC-778F-43F1-AE6D-6CBD3A07FBEA}" destId="{B5D093DF-FCCD-43ED-9695-8EAADDB17709}" srcOrd="0" destOrd="0" presId="urn:microsoft.com/office/officeart/2005/8/layout/vList5"/>
    <dgm:cxn modelId="{F6F1FB96-CE5C-4D8F-B41E-163D88F206CE}" srcId="{4980B00A-BBB0-4FD0-8CF8-6F9411515A98}" destId="{6395D713-7481-4B05-B796-047F3EB76589}" srcOrd="0" destOrd="0" parTransId="{2144E9C5-02E4-4A1E-B6AD-D777C8D8664F}" sibTransId="{4D4F288F-80D7-425E-965F-AB6EE09ADA1D}"/>
    <dgm:cxn modelId="{24D6FB87-71EE-46F9-901F-8F02C1E31EC2}" srcId="{E18903AC-778F-43F1-AE6D-6CBD3A07FBEA}" destId="{54DB3CBF-D1BF-44E9-92CF-4812503298AD}" srcOrd="0" destOrd="0" parTransId="{DCD6718F-49FB-4E43-8825-F7581A1B6CD4}" sibTransId="{57F08F8D-F522-471E-A5ED-7E6712791170}"/>
    <dgm:cxn modelId="{1DAEF08D-ED24-4B74-A9B3-75BD97023897}" type="presOf" srcId="{ED2B7423-AE30-490B-B9F2-5B9918723F50}" destId="{0EA122A0-080E-4622-BDBA-5266A2EBB3F5}" srcOrd="0" destOrd="0" presId="urn:microsoft.com/office/officeart/2005/8/layout/vList5"/>
    <dgm:cxn modelId="{1CD61346-993F-4232-B82E-2D8140E98532}" type="presOf" srcId="{A6179AD3-961E-45D4-BDDA-5E8750CC02C4}" destId="{3B43759C-40B0-47B0-9098-75B19874A68B}" srcOrd="0" destOrd="0" presId="urn:microsoft.com/office/officeart/2005/8/layout/vList5"/>
    <dgm:cxn modelId="{154C089D-68B8-4813-BE87-1E0E73AE5532}" type="presOf" srcId="{4980B00A-BBB0-4FD0-8CF8-6F9411515A98}" destId="{94D8CCFB-9239-43D3-889B-0F16E0AF7DFC}" srcOrd="0" destOrd="0" presId="urn:microsoft.com/office/officeart/2005/8/layout/vList5"/>
    <dgm:cxn modelId="{C5C26DAC-E1FE-4D52-8E08-AAED171F4FF6}" type="presOf" srcId="{D21E4FBF-708F-4F83-B42E-78339B867D15}" destId="{CBA7C418-06FB-46BC-8FC9-F46EDCBAA622}" srcOrd="0" destOrd="0" presId="urn:microsoft.com/office/officeart/2005/8/layout/vList5"/>
    <dgm:cxn modelId="{62FDB78E-97B6-4000-A502-C65D2A7DA6D3}" srcId="{ED2B7423-AE30-490B-B9F2-5B9918723F50}" destId="{4980B00A-BBB0-4FD0-8CF8-6F9411515A98}" srcOrd="3" destOrd="0" parTransId="{7FC3D6DE-4A33-4F64-B1CE-E95598057CD2}" sibTransId="{789F00B9-129A-44EB-AC6C-365BD2945A6E}"/>
    <dgm:cxn modelId="{BB8BB67D-2A62-4032-9B0A-160C4CF09A53}" srcId="{ED2B7423-AE30-490B-B9F2-5B9918723F50}" destId="{2C0CEFD0-E766-4393-B785-DDCC77DFD40F}" srcOrd="1" destOrd="0" parTransId="{157A4F1B-5090-4F65-9A4A-598A18A65363}" sibTransId="{2AF5CC92-6FA8-4874-A641-BC436EE40B08}"/>
    <dgm:cxn modelId="{448EFBDD-7B4A-4CB2-8E6B-026855DEBDC3}" srcId="{2C0CEFD0-E766-4393-B785-DDCC77DFD40F}" destId="{FC62808F-A2E8-433E-9BD0-57AC41B94269}" srcOrd="0" destOrd="0" parTransId="{84675CAD-A387-4A35-9723-5878C292FAF5}" sibTransId="{0D57786E-F023-4B2F-A737-F4F62D59CC41}"/>
    <dgm:cxn modelId="{28D2CC73-CF60-4D13-8382-B4559414BBE1}" type="presOf" srcId="{545E66FC-A3F7-44E9-8D33-336056C4DEFA}" destId="{204BF361-89ED-4FE4-BFDD-C3ED746C0689}" srcOrd="0" destOrd="0" presId="urn:microsoft.com/office/officeart/2005/8/layout/vList5"/>
    <dgm:cxn modelId="{2715832F-76D2-4D48-B63A-24A6C21CD825}" srcId="{41BC0FB4-1567-4E26-9895-F9A1DA81CFE5}" destId="{9A3C4A69-A096-4EAA-9676-26AACDCC3121}" srcOrd="0" destOrd="0" parTransId="{6A4757B6-36DA-4E94-96A9-BD1A94D7102D}" sibTransId="{551DFA53-98A4-4347-B26F-B8BD913E32D9}"/>
    <dgm:cxn modelId="{458D44E9-F5F9-494E-9294-41D3C2AF183D}" srcId="{545E66FC-A3F7-44E9-8D33-336056C4DEFA}" destId="{7AC26598-6239-469C-B344-CF17780CD6F6}" srcOrd="0" destOrd="0" parTransId="{D646E439-3258-4F9E-BF0D-3B545C14D076}" sibTransId="{C139AD18-9F69-4416-B34F-9DAF4A02B51D}"/>
    <dgm:cxn modelId="{980CEF1B-88A2-47F0-8445-838A10E33F59}" type="presOf" srcId="{41BC0FB4-1567-4E26-9895-F9A1DA81CFE5}" destId="{F973666E-2AA4-468D-A3DD-7C5C0FF968D2}" srcOrd="0" destOrd="0" presId="urn:microsoft.com/office/officeart/2005/8/layout/vList5"/>
    <dgm:cxn modelId="{E3E10890-2014-4D25-A4C2-340B48E2700B}" type="presOf" srcId="{9A3C4A69-A096-4EAA-9676-26AACDCC3121}" destId="{19BCAA57-DB1A-4408-8C7E-2A720EEA377B}" srcOrd="0" destOrd="0" presId="urn:microsoft.com/office/officeart/2005/8/layout/vList5"/>
    <dgm:cxn modelId="{BFFD07CF-A779-49BF-A3EE-07C243E6C69E}" srcId="{ED2B7423-AE30-490B-B9F2-5B9918723F50}" destId="{B5CDB978-7F5E-4C05-9A44-1B7B2F67F7E3}" srcOrd="2" destOrd="0" parTransId="{DA7E5BB2-833C-4484-81E9-CB8980E7A54C}" sibTransId="{F9AADA4B-AF4E-49B2-8743-C9FF073FDE2E}"/>
    <dgm:cxn modelId="{EAA16C27-6433-494F-98E9-61AC8DBF7179}" type="presOf" srcId="{5639A595-705E-4FD2-A8B3-41DA072DA56E}" destId="{9884181F-D975-4AE3-A91E-F7F422BDB97E}" srcOrd="0" destOrd="0" presId="urn:microsoft.com/office/officeart/2005/8/layout/vList5"/>
    <dgm:cxn modelId="{33C76915-1814-4413-9C62-8E7AD7C1A75D}" srcId="{ED2B7423-AE30-490B-B9F2-5B9918723F50}" destId="{41BC0FB4-1567-4E26-9895-F9A1DA81CFE5}" srcOrd="0" destOrd="0" parTransId="{807DC832-3EE3-4D03-8585-B5182A54F2B7}" sibTransId="{0579B919-EB8B-4E32-ACF1-9C1BB8D22539}"/>
    <dgm:cxn modelId="{33D38230-FE8C-41FF-A658-6E5BAAE4DF35}" type="presOf" srcId="{6395D713-7481-4B05-B796-047F3EB76589}" destId="{195966A6-8F9A-41EA-A0C4-485D9004F6F7}" srcOrd="0" destOrd="0" presId="urn:microsoft.com/office/officeart/2005/8/layout/vList5"/>
    <dgm:cxn modelId="{E338E02F-9363-4D34-8809-45520A78C552}" type="presParOf" srcId="{0EA122A0-080E-4622-BDBA-5266A2EBB3F5}" destId="{B868AC66-2A90-438E-9B54-8CFFF91B23B7}" srcOrd="0" destOrd="0" presId="urn:microsoft.com/office/officeart/2005/8/layout/vList5"/>
    <dgm:cxn modelId="{0951D595-F86E-413A-9043-8FEF15C9E615}" type="presParOf" srcId="{B868AC66-2A90-438E-9B54-8CFFF91B23B7}" destId="{F973666E-2AA4-468D-A3DD-7C5C0FF968D2}" srcOrd="0" destOrd="0" presId="urn:microsoft.com/office/officeart/2005/8/layout/vList5"/>
    <dgm:cxn modelId="{74113555-BF5B-4328-B160-21EF7F018FF3}" type="presParOf" srcId="{B868AC66-2A90-438E-9B54-8CFFF91B23B7}" destId="{19BCAA57-DB1A-4408-8C7E-2A720EEA377B}" srcOrd="1" destOrd="0" presId="urn:microsoft.com/office/officeart/2005/8/layout/vList5"/>
    <dgm:cxn modelId="{85776B47-6127-4C29-9767-CBB1758C7749}" type="presParOf" srcId="{0EA122A0-080E-4622-BDBA-5266A2EBB3F5}" destId="{B2473DB9-29A1-400A-99B4-B20820BD1B72}" srcOrd="1" destOrd="0" presId="urn:microsoft.com/office/officeart/2005/8/layout/vList5"/>
    <dgm:cxn modelId="{4B1622F7-B5EF-4C4C-A1A9-32515F0BCBEE}" type="presParOf" srcId="{0EA122A0-080E-4622-BDBA-5266A2EBB3F5}" destId="{0BFA247E-32F6-4E1F-96B8-AF6BB845B525}" srcOrd="2" destOrd="0" presId="urn:microsoft.com/office/officeart/2005/8/layout/vList5"/>
    <dgm:cxn modelId="{D9730A98-D9CF-44DD-82FA-29FF3DC7BC27}" type="presParOf" srcId="{0BFA247E-32F6-4E1F-96B8-AF6BB845B525}" destId="{BB0EABE5-DB11-4440-9009-171B45CF44BC}" srcOrd="0" destOrd="0" presId="urn:microsoft.com/office/officeart/2005/8/layout/vList5"/>
    <dgm:cxn modelId="{1AA21166-9A84-4111-935D-3C66091A51CD}" type="presParOf" srcId="{0BFA247E-32F6-4E1F-96B8-AF6BB845B525}" destId="{069A20D7-5E81-4765-9C1D-3F2F62BAE7AF}" srcOrd="1" destOrd="0" presId="urn:microsoft.com/office/officeart/2005/8/layout/vList5"/>
    <dgm:cxn modelId="{8D7006B4-888D-4406-96CD-4D8444D28E8B}" type="presParOf" srcId="{0EA122A0-080E-4622-BDBA-5266A2EBB3F5}" destId="{0C4940E7-E4E5-4903-A989-A83D4FB4613F}" srcOrd="3" destOrd="0" presId="urn:microsoft.com/office/officeart/2005/8/layout/vList5"/>
    <dgm:cxn modelId="{6D745CAB-8BCA-4154-AFAC-556D9B90B71B}" type="presParOf" srcId="{0EA122A0-080E-4622-BDBA-5266A2EBB3F5}" destId="{A00619F4-EA2C-4C65-A7C8-2D4AABB63983}" srcOrd="4" destOrd="0" presId="urn:microsoft.com/office/officeart/2005/8/layout/vList5"/>
    <dgm:cxn modelId="{AE1500DE-C31E-4794-8327-7C3D36994AE3}" type="presParOf" srcId="{A00619F4-EA2C-4C65-A7C8-2D4AABB63983}" destId="{7E17CC18-616A-4E3C-847F-61D308A832D7}" srcOrd="0" destOrd="0" presId="urn:microsoft.com/office/officeart/2005/8/layout/vList5"/>
    <dgm:cxn modelId="{AA04CF2F-910C-495F-BA2E-57939E863B8A}" type="presParOf" srcId="{A00619F4-EA2C-4C65-A7C8-2D4AABB63983}" destId="{CBA7C418-06FB-46BC-8FC9-F46EDCBAA622}" srcOrd="1" destOrd="0" presId="urn:microsoft.com/office/officeart/2005/8/layout/vList5"/>
    <dgm:cxn modelId="{B1FDFCA3-BD68-47B0-9B5A-C54D20710C3D}" type="presParOf" srcId="{0EA122A0-080E-4622-BDBA-5266A2EBB3F5}" destId="{E3E7C389-5005-4B40-B8D5-6005B79902ED}" srcOrd="5" destOrd="0" presId="urn:microsoft.com/office/officeart/2005/8/layout/vList5"/>
    <dgm:cxn modelId="{8517EDF1-EAED-4951-A1D8-24DE82282526}" type="presParOf" srcId="{0EA122A0-080E-4622-BDBA-5266A2EBB3F5}" destId="{7A048075-BB27-4812-9689-95F0005C34AB}" srcOrd="6" destOrd="0" presId="urn:microsoft.com/office/officeart/2005/8/layout/vList5"/>
    <dgm:cxn modelId="{2BBFF00A-77BE-45F7-94A7-42CF2588EEA2}" type="presParOf" srcId="{7A048075-BB27-4812-9689-95F0005C34AB}" destId="{94D8CCFB-9239-43D3-889B-0F16E0AF7DFC}" srcOrd="0" destOrd="0" presId="urn:microsoft.com/office/officeart/2005/8/layout/vList5"/>
    <dgm:cxn modelId="{6CC47535-A97E-485E-8CBB-076B2B76F435}" type="presParOf" srcId="{7A048075-BB27-4812-9689-95F0005C34AB}" destId="{195966A6-8F9A-41EA-A0C4-485D9004F6F7}" srcOrd="1" destOrd="0" presId="urn:microsoft.com/office/officeart/2005/8/layout/vList5"/>
    <dgm:cxn modelId="{CCC3C8B2-1664-4AE7-A1FF-148F43A0EF12}" type="presParOf" srcId="{0EA122A0-080E-4622-BDBA-5266A2EBB3F5}" destId="{9A460C33-B86E-4399-9D15-9D8105C1AFB0}" srcOrd="7" destOrd="0" presId="urn:microsoft.com/office/officeart/2005/8/layout/vList5"/>
    <dgm:cxn modelId="{09415CB9-E610-4B48-9FB0-1AEC55E4B5CC}" type="presParOf" srcId="{0EA122A0-080E-4622-BDBA-5266A2EBB3F5}" destId="{6027A658-F1A9-4D0B-A3B1-9D32DD36FDDB}" srcOrd="8" destOrd="0" presId="urn:microsoft.com/office/officeart/2005/8/layout/vList5"/>
    <dgm:cxn modelId="{E31FBD2E-0B87-4E7D-85D2-3442E85CFCCC}" type="presParOf" srcId="{6027A658-F1A9-4D0B-A3B1-9D32DD36FDDB}" destId="{B5D093DF-FCCD-43ED-9695-8EAADDB17709}" srcOrd="0" destOrd="0" presId="urn:microsoft.com/office/officeart/2005/8/layout/vList5"/>
    <dgm:cxn modelId="{2A8FE1F9-143E-4391-9462-19D48E8039B7}" type="presParOf" srcId="{6027A658-F1A9-4D0B-A3B1-9D32DD36FDDB}" destId="{2AE0D5F9-F38A-404C-93DB-BA4AF184AFE1}" srcOrd="1" destOrd="0" presId="urn:microsoft.com/office/officeart/2005/8/layout/vList5"/>
    <dgm:cxn modelId="{EB77243D-A8ED-45E1-8A82-84E9A1655B7C}" type="presParOf" srcId="{0EA122A0-080E-4622-BDBA-5266A2EBB3F5}" destId="{F57F447F-1EAF-40D7-9C0D-43ED0FBB8A3F}" srcOrd="9" destOrd="0" presId="urn:microsoft.com/office/officeart/2005/8/layout/vList5"/>
    <dgm:cxn modelId="{C59AD832-FAA9-48AF-A0DE-AEAC8765B7A2}" type="presParOf" srcId="{0EA122A0-080E-4622-BDBA-5266A2EBB3F5}" destId="{75BFCD9A-86F5-46CD-BFF1-2D9C79CEFA4E}" srcOrd="10" destOrd="0" presId="urn:microsoft.com/office/officeart/2005/8/layout/vList5"/>
    <dgm:cxn modelId="{9CF73CFF-AAB5-4DE7-8EFB-3D7618CC6D46}" type="presParOf" srcId="{75BFCD9A-86F5-46CD-BFF1-2D9C79CEFA4E}" destId="{9884181F-D975-4AE3-A91E-F7F422BDB97E}" srcOrd="0" destOrd="0" presId="urn:microsoft.com/office/officeart/2005/8/layout/vList5"/>
    <dgm:cxn modelId="{46A9C0AA-7541-4690-B595-4EB9ED9A0E6A}" type="presParOf" srcId="{75BFCD9A-86F5-46CD-BFF1-2D9C79CEFA4E}" destId="{3B43759C-40B0-47B0-9098-75B19874A68B}" srcOrd="1" destOrd="0" presId="urn:microsoft.com/office/officeart/2005/8/layout/vList5"/>
    <dgm:cxn modelId="{A311D15B-3B6C-4F0C-834C-F7BA454D43D1}" type="presParOf" srcId="{0EA122A0-080E-4622-BDBA-5266A2EBB3F5}" destId="{88611F2E-9B64-4394-B4F6-E85E30D9490E}" srcOrd="11" destOrd="0" presId="urn:microsoft.com/office/officeart/2005/8/layout/vList5"/>
    <dgm:cxn modelId="{485F2982-5C91-4296-88E5-4FF43A1D49FB}" type="presParOf" srcId="{0EA122A0-080E-4622-BDBA-5266A2EBB3F5}" destId="{E38AC0DF-FAD2-4D92-AA9D-87673084DA05}" srcOrd="12" destOrd="0" presId="urn:microsoft.com/office/officeart/2005/8/layout/vList5"/>
    <dgm:cxn modelId="{81A8E25D-6547-4FF2-94DE-B3687B758D99}" type="presParOf" srcId="{E38AC0DF-FAD2-4D92-AA9D-87673084DA05}" destId="{204BF361-89ED-4FE4-BFDD-C3ED746C0689}" srcOrd="0" destOrd="0" presId="urn:microsoft.com/office/officeart/2005/8/layout/vList5"/>
    <dgm:cxn modelId="{6C14AABD-15F5-4DB1-BCCF-6959056A05EA}" type="presParOf" srcId="{E38AC0DF-FAD2-4D92-AA9D-87673084DA05}" destId="{7C13B1F6-56FC-4A0A-AECE-A1DAB116DF34}"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8A8EC2C-7CCB-4AD7-8682-E0FB58B815F9}" type="doc">
      <dgm:prSet loTypeId="urn:microsoft.com/office/officeart/2005/8/layout/lProcess3" loCatId="process" qsTypeId="urn:microsoft.com/office/officeart/2005/8/quickstyle/simple1" qsCatId="simple" csTypeId="urn:microsoft.com/office/officeart/2005/8/colors/colorful3" csCatId="colorful" phldr="1"/>
      <dgm:spPr/>
      <dgm:t>
        <a:bodyPr/>
        <a:lstStyle/>
        <a:p>
          <a:endParaRPr lang="en-US"/>
        </a:p>
      </dgm:t>
    </dgm:pt>
    <dgm:pt modelId="{05BCFEA6-7DCC-45E1-B0FC-0B9A4146A319}">
      <dgm:prSet phldrT="[Text]" custT="1"/>
      <dgm:spPr/>
      <dgm:t>
        <a:bodyPr/>
        <a:lstStyle/>
        <a:p>
          <a:r>
            <a:rPr lang="en-US" sz="1200" b="1" dirty="0"/>
            <a:t>Scope</a:t>
          </a:r>
        </a:p>
      </dgm:t>
    </dgm:pt>
    <dgm:pt modelId="{725DE290-6253-4258-9F44-7A7D6EB8DFB7}" type="parTrans" cxnId="{0CF3E07B-C812-4F37-916C-13487DD337D3}">
      <dgm:prSet/>
      <dgm:spPr/>
      <dgm:t>
        <a:bodyPr/>
        <a:lstStyle/>
        <a:p>
          <a:endParaRPr lang="en-US" sz="2000" b="0"/>
        </a:p>
      </dgm:t>
    </dgm:pt>
    <dgm:pt modelId="{D7528953-1596-4EAE-8312-18694D527A42}" type="sibTrans" cxnId="{0CF3E07B-C812-4F37-916C-13487DD337D3}">
      <dgm:prSet/>
      <dgm:spPr/>
      <dgm:t>
        <a:bodyPr/>
        <a:lstStyle/>
        <a:p>
          <a:endParaRPr lang="en-US" sz="2000" b="0"/>
        </a:p>
      </dgm:t>
    </dgm:pt>
    <dgm:pt modelId="{DA310A41-8E53-46ED-9878-B1EB34E3ACFA}">
      <dgm:prSet phldrT="[Text]" custT="1"/>
      <dgm:spPr/>
      <dgm:t>
        <a:bodyPr/>
        <a:lstStyle/>
        <a:p>
          <a:r>
            <a:rPr lang="en-US" sz="900" b="0" dirty="0"/>
            <a:t>Define Scope</a:t>
          </a:r>
        </a:p>
      </dgm:t>
    </dgm:pt>
    <dgm:pt modelId="{03F1A21D-0762-4F44-B2D4-B29D0C752864}" type="parTrans" cxnId="{77D06EFD-243D-4104-891F-762993B36393}">
      <dgm:prSet/>
      <dgm:spPr/>
      <dgm:t>
        <a:bodyPr/>
        <a:lstStyle/>
        <a:p>
          <a:endParaRPr lang="en-US" sz="2000" b="0"/>
        </a:p>
      </dgm:t>
    </dgm:pt>
    <dgm:pt modelId="{9B1296E5-2B94-4CB5-83E2-62CC52CDFBF3}" type="sibTrans" cxnId="{77D06EFD-243D-4104-891F-762993B36393}">
      <dgm:prSet/>
      <dgm:spPr/>
      <dgm:t>
        <a:bodyPr/>
        <a:lstStyle/>
        <a:p>
          <a:endParaRPr lang="en-US" sz="2000" b="0"/>
        </a:p>
      </dgm:t>
    </dgm:pt>
    <dgm:pt modelId="{32DBBE10-3E56-4CD7-8E73-0B35D2F00C43}">
      <dgm:prSet phldrT="[Text]" custT="1"/>
      <dgm:spPr/>
      <dgm:t>
        <a:bodyPr/>
        <a:lstStyle/>
        <a:p>
          <a:r>
            <a:rPr lang="en-US" sz="900" b="0" dirty="0"/>
            <a:t>Collect Requirements</a:t>
          </a:r>
        </a:p>
      </dgm:t>
    </dgm:pt>
    <dgm:pt modelId="{028AE28A-5B75-4EC8-9059-8F13A54296AF}" type="parTrans" cxnId="{C1D67B12-BDC1-4D65-9D70-54A6B8980F45}">
      <dgm:prSet/>
      <dgm:spPr/>
      <dgm:t>
        <a:bodyPr/>
        <a:lstStyle/>
        <a:p>
          <a:endParaRPr lang="en-US" sz="2000" b="0"/>
        </a:p>
      </dgm:t>
    </dgm:pt>
    <dgm:pt modelId="{8E2EBDDD-06AC-4E3E-A65D-388535DF81B3}" type="sibTrans" cxnId="{C1D67B12-BDC1-4D65-9D70-54A6B8980F45}">
      <dgm:prSet/>
      <dgm:spPr/>
      <dgm:t>
        <a:bodyPr/>
        <a:lstStyle/>
        <a:p>
          <a:endParaRPr lang="en-US" sz="2000" b="0"/>
        </a:p>
      </dgm:t>
    </dgm:pt>
    <dgm:pt modelId="{DCE88FF8-9A42-4D9E-AFC8-93685DFD3717}">
      <dgm:prSet phldrT="[Text]" custT="1"/>
      <dgm:spPr/>
      <dgm:t>
        <a:bodyPr/>
        <a:lstStyle/>
        <a:p>
          <a:r>
            <a:rPr lang="en-US" sz="1200" b="1" dirty="0"/>
            <a:t>Time</a:t>
          </a:r>
        </a:p>
      </dgm:t>
    </dgm:pt>
    <dgm:pt modelId="{EE3F5C41-D85D-4855-9556-243B7D8D91AE}" type="parTrans" cxnId="{84BAE3BA-80FB-4B4A-95A9-0903C37CA722}">
      <dgm:prSet/>
      <dgm:spPr/>
      <dgm:t>
        <a:bodyPr/>
        <a:lstStyle/>
        <a:p>
          <a:endParaRPr lang="en-US" sz="2000" b="0"/>
        </a:p>
      </dgm:t>
    </dgm:pt>
    <dgm:pt modelId="{AA610E68-F3A5-4659-BCF6-FDE8AD4DC5A7}" type="sibTrans" cxnId="{84BAE3BA-80FB-4B4A-95A9-0903C37CA722}">
      <dgm:prSet/>
      <dgm:spPr/>
      <dgm:t>
        <a:bodyPr/>
        <a:lstStyle/>
        <a:p>
          <a:endParaRPr lang="en-US" sz="2000" b="0"/>
        </a:p>
      </dgm:t>
    </dgm:pt>
    <dgm:pt modelId="{322E7ADE-2F77-4F7B-BE55-DAB2A3AB334F}">
      <dgm:prSet phldrT="[Text]" custT="1"/>
      <dgm:spPr/>
      <dgm:t>
        <a:bodyPr/>
        <a:lstStyle/>
        <a:p>
          <a:r>
            <a:rPr lang="en-US" sz="1200" b="1" dirty="0"/>
            <a:t>Quality</a:t>
          </a:r>
        </a:p>
      </dgm:t>
    </dgm:pt>
    <dgm:pt modelId="{DEA5A12D-1952-4F25-A6C9-7FF90ED48C26}" type="parTrans" cxnId="{4D059477-D850-49A2-9815-3A913386B19C}">
      <dgm:prSet/>
      <dgm:spPr/>
      <dgm:t>
        <a:bodyPr/>
        <a:lstStyle/>
        <a:p>
          <a:endParaRPr lang="en-US" sz="2000" b="0"/>
        </a:p>
      </dgm:t>
    </dgm:pt>
    <dgm:pt modelId="{3F230DE8-89BA-4EB2-B339-DC9273740F86}" type="sibTrans" cxnId="{4D059477-D850-49A2-9815-3A913386B19C}">
      <dgm:prSet/>
      <dgm:spPr/>
      <dgm:t>
        <a:bodyPr/>
        <a:lstStyle/>
        <a:p>
          <a:endParaRPr lang="en-US" sz="2000" b="0"/>
        </a:p>
      </dgm:t>
    </dgm:pt>
    <dgm:pt modelId="{2B0B0022-629F-4B47-BFAC-A23A1E407C4E}">
      <dgm:prSet phldrT="[Text]" custT="1"/>
      <dgm:spPr/>
      <dgm:t>
        <a:bodyPr/>
        <a:lstStyle/>
        <a:p>
          <a:r>
            <a:rPr lang="en-US" sz="900" b="0" dirty="0"/>
            <a:t>Execute Project</a:t>
          </a:r>
        </a:p>
      </dgm:t>
    </dgm:pt>
    <dgm:pt modelId="{2D435EB4-0E12-4948-86AE-6400225B47AC}" type="parTrans" cxnId="{B9446BBE-E838-463F-8197-1F75F4FA2A68}">
      <dgm:prSet/>
      <dgm:spPr/>
      <dgm:t>
        <a:bodyPr/>
        <a:lstStyle/>
        <a:p>
          <a:endParaRPr lang="en-US" sz="2000" b="0"/>
        </a:p>
      </dgm:t>
    </dgm:pt>
    <dgm:pt modelId="{80ABFA6C-09D9-4636-87B9-744339EA30D8}" type="sibTrans" cxnId="{B9446BBE-E838-463F-8197-1F75F4FA2A68}">
      <dgm:prSet/>
      <dgm:spPr/>
      <dgm:t>
        <a:bodyPr/>
        <a:lstStyle/>
        <a:p>
          <a:endParaRPr lang="en-US" sz="2000" b="0"/>
        </a:p>
      </dgm:t>
    </dgm:pt>
    <dgm:pt modelId="{5502F7EA-8630-4D37-908D-5D915F76A687}">
      <dgm:prSet phldrT="[Text]" custT="1"/>
      <dgm:spPr/>
      <dgm:t>
        <a:bodyPr/>
        <a:lstStyle/>
        <a:p>
          <a:r>
            <a:rPr lang="en-US" sz="900" b="0" dirty="0"/>
            <a:t>Control Scope</a:t>
          </a:r>
        </a:p>
      </dgm:t>
    </dgm:pt>
    <dgm:pt modelId="{BC110711-BC0E-45A6-B2BE-B2B2C858BE25}" type="parTrans" cxnId="{35EC6EDF-C096-4C9D-88F6-D1E852B07064}">
      <dgm:prSet/>
      <dgm:spPr/>
      <dgm:t>
        <a:bodyPr/>
        <a:lstStyle/>
        <a:p>
          <a:endParaRPr lang="en-US" sz="2000" b="0"/>
        </a:p>
      </dgm:t>
    </dgm:pt>
    <dgm:pt modelId="{00B6B710-BC86-43DB-A162-75DAC81329D6}" type="sibTrans" cxnId="{35EC6EDF-C096-4C9D-88F6-D1E852B07064}">
      <dgm:prSet/>
      <dgm:spPr/>
      <dgm:t>
        <a:bodyPr/>
        <a:lstStyle/>
        <a:p>
          <a:endParaRPr lang="en-US" sz="2000" b="0"/>
        </a:p>
      </dgm:t>
    </dgm:pt>
    <dgm:pt modelId="{AFEBABDE-9BB3-40C9-BEFC-2BF9C2E4FD63}">
      <dgm:prSet phldrT="[Text]" custT="1"/>
      <dgm:spPr/>
      <dgm:t>
        <a:bodyPr/>
        <a:lstStyle/>
        <a:p>
          <a:r>
            <a:rPr lang="en-US" sz="900" b="0" dirty="0"/>
            <a:t>Confirm Scope Completed</a:t>
          </a:r>
        </a:p>
      </dgm:t>
    </dgm:pt>
    <dgm:pt modelId="{3AB445A9-C9FE-473C-B630-8B236E825D1A}" type="parTrans" cxnId="{62A21E9B-FA13-4E40-A674-3E77B93949D4}">
      <dgm:prSet/>
      <dgm:spPr/>
      <dgm:t>
        <a:bodyPr/>
        <a:lstStyle/>
        <a:p>
          <a:endParaRPr lang="en-US" sz="2000" b="0"/>
        </a:p>
      </dgm:t>
    </dgm:pt>
    <dgm:pt modelId="{F027AF68-7E2A-457E-90E8-E513CF931FE3}" type="sibTrans" cxnId="{62A21E9B-FA13-4E40-A674-3E77B93949D4}">
      <dgm:prSet/>
      <dgm:spPr/>
      <dgm:t>
        <a:bodyPr/>
        <a:lstStyle/>
        <a:p>
          <a:endParaRPr lang="en-US" sz="2000" b="0"/>
        </a:p>
      </dgm:t>
    </dgm:pt>
    <dgm:pt modelId="{A42287EF-90E1-4436-A993-27A364BC869B}">
      <dgm:prSet custT="1"/>
      <dgm:spPr/>
      <dgm:t>
        <a:bodyPr/>
        <a:lstStyle/>
        <a:p>
          <a:r>
            <a:rPr lang="en-US" sz="900" b="0" dirty="0"/>
            <a:t>Define Milestones</a:t>
          </a:r>
        </a:p>
      </dgm:t>
    </dgm:pt>
    <dgm:pt modelId="{B549EEAC-80FE-458F-9E9C-4B698C6D97AF}" type="parTrans" cxnId="{C2406EAB-ED3E-4250-BFB1-11BA04BE238C}">
      <dgm:prSet/>
      <dgm:spPr/>
      <dgm:t>
        <a:bodyPr/>
        <a:lstStyle/>
        <a:p>
          <a:endParaRPr lang="en-US" sz="2000" b="0"/>
        </a:p>
      </dgm:t>
    </dgm:pt>
    <dgm:pt modelId="{9B8C9B17-8BC4-40FA-A59B-F2B9807E39C8}" type="sibTrans" cxnId="{C2406EAB-ED3E-4250-BFB1-11BA04BE238C}">
      <dgm:prSet/>
      <dgm:spPr/>
      <dgm:t>
        <a:bodyPr/>
        <a:lstStyle/>
        <a:p>
          <a:endParaRPr lang="en-US" sz="2000" b="0"/>
        </a:p>
      </dgm:t>
    </dgm:pt>
    <dgm:pt modelId="{91AC0FB3-F52E-4EC9-888D-24F955A6F09B}">
      <dgm:prSet custT="1"/>
      <dgm:spPr/>
      <dgm:t>
        <a:bodyPr/>
        <a:lstStyle/>
        <a:p>
          <a:r>
            <a:rPr lang="en-US" sz="900" b="0" dirty="0"/>
            <a:t>Develop Schedule</a:t>
          </a:r>
        </a:p>
      </dgm:t>
    </dgm:pt>
    <dgm:pt modelId="{35C80800-A496-47D9-964B-5F6651B3CBA8}" type="parTrans" cxnId="{D6A2BBB8-6827-4FC1-AAE2-A2B5664D1CDA}">
      <dgm:prSet/>
      <dgm:spPr/>
      <dgm:t>
        <a:bodyPr/>
        <a:lstStyle/>
        <a:p>
          <a:endParaRPr lang="en-US" sz="2000" b="0"/>
        </a:p>
      </dgm:t>
    </dgm:pt>
    <dgm:pt modelId="{9F62C041-B720-4526-9AB8-E116BB2F7B24}" type="sibTrans" cxnId="{D6A2BBB8-6827-4FC1-AAE2-A2B5664D1CDA}">
      <dgm:prSet/>
      <dgm:spPr/>
      <dgm:t>
        <a:bodyPr/>
        <a:lstStyle/>
        <a:p>
          <a:endParaRPr lang="en-US" sz="2000" b="0"/>
        </a:p>
      </dgm:t>
    </dgm:pt>
    <dgm:pt modelId="{E9F4A7F8-02FC-4059-B308-25AE6299AC66}">
      <dgm:prSet custT="1"/>
      <dgm:spPr/>
      <dgm:t>
        <a:bodyPr/>
        <a:lstStyle/>
        <a:p>
          <a:endParaRPr lang="en-US" sz="900" b="0" dirty="0"/>
        </a:p>
      </dgm:t>
    </dgm:pt>
    <dgm:pt modelId="{48EC379A-62E5-4EA1-B4C1-8DD2A5E2DA6A}" type="parTrans" cxnId="{E16E68E8-6A7A-4F0F-9486-B683BA78ACF3}">
      <dgm:prSet/>
      <dgm:spPr/>
      <dgm:t>
        <a:bodyPr/>
        <a:lstStyle/>
        <a:p>
          <a:endParaRPr lang="en-US" sz="2000" b="0"/>
        </a:p>
      </dgm:t>
    </dgm:pt>
    <dgm:pt modelId="{35739470-5D40-408C-9D5C-B8772CE05B35}" type="sibTrans" cxnId="{E16E68E8-6A7A-4F0F-9486-B683BA78ACF3}">
      <dgm:prSet/>
      <dgm:spPr/>
      <dgm:t>
        <a:bodyPr/>
        <a:lstStyle/>
        <a:p>
          <a:endParaRPr lang="en-US" sz="2000" b="0"/>
        </a:p>
      </dgm:t>
    </dgm:pt>
    <dgm:pt modelId="{507454C7-BEA3-4BA7-96A4-F7945580AE8B}">
      <dgm:prSet custT="1"/>
      <dgm:spPr/>
      <dgm:t>
        <a:bodyPr/>
        <a:lstStyle/>
        <a:p>
          <a:r>
            <a:rPr lang="en-US" sz="900" b="0" dirty="0"/>
            <a:t>Control Schedule</a:t>
          </a:r>
        </a:p>
      </dgm:t>
    </dgm:pt>
    <dgm:pt modelId="{30F762AA-8662-484F-A330-80B7BF7C9CBD}" type="parTrans" cxnId="{3C37F995-D63C-41A5-AB3F-10FBA0E6FADB}">
      <dgm:prSet/>
      <dgm:spPr/>
      <dgm:t>
        <a:bodyPr/>
        <a:lstStyle/>
        <a:p>
          <a:endParaRPr lang="en-US" sz="2000" b="0"/>
        </a:p>
      </dgm:t>
    </dgm:pt>
    <dgm:pt modelId="{D4232513-3B1F-48FB-ACA5-C7CCF681F092}" type="sibTrans" cxnId="{3C37F995-D63C-41A5-AB3F-10FBA0E6FADB}">
      <dgm:prSet/>
      <dgm:spPr/>
      <dgm:t>
        <a:bodyPr/>
        <a:lstStyle/>
        <a:p>
          <a:endParaRPr lang="en-US" sz="2000" b="0"/>
        </a:p>
      </dgm:t>
    </dgm:pt>
    <dgm:pt modelId="{8E641AFD-FF3C-435D-A29E-B0D34E3BB1C8}">
      <dgm:prSet custT="1"/>
      <dgm:spPr/>
      <dgm:t>
        <a:bodyPr/>
        <a:lstStyle/>
        <a:p>
          <a:endParaRPr lang="en-US" sz="900" b="0" dirty="0"/>
        </a:p>
      </dgm:t>
    </dgm:pt>
    <dgm:pt modelId="{FAF11531-DDD6-48F0-B2EB-C3E5575EDF5E}" type="parTrans" cxnId="{90A18A5A-CD24-47B8-9A36-F0316B30FD55}">
      <dgm:prSet/>
      <dgm:spPr/>
      <dgm:t>
        <a:bodyPr/>
        <a:lstStyle/>
        <a:p>
          <a:endParaRPr lang="en-US" sz="2000" b="0"/>
        </a:p>
      </dgm:t>
    </dgm:pt>
    <dgm:pt modelId="{3D355F7F-7BFE-4D4A-8884-B4F19BBCF365}" type="sibTrans" cxnId="{90A18A5A-CD24-47B8-9A36-F0316B30FD55}">
      <dgm:prSet/>
      <dgm:spPr/>
      <dgm:t>
        <a:bodyPr/>
        <a:lstStyle/>
        <a:p>
          <a:endParaRPr lang="en-US" sz="2000" b="0"/>
        </a:p>
      </dgm:t>
    </dgm:pt>
    <dgm:pt modelId="{4589D48D-DD4B-49E6-9791-D6BF3AA6F75F}">
      <dgm:prSet phldrT="[Text]" custT="1"/>
      <dgm:spPr/>
      <dgm:t>
        <a:bodyPr/>
        <a:lstStyle/>
        <a:p>
          <a:r>
            <a:rPr lang="en-US" sz="1200" b="1" dirty="0"/>
            <a:t>Communications</a:t>
          </a:r>
        </a:p>
      </dgm:t>
    </dgm:pt>
    <dgm:pt modelId="{6DE8B072-C1FA-4871-9766-C3803E5BAF00}" type="parTrans" cxnId="{6F4A68D3-09DC-48FD-B304-90AE28EE5257}">
      <dgm:prSet/>
      <dgm:spPr/>
      <dgm:t>
        <a:bodyPr/>
        <a:lstStyle/>
        <a:p>
          <a:endParaRPr lang="en-US" sz="2000" b="0"/>
        </a:p>
      </dgm:t>
    </dgm:pt>
    <dgm:pt modelId="{4425A71C-2C32-4E13-9731-4A4D7D8073A6}" type="sibTrans" cxnId="{6F4A68D3-09DC-48FD-B304-90AE28EE5257}">
      <dgm:prSet/>
      <dgm:spPr/>
      <dgm:t>
        <a:bodyPr/>
        <a:lstStyle/>
        <a:p>
          <a:endParaRPr lang="en-US" sz="2000" b="0"/>
        </a:p>
      </dgm:t>
    </dgm:pt>
    <dgm:pt modelId="{3A85CE20-72AE-41F5-BE8F-9FF9A28685F9}">
      <dgm:prSet phldrT="[Text]" custT="1"/>
      <dgm:spPr/>
      <dgm:t>
        <a:bodyPr/>
        <a:lstStyle/>
        <a:p>
          <a:r>
            <a:rPr lang="en-US" sz="1200" b="1" dirty="0"/>
            <a:t>Risk</a:t>
          </a:r>
        </a:p>
      </dgm:t>
    </dgm:pt>
    <dgm:pt modelId="{39FF6FCD-9A62-464C-AD96-E766022013EF}" type="parTrans" cxnId="{3C385E0C-3579-44DD-9645-B909E0D0B7F0}">
      <dgm:prSet/>
      <dgm:spPr/>
      <dgm:t>
        <a:bodyPr/>
        <a:lstStyle/>
        <a:p>
          <a:endParaRPr lang="en-US" sz="2000" b="0"/>
        </a:p>
      </dgm:t>
    </dgm:pt>
    <dgm:pt modelId="{D9B6E912-D0BD-4AC1-A63C-B959DE02572E}" type="sibTrans" cxnId="{3C385E0C-3579-44DD-9645-B909E0D0B7F0}">
      <dgm:prSet/>
      <dgm:spPr/>
      <dgm:t>
        <a:bodyPr/>
        <a:lstStyle/>
        <a:p>
          <a:endParaRPr lang="en-US" sz="2000" b="0"/>
        </a:p>
      </dgm:t>
    </dgm:pt>
    <dgm:pt modelId="{BFCD8DB2-5B6D-4846-86D7-D5DABD19133D}">
      <dgm:prSet phldrT="[Text]" custT="1"/>
      <dgm:spPr/>
      <dgm:t>
        <a:bodyPr/>
        <a:lstStyle/>
        <a:p>
          <a:r>
            <a:rPr lang="en-US" sz="1200" b="1" dirty="0"/>
            <a:t>Budget</a:t>
          </a:r>
        </a:p>
      </dgm:t>
    </dgm:pt>
    <dgm:pt modelId="{083CC247-1CEA-49AC-8802-EAF60FFFB299}" type="parTrans" cxnId="{E9AE6D56-4756-4AB8-898B-88421E1FE2F3}">
      <dgm:prSet/>
      <dgm:spPr/>
      <dgm:t>
        <a:bodyPr/>
        <a:lstStyle/>
        <a:p>
          <a:endParaRPr lang="en-US" sz="2000" b="0"/>
        </a:p>
      </dgm:t>
    </dgm:pt>
    <dgm:pt modelId="{2D05CBEB-0BA4-416A-8F59-77EA1CA77893}" type="sibTrans" cxnId="{E9AE6D56-4756-4AB8-898B-88421E1FE2F3}">
      <dgm:prSet/>
      <dgm:spPr/>
      <dgm:t>
        <a:bodyPr/>
        <a:lstStyle/>
        <a:p>
          <a:endParaRPr lang="en-US" sz="2000" b="0"/>
        </a:p>
      </dgm:t>
    </dgm:pt>
    <dgm:pt modelId="{7397EDDC-7921-42DF-8097-31CE71570621}">
      <dgm:prSet phldrT="[Text]" custT="1"/>
      <dgm:spPr/>
      <dgm:t>
        <a:bodyPr/>
        <a:lstStyle/>
        <a:p>
          <a:r>
            <a:rPr lang="en-US" sz="1200" b="1" dirty="0"/>
            <a:t>Resource</a:t>
          </a:r>
        </a:p>
      </dgm:t>
    </dgm:pt>
    <dgm:pt modelId="{09CFC2F9-8990-4349-972C-0A670F622E23}" type="parTrans" cxnId="{2FCB61FB-E4DA-4025-B64A-D95DA506695B}">
      <dgm:prSet/>
      <dgm:spPr/>
      <dgm:t>
        <a:bodyPr/>
        <a:lstStyle/>
        <a:p>
          <a:endParaRPr lang="en-US" sz="2000" b="0"/>
        </a:p>
      </dgm:t>
    </dgm:pt>
    <dgm:pt modelId="{6B744555-CFF0-4C4C-B946-0E2E910D038E}" type="sibTrans" cxnId="{2FCB61FB-E4DA-4025-B64A-D95DA506695B}">
      <dgm:prSet/>
      <dgm:spPr/>
      <dgm:t>
        <a:bodyPr/>
        <a:lstStyle/>
        <a:p>
          <a:endParaRPr lang="en-US" sz="2000" b="0"/>
        </a:p>
      </dgm:t>
    </dgm:pt>
    <dgm:pt modelId="{5E799B91-EE47-443F-ABDE-4073A14DB3ED}">
      <dgm:prSet phldrT="[Text]" custT="1"/>
      <dgm:spPr/>
      <dgm:t>
        <a:bodyPr/>
        <a:lstStyle/>
        <a:p>
          <a:r>
            <a:rPr lang="en-US" sz="900" b="0" dirty="0"/>
            <a:t>Identify success criteria</a:t>
          </a:r>
        </a:p>
      </dgm:t>
    </dgm:pt>
    <dgm:pt modelId="{AEA19C9A-D428-46D8-A655-7983F13C2210}" type="parTrans" cxnId="{4CE00F3F-64E4-4841-BA36-3ABD2698DEF6}">
      <dgm:prSet/>
      <dgm:spPr/>
      <dgm:t>
        <a:bodyPr/>
        <a:lstStyle/>
        <a:p>
          <a:endParaRPr lang="en-US" sz="2000" b="0"/>
        </a:p>
      </dgm:t>
    </dgm:pt>
    <dgm:pt modelId="{147C33BC-274F-4DA2-BD1F-A4EEB5BA518D}" type="sibTrans" cxnId="{4CE00F3F-64E4-4841-BA36-3ABD2698DEF6}">
      <dgm:prSet/>
      <dgm:spPr/>
      <dgm:t>
        <a:bodyPr/>
        <a:lstStyle/>
        <a:p>
          <a:endParaRPr lang="en-US" sz="2000" b="0"/>
        </a:p>
      </dgm:t>
    </dgm:pt>
    <dgm:pt modelId="{CC07F34E-93BC-4C81-A4AC-825B55BB2FEF}">
      <dgm:prSet custT="1"/>
      <dgm:spPr/>
      <dgm:t>
        <a:bodyPr/>
        <a:lstStyle/>
        <a:p>
          <a:r>
            <a:rPr lang="en-US" sz="900" b="0" dirty="0"/>
            <a:t>Plan QA &amp; QC</a:t>
          </a:r>
        </a:p>
      </dgm:t>
    </dgm:pt>
    <dgm:pt modelId="{3F6A7555-937F-40ED-99BF-8531E2135E58}" type="parTrans" cxnId="{B0453B4D-A67E-463C-93AD-ECA512436FE3}">
      <dgm:prSet/>
      <dgm:spPr/>
      <dgm:t>
        <a:bodyPr/>
        <a:lstStyle/>
        <a:p>
          <a:endParaRPr lang="en-US" sz="2000" b="0"/>
        </a:p>
      </dgm:t>
    </dgm:pt>
    <dgm:pt modelId="{29B2847E-BDFB-428A-B249-1B7A5DDDC2FB}" type="sibTrans" cxnId="{B0453B4D-A67E-463C-93AD-ECA512436FE3}">
      <dgm:prSet/>
      <dgm:spPr/>
      <dgm:t>
        <a:bodyPr/>
        <a:lstStyle/>
        <a:p>
          <a:endParaRPr lang="en-US" sz="2000" b="0"/>
        </a:p>
      </dgm:t>
    </dgm:pt>
    <dgm:pt modelId="{329C1344-CCFF-4EF1-AA9F-E355F9B4E926}">
      <dgm:prSet custT="1"/>
      <dgm:spPr/>
      <dgm:t>
        <a:bodyPr/>
        <a:lstStyle/>
        <a:p>
          <a:r>
            <a:rPr lang="en-US" sz="900" b="0" dirty="0"/>
            <a:t>Perform QA</a:t>
          </a:r>
        </a:p>
      </dgm:t>
    </dgm:pt>
    <dgm:pt modelId="{ED89148B-E4B3-4344-A35A-2281E5389717}" type="parTrans" cxnId="{7A3FE99A-632D-4773-BE49-7F987E3FBB39}">
      <dgm:prSet/>
      <dgm:spPr/>
      <dgm:t>
        <a:bodyPr/>
        <a:lstStyle/>
        <a:p>
          <a:endParaRPr lang="en-US" sz="2000" b="0"/>
        </a:p>
      </dgm:t>
    </dgm:pt>
    <dgm:pt modelId="{9BAC8062-6FC1-4E1E-A7B6-2E3136B8D750}" type="sibTrans" cxnId="{7A3FE99A-632D-4773-BE49-7F987E3FBB39}">
      <dgm:prSet/>
      <dgm:spPr/>
      <dgm:t>
        <a:bodyPr/>
        <a:lstStyle/>
        <a:p>
          <a:endParaRPr lang="en-US" sz="2000" b="0"/>
        </a:p>
      </dgm:t>
    </dgm:pt>
    <dgm:pt modelId="{D7A5A07D-4E68-4923-AA5F-0962FC2EB08B}">
      <dgm:prSet custT="1"/>
      <dgm:spPr/>
      <dgm:t>
        <a:bodyPr/>
        <a:lstStyle/>
        <a:p>
          <a:r>
            <a:rPr lang="en-US" sz="900" b="0" dirty="0"/>
            <a:t>Perform QC</a:t>
          </a:r>
        </a:p>
      </dgm:t>
    </dgm:pt>
    <dgm:pt modelId="{C239706B-E10F-4DED-8F14-9AB1E99CFF93}" type="parTrans" cxnId="{A13FE5DF-97D4-42C6-B2FE-E90A74F8F02A}">
      <dgm:prSet/>
      <dgm:spPr/>
      <dgm:t>
        <a:bodyPr/>
        <a:lstStyle/>
        <a:p>
          <a:endParaRPr lang="en-US" sz="2000" b="0"/>
        </a:p>
      </dgm:t>
    </dgm:pt>
    <dgm:pt modelId="{ADDE6B53-B2A9-4745-975E-EE353763B375}" type="sibTrans" cxnId="{A13FE5DF-97D4-42C6-B2FE-E90A74F8F02A}">
      <dgm:prSet/>
      <dgm:spPr/>
      <dgm:t>
        <a:bodyPr/>
        <a:lstStyle/>
        <a:p>
          <a:endParaRPr lang="en-US" sz="2000" b="0"/>
        </a:p>
      </dgm:t>
    </dgm:pt>
    <dgm:pt modelId="{C40EB96E-836F-4809-A56C-64B10AFC10CE}">
      <dgm:prSet custT="1"/>
      <dgm:spPr/>
      <dgm:t>
        <a:bodyPr/>
        <a:lstStyle/>
        <a:p>
          <a:r>
            <a:rPr lang="en-US" sz="900" b="0" dirty="0"/>
            <a:t>Confirm Quality Achieved</a:t>
          </a:r>
        </a:p>
      </dgm:t>
    </dgm:pt>
    <dgm:pt modelId="{AC3B14B8-9130-4261-A92F-00F0DE8AF2F6}" type="parTrans" cxnId="{8BA3956E-8CAE-45CC-96F4-B87BDAF77E94}">
      <dgm:prSet/>
      <dgm:spPr/>
      <dgm:t>
        <a:bodyPr/>
        <a:lstStyle/>
        <a:p>
          <a:endParaRPr lang="en-US" sz="2000" b="0"/>
        </a:p>
      </dgm:t>
    </dgm:pt>
    <dgm:pt modelId="{7E75CC6A-78D8-4EB7-9982-41912D750302}" type="sibTrans" cxnId="{8BA3956E-8CAE-45CC-96F4-B87BDAF77E94}">
      <dgm:prSet/>
      <dgm:spPr/>
      <dgm:t>
        <a:bodyPr/>
        <a:lstStyle/>
        <a:p>
          <a:endParaRPr lang="en-US" sz="2000" b="0"/>
        </a:p>
      </dgm:t>
    </dgm:pt>
    <dgm:pt modelId="{72726025-8074-4928-AB32-1176BBA65E48}">
      <dgm:prSet phldrT="[Text]" custT="1"/>
      <dgm:spPr/>
      <dgm:t>
        <a:bodyPr/>
        <a:lstStyle/>
        <a:p>
          <a:r>
            <a:rPr lang="en-US" sz="900" b="0" dirty="0"/>
            <a:t>Identify Stakeholders</a:t>
          </a:r>
        </a:p>
      </dgm:t>
    </dgm:pt>
    <dgm:pt modelId="{D0CFFBD6-ADC8-4E57-9175-68DDB71C3EE2}" type="parTrans" cxnId="{1512E190-7666-4E69-B4BD-5E83B8CB5F1D}">
      <dgm:prSet/>
      <dgm:spPr/>
      <dgm:t>
        <a:bodyPr/>
        <a:lstStyle/>
        <a:p>
          <a:endParaRPr lang="en-US" sz="2000" b="0"/>
        </a:p>
      </dgm:t>
    </dgm:pt>
    <dgm:pt modelId="{50741B52-37F3-4555-A6E5-66B4B433C1F0}" type="sibTrans" cxnId="{1512E190-7666-4E69-B4BD-5E83B8CB5F1D}">
      <dgm:prSet/>
      <dgm:spPr/>
      <dgm:t>
        <a:bodyPr/>
        <a:lstStyle/>
        <a:p>
          <a:endParaRPr lang="en-US" sz="2000" b="0"/>
        </a:p>
      </dgm:t>
    </dgm:pt>
    <dgm:pt modelId="{5FA64E29-003D-410F-BF78-DA82FBD43657}">
      <dgm:prSet custT="1"/>
      <dgm:spPr/>
      <dgm:t>
        <a:bodyPr/>
        <a:lstStyle/>
        <a:p>
          <a:r>
            <a:rPr lang="en-US" sz="900" b="0" dirty="0"/>
            <a:t>Define Communication Plan</a:t>
          </a:r>
        </a:p>
      </dgm:t>
    </dgm:pt>
    <dgm:pt modelId="{37020A62-27F5-44AC-BD5E-30F440DEF629}" type="parTrans" cxnId="{272564B6-31B4-423E-A2B2-E7272583C9EA}">
      <dgm:prSet/>
      <dgm:spPr/>
      <dgm:t>
        <a:bodyPr/>
        <a:lstStyle/>
        <a:p>
          <a:endParaRPr lang="en-US" sz="2000" b="0"/>
        </a:p>
      </dgm:t>
    </dgm:pt>
    <dgm:pt modelId="{2915EDBB-32F5-404E-B984-6ADA515F53F4}" type="sibTrans" cxnId="{272564B6-31B4-423E-A2B2-E7272583C9EA}">
      <dgm:prSet/>
      <dgm:spPr/>
      <dgm:t>
        <a:bodyPr/>
        <a:lstStyle/>
        <a:p>
          <a:endParaRPr lang="en-US" sz="2000" b="0"/>
        </a:p>
      </dgm:t>
    </dgm:pt>
    <dgm:pt modelId="{A09A3189-D1D0-4ABD-A67A-8DC8331413DD}">
      <dgm:prSet custT="1"/>
      <dgm:spPr/>
      <dgm:t>
        <a:bodyPr/>
        <a:lstStyle/>
        <a:p>
          <a:endParaRPr lang="en-US" sz="900" b="0" dirty="0"/>
        </a:p>
      </dgm:t>
    </dgm:pt>
    <dgm:pt modelId="{E79C0C36-FB80-44BE-8425-6F26512FBECD}" type="parTrans" cxnId="{AA83CC37-FA93-48CC-89AB-EF306A4C711A}">
      <dgm:prSet/>
      <dgm:spPr/>
      <dgm:t>
        <a:bodyPr/>
        <a:lstStyle/>
        <a:p>
          <a:endParaRPr lang="en-US" sz="2000" b="0"/>
        </a:p>
      </dgm:t>
    </dgm:pt>
    <dgm:pt modelId="{60ABDB51-AFCE-4B1F-87B9-8D1DE7C44B7C}" type="sibTrans" cxnId="{AA83CC37-FA93-48CC-89AB-EF306A4C711A}">
      <dgm:prSet/>
      <dgm:spPr/>
      <dgm:t>
        <a:bodyPr/>
        <a:lstStyle/>
        <a:p>
          <a:endParaRPr lang="en-US" sz="2000" b="0"/>
        </a:p>
      </dgm:t>
    </dgm:pt>
    <dgm:pt modelId="{99C29883-0E3D-4B82-B09C-104F68A4F833}">
      <dgm:prSet custT="1"/>
      <dgm:spPr/>
      <dgm:t>
        <a:bodyPr/>
        <a:lstStyle/>
        <a:p>
          <a:r>
            <a:rPr lang="en-US" sz="900" b="0" dirty="0"/>
            <a:t>Execute Communication Plan</a:t>
          </a:r>
        </a:p>
      </dgm:t>
    </dgm:pt>
    <dgm:pt modelId="{071CACB0-0B62-4FF9-A40B-9C7EEF0F01E0}" type="parTrans" cxnId="{0E6E61AB-3E28-4794-97E9-DA5607597171}">
      <dgm:prSet/>
      <dgm:spPr/>
      <dgm:t>
        <a:bodyPr/>
        <a:lstStyle/>
        <a:p>
          <a:endParaRPr lang="en-US" sz="2000" b="0"/>
        </a:p>
      </dgm:t>
    </dgm:pt>
    <dgm:pt modelId="{CE50D14D-C4C5-4FE7-AF56-AC2A9B5A09C3}" type="sibTrans" cxnId="{0E6E61AB-3E28-4794-97E9-DA5607597171}">
      <dgm:prSet/>
      <dgm:spPr/>
      <dgm:t>
        <a:bodyPr/>
        <a:lstStyle/>
        <a:p>
          <a:endParaRPr lang="en-US" sz="2000" b="0"/>
        </a:p>
      </dgm:t>
    </dgm:pt>
    <dgm:pt modelId="{8BD92E73-024A-43C5-AECD-CC7DC881A6CC}">
      <dgm:prSet custT="1"/>
      <dgm:spPr/>
      <dgm:t>
        <a:bodyPr/>
        <a:lstStyle/>
        <a:p>
          <a:r>
            <a:rPr lang="en-US" sz="900" b="0" dirty="0"/>
            <a:t>                                        </a:t>
          </a:r>
        </a:p>
      </dgm:t>
    </dgm:pt>
    <dgm:pt modelId="{2700675D-4C8D-414B-9424-B1A80E52A0BD}" type="parTrans" cxnId="{B0856D6C-6022-4B16-A410-D41B06DE10B8}">
      <dgm:prSet/>
      <dgm:spPr/>
      <dgm:t>
        <a:bodyPr/>
        <a:lstStyle/>
        <a:p>
          <a:endParaRPr lang="en-US" sz="2000" b="0"/>
        </a:p>
      </dgm:t>
    </dgm:pt>
    <dgm:pt modelId="{E93195E8-9B85-40D1-BE8D-373947E039D7}" type="sibTrans" cxnId="{B0856D6C-6022-4B16-A410-D41B06DE10B8}">
      <dgm:prSet/>
      <dgm:spPr/>
      <dgm:t>
        <a:bodyPr/>
        <a:lstStyle/>
        <a:p>
          <a:endParaRPr lang="en-US" sz="2000" b="0"/>
        </a:p>
      </dgm:t>
    </dgm:pt>
    <dgm:pt modelId="{8987E2A7-631C-404A-9DF0-C8C1CF98279C}">
      <dgm:prSet phldrT="[Text]" custT="1"/>
      <dgm:spPr/>
      <dgm:t>
        <a:bodyPr/>
        <a:lstStyle/>
        <a:p>
          <a:r>
            <a:rPr lang="en-US" sz="900" b="0" dirty="0"/>
            <a:t>Identify Risks</a:t>
          </a:r>
        </a:p>
      </dgm:t>
    </dgm:pt>
    <dgm:pt modelId="{3C5DF405-55C4-42F7-8871-A489C48D438B}" type="parTrans" cxnId="{DB0CA259-B3C0-4575-AF96-03F4B6E7243A}">
      <dgm:prSet/>
      <dgm:spPr/>
      <dgm:t>
        <a:bodyPr/>
        <a:lstStyle/>
        <a:p>
          <a:endParaRPr lang="en-US" sz="2000" b="0"/>
        </a:p>
      </dgm:t>
    </dgm:pt>
    <dgm:pt modelId="{AADAA805-521A-4275-82BB-F378824BA077}" type="sibTrans" cxnId="{DB0CA259-B3C0-4575-AF96-03F4B6E7243A}">
      <dgm:prSet/>
      <dgm:spPr/>
      <dgm:t>
        <a:bodyPr/>
        <a:lstStyle/>
        <a:p>
          <a:endParaRPr lang="en-US" sz="2000" b="0"/>
        </a:p>
      </dgm:t>
    </dgm:pt>
    <dgm:pt modelId="{853C57A7-3AD8-49B2-9490-3C629B01A856}">
      <dgm:prSet custT="1"/>
      <dgm:spPr/>
      <dgm:t>
        <a:bodyPr/>
        <a:lstStyle/>
        <a:p>
          <a:r>
            <a:rPr lang="en-US" sz="900" b="0" dirty="0" smtClean="0"/>
            <a:t>Define </a:t>
          </a:r>
          <a:r>
            <a:rPr lang="en-US" sz="900" b="0" dirty="0"/>
            <a:t>Risk Management Plan</a:t>
          </a:r>
        </a:p>
      </dgm:t>
    </dgm:pt>
    <dgm:pt modelId="{29CFD173-524C-49A1-9A0C-363DD59FB9C6}" type="parTrans" cxnId="{6BF60436-05EE-46D6-BBED-77CD42657A58}">
      <dgm:prSet/>
      <dgm:spPr/>
      <dgm:t>
        <a:bodyPr/>
        <a:lstStyle/>
        <a:p>
          <a:endParaRPr lang="en-US" sz="2000" b="0"/>
        </a:p>
      </dgm:t>
    </dgm:pt>
    <dgm:pt modelId="{7B3C4DDA-614C-4655-8235-108B118A42A2}" type="sibTrans" cxnId="{6BF60436-05EE-46D6-BBED-77CD42657A58}">
      <dgm:prSet/>
      <dgm:spPr/>
      <dgm:t>
        <a:bodyPr/>
        <a:lstStyle/>
        <a:p>
          <a:endParaRPr lang="en-US" sz="2000" b="0"/>
        </a:p>
      </dgm:t>
    </dgm:pt>
    <dgm:pt modelId="{D8C09100-2C97-43EC-B7BD-24A9AE2FB80E}">
      <dgm:prSet custT="1"/>
      <dgm:spPr/>
      <dgm:t>
        <a:bodyPr/>
        <a:lstStyle/>
        <a:p>
          <a:endParaRPr lang="en-US" sz="900" b="0" dirty="0"/>
        </a:p>
      </dgm:t>
    </dgm:pt>
    <dgm:pt modelId="{D0288145-E5EE-482D-99F1-B112CC13B582}" type="parTrans" cxnId="{5BBE5B9E-37E9-4BC6-BB6A-60E4D3D97694}">
      <dgm:prSet/>
      <dgm:spPr/>
      <dgm:t>
        <a:bodyPr/>
        <a:lstStyle/>
        <a:p>
          <a:endParaRPr lang="en-US" sz="2000" b="0"/>
        </a:p>
      </dgm:t>
    </dgm:pt>
    <dgm:pt modelId="{188CB35D-901B-41ED-B96B-C64718FC07C5}" type="sibTrans" cxnId="{5BBE5B9E-37E9-4BC6-BB6A-60E4D3D97694}">
      <dgm:prSet/>
      <dgm:spPr/>
      <dgm:t>
        <a:bodyPr/>
        <a:lstStyle/>
        <a:p>
          <a:endParaRPr lang="en-US" sz="2000" b="0"/>
        </a:p>
      </dgm:t>
    </dgm:pt>
    <dgm:pt modelId="{84E4582A-0CE7-478D-A4F2-8E347B906D76}">
      <dgm:prSet custT="1"/>
      <dgm:spPr/>
      <dgm:t>
        <a:bodyPr/>
        <a:lstStyle/>
        <a:p>
          <a:r>
            <a:rPr lang="en-US" sz="900" b="0" dirty="0"/>
            <a:t>Monitor and Control Risk</a:t>
          </a:r>
        </a:p>
      </dgm:t>
    </dgm:pt>
    <dgm:pt modelId="{078015EE-BA34-4004-9EE5-026ABF19BD6A}" type="parTrans" cxnId="{F20E42C7-66FE-43CC-975A-1FF66F5C4C9B}">
      <dgm:prSet/>
      <dgm:spPr/>
      <dgm:t>
        <a:bodyPr/>
        <a:lstStyle/>
        <a:p>
          <a:endParaRPr lang="en-US" sz="2000" b="0"/>
        </a:p>
      </dgm:t>
    </dgm:pt>
    <dgm:pt modelId="{A631C4A9-4568-4C29-9ACE-AF91AD04ECF0}" type="sibTrans" cxnId="{F20E42C7-66FE-43CC-975A-1FF66F5C4C9B}">
      <dgm:prSet/>
      <dgm:spPr/>
      <dgm:t>
        <a:bodyPr/>
        <a:lstStyle/>
        <a:p>
          <a:endParaRPr lang="en-US" sz="2000" b="0"/>
        </a:p>
      </dgm:t>
    </dgm:pt>
    <dgm:pt modelId="{BEFDC575-5769-454B-8674-29224B2E39BE}">
      <dgm:prSet custT="1"/>
      <dgm:spPr/>
      <dgm:t>
        <a:bodyPr/>
        <a:lstStyle/>
        <a:p>
          <a:endParaRPr lang="en-US" sz="900" b="0" dirty="0"/>
        </a:p>
      </dgm:t>
    </dgm:pt>
    <dgm:pt modelId="{741727ED-E281-46CC-B6E1-A1FDD69D0BCF}" type="parTrans" cxnId="{97A707FB-3D00-4D16-9722-19ED232E6C5C}">
      <dgm:prSet/>
      <dgm:spPr/>
      <dgm:t>
        <a:bodyPr/>
        <a:lstStyle/>
        <a:p>
          <a:endParaRPr lang="en-US" sz="2000" b="0"/>
        </a:p>
      </dgm:t>
    </dgm:pt>
    <dgm:pt modelId="{CEEE04DA-CD26-4227-BC7D-0BC2B024F1D6}" type="sibTrans" cxnId="{97A707FB-3D00-4D16-9722-19ED232E6C5C}">
      <dgm:prSet/>
      <dgm:spPr/>
      <dgm:t>
        <a:bodyPr/>
        <a:lstStyle/>
        <a:p>
          <a:endParaRPr lang="en-US" sz="2000" b="0"/>
        </a:p>
      </dgm:t>
    </dgm:pt>
    <dgm:pt modelId="{14EBEBE3-5AA7-4529-87F0-0390AA3CFE53}">
      <dgm:prSet phldrT="[Text]" custT="1"/>
      <dgm:spPr/>
      <dgm:t>
        <a:bodyPr/>
        <a:lstStyle/>
        <a:p>
          <a:r>
            <a:rPr lang="en-US" sz="900" b="0" dirty="0"/>
            <a:t>Define Budget</a:t>
          </a:r>
        </a:p>
      </dgm:t>
    </dgm:pt>
    <dgm:pt modelId="{3C5D6E62-3380-451F-ADDC-9128F2DDC7AB}" type="parTrans" cxnId="{80EC55D2-D12F-4880-A577-576784DDCB12}">
      <dgm:prSet/>
      <dgm:spPr/>
      <dgm:t>
        <a:bodyPr/>
        <a:lstStyle/>
        <a:p>
          <a:endParaRPr lang="en-US" sz="2000" b="0"/>
        </a:p>
      </dgm:t>
    </dgm:pt>
    <dgm:pt modelId="{49C0B2F7-CFFD-4BB8-B332-743857BCFE96}" type="sibTrans" cxnId="{80EC55D2-D12F-4880-A577-576784DDCB12}">
      <dgm:prSet/>
      <dgm:spPr/>
      <dgm:t>
        <a:bodyPr/>
        <a:lstStyle/>
        <a:p>
          <a:endParaRPr lang="en-US" sz="2000" b="0"/>
        </a:p>
      </dgm:t>
    </dgm:pt>
    <dgm:pt modelId="{8E5EFD30-E7BE-44EB-AFF2-FE7FBF718DCE}">
      <dgm:prSet custT="1"/>
      <dgm:spPr/>
      <dgm:t>
        <a:bodyPr/>
        <a:lstStyle/>
        <a:p>
          <a:r>
            <a:rPr lang="en-US" sz="900" b="0" dirty="0"/>
            <a:t>Confirm Budget</a:t>
          </a:r>
        </a:p>
      </dgm:t>
    </dgm:pt>
    <dgm:pt modelId="{5C8F60CB-6E9D-4CB5-9341-7385729E2D9A}" type="parTrans" cxnId="{3D05A207-E378-4093-AEED-9B7ABC1AED66}">
      <dgm:prSet/>
      <dgm:spPr/>
      <dgm:t>
        <a:bodyPr/>
        <a:lstStyle/>
        <a:p>
          <a:endParaRPr lang="en-US" sz="2000" b="0"/>
        </a:p>
      </dgm:t>
    </dgm:pt>
    <dgm:pt modelId="{AE5ADF1F-686C-48C2-A6F9-7F7851798319}" type="sibTrans" cxnId="{3D05A207-E378-4093-AEED-9B7ABC1AED66}">
      <dgm:prSet/>
      <dgm:spPr/>
      <dgm:t>
        <a:bodyPr/>
        <a:lstStyle/>
        <a:p>
          <a:endParaRPr lang="en-US" sz="2000" b="0"/>
        </a:p>
      </dgm:t>
    </dgm:pt>
    <dgm:pt modelId="{6BE4FC83-86DE-4833-BB4F-CF2CD100D711}">
      <dgm:prSet custT="1"/>
      <dgm:spPr/>
      <dgm:t>
        <a:bodyPr/>
        <a:lstStyle/>
        <a:p>
          <a:endParaRPr lang="en-US" sz="900" b="0" dirty="0"/>
        </a:p>
      </dgm:t>
    </dgm:pt>
    <dgm:pt modelId="{986C79F6-B35A-4192-B937-65646A821B97}" type="parTrans" cxnId="{C6B49BE3-4824-42F7-956E-D8287763A8EE}">
      <dgm:prSet/>
      <dgm:spPr/>
      <dgm:t>
        <a:bodyPr/>
        <a:lstStyle/>
        <a:p>
          <a:endParaRPr lang="en-US" sz="2000" b="0"/>
        </a:p>
      </dgm:t>
    </dgm:pt>
    <dgm:pt modelId="{1EE7DA2A-BC62-480B-93F5-37CEB741209F}" type="sibTrans" cxnId="{C6B49BE3-4824-42F7-956E-D8287763A8EE}">
      <dgm:prSet/>
      <dgm:spPr/>
      <dgm:t>
        <a:bodyPr/>
        <a:lstStyle/>
        <a:p>
          <a:endParaRPr lang="en-US" sz="2000" b="0"/>
        </a:p>
      </dgm:t>
    </dgm:pt>
    <dgm:pt modelId="{A1B76BAF-8394-4965-B828-12851E6C8A31}">
      <dgm:prSet custT="1"/>
      <dgm:spPr/>
      <dgm:t>
        <a:bodyPr/>
        <a:lstStyle/>
        <a:p>
          <a:r>
            <a:rPr lang="en-US" sz="900" b="0" dirty="0"/>
            <a:t>Control Budget</a:t>
          </a:r>
        </a:p>
      </dgm:t>
    </dgm:pt>
    <dgm:pt modelId="{16D6FA36-64F3-47DF-A51E-03ACB49F4A0F}" type="parTrans" cxnId="{5923DA7C-FA09-4612-98C8-7947BCAAB6AF}">
      <dgm:prSet/>
      <dgm:spPr/>
      <dgm:t>
        <a:bodyPr/>
        <a:lstStyle/>
        <a:p>
          <a:endParaRPr lang="en-US" sz="2000" b="0"/>
        </a:p>
      </dgm:t>
    </dgm:pt>
    <dgm:pt modelId="{C3F03CCA-3D65-4494-858F-88F77D1A180C}" type="sibTrans" cxnId="{5923DA7C-FA09-4612-98C8-7947BCAAB6AF}">
      <dgm:prSet/>
      <dgm:spPr/>
      <dgm:t>
        <a:bodyPr/>
        <a:lstStyle/>
        <a:p>
          <a:endParaRPr lang="en-US" sz="2000" b="0"/>
        </a:p>
      </dgm:t>
    </dgm:pt>
    <dgm:pt modelId="{2102BD89-7E53-4F8B-8647-1F0A48B60BB1}">
      <dgm:prSet custT="1"/>
      <dgm:spPr/>
      <dgm:t>
        <a:bodyPr/>
        <a:lstStyle/>
        <a:p>
          <a:r>
            <a:rPr lang="en-US" sz="900" b="0" dirty="0"/>
            <a:t>Report Final Budget</a:t>
          </a:r>
        </a:p>
      </dgm:t>
    </dgm:pt>
    <dgm:pt modelId="{6096F653-25BB-46CD-BFE6-B351DC0B8799}" type="parTrans" cxnId="{363F97A6-1559-4805-9EBE-E1EBC313ED5D}">
      <dgm:prSet/>
      <dgm:spPr/>
      <dgm:t>
        <a:bodyPr/>
        <a:lstStyle/>
        <a:p>
          <a:endParaRPr lang="en-US" sz="2000" b="0"/>
        </a:p>
      </dgm:t>
    </dgm:pt>
    <dgm:pt modelId="{D8DAFEF6-8B25-4F18-BB74-33B06873F7BB}" type="sibTrans" cxnId="{363F97A6-1559-4805-9EBE-E1EBC313ED5D}">
      <dgm:prSet/>
      <dgm:spPr/>
      <dgm:t>
        <a:bodyPr/>
        <a:lstStyle/>
        <a:p>
          <a:endParaRPr lang="en-US" sz="2000" b="0"/>
        </a:p>
      </dgm:t>
    </dgm:pt>
    <dgm:pt modelId="{8344CAB0-CD22-4620-B4CA-28C3C3AF25B8}">
      <dgm:prSet phldrT="[Text]" custT="1"/>
      <dgm:spPr/>
      <dgm:t>
        <a:bodyPr/>
        <a:lstStyle/>
        <a:p>
          <a:endParaRPr lang="en-US" sz="900" b="0" dirty="0"/>
        </a:p>
      </dgm:t>
    </dgm:pt>
    <dgm:pt modelId="{DDC4741C-CA62-4D80-8C3E-99152EC59C38}" type="parTrans" cxnId="{860634BC-128D-4063-BB26-B25A6F55482E}">
      <dgm:prSet/>
      <dgm:spPr/>
      <dgm:t>
        <a:bodyPr/>
        <a:lstStyle/>
        <a:p>
          <a:endParaRPr lang="en-US" sz="2000" b="0"/>
        </a:p>
      </dgm:t>
    </dgm:pt>
    <dgm:pt modelId="{9CB2C81A-AB7A-4AE2-8DB3-F62F390D0B4B}" type="sibTrans" cxnId="{860634BC-128D-4063-BB26-B25A6F55482E}">
      <dgm:prSet/>
      <dgm:spPr/>
      <dgm:t>
        <a:bodyPr/>
        <a:lstStyle/>
        <a:p>
          <a:endParaRPr lang="en-US" sz="2000" b="0"/>
        </a:p>
      </dgm:t>
    </dgm:pt>
    <dgm:pt modelId="{B1105074-9045-4E51-8B15-6D342E111B36}">
      <dgm:prSet custT="1"/>
      <dgm:spPr/>
      <dgm:t>
        <a:bodyPr/>
        <a:lstStyle/>
        <a:p>
          <a:r>
            <a:rPr lang="en-US" sz="900" b="0" dirty="0"/>
            <a:t>Define Roles &amp; Responsibilities</a:t>
          </a:r>
        </a:p>
      </dgm:t>
    </dgm:pt>
    <dgm:pt modelId="{6DB8C40F-1A30-444E-82AD-A62ECA1D1011}" type="parTrans" cxnId="{FB2EB328-71C9-4F68-BC97-868B9D733DCF}">
      <dgm:prSet/>
      <dgm:spPr/>
      <dgm:t>
        <a:bodyPr/>
        <a:lstStyle/>
        <a:p>
          <a:endParaRPr lang="en-US" sz="2000" b="0"/>
        </a:p>
      </dgm:t>
    </dgm:pt>
    <dgm:pt modelId="{C10F99A3-9303-4130-9BD4-FC8090EAD25B}" type="sibTrans" cxnId="{FB2EB328-71C9-4F68-BC97-868B9D733DCF}">
      <dgm:prSet/>
      <dgm:spPr/>
      <dgm:t>
        <a:bodyPr/>
        <a:lstStyle/>
        <a:p>
          <a:endParaRPr lang="en-US" sz="2000" b="0"/>
        </a:p>
      </dgm:t>
    </dgm:pt>
    <dgm:pt modelId="{16E5422A-0A07-471F-A81C-35B63AA8043D}">
      <dgm:prSet custT="1"/>
      <dgm:spPr/>
      <dgm:t>
        <a:bodyPr/>
        <a:lstStyle/>
        <a:p>
          <a:endParaRPr lang="en-US" sz="900" b="0" dirty="0"/>
        </a:p>
      </dgm:t>
    </dgm:pt>
    <dgm:pt modelId="{348AF7FF-D0C2-4B6E-BD43-432EB1A296E6}" type="parTrans" cxnId="{A4E721F1-C4BF-41CC-99A8-C59F3F6B75A0}">
      <dgm:prSet/>
      <dgm:spPr/>
      <dgm:t>
        <a:bodyPr/>
        <a:lstStyle/>
        <a:p>
          <a:endParaRPr lang="en-US" sz="2000" b="0"/>
        </a:p>
      </dgm:t>
    </dgm:pt>
    <dgm:pt modelId="{CA3EBEBB-43F8-4E31-BCEF-0D48EDD21714}" type="sibTrans" cxnId="{A4E721F1-C4BF-41CC-99A8-C59F3F6B75A0}">
      <dgm:prSet/>
      <dgm:spPr/>
      <dgm:t>
        <a:bodyPr/>
        <a:lstStyle/>
        <a:p>
          <a:endParaRPr lang="en-US" sz="2000" b="0"/>
        </a:p>
      </dgm:t>
    </dgm:pt>
    <dgm:pt modelId="{00B242BF-64A5-4622-9729-33BDA306630B}">
      <dgm:prSet custT="1"/>
      <dgm:spPr/>
      <dgm:t>
        <a:bodyPr/>
        <a:lstStyle/>
        <a:p>
          <a:r>
            <a:rPr lang="en-US" sz="900" b="0" dirty="0"/>
            <a:t>Manage Project Team</a:t>
          </a:r>
        </a:p>
      </dgm:t>
    </dgm:pt>
    <dgm:pt modelId="{DB845DD5-D43D-4160-AB9C-D631D4CA058C}" type="parTrans" cxnId="{2387C309-3087-4806-BE72-5468B1B29579}">
      <dgm:prSet/>
      <dgm:spPr/>
      <dgm:t>
        <a:bodyPr/>
        <a:lstStyle/>
        <a:p>
          <a:endParaRPr lang="en-US" sz="2000" b="0"/>
        </a:p>
      </dgm:t>
    </dgm:pt>
    <dgm:pt modelId="{97CFBE2E-C633-4F36-B20D-357E0AD90780}" type="sibTrans" cxnId="{2387C309-3087-4806-BE72-5468B1B29579}">
      <dgm:prSet/>
      <dgm:spPr/>
      <dgm:t>
        <a:bodyPr/>
        <a:lstStyle/>
        <a:p>
          <a:endParaRPr lang="en-US" sz="2000" b="0"/>
        </a:p>
      </dgm:t>
    </dgm:pt>
    <dgm:pt modelId="{260DF6A2-363A-415C-9A98-3E16CCF3538E}">
      <dgm:prSet custT="1"/>
      <dgm:spPr/>
      <dgm:t>
        <a:bodyPr/>
        <a:lstStyle/>
        <a:p>
          <a:r>
            <a:rPr lang="en-US" sz="900" b="0" dirty="0"/>
            <a:t>Project Team Review</a:t>
          </a:r>
        </a:p>
      </dgm:t>
    </dgm:pt>
    <dgm:pt modelId="{0D1CCA2D-605C-4DE8-85C6-8A97972D9905}" type="parTrans" cxnId="{B46923E6-E38F-421C-8D1D-3FC72A6212CD}">
      <dgm:prSet/>
      <dgm:spPr/>
      <dgm:t>
        <a:bodyPr/>
        <a:lstStyle/>
        <a:p>
          <a:endParaRPr lang="en-US" sz="2000" b="0"/>
        </a:p>
      </dgm:t>
    </dgm:pt>
    <dgm:pt modelId="{51527865-B729-48EB-A912-77EB315BD6E7}" type="sibTrans" cxnId="{B46923E6-E38F-421C-8D1D-3FC72A6212CD}">
      <dgm:prSet/>
      <dgm:spPr/>
      <dgm:t>
        <a:bodyPr/>
        <a:lstStyle/>
        <a:p>
          <a:endParaRPr lang="en-US" sz="2000" b="0"/>
        </a:p>
      </dgm:t>
    </dgm:pt>
    <dgm:pt modelId="{A41029E1-C68B-46EA-8C2B-4D3DE5F868D6}">
      <dgm:prSet phldrT="[Text]" custT="1"/>
      <dgm:spPr/>
      <dgm:t>
        <a:bodyPr/>
        <a:lstStyle/>
        <a:p>
          <a:r>
            <a:rPr lang="en-US" sz="1200" b="1" dirty="0"/>
            <a:t>Phase</a:t>
          </a:r>
        </a:p>
      </dgm:t>
    </dgm:pt>
    <dgm:pt modelId="{3AB9FFDD-8AE4-400E-AF32-84B257047065}" type="parTrans" cxnId="{447CE735-3CD3-4CAF-8D0D-BB13A5ADC5F9}">
      <dgm:prSet/>
      <dgm:spPr/>
      <dgm:t>
        <a:bodyPr/>
        <a:lstStyle/>
        <a:p>
          <a:endParaRPr lang="en-US"/>
        </a:p>
      </dgm:t>
    </dgm:pt>
    <dgm:pt modelId="{14978508-C2D1-46BE-B933-2CC36F29504E}" type="sibTrans" cxnId="{447CE735-3CD3-4CAF-8D0D-BB13A5ADC5F9}">
      <dgm:prSet/>
      <dgm:spPr/>
      <dgm:t>
        <a:bodyPr/>
        <a:lstStyle/>
        <a:p>
          <a:endParaRPr lang="en-US"/>
        </a:p>
      </dgm:t>
    </dgm:pt>
    <dgm:pt modelId="{23F95797-449D-4227-B291-083CEDD35639}">
      <dgm:prSet phldrT="[Text]" custT="1"/>
      <dgm:spPr/>
      <dgm:t>
        <a:bodyPr/>
        <a:lstStyle/>
        <a:p>
          <a:r>
            <a:rPr lang="en-US" sz="1200" b="1" dirty="0"/>
            <a:t>Initiating</a:t>
          </a:r>
        </a:p>
      </dgm:t>
    </dgm:pt>
    <dgm:pt modelId="{781DD3AA-5215-4093-BD07-875843C9B278}" type="parTrans" cxnId="{A5A7920E-BCD5-4F40-8537-87785A0BE604}">
      <dgm:prSet/>
      <dgm:spPr/>
      <dgm:t>
        <a:bodyPr/>
        <a:lstStyle/>
        <a:p>
          <a:endParaRPr lang="en-US"/>
        </a:p>
      </dgm:t>
    </dgm:pt>
    <dgm:pt modelId="{A994B1AB-3026-45F3-A08B-5BD4C9157487}" type="sibTrans" cxnId="{A5A7920E-BCD5-4F40-8537-87785A0BE604}">
      <dgm:prSet/>
      <dgm:spPr/>
      <dgm:t>
        <a:bodyPr/>
        <a:lstStyle/>
        <a:p>
          <a:endParaRPr lang="en-US"/>
        </a:p>
      </dgm:t>
    </dgm:pt>
    <dgm:pt modelId="{64C1E447-285D-4846-B591-BE8CEE7CF420}">
      <dgm:prSet custT="1"/>
      <dgm:spPr/>
      <dgm:t>
        <a:bodyPr/>
        <a:lstStyle/>
        <a:p>
          <a:r>
            <a:rPr lang="en-US" sz="1200" b="1" dirty="0"/>
            <a:t>Planning</a:t>
          </a:r>
        </a:p>
      </dgm:t>
    </dgm:pt>
    <dgm:pt modelId="{9AF86462-CC61-409C-95A9-6CD3FB669DCC}" type="parTrans" cxnId="{193F595B-8F68-4665-9834-61D9F34E78C0}">
      <dgm:prSet/>
      <dgm:spPr/>
      <dgm:t>
        <a:bodyPr/>
        <a:lstStyle/>
        <a:p>
          <a:endParaRPr lang="en-US"/>
        </a:p>
      </dgm:t>
    </dgm:pt>
    <dgm:pt modelId="{4CB0737F-D85B-4D78-B043-4D0341AAD431}" type="sibTrans" cxnId="{193F595B-8F68-4665-9834-61D9F34E78C0}">
      <dgm:prSet/>
      <dgm:spPr/>
      <dgm:t>
        <a:bodyPr/>
        <a:lstStyle/>
        <a:p>
          <a:endParaRPr lang="en-US"/>
        </a:p>
      </dgm:t>
    </dgm:pt>
    <dgm:pt modelId="{FF7259A8-CF52-44B8-BDF5-2A219E5880A3}">
      <dgm:prSet custT="1"/>
      <dgm:spPr/>
      <dgm:t>
        <a:bodyPr/>
        <a:lstStyle/>
        <a:p>
          <a:r>
            <a:rPr lang="en-US" sz="1200" b="1" dirty="0"/>
            <a:t>Executing</a:t>
          </a:r>
        </a:p>
      </dgm:t>
    </dgm:pt>
    <dgm:pt modelId="{3015F1E1-2AD4-4EA0-A14E-DD0C28703E69}" type="parTrans" cxnId="{237F82B4-47F0-4AF4-8C0D-15E6D4BE422D}">
      <dgm:prSet/>
      <dgm:spPr/>
      <dgm:t>
        <a:bodyPr/>
        <a:lstStyle/>
        <a:p>
          <a:endParaRPr lang="en-US"/>
        </a:p>
      </dgm:t>
    </dgm:pt>
    <dgm:pt modelId="{5D29AD6F-6463-4D77-8A69-9A3CF942A3EA}" type="sibTrans" cxnId="{237F82B4-47F0-4AF4-8C0D-15E6D4BE422D}">
      <dgm:prSet/>
      <dgm:spPr/>
      <dgm:t>
        <a:bodyPr/>
        <a:lstStyle/>
        <a:p>
          <a:endParaRPr lang="en-US"/>
        </a:p>
      </dgm:t>
    </dgm:pt>
    <dgm:pt modelId="{A81FD0F6-252E-45E4-B5CD-039104A3F921}">
      <dgm:prSet custT="1"/>
      <dgm:spPr/>
      <dgm:t>
        <a:bodyPr/>
        <a:lstStyle/>
        <a:p>
          <a:r>
            <a:rPr lang="en-US" sz="1050" b="1" dirty="0"/>
            <a:t>Monitoring &amp; Controlling</a:t>
          </a:r>
        </a:p>
      </dgm:t>
    </dgm:pt>
    <dgm:pt modelId="{A41C4303-98F0-4221-AE1B-CAF26E5E290E}" type="parTrans" cxnId="{3DF74533-B870-46F1-8B05-AAFEE341841E}">
      <dgm:prSet/>
      <dgm:spPr/>
      <dgm:t>
        <a:bodyPr/>
        <a:lstStyle/>
        <a:p>
          <a:endParaRPr lang="en-US"/>
        </a:p>
      </dgm:t>
    </dgm:pt>
    <dgm:pt modelId="{FEEB76C6-AA68-4F8C-AA48-DE967D71E1AD}" type="sibTrans" cxnId="{3DF74533-B870-46F1-8B05-AAFEE341841E}">
      <dgm:prSet/>
      <dgm:spPr/>
      <dgm:t>
        <a:bodyPr/>
        <a:lstStyle/>
        <a:p>
          <a:endParaRPr lang="en-US"/>
        </a:p>
      </dgm:t>
    </dgm:pt>
    <dgm:pt modelId="{CD18EFCF-0E28-4FEC-8CA1-42CC2F32F8EF}">
      <dgm:prSet custT="1"/>
      <dgm:spPr/>
      <dgm:t>
        <a:bodyPr/>
        <a:lstStyle/>
        <a:p>
          <a:r>
            <a:rPr lang="en-US" sz="1200" b="1" dirty="0"/>
            <a:t>Closing</a:t>
          </a:r>
        </a:p>
      </dgm:t>
    </dgm:pt>
    <dgm:pt modelId="{553BD22A-216C-449F-81A7-6C6C282046F0}" type="parTrans" cxnId="{909CCA38-0EAD-4DC8-96A6-00AD35D36A34}">
      <dgm:prSet/>
      <dgm:spPr/>
      <dgm:t>
        <a:bodyPr/>
        <a:lstStyle/>
        <a:p>
          <a:endParaRPr lang="en-US"/>
        </a:p>
      </dgm:t>
    </dgm:pt>
    <dgm:pt modelId="{A4519D8E-C42D-4C56-89A5-FB75C7A55D70}" type="sibTrans" cxnId="{909CCA38-0EAD-4DC8-96A6-00AD35D36A34}">
      <dgm:prSet/>
      <dgm:spPr/>
      <dgm:t>
        <a:bodyPr/>
        <a:lstStyle/>
        <a:p>
          <a:endParaRPr lang="en-US"/>
        </a:p>
      </dgm:t>
    </dgm:pt>
    <dgm:pt modelId="{04125055-A0A7-4C13-9B8E-EDBF338F16E9}" type="pres">
      <dgm:prSet presAssocID="{E8A8EC2C-7CCB-4AD7-8682-E0FB58B815F9}" presName="Name0" presStyleCnt="0">
        <dgm:presLayoutVars>
          <dgm:chPref val="3"/>
          <dgm:dir/>
          <dgm:animLvl val="lvl"/>
          <dgm:resizeHandles/>
        </dgm:presLayoutVars>
      </dgm:prSet>
      <dgm:spPr/>
      <dgm:t>
        <a:bodyPr/>
        <a:lstStyle/>
        <a:p>
          <a:endParaRPr lang="en-GB"/>
        </a:p>
      </dgm:t>
    </dgm:pt>
    <dgm:pt modelId="{9B2A4916-4A00-42B4-B2E3-E7978AF756FA}" type="pres">
      <dgm:prSet presAssocID="{A41029E1-C68B-46EA-8C2B-4D3DE5F868D6}" presName="horFlow" presStyleCnt="0"/>
      <dgm:spPr/>
    </dgm:pt>
    <dgm:pt modelId="{6428DEEF-093E-4126-859D-FF2AF76B2BF5}" type="pres">
      <dgm:prSet presAssocID="{A41029E1-C68B-46EA-8C2B-4D3DE5F868D6}" presName="bigChev" presStyleLbl="node1" presStyleIdx="0" presStyleCnt="8" custScaleX="117751" custLinFactX="-10627" custLinFactNeighborX="-100000"/>
      <dgm:spPr/>
      <dgm:t>
        <a:bodyPr/>
        <a:lstStyle/>
        <a:p>
          <a:endParaRPr lang="en-GB"/>
        </a:p>
      </dgm:t>
    </dgm:pt>
    <dgm:pt modelId="{D2601061-0D68-4744-8C51-80C858473E29}" type="pres">
      <dgm:prSet presAssocID="{781DD3AA-5215-4093-BD07-875843C9B278}" presName="parTrans" presStyleCnt="0"/>
      <dgm:spPr/>
    </dgm:pt>
    <dgm:pt modelId="{AA73E19D-3861-4932-8CC4-6BA3C4497325}" type="pres">
      <dgm:prSet presAssocID="{23F95797-449D-4227-B291-083CEDD35639}" presName="node" presStyleLbl="alignAccFollowNode1" presStyleIdx="0" presStyleCnt="40" custLinFactX="-14465" custLinFactNeighborX="-100000">
        <dgm:presLayoutVars>
          <dgm:bulletEnabled val="1"/>
        </dgm:presLayoutVars>
      </dgm:prSet>
      <dgm:spPr/>
      <dgm:t>
        <a:bodyPr/>
        <a:lstStyle/>
        <a:p>
          <a:endParaRPr lang="en-GB"/>
        </a:p>
      </dgm:t>
    </dgm:pt>
    <dgm:pt modelId="{1A2D0173-73BE-4D14-9A00-8BCAC77DFAA9}" type="pres">
      <dgm:prSet presAssocID="{A994B1AB-3026-45F3-A08B-5BD4C9157487}" presName="sibTrans" presStyleCnt="0"/>
      <dgm:spPr/>
    </dgm:pt>
    <dgm:pt modelId="{3832502D-AFEF-4B93-B7EB-554BA643F48C}" type="pres">
      <dgm:prSet presAssocID="{64C1E447-285D-4846-B591-BE8CEE7CF420}" presName="node" presStyleLbl="alignAccFollowNode1" presStyleIdx="1" presStyleCnt="40" custLinFactX="-14465" custLinFactNeighborX="-100000">
        <dgm:presLayoutVars>
          <dgm:bulletEnabled val="1"/>
        </dgm:presLayoutVars>
      </dgm:prSet>
      <dgm:spPr/>
      <dgm:t>
        <a:bodyPr/>
        <a:lstStyle/>
        <a:p>
          <a:endParaRPr lang="en-GB"/>
        </a:p>
      </dgm:t>
    </dgm:pt>
    <dgm:pt modelId="{7C2738F9-9B82-4A0C-8DD0-31FE8389D360}" type="pres">
      <dgm:prSet presAssocID="{4CB0737F-D85B-4D78-B043-4D0341AAD431}" presName="sibTrans" presStyleCnt="0"/>
      <dgm:spPr/>
    </dgm:pt>
    <dgm:pt modelId="{E4A2BFD1-8855-4061-B566-ACBF845A6AB6}" type="pres">
      <dgm:prSet presAssocID="{FF7259A8-CF52-44B8-BDF5-2A219E5880A3}" presName="node" presStyleLbl="alignAccFollowNode1" presStyleIdx="2" presStyleCnt="40" custLinFactX="-14465" custLinFactNeighborX="-100000">
        <dgm:presLayoutVars>
          <dgm:bulletEnabled val="1"/>
        </dgm:presLayoutVars>
      </dgm:prSet>
      <dgm:spPr/>
      <dgm:t>
        <a:bodyPr/>
        <a:lstStyle/>
        <a:p>
          <a:endParaRPr lang="en-GB"/>
        </a:p>
      </dgm:t>
    </dgm:pt>
    <dgm:pt modelId="{002B1DB8-8C2B-42B7-B9BC-5AE681B0094B}" type="pres">
      <dgm:prSet presAssocID="{5D29AD6F-6463-4D77-8A69-9A3CF942A3EA}" presName="sibTrans" presStyleCnt="0"/>
      <dgm:spPr/>
    </dgm:pt>
    <dgm:pt modelId="{2F1C6E96-2375-423B-AF1B-68299A065A24}" type="pres">
      <dgm:prSet presAssocID="{A81FD0F6-252E-45E4-B5CD-039104A3F921}" presName="node" presStyleLbl="alignAccFollowNode1" presStyleIdx="3" presStyleCnt="40" custLinFactX="-14465" custLinFactNeighborX="-100000">
        <dgm:presLayoutVars>
          <dgm:bulletEnabled val="1"/>
        </dgm:presLayoutVars>
      </dgm:prSet>
      <dgm:spPr/>
      <dgm:t>
        <a:bodyPr/>
        <a:lstStyle/>
        <a:p>
          <a:endParaRPr lang="en-GB"/>
        </a:p>
      </dgm:t>
    </dgm:pt>
    <dgm:pt modelId="{609AFC1E-9BCC-427B-92BC-B3EF118656DD}" type="pres">
      <dgm:prSet presAssocID="{FEEB76C6-AA68-4F8C-AA48-DE967D71E1AD}" presName="sibTrans" presStyleCnt="0"/>
      <dgm:spPr/>
    </dgm:pt>
    <dgm:pt modelId="{FD01C065-53C1-4CF3-8CAB-D784F1C2CB71}" type="pres">
      <dgm:prSet presAssocID="{CD18EFCF-0E28-4FEC-8CA1-42CC2F32F8EF}" presName="node" presStyleLbl="alignAccFollowNode1" presStyleIdx="4" presStyleCnt="40" custLinFactX="-14465" custLinFactNeighborX="-100000">
        <dgm:presLayoutVars>
          <dgm:bulletEnabled val="1"/>
        </dgm:presLayoutVars>
      </dgm:prSet>
      <dgm:spPr/>
      <dgm:t>
        <a:bodyPr/>
        <a:lstStyle/>
        <a:p>
          <a:endParaRPr lang="en-GB"/>
        </a:p>
      </dgm:t>
    </dgm:pt>
    <dgm:pt modelId="{1980C85C-6652-4FAA-B007-DA256EF78791}" type="pres">
      <dgm:prSet presAssocID="{A41029E1-C68B-46EA-8C2B-4D3DE5F868D6}" presName="vSp" presStyleCnt="0"/>
      <dgm:spPr/>
    </dgm:pt>
    <dgm:pt modelId="{A38FF317-FA5E-472B-B2C3-E2F7CD144462}" type="pres">
      <dgm:prSet presAssocID="{05BCFEA6-7DCC-45E1-B0FC-0B9A4146A319}" presName="horFlow" presStyleCnt="0"/>
      <dgm:spPr/>
    </dgm:pt>
    <dgm:pt modelId="{93E1E8D5-124C-4BCE-A1FB-FB08AFC8FA73}" type="pres">
      <dgm:prSet presAssocID="{05BCFEA6-7DCC-45E1-B0FC-0B9A4146A319}" presName="bigChev" presStyleLbl="node1" presStyleIdx="1" presStyleCnt="8" custScaleX="118761" custLinFactX="-10627" custLinFactNeighborX="-100000"/>
      <dgm:spPr/>
      <dgm:t>
        <a:bodyPr/>
        <a:lstStyle/>
        <a:p>
          <a:endParaRPr lang="en-GB"/>
        </a:p>
      </dgm:t>
    </dgm:pt>
    <dgm:pt modelId="{A87207D8-040A-46B3-A0E8-C9977E231C17}" type="pres">
      <dgm:prSet presAssocID="{03F1A21D-0762-4F44-B2D4-B29D0C752864}" presName="parTrans" presStyleCnt="0"/>
      <dgm:spPr/>
    </dgm:pt>
    <dgm:pt modelId="{DB6F3920-1D8F-4685-AC1C-0151804C62C0}" type="pres">
      <dgm:prSet presAssocID="{DA310A41-8E53-46ED-9878-B1EB34E3ACFA}" presName="node" presStyleLbl="alignAccFollowNode1" presStyleIdx="5" presStyleCnt="40" custLinFactX="-14465" custLinFactNeighborX="-100000">
        <dgm:presLayoutVars>
          <dgm:bulletEnabled val="1"/>
        </dgm:presLayoutVars>
      </dgm:prSet>
      <dgm:spPr/>
      <dgm:t>
        <a:bodyPr/>
        <a:lstStyle/>
        <a:p>
          <a:endParaRPr lang="en-GB"/>
        </a:p>
      </dgm:t>
    </dgm:pt>
    <dgm:pt modelId="{F371184D-0763-44FB-8745-B6C3A7160991}" type="pres">
      <dgm:prSet presAssocID="{9B1296E5-2B94-4CB5-83E2-62CC52CDFBF3}" presName="sibTrans" presStyleCnt="0"/>
      <dgm:spPr/>
    </dgm:pt>
    <dgm:pt modelId="{2F8DFA7A-A12B-4D9A-A21C-592D3ED6DE59}" type="pres">
      <dgm:prSet presAssocID="{32DBBE10-3E56-4CD7-8E73-0B35D2F00C43}" presName="node" presStyleLbl="alignAccFollowNode1" presStyleIdx="6" presStyleCnt="40" custLinFactX="-14465" custLinFactNeighborX="-100000">
        <dgm:presLayoutVars>
          <dgm:bulletEnabled val="1"/>
        </dgm:presLayoutVars>
      </dgm:prSet>
      <dgm:spPr/>
      <dgm:t>
        <a:bodyPr/>
        <a:lstStyle/>
        <a:p>
          <a:endParaRPr lang="en-GB"/>
        </a:p>
      </dgm:t>
    </dgm:pt>
    <dgm:pt modelId="{9C5658F1-561F-450B-A6DC-7B85162460C5}" type="pres">
      <dgm:prSet presAssocID="{8E2EBDDD-06AC-4E3E-A65D-388535DF81B3}" presName="sibTrans" presStyleCnt="0"/>
      <dgm:spPr/>
    </dgm:pt>
    <dgm:pt modelId="{C734898A-15D1-48B2-8941-1059597B241B}" type="pres">
      <dgm:prSet presAssocID="{2B0B0022-629F-4B47-BFAC-A23A1E407C4E}" presName="node" presStyleLbl="alignAccFollowNode1" presStyleIdx="7" presStyleCnt="40" custLinFactX="-14465" custLinFactNeighborX="-100000">
        <dgm:presLayoutVars>
          <dgm:bulletEnabled val="1"/>
        </dgm:presLayoutVars>
      </dgm:prSet>
      <dgm:spPr/>
      <dgm:t>
        <a:bodyPr/>
        <a:lstStyle/>
        <a:p>
          <a:endParaRPr lang="en-GB"/>
        </a:p>
      </dgm:t>
    </dgm:pt>
    <dgm:pt modelId="{ED9A9655-E584-471A-A3CD-9EA6E63CD27D}" type="pres">
      <dgm:prSet presAssocID="{80ABFA6C-09D9-4636-87B9-744339EA30D8}" presName="sibTrans" presStyleCnt="0"/>
      <dgm:spPr/>
    </dgm:pt>
    <dgm:pt modelId="{C365839D-3DD0-4A21-AFFA-19DCE0E5AF13}" type="pres">
      <dgm:prSet presAssocID="{5502F7EA-8630-4D37-908D-5D915F76A687}" presName="node" presStyleLbl="alignAccFollowNode1" presStyleIdx="8" presStyleCnt="40" custLinFactX="-14465" custLinFactNeighborX="-100000">
        <dgm:presLayoutVars>
          <dgm:bulletEnabled val="1"/>
        </dgm:presLayoutVars>
      </dgm:prSet>
      <dgm:spPr/>
      <dgm:t>
        <a:bodyPr/>
        <a:lstStyle/>
        <a:p>
          <a:endParaRPr lang="en-GB"/>
        </a:p>
      </dgm:t>
    </dgm:pt>
    <dgm:pt modelId="{25F5F184-58B7-45F9-857D-DD492F1A8A6E}" type="pres">
      <dgm:prSet presAssocID="{00B6B710-BC86-43DB-A162-75DAC81329D6}" presName="sibTrans" presStyleCnt="0"/>
      <dgm:spPr/>
    </dgm:pt>
    <dgm:pt modelId="{383E76D4-17A9-41C3-9286-8C8C70C15A3E}" type="pres">
      <dgm:prSet presAssocID="{AFEBABDE-9BB3-40C9-BEFC-2BF9C2E4FD63}" presName="node" presStyleLbl="alignAccFollowNode1" presStyleIdx="9" presStyleCnt="40" custLinFactX="-14465" custLinFactNeighborX="-100000">
        <dgm:presLayoutVars>
          <dgm:bulletEnabled val="1"/>
        </dgm:presLayoutVars>
      </dgm:prSet>
      <dgm:spPr/>
      <dgm:t>
        <a:bodyPr/>
        <a:lstStyle/>
        <a:p>
          <a:endParaRPr lang="en-GB"/>
        </a:p>
      </dgm:t>
    </dgm:pt>
    <dgm:pt modelId="{FE8F5B3A-91EB-4C0B-B550-408D0C9B9A65}" type="pres">
      <dgm:prSet presAssocID="{05BCFEA6-7DCC-45E1-B0FC-0B9A4146A319}" presName="vSp" presStyleCnt="0"/>
      <dgm:spPr/>
    </dgm:pt>
    <dgm:pt modelId="{8478B014-F11C-4F56-9853-B597AABCBFC5}" type="pres">
      <dgm:prSet presAssocID="{DCE88FF8-9A42-4D9E-AFC8-93685DFD3717}" presName="horFlow" presStyleCnt="0"/>
      <dgm:spPr/>
    </dgm:pt>
    <dgm:pt modelId="{EE716CAD-EA30-4C26-B085-98E694445C91}" type="pres">
      <dgm:prSet presAssocID="{DCE88FF8-9A42-4D9E-AFC8-93685DFD3717}" presName="bigChev" presStyleLbl="node1" presStyleIdx="2" presStyleCnt="8" custScaleX="121885" custLinFactX="-10627" custLinFactNeighborX="-100000"/>
      <dgm:spPr/>
      <dgm:t>
        <a:bodyPr/>
        <a:lstStyle/>
        <a:p>
          <a:endParaRPr lang="en-GB"/>
        </a:p>
      </dgm:t>
    </dgm:pt>
    <dgm:pt modelId="{93690079-B8BD-4509-9597-BED829FD810A}" type="pres">
      <dgm:prSet presAssocID="{B549EEAC-80FE-458F-9E9C-4B698C6D97AF}" presName="parTrans" presStyleCnt="0"/>
      <dgm:spPr/>
    </dgm:pt>
    <dgm:pt modelId="{AA27EFCC-38E9-498C-B68C-DE3055E8F68B}" type="pres">
      <dgm:prSet presAssocID="{A42287EF-90E1-4436-A993-27A364BC869B}" presName="node" presStyleLbl="alignAccFollowNode1" presStyleIdx="10" presStyleCnt="40" custLinFactX="-14465" custLinFactNeighborX="-100000">
        <dgm:presLayoutVars>
          <dgm:bulletEnabled val="1"/>
        </dgm:presLayoutVars>
      </dgm:prSet>
      <dgm:spPr/>
      <dgm:t>
        <a:bodyPr/>
        <a:lstStyle/>
        <a:p>
          <a:endParaRPr lang="en-GB"/>
        </a:p>
      </dgm:t>
    </dgm:pt>
    <dgm:pt modelId="{816158B6-1A87-46CD-934B-9637A2323C94}" type="pres">
      <dgm:prSet presAssocID="{9B8C9B17-8BC4-40FA-A59B-F2B9807E39C8}" presName="sibTrans" presStyleCnt="0"/>
      <dgm:spPr/>
    </dgm:pt>
    <dgm:pt modelId="{878F3BC6-342E-41C3-B4AA-49EB33AF24F3}" type="pres">
      <dgm:prSet presAssocID="{91AC0FB3-F52E-4EC9-888D-24F955A6F09B}" presName="node" presStyleLbl="alignAccFollowNode1" presStyleIdx="11" presStyleCnt="40" custLinFactX="-14465" custLinFactNeighborX="-100000">
        <dgm:presLayoutVars>
          <dgm:bulletEnabled val="1"/>
        </dgm:presLayoutVars>
      </dgm:prSet>
      <dgm:spPr/>
      <dgm:t>
        <a:bodyPr/>
        <a:lstStyle/>
        <a:p>
          <a:endParaRPr lang="en-GB"/>
        </a:p>
      </dgm:t>
    </dgm:pt>
    <dgm:pt modelId="{11DCACD5-1B6B-45AA-8951-DF39DA7ABA8A}" type="pres">
      <dgm:prSet presAssocID="{9F62C041-B720-4526-9AB8-E116BB2F7B24}" presName="sibTrans" presStyleCnt="0"/>
      <dgm:spPr/>
    </dgm:pt>
    <dgm:pt modelId="{970A97C1-C005-49FB-8B66-4BC3337EE7DB}" type="pres">
      <dgm:prSet presAssocID="{E9F4A7F8-02FC-4059-B308-25AE6299AC66}" presName="node" presStyleLbl="alignAccFollowNode1" presStyleIdx="12" presStyleCnt="40" custLinFactX="-14465" custLinFactNeighborX="-100000">
        <dgm:presLayoutVars>
          <dgm:bulletEnabled val="1"/>
        </dgm:presLayoutVars>
      </dgm:prSet>
      <dgm:spPr/>
      <dgm:t>
        <a:bodyPr/>
        <a:lstStyle/>
        <a:p>
          <a:endParaRPr lang="en-GB"/>
        </a:p>
      </dgm:t>
    </dgm:pt>
    <dgm:pt modelId="{A6DEB69D-DE56-4F84-835D-AFC6C52D8DFE}" type="pres">
      <dgm:prSet presAssocID="{35739470-5D40-408C-9D5C-B8772CE05B35}" presName="sibTrans" presStyleCnt="0"/>
      <dgm:spPr/>
    </dgm:pt>
    <dgm:pt modelId="{6F5C0631-EB25-4762-BBFD-1765168E3A3B}" type="pres">
      <dgm:prSet presAssocID="{507454C7-BEA3-4BA7-96A4-F7945580AE8B}" presName="node" presStyleLbl="alignAccFollowNode1" presStyleIdx="13" presStyleCnt="40" custLinFactX="-14465" custLinFactNeighborX="-100000">
        <dgm:presLayoutVars>
          <dgm:bulletEnabled val="1"/>
        </dgm:presLayoutVars>
      </dgm:prSet>
      <dgm:spPr/>
      <dgm:t>
        <a:bodyPr/>
        <a:lstStyle/>
        <a:p>
          <a:endParaRPr lang="en-GB"/>
        </a:p>
      </dgm:t>
    </dgm:pt>
    <dgm:pt modelId="{C4B03CB7-C3CC-4A49-96B4-B6ED045895EA}" type="pres">
      <dgm:prSet presAssocID="{D4232513-3B1F-48FB-ACA5-C7CCF681F092}" presName="sibTrans" presStyleCnt="0"/>
      <dgm:spPr/>
    </dgm:pt>
    <dgm:pt modelId="{56E355E5-D99E-494C-9D6B-B8465825E30A}" type="pres">
      <dgm:prSet presAssocID="{8E641AFD-FF3C-435D-A29E-B0D34E3BB1C8}" presName="node" presStyleLbl="alignAccFollowNode1" presStyleIdx="14" presStyleCnt="40" custLinFactX="-14465" custLinFactNeighborX="-100000">
        <dgm:presLayoutVars>
          <dgm:bulletEnabled val="1"/>
        </dgm:presLayoutVars>
      </dgm:prSet>
      <dgm:spPr/>
      <dgm:t>
        <a:bodyPr/>
        <a:lstStyle/>
        <a:p>
          <a:endParaRPr lang="en-GB"/>
        </a:p>
      </dgm:t>
    </dgm:pt>
    <dgm:pt modelId="{ECFCD6AA-DC1F-4ED4-9E17-A3E41F2413C2}" type="pres">
      <dgm:prSet presAssocID="{DCE88FF8-9A42-4D9E-AFC8-93685DFD3717}" presName="vSp" presStyleCnt="0"/>
      <dgm:spPr/>
    </dgm:pt>
    <dgm:pt modelId="{ED3AFB73-72CF-4A89-BEC9-9D2D28C9F7E0}" type="pres">
      <dgm:prSet presAssocID="{322E7ADE-2F77-4F7B-BE55-DAB2A3AB334F}" presName="horFlow" presStyleCnt="0"/>
      <dgm:spPr/>
    </dgm:pt>
    <dgm:pt modelId="{DF87E48A-4261-440E-BD68-DA2862198746}" type="pres">
      <dgm:prSet presAssocID="{322E7ADE-2F77-4F7B-BE55-DAB2A3AB334F}" presName="bigChev" presStyleLbl="node1" presStyleIdx="3" presStyleCnt="8" custScaleX="121885" custLinFactX="-12189" custLinFactNeighborX="-100000"/>
      <dgm:spPr/>
      <dgm:t>
        <a:bodyPr/>
        <a:lstStyle/>
        <a:p>
          <a:endParaRPr lang="en-GB"/>
        </a:p>
      </dgm:t>
    </dgm:pt>
    <dgm:pt modelId="{801ABFC6-FD10-4527-A948-D7FAD751D4BC}" type="pres">
      <dgm:prSet presAssocID="{AEA19C9A-D428-46D8-A655-7983F13C2210}" presName="parTrans" presStyleCnt="0"/>
      <dgm:spPr/>
    </dgm:pt>
    <dgm:pt modelId="{ED370DA5-5E05-40F9-8A31-A478FCF590D3}" type="pres">
      <dgm:prSet presAssocID="{5E799B91-EE47-443F-ABDE-4073A14DB3ED}" presName="node" presStyleLbl="alignAccFollowNode1" presStyleIdx="15" presStyleCnt="40" custLinFactX="-14465" custLinFactNeighborX="-100000">
        <dgm:presLayoutVars>
          <dgm:bulletEnabled val="1"/>
        </dgm:presLayoutVars>
      </dgm:prSet>
      <dgm:spPr/>
      <dgm:t>
        <a:bodyPr/>
        <a:lstStyle/>
        <a:p>
          <a:endParaRPr lang="en-GB"/>
        </a:p>
      </dgm:t>
    </dgm:pt>
    <dgm:pt modelId="{C4D2BEDB-C1C6-44A6-963F-9E8523843A28}" type="pres">
      <dgm:prSet presAssocID="{147C33BC-274F-4DA2-BD1F-A4EEB5BA518D}" presName="sibTrans" presStyleCnt="0"/>
      <dgm:spPr/>
    </dgm:pt>
    <dgm:pt modelId="{A0B582F3-065F-4687-80AE-4317C95B344C}" type="pres">
      <dgm:prSet presAssocID="{CC07F34E-93BC-4C81-A4AC-825B55BB2FEF}" presName="node" presStyleLbl="alignAccFollowNode1" presStyleIdx="16" presStyleCnt="40" custLinFactX="-14465" custLinFactNeighborX="-100000">
        <dgm:presLayoutVars>
          <dgm:bulletEnabled val="1"/>
        </dgm:presLayoutVars>
      </dgm:prSet>
      <dgm:spPr/>
      <dgm:t>
        <a:bodyPr/>
        <a:lstStyle/>
        <a:p>
          <a:endParaRPr lang="en-GB"/>
        </a:p>
      </dgm:t>
    </dgm:pt>
    <dgm:pt modelId="{EFD377F1-83AE-4E13-BDB3-78D28D5F402F}" type="pres">
      <dgm:prSet presAssocID="{29B2847E-BDFB-428A-B249-1B7A5DDDC2FB}" presName="sibTrans" presStyleCnt="0"/>
      <dgm:spPr/>
    </dgm:pt>
    <dgm:pt modelId="{5E79D2E0-DE71-4A09-8079-267902DA46BB}" type="pres">
      <dgm:prSet presAssocID="{329C1344-CCFF-4EF1-AA9F-E355F9B4E926}" presName="node" presStyleLbl="alignAccFollowNode1" presStyleIdx="17" presStyleCnt="40" custLinFactX="-14465" custLinFactNeighborX="-100000">
        <dgm:presLayoutVars>
          <dgm:bulletEnabled val="1"/>
        </dgm:presLayoutVars>
      </dgm:prSet>
      <dgm:spPr/>
      <dgm:t>
        <a:bodyPr/>
        <a:lstStyle/>
        <a:p>
          <a:endParaRPr lang="en-GB"/>
        </a:p>
      </dgm:t>
    </dgm:pt>
    <dgm:pt modelId="{4797069B-D89F-43D0-8103-75273224864E}" type="pres">
      <dgm:prSet presAssocID="{9BAC8062-6FC1-4E1E-A7B6-2E3136B8D750}" presName="sibTrans" presStyleCnt="0"/>
      <dgm:spPr/>
    </dgm:pt>
    <dgm:pt modelId="{6D5C8618-422C-4E57-B972-A2EA3C1C56DE}" type="pres">
      <dgm:prSet presAssocID="{D7A5A07D-4E68-4923-AA5F-0962FC2EB08B}" presName="node" presStyleLbl="alignAccFollowNode1" presStyleIdx="18" presStyleCnt="40" custLinFactX="-14465" custLinFactNeighborX="-100000">
        <dgm:presLayoutVars>
          <dgm:bulletEnabled val="1"/>
        </dgm:presLayoutVars>
      </dgm:prSet>
      <dgm:spPr/>
      <dgm:t>
        <a:bodyPr/>
        <a:lstStyle/>
        <a:p>
          <a:endParaRPr lang="en-GB"/>
        </a:p>
      </dgm:t>
    </dgm:pt>
    <dgm:pt modelId="{D1CCE4F5-F38B-4F5A-BDDC-043D3BCA9139}" type="pres">
      <dgm:prSet presAssocID="{ADDE6B53-B2A9-4745-975E-EE353763B375}" presName="sibTrans" presStyleCnt="0"/>
      <dgm:spPr/>
    </dgm:pt>
    <dgm:pt modelId="{37D679A9-E8A1-43FC-9B56-B6BE2A635B8A}" type="pres">
      <dgm:prSet presAssocID="{C40EB96E-836F-4809-A56C-64B10AFC10CE}" presName="node" presStyleLbl="alignAccFollowNode1" presStyleIdx="19" presStyleCnt="40" custLinFactX="-14465" custLinFactNeighborX="-100000">
        <dgm:presLayoutVars>
          <dgm:bulletEnabled val="1"/>
        </dgm:presLayoutVars>
      </dgm:prSet>
      <dgm:spPr/>
      <dgm:t>
        <a:bodyPr/>
        <a:lstStyle/>
        <a:p>
          <a:endParaRPr lang="en-GB"/>
        </a:p>
      </dgm:t>
    </dgm:pt>
    <dgm:pt modelId="{549C3C42-76FE-4A0F-92B4-EBBD5F1D9197}" type="pres">
      <dgm:prSet presAssocID="{322E7ADE-2F77-4F7B-BE55-DAB2A3AB334F}" presName="vSp" presStyleCnt="0"/>
      <dgm:spPr/>
    </dgm:pt>
    <dgm:pt modelId="{1A119CA9-0EAE-4762-946A-D3032717CCA4}" type="pres">
      <dgm:prSet presAssocID="{4589D48D-DD4B-49E6-9791-D6BF3AA6F75F}" presName="horFlow" presStyleCnt="0"/>
      <dgm:spPr/>
    </dgm:pt>
    <dgm:pt modelId="{A4FB45C7-5C58-47C9-90E2-213853C6B7A8}" type="pres">
      <dgm:prSet presAssocID="{4589D48D-DD4B-49E6-9791-D6BF3AA6F75F}" presName="bigChev" presStyleLbl="node1" presStyleIdx="4" presStyleCnt="8" custScaleX="120875" custLinFactX="-10627" custLinFactNeighborX="-100000"/>
      <dgm:spPr/>
      <dgm:t>
        <a:bodyPr/>
        <a:lstStyle/>
        <a:p>
          <a:endParaRPr lang="en-GB"/>
        </a:p>
      </dgm:t>
    </dgm:pt>
    <dgm:pt modelId="{E4E193C3-9E55-4F7C-9147-15197AAE8BF0}" type="pres">
      <dgm:prSet presAssocID="{D0CFFBD6-ADC8-4E57-9175-68DDB71C3EE2}" presName="parTrans" presStyleCnt="0"/>
      <dgm:spPr/>
    </dgm:pt>
    <dgm:pt modelId="{E0CED8F5-84D2-442C-9CA7-3E775EA60AF8}" type="pres">
      <dgm:prSet presAssocID="{72726025-8074-4928-AB32-1176BBA65E48}" presName="node" presStyleLbl="alignAccFollowNode1" presStyleIdx="20" presStyleCnt="40" custLinFactX="-14465" custLinFactNeighborX="-100000">
        <dgm:presLayoutVars>
          <dgm:bulletEnabled val="1"/>
        </dgm:presLayoutVars>
      </dgm:prSet>
      <dgm:spPr/>
      <dgm:t>
        <a:bodyPr/>
        <a:lstStyle/>
        <a:p>
          <a:endParaRPr lang="en-GB"/>
        </a:p>
      </dgm:t>
    </dgm:pt>
    <dgm:pt modelId="{7EA2AFA8-E6D7-4178-8B2D-CF9CACF2C706}" type="pres">
      <dgm:prSet presAssocID="{50741B52-37F3-4555-A6E5-66B4B433C1F0}" presName="sibTrans" presStyleCnt="0"/>
      <dgm:spPr/>
    </dgm:pt>
    <dgm:pt modelId="{DB3CB2D9-7824-4737-B48A-5E071DBF2AF0}" type="pres">
      <dgm:prSet presAssocID="{5FA64E29-003D-410F-BF78-DA82FBD43657}" presName="node" presStyleLbl="alignAccFollowNode1" presStyleIdx="21" presStyleCnt="40" custLinFactX="-14465" custLinFactNeighborX="-100000">
        <dgm:presLayoutVars>
          <dgm:bulletEnabled val="1"/>
        </dgm:presLayoutVars>
      </dgm:prSet>
      <dgm:spPr/>
      <dgm:t>
        <a:bodyPr/>
        <a:lstStyle/>
        <a:p>
          <a:endParaRPr lang="en-GB"/>
        </a:p>
      </dgm:t>
    </dgm:pt>
    <dgm:pt modelId="{03167F87-982E-4BDE-8ED8-0D9DC57606FD}" type="pres">
      <dgm:prSet presAssocID="{2915EDBB-32F5-404E-B984-6ADA515F53F4}" presName="sibTrans" presStyleCnt="0"/>
      <dgm:spPr/>
    </dgm:pt>
    <dgm:pt modelId="{463A1AAE-27A8-44B5-B9EA-74C9ACF7ADDC}" type="pres">
      <dgm:prSet presAssocID="{A09A3189-D1D0-4ABD-A67A-8DC8331413DD}" presName="node" presStyleLbl="alignAccFollowNode1" presStyleIdx="22" presStyleCnt="40" custLinFactX="-14465" custLinFactNeighborX="-100000">
        <dgm:presLayoutVars>
          <dgm:bulletEnabled val="1"/>
        </dgm:presLayoutVars>
      </dgm:prSet>
      <dgm:spPr/>
      <dgm:t>
        <a:bodyPr/>
        <a:lstStyle/>
        <a:p>
          <a:endParaRPr lang="en-GB"/>
        </a:p>
      </dgm:t>
    </dgm:pt>
    <dgm:pt modelId="{3BA1A507-0C26-45E6-A9D7-F15B6F52AF5B}" type="pres">
      <dgm:prSet presAssocID="{60ABDB51-AFCE-4B1F-87B9-8D1DE7C44B7C}" presName="sibTrans" presStyleCnt="0"/>
      <dgm:spPr/>
    </dgm:pt>
    <dgm:pt modelId="{8A5BDC72-E56F-4442-8E67-CBD38CC3A1D8}" type="pres">
      <dgm:prSet presAssocID="{99C29883-0E3D-4B82-B09C-104F68A4F833}" presName="node" presStyleLbl="alignAccFollowNode1" presStyleIdx="23" presStyleCnt="40" custLinFactX="-14465" custLinFactNeighborX="-100000">
        <dgm:presLayoutVars>
          <dgm:bulletEnabled val="1"/>
        </dgm:presLayoutVars>
      </dgm:prSet>
      <dgm:spPr/>
      <dgm:t>
        <a:bodyPr/>
        <a:lstStyle/>
        <a:p>
          <a:endParaRPr lang="en-GB"/>
        </a:p>
      </dgm:t>
    </dgm:pt>
    <dgm:pt modelId="{422B03A1-F67C-4A2A-BF30-A64F9D3AB536}" type="pres">
      <dgm:prSet presAssocID="{CE50D14D-C4C5-4FE7-AF56-AC2A9B5A09C3}" presName="sibTrans" presStyleCnt="0"/>
      <dgm:spPr/>
    </dgm:pt>
    <dgm:pt modelId="{C039B8F6-2301-4A87-B9E5-95439CFFFAD9}" type="pres">
      <dgm:prSet presAssocID="{8BD92E73-024A-43C5-AECD-CC7DC881A6CC}" presName="node" presStyleLbl="alignAccFollowNode1" presStyleIdx="24" presStyleCnt="40" custLinFactX="-14465" custLinFactNeighborX="-100000">
        <dgm:presLayoutVars>
          <dgm:bulletEnabled val="1"/>
        </dgm:presLayoutVars>
      </dgm:prSet>
      <dgm:spPr/>
      <dgm:t>
        <a:bodyPr/>
        <a:lstStyle/>
        <a:p>
          <a:endParaRPr lang="en-GB"/>
        </a:p>
      </dgm:t>
    </dgm:pt>
    <dgm:pt modelId="{04FEF709-3CAE-4031-BE57-53FC3327C7F6}" type="pres">
      <dgm:prSet presAssocID="{4589D48D-DD4B-49E6-9791-D6BF3AA6F75F}" presName="vSp" presStyleCnt="0"/>
      <dgm:spPr/>
    </dgm:pt>
    <dgm:pt modelId="{87279261-5010-4D43-B7A1-E392854CE975}" type="pres">
      <dgm:prSet presAssocID="{3A85CE20-72AE-41F5-BE8F-9FF9A28685F9}" presName="horFlow" presStyleCnt="0"/>
      <dgm:spPr/>
    </dgm:pt>
    <dgm:pt modelId="{5F6D93BA-D279-4CF7-BDE4-7088422274D4}" type="pres">
      <dgm:prSet presAssocID="{3A85CE20-72AE-41F5-BE8F-9FF9A28685F9}" presName="bigChev" presStyleLbl="node1" presStyleIdx="5" presStyleCnt="8" custScaleX="122895" custLinFactX="-10627" custLinFactNeighborX="-100000"/>
      <dgm:spPr/>
      <dgm:t>
        <a:bodyPr/>
        <a:lstStyle/>
        <a:p>
          <a:endParaRPr lang="en-GB"/>
        </a:p>
      </dgm:t>
    </dgm:pt>
    <dgm:pt modelId="{A220DAFE-0FE5-48ED-9DED-0F0118A951D1}" type="pres">
      <dgm:prSet presAssocID="{3C5DF405-55C4-42F7-8871-A489C48D438B}" presName="parTrans" presStyleCnt="0"/>
      <dgm:spPr/>
    </dgm:pt>
    <dgm:pt modelId="{1A3792F6-0B3B-4299-B138-3395464B952C}" type="pres">
      <dgm:prSet presAssocID="{8987E2A7-631C-404A-9DF0-C8C1CF98279C}" presName="node" presStyleLbl="alignAccFollowNode1" presStyleIdx="25" presStyleCnt="40" custLinFactX="-14465" custLinFactNeighborX="-100000">
        <dgm:presLayoutVars>
          <dgm:bulletEnabled val="1"/>
        </dgm:presLayoutVars>
      </dgm:prSet>
      <dgm:spPr/>
      <dgm:t>
        <a:bodyPr/>
        <a:lstStyle/>
        <a:p>
          <a:endParaRPr lang="en-GB"/>
        </a:p>
      </dgm:t>
    </dgm:pt>
    <dgm:pt modelId="{708F9CA5-216A-42DB-B929-4F7CB5BD9D19}" type="pres">
      <dgm:prSet presAssocID="{AADAA805-521A-4275-82BB-F378824BA077}" presName="sibTrans" presStyleCnt="0"/>
      <dgm:spPr/>
    </dgm:pt>
    <dgm:pt modelId="{9BD7BBBC-4B06-4DF7-B4C5-B773C31D8A83}" type="pres">
      <dgm:prSet presAssocID="{853C57A7-3AD8-49B2-9490-3C629B01A856}" presName="node" presStyleLbl="alignAccFollowNode1" presStyleIdx="26" presStyleCnt="40" custLinFactX="-14465" custLinFactNeighborX="-100000">
        <dgm:presLayoutVars>
          <dgm:bulletEnabled val="1"/>
        </dgm:presLayoutVars>
      </dgm:prSet>
      <dgm:spPr/>
      <dgm:t>
        <a:bodyPr/>
        <a:lstStyle/>
        <a:p>
          <a:endParaRPr lang="en-GB"/>
        </a:p>
      </dgm:t>
    </dgm:pt>
    <dgm:pt modelId="{471DF16A-3635-4149-BFE0-5895AA37572C}" type="pres">
      <dgm:prSet presAssocID="{7B3C4DDA-614C-4655-8235-108B118A42A2}" presName="sibTrans" presStyleCnt="0"/>
      <dgm:spPr/>
    </dgm:pt>
    <dgm:pt modelId="{7C7F5870-F260-4CD3-88F4-BC0729B662AB}" type="pres">
      <dgm:prSet presAssocID="{D8C09100-2C97-43EC-B7BD-24A9AE2FB80E}" presName="node" presStyleLbl="alignAccFollowNode1" presStyleIdx="27" presStyleCnt="40" custLinFactX="-14465" custLinFactNeighborX="-100000">
        <dgm:presLayoutVars>
          <dgm:bulletEnabled val="1"/>
        </dgm:presLayoutVars>
      </dgm:prSet>
      <dgm:spPr/>
      <dgm:t>
        <a:bodyPr/>
        <a:lstStyle/>
        <a:p>
          <a:endParaRPr lang="en-GB"/>
        </a:p>
      </dgm:t>
    </dgm:pt>
    <dgm:pt modelId="{ABC29539-3330-4767-8765-FC9C91774449}" type="pres">
      <dgm:prSet presAssocID="{188CB35D-901B-41ED-B96B-C64718FC07C5}" presName="sibTrans" presStyleCnt="0"/>
      <dgm:spPr/>
    </dgm:pt>
    <dgm:pt modelId="{1B830A56-1B28-4942-B796-B90CC97846DB}" type="pres">
      <dgm:prSet presAssocID="{84E4582A-0CE7-478D-A4F2-8E347B906D76}" presName="node" presStyleLbl="alignAccFollowNode1" presStyleIdx="28" presStyleCnt="40" custLinFactX="-14465" custLinFactNeighborX="-100000">
        <dgm:presLayoutVars>
          <dgm:bulletEnabled val="1"/>
        </dgm:presLayoutVars>
      </dgm:prSet>
      <dgm:spPr/>
      <dgm:t>
        <a:bodyPr/>
        <a:lstStyle/>
        <a:p>
          <a:endParaRPr lang="en-GB"/>
        </a:p>
      </dgm:t>
    </dgm:pt>
    <dgm:pt modelId="{9BA149BB-DA18-40ED-944A-1179175F0410}" type="pres">
      <dgm:prSet presAssocID="{A631C4A9-4568-4C29-9ACE-AF91AD04ECF0}" presName="sibTrans" presStyleCnt="0"/>
      <dgm:spPr/>
    </dgm:pt>
    <dgm:pt modelId="{42A0BDA0-7FDD-4A9D-99BD-154363DC52CE}" type="pres">
      <dgm:prSet presAssocID="{BEFDC575-5769-454B-8674-29224B2E39BE}" presName="node" presStyleLbl="alignAccFollowNode1" presStyleIdx="29" presStyleCnt="40" custLinFactX="-14465" custLinFactNeighborX="-100000">
        <dgm:presLayoutVars>
          <dgm:bulletEnabled val="1"/>
        </dgm:presLayoutVars>
      </dgm:prSet>
      <dgm:spPr/>
      <dgm:t>
        <a:bodyPr/>
        <a:lstStyle/>
        <a:p>
          <a:endParaRPr lang="en-GB"/>
        </a:p>
      </dgm:t>
    </dgm:pt>
    <dgm:pt modelId="{7C95F0FE-C66B-4899-8DAF-8252570E1291}" type="pres">
      <dgm:prSet presAssocID="{3A85CE20-72AE-41F5-BE8F-9FF9A28685F9}" presName="vSp" presStyleCnt="0"/>
      <dgm:spPr/>
    </dgm:pt>
    <dgm:pt modelId="{7EFF86DF-AB93-47AA-B254-4CC6529FA4ED}" type="pres">
      <dgm:prSet presAssocID="{BFCD8DB2-5B6D-4846-86D7-D5DABD19133D}" presName="horFlow" presStyleCnt="0"/>
      <dgm:spPr/>
    </dgm:pt>
    <dgm:pt modelId="{B449C008-B75E-4D28-8216-7A8925DDDB26}" type="pres">
      <dgm:prSet presAssocID="{BFCD8DB2-5B6D-4846-86D7-D5DABD19133D}" presName="bigChev" presStyleLbl="node1" presStyleIdx="6" presStyleCnt="8" custScaleX="122895" custLinFactX="-10627" custLinFactNeighborX="-100000"/>
      <dgm:spPr/>
      <dgm:t>
        <a:bodyPr/>
        <a:lstStyle/>
        <a:p>
          <a:endParaRPr lang="en-GB"/>
        </a:p>
      </dgm:t>
    </dgm:pt>
    <dgm:pt modelId="{9FA3E5FB-D240-45BA-92AE-E6FD811EF15E}" type="pres">
      <dgm:prSet presAssocID="{3C5D6E62-3380-451F-ADDC-9128F2DDC7AB}" presName="parTrans" presStyleCnt="0"/>
      <dgm:spPr/>
    </dgm:pt>
    <dgm:pt modelId="{7023CC5F-700E-4152-B0BA-F00D52EC4B97}" type="pres">
      <dgm:prSet presAssocID="{14EBEBE3-5AA7-4529-87F0-0390AA3CFE53}" presName="node" presStyleLbl="alignAccFollowNode1" presStyleIdx="30" presStyleCnt="40" custLinFactX="-14465" custLinFactNeighborX="-100000">
        <dgm:presLayoutVars>
          <dgm:bulletEnabled val="1"/>
        </dgm:presLayoutVars>
      </dgm:prSet>
      <dgm:spPr/>
      <dgm:t>
        <a:bodyPr/>
        <a:lstStyle/>
        <a:p>
          <a:endParaRPr lang="en-GB"/>
        </a:p>
      </dgm:t>
    </dgm:pt>
    <dgm:pt modelId="{981EB189-DAEA-4966-8872-9A66F9680AFF}" type="pres">
      <dgm:prSet presAssocID="{49C0B2F7-CFFD-4BB8-B332-743857BCFE96}" presName="sibTrans" presStyleCnt="0"/>
      <dgm:spPr/>
    </dgm:pt>
    <dgm:pt modelId="{9547C54F-B7EC-49EB-A184-519337B8B7B5}" type="pres">
      <dgm:prSet presAssocID="{8E5EFD30-E7BE-44EB-AFF2-FE7FBF718DCE}" presName="node" presStyleLbl="alignAccFollowNode1" presStyleIdx="31" presStyleCnt="40" custLinFactX="-14465" custLinFactNeighborX="-100000">
        <dgm:presLayoutVars>
          <dgm:bulletEnabled val="1"/>
        </dgm:presLayoutVars>
      </dgm:prSet>
      <dgm:spPr/>
      <dgm:t>
        <a:bodyPr/>
        <a:lstStyle/>
        <a:p>
          <a:endParaRPr lang="en-GB"/>
        </a:p>
      </dgm:t>
    </dgm:pt>
    <dgm:pt modelId="{A7DAB1A5-3789-419F-B5E5-1D7D90ABBD91}" type="pres">
      <dgm:prSet presAssocID="{AE5ADF1F-686C-48C2-A6F9-7F7851798319}" presName="sibTrans" presStyleCnt="0"/>
      <dgm:spPr/>
    </dgm:pt>
    <dgm:pt modelId="{83FB0A57-FB5C-44C5-9483-A0EA87A68183}" type="pres">
      <dgm:prSet presAssocID="{6BE4FC83-86DE-4833-BB4F-CF2CD100D711}" presName="node" presStyleLbl="alignAccFollowNode1" presStyleIdx="32" presStyleCnt="40" custLinFactX="-14465" custLinFactNeighborX="-100000">
        <dgm:presLayoutVars>
          <dgm:bulletEnabled val="1"/>
        </dgm:presLayoutVars>
      </dgm:prSet>
      <dgm:spPr/>
      <dgm:t>
        <a:bodyPr/>
        <a:lstStyle/>
        <a:p>
          <a:endParaRPr lang="en-GB"/>
        </a:p>
      </dgm:t>
    </dgm:pt>
    <dgm:pt modelId="{6C9B95C4-9186-4E18-B45D-6C7ED837A490}" type="pres">
      <dgm:prSet presAssocID="{1EE7DA2A-BC62-480B-93F5-37CEB741209F}" presName="sibTrans" presStyleCnt="0"/>
      <dgm:spPr/>
    </dgm:pt>
    <dgm:pt modelId="{78D5A50C-4D38-42FD-8867-C63F655D0266}" type="pres">
      <dgm:prSet presAssocID="{A1B76BAF-8394-4965-B828-12851E6C8A31}" presName="node" presStyleLbl="alignAccFollowNode1" presStyleIdx="33" presStyleCnt="40" custLinFactX="-14465" custLinFactNeighborX="-100000">
        <dgm:presLayoutVars>
          <dgm:bulletEnabled val="1"/>
        </dgm:presLayoutVars>
      </dgm:prSet>
      <dgm:spPr/>
      <dgm:t>
        <a:bodyPr/>
        <a:lstStyle/>
        <a:p>
          <a:endParaRPr lang="en-GB"/>
        </a:p>
      </dgm:t>
    </dgm:pt>
    <dgm:pt modelId="{CF42B2F6-89A3-48D0-8EAB-967B30229EF0}" type="pres">
      <dgm:prSet presAssocID="{C3F03CCA-3D65-4494-858F-88F77D1A180C}" presName="sibTrans" presStyleCnt="0"/>
      <dgm:spPr/>
    </dgm:pt>
    <dgm:pt modelId="{544F9EB9-712B-4E4E-A163-61F076561E12}" type="pres">
      <dgm:prSet presAssocID="{2102BD89-7E53-4F8B-8647-1F0A48B60BB1}" presName="node" presStyleLbl="alignAccFollowNode1" presStyleIdx="34" presStyleCnt="40" custLinFactX="-14465" custLinFactNeighborX="-100000">
        <dgm:presLayoutVars>
          <dgm:bulletEnabled val="1"/>
        </dgm:presLayoutVars>
      </dgm:prSet>
      <dgm:spPr/>
      <dgm:t>
        <a:bodyPr/>
        <a:lstStyle/>
        <a:p>
          <a:endParaRPr lang="en-GB"/>
        </a:p>
      </dgm:t>
    </dgm:pt>
    <dgm:pt modelId="{7DC1E514-992C-4AE5-881C-79F223F440BE}" type="pres">
      <dgm:prSet presAssocID="{BFCD8DB2-5B6D-4846-86D7-D5DABD19133D}" presName="vSp" presStyleCnt="0"/>
      <dgm:spPr/>
    </dgm:pt>
    <dgm:pt modelId="{8269AE83-6FE5-4A38-9513-5C73569DA4F8}" type="pres">
      <dgm:prSet presAssocID="{7397EDDC-7921-42DF-8097-31CE71570621}" presName="horFlow" presStyleCnt="0"/>
      <dgm:spPr/>
    </dgm:pt>
    <dgm:pt modelId="{52A363D2-7F76-43A9-A2FC-7E6F8C216549}" type="pres">
      <dgm:prSet presAssocID="{7397EDDC-7921-42DF-8097-31CE71570621}" presName="bigChev" presStyleLbl="node1" presStyleIdx="7" presStyleCnt="8" custScaleX="115030" custLinFactX="-10627" custLinFactNeighborX="-100000"/>
      <dgm:spPr/>
      <dgm:t>
        <a:bodyPr/>
        <a:lstStyle/>
        <a:p>
          <a:endParaRPr lang="en-GB"/>
        </a:p>
      </dgm:t>
    </dgm:pt>
    <dgm:pt modelId="{66AE3206-4AE1-4AAC-A628-08A70B9B297C}" type="pres">
      <dgm:prSet presAssocID="{DDC4741C-CA62-4D80-8C3E-99152EC59C38}" presName="parTrans" presStyleCnt="0"/>
      <dgm:spPr/>
    </dgm:pt>
    <dgm:pt modelId="{B857BDEC-C4D5-4E40-95C3-D0A1CCB9BD22}" type="pres">
      <dgm:prSet presAssocID="{8344CAB0-CD22-4620-B4CA-28C3C3AF25B8}" presName="node" presStyleLbl="alignAccFollowNode1" presStyleIdx="35" presStyleCnt="40" custLinFactX="-14465" custLinFactNeighborX="-100000">
        <dgm:presLayoutVars>
          <dgm:bulletEnabled val="1"/>
        </dgm:presLayoutVars>
      </dgm:prSet>
      <dgm:spPr/>
      <dgm:t>
        <a:bodyPr/>
        <a:lstStyle/>
        <a:p>
          <a:endParaRPr lang="en-GB"/>
        </a:p>
      </dgm:t>
    </dgm:pt>
    <dgm:pt modelId="{99D1EDB5-1962-4A8C-8720-90EDE4B1434D}" type="pres">
      <dgm:prSet presAssocID="{9CB2C81A-AB7A-4AE2-8DB3-F62F390D0B4B}" presName="sibTrans" presStyleCnt="0"/>
      <dgm:spPr/>
    </dgm:pt>
    <dgm:pt modelId="{3B78626F-2891-44B5-90B7-C824D576B184}" type="pres">
      <dgm:prSet presAssocID="{B1105074-9045-4E51-8B15-6D342E111B36}" presName="node" presStyleLbl="alignAccFollowNode1" presStyleIdx="36" presStyleCnt="40" custLinFactX="-14465" custLinFactNeighborX="-100000">
        <dgm:presLayoutVars>
          <dgm:bulletEnabled val="1"/>
        </dgm:presLayoutVars>
      </dgm:prSet>
      <dgm:spPr/>
      <dgm:t>
        <a:bodyPr/>
        <a:lstStyle/>
        <a:p>
          <a:endParaRPr lang="en-GB"/>
        </a:p>
      </dgm:t>
    </dgm:pt>
    <dgm:pt modelId="{1B396F4E-6BC7-4EA1-A8E0-7D5C85CC5776}" type="pres">
      <dgm:prSet presAssocID="{C10F99A3-9303-4130-9BD4-FC8090EAD25B}" presName="sibTrans" presStyleCnt="0"/>
      <dgm:spPr/>
    </dgm:pt>
    <dgm:pt modelId="{85C0645E-657D-4CB0-B9AA-863F5061FFFB}" type="pres">
      <dgm:prSet presAssocID="{16E5422A-0A07-471F-A81C-35B63AA8043D}" presName="node" presStyleLbl="alignAccFollowNode1" presStyleIdx="37" presStyleCnt="40" custLinFactX="-14465" custLinFactNeighborX="-100000">
        <dgm:presLayoutVars>
          <dgm:bulletEnabled val="1"/>
        </dgm:presLayoutVars>
      </dgm:prSet>
      <dgm:spPr/>
      <dgm:t>
        <a:bodyPr/>
        <a:lstStyle/>
        <a:p>
          <a:endParaRPr lang="en-GB"/>
        </a:p>
      </dgm:t>
    </dgm:pt>
    <dgm:pt modelId="{96EA5CF5-6843-4632-82AC-AA8EE3A20D4D}" type="pres">
      <dgm:prSet presAssocID="{CA3EBEBB-43F8-4E31-BCEF-0D48EDD21714}" presName="sibTrans" presStyleCnt="0"/>
      <dgm:spPr/>
    </dgm:pt>
    <dgm:pt modelId="{7414299B-BE2E-4135-95AA-CE72762B3130}" type="pres">
      <dgm:prSet presAssocID="{00B242BF-64A5-4622-9729-33BDA306630B}" presName="node" presStyleLbl="alignAccFollowNode1" presStyleIdx="38" presStyleCnt="40" custLinFactX="-14465" custLinFactNeighborX="-100000">
        <dgm:presLayoutVars>
          <dgm:bulletEnabled val="1"/>
        </dgm:presLayoutVars>
      </dgm:prSet>
      <dgm:spPr/>
      <dgm:t>
        <a:bodyPr/>
        <a:lstStyle/>
        <a:p>
          <a:endParaRPr lang="en-GB"/>
        </a:p>
      </dgm:t>
    </dgm:pt>
    <dgm:pt modelId="{2E927B82-3443-4CC9-8604-2F4C2BC3A1A9}" type="pres">
      <dgm:prSet presAssocID="{97CFBE2E-C633-4F36-B20D-357E0AD90780}" presName="sibTrans" presStyleCnt="0"/>
      <dgm:spPr/>
    </dgm:pt>
    <dgm:pt modelId="{22F12335-DDC6-48D3-A944-E2076329CD20}" type="pres">
      <dgm:prSet presAssocID="{260DF6A2-363A-415C-9A98-3E16CCF3538E}" presName="node" presStyleLbl="alignAccFollowNode1" presStyleIdx="39" presStyleCnt="40" custLinFactX="-14465" custLinFactNeighborX="-100000">
        <dgm:presLayoutVars>
          <dgm:bulletEnabled val="1"/>
        </dgm:presLayoutVars>
      </dgm:prSet>
      <dgm:spPr/>
      <dgm:t>
        <a:bodyPr/>
        <a:lstStyle/>
        <a:p>
          <a:endParaRPr lang="en-GB"/>
        </a:p>
      </dgm:t>
    </dgm:pt>
  </dgm:ptLst>
  <dgm:cxnLst>
    <dgm:cxn modelId="{3DF74533-B870-46F1-8B05-AAFEE341841E}" srcId="{A41029E1-C68B-46EA-8C2B-4D3DE5F868D6}" destId="{A81FD0F6-252E-45E4-B5CD-039104A3F921}" srcOrd="3" destOrd="0" parTransId="{A41C4303-98F0-4221-AE1B-CAF26E5E290E}" sibTransId="{FEEB76C6-AA68-4F8C-AA48-DE967D71E1AD}"/>
    <dgm:cxn modelId="{F20E42C7-66FE-43CC-975A-1FF66F5C4C9B}" srcId="{3A85CE20-72AE-41F5-BE8F-9FF9A28685F9}" destId="{84E4582A-0CE7-478D-A4F2-8E347B906D76}" srcOrd="3" destOrd="0" parTransId="{078015EE-BA34-4004-9EE5-026ABF19BD6A}" sibTransId="{A631C4A9-4568-4C29-9ACE-AF91AD04ECF0}"/>
    <dgm:cxn modelId="{6BF7F1F6-7407-46B4-8702-31D260C86604}" type="presOf" srcId="{5E799B91-EE47-443F-ABDE-4073A14DB3ED}" destId="{ED370DA5-5E05-40F9-8A31-A478FCF590D3}" srcOrd="0" destOrd="0" presId="urn:microsoft.com/office/officeart/2005/8/layout/lProcess3"/>
    <dgm:cxn modelId="{FD53D7F0-4F30-42A0-A70D-E6C5A9AA15BC}" type="presOf" srcId="{D7A5A07D-4E68-4923-AA5F-0962FC2EB08B}" destId="{6D5C8618-422C-4E57-B972-A2EA3C1C56DE}" srcOrd="0" destOrd="0" presId="urn:microsoft.com/office/officeart/2005/8/layout/lProcess3"/>
    <dgm:cxn modelId="{860634BC-128D-4063-BB26-B25A6F55482E}" srcId="{7397EDDC-7921-42DF-8097-31CE71570621}" destId="{8344CAB0-CD22-4620-B4CA-28C3C3AF25B8}" srcOrd="0" destOrd="0" parTransId="{DDC4741C-CA62-4D80-8C3E-99152EC59C38}" sibTransId="{9CB2C81A-AB7A-4AE2-8DB3-F62F390D0B4B}"/>
    <dgm:cxn modelId="{272564B6-31B4-423E-A2B2-E7272583C9EA}" srcId="{4589D48D-DD4B-49E6-9791-D6BF3AA6F75F}" destId="{5FA64E29-003D-410F-BF78-DA82FBD43657}" srcOrd="1" destOrd="0" parTransId="{37020A62-27F5-44AC-BD5E-30F440DEF629}" sibTransId="{2915EDBB-32F5-404E-B984-6ADA515F53F4}"/>
    <dgm:cxn modelId="{FB2EB328-71C9-4F68-BC97-868B9D733DCF}" srcId="{7397EDDC-7921-42DF-8097-31CE71570621}" destId="{B1105074-9045-4E51-8B15-6D342E111B36}" srcOrd="1" destOrd="0" parTransId="{6DB8C40F-1A30-444E-82AD-A62ECA1D1011}" sibTransId="{C10F99A3-9303-4130-9BD4-FC8090EAD25B}"/>
    <dgm:cxn modelId="{25D440FA-F5E1-414C-825C-C0723F3DFDAE}" type="presOf" srcId="{5FA64E29-003D-410F-BF78-DA82FBD43657}" destId="{DB3CB2D9-7824-4737-B48A-5E071DBF2AF0}" srcOrd="0" destOrd="0" presId="urn:microsoft.com/office/officeart/2005/8/layout/lProcess3"/>
    <dgm:cxn modelId="{193F595B-8F68-4665-9834-61D9F34E78C0}" srcId="{A41029E1-C68B-46EA-8C2B-4D3DE5F868D6}" destId="{64C1E447-285D-4846-B591-BE8CEE7CF420}" srcOrd="1" destOrd="0" parTransId="{9AF86462-CC61-409C-95A9-6CD3FB669DCC}" sibTransId="{4CB0737F-D85B-4D78-B043-4D0341AAD431}"/>
    <dgm:cxn modelId="{54E69CE6-3F38-4657-ACB0-52B1C08B4FC3}" type="presOf" srcId="{E9F4A7F8-02FC-4059-B308-25AE6299AC66}" destId="{970A97C1-C005-49FB-8B66-4BC3337EE7DB}" srcOrd="0" destOrd="0" presId="urn:microsoft.com/office/officeart/2005/8/layout/lProcess3"/>
    <dgm:cxn modelId="{9562A2F9-2369-4DF9-8527-882C890D6D4B}" type="presOf" srcId="{8BD92E73-024A-43C5-AECD-CC7DC881A6CC}" destId="{C039B8F6-2301-4A87-B9E5-95439CFFFAD9}" srcOrd="0" destOrd="0" presId="urn:microsoft.com/office/officeart/2005/8/layout/lProcess3"/>
    <dgm:cxn modelId="{F127E748-F3C4-4864-B0AD-C1B265F1809C}" type="presOf" srcId="{A81FD0F6-252E-45E4-B5CD-039104A3F921}" destId="{2F1C6E96-2375-423B-AF1B-68299A065A24}" srcOrd="0" destOrd="0" presId="urn:microsoft.com/office/officeart/2005/8/layout/lProcess3"/>
    <dgm:cxn modelId="{3D05A207-E378-4093-AEED-9B7ABC1AED66}" srcId="{BFCD8DB2-5B6D-4846-86D7-D5DABD19133D}" destId="{8E5EFD30-E7BE-44EB-AFF2-FE7FBF718DCE}" srcOrd="1" destOrd="0" parTransId="{5C8F60CB-6E9D-4CB5-9341-7385729E2D9A}" sibTransId="{AE5ADF1F-686C-48C2-A6F9-7F7851798319}"/>
    <dgm:cxn modelId="{5BBE5B9E-37E9-4BC6-BB6A-60E4D3D97694}" srcId="{3A85CE20-72AE-41F5-BE8F-9FF9A28685F9}" destId="{D8C09100-2C97-43EC-B7BD-24A9AE2FB80E}" srcOrd="2" destOrd="0" parTransId="{D0288145-E5EE-482D-99F1-B112CC13B582}" sibTransId="{188CB35D-901B-41ED-B96B-C64718FC07C5}"/>
    <dgm:cxn modelId="{84BAE3BA-80FB-4B4A-95A9-0903C37CA722}" srcId="{E8A8EC2C-7CCB-4AD7-8682-E0FB58B815F9}" destId="{DCE88FF8-9A42-4D9E-AFC8-93685DFD3717}" srcOrd="2" destOrd="0" parTransId="{EE3F5C41-D85D-4855-9556-243B7D8D91AE}" sibTransId="{AA610E68-F3A5-4659-BCF6-FDE8AD4DC5A7}"/>
    <dgm:cxn modelId="{A5A7920E-BCD5-4F40-8537-87785A0BE604}" srcId="{A41029E1-C68B-46EA-8C2B-4D3DE5F868D6}" destId="{23F95797-449D-4227-B291-083CEDD35639}" srcOrd="0" destOrd="0" parTransId="{781DD3AA-5215-4093-BD07-875843C9B278}" sibTransId="{A994B1AB-3026-45F3-A08B-5BD4C9157487}"/>
    <dgm:cxn modelId="{0E6E61AB-3E28-4794-97E9-DA5607597171}" srcId="{4589D48D-DD4B-49E6-9791-D6BF3AA6F75F}" destId="{99C29883-0E3D-4B82-B09C-104F68A4F833}" srcOrd="3" destOrd="0" parTransId="{071CACB0-0B62-4FF9-A40B-9C7EEF0F01E0}" sibTransId="{CE50D14D-C4C5-4FE7-AF56-AC2A9B5A09C3}"/>
    <dgm:cxn modelId="{A8F630E0-F693-49D5-9201-D3F7FFE402AA}" type="presOf" srcId="{AFEBABDE-9BB3-40C9-BEFC-2BF9C2E4FD63}" destId="{383E76D4-17A9-41C3-9286-8C8C70C15A3E}" srcOrd="0" destOrd="0" presId="urn:microsoft.com/office/officeart/2005/8/layout/lProcess3"/>
    <dgm:cxn modelId="{DD867AB7-8AD6-48B6-B11E-C28CBD3D990F}" type="presOf" srcId="{FF7259A8-CF52-44B8-BDF5-2A219E5880A3}" destId="{E4A2BFD1-8855-4061-B566-ACBF845A6AB6}" srcOrd="0" destOrd="0" presId="urn:microsoft.com/office/officeart/2005/8/layout/lProcess3"/>
    <dgm:cxn modelId="{5C9C3F13-9B67-4C4A-838F-C589D34CC1D3}" type="presOf" srcId="{16E5422A-0A07-471F-A81C-35B63AA8043D}" destId="{85C0645E-657D-4CB0-B9AA-863F5061FFFB}" srcOrd="0" destOrd="0" presId="urn:microsoft.com/office/officeart/2005/8/layout/lProcess3"/>
    <dgm:cxn modelId="{AA83CC37-FA93-48CC-89AB-EF306A4C711A}" srcId="{4589D48D-DD4B-49E6-9791-D6BF3AA6F75F}" destId="{A09A3189-D1D0-4ABD-A67A-8DC8331413DD}" srcOrd="2" destOrd="0" parTransId="{E79C0C36-FB80-44BE-8425-6F26512FBECD}" sibTransId="{60ABDB51-AFCE-4B1F-87B9-8D1DE7C44B7C}"/>
    <dgm:cxn modelId="{A6B4920F-084B-4A68-8541-6F99146FC334}" type="presOf" srcId="{C40EB96E-836F-4809-A56C-64B10AFC10CE}" destId="{37D679A9-E8A1-43FC-9B56-B6BE2A635B8A}" srcOrd="0" destOrd="0" presId="urn:microsoft.com/office/officeart/2005/8/layout/lProcess3"/>
    <dgm:cxn modelId="{D6A2BBB8-6827-4FC1-AAE2-A2B5664D1CDA}" srcId="{DCE88FF8-9A42-4D9E-AFC8-93685DFD3717}" destId="{91AC0FB3-F52E-4EC9-888D-24F955A6F09B}" srcOrd="1" destOrd="0" parTransId="{35C80800-A496-47D9-964B-5F6651B3CBA8}" sibTransId="{9F62C041-B720-4526-9AB8-E116BB2F7B24}"/>
    <dgm:cxn modelId="{98B3EEB6-5323-4077-95D4-88346CC19FE9}" type="presOf" srcId="{99C29883-0E3D-4B82-B09C-104F68A4F833}" destId="{8A5BDC72-E56F-4442-8E67-CBD38CC3A1D8}" srcOrd="0" destOrd="0" presId="urn:microsoft.com/office/officeart/2005/8/layout/lProcess3"/>
    <dgm:cxn modelId="{5C7F08CE-A17C-4852-9BC7-6EC0E0A2EB58}" type="presOf" srcId="{7397EDDC-7921-42DF-8097-31CE71570621}" destId="{52A363D2-7F76-43A9-A2FC-7E6F8C216549}" srcOrd="0" destOrd="0" presId="urn:microsoft.com/office/officeart/2005/8/layout/lProcess3"/>
    <dgm:cxn modelId="{97A707FB-3D00-4D16-9722-19ED232E6C5C}" srcId="{3A85CE20-72AE-41F5-BE8F-9FF9A28685F9}" destId="{BEFDC575-5769-454B-8674-29224B2E39BE}" srcOrd="4" destOrd="0" parTransId="{741727ED-E281-46CC-B6E1-A1FDD69D0BCF}" sibTransId="{CEEE04DA-CD26-4227-BC7D-0BC2B024F1D6}"/>
    <dgm:cxn modelId="{35EC6EDF-C096-4C9D-88F6-D1E852B07064}" srcId="{05BCFEA6-7DCC-45E1-B0FC-0B9A4146A319}" destId="{5502F7EA-8630-4D37-908D-5D915F76A687}" srcOrd="3" destOrd="0" parTransId="{BC110711-BC0E-45A6-B2BE-B2B2C858BE25}" sibTransId="{00B6B710-BC86-43DB-A162-75DAC81329D6}"/>
    <dgm:cxn modelId="{B2056305-0439-4C8F-9879-C19D07989E44}" type="presOf" srcId="{2B0B0022-629F-4B47-BFAC-A23A1E407C4E}" destId="{C734898A-15D1-48B2-8941-1059597B241B}" srcOrd="0" destOrd="0" presId="urn:microsoft.com/office/officeart/2005/8/layout/lProcess3"/>
    <dgm:cxn modelId="{A13FE5DF-97D4-42C6-B2FE-E90A74F8F02A}" srcId="{322E7ADE-2F77-4F7B-BE55-DAB2A3AB334F}" destId="{D7A5A07D-4E68-4923-AA5F-0962FC2EB08B}" srcOrd="3" destOrd="0" parTransId="{C239706B-E10F-4DED-8F14-9AB1E99CFF93}" sibTransId="{ADDE6B53-B2A9-4745-975E-EE353763B375}"/>
    <dgm:cxn modelId="{4883C6C3-8F9B-436A-AE8F-04D12810A4B4}" type="presOf" srcId="{91AC0FB3-F52E-4EC9-888D-24F955A6F09B}" destId="{878F3BC6-342E-41C3-B4AA-49EB33AF24F3}" srcOrd="0" destOrd="0" presId="urn:microsoft.com/office/officeart/2005/8/layout/lProcess3"/>
    <dgm:cxn modelId="{6BF60436-05EE-46D6-BBED-77CD42657A58}" srcId="{3A85CE20-72AE-41F5-BE8F-9FF9A28685F9}" destId="{853C57A7-3AD8-49B2-9490-3C629B01A856}" srcOrd="1" destOrd="0" parTransId="{29CFD173-524C-49A1-9A0C-363DD59FB9C6}" sibTransId="{7B3C4DDA-614C-4655-8235-108B118A42A2}"/>
    <dgm:cxn modelId="{82F19A9A-B5B2-4D4A-86D2-10045656FE7B}" type="presOf" srcId="{8344CAB0-CD22-4620-B4CA-28C3C3AF25B8}" destId="{B857BDEC-C4D5-4E40-95C3-D0A1CCB9BD22}" srcOrd="0" destOrd="0" presId="urn:microsoft.com/office/officeart/2005/8/layout/lProcess3"/>
    <dgm:cxn modelId="{F4D2EBC1-6E45-4B81-B1BD-9BBE9A6F7D28}" type="presOf" srcId="{329C1344-CCFF-4EF1-AA9F-E355F9B4E926}" destId="{5E79D2E0-DE71-4A09-8079-267902DA46BB}" srcOrd="0" destOrd="0" presId="urn:microsoft.com/office/officeart/2005/8/layout/lProcess3"/>
    <dgm:cxn modelId="{2387C309-3087-4806-BE72-5468B1B29579}" srcId="{7397EDDC-7921-42DF-8097-31CE71570621}" destId="{00B242BF-64A5-4622-9729-33BDA306630B}" srcOrd="3" destOrd="0" parTransId="{DB845DD5-D43D-4160-AB9C-D631D4CA058C}" sibTransId="{97CFBE2E-C633-4F36-B20D-357E0AD90780}"/>
    <dgm:cxn modelId="{77D06EFD-243D-4104-891F-762993B36393}" srcId="{05BCFEA6-7DCC-45E1-B0FC-0B9A4146A319}" destId="{DA310A41-8E53-46ED-9878-B1EB34E3ACFA}" srcOrd="0" destOrd="0" parTransId="{03F1A21D-0762-4F44-B2D4-B29D0C752864}" sibTransId="{9B1296E5-2B94-4CB5-83E2-62CC52CDFBF3}"/>
    <dgm:cxn modelId="{B2C59374-83EA-47DC-98B7-7D5446990739}" type="presOf" srcId="{E8A8EC2C-7CCB-4AD7-8682-E0FB58B815F9}" destId="{04125055-A0A7-4C13-9B8E-EDBF338F16E9}" srcOrd="0" destOrd="0" presId="urn:microsoft.com/office/officeart/2005/8/layout/lProcess3"/>
    <dgm:cxn modelId="{8BA3956E-8CAE-45CC-96F4-B87BDAF77E94}" srcId="{322E7ADE-2F77-4F7B-BE55-DAB2A3AB334F}" destId="{C40EB96E-836F-4809-A56C-64B10AFC10CE}" srcOrd="4" destOrd="0" parTransId="{AC3B14B8-9130-4261-A92F-00F0DE8AF2F6}" sibTransId="{7E75CC6A-78D8-4EB7-9982-41912D750302}"/>
    <dgm:cxn modelId="{ED554BA2-14D6-48EB-99FA-3B449D313C39}" type="presOf" srcId="{2102BD89-7E53-4F8B-8647-1F0A48B60BB1}" destId="{544F9EB9-712B-4E4E-A163-61F076561E12}" srcOrd="0" destOrd="0" presId="urn:microsoft.com/office/officeart/2005/8/layout/lProcess3"/>
    <dgm:cxn modelId="{447CE735-3CD3-4CAF-8D0D-BB13A5ADC5F9}" srcId="{E8A8EC2C-7CCB-4AD7-8682-E0FB58B815F9}" destId="{A41029E1-C68B-46EA-8C2B-4D3DE5F868D6}" srcOrd="0" destOrd="0" parTransId="{3AB9FFDD-8AE4-400E-AF32-84B257047065}" sibTransId="{14978508-C2D1-46BE-B933-2CC36F29504E}"/>
    <dgm:cxn modelId="{4D059477-D850-49A2-9815-3A913386B19C}" srcId="{E8A8EC2C-7CCB-4AD7-8682-E0FB58B815F9}" destId="{322E7ADE-2F77-4F7B-BE55-DAB2A3AB334F}" srcOrd="3" destOrd="0" parTransId="{DEA5A12D-1952-4F25-A6C9-7FF90ED48C26}" sibTransId="{3F230DE8-89BA-4EB2-B339-DC9273740F86}"/>
    <dgm:cxn modelId="{62A21E9B-FA13-4E40-A674-3E77B93949D4}" srcId="{05BCFEA6-7DCC-45E1-B0FC-0B9A4146A319}" destId="{AFEBABDE-9BB3-40C9-BEFC-2BF9C2E4FD63}" srcOrd="4" destOrd="0" parTransId="{3AB445A9-C9FE-473C-B630-8B236E825D1A}" sibTransId="{F027AF68-7E2A-457E-90E8-E513CF931FE3}"/>
    <dgm:cxn modelId="{6F48ABB9-38FC-470E-A3E5-F2FAE074B058}" type="presOf" srcId="{D8C09100-2C97-43EC-B7BD-24A9AE2FB80E}" destId="{7C7F5870-F260-4CD3-88F4-BC0729B662AB}" srcOrd="0" destOrd="0" presId="urn:microsoft.com/office/officeart/2005/8/layout/lProcess3"/>
    <dgm:cxn modelId="{C2406EAB-ED3E-4250-BFB1-11BA04BE238C}" srcId="{DCE88FF8-9A42-4D9E-AFC8-93685DFD3717}" destId="{A42287EF-90E1-4436-A993-27A364BC869B}" srcOrd="0" destOrd="0" parTransId="{B549EEAC-80FE-458F-9E9C-4B698C6D97AF}" sibTransId="{9B8C9B17-8BC4-40FA-A59B-F2B9807E39C8}"/>
    <dgm:cxn modelId="{2FCB61FB-E4DA-4025-B64A-D95DA506695B}" srcId="{E8A8EC2C-7CCB-4AD7-8682-E0FB58B815F9}" destId="{7397EDDC-7921-42DF-8097-31CE71570621}" srcOrd="7" destOrd="0" parTransId="{09CFC2F9-8990-4349-972C-0A670F622E23}" sibTransId="{6B744555-CFF0-4C4C-B946-0E2E910D038E}"/>
    <dgm:cxn modelId="{363F97A6-1559-4805-9EBE-E1EBC313ED5D}" srcId="{BFCD8DB2-5B6D-4846-86D7-D5DABD19133D}" destId="{2102BD89-7E53-4F8B-8647-1F0A48B60BB1}" srcOrd="4" destOrd="0" parTransId="{6096F653-25BB-46CD-BFE6-B351DC0B8799}" sibTransId="{D8DAFEF6-8B25-4F18-BB74-33B06873F7BB}"/>
    <dgm:cxn modelId="{0DF6114C-F203-4ED1-936E-ECFEB3182AE4}" type="presOf" srcId="{3A85CE20-72AE-41F5-BE8F-9FF9A28685F9}" destId="{5F6D93BA-D279-4CF7-BDE4-7088422274D4}" srcOrd="0" destOrd="0" presId="urn:microsoft.com/office/officeart/2005/8/layout/lProcess3"/>
    <dgm:cxn modelId="{5A3C7331-6185-4D55-BD61-5D2E1DCC97B2}" type="presOf" srcId="{A09A3189-D1D0-4ABD-A67A-8DC8331413DD}" destId="{463A1AAE-27A8-44B5-B9EA-74C9ACF7ADDC}" srcOrd="0" destOrd="0" presId="urn:microsoft.com/office/officeart/2005/8/layout/lProcess3"/>
    <dgm:cxn modelId="{8DD85AFE-7A54-472C-8D5A-32504CED283C}" type="presOf" srcId="{8987E2A7-631C-404A-9DF0-C8C1CF98279C}" destId="{1A3792F6-0B3B-4299-B138-3395464B952C}" srcOrd="0" destOrd="0" presId="urn:microsoft.com/office/officeart/2005/8/layout/lProcess3"/>
    <dgm:cxn modelId="{A163FA85-FA18-4A48-817D-84BB5223D139}" type="presOf" srcId="{23F95797-449D-4227-B291-083CEDD35639}" destId="{AA73E19D-3861-4932-8CC4-6BA3C4497325}" srcOrd="0" destOrd="0" presId="urn:microsoft.com/office/officeart/2005/8/layout/lProcess3"/>
    <dgm:cxn modelId="{A62B1426-16A8-49E6-AE3E-CCCA4686842E}" type="presOf" srcId="{CC07F34E-93BC-4C81-A4AC-825B55BB2FEF}" destId="{A0B582F3-065F-4687-80AE-4317C95B344C}" srcOrd="0" destOrd="0" presId="urn:microsoft.com/office/officeart/2005/8/layout/lProcess3"/>
    <dgm:cxn modelId="{D4036F3B-D32C-468E-BDFE-E758708A9393}" type="presOf" srcId="{DA310A41-8E53-46ED-9878-B1EB34E3ACFA}" destId="{DB6F3920-1D8F-4685-AC1C-0151804C62C0}" srcOrd="0" destOrd="0" presId="urn:microsoft.com/office/officeart/2005/8/layout/lProcess3"/>
    <dgm:cxn modelId="{9E45588A-CBD5-4762-90E3-D9688800FF8A}" type="presOf" srcId="{BFCD8DB2-5B6D-4846-86D7-D5DABD19133D}" destId="{B449C008-B75E-4D28-8216-7A8925DDDB26}" srcOrd="0" destOrd="0" presId="urn:microsoft.com/office/officeart/2005/8/layout/lProcess3"/>
    <dgm:cxn modelId="{DE3FC63E-1B0C-4278-A994-FE1A247FE36D}" type="presOf" srcId="{A42287EF-90E1-4436-A993-27A364BC869B}" destId="{AA27EFCC-38E9-498C-B68C-DE3055E8F68B}" srcOrd="0" destOrd="0" presId="urn:microsoft.com/office/officeart/2005/8/layout/lProcess3"/>
    <dgm:cxn modelId="{EF35F8DF-FC68-40D3-A6DA-26384EC3FD70}" type="presOf" srcId="{322E7ADE-2F77-4F7B-BE55-DAB2A3AB334F}" destId="{DF87E48A-4261-440E-BD68-DA2862198746}" srcOrd="0" destOrd="0" presId="urn:microsoft.com/office/officeart/2005/8/layout/lProcess3"/>
    <dgm:cxn modelId="{B0453B4D-A67E-463C-93AD-ECA512436FE3}" srcId="{322E7ADE-2F77-4F7B-BE55-DAB2A3AB334F}" destId="{CC07F34E-93BC-4C81-A4AC-825B55BB2FEF}" srcOrd="1" destOrd="0" parTransId="{3F6A7555-937F-40ED-99BF-8531E2135E58}" sibTransId="{29B2847E-BDFB-428A-B249-1B7A5DDDC2FB}"/>
    <dgm:cxn modelId="{B0856D6C-6022-4B16-A410-D41B06DE10B8}" srcId="{4589D48D-DD4B-49E6-9791-D6BF3AA6F75F}" destId="{8BD92E73-024A-43C5-AECD-CC7DC881A6CC}" srcOrd="4" destOrd="0" parTransId="{2700675D-4C8D-414B-9424-B1A80E52A0BD}" sibTransId="{E93195E8-9B85-40D1-BE8D-373947E039D7}"/>
    <dgm:cxn modelId="{C6B49BE3-4824-42F7-956E-D8287763A8EE}" srcId="{BFCD8DB2-5B6D-4846-86D7-D5DABD19133D}" destId="{6BE4FC83-86DE-4833-BB4F-CF2CD100D711}" srcOrd="2" destOrd="0" parTransId="{986C79F6-B35A-4192-B937-65646A821B97}" sibTransId="{1EE7DA2A-BC62-480B-93F5-37CEB741209F}"/>
    <dgm:cxn modelId="{3C385E0C-3579-44DD-9645-B909E0D0B7F0}" srcId="{E8A8EC2C-7CCB-4AD7-8682-E0FB58B815F9}" destId="{3A85CE20-72AE-41F5-BE8F-9FF9A28685F9}" srcOrd="5" destOrd="0" parTransId="{39FF6FCD-9A62-464C-AD96-E766022013EF}" sibTransId="{D9B6E912-D0BD-4AC1-A63C-B959DE02572E}"/>
    <dgm:cxn modelId="{C3315AAB-E425-4085-A041-6D9DD0EB7853}" type="presOf" srcId="{84E4582A-0CE7-478D-A4F2-8E347B906D76}" destId="{1B830A56-1B28-4942-B796-B90CC97846DB}" srcOrd="0" destOrd="0" presId="urn:microsoft.com/office/officeart/2005/8/layout/lProcess3"/>
    <dgm:cxn modelId="{6F4A68D3-09DC-48FD-B304-90AE28EE5257}" srcId="{E8A8EC2C-7CCB-4AD7-8682-E0FB58B815F9}" destId="{4589D48D-DD4B-49E6-9791-D6BF3AA6F75F}" srcOrd="4" destOrd="0" parTransId="{6DE8B072-C1FA-4871-9766-C3803E5BAF00}" sibTransId="{4425A71C-2C32-4E13-9731-4A4D7D8073A6}"/>
    <dgm:cxn modelId="{A7FDBD3A-8904-4907-9604-FDC2B33A99B9}" type="presOf" srcId="{A1B76BAF-8394-4965-B828-12851E6C8A31}" destId="{78D5A50C-4D38-42FD-8867-C63F655D0266}" srcOrd="0" destOrd="0" presId="urn:microsoft.com/office/officeart/2005/8/layout/lProcess3"/>
    <dgm:cxn modelId="{909CCA38-0EAD-4DC8-96A6-00AD35D36A34}" srcId="{A41029E1-C68B-46EA-8C2B-4D3DE5F868D6}" destId="{CD18EFCF-0E28-4FEC-8CA1-42CC2F32F8EF}" srcOrd="4" destOrd="0" parTransId="{553BD22A-216C-449F-81A7-6C6C282046F0}" sibTransId="{A4519D8E-C42D-4C56-89A5-FB75C7A55D70}"/>
    <dgm:cxn modelId="{E16E68E8-6A7A-4F0F-9486-B683BA78ACF3}" srcId="{DCE88FF8-9A42-4D9E-AFC8-93685DFD3717}" destId="{E9F4A7F8-02FC-4059-B308-25AE6299AC66}" srcOrd="2" destOrd="0" parTransId="{48EC379A-62E5-4EA1-B4C1-8DD2A5E2DA6A}" sibTransId="{35739470-5D40-408C-9D5C-B8772CE05B35}"/>
    <dgm:cxn modelId="{88E8DF1E-2527-4A2C-8BCB-FC5486E7C9FB}" type="presOf" srcId="{14EBEBE3-5AA7-4529-87F0-0390AA3CFE53}" destId="{7023CC5F-700E-4152-B0BA-F00D52EC4B97}" srcOrd="0" destOrd="0" presId="urn:microsoft.com/office/officeart/2005/8/layout/lProcess3"/>
    <dgm:cxn modelId="{643ACD29-1BFC-4FB3-9E4C-9AF940FC8735}" type="presOf" srcId="{4589D48D-DD4B-49E6-9791-D6BF3AA6F75F}" destId="{A4FB45C7-5C58-47C9-90E2-213853C6B7A8}" srcOrd="0" destOrd="0" presId="urn:microsoft.com/office/officeart/2005/8/layout/lProcess3"/>
    <dgm:cxn modelId="{8F781048-7492-4392-B1AD-D212911EED34}" type="presOf" srcId="{260DF6A2-363A-415C-9A98-3E16CCF3538E}" destId="{22F12335-DDC6-48D3-A944-E2076329CD20}" srcOrd="0" destOrd="0" presId="urn:microsoft.com/office/officeart/2005/8/layout/lProcess3"/>
    <dgm:cxn modelId="{BC5F5F2A-18AC-4699-AE89-D204245C973D}" type="presOf" srcId="{BEFDC575-5769-454B-8674-29224B2E39BE}" destId="{42A0BDA0-7FDD-4A9D-99BD-154363DC52CE}" srcOrd="0" destOrd="0" presId="urn:microsoft.com/office/officeart/2005/8/layout/lProcess3"/>
    <dgm:cxn modelId="{B9446BBE-E838-463F-8197-1F75F4FA2A68}" srcId="{05BCFEA6-7DCC-45E1-B0FC-0B9A4146A319}" destId="{2B0B0022-629F-4B47-BFAC-A23A1E407C4E}" srcOrd="2" destOrd="0" parTransId="{2D435EB4-0E12-4948-86AE-6400225B47AC}" sibTransId="{80ABFA6C-09D9-4636-87B9-744339EA30D8}"/>
    <dgm:cxn modelId="{E1FD83E7-781C-4C34-89E2-77C930F75BFB}" type="presOf" srcId="{72726025-8074-4928-AB32-1176BBA65E48}" destId="{E0CED8F5-84D2-442C-9CA7-3E775EA60AF8}" srcOrd="0" destOrd="0" presId="urn:microsoft.com/office/officeart/2005/8/layout/lProcess3"/>
    <dgm:cxn modelId="{B46923E6-E38F-421C-8D1D-3FC72A6212CD}" srcId="{7397EDDC-7921-42DF-8097-31CE71570621}" destId="{260DF6A2-363A-415C-9A98-3E16CCF3538E}" srcOrd="4" destOrd="0" parTransId="{0D1CCA2D-605C-4DE8-85C6-8A97972D9905}" sibTransId="{51527865-B729-48EB-A912-77EB315BD6E7}"/>
    <dgm:cxn modelId="{C1D67B12-BDC1-4D65-9D70-54A6B8980F45}" srcId="{05BCFEA6-7DCC-45E1-B0FC-0B9A4146A319}" destId="{32DBBE10-3E56-4CD7-8E73-0B35D2F00C43}" srcOrd="1" destOrd="0" parTransId="{028AE28A-5B75-4EC8-9059-8F13A54296AF}" sibTransId="{8E2EBDDD-06AC-4E3E-A65D-388535DF81B3}"/>
    <dgm:cxn modelId="{90A18A5A-CD24-47B8-9A36-F0316B30FD55}" srcId="{DCE88FF8-9A42-4D9E-AFC8-93685DFD3717}" destId="{8E641AFD-FF3C-435D-A29E-B0D34E3BB1C8}" srcOrd="4" destOrd="0" parTransId="{FAF11531-DDD6-48F0-B2EB-C3E5575EDF5E}" sibTransId="{3D355F7F-7BFE-4D4A-8884-B4F19BBCF365}"/>
    <dgm:cxn modelId="{B135D233-9139-441C-8F33-D3A4B4EEAA14}" type="presOf" srcId="{6BE4FC83-86DE-4833-BB4F-CF2CD100D711}" destId="{83FB0A57-FB5C-44C5-9483-A0EA87A68183}" srcOrd="0" destOrd="0" presId="urn:microsoft.com/office/officeart/2005/8/layout/lProcess3"/>
    <dgm:cxn modelId="{1512E190-7666-4E69-B4BD-5E83B8CB5F1D}" srcId="{4589D48D-DD4B-49E6-9791-D6BF3AA6F75F}" destId="{72726025-8074-4928-AB32-1176BBA65E48}" srcOrd="0" destOrd="0" parTransId="{D0CFFBD6-ADC8-4E57-9175-68DDB71C3EE2}" sibTransId="{50741B52-37F3-4555-A6E5-66B4B433C1F0}"/>
    <dgm:cxn modelId="{D9A0E42D-9856-4D30-A832-F2FDD2F7CB40}" type="presOf" srcId="{05BCFEA6-7DCC-45E1-B0FC-0B9A4146A319}" destId="{93E1E8D5-124C-4BCE-A1FB-FB08AFC8FA73}" srcOrd="0" destOrd="0" presId="urn:microsoft.com/office/officeart/2005/8/layout/lProcess3"/>
    <dgm:cxn modelId="{80EC55D2-D12F-4880-A577-576784DDCB12}" srcId="{BFCD8DB2-5B6D-4846-86D7-D5DABD19133D}" destId="{14EBEBE3-5AA7-4529-87F0-0390AA3CFE53}" srcOrd="0" destOrd="0" parTransId="{3C5D6E62-3380-451F-ADDC-9128F2DDC7AB}" sibTransId="{49C0B2F7-CFFD-4BB8-B332-743857BCFE96}"/>
    <dgm:cxn modelId="{DB0CA259-B3C0-4575-AF96-03F4B6E7243A}" srcId="{3A85CE20-72AE-41F5-BE8F-9FF9A28685F9}" destId="{8987E2A7-631C-404A-9DF0-C8C1CF98279C}" srcOrd="0" destOrd="0" parTransId="{3C5DF405-55C4-42F7-8871-A489C48D438B}" sibTransId="{AADAA805-521A-4275-82BB-F378824BA077}"/>
    <dgm:cxn modelId="{F9F1C94F-F11A-40BF-84C3-4CBBFF4800C0}" type="presOf" srcId="{8E641AFD-FF3C-435D-A29E-B0D34E3BB1C8}" destId="{56E355E5-D99E-494C-9D6B-B8465825E30A}" srcOrd="0" destOrd="0" presId="urn:microsoft.com/office/officeart/2005/8/layout/lProcess3"/>
    <dgm:cxn modelId="{85ADA8D8-80A4-4A58-863D-C89BBF1140B9}" type="presOf" srcId="{64C1E447-285D-4846-B591-BE8CEE7CF420}" destId="{3832502D-AFEF-4B93-B7EB-554BA643F48C}" srcOrd="0" destOrd="0" presId="urn:microsoft.com/office/officeart/2005/8/layout/lProcess3"/>
    <dgm:cxn modelId="{DFBBCBFD-AEA9-49CC-B26A-0CA3A322FF1E}" type="presOf" srcId="{00B242BF-64A5-4622-9729-33BDA306630B}" destId="{7414299B-BE2E-4135-95AA-CE72762B3130}" srcOrd="0" destOrd="0" presId="urn:microsoft.com/office/officeart/2005/8/layout/lProcess3"/>
    <dgm:cxn modelId="{3C37F995-D63C-41A5-AB3F-10FBA0E6FADB}" srcId="{DCE88FF8-9A42-4D9E-AFC8-93685DFD3717}" destId="{507454C7-BEA3-4BA7-96A4-F7945580AE8B}" srcOrd="3" destOrd="0" parTransId="{30F762AA-8662-484F-A330-80B7BF7C9CBD}" sibTransId="{D4232513-3B1F-48FB-ACA5-C7CCF681F092}"/>
    <dgm:cxn modelId="{7A3FE99A-632D-4773-BE49-7F987E3FBB39}" srcId="{322E7ADE-2F77-4F7B-BE55-DAB2A3AB334F}" destId="{329C1344-CCFF-4EF1-AA9F-E355F9B4E926}" srcOrd="2" destOrd="0" parTransId="{ED89148B-E4B3-4344-A35A-2281E5389717}" sibTransId="{9BAC8062-6FC1-4E1E-A7B6-2E3136B8D750}"/>
    <dgm:cxn modelId="{4CE00F3F-64E4-4841-BA36-3ABD2698DEF6}" srcId="{322E7ADE-2F77-4F7B-BE55-DAB2A3AB334F}" destId="{5E799B91-EE47-443F-ABDE-4073A14DB3ED}" srcOrd="0" destOrd="0" parTransId="{AEA19C9A-D428-46D8-A655-7983F13C2210}" sibTransId="{147C33BC-274F-4DA2-BD1F-A4EEB5BA518D}"/>
    <dgm:cxn modelId="{BEF62203-70C1-47C5-A07C-862E908C1281}" type="presOf" srcId="{853C57A7-3AD8-49B2-9490-3C629B01A856}" destId="{9BD7BBBC-4B06-4DF7-B4C5-B773C31D8A83}" srcOrd="0" destOrd="0" presId="urn:microsoft.com/office/officeart/2005/8/layout/lProcess3"/>
    <dgm:cxn modelId="{EFAA476F-439F-46F0-A5BE-6D6496E6C13D}" type="presOf" srcId="{DCE88FF8-9A42-4D9E-AFC8-93685DFD3717}" destId="{EE716CAD-EA30-4C26-B085-98E694445C91}" srcOrd="0" destOrd="0" presId="urn:microsoft.com/office/officeart/2005/8/layout/lProcess3"/>
    <dgm:cxn modelId="{FA98998F-1104-485D-A38F-00CCEFCCCE07}" type="presOf" srcId="{8E5EFD30-E7BE-44EB-AFF2-FE7FBF718DCE}" destId="{9547C54F-B7EC-49EB-A184-519337B8B7B5}" srcOrd="0" destOrd="0" presId="urn:microsoft.com/office/officeart/2005/8/layout/lProcess3"/>
    <dgm:cxn modelId="{B82A0170-BB93-4F82-B12A-99847CB42068}" type="presOf" srcId="{B1105074-9045-4E51-8B15-6D342E111B36}" destId="{3B78626F-2891-44B5-90B7-C824D576B184}" srcOrd="0" destOrd="0" presId="urn:microsoft.com/office/officeart/2005/8/layout/lProcess3"/>
    <dgm:cxn modelId="{A7170A6A-8D91-404C-9AA8-D28DCE83DFD7}" type="presOf" srcId="{CD18EFCF-0E28-4FEC-8CA1-42CC2F32F8EF}" destId="{FD01C065-53C1-4CF3-8CAB-D784F1C2CB71}" srcOrd="0" destOrd="0" presId="urn:microsoft.com/office/officeart/2005/8/layout/lProcess3"/>
    <dgm:cxn modelId="{F95B5149-4E70-409D-9CD7-311AEFA02BCB}" type="presOf" srcId="{32DBBE10-3E56-4CD7-8E73-0B35D2F00C43}" destId="{2F8DFA7A-A12B-4D9A-A21C-592D3ED6DE59}" srcOrd="0" destOrd="0" presId="urn:microsoft.com/office/officeart/2005/8/layout/lProcess3"/>
    <dgm:cxn modelId="{E9AE6D56-4756-4AB8-898B-88421E1FE2F3}" srcId="{E8A8EC2C-7CCB-4AD7-8682-E0FB58B815F9}" destId="{BFCD8DB2-5B6D-4846-86D7-D5DABD19133D}" srcOrd="6" destOrd="0" parTransId="{083CC247-1CEA-49AC-8802-EAF60FFFB299}" sibTransId="{2D05CBEB-0BA4-416A-8F59-77EA1CA77893}"/>
    <dgm:cxn modelId="{19AB3524-99BB-4C9D-A834-6FF5AC6FE62B}" type="presOf" srcId="{A41029E1-C68B-46EA-8C2B-4D3DE5F868D6}" destId="{6428DEEF-093E-4126-859D-FF2AF76B2BF5}" srcOrd="0" destOrd="0" presId="urn:microsoft.com/office/officeart/2005/8/layout/lProcess3"/>
    <dgm:cxn modelId="{5923DA7C-FA09-4612-98C8-7947BCAAB6AF}" srcId="{BFCD8DB2-5B6D-4846-86D7-D5DABD19133D}" destId="{A1B76BAF-8394-4965-B828-12851E6C8A31}" srcOrd="3" destOrd="0" parTransId="{16D6FA36-64F3-47DF-A51E-03ACB49F4A0F}" sibTransId="{C3F03CCA-3D65-4494-858F-88F77D1A180C}"/>
    <dgm:cxn modelId="{237F82B4-47F0-4AF4-8C0D-15E6D4BE422D}" srcId="{A41029E1-C68B-46EA-8C2B-4D3DE5F868D6}" destId="{FF7259A8-CF52-44B8-BDF5-2A219E5880A3}" srcOrd="2" destOrd="0" parTransId="{3015F1E1-2AD4-4EA0-A14E-DD0C28703E69}" sibTransId="{5D29AD6F-6463-4D77-8A69-9A3CF942A3EA}"/>
    <dgm:cxn modelId="{0CF3E07B-C812-4F37-916C-13487DD337D3}" srcId="{E8A8EC2C-7CCB-4AD7-8682-E0FB58B815F9}" destId="{05BCFEA6-7DCC-45E1-B0FC-0B9A4146A319}" srcOrd="1" destOrd="0" parTransId="{725DE290-6253-4258-9F44-7A7D6EB8DFB7}" sibTransId="{D7528953-1596-4EAE-8312-18694D527A42}"/>
    <dgm:cxn modelId="{1BDEE465-E9F3-4F99-A19E-859AC4464BDA}" type="presOf" srcId="{507454C7-BEA3-4BA7-96A4-F7945580AE8B}" destId="{6F5C0631-EB25-4762-BBFD-1765168E3A3B}" srcOrd="0" destOrd="0" presId="urn:microsoft.com/office/officeart/2005/8/layout/lProcess3"/>
    <dgm:cxn modelId="{E3FD3C71-B400-4EE1-B483-9717880FF8F0}" type="presOf" srcId="{5502F7EA-8630-4D37-908D-5D915F76A687}" destId="{C365839D-3DD0-4A21-AFFA-19DCE0E5AF13}" srcOrd="0" destOrd="0" presId="urn:microsoft.com/office/officeart/2005/8/layout/lProcess3"/>
    <dgm:cxn modelId="{A4E721F1-C4BF-41CC-99A8-C59F3F6B75A0}" srcId="{7397EDDC-7921-42DF-8097-31CE71570621}" destId="{16E5422A-0A07-471F-A81C-35B63AA8043D}" srcOrd="2" destOrd="0" parTransId="{348AF7FF-D0C2-4B6E-BD43-432EB1A296E6}" sibTransId="{CA3EBEBB-43F8-4E31-BCEF-0D48EDD21714}"/>
    <dgm:cxn modelId="{28E4D0A1-8CBA-4410-83D6-196899C40782}" type="presParOf" srcId="{04125055-A0A7-4C13-9B8E-EDBF338F16E9}" destId="{9B2A4916-4A00-42B4-B2E3-E7978AF756FA}" srcOrd="0" destOrd="0" presId="urn:microsoft.com/office/officeart/2005/8/layout/lProcess3"/>
    <dgm:cxn modelId="{42D29140-1544-428C-8669-E93E08CFF1D4}" type="presParOf" srcId="{9B2A4916-4A00-42B4-B2E3-E7978AF756FA}" destId="{6428DEEF-093E-4126-859D-FF2AF76B2BF5}" srcOrd="0" destOrd="0" presId="urn:microsoft.com/office/officeart/2005/8/layout/lProcess3"/>
    <dgm:cxn modelId="{C7E6E3E6-83C5-4436-B738-8C58F996C496}" type="presParOf" srcId="{9B2A4916-4A00-42B4-B2E3-E7978AF756FA}" destId="{D2601061-0D68-4744-8C51-80C858473E29}" srcOrd="1" destOrd="0" presId="urn:microsoft.com/office/officeart/2005/8/layout/lProcess3"/>
    <dgm:cxn modelId="{A3BB407F-B116-4A67-AB61-0DDEC40EA8DD}" type="presParOf" srcId="{9B2A4916-4A00-42B4-B2E3-E7978AF756FA}" destId="{AA73E19D-3861-4932-8CC4-6BA3C4497325}" srcOrd="2" destOrd="0" presId="urn:microsoft.com/office/officeart/2005/8/layout/lProcess3"/>
    <dgm:cxn modelId="{BD8440AD-039F-41F8-A033-60886AB82F79}" type="presParOf" srcId="{9B2A4916-4A00-42B4-B2E3-E7978AF756FA}" destId="{1A2D0173-73BE-4D14-9A00-8BCAC77DFAA9}" srcOrd="3" destOrd="0" presId="urn:microsoft.com/office/officeart/2005/8/layout/lProcess3"/>
    <dgm:cxn modelId="{ED9C8400-4084-4E21-9840-EC32614EA86D}" type="presParOf" srcId="{9B2A4916-4A00-42B4-B2E3-E7978AF756FA}" destId="{3832502D-AFEF-4B93-B7EB-554BA643F48C}" srcOrd="4" destOrd="0" presId="urn:microsoft.com/office/officeart/2005/8/layout/lProcess3"/>
    <dgm:cxn modelId="{6B8CE09F-C4AC-46B1-950F-844BD383FB5B}" type="presParOf" srcId="{9B2A4916-4A00-42B4-B2E3-E7978AF756FA}" destId="{7C2738F9-9B82-4A0C-8DD0-31FE8389D360}" srcOrd="5" destOrd="0" presId="urn:microsoft.com/office/officeart/2005/8/layout/lProcess3"/>
    <dgm:cxn modelId="{3572F7DA-84B8-4C60-8517-B83CE3C49124}" type="presParOf" srcId="{9B2A4916-4A00-42B4-B2E3-E7978AF756FA}" destId="{E4A2BFD1-8855-4061-B566-ACBF845A6AB6}" srcOrd="6" destOrd="0" presId="urn:microsoft.com/office/officeart/2005/8/layout/lProcess3"/>
    <dgm:cxn modelId="{1768D56B-FD20-43C8-AC1A-2630325D690F}" type="presParOf" srcId="{9B2A4916-4A00-42B4-B2E3-E7978AF756FA}" destId="{002B1DB8-8C2B-42B7-B9BC-5AE681B0094B}" srcOrd="7" destOrd="0" presId="urn:microsoft.com/office/officeart/2005/8/layout/lProcess3"/>
    <dgm:cxn modelId="{0A5F464C-A002-4A3B-924E-5CC24630AE75}" type="presParOf" srcId="{9B2A4916-4A00-42B4-B2E3-E7978AF756FA}" destId="{2F1C6E96-2375-423B-AF1B-68299A065A24}" srcOrd="8" destOrd="0" presId="urn:microsoft.com/office/officeart/2005/8/layout/lProcess3"/>
    <dgm:cxn modelId="{B4AF51AE-B024-417A-A022-9425CBFD0123}" type="presParOf" srcId="{9B2A4916-4A00-42B4-B2E3-E7978AF756FA}" destId="{609AFC1E-9BCC-427B-92BC-B3EF118656DD}" srcOrd="9" destOrd="0" presId="urn:microsoft.com/office/officeart/2005/8/layout/lProcess3"/>
    <dgm:cxn modelId="{DEDCC7BC-5771-4B10-827A-DEA308858808}" type="presParOf" srcId="{9B2A4916-4A00-42B4-B2E3-E7978AF756FA}" destId="{FD01C065-53C1-4CF3-8CAB-D784F1C2CB71}" srcOrd="10" destOrd="0" presId="urn:microsoft.com/office/officeart/2005/8/layout/lProcess3"/>
    <dgm:cxn modelId="{9AC141D8-9417-41A6-91F8-3C00F99611B1}" type="presParOf" srcId="{04125055-A0A7-4C13-9B8E-EDBF338F16E9}" destId="{1980C85C-6652-4FAA-B007-DA256EF78791}" srcOrd="1" destOrd="0" presId="urn:microsoft.com/office/officeart/2005/8/layout/lProcess3"/>
    <dgm:cxn modelId="{A2B6483B-4EEA-47C1-8DE4-E87973EE02F7}" type="presParOf" srcId="{04125055-A0A7-4C13-9B8E-EDBF338F16E9}" destId="{A38FF317-FA5E-472B-B2C3-E2F7CD144462}" srcOrd="2" destOrd="0" presId="urn:microsoft.com/office/officeart/2005/8/layout/lProcess3"/>
    <dgm:cxn modelId="{EED436F1-1F7E-4E2F-B64C-348A7AE7AE66}" type="presParOf" srcId="{A38FF317-FA5E-472B-B2C3-E2F7CD144462}" destId="{93E1E8D5-124C-4BCE-A1FB-FB08AFC8FA73}" srcOrd="0" destOrd="0" presId="urn:microsoft.com/office/officeart/2005/8/layout/lProcess3"/>
    <dgm:cxn modelId="{DD026104-B4C3-463C-BAF5-0C45AFE653B9}" type="presParOf" srcId="{A38FF317-FA5E-472B-B2C3-E2F7CD144462}" destId="{A87207D8-040A-46B3-A0E8-C9977E231C17}" srcOrd="1" destOrd="0" presId="urn:microsoft.com/office/officeart/2005/8/layout/lProcess3"/>
    <dgm:cxn modelId="{E43970AF-C0F6-4368-BF8F-599B935FCFF3}" type="presParOf" srcId="{A38FF317-FA5E-472B-B2C3-E2F7CD144462}" destId="{DB6F3920-1D8F-4685-AC1C-0151804C62C0}" srcOrd="2" destOrd="0" presId="urn:microsoft.com/office/officeart/2005/8/layout/lProcess3"/>
    <dgm:cxn modelId="{D7966201-0DB8-4A00-9957-B7AA04053FEB}" type="presParOf" srcId="{A38FF317-FA5E-472B-B2C3-E2F7CD144462}" destId="{F371184D-0763-44FB-8745-B6C3A7160991}" srcOrd="3" destOrd="0" presId="urn:microsoft.com/office/officeart/2005/8/layout/lProcess3"/>
    <dgm:cxn modelId="{AB75CE7C-625B-4893-83A3-2977C6E22B10}" type="presParOf" srcId="{A38FF317-FA5E-472B-B2C3-E2F7CD144462}" destId="{2F8DFA7A-A12B-4D9A-A21C-592D3ED6DE59}" srcOrd="4" destOrd="0" presId="urn:microsoft.com/office/officeart/2005/8/layout/lProcess3"/>
    <dgm:cxn modelId="{D2852522-5F76-410A-A718-D81FE5CDE5BB}" type="presParOf" srcId="{A38FF317-FA5E-472B-B2C3-E2F7CD144462}" destId="{9C5658F1-561F-450B-A6DC-7B85162460C5}" srcOrd="5" destOrd="0" presId="urn:microsoft.com/office/officeart/2005/8/layout/lProcess3"/>
    <dgm:cxn modelId="{8B53147A-A511-4A1E-A22C-FF4545CB7328}" type="presParOf" srcId="{A38FF317-FA5E-472B-B2C3-E2F7CD144462}" destId="{C734898A-15D1-48B2-8941-1059597B241B}" srcOrd="6" destOrd="0" presId="urn:microsoft.com/office/officeart/2005/8/layout/lProcess3"/>
    <dgm:cxn modelId="{B41F1C31-04E2-457B-B747-77D37A549182}" type="presParOf" srcId="{A38FF317-FA5E-472B-B2C3-E2F7CD144462}" destId="{ED9A9655-E584-471A-A3CD-9EA6E63CD27D}" srcOrd="7" destOrd="0" presId="urn:microsoft.com/office/officeart/2005/8/layout/lProcess3"/>
    <dgm:cxn modelId="{C2821BE5-01E2-49A1-8009-ED472E6196B9}" type="presParOf" srcId="{A38FF317-FA5E-472B-B2C3-E2F7CD144462}" destId="{C365839D-3DD0-4A21-AFFA-19DCE0E5AF13}" srcOrd="8" destOrd="0" presId="urn:microsoft.com/office/officeart/2005/8/layout/lProcess3"/>
    <dgm:cxn modelId="{D32FA143-7BAB-4188-BC86-02F981B337C8}" type="presParOf" srcId="{A38FF317-FA5E-472B-B2C3-E2F7CD144462}" destId="{25F5F184-58B7-45F9-857D-DD492F1A8A6E}" srcOrd="9" destOrd="0" presId="urn:microsoft.com/office/officeart/2005/8/layout/lProcess3"/>
    <dgm:cxn modelId="{7705C08C-9E7D-4ABC-8D11-6428212B1FE1}" type="presParOf" srcId="{A38FF317-FA5E-472B-B2C3-E2F7CD144462}" destId="{383E76D4-17A9-41C3-9286-8C8C70C15A3E}" srcOrd="10" destOrd="0" presId="urn:microsoft.com/office/officeart/2005/8/layout/lProcess3"/>
    <dgm:cxn modelId="{4B441C95-D830-4353-8681-892DF2137231}" type="presParOf" srcId="{04125055-A0A7-4C13-9B8E-EDBF338F16E9}" destId="{FE8F5B3A-91EB-4C0B-B550-408D0C9B9A65}" srcOrd="3" destOrd="0" presId="urn:microsoft.com/office/officeart/2005/8/layout/lProcess3"/>
    <dgm:cxn modelId="{4D6D8B2F-BFC4-4AE6-BC6C-E8BDEC5F4900}" type="presParOf" srcId="{04125055-A0A7-4C13-9B8E-EDBF338F16E9}" destId="{8478B014-F11C-4F56-9853-B597AABCBFC5}" srcOrd="4" destOrd="0" presId="urn:microsoft.com/office/officeart/2005/8/layout/lProcess3"/>
    <dgm:cxn modelId="{1BA0377D-D6F1-4F30-8364-DE48A94A30E6}" type="presParOf" srcId="{8478B014-F11C-4F56-9853-B597AABCBFC5}" destId="{EE716CAD-EA30-4C26-B085-98E694445C91}" srcOrd="0" destOrd="0" presId="urn:microsoft.com/office/officeart/2005/8/layout/lProcess3"/>
    <dgm:cxn modelId="{835CD0F8-ECAB-410D-9D0C-D3DFA309EF28}" type="presParOf" srcId="{8478B014-F11C-4F56-9853-B597AABCBFC5}" destId="{93690079-B8BD-4509-9597-BED829FD810A}" srcOrd="1" destOrd="0" presId="urn:microsoft.com/office/officeart/2005/8/layout/lProcess3"/>
    <dgm:cxn modelId="{3B941AE3-9ABC-4D06-AE1A-5391F716F1FE}" type="presParOf" srcId="{8478B014-F11C-4F56-9853-B597AABCBFC5}" destId="{AA27EFCC-38E9-498C-B68C-DE3055E8F68B}" srcOrd="2" destOrd="0" presId="urn:microsoft.com/office/officeart/2005/8/layout/lProcess3"/>
    <dgm:cxn modelId="{F999920C-047D-4824-B702-314688E932E3}" type="presParOf" srcId="{8478B014-F11C-4F56-9853-B597AABCBFC5}" destId="{816158B6-1A87-46CD-934B-9637A2323C94}" srcOrd="3" destOrd="0" presId="urn:microsoft.com/office/officeart/2005/8/layout/lProcess3"/>
    <dgm:cxn modelId="{32E3B4B4-E7F2-4B90-A59D-7F75A9312A4A}" type="presParOf" srcId="{8478B014-F11C-4F56-9853-B597AABCBFC5}" destId="{878F3BC6-342E-41C3-B4AA-49EB33AF24F3}" srcOrd="4" destOrd="0" presId="urn:microsoft.com/office/officeart/2005/8/layout/lProcess3"/>
    <dgm:cxn modelId="{5059A912-BDA2-478D-B8FC-6B1B21B6BCE3}" type="presParOf" srcId="{8478B014-F11C-4F56-9853-B597AABCBFC5}" destId="{11DCACD5-1B6B-45AA-8951-DF39DA7ABA8A}" srcOrd="5" destOrd="0" presId="urn:microsoft.com/office/officeart/2005/8/layout/lProcess3"/>
    <dgm:cxn modelId="{53EC3BEE-523D-451C-B227-6E3482E46D58}" type="presParOf" srcId="{8478B014-F11C-4F56-9853-B597AABCBFC5}" destId="{970A97C1-C005-49FB-8B66-4BC3337EE7DB}" srcOrd="6" destOrd="0" presId="urn:microsoft.com/office/officeart/2005/8/layout/lProcess3"/>
    <dgm:cxn modelId="{D691FEA2-81E4-48CA-81BB-D7AA6F85890E}" type="presParOf" srcId="{8478B014-F11C-4F56-9853-B597AABCBFC5}" destId="{A6DEB69D-DE56-4F84-835D-AFC6C52D8DFE}" srcOrd="7" destOrd="0" presId="urn:microsoft.com/office/officeart/2005/8/layout/lProcess3"/>
    <dgm:cxn modelId="{A2B2A2A5-EE1D-459D-95EF-59213C60D20C}" type="presParOf" srcId="{8478B014-F11C-4F56-9853-B597AABCBFC5}" destId="{6F5C0631-EB25-4762-BBFD-1765168E3A3B}" srcOrd="8" destOrd="0" presId="urn:microsoft.com/office/officeart/2005/8/layout/lProcess3"/>
    <dgm:cxn modelId="{5664E946-BC74-43BF-8118-47409DDE6BD3}" type="presParOf" srcId="{8478B014-F11C-4F56-9853-B597AABCBFC5}" destId="{C4B03CB7-C3CC-4A49-96B4-B6ED045895EA}" srcOrd="9" destOrd="0" presId="urn:microsoft.com/office/officeart/2005/8/layout/lProcess3"/>
    <dgm:cxn modelId="{44CA4075-2B8E-4BED-B6C7-94CF26A10ED8}" type="presParOf" srcId="{8478B014-F11C-4F56-9853-B597AABCBFC5}" destId="{56E355E5-D99E-494C-9D6B-B8465825E30A}" srcOrd="10" destOrd="0" presId="urn:microsoft.com/office/officeart/2005/8/layout/lProcess3"/>
    <dgm:cxn modelId="{D7FEAB9D-7F1E-4BD8-81AC-C3F0039F905D}" type="presParOf" srcId="{04125055-A0A7-4C13-9B8E-EDBF338F16E9}" destId="{ECFCD6AA-DC1F-4ED4-9E17-A3E41F2413C2}" srcOrd="5" destOrd="0" presId="urn:microsoft.com/office/officeart/2005/8/layout/lProcess3"/>
    <dgm:cxn modelId="{ACF7DEC7-BBF6-45D3-ABD8-445FCADA50A3}" type="presParOf" srcId="{04125055-A0A7-4C13-9B8E-EDBF338F16E9}" destId="{ED3AFB73-72CF-4A89-BEC9-9D2D28C9F7E0}" srcOrd="6" destOrd="0" presId="urn:microsoft.com/office/officeart/2005/8/layout/lProcess3"/>
    <dgm:cxn modelId="{26020426-B08B-4005-9510-28132F227A63}" type="presParOf" srcId="{ED3AFB73-72CF-4A89-BEC9-9D2D28C9F7E0}" destId="{DF87E48A-4261-440E-BD68-DA2862198746}" srcOrd="0" destOrd="0" presId="urn:microsoft.com/office/officeart/2005/8/layout/lProcess3"/>
    <dgm:cxn modelId="{5E2E7A4F-5AC2-4665-905A-7DE95EA326D6}" type="presParOf" srcId="{ED3AFB73-72CF-4A89-BEC9-9D2D28C9F7E0}" destId="{801ABFC6-FD10-4527-A948-D7FAD751D4BC}" srcOrd="1" destOrd="0" presId="urn:microsoft.com/office/officeart/2005/8/layout/lProcess3"/>
    <dgm:cxn modelId="{566FCA78-1CD4-4E0E-BE61-826B31CCAC23}" type="presParOf" srcId="{ED3AFB73-72CF-4A89-BEC9-9D2D28C9F7E0}" destId="{ED370DA5-5E05-40F9-8A31-A478FCF590D3}" srcOrd="2" destOrd="0" presId="urn:microsoft.com/office/officeart/2005/8/layout/lProcess3"/>
    <dgm:cxn modelId="{905D7893-0B9F-44B2-871E-D343ECD148C8}" type="presParOf" srcId="{ED3AFB73-72CF-4A89-BEC9-9D2D28C9F7E0}" destId="{C4D2BEDB-C1C6-44A6-963F-9E8523843A28}" srcOrd="3" destOrd="0" presId="urn:microsoft.com/office/officeart/2005/8/layout/lProcess3"/>
    <dgm:cxn modelId="{E89E5974-AB3C-4781-B75F-E98CCE592A01}" type="presParOf" srcId="{ED3AFB73-72CF-4A89-BEC9-9D2D28C9F7E0}" destId="{A0B582F3-065F-4687-80AE-4317C95B344C}" srcOrd="4" destOrd="0" presId="urn:microsoft.com/office/officeart/2005/8/layout/lProcess3"/>
    <dgm:cxn modelId="{1A8F7C30-4032-4664-A50D-5315E69D9E8D}" type="presParOf" srcId="{ED3AFB73-72CF-4A89-BEC9-9D2D28C9F7E0}" destId="{EFD377F1-83AE-4E13-BDB3-78D28D5F402F}" srcOrd="5" destOrd="0" presId="urn:microsoft.com/office/officeart/2005/8/layout/lProcess3"/>
    <dgm:cxn modelId="{4B7EF846-6FBB-4BA5-B809-2B5DAC97BE73}" type="presParOf" srcId="{ED3AFB73-72CF-4A89-BEC9-9D2D28C9F7E0}" destId="{5E79D2E0-DE71-4A09-8079-267902DA46BB}" srcOrd="6" destOrd="0" presId="urn:microsoft.com/office/officeart/2005/8/layout/lProcess3"/>
    <dgm:cxn modelId="{F523C8E4-9C21-44F2-95A7-2832A3857A21}" type="presParOf" srcId="{ED3AFB73-72CF-4A89-BEC9-9D2D28C9F7E0}" destId="{4797069B-D89F-43D0-8103-75273224864E}" srcOrd="7" destOrd="0" presId="urn:microsoft.com/office/officeart/2005/8/layout/lProcess3"/>
    <dgm:cxn modelId="{525D5945-892D-4C8E-B535-C5886BF1E2C8}" type="presParOf" srcId="{ED3AFB73-72CF-4A89-BEC9-9D2D28C9F7E0}" destId="{6D5C8618-422C-4E57-B972-A2EA3C1C56DE}" srcOrd="8" destOrd="0" presId="urn:microsoft.com/office/officeart/2005/8/layout/lProcess3"/>
    <dgm:cxn modelId="{BDD819E6-65C6-45AF-BE53-7DD5FC1EE3A7}" type="presParOf" srcId="{ED3AFB73-72CF-4A89-BEC9-9D2D28C9F7E0}" destId="{D1CCE4F5-F38B-4F5A-BDDC-043D3BCA9139}" srcOrd="9" destOrd="0" presId="urn:microsoft.com/office/officeart/2005/8/layout/lProcess3"/>
    <dgm:cxn modelId="{1879F21F-C895-494B-96EB-4855679535D6}" type="presParOf" srcId="{ED3AFB73-72CF-4A89-BEC9-9D2D28C9F7E0}" destId="{37D679A9-E8A1-43FC-9B56-B6BE2A635B8A}" srcOrd="10" destOrd="0" presId="urn:microsoft.com/office/officeart/2005/8/layout/lProcess3"/>
    <dgm:cxn modelId="{302A4BA0-7FAB-4024-8B95-578208807539}" type="presParOf" srcId="{04125055-A0A7-4C13-9B8E-EDBF338F16E9}" destId="{549C3C42-76FE-4A0F-92B4-EBBD5F1D9197}" srcOrd="7" destOrd="0" presId="urn:microsoft.com/office/officeart/2005/8/layout/lProcess3"/>
    <dgm:cxn modelId="{E3E7171A-53D7-45B6-A2C7-D9FFE893B9EE}" type="presParOf" srcId="{04125055-A0A7-4C13-9B8E-EDBF338F16E9}" destId="{1A119CA9-0EAE-4762-946A-D3032717CCA4}" srcOrd="8" destOrd="0" presId="urn:microsoft.com/office/officeart/2005/8/layout/lProcess3"/>
    <dgm:cxn modelId="{A03432A1-8EBB-4DC2-8918-2EFE1D1905B1}" type="presParOf" srcId="{1A119CA9-0EAE-4762-946A-D3032717CCA4}" destId="{A4FB45C7-5C58-47C9-90E2-213853C6B7A8}" srcOrd="0" destOrd="0" presId="urn:microsoft.com/office/officeart/2005/8/layout/lProcess3"/>
    <dgm:cxn modelId="{43B95792-D3C1-43A6-AB2C-0D9C23344F51}" type="presParOf" srcId="{1A119CA9-0EAE-4762-946A-D3032717CCA4}" destId="{E4E193C3-9E55-4F7C-9147-15197AAE8BF0}" srcOrd="1" destOrd="0" presId="urn:microsoft.com/office/officeart/2005/8/layout/lProcess3"/>
    <dgm:cxn modelId="{1522B318-2614-4DAD-B651-43FA2D95DF67}" type="presParOf" srcId="{1A119CA9-0EAE-4762-946A-D3032717CCA4}" destId="{E0CED8F5-84D2-442C-9CA7-3E775EA60AF8}" srcOrd="2" destOrd="0" presId="urn:microsoft.com/office/officeart/2005/8/layout/lProcess3"/>
    <dgm:cxn modelId="{474BD4EC-7398-44F3-889F-2D75CA315013}" type="presParOf" srcId="{1A119CA9-0EAE-4762-946A-D3032717CCA4}" destId="{7EA2AFA8-E6D7-4178-8B2D-CF9CACF2C706}" srcOrd="3" destOrd="0" presId="urn:microsoft.com/office/officeart/2005/8/layout/lProcess3"/>
    <dgm:cxn modelId="{BE207990-8DE1-49C9-B325-A91FC05CB194}" type="presParOf" srcId="{1A119CA9-0EAE-4762-946A-D3032717CCA4}" destId="{DB3CB2D9-7824-4737-B48A-5E071DBF2AF0}" srcOrd="4" destOrd="0" presId="urn:microsoft.com/office/officeart/2005/8/layout/lProcess3"/>
    <dgm:cxn modelId="{30037F3C-4096-409E-8121-B6FA98B75F4E}" type="presParOf" srcId="{1A119CA9-0EAE-4762-946A-D3032717CCA4}" destId="{03167F87-982E-4BDE-8ED8-0D9DC57606FD}" srcOrd="5" destOrd="0" presId="urn:microsoft.com/office/officeart/2005/8/layout/lProcess3"/>
    <dgm:cxn modelId="{A44354F2-0ACA-41DD-8716-F0799A5432E4}" type="presParOf" srcId="{1A119CA9-0EAE-4762-946A-D3032717CCA4}" destId="{463A1AAE-27A8-44B5-B9EA-74C9ACF7ADDC}" srcOrd="6" destOrd="0" presId="urn:microsoft.com/office/officeart/2005/8/layout/lProcess3"/>
    <dgm:cxn modelId="{45CCF5DA-7B8A-4FF6-B3F3-2A1CBB3C5CC0}" type="presParOf" srcId="{1A119CA9-0EAE-4762-946A-D3032717CCA4}" destId="{3BA1A507-0C26-45E6-A9D7-F15B6F52AF5B}" srcOrd="7" destOrd="0" presId="urn:microsoft.com/office/officeart/2005/8/layout/lProcess3"/>
    <dgm:cxn modelId="{939CAC1B-57C3-414D-8BFA-780ACE177550}" type="presParOf" srcId="{1A119CA9-0EAE-4762-946A-D3032717CCA4}" destId="{8A5BDC72-E56F-4442-8E67-CBD38CC3A1D8}" srcOrd="8" destOrd="0" presId="urn:microsoft.com/office/officeart/2005/8/layout/lProcess3"/>
    <dgm:cxn modelId="{560CB991-0747-46E5-99B7-E6878882EAC2}" type="presParOf" srcId="{1A119CA9-0EAE-4762-946A-D3032717CCA4}" destId="{422B03A1-F67C-4A2A-BF30-A64F9D3AB536}" srcOrd="9" destOrd="0" presId="urn:microsoft.com/office/officeart/2005/8/layout/lProcess3"/>
    <dgm:cxn modelId="{EE2AA59F-3E27-4277-A2E4-FC1811A6BE37}" type="presParOf" srcId="{1A119CA9-0EAE-4762-946A-D3032717CCA4}" destId="{C039B8F6-2301-4A87-B9E5-95439CFFFAD9}" srcOrd="10" destOrd="0" presId="urn:microsoft.com/office/officeart/2005/8/layout/lProcess3"/>
    <dgm:cxn modelId="{FBB95603-6982-46DF-B327-FF1388FA5930}" type="presParOf" srcId="{04125055-A0A7-4C13-9B8E-EDBF338F16E9}" destId="{04FEF709-3CAE-4031-BE57-53FC3327C7F6}" srcOrd="9" destOrd="0" presId="urn:microsoft.com/office/officeart/2005/8/layout/lProcess3"/>
    <dgm:cxn modelId="{5D572ECF-24D3-48B1-A315-542D73BFDF61}" type="presParOf" srcId="{04125055-A0A7-4C13-9B8E-EDBF338F16E9}" destId="{87279261-5010-4D43-B7A1-E392854CE975}" srcOrd="10" destOrd="0" presId="urn:microsoft.com/office/officeart/2005/8/layout/lProcess3"/>
    <dgm:cxn modelId="{E18BD239-1841-458C-83B5-836FCE08FA48}" type="presParOf" srcId="{87279261-5010-4D43-B7A1-E392854CE975}" destId="{5F6D93BA-D279-4CF7-BDE4-7088422274D4}" srcOrd="0" destOrd="0" presId="urn:microsoft.com/office/officeart/2005/8/layout/lProcess3"/>
    <dgm:cxn modelId="{76021CDD-340C-41A7-8975-1A5737A1E49E}" type="presParOf" srcId="{87279261-5010-4D43-B7A1-E392854CE975}" destId="{A220DAFE-0FE5-48ED-9DED-0F0118A951D1}" srcOrd="1" destOrd="0" presId="urn:microsoft.com/office/officeart/2005/8/layout/lProcess3"/>
    <dgm:cxn modelId="{DD60B8DA-1CA5-48B2-9EB1-9FA7B43BBFDE}" type="presParOf" srcId="{87279261-5010-4D43-B7A1-E392854CE975}" destId="{1A3792F6-0B3B-4299-B138-3395464B952C}" srcOrd="2" destOrd="0" presId="urn:microsoft.com/office/officeart/2005/8/layout/lProcess3"/>
    <dgm:cxn modelId="{D9DBC66D-4347-4E5D-8BCE-A5A2F4C1A04D}" type="presParOf" srcId="{87279261-5010-4D43-B7A1-E392854CE975}" destId="{708F9CA5-216A-42DB-B929-4F7CB5BD9D19}" srcOrd="3" destOrd="0" presId="urn:microsoft.com/office/officeart/2005/8/layout/lProcess3"/>
    <dgm:cxn modelId="{244F4E33-4289-4E56-9D69-16681AB4A81C}" type="presParOf" srcId="{87279261-5010-4D43-B7A1-E392854CE975}" destId="{9BD7BBBC-4B06-4DF7-B4C5-B773C31D8A83}" srcOrd="4" destOrd="0" presId="urn:microsoft.com/office/officeart/2005/8/layout/lProcess3"/>
    <dgm:cxn modelId="{AD01C1B9-62F7-454E-B191-800C6FB05ECF}" type="presParOf" srcId="{87279261-5010-4D43-B7A1-E392854CE975}" destId="{471DF16A-3635-4149-BFE0-5895AA37572C}" srcOrd="5" destOrd="0" presId="urn:microsoft.com/office/officeart/2005/8/layout/lProcess3"/>
    <dgm:cxn modelId="{459D389A-6557-4D3B-B01F-AAB5A0345085}" type="presParOf" srcId="{87279261-5010-4D43-B7A1-E392854CE975}" destId="{7C7F5870-F260-4CD3-88F4-BC0729B662AB}" srcOrd="6" destOrd="0" presId="urn:microsoft.com/office/officeart/2005/8/layout/lProcess3"/>
    <dgm:cxn modelId="{A6DB79A8-3BBC-4F5A-93DE-E6AC64E0D3EA}" type="presParOf" srcId="{87279261-5010-4D43-B7A1-E392854CE975}" destId="{ABC29539-3330-4767-8765-FC9C91774449}" srcOrd="7" destOrd="0" presId="urn:microsoft.com/office/officeart/2005/8/layout/lProcess3"/>
    <dgm:cxn modelId="{E37BFC05-5880-4CFF-947E-981865122A85}" type="presParOf" srcId="{87279261-5010-4D43-B7A1-E392854CE975}" destId="{1B830A56-1B28-4942-B796-B90CC97846DB}" srcOrd="8" destOrd="0" presId="urn:microsoft.com/office/officeart/2005/8/layout/lProcess3"/>
    <dgm:cxn modelId="{E20179B3-01FF-4F0F-B895-9EE923C3CE11}" type="presParOf" srcId="{87279261-5010-4D43-B7A1-E392854CE975}" destId="{9BA149BB-DA18-40ED-944A-1179175F0410}" srcOrd="9" destOrd="0" presId="urn:microsoft.com/office/officeart/2005/8/layout/lProcess3"/>
    <dgm:cxn modelId="{6715A0DB-A965-45C3-A10F-943F4C3EA9CA}" type="presParOf" srcId="{87279261-5010-4D43-B7A1-E392854CE975}" destId="{42A0BDA0-7FDD-4A9D-99BD-154363DC52CE}" srcOrd="10" destOrd="0" presId="urn:microsoft.com/office/officeart/2005/8/layout/lProcess3"/>
    <dgm:cxn modelId="{169519C3-809B-41B1-A447-F732B84012D0}" type="presParOf" srcId="{04125055-A0A7-4C13-9B8E-EDBF338F16E9}" destId="{7C95F0FE-C66B-4899-8DAF-8252570E1291}" srcOrd="11" destOrd="0" presId="urn:microsoft.com/office/officeart/2005/8/layout/lProcess3"/>
    <dgm:cxn modelId="{D9F1D0BE-0808-4795-B95A-74CB028656EF}" type="presParOf" srcId="{04125055-A0A7-4C13-9B8E-EDBF338F16E9}" destId="{7EFF86DF-AB93-47AA-B254-4CC6529FA4ED}" srcOrd="12" destOrd="0" presId="urn:microsoft.com/office/officeart/2005/8/layout/lProcess3"/>
    <dgm:cxn modelId="{961024FE-417B-491C-AB22-A39A42DE4687}" type="presParOf" srcId="{7EFF86DF-AB93-47AA-B254-4CC6529FA4ED}" destId="{B449C008-B75E-4D28-8216-7A8925DDDB26}" srcOrd="0" destOrd="0" presId="urn:microsoft.com/office/officeart/2005/8/layout/lProcess3"/>
    <dgm:cxn modelId="{134A5FC3-B01B-4C05-887D-6D838CD738EB}" type="presParOf" srcId="{7EFF86DF-AB93-47AA-B254-4CC6529FA4ED}" destId="{9FA3E5FB-D240-45BA-92AE-E6FD811EF15E}" srcOrd="1" destOrd="0" presId="urn:microsoft.com/office/officeart/2005/8/layout/lProcess3"/>
    <dgm:cxn modelId="{F9510A02-6F61-4A61-93E9-EDA2789ED6F7}" type="presParOf" srcId="{7EFF86DF-AB93-47AA-B254-4CC6529FA4ED}" destId="{7023CC5F-700E-4152-B0BA-F00D52EC4B97}" srcOrd="2" destOrd="0" presId="urn:microsoft.com/office/officeart/2005/8/layout/lProcess3"/>
    <dgm:cxn modelId="{5B1D9ABB-7D5B-4A43-89E3-3B15046D2F53}" type="presParOf" srcId="{7EFF86DF-AB93-47AA-B254-4CC6529FA4ED}" destId="{981EB189-DAEA-4966-8872-9A66F9680AFF}" srcOrd="3" destOrd="0" presId="urn:microsoft.com/office/officeart/2005/8/layout/lProcess3"/>
    <dgm:cxn modelId="{69D0FA36-BAAF-47C9-BA71-DF6E567DE350}" type="presParOf" srcId="{7EFF86DF-AB93-47AA-B254-4CC6529FA4ED}" destId="{9547C54F-B7EC-49EB-A184-519337B8B7B5}" srcOrd="4" destOrd="0" presId="urn:microsoft.com/office/officeart/2005/8/layout/lProcess3"/>
    <dgm:cxn modelId="{93BBF5C1-0680-48F1-85E1-6EC26F8D5286}" type="presParOf" srcId="{7EFF86DF-AB93-47AA-B254-4CC6529FA4ED}" destId="{A7DAB1A5-3789-419F-B5E5-1D7D90ABBD91}" srcOrd="5" destOrd="0" presId="urn:microsoft.com/office/officeart/2005/8/layout/lProcess3"/>
    <dgm:cxn modelId="{26B4242A-20F6-4C95-8BFB-ADB43815838F}" type="presParOf" srcId="{7EFF86DF-AB93-47AA-B254-4CC6529FA4ED}" destId="{83FB0A57-FB5C-44C5-9483-A0EA87A68183}" srcOrd="6" destOrd="0" presId="urn:microsoft.com/office/officeart/2005/8/layout/lProcess3"/>
    <dgm:cxn modelId="{CF43BC3F-872B-4797-BEF1-3FD63874BA1D}" type="presParOf" srcId="{7EFF86DF-AB93-47AA-B254-4CC6529FA4ED}" destId="{6C9B95C4-9186-4E18-B45D-6C7ED837A490}" srcOrd="7" destOrd="0" presId="urn:microsoft.com/office/officeart/2005/8/layout/lProcess3"/>
    <dgm:cxn modelId="{0AF11927-96E0-42FE-B831-E94DA3747529}" type="presParOf" srcId="{7EFF86DF-AB93-47AA-B254-4CC6529FA4ED}" destId="{78D5A50C-4D38-42FD-8867-C63F655D0266}" srcOrd="8" destOrd="0" presId="urn:microsoft.com/office/officeart/2005/8/layout/lProcess3"/>
    <dgm:cxn modelId="{CED82F48-6969-4C8E-BFC7-E4D0B5582D87}" type="presParOf" srcId="{7EFF86DF-AB93-47AA-B254-4CC6529FA4ED}" destId="{CF42B2F6-89A3-48D0-8EAB-967B30229EF0}" srcOrd="9" destOrd="0" presId="urn:microsoft.com/office/officeart/2005/8/layout/lProcess3"/>
    <dgm:cxn modelId="{C81806A0-0072-41FB-A25D-E91F944A6FCD}" type="presParOf" srcId="{7EFF86DF-AB93-47AA-B254-4CC6529FA4ED}" destId="{544F9EB9-712B-4E4E-A163-61F076561E12}" srcOrd="10" destOrd="0" presId="urn:microsoft.com/office/officeart/2005/8/layout/lProcess3"/>
    <dgm:cxn modelId="{E2441538-18B6-40E1-A201-7ED334E379B9}" type="presParOf" srcId="{04125055-A0A7-4C13-9B8E-EDBF338F16E9}" destId="{7DC1E514-992C-4AE5-881C-79F223F440BE}" srcOrd="13" destOrd="0" presId="urn:microsoft.com/office/officeart/2005/8/layout/lProcess3"/>
    <dgm:cxn modelId="{DE723F84-85C2-45BA-B1A0-0E51CF4944C6}" type="presParOf" srcId="{04125055-A0A7-4C13-9B8E-EDBF338F16E9}" destId="{8269AE83-6FE5-4A38-9513-5C73569DA4F8}" srcOrd="14" destOrd="0" presId="urn:microsoft.com/office/officeart/2005/8/layout/lProcess3"/>
    <dgm:cxn modelId="{798693B8-3B2F-4EA7-8DEF-AEEF2A2E2FD8}" type="presParOf" srcId="{8269AE83-6FE5-4A38-9513-5C73569DA4F8}" destId="{52A363D2-7F76-43A9-A2FC-7E6F8C216549}" srcOrd="0" destOrd="0" presId="urn:microsoft.com/office/officeart/2005/8/layout/lProcess3"/>
    <dgm:cxn modelId="{A66C90D2-D7B2-42D6-8FEF-FE167F59A1EF}" type="presParOf" srcId="{8269AE83-6FE5-4A38-9513-5C73569DA4F8}" destId="{66AE3206-4AE1-4AAC-A628-08A70B9B297C}" srcOrd="1" destOrd="0" presId="urn:microsoft.com/office/officeart/2005/8/layout/lProcess3"/>
    <dgm:cxn modelId="{EF4596F8-2C9A-4CE5-875C-60264182CC24}" type="presParOf" srcId="{8269AE83-6FE5-4A38-9513-5C73569DA4F8}" destId="{B857BDEC-C4D5-4E40-95C3-D0A1CCB9BD22}" srcOrd="2" destOrd="0" presId="urn:microsoft.com/office/officeart/2005/8/layout/lProcess3"/>
    <dgm:cxn modelId="{55838683-96E3-4B23-8668-19F778D29778}" type="presParOf" srcId="{8269AE83-6FE5-4A38-9513-5C73569DA4F8}" destId="{99D1EDB5-1962-4A8C-8720-90EDE4B1434D}" srcOrd="3" destOrd="0" presId="urn:microsoft.com/office/officeart/2005/8/layout/lProcess3"/>
    <dgm:cxn modelId="{92A2D20A-4F91-496B-9690-382092B7AB04}" type="presParOf" srcId="{8269AE83-6FE5-4A38-9513-5C73569DA4F8}" destId="{3B78626F-2891-44B5-90B7-C824D576B184}" srcOrd="4" destOrd="0" presId="urn:microsoft.com/office/officeart/2005/8/layout/lProcess3"/>
    <dgm:cxn modelId="{73DEDF0C-6021-4281-AEC6-AC97AE75A1FB}" type="presParOf" srcId="{8269AE83-6FE5-4A38-9513-5C73569DA4F8}" destId="{1B396F4E-6BC7-4EA1-A8E0-7D5C85CC5776}" srcOrd="5" destOrd="0" presId="urn:microsoft.com/office/officeart/2005/8/layout/lProcess3"/>
    <dgm:cxn modelId="{0B691082-8CEC-48C3-A9BC-66BFE2A278DC}" type="presParOf" srcId="{8269AE83-6FE5-4A38-9513-5C73569DA4F8}" destId="{85C0645E-657D-4CB0-B9AA-863F5061FFFB}" srcOrd="6" destOrd="0" presId="urn:microsoft.com/office/officeart/2005/8/layout/lProcess3"/>
    <dgm:cxn modelId="{1A567379-CE47-494E-A998-AC72DF069B01}" type="presParOf" srcId="{8269AE83-6FE5-4A38-9513-5C73569DA4F8}" destId="{96EA5CF5-6843-4632-82AC-AA8EE3A20D4D}" srcOrd="7" destOrd="0" presId="urn:microsoft.com/office/officeart/2005/8/layout/lProcess3"/>
    <dgm:cxn modelId="{76B0F60C-1209-41DF-B75E-187F0F654AE7}" type="presParOf" srcId="{8269AE83-6FE5-4A38-9513-5C73569DA4F8}" destId="{7414299B-BE2E-4135-95AA-CE72762B3130}" srcOrd="8" destOrd="0" presId="urn:microsoft.com/office/officeart/2005/8/layout/lProcess3"/>
    <dgm:cxn modelId="{A0A849E6-256C-4BCF-AAAE-89982105E3CE}" type="presParOf" srcId="{8269AE83-6FE5-4A38-9513-5C73569DA4F8}" destId="{2E927B82-3443-4CC9-8604-2F4C2BC3A1A9}" srcOrd="9" destOrd="0" presId="urn:microsoft.com/office/officeart/2005/8/layout/lProcess3"/>
    <dgm:cxn modelId="{5041F888-922D-4ACD-B23F-C0294B5D5477}" type="presParOf" srcId="{8269AE83-6FE5-4A38-9513-5C73569DA4F8}" destId="{22F12335-DDC6-48D3-A944-E2076329CD20}" srcOrd="10" destOrd="0" presId="urn:microsoft.com/office/officeart/2005/8/layout/lProcess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8A8EC2C-7CCB-4AD7-8682-E0FB58B815F9}" type="doc">
      <dgm:prSet loTypeId="urn:microsoft.com/office/officeart/2005/8/layout/lProcess3" loCatId="process" qsTypeId="urn:microsoft.com/office/officeart/2005/8/quickstyle/simple1" qsCatId="simple" csTypeId="urn:microsoft.com/office/officeart/2005/8/colors/colorful3" csCatId="colorful" phldr="1"/>
      <dgm:spPr/>
      <dgm:t>
        <a:bodyPr/>
        <a:lstStyle/>
        <a:p>
          <a:endParaRPr lang="en-US"/>
        </a:p>
      </dgm:t>
    </dgm:pt>
    <dgm:pt modelId="{05BCFEA6-7DCC-45E1-B0FC-0B9A4146A319}">
      <dgm:prSet phldrT="[Text]" custT="1"/>
      <dgm:spPr/>
      <dgm:t>
        <a:bodyPr/>
        <a:lstStyle/>
        <a:p>
          <a:r>
            <a:rPr lang="en-US" sz="1200" b="1" dirty="0"/>
            <a:t>Scope</a:t>
          </a:r>
        </a:p>
      </dgm:t>
    </dgm:pt>
    <dgm:pt modelId="{725DE290-6253-4258-9F44-7A7D6EB8DFB7}" type="parTrans" cxnId="{0CF3E07B-C812-4F37-916C-13487DD337D3}">
      <dgm:prSet/>
      <dgm:spPr/>
      <dgm:t>
        <a:bodyPr/>
        <a:lstStyle/>
        <a:p>
          <a:endParaRPr lang="en-US" sz="2000" b="0"/>
        </a:p>
      </dgm:t>
    </dgm:pt>
    <dgm:pt modelId="{D7528953-1596-4EAE-8312-18694D527A42}" type="sibTrans" cxnId="{0CF3E07B-C812-4F37-916C-13487DD337D3}">
      <dgm:prSet/>
      <dgm:spPr/>
      <dgm:t>
        <a:bodyPr/>
        <a:lstStyle/>
        <a:p>
          <a:endParaRPr lang="en-US" sz="2000" b="0"/>
        </a:p>
      </dgm:t>
    </dgm:pt>
    <dgm:pt modelId="{DA310A41-8E53-46ED-9878-B1EB34E3ACFA}">
      <dgm:prSet phldrT="[Text]" custT="1"/>
      <dgm:spPr/>
      <dgm:t>
        <a:bodyPr/>
        <a:lstStyle/>
        <a:p>
          <a:r>
            <a:rPr lang="en-US" sz="900" b="0" dirty="0"/>
            <a:t>Define Scope</a:t>
          </a:r>
        </a:p>
      </dgm:t>
    </dgm:pt>
    <dgm:pt modelId="{03F1A21D-0762-4F44-B2D4-B29D0C752864}" type="parTrans" cxnId="{77D06EFD-243D-4104-891F-762993B36393}">
      <dgm:prSet/>
      <dgm:spPr/>
      <dgm:t>
        <a:bodyPr/>
        <a:lstStyle/>
        <a:p>
          <a:endParaRPr lang="en-US" sz="2000" b="0"/>
        </a:p>
      </dgm:t>
    </dgm:pt>
    <dgm:pt modelId="{9B1296E5-2B94-4CB5-83E2-62CC52CDFBF3}" type="sibTrans" cxnId="{77D06EFD-243D-4104-891F-762993B36393}">
      <dgm:prSet/>
      <dgm:spPr/>
      <dgm:t>
        <a:bodyPr/>
        <a:lstStyle/>
        <a:p>
          <a:endParaRPr lang="en-US" sz="2000" b="0"/>
        </a:p>
      </dgm:t>
    </dgm:pt>
    <dgm:pt modelId="{32DBBE10-3E56-4CD7-8E73-0B35D2F00C43}">
      <dgm:prSet phldrT="[Text]" custT="1"/>
      <dgm:spPr/>
      <dgm:t>
        <a:bodyPr/>
        <a:lstStyle/>
        <a:p>
          <a:r>
            <a:rPr lang="en-US" sz="900" b="0" dirty="0"/>
            <a:t>Collect Requirements</a:t>
          </a:r>
        </a:p>
      </dgm:t>
    </dgm:pt>
    <dgm:pt modelId="{028AE28A-5B75-4EC8-9059-8F13A54296AF}" type="parTrans" cxnId="{C1D67B12-BDC1-4D65-9D70-54A6B8980F45}">
      <dgm:prSet/>
      <dgm:spPr/>
      <dgm:t>
        <a:bodyPr/>
        <a:lstStyle/>
        <a:p>
          <a:endParaRPr lang="en-US" sz="2000" b="0"/>
        </a:p>
      </dgm:t>
    </dgm:pt>
    <dgm:pt modelId="{8E2EBDDD-06AC-4E3E-A65D-388535DF81B3}" type="sibTrans" cxnId="{C1D67B12-BDC1-4D65-9D70-54A6B8980F45}">
      <dgm:prSet/>
      <dgm:spPr/>
      <dgm:t>
        <a:bodyPr/>
        <a:lstStyle/>
        <a:p>
          <a:endParaRPr lang="en-US" sz="2000" b="0"/>
        </a:p>
      </dgm:t>
    </dgm:pt>
    <dgm:pt modelId="{DCE88FF8-9A42-4D9E-AFC8-93685DFD3717}">
      <dgm:prSet phldrT="[Text]" custT="1"/>
      <dgm:spPr/>
      <dgm:t>
        <a:bodyPr/>
        <a:lstStyle/>
        <a:p>
          <a:r>
            <a:rPr lang="en-US" sz="1200" b="1" dirty="0"/>
            <a:t>Time</a:t>
          </a:r>
        </a:p>
      </dgm:t>
    </dgm:pt>
    <dgm:pt modelId="{EE3F5C41-D85D-4855-9556-243B7D8D91AE}" type="parTrans" cxnId="{84BAE3BA-80FB-4B4A-95A9-0903C37CA722}">
      <dgm:prSet/>
      <dgm:spPr/>
      <dgm:t>
        <a:bodyPr/>
        <a:lstStyle/>
        <a:p>
          <a:endParaRPr lang="en-US" sz="2000" b="0"/>
        </a:p>
      </dgm:t>
    </dgm:pt>
    <dgm:pt modelId="{AA610E68-F3A5-4659-BCF6-FDE8AD4DC5A7}" type="sibTrans" cxnId="{84BAE3BA-80FB-4B4A-95A9-0903C37CA722}">
      <dgm:prSet/>
      <dgm:spPr/>
      <dgm:t>
        <a:bodyPr/>
        <a:lstStyle/>
        <a:p>
          <a:endParaRPr lang="en-US" sz="2000" b="0"/>
        </a:p>
      </dgm:t>
    </dgm:pt>
    <dgm:pt modelId="{322E7ADE-2F77-4F7B-BE55-DAB2A3AB334F}">
      <dgm:prSet phldrT="[Text]" custT="1"/>
      <dgm:spPr/>
      <dgm:t>
        <a:bodyPr/>
        <a:lstStyle/>
        <a:p>
          <a:r>
            <a:rPr lang="en-US" sz="1200" b="1" dirty="0"/>
            <a:t>Quality</a:t>
          </a:r>
        </a:p>
      </dgm:t>
    </dgm:pt>
    <dgm:pt modelId="{DEA5A12D-1952-4F25-A6C9-7FF90ED48C26}" type="parTrans" cxnId="{4D059477-D850-49A2-9815-3A913386B19C}">
      <dgm:prSet/>
      <dgm:spPr/>
      <dgm:t>
        <a:bodyPr/>
        <a:lstStyle/>
        <a:p>
          <a:endParaRPr lang="en-US" sz="2000" b="0"/>
        </a:p>
      </dgm:t>
    </dgm:pt>
    <dgm:pt modelId="{3F230DE8-89BA-4EB2-B339-DC9273740F86}" type="sibTrans" cxnId="{4D059477-D850-49A2-9815-3A913386B19C}">
      <dgm:prSet/>
      <dgm:spPr/>
      <dgm:t>
        <a:bodyPr/>
        <a:lstStyle/>
        <a:p>
          <a:endParaRPr lang="en-US" sz="2000" b="0"/>
        </a:p>
      </dgm:t>
    </dgm:pt>
    <dgm:pt modelId="{2B0B0022-629F-4B47-BFAC-A23A1E407C4E}">
      <dgm:prSet phldrT="[Text]" custT="1"/>
      <dgm:spPr/>
      <dgm:t>
        <a:bodyPr/>
        <a:lstStyle/>
        <a:p>
          <a:r>
            <a:rPr lang="en-US" sz="900" b="0" dirty="0"/>
            <a:t>Execute Project</a:t>
          </a:r>
        </a:p>
      </dgm:t>
    </dgm:pt>
    <dgm:pt modelId="{2D435EB4-0E12-4948-86AE-6400225B47AC}" type="parTrans" cxnId="{B9446BBE-E838-463F-8197-1F75F4FA2A68}">
      <dgm:prSet/>
      <dgm:spPr/>
      <dgm:t>
        <a:bodyPr/>
        <a:lstStyle/>
        <a:p>
          <a:endParaRPr lang="en-US" sz="2000" b="0"/>
        </a:p>
      </dgm:t>
    </dgm:pt>
    <dgm:pt modelId="{80ABFA6C-09D9-4636-87B9-744339EA30D8}" type="sibTrans" cxnId="{B9446BBE-E838-463F-8197-1F75F4FA2A68}">
      <dgm:prSet/>
      <dgm:spPr/>
      <dgm:t>
        <a:bodyPr/>
        <a:lstStyle/>
        <a:p>
          <a:endParaRPr lang="en-US" sz="2000" b="0"/>
        </a:p>
      </dgm:t>
    </dgm:pt>
    <dgm:pt modelId="{5502F7EA-8630-4D37-908D-5D915F76A687}">
      <dgm:prSet phldrT="[Text]" custT="1"/>
      <dgm:spPr/>
      <dgm:t>
        <a:bodyPr/>
        <a:lstStyle/>
        <a:p>
          <a:r>
            <a:rPr lang="en-US" sz="900" b="0" dirty="0"/>
            <a:t>Control Scope</a:t>
          </a:r>
        </a:p>
      </dgm:t>
    </dgm:pt>
    <dgm:pt modelId="{BC110711-BC0E-45A6-B2BE-B2B2C858BE25}" type="parTrans" cxnId="{35EC6EDF-C096-4C9D-88F6-D1E852B07064}">
      <dgm:prSet/>
      <dgm:spPr/>
      <dgm:t>
        <a:bodyPr/>
        <a:lstStyle/>
        <a:p>
          <a:endParaRPr lang="en-US" sz="2000" b="0"/>
        </a:p>
      </dgm:t>
    </dgm:pt>
    <dgm:pt modelId="{00B6B710-BC86-43DB-A162-75DAC81329D6}" type="sibTrans" cxnId="{35EC6EDF-C096-4C9D-88F6-D1E852B07064}">
      <dgm:prSet/>
      <dgm:spPr/>
      <dgm:t>
        <a:bodyPr/>
        <a:lstStyle/>
        <a:p>
          <a:endParaRPr lang="en-US" sz="2000" b="0"/>
        </a:p>
      </dgm:t>
    </dgm:pt>
    <dgm:pt modelId="{AFEBABDE-9BB3-40C9-BEFC-2BF9C2E4FD63}">
      <dgm:prSet phldrT="[Text]" custT="1"/>
      <dgm:spPr/>
      <dgm:t>
        <a:bodyPr/>
        <a:lstStyle/>
        <a:p>
          <a:r>
            <a:rPr lang="en-US" sz="900" b="0" dirty="0"/>
            <a:t>Confirm Scope Completed</a:t>
          </a:r>
        </a:p>
      </dgm:t>
    </dgm:pt>
    <dgm:pt modelId="{3AB445A9-C9FE-473C-B630-8B236E825D1A}" type="parTrans" cxnId="{62A21E9B-FA13-4E40-A674-3E77B93949D4}">
      <dgm:prSet/>
      <dgm:spPr/>
      <dgm:t>
        <a:bodyPr/>
        <a:lstStyle/>
        <a:p>
          <a:endParaRPr lang="en-US" sz="2000" b="0"/>
        </a:p>
      </dgm:t>
    </dgm:pt>
    <dgm:pt modelId="{F027AF68-7E2A-457E-90E8-E513CF931FE3}" type="sibTrans" cxnId="{62A21E9B-FA13-4E40-A674-3E77B93949D4}">
      <dgm:prSet/>
      <dgm:spPr/>
      <dgm:t>
        <a:bodyPr/>
        <a:lstStyle/>
        <a:p>
          <a:endParaRPr lang="en-US" sz="2000" b="0"/>
        </a:p>
      </dgm:t>
    </dgm:pt>
    <dgm:pt modelId="{A42287EF-90E1-4436-A993-27A364BC869B}">
      <dgm:prSet custT="1"/>
      <dgm:spPr/>
      <dgm:t>
        <a:bodyPr/>
        <a:lstStyle/>
        <a:p>
          <a:r>
            <a:rPr lang="en-US" sz="900" b="0" dirty="0"/>
            <a:t>Define Milestones</a:t>
          </a:r>
        </a:p>
      </dgm:t>
    </dgm:pt>
    <dgm:pt modelId="{B549EEAC-80FE-458F-9E9C-4B698C6D97AF}" type="parTrans" cxnId="{C2406EAB-ED3E-4250-BFB1-11BA04BE238C}">
      <dgm:prSet/>
      <dgm:spPr/>
      <dgm:t>
        <a:bodyPr/>
        <a:lstStyle/>
        <a:p>
          <a:endParaRPr lang="en-US" sz="2000" b="0"/>
        </a:p>
      </dgm:t>
    </dgm:pt>
    <dgm:pt modelId="{9B8C9B17-8BC4-40FA-A59B-F2B9807E39C8}" type="sibTrans" cxnId="{C2406EAB-ED3E-4250-BFB1-11BA04BE238C}">
      <dgm:prSet/>
      <dgm:spPr/>
      <dgm:t>
        <a:bodyPr/>
        <a:lstStyle/>
        <a:p>
          <a:endParaRPr lang="en-US" sz="2000" b="0"/>
        </a:p>
      </dgm:t>
    </dgm:pt>
    <dgm:pt modelId="{91AC0FB3-F52E-4EC9-888D-24F955A6F09B}">
      <dgm:prSet custT="1"/>
      <dgm:spPr/>
      <dgm:t>
        <a:bodyPr/>
        <a:lstStyle/>
        <a:p>
          <a:r>
            <a:rPr lang="en-US" sz="900" b="0" dirty="0"/>
            <a:t>Develop Schedule</a:t>
          </a:r>
        </a:p>
      </dgm:t>
    </dgm:pt>
    <dgm:pt modelId="{35C80800-A496-47D9-964B-5F6651B3CBA8}" type="parTrans" cxnId="{D6A2BBB8-6827-4FC1-AAE2-A2B5664D1CDA}">
      <dgm:prSet/>
      <dgm:spPr/>
      <dgm:t>
        <a:bodyPr/>
        <a:lstStyle/>
        <a:p>
          <a:endParaRPr lang="en-US" sz="2000" b="0"/>
        </a:p>
      </dgm:t>
    </dgm:pt>
    <dgm:pt modelId="{9F62C041-B720-4526-9AB8-E116BB2F7B24}" type="sibTrans" cxnId="{D6A2BBB8-6827-4FC1-AAE2-A2B5664D1CDA}">
      <dgm:prSet/>
      <dgm:spPr/>
      <dgm:t>
        <a:bodyPr/>
        <a:lstStyle/>
        <a:p>
          <a:endParaRPr lang="en-US" sz="2000" b="0"/>
        </a:p>
      </dgm:t>
    </dgm:pt>
    <dgm:pt modelId="{E9F4A7F8-02FC-4059-B308-25AE6299AC66}">
      <dgm:prSet custT="1"/>
      <dgm:spPr/>
      <dgm:t>
        <a:bodyPr/>
        <a:lstStyle/>
        <a:p>
          <a:endParaRPr lang="en-US" sz="900" b="0" dirty="0"/>
        </a:p>
      </dgm:t>
    </dgm:pt>
    <dgm:pt modelId="{48EC379A-62E5-4EA1-B4C1-8DD2A5E2DA6A}" type="parTrans" cxnId="{E16E68E8-6A7A-4F0F-9486-B683BA78ACF3}">
      <dgm:prSet/>
      <dgm:spPr/>
      <dgm:t>
        <a:bodyPr/>
        <a:lstStyle/>
        <a:p>
          <a:endParaRPr lang="en-US" sz="2000" b="0"/>
        </a:p>
      </dgm:t>
    </dgm:pt>
    <dgm:pt modelId="{35739470-5D40-408C-9D5C-B8772CE05B35}" type="sibTrans" cxnId="{E16E68E8-6A7A-4F0F-9486-B683BA78ACF3}">
      <dgm:prSet/>
      <dgm:spPr/>
      <dgm:t>
        <a:bodyPr/>
        <a:lstStyle/>
        <a:p>
          <a:endParaRPr lang="en-US" sz="2000" b="0"/>
        </a:p>
      </dgm:t>
    </dgm:pt>
    <dgm:pt modelId="{507454C7-BEA3-4BA7-96A4-F7945580AE8B}">
      <dgm:prSet custT="1"/>
      <dgm:spPr/>
      <dgm:t>
        <a:bodyPr/>
        <a:lstStyle/>
        <a:p>
          <a:r>
            <a:rPr lang="en-US" sz="900" b="0" dirty="0"/>
            <a:t>Control Schedule</a:t>
          </a:r>
        </a:p>
      </dgm:t>
    </dgm:pt>
    <dgm:pt modelId="{30F762AA-8662-484F-A330-80B7BF7C9CBD}" type="parTrans" cxnId="{3C37F995-D63C-41A5-AB3F-10FBA0E6FADB}">
      <dgm:prSet/>
      <dgm:spPr/>
      <dgm:t>
        <a:bodyPr/>
        <a:lstStyle/>
        <a:p>
          <a:endParaRPr lang="en-US" sz="2000" b="0"/>
        </a:p>
      </dgm:t>
    </dgm:pt>
    <dgm:pt modelId="{D4232513-3B1F-48FB-ACA5-C7CCF681F092}" type="sibTrans" cxnId="{3C37F995-D63C-41A5-AB3F-10FBA0E6FADB}">
      <dgm:prSet/>
      <dgm:spPr/>
      <dgm:t>
        <a:bodyPr/>
        <a:lstStyle/>
        <a:p>
          <a:endParaRPr lang="en-US" sz="2000" b="0"/>
        </a:p>
      </dgm:t>
    </dgm:pt>
    <dgm:pt modelId="{8E641AFD-FF3C-435D-A29E-B0D34E3BB1C8}">
      <dgm:prSet custT="1"/>
      <dgm:spPr/>
      <dgm:t>
        <a:bodyPr/>
        <a:lstStyle/>
        <a:p>
          <a:endParaRPr lang="en-US" sz="900" b="0" dirty="0"/>
        </a:p>
      </dgm:t>
    </dgm:pt>
    <dgm:pt modelId="{FAF11531-DDD6-48F0-B2EB-C3E5575EDF5E}" type="parTrans" cxnId="{90A18A5A-CD24-47B8-9A36-F0316B30FD55}">
      <dgm:prSet/>
      <dgm:spPr/>
      <dgm:t>
        <a:bodyPr/>
        <a:lstStyle/>
        <a:p>
          <a:endParaRPr lang="en-US" sz="2000" b="0"/>
        </a:p>
      </dgm:t>
    </dgm:pt>
    <dgm:pt modelId="{3D355F7F-7BFE-4D4A-8884-B4F19BBCF365}" type="sibTrans" cxnId="{90A18A5A-CD24-47B8-9A36-F0316B30FD55}">
      <dgm:prSet/>
      <dgm:spPr/>
      <dgm:t>
        <a:bodyPr/>
        <a:lstStyle/>
        <a:p>
          <a:endParaRPr lang="en-US" sz="2000" b="0"/>
        </a:p>
      </dgm:t>
    </dgm:pt>
    <dgm:pt modelId="{4589D48D-DD4B-49E6-9791-D6BF3AA6F75F}">
      <dgm:prSet phldrT="[Text]" custT="1"/>
      <dgm:spPr/>
      <dgm:t>
        <a:bodyPr/>
        <a:lstStyle/>
        <a:p>
          <a:r>
            <a:rPr lang="en-US" sz="1200" b="1" dirty="0"/>
            <a:t>Communications</a:t>
          </a:r>
        </a:p>
      </dgm:t>
    </dgm:pt>
    <dgm:pt modelId="{6DE8B072-C1FA-4871-9766-C3803E5BAF00}" type="parTrans" cxnId="{6F4A68D3-09DC-48FD-B304-90AE28EE5257}">
      <dgm:prSet/>
      <dgm:spPr/>
      <dgm:t>
        <a:bodyPr/>
        <a:lstStyle/>
        <a:p>
          <a:endParaRPr lang="en-US" sz="2000" b="0"/>
        </a:p>
      </dgm:t>
    </dgm:pt>
    <dgm:pt modelId="{4425A71C-2C32-4E13-9731-4A4D7D8073A6}" type="sibTrans" cxnId="{6F4A68D3-09DC-48FD-B304-90AE28EE5257}">
      <dgm:prSet/>
      <dgm:spPr/>
      <dgm:t>
        <a:bodyPr/>
        <a:lstStyle/>
        <a:p>
          <a:endParaRPr lang="en-US" sz="2000" b="0"/>
        </a:p>
      </dgm:t>
    </dgm:pt>
    <dgm:pt modelId="{3A85CE20-72AE-41F5-BE8F-9FF9A28685F9}">
      <dgm:prSet phldrT="[Text]" custT="1"/>
      <dgm:spPr/>
      <dgm:t>
        <a:bodyPr/>
        <a:lstStyle/>
        <a:p>
          <a:r>
            <a:rPr lang="en-US" sz="1200" b="1" strike="sngStrike" dirty="0"/>
            <a:t>Risk</a:t>
          </a:r>
        </a:p>
      </dgm:t>
    </dgm:pt>
    <dgm:pt modelId="{39FF6FCD-9A62-464C-AD96-E766022013EF}" type="parTrans" cxnId="{3C385E0C-3579-44DD-9645-B909E0D0B7F0}">
      <dgm:prSet/>
      <dgm:spPr/>
      <dgm:t>
        <a:bodyPr/>
        <a:lstStyle/>
        <a:p>
          <a:endParaRPr lang="en-US" sz="2000" b="0"/>
        </a:p>
      </dgm:t>
    </dgm:pt>
    <dgm:pt modelId="{D9B6E912-D0BD-4AC1-A63C-B959DE02572E}" type="sibTrans" cxnId="{3C385E0C-3579-44DD-9645-B909E0D0B7F0}">
      <dgm:prSet/>
      <dgm:spPr/>
      <dgm:t>
        <a:bodyPr/>
        <a:lstStyle/>
        <a:p>
          <a:endParaRPr lang="en-US" sz="2000" b="0"/>
        </a:p>
      </dgm:t>
    </dgm:pt>
    <dgm:pt modelId="{BFCD8DB2-5B6D-4846-86D7-D5DABD19133D}">
      <dgm:prSet phldrT="[Text]" custT="1"/>
      <dgm:spPr/>
      <dgm:t>
        <a:bodyPr/>
        <a:lstStyle/>
        <a:p>
          <a:r>
            <a:rPr lang="en-US" sz="1200" b="1" strike="sngStrike" dirty="0"/>
            <a:t>Budget</a:t>
          </a:r>
        </a:p>
      </dgm:t>
    </dgm:pt>
    <dgm:pt modelId="{083CC247-1CEA-49AC-8802-EAF60FFFB299}" type="parTrans" cxnId="{E9AE6D56-4756-4AB8-898B-88421E1FE2F3}">
      <dgm:prSet/>
      <dgm:spPr/>
      <dgm:t>
        <a:bodyPr/>
        <a:lstStyle/>
        <a:p>
          <a:endParaRPr lang="en-US" sz="2000" b="0"/>
        </a:p>
      </dgm:t>
    </dgm:pt>
    <dgm:pt modelId="{2D05CBEB-0BA4-416A-8F59-77EA1CA77893}" type="sibTrans" cxnId="{E9AE6D56-4756-4AB8-898B-88421E1FE2F3}">
      <dgm:prSet/>
      <dgm:spPr/>
      <dgm:t>
        <a:bodyPr/>
        <a:lstStyle/>
        <a:p>
          <a:endParaRPr lang="en-US" sz="2000" b="0"/>
        </a:p>
      </dgm:t>
    </dgm:pt>
    <dgm:pt modelId="{7397EDDC-7921-42DF-8097-31CE71570621}">
      <dgm:prSet phldrT="[Text]" custT="1"/>
      <dgm:spPr/>
      <dgm:t>
        <a:bodyPr/>
        <a:lstStyle/>
        <a:p>
          <a:r>
            <a:rPr lang="en-US" sz="1200" b="1" dirty="0"/>
            <a:t>Resource</a:t>
          </a:r>
        </a:p>
      </dgm:t>
    </dgm:pt>
    <dgm:pt modelId="{09CFC2F9-8990-4349-972C-0A670F622E23}" type="parTrans" cxnId="{2FCB61FB-E4DA-4025-B64A-D95DA506695B}">
      <dgm:prSet/>
      <dgm:spPr/>
      <dgm:t>
        <a:bodyPr/>
        <a:lstStyle/>
        <a:p>
          <a:endParaRPr lang="en-US" sz="2000" b="0"/>
        </a:p>
      </dgm:t>
    </dgm:pt>
    <dgm:pt modelId="{6B744555-CFF0-4C4C-B946-0E2E910D038E}" type="sibTrans" cxnId="{2FCB61FB-E4DA-4025-B64A-D95DA506695B}">
      <dgm:prSet/>
      <dgm:spPr/>
      <dgm:t>
        <a:bodyPr/>
        <a:lstStyle/>
        <a:p>
          <a:endParaRPr lang="en-US" sz="2000" b="0"/>
        </a:p>
      </dgm:t>
    </dgm:pt>
    <dgm:pt modelId="{5E799B91-EE47-443F-ABDE-4073A14DB3ED}">
      <dgm:prSet phldrT="[Text]" custT="1"/>
      <dgm:spPr/>
      <dgm:t>
        <a:bodyPr/>
        <a:lstStyle/>
        <a:p>
          <a:r>
            <a:rPr lang="en-US" sz="900" b="0" dirty="0"/>
            <a:t>Identify success criteria</a:t>
          </a:r>
        </a:p>
      </dgm:t>
    </dgm:pt>
    <dgm:pt modelId="{AEA19C9A-D428-46D8-A655-7983F13C2210}" type="parTrans" cxnId="{4CE00F3F-64E4-4841-BA36-3ABD2698DEF6}">
      <dgm:prSet/>
      <dgm:spPr/>
      <dgm:t>
        <a:bodyPr/>
        <a:lstStyle/>
        <a:p>
          <a:endParaRPr lang="en-US" sz="2000" b="0"/>
        </a:p>
      </dgm:t>
    </dgm:pt>
    <dgm:pt modelId="{147C33BC-274F-4DA2-BD1F-A4EEB5BA518D}" type="sibTrans" cxnId="{4CE00F3F-64E4-4841-BA36-3ABD2698DEF6}">
      <dgm:prSet/>
      <dgm:spPr/>
      <dgm:t>
        <a:bodyPr/>
        <a:lstStyle/>
        <a:p>
          <a:endParaRPr lang="en-US" sz="2000" b="0"/>
        </a:p>
      </dgm:t>
    </dgm:pt>
    <dgm:pt modelId="{CC07F34E-93BC-4C81-A4AC-825B55BB2FEF}">
      <dgm:prSet custT="1"/>
      <dgm:spPr/>
      <dgm:t>
        <a:bodyPr/>
        <a:lstStyle/>
        <a:p>
          <a:r>
            <a:rPr lang="en-US" sz="900" b="0" dirty="0"/>
            <a:t>Plan QA &amp; QC</a:t>
          </a:r>
        </a:p>
      </dgm:t>
    </dgm:pt>
    <dgm:pt modelId="{3F6A7555-937F-40ED-99BF-8531E2135E58}" type="parTrans" cxnId="{B0453B4D-A67E-463C-93AD-ECA512436FE3}">
      <dgm:prSet/>
      <dgm:spPr/>
      <dgm:t>
        <a:bodyPr/>
        <a:lstStyle/>
        <a:p>
          <a:endParaRPr lang="en-US" sz="2000" b="0"/>
        </a:p>
      </dgm:t>
    </dgm:pt>
    <dgm:pt modelId="{29B2847E-BDFB-428A-B249-1B7A5DDDC2FB}" type="sibTrans" cxnId="{B0453B4D-A67E-463C-93AD-ECA512436FE3}">
      <dgm:prSet/>
      <dgm:spPr/>
      <dgm:t>
        <a:bodyPr/>
        <a:lstStyle/>
        <a:p>
          <a:endParaRPr lang="en-US" sz="2000" b="0"/>
        </a:p>
      </dgm:t>
    </dgm:pt>
    <dgm:pt modelId="{329C1344-CCFF-4EF1-AA9F-E355F9B4E926}">
      <dgm:prSet custT="1"/>
      <dgm:spPr/>
      <dgm:t>
        <a:bodyPr/>
        <a:lstStyle/>
        <a:p>
          <a:r>
            <a:rPr lang="en-US" sz="900" b="0" dirty="0"/>
            <a:t>Perform QA</a:t>
          </a:r>
        </a:p>
      </dgm:t>
    </dgm:pt>
    <dgm:pt modelId="{ED89148B-E4B3-4344-A35A-2281E5389717}" type="parTrans" cxnId="{7A3FE99A-632D-4773-BE49-7F987E3FBB39}">
      <dgm:prSet/>
      <dgm:spPr/>
      <dgm:t>
        <a:bodyPr/>
        <a:lstStyle/>
        <a:p>
          <a:endParaRPr lang="en-US" sz="2000" b="0"/>
        </a:p>
      </dgm:t>
    </dgm:pt>
    <dgm:pt modelId="{9BAC8062-6FC1-4E1E-A7B6-2E3136B8D750}" type="sibTrans" cxnId="{7A3FE99A-632D-4773-BE49-7F987E3FBB39}">
      <dgm:prSet/>
      <dgm:spPr/>
      <dgm:t>
        <a:bodyPr/>
        <a:lstStyle/>
        <a:p>
          <a:endParaRPr lang="en-US" sz="2000" b="0"/>
        </a:p>
      </dgm:t>
    </dgm:pt>
    <dgm:pt modelId="{D7A5A07D-4E68-4923-AA5F-0962FC2EB08B}">
      <dgm:prSet custT="1"/>
      <dgm:spPr/>
      <dgm:t>
        <a:bodyPr/>
        <a:lstStyle/>
        <a:p>
          <a:r>
            <a:rPr lang="en-US" sz="900" b="0" dirty="0"/>
            <a:t>Perform QC</a:t>
          </a:r>
        </a:p>
      </dgm:t>
    </dgm:pt>
    <dgm:pt modelId="{C239706B-E10F-4DED-8F14-9AB1E99CFF93}" type="parTrans" cxnId="{A13FE5DF-97D4-42C6-B2FE-E90A74F8F02A}">
      <dgm:prSet/>
      <dgm:spPr/>
      <dgm:t>
        <a:bodyPr/>
        <a:lstStyle/>
        <a:p>
          <a:endParaRPr lang="en-US" sz="2000" b="0"/>
        </a:p>
      </dgm:t>
    </dgm:pt>
    <dgm:pt modelId="{ADDE6B53-B2A9-4745-975E-EE353763B375}" type="sibTrans" cxnId="{A13FE5DF-97D4-42C6-B2FE-E90A74F8F02A}">
      <dgm:prSet/>
      <dgm:spPr/>
      <dgm:t>
        <a:bodyPr/>
        <a:lstStyle/>
        <a:p>
          <a:endParaRPr lang="en-US" sz="2000" b="0"/>
        </a:p>
      </dgm:t>
    </dgm:pt>
    <dgm:pt modelId="{C40EB96E-836F-4809-A56C-64B10AFC10CE}">
      <dgm:prSet custT="1"/>
      <dgm:spPr/>
      <dgm:t>
        <a:bodyPr/>
        <a:lstStyle/>
        <a:p>
          <a:r>
            <a:rPr lang="en-US" sz="900" b="0" dirty="0"/>
            <a:t>Confirm Quality Achieved</a:t>
          </a:r>
        </a:p>
      </dgm:t>
    </dgm:pt>
    <dgm:pt modelId="{AC3B14B8-9130-4261-A92F-00F0DE8AF2F6}" type="parTrans" cxnId="{8BA3956E-8CAE-45CC-96F4-B87BDAF77E94}">
      <dgm:prSet/>
      <dgm:spPr/>
      <dgm:t>
        <a:bodyPr/>
        <a:lstStyle/>
        <a:p>
          <a:endParaRPr lang="en-US" sz="2000" b="0"/>
        </a:p>
      </dgm:t>
    </dgm:pt>
    <dgm:pt modelId="{7E75CC6A-78D8-4EB7-9982-41912D750302}" type="sibTrans" cxnId="{8BA3956E-8CAE-45CC-96F4-B87BDAF77E94}">
      <dgm:prSet/>
      <dgm:spPr/>
      <dgm:t>
        <a:bodyPr/>
        <a:lstStyle/>
        <a:p>
          <a:endParaRPr lang="en-US" sz="2000" b="0"/>
        </a:p>
      </dgm:t>
    </dgm:pt>
    <dgm:pt modelId="{72726025-8074-4928-AB32-1176BBA65E48}">
      <dgm:prSet phldrT="[Text]" custT="1"/>
      <dgm:spPr/>
      <dgm:t>
        <a:bodyPr/>
        <a:lstStyle/>
        <a:p>
          <a:r>
            <a:rPr lang="en-US" sz="900" b="0" dirty="0"/>
            <a:t>Identify Stakeholders</a:t>
          </a:r>
        </a:p>
      </dgm:t>
    </dgm:pt>
    <dgm:pt modelId="{D0CFFBD6-ADC8-4E57-9175-68DDB71C3EE2}" type="parTrans" cxnId="{1512E190-7666-4E69-B4BD-5E83B8CB5F1D}">
      <dgm:prSet/>
      <dgm:spPr/>
      <dgm:t>
        <a:bodyPr/>
        <a:lstStyle/>
        <a:p>
          <a:endParaRPr lang="en-US" sz="2000" b="0"/>
        </a:p>
      </dgm:t>
    </dgm:pt>
    <dgm:pt modelId="{50741B52-37F3-4555-A6E5-66B4B433C1F0}" type="sibTrans" cxnId="{1512E190-7666-4E69-B4BD-5E83B8CB5F1D}">
      <dgm:prSet/>
      <dgm:spPr/>
      <dgm:t>
        <a:bodyPr/>
        <a:lstStyle/>
        <a:p>
          <a:endParaRPr lang="en-US" sz="2000" b="0"/>
        </a:p>
      </dgm:t>
    </dgm:pt>
    <dgm:pt modelId="{5FA64E29-003D-410F-BF78-DA82FBD43657}">
      <dgm:prSet custT="1"/>
      <dgm:spPr/>
      <dgm:t>
        <a:bodyPr/>
        <a:lstStyle/>
        <a:p>
          <a:r>
            <a:rPr lang="en-US" sz="900" b="0" dirty="0"/>
            <a:t>Define Communication Plan</a:t>
          </a:r>
        </a:p>
      </dgm:t>
    </dgm:pt>
    <dgm:pt modelId="{37020A62-27F5-44AC-BD5E-30F440DEF629}" type="parTrans" cxnId="{272564B6-31B4-423E-A2B2-E7272583C9EA}">
      <dgm:prSet/>
      <dgm:spPr/>
      <dgm:t>
        <a:bodyPr/>
        <a:lstStyle/>
        <a:p>
          <a:endParaRPr lang="en-US" sz="2000" b="0"/>
        </a:p>
      </dgm:t>
    </dgm:pt>
    <dgm:pt modelId="{2915EDBB-32F5-404E-B984-6ADA515F53F4}" type="sibTrans" cxnId="{272564B6-31B4-423E-A2B2-E7272583C9EA}">
      <dgm:prSet/>
      <dgm:spPr/>
      <dgm:t>
        <a:bodyPr/>
        <a:lstStyle/>
        <a:p>
          <a:endParaRPr lang="en-US" sz="2000" b="0"/>
        </a:p>
      </dgm:t>
    </dgm:pt>
    <dgm:pt modelId="{A09A3189-D1D0-4ABD-A67A-8DC8331413DD}">
      <dgm:prSet custT="1"/>
      <dgm:spPr/>
      <dgm:t>
        <a:bodyPr/>
        <a:lstStyle/>
        <a:p>
          <a:endParaRPr lang="en-US" sz="900" b="0" dirty="0"/>
        </a:p>
      </dgm:t>
    </dgm:pt>
    <dgm:pt modelId="{E79C0C36-FB80-44BE-8425-6F26512FBECD}" type="parTrans" cxnId="{AA83CC37-FA93-48CC-89AB-EF306A4C711A}">
      <dgm:prSet/>
      <dgm:spPr/>
      <dgm:t>
        <a:bodyPr/>
        <a:lstStyle/>
        <a:p>
          <a:endParaRPr lang="en-US" sz="2000" b="0"/>
        </a:p>
      </dgm:t>
    </dgm:pt>
    <dgm:pt modelId="{60ABDB51-AFCE-4B1F-87B9-8D1DE7C44B7C}" type="sibTrans" cxnId="{AA83CC37-FA93-48CC-89AB-EF306A4C711A}">
      <dgm:prSet/>
      <dgm:spPr/>
      <dgm:t>
        <a:bodyPr/>
        <a:lstStyle/>
        <a:p>
          <a:endParaRPr lang="en-US" sz="2000" b="0"/>
        </a:p>
      </dgm:t>
    </dgm:pt>
    <dgm:pt modelId="{99C29883-0E3D-4B82-B09C-104F68A4F833}">
      <dgm:prSet custT="1"/>
      <dgm:spPr/>
      <dgm:t>
        <a:bodyPr/>
        <a:lstStyle/>
        <a:p>
          <a:r>
            <a:rPr lang="en-US" sz="900" b="0" dirty="0"/>
            <a:t>Execute Communication Plan</a:t>
          </a:r>
        </a:p>
      </dgm:t>
    </dgm:pt>
    <dgm:pt modelId="{071CACB0-0B62-4FF9-A40B-9C7EEF0F01E0}" type="parTrans" cxnId="{0E6E61AB-3E28-4794-97E9-DA5607597171}">
      <dgm:prSet/>
      <dgm:spPr/>
      <dgm:t>
        <a:bodyPr/>
        <a:lstStyle/>
        <a:p>
          <a:endParaRPr lang="en-US" sz="2000" b="0"/>
        </a:p>
      </dgm:t>
    </dgm:pt>
    <dgm:pt modelId="{CE50D14D-C4C5-4FE7-AF56-AC2A9B5A09C3}" type="sibTrans" cxnId="{0E6E61AB-3E28-4794-97E9-DA5607597171}">
      <dgm:prSet/>
      <dgm:spPr/>
      <dgm:t>
        <a:bodyPr/>
        <a:lstStyle/>
        <a:p>
          <a:endParaRPr lang="en-US" sz="2000" b="0"/>
        </a:p>
      </dgm:t>
    </dgm:pt>
    <dgm:pt modelId="{8BD92E73-024A-43C5-AECD-CC7DC881A6CC}">
      <dgm:prSet custT="1"/>
      <dgm:spPr/>
      <dgm:t>
        <a:bodyPr/>
        <a:lstStyle/>
        <a:p>
          <a:r>
            <a:rPr lang="en-US" sz="900" b="0" dirty="0"/>
            <a:t>                                        </a:t>
          </a:r>
        </a:p>
      </dgm:t>
    </dgm:pt>
    <dgm:pt modelId="{2700675D-4C8D-414B-9424-B1A80E52A0BD}" type="parTrans" cxnId="{B0856D6C-6022-4B16-A410-D41B06DE10B8}">
      <dgm:prSet/>
      <dgm:spPr/>
      <dgm:t>
        <a:bodyPr/>
        <a:lstStyle/>
        <a:p>
          <a:endParaRPr lang="en-US" sz="2000" b="0"/>
        </a:p>
      </dgm:t>
    </dgm:pt>
    <dgm:pt modelId="{E93195E8-9B85-40D1-BE8D-373947E039D7}" type="sibTrans" cxnId="{B0856D6C-6022-4B16-A410-D41B06DE10B8}">
      <dgm:prSet/>
      <dgm:spPr/>
      <dgm:t>
        <a:bodyPr/>
        <a:lstStyle/>
        <a:p>
          <a:endParaRPr lang="en-US" sz="2000" b="0"/>
        </a:p>
      </dgm:t>
    </dgm:pt>
    <dgm:pt modelId="{8987E2A7-631C-404A-9DF0-C8C1CF98279C}">
      <dgm:prSet phldrT="[Text]" custT="1"/>
      <dgm:spPr/>
      <dgm:t>
        <a:bodyPr/>
        <a:lstStyle/>
        <a:p>
          <a:r>
            <a:rPr lang="en-US" sz="900" b="0" strike="sngStrike" dirty="0"/>
            <a:t>Identify Risks</a:t>
          </a:r>
        </a:p>
      </dgm:t>
    </dgm:pt>
    <dgm:pt modelId="{3C5DF405-55C4-42F7-8871-A489C48D438B}" type="parTrans" cxnId="{DB0CA259-B3C0-4575-AF96-03F4B6E7243A}">
      <dgm:prSet/>
      <dgm:spPr/>
      <dgm:t>
        <a:bodyPr/>
        <a:lstStyle/>
        <a:p>
          <a:endParaRPr lang="en-US" sz="2000" b="0"/>
        </a:p>
      </dgm:t>
    </dgm:pt>
    <dgm:pt modelId="{AADAA805-521A-4275-82BB-F378824BA077}" type="sibTrans" cxnId="{DB0CA259-B3C0-4575-AF96-03F4B6E7243A}">
      <dgm:prSet/>
      <dgm:spPr/>
      <dgm:t>
        <a:bodyPr/>
        <a:lstStyle/>
        <a:p>
          <a:endParaRPr lang="en-US" sz="2000" b="0"/>
        </a:p>
      </dgm:t>
    </dgm:pt>
    <dgm:pt modelId="{853C57A7-3AD8-49B2-9490-3C629B01A856}">
      <dgm:prSet custT="1"/>
      <dgm:spPr/>
      <dgm:t>
        <a:bodyPr/>
        <a:lstStyle/>
        <a:p>
          <a:r>
            <a:rPr lang="en-US" sz="900" b="0" strike="sngStrike" dirty="0"/>
            <a:t>Deffine Risk Management Plan</a:t>
          </a:r>
        </a:p>
      </dgm:t>
    </dgm:pt>
    <dgm:pt modelId="{29CFD173-524C-49A1-9A0C-363DD59FB9C6}" type="parTrans" cxnId="{6BF60436-05EE-46D6-BBED-77CD42657A58}">
      <dgm:prSet/>
      <dgm:spPr/>
      <dgm:t>
        <a:bodyPr/>
        <a:lstStyle/>
        <a:p>
          <a:endParaRPr lang="en-US" sz="2000" b="0"/>
        </a:p>
      </dgm:t>
    </dgm:pt>
    <dgm:pt modelId="{7B3C4DDA-614C-4655-8235-108B118A42A2}" type="sibTrans" cxnId="{6BF60436-05EE-46D6-BBED-77CD42657A58}">
      <dgm:prSet/>
      <dgm:spPr/>
      <dgm:t>
        <a:bodyPr/>
        <a:lstStyle/>
        <a:p>
          <a:endParaRPr lang="en-US" sz="2000" b="0"/>
        </a:p>
      </dgm:t>
    </dgm:pt>
    <dgm:pt modelId="{D8C09100-2C97-43EC-B7BD-24A9AE2FB80E}">
      <dgm:prSet custT="1"/>
      <dgm:spPr/>
      <dgm:t>
        <a:bodyPr/>
        <a:lstStyle/>
        <a:p>
          <a:endParaRPr lang="en-US" sz="900" b="0" strike="sngStrike" dirty="0"/>
        </a:p>
      </dgm:t>
    </dgm:pt>
    <dgm:pt modelId="{D0288145-E5EE-482D-99F1-B112CC13B582}" type="parTrans" cxnId="{5BBE5B9E-37E9-4BC6-BB6A-60E4D3D97694}">
      <dgm:prSet/>
      <dgm:spPr/>
      <dgm:t>
        <a:bodyPr/>
        <a:lstStyle/>
        <a:p>
          <a:endParaRPr lang="en-US" sz="2000" b="0"/>
        </a:p>
      </dgm:t>
    </dgm:pt>
    <dgm:pt modelId="{188CB35D-901B-41ED-B96B-C64718FC07C5}" type="sibTrans" cxnId="{5BBE5B9E-37E9-4BC6-BB6A-60E4D3D97694}">
      <dgm:prSet/>
      <dgm:spPr/>
      <dgm:t>
        <a:bodyPr/>
        <a:lstStyle/>
        <a:p>
          <a:endParaRPr lang="en-US" sz="2000" b="0"/>
        </a:p>
      </dgm:t>
    </dgm:pt>
    <dgm:pt modelId="{84E4582A-0CE7-478D-A4F2-8E347B906D76}">
      <dgm:prSet custT="1"/>
      <dgm:spPr/>
      <dgm:t>
        <a:bodyPr/>
        <a:lstStyle/>
        <a:p>
          <a:r>
            <a:rPr lang="en-US" sz="900" b="0" strike="sngStrike" dirty="0"/>
            <a:t>Monitor and Control Risk</a:t>
          </a:r>
        </a:p>
      </dgm:t>
    </dgm:pt>
    <dgm:pt modelId="{078015EE-BA34-4004-9EE5-026ABF19BD6A}" type="parTrans" cxnId="{F20E42C7-66FE-43CC-975A-1FF66F5C4C9B}">
      <dgm:prSet/>
      <dgm:spPr/>
      <dgm:t>
        <a:bodyPr/>
        <a:lstStyle/>
        <a:p>
          <a:endParaRPr lang="en-US" sz="2000" b="0"/>
        </a:p>
      </dgm:t>
    </dgm:pt>
    <dgm:pt modelId="{A631C4A9-4568-4C29-9ACE-AF91AD04ECF0}" type="sibTrans" cxnId="{F20E42C7-66FE-43CC-975A-1FF66F5C4C9B}">
      <dgm:prSet/>
      <dgm:spPr/>
      <dgm:t>
        <a:bodyPr/>
        <a:lstStyle/>
        <a:p>
          <a:endParaRPr lang="en-US" sz="2000" b="0"/>
        </a:p>
      </dgm:t>
    </dgm:pt>
    <dgm:pt modelId="{BEFDC575-5769-454B-8674-29224B2E39BE}">
      <dgm:prSet custT="1"/>
      <dgm:spPr/>
      <dgm:t>
        <a:bodyPr/>
        <a:lstStyle/>
        <a:p>
          <a:endParaRPr lang="en-US" sz="900" b="0" strike="sngStrike" dirty="0"/>
        </a:p>
      </dgm:t>
    </dgm:pt>
    <dgm:pt modelId="{741727ED-E281-46CC-B6E1-A1FDD69D0BCF}" type="parTrans" cxnId="{97A707FB-3D00-4D16-9722-19ED232E6C5C}">
      <dgm:prSet/>
      <dgm:spPr/>
      <dgm:t>
        <a:bodyPr/>
        <a:lstStyle/>
        <a:p>
          <a:endParaRPr lang="en-US" sz="2000" b="0"/>
        </a:p>
      </dgm:t>
    </dgm:pt>
    <dgm:pt modelId="{CEEE04DA-CD26-4227-BC7D-0BC2B024F1D6}" type="sibTrans" cxnId="{97A707FB-3D00-4D16-9722-19ED232E6C5C}">
      <dgm:prSet/>
      <dgm:spPr/>
      <dgm:t>
        <a:bodyPr/>
        <a:lstStyle/>
        <a:p>
          <a:endParaRPr lang="en-US" sz="2000" b="0"/>
        </a:p>
      </dgm:t>
    </dgm:pt>
    <dgm:pt modelId="{14EBEBE3-5AA7-4529-87F0-0390AA3CFE53}">
      <dgm:prSet phldrT="[Text]" custT="1"/>
      <dgm:spPr/>
      <dgm:t>
        <a:bodyPr/>
        <a:lstStyle/>
        <a:p>
          <a:r>
            <a:rPr lang="en-US" sz="900" b="0" strike="sngStrike" dirty="0"/>
            <a:t>Define Budget</a:t>
          </a:r>
        </a:p>
      </dgm:t>
    </dgm:pt>
    <dgm:pt modelId="{3C5D6E62-3380-451F-ADDC-9128F2DDC7AB}" type="parTrans" cxnId="{80EC55D2-D12F-4880-A577-576784DDCB12}">
      <dgm:prSet/>
      <dgm:spPr/>
      <dgm:t>
        <a:bodyPr/>
        <a:lstStyle/>
        <a:p>
          <a:endParaRPr lang="en-US" sz="2000" b="0"/>
        </a:p>
      </dgm:t>
    </dgm:pt>
    <dgm:pt modelId="{49C0B2F7-CFFD-4BB8-B332-743857BCFE96}" type="sibTrans" cxnId="{80EC55D2-D12F-4880-A577-576784DDCB12}">
      <dgm:prSet/>
      <dgm:spPr/>
      <dgm:t>
        <a:bodyPr/>
        <a:lstStyle/>
        <a:p>
          <a:endParaRPr lang="en-US" sz="2000" b="0"/>
        </a:p>
      </dgm:t>
    </dgm:pt>
    <dgm:pt modelId="{8E5EFD30-E7BE-44EB-AFF2-FE7FBF718DCE}">
      <dgm:prSet custT="1"/>
      <dgm:spPr/>
      <dgm:t>
        <a:bodyPr/>
        <a:lstStyle/>
        <a:p>
          <a:r>
            <a:rPr lang="en-US" sz="900" b="0" strike="sngStrike" dirty="0"/>
            <a:t>Confirm Budget</a:t>
          </a:r>
        </a:p>
      </dgm:t>
    </dgm:pt>
    <dgm:pt modelId="{5C8F60CB-6E9D-4CB5-9341-7385729E2D9A}" type="parTrans" cxnId="{3D05A207-E378-4093-AEED-9B7ABC1AED66}">
      <dgm:prSet/>
      <dgm:spPr/>
      <dgm:t>
        <a:bodyPr/>
        <a:lstStyle/>
        <a:p>
          <a:endParaRPr lang="en-US" sz="2000" b="0"/>
        </a:p>
      </dgm:t>
    </dgm:pt>
    <dgm:pt modelId="{AE5ADF1F-686C-48C2-A6F9-7F7851798319}" type="sibTrans" cxnId="{3D05A207-E378-4093-AEED-9B7ABC1AED66}">
      <dgm:prSet/>
      <dgm:spPr/>
      <dgm:t>
        <a:bodyPr/>
        <a:lstStyle/>
        <a:p>
          <a:endParaRPr lang="en-US" sz="2000" b="0"/>
        </a:p>
      </dgm:t>
    </dgm:pt>
    <dgm:pt modelId="{6BE4FC83-86DE-4833-BB4F-CF2CD100D711}">
      <dgm:prSet custT="1"/>
      <dgm:spPr/>
      <dgm:t>
        <a:bodyPr/>
        <a:lstStyle/>
        <a:p>
          <a:endParaRPr lang="en-US" sz="900" b="0" strike="sngStrike" dirty="0"/>
        </a:p>
      </dgm:t>
    </dgm:pt>
    <dgm:pt modelId="{986C79F6-B35A-4192-B937-65646A821B97}" type="parTrans" cxnId="{C6B49BE3-4824-42F7-956E-D8287763A8EE}">
      <dgm:prSet/>
      <dgm:spPr/>
      <dgm:t>
        <a:bodyPr/>
        <a:lstStyle/>
        <a:p>
          <a:endParaRPr lang="en-US" sz="2000" b="0"/>
        </a:p>
      </dgm:t>
    </dgm:pt>
    <dgm:pt modelId="{1EE7DA2A-BC62-480B-93F5-37CEB741209F}" type="sibTrans" cxnId="{C6B49BE3-4824-42F7-956E-D8287763A8EE}">
      <dgm:prSet/>
      <dgm:spPr/>
      <dgm:t>
        <a:bodyPr/>
        <a:lstStyle/>
        <a:p>
          <a:endParaRPr lang="en-US" sz="2000" b="0"/>
        </a:p>
      </dgm:t>
    </dgm:pt>
    <dgm:pt modelId="{A1B76BAF-8394-4965-B828-12851E6C8A31}">
      <dgm:prSet custT="1"/>
      <dgm:spPr/>
      <dgm:t>
        <a:bodyPr/>
        <a:lstStyle/>
        <a:p>
          <a:r>
            <a:rPr lang="en-US" sz="900" b="0" strike="sngStrike" dirty="0"/>
            <a:t>Control Budget</a:t>
          </a:r>
        </a:p>
      </dgm:t>
    </dgm:pt>
    <dgm:pt modelId="{16D6FA36-64F3-47DF-A51E-03ACB49F4A0F}" type="parTrans" cxnId="{5923DA7C-FA09-4612-98C8-7947BCAAB6AF}">
      <dgm:prSet/>
      <dgm:spPr/>
      <dgm:t>
        <a:bodyPr/>
        <a:lstStyle/>
        <a:p>
          <a:endParaRPr lang="en-US" sz="2000" b="0"/>
        </a:p>
      </dgm:t>
    </dgm:pt>
    <dgm:pt modelId="{C3F03CCA-3D65-4494-858F-88F77D1A180C}" type="sibTrans" cxnId="{5923DA7C-FA09-4612-98C8-7947BCAAB6AF}">
      <dgm:prSet/>
      <dgm:spPr/>
      <dgm:t>
        <a:bodyPr/>
        <a:lstStyle/>
        <a:p>
          <a:endParaRPr lang="en-US" sz="2000" b="0"/>
        </a:p>
      </dgm:t>
    </dgm:pt>
    <dgm:pt modelId="{2102BD89-7E53-4F8B-8647-1F0A48B60BB1}">
      <dgm:prSet custT="1"/>
      <dgm:spPr/>
      <dgm:t>
        <a:bodyPr/>
        <a:lstStyle/>
        <a:p>
          <a:r>
            <a:rPr lang="en-US" sz="900" b="0" strike="sngStrike" dirty="0"/>
            <a:t>Report Final Budget</a:t>
          </a:r>
        </a:p>
      </dgm:t>
    </dgm:pt>
    <dgm:pt modelId="{6096F653-25BB-46CD-BFE6-B351DC0B8799}" type="parTrans" cxnId="{363F97A6-1559-4805-9EBE-E1EBC313ED5D}">
      <dgm:prSet/>
      <dgm:spPr/>
      <dgm:t>
        <a:bodyPr/>
        <a:lstStyle/>
        <a:p>
          <a:endParaRPr lang="en-US" sz="2000" b="0"/>
        </a:p>
      </dgm:t>
    </dgm:pt>
    <dgm:pt modelId="{D8DAFEF6-8B25-4F18-BB74-33B06873F7BB}" type="sibTrans" cxnId="{363F97A6-1559-4805-9EBE-E1EBC313ED5D}">
      <dgm:prSet/>
      <dgm:spPr/>
      <dgm:t>
        <a:bodyPr/>
        <a:lstStyle/>
        <a:p>
          <a:endParaRPr lang="en-US" sz="2000" b="0"/>
        </a:p>
      </dgm:t>
    </dgm:pt>
    <dgm:pt modelId="{8344CAB0-CD22-4620-B4CA-28C3C3AF25B8}">
      <dgm:prSet phldrT="[Text]" custT="1"/>
      <dgm:spPr/>
      <dgm:t>
        <a:bodyPr/>
        <a:lstStyle/>
        <a:p>
          <a:endParaRPr lang="en-US" sz="900" b="0" dirty="0"/>
        </a:p>
      </dgm:t>
    </dgm:pt>
    <dgm:pt modelId="{DDC4741C-CA62-4D80-8C3E-99152EC59C38}" type="parTrans" cxnId="{860634BC-128D-4063-BB26-B25A6F55482E}">
      <dgm:prSet/>
      <dgm:spPr/>
      <dgm:t>
        <a:bodyPr/>
        <a:lstStyle/>
        <a:p>
          <a:endParaRPr lang="en-US" sz="2000" b="0"/>
        </a:p>
      </dgm:t>
    </dgm:pt>
    <dgm:pt modelId="{9CB2C81A-AB7A-4AE2-8DB3-F62F390D0B4B}" type="sibTrans" cxnId="{860634BC-128D-4063-BB26-B25A6F55482E}">
      <dgm:prSet/>
      <dgm:spPr/>
      <dgm:t>
        <a:bodyPr/>
        <a:lstStyle/>
        <a:p>
          <a:endParaRPr lang="en-US" sz="2000" b="0"/>
        </a:p>
      </dgm:t>
    </dgm:pt>
    <dgm:pt modelId="{B1105074-9045-4E51-8B15-6D342E111B36}">
      <dgm:prSet custT="1"/>
      <dgm:spPr/>
      <dgm:t>
        <a:bodyPr/>
        <a:lstStyle/>
        <a:p>
          <a:r>
            <a:rPr lang="en-US" sz="900" b="0" dirty="0"/>
            <a:t>Define Roles &amp; Responsibilities</a:t>
          </a:r>
        </a:p>
      </dgm:t>
    </dgm:pt>
    <dgm:pt modelId="{6DB8C40F-1A30-444E-82AD-A62ECA1D1011}" type="parTrans" cxnId="{FB2EB328-71C9-4F68-BC97-868B9D733DCF}">
      <dgm:prSet/>
      <dgm:spPr/>
      <dgm:t>
        <a:bodyPr/>
        <a:lstStyle/>
        <a:p>
          <a:endParaRPr lang="en-US" sz="2000" b="0"/>
        </a:p>
      </dgm:t>
    </dgm:pt>
    <dgm:pt modelId="{C10F99A3-9303-4130-9BD4-FC8090EAD25B}" type="sibTrans" cxnId="{FB2EB328-71C9-4F68-BC97-868B9D733DCF}">
      <dgm:prSet/>
      <dgm:spPr/>
      <dgm:t>
        <a:bodyPr/>
        <a:lstStyle/>
        <a:p>
          <a:endParaRPr lang="en-US" sz="2000" b="0"/>
        </a:p>
      </dgm:t>
    </dgm:pt>
    <dgm:pt modelId="{16E5422A-0A07-471F-A81C-35B63AA8043D}">
      <dgm:prSet custT="1"/>
      <dgm:spPr/>
      <dgm:t>
        <a:bodyPr/>
        <a:lstStyle/>
        <a:p>
          <a:endParaRPr lang="en-US" sz="900" b="0" dirty="0"/>
        </a:p>
      </dgm:t>
    </dgm:pt>
    <dgm:pt modelId="{348AF7FF-D0C2-4B6E-BD43-432EB1A296E6}" type="parTrans" cxnId="{A4E721F1-C4BF-41CC-99A8-C59F3F6B75A0}">
      <dgm:prSet/>
      <dgm:spPr/>
      <dgm:t>
        <a:bodyPr/>
        <a:lstStyle/>
        <a:p>
          <a:endParaRPr lang="en-US" sz="2000" b="0"/>
        </a:p>
      </dgm:t>
    </dgm:pt>
    <dgm:pt modelId="{CA3EBEBB-43F8-4E31-BCEF-0D48EDD21714}" type="sibTrans" cxnId="{A4E721F1-C4BF-41CC-99A8-C59F3F6B75A0}">
      <dgm:prSet/>
      <dgm:spPr/>
      <dgm:t>
        <a:bodyPr/>
        <a:lstStyle/>
        <a:p>
          <a:endParaRPr lang="en-US" sz="2000" b="0"/>
        </a:p>
      </dgm:t>
    </dgm:pt>
    <dgm:pt modelId="{00B242BF-64A5-4622-9729-33BDA306630B}">
      <dgm:prSet custT="1"/>
      <dgm:spPr/>
      <dgm:t>
        <a:bodyPr/>
        <a:lstStyle/>
        <a:p>
          <a:r>
            <a:rPr lang="en-US" sz="900" b="0" dirty="0"/>
            <a:t>Manage Project Team</a:t>
          </a:r>
        </a:p>
      </dgm:t>
    </dgm:pt>
    <dgm:pt modelId="{DB845DD5-D43D-4160-AB9C-D631D4CA058C}" type="parTrans" cxnId="{2387C309-3087-4806-BE72-5468B1B29579}">
      <dgm:prSet/>
      <dgm:spPr/>
      <dgm:t>
        <a:bodyPr/>
        <a:lstStyle/>
        <a:p>
          <a:endParaRPr lang="en-US" sz="2000" b="0"/>
        </a:p>
      </dgm:t>
    </dgm:pt>
    <dgm:pt modelId="{97CFBE2E-C633-4F36-B20D-357E0AD90780}" type="sibTrans" cxnId="{2387C309-3087-4806-BE72-5468B1B29579}">
      <dgm:prSet/>
      <dgm:spPr/>
      <dgm:t>
        <a:bodyPr/>
        <a:lstStyle/>
        <a:p>
          <a:endParaRPr lang="en-US" sz="2000" b="0"/>
        </a:p>
      </dgm:t>
    </dgm:pt>
    <dgm:pt modelId="{260DF6A2-363A-415C-9A98-3E16CCF3538E}">
      <dgm:prSet custT="1"/>
      <dgm:spPr/>
      <dgm:t>
        <a:bodyPr/>
        <a:lstStyle/>
        <a:p>
          <a:r>
            <a:rPr lang="en-US" sz="900" b="0" strike="sngStrike" dirty="0"/>
            <a:t>Project Team Review</a:t>
          </a:r>
        </a:p>
      </dgm:t>
    </dgm:pt>
    <dgm:pt modelId="{0D1CCA2D-605C-4DE8-85C6-8A97972D9905}" type="parTrans" cxnId="{B46923E6-E38F-421C-8D1D-3FC72A6212CD}">
      <dgm:prSet/>
      <dgm:spPr/>
      <dgm:t>
        <a:bodyPr/>
        <a:lstStyle/>
        <a:p>
          <a:endParaRPr lang="en-US" sz="2000" b="0"/>
        </a:p>
      </dgm:t>
    </dgm:pt>
    <dgm:pt modelId="{51527865-B729-48EB-A912-77EB315BD6E7}" type="sibTrans" cxnId="{B46923E6-E38F-421C-8D1D-3FC72A6212CD}">
      <dgm:prSet/>
      <dgm:spPr/>
      <dgm:t>
        <a:bodyPr/>
        <a:lstStyle/>
        <a:p>
          <a:endParaRPr lang="en-US" sz="2000" b="0"/>
        </a:p>
      </dgm:t>
    </dgm:pt>
    <dgm:pt modelId="{A41029E1-C68B-46EA-8C2B-4D3DE5F868D6}">
      <dgm:prSet phldrT="[Text]" custT="1"/>
      <dgm:spPr/>
      <dgm:t>
        <a:bodyPr/>
        <a:lstStyle/>
        <a:p>
          <a:r>
            <a:rPr lang="en-US" sz="1200" b="1" dirty="0"/>
            <a:t>Phase</a:t>
          </a:r>
        </a:p>
      </dgm:t>
    </dgm:pt>
    <dgm:pt modelId="{3AB9FFDD-8AE4-400E-AF32-84B257047065}" type="parTrans" cxnId="{447CE735-3CD3-4CAF-8D0D-BB13A5ADC5F9}">
      <dgm:prSet/>
      <dgm:spPr/>
      <dgm:t>
        <a:bodyPr/>
        <a:lstStyle/>
        <a:p>
          <a:endParaRPr lang="en-US"/>
        </a:p>
      </dgm:t>
    </dgm:pt>
    <dgm:pt modelId="{14978508-C2D1-46BE-B933-2CC36F29504E}" type="sibTrans" cxnId="{447CE735-3CD3-4CAF-8D0D-BB13A5ADC5F9}">
      <dgm:prSet/>
      <dgm:spPr/>
      <dgm:t>
        <a:bodyPr/>
        <a:lstStyle/>
        <a:p>
          <a:endParaRPr lang="en-US"/>
        </a:p>
      </dgm:t>
    </dgm:pt>
    <dgm:pt modelId="{23F95797-449D-4227-B291-083CEDD35639}">
      <dgm:prSet phldrT="[Text]" custT="1"/>
      <dgm:spPr/>
      <dgm:t>
        <a:bodyPr/>
        <a:lstStyle/>
        <a:p>
          <a:r>
            <a:rPr lang="en-US" sz="1200" b="1" dirty="0"/>
            <a:t>Initiating</a:t>
          </a:r>
        </a:p>
      </dgm:t>
    </dgm:pt>
    <dgm:pt modelId="{781DD3AA-5215-4093-BD07-875843C9B278}" type="parTrans" cxnId="{A5A7920E-BCD5-4F40-8537-87785A0BE604}">
      <dgm:prSet/>
      <dgm:spPr/>
      <dgm:t>
        <a:bodyPr/>
        <a:lstStyle/>
        <a:p>
          <a:endParaRPr lang="en-US"/>
        </a:p>
      </dgm:t>
    </dgm:pt>
    <dgm:pt modelId="{A994B1AB-3026-45F3-A08B-5BD4C9157487}" type="sibTrans" cxnId="{A5A7920E-BCD5-4F40-8537-87785A0BE604}">
      <dgm:prSet/>
      <dgm:spPr/>
      <dgm:t>
        <a:bodyPr/>
        <a:lstStyle/>
        <a:p>
          <a:endParaRPr lang="en-US"/>
        </a:p>
      </dgm:t>
    </dgm:pt>
    <dgm:pt modelId="{64C1E447-285D-4846-B591-BE8CEE7CF420}">
      <dgm:prSet custT="1"/>
      <dgm:spPr/>
      <dgm:t>
        <a:bodyPr/>
        <a:lstStyle/>
        <a:p>
          <a:r>
            <a:rPr lang="en-US" sz="1200" b="1" dirty="0"/>
            <a:t>Planning</a:t>
          </a:r>
        </a:p>
      </dgm:t>
    </dgm:pt>
    <dgm:pt modelId="{9AF86462-CC61-409C-95A9-6CD3FB669DCC}" type="parTrans" cxnId="{193F595B-8F68-4665-9834-61D9F34E78C0}">
      <dgm:prSet/>
      <dgm:spPr/>
      <dgm:t>
        <a:bodyPr/>
        <a:lstStyle/>
        <a:p>
          <a:endParaRPr lang="en-US"/>
        </a:p>
      </dgm:t>
    </dgm:pt>
    <dgm:pt modelId="{4CB0737F-D85B-4D78-B043-4D0341AAD431}" type="sibTrans" cxnId="{193F595B-8F68-4665-9834-61D9F34E78C0}">
      <dgm:prSet/>
      <dgm:spPr/>
      <dgm:t>
        <a:bodyPr/>
        <a:lstStyle/>
        <a:p>
          <a:endParaRPr lang="en-US"/>
        </a:p>
      </dgm:t>
    </dgm:pt>
    <dgm:pt modelId="{FF7259A8-CF52-44B8-BDF5-2A219E5880A3}">
      <dgm:prSet custT="1"/>
      <dgm:spPr/>
      <dgm:t>
        <a:bodyPr/>
        <a:lstStyle/>
        <a:p>
          <a:r>
            <a:rPr lang="en-US" sz="1200" b="1" dirty="0"/>
            <a:t>Executing</a:t>
          </a:r>
        </a:p>
      </dgm:t>
    </dgm:pt>
    <dgm:pt modelId="{3015F1E1-2AD4-4EA0-A14E-DD0C28703E69}" type="parTrans" cxnId="{237F82B4-47F0-4AF4-8C0D-15E6D4BE422D}">
      <dgm:prSet/>
      <dgm:spPr/>
      <dgm:t>
        <a:bodyPr/>
        <a:lstStyle/>
        <a:p>
          <a:endParaRPr lang="en-US"/>
        </a:p>
      </dgm:t>
    </dgm:pt>
    <dgm:pt modelId="{5D29AD6F-6463-4D77-8A69-9A3CF942A3EA}" type="sibTrans" cxnId="{237F82B4-47F0-4AF4-8C0D-15E6D4BE422D}">
      <dgm:prSet/>
      <dgm:spPr/>
      <dgm:t>
        <a:bodyPr/>
        <a:lstStyle/>
        <a:p>
          <a:endParaRPr lang="en-US"/>
        </a:p>
      </dgm:t>
    </dgm:pt>
    <dgm:pt modelId="{A81FD0F6-252E-45E4-B5CD-039104A3F921}">
      <dgm:prSet custT="1"/>
      <dgm:spPr/>
      <dgm:t>
        <a:bodyPr/>
        <a:lstStyle/>
        <a:p>
          <a:r>
            <a:rPr lang="en-US" sz="1050" b="1" dirty="0"/>
            <a:t>Monitoring &amp; Controlling</a:t>
          </a:r>
        </a:p>
      </dgm:t>
    </dgm:pt>
    <dgm:pt modelId="{A41C4303-98F0-4221-AE1B-CAF26E5E290E}" type="parTrans" cxnId="{3DF74533-B870-46F1-8B05-AAFEE341841E}">
      <dgm:prSet/>
      <dgm:spPr/>
      <dgm:t>
        <a:bodyPr/>
        <a:lstStyle/>
        <a:p>
          <a:endParaRPr lang="en-US"/>
        </a:p>
      </dgm:t>
    </dgm:pt>
    <dgm:pt modelId="{FEEB76C6-AA68-4F8C-AA48-DE967D71E1AD}" type="sibTrans" cxnId="{3DF74533-B870-46F1-8B05-AAFEE341841E}">
      <dgm:prSet/>
      <dgm:spPr/>
      <dgm:t>
        <a:bodyPr/>
        <a:lstStyle/>
        <a:p>
          <a:endParaRPr lang="en-US"/>
        </a:p>
      </dgm:t>
    </dgm:pt>
    <dgm:pt modelId="{CD18EFCF-0E28-4FEC-8CA1-42CC2F32F8EF}">
      <dgm:prSet custT="1"/>
      <dgm:spPr/>
      <dgm:t>
        <a:bodyPr/>
        <a:lstStyle/>
        <a:p>
          <a:r>
            <a:rPr lang="en-US" sz="1200" b="1" dirty="0"/>
            <a:t>Closing</a:t>
          </a:r>
        </a:p>
      </dgm:t>
    </dgm:pt>
    <dgm:pt modelId="{553BD22A-216C-449F-81A7-6C6C282046F0}" type="parTrans" cxnId="{909CCA38-0EAD-4DC8-96A6-00AD35D36A34}">
      <dgm:prSet/>
      <dgm:spPr/>
      <dgm:t>
        <a:bodyPr/>
        <a:lstStyle/>
        <a:p>
          <a:endParaRPr lang="en-US"/>
        </a:p>
      </dgm:t>
    </dgm:pt>
    <dgm:pt modelId="{A4519D8E-C42D-4C56-89A5-FB75C7A55D70}" type="sibTrans" cxnId="{909CCA38-0EAD-4DC8-96A6-00AD35D36A34}">
      <dgm:prSet/>
      <dgm:spPr/>
      <dgm:t>
        <a:bodyPr/>
        <a:lstStyle/>
        <a:p>
          <a:endParaRPr lang="en-US"/>
        </a:p>
      </dgm:t>
    </dgm:pt>
    <dgm:pt modelId="{04125055-A0A7-4C13-9B8E-EDBF338F16E9}" type="pres">
      <dgm:prSet presAssocID="{E8A8EC2C-7CCB-4AD7-8682-E0FB58B815F9}" presName="Name0" presStyleCnt="0">
        <dgm:presLayoutVars>
          <dgm:chPref val="3"/>
          <dgm:dir/>
          <dgm:animLvl val="lvl"/>
          <dgm:resizeHandles/>
        </dgm:presLayoutVars>
      </dgm:prSet>
      <dgm:spPr/>
      <dgm:t>
        <a:bodyPr/>
        <a:lstStyle/>
        <a:p>
          <a:endParaRPr lang="en-GB"/>
        </a:p>
      </dgm:t>
    </dgm:pt>
    <dgm:pt modelId="{9B2A4916-4A00-42B4-B2E3-E7978AF756FA}" type="pres">
      <dgm:prSet presAssocID="{A41029E1-C68B-46EA-8C2B-4D3DE5F868D6}" presName="horFlow" presStyleCnt="0"/>
      <dgm:spPr/>
    </dgm:pt>
    <dgm:pt modelId="{6428DEEF-093E-4126-859D-FF2AF76B2BF5}" type="pres">
      <dgm:prSet presAssocID="{A41029E1-C68B-46EA-8C2B-4D3DE5F868D6}" presName="bigChev" presStyleLbl="node1" presStyleIdx="0" presStyleCnt="8" custScaleX="117751" custLinFactX="-10627" custLinFactNeighborX="-100000"/>
      <dgm:spPr/>
      <dgm:t>
        <a:bodyPr/>
        <a:lstStyle/>
        <a:p>
          <a:endParaRPr lang="en-GB"/>
        </a:p>
      </dgm:t>
    </dgm:pt>
    <dgm:pt modelId="{D2601061-0D68-4744-8C51-80C858473E29}" type="pres">
      <dgm:prSet presAssocID="{781DD3AA-5215-4093-BD07-875843C9B278}" presName="parTrans" presStyleCnt="0"/>
      <dgm:spPr/>
    </dgm:pt>
    <dgm:pt modelId="{AA73E19D-3861-4932-8CC4-6BA3C4497325}" type="pres">
      <dgm:prSet presAssocID="{23F95797-449D-4227-B291-083CEDD35639}" presName="node" presStyleLbl="alignAccFollowNode1" presStyleIdx="0" presStyleCnt="40" custLinFactX="-14465" custLinFactNeighborX="-100000">
        <dgm:presLayoutVars>
          <dgm:bulletEnabled val="1"/>
        </dgm:presLayoutVars>
      </dgm:prSet>
      <dgm:spPr/>
      <dgm:t>
        <a:bodyPr/>
        <a:lstStyle/>
        <a:p>
          <a:endParaRPr lang="en-GB"/>
        </a:p>
      </dgm:t>
    </dgm:pt>
    <dgm:pt modelId="{1A2D0173-73BE-4D14-9A00-8BCAC77DFAA9}" type="pres">
      <dgm:prSet presAssocID="{A994B1AB-3026-45F3-A08B-5BD4C9157487}" presName="sibTrans" presStyleCnt="0"/>
      <dgm:spPr/>
    </dgm:pt>
    <dgm:pt modelId="{3832502D-AFEF-4B93-B7EB-554BA643F48C}" type="pres">
      <dgm:prSet presAssocID="{64C1E447-285D-4846-B591-BE8CEE7CF420}" presName="node" presStyleLbl="alignAccFollowNode1" presStyleIdx="1" presStyleCnt="40" custLinFactX="-14465" custLinFactNeighborX="-100000">
        <dgm:presLayoutVars>
          <dgm:bulletEnabled val="1"/>
        </dgm:presLayoutVars>
      </dgm:prSet>
      <dgm:spPr/>
      <dgm:t>
        <a:bodyPr/>
        <a:lstStyle/>
        <a:p>
          <a:endParaRPr lang="en-GB"/>
        </a:p>
      </dgm:t>
    </dgm:pt>
    <dgm:pt modelId="{7C2738F9-9B82-4A0C-8DD0-31FE8389D360}" type="pres">
      <dgm:prSet presAssocID="{4CB0737F-D85B-4D78-B043-4D0341AAD431}" presName="sibTrans" presStyleCnt="0"/>
      <dgm:spPr/>
    </dgm:pt>
    <dgm:pt modelId="{E4A2BFD1-8855-4061-B566-ACBF845A6AB6}" type="pres">
      <dgm:prSet presAssocID="{FF7259A8-CF52-44B8-BDF5-2A219E5880A3}" presName="node" presStyleLbl="alignAccFollowNode1" presStyleIdx="2" presStyleCnt="40" custLinFactX="-14465" custLinFactNeighborX="-100000">
        <dgm:presLayoutVars>
          <dgm:bulletEnabled val="1"/>
        </dgm:presLayoutVars>
      </dgm:prSet>
      <dgm:spPr/>
      <dgm:t>
        <a:bodyPr/>
        <a:lstStyle/>
        <a:p>
          <a:endParaRPr lang="en-GB"/>
        </a:p>
      </dgm:t>
    </dgm:pt>
    <dgm:pt modelId="{002B1DB8-8C2B-42B7-B9BC-5AE681B0094B}" type="pres">
      <dgm:prSet presAssocID="{5D29AD6F-6463-4D77-8A69-9A3CF942A3EA}" presName="sibTrans" presStyleCnt="0"/>
      <dgm:spPr/>
    </dgm:pt>
    <dgm:pt modelId="{2F1C6E96-2375-423B-AF1B-68299A065A24}" type="pres">
      <dgm:prSet presAssocID="{A81FD0F6-252E-45E4-B5CD-039104A3F921}" presName="node" presStyleLbl="alignAccFollowNode1" presStyleIdx="3" presStyleCnt="40" custLinFactX="-14465" custLinFactNeighborX="-100000">
        <dgm:presLayoutVars>
          <dgm:bulletEnabled val="1"/>
        </dgm:presLayoutVars>
      </dgm:prSet>
      <dgm:spPr/>
      <dgm:t>
        <a:bodyPr/>
        <a:lstStyle/>
        <a:p>
          <a:endParaRPr lang="en-GB"/>
        </a:p>
      </dgm:t>
    </dgm:pt>
    <dgm:pt modelId="{609AFC1E-9BCC-427B-92BC-B3EF118656DD}" type="pres">
      <dgm:prSet presAssocID="{FEEB76C6-AA68-4F8C-AA48-DE967D71E1AD}" presName="sibTrans" presStyleCnt="0"/>
      <dgm:spPr/>
    </dgm:pt>
    <dgm:pt modelId="{FD01C065-53C1-4CF3-8CAB-D784F1C2CB71}" type="pres">
      <dgm:prSet presAssocID="{CD18EFCF-0E28-4FEC-8CA1-42CC2F32F8EF}" presName="node" presStyleLbl="alignAccFollowNode1" presStyleIdx="4" presStyleCnt="40" custLinFactX="-14465" custLinFactNeighborX="-100000">
        <dgm:presLayoutVars>
          <dgm:bulletEnabled val="1"/>
        </dgm:presLayoutVars>
      </dgm:prSet>
      <dgm:spPr/>
      <dgm:t>
        <a:bodyPr/>
        <a:lstStyle/>
        <a:p>
          <a:endParaRPr lang="en-GB"/>
        </a:p>
      </dgm:t>
    </dgm:pt>
    <dgm:pt modelId="{1980C85C-6652-4FAA-B007-DA256EF78791}" type="pres">
      <dgm:prSet presAssocID="{A41029E1-C68B-46EA-8C2B-4D3DE5F868D6}" presName="vSp" presStyleCnt="0"/>
      <dgm:spPr/>
    </dgm:pt>
    <dgm:pt modelId="{A38FF317-FA5E-472B-B2C3-E2F7CD144462}" type="pres">
      <dgm:prSet presAssocID="{05BCFEA6-7DCC-45E1-B0FC-0B9A4146A319}" presName="horFlow" presStyleCnt="0"/>
      <dgm:spPr/>
    </dgm:pt>
    <dgm:pt modelId="{93E1E8D5-124C-4BCE-A1FB-FB08AFC8FA73}" type="pres">
      <dgm:prSet presAssocID="{05BCFEA6-7DCC-45E1-B0FC-0B9A4146A319}" presName="bigChev" presStyleLbl="node1" presStyleIdx="1" presStyleCnt="8" custScaleX="118761" custLinFactX="-10627" custLinFactNeighborX="-100000"/>
      <dgm:spPr/>
      <dgm:t>
        <a:bodyPr/>
        <a:lstStyle/>
        <a:p>
          <a:endParaRPr lang="en-GB"/>
        </a:p>
      </dgm:t>
    </dgm:pt>
    <dgm:pt modelId="{A87207D8-040A-46B3-A0E8-C9977E231C17}" type="pres">
      <dgm:prSet presAssocID="{03F1A21D-0762-4F44-B2D4-B29D0C752864}" presName="parTrans" presStyleCnt="0"/>
      <dgm:spPr/>
    </dgm:pt>
    <dgm:pt modelId="{DB6F3920-1D8F-4685-AC1C-0151804C62C0}" type="pres">
      <dgm:prSet presAssocID="{DA310A41-8E53-46ED-9878-B1EB34E3ACFA}" presName="node" presStyleLbl="alignAccFollowNode1" presStyleIdx="5" presStyleCnt="40" custLinFactX="-14465" custLinFactNeighborX="-100000">
        <dgm:presLayoutVars>
          <dgm:bulletEnabled val="1"/>
        </dgm:presLayoutVars>
      </dgm:prSet>
      <dgm:spPr/>
      <dgm:t>
        <a:bodyPr/>
        <a:lstStyle/>
        <a:p>
          <a:endParaRPr lang="en-GB"/>
        </a:p>
      </dgm:t>
    </dgm:pt>
    <dgm:pt modelId="{F371184D-0763-44FB-8745-B6C3A7160991}" type="pres">
      <dgm:prSet presAssocID="{9B1296E5-2B94-4CB5-83E2-62CC52CDFBF3}" presName="sibTrans" presStyleCnt="0"/>
      <dgm:spPr/>
    </dgm:pt>
    <dgm:pt modelId="{2F8DFA7A-A12B-4D9A-A21C-592D3ED6DE59}" type="pres">
      <dgm:prSet presAssocID="{32DBBE10-3E56-4CD7-8E73-0B35D2F00C43}" presName="node" presStyleLbl="alignAccFollowNode1" presStyleIdx="6" presStyleCnt="40" custLinFactX="-14465" custLinFactNeighborX="-100000">
        <dgm:presLayoutVars>
          <dgm:bulletEnabled val="1"/>
        </dgm:presLayoutVars>
      </dgm:prSet>
      <dgm:spPr/>
      <dgm:t>
        <a:bodyPr/>
        <a:lstStyle/>
        <a:p>
          <a:endParaRPr lang="en-GB"/>
        </a:p>
      </dgm:t>
    </dgm:pt>
    <dgm:pt modelId="{9C5658F1-561F-450B-A6DC-7B85162460C5}" type="pres">
      <dgm:prSet presAssocID="{8E2EBDDD-06AC-4E3E-A65D-388535DF81B3}" presName="sibTrans" presStyleCnt="0"/>
      <dgm:spPr/>
    </dgm:pt>
    <dgm:pt modelId="{C734898A-15D1-48B2-8941-1059597B241B}" type="pres">
      <dgm:prSet presAssocID="{2B0B0022-629F-4B47-BFAC-A23A1E407C4E}" presName="node" presStyleLbl="alignAccFollowNode1" presStyleIdx="7" presStyleCnt="40" custLinFactX="-14465" custLinFactNeighborX="-100000">
        <dgm:presLayoutVars>
          <dgm:bulletEnabled val="1"/>
        </dgm:presLayoutVars>
      </dgm:prSet>
      <dgm:spPr/>
      <dgm:t>
        <a:bodyPr/>
        <a:lstStyle/>
        <a:p>
          <a:endParaRPr lang="en-GB"/>
        </a:p>
      </dgm:t>
    </dgm:pt>
    <dgm:pt modelId="{ED9A9655-E584-471A-A3CD-9EA6E63CD27D}" type="pres">
      <dgm:prSet presAssocID="{80ABFA6C-09D9-4636-87B9-744339EA30D8}" presName="sibTrans" presStyleCnt="0"/>
      <dgm:spPr/>
    </dgm:pt>
    <dgm:pt modelId="{C365839D-3DD0-4A21-AFFA-19DCE0E5AF13}" type="pres">
      <dgm:prSet presAssocID="{5502F7EA-8630-4D37-908D-5D915F76A687}" presName="node" presStyleLbl="alignAccFollowNode1" presStyleIdx="8" presStyleCnt="40" custLinFactX="-14465" custLinFactNeighborX="-100000">
        <dgm:presLayoutVars>
          <dgm:bulletEnabled val="1"/>
        </dgm:presLayoutVars>
      </dgm:prSet>
      <dgm:spPr/>
      <dgm:t>
        <a:bodyPr/>
        <a:lstStyle/>
        <a:p>
          <a:endParaRPr lang="en-GB"/>
        </a:p>
      </dgm:t>
    </dgm:pt>
    <dgm:pt modelId="{25F5F184-58B7-45F9-857D-DD492F1A8A6E}" type="pres">
      <dgm:prSet presAssocID="{00B6B710-BC86-43DB-A162-75DAC81329D6}" presName="sibTrans" presStyleCnt="0"/>
      <dgm:spPr/>
    </dgm:pt>
    <dgm:pt modelId="{383E76D4-17A9-41C3-9286-8C8C70C15A3E}" type="pres">
      <dgm:prSet presAssocID="{AFEBABDE-9BB3-40C9-BEFC-2BF9C2E4FD63}" presName="node" presStyleLbl="alignAccFollowNode1" presStyleIdx="9" presStyleCnt="40" custLinFactX="-14465" custLinFactNeighborX="-100000">
        <dgm:presLayoutVars>
          <dgm:bulletEnabled val="1"/>
        </dgm:presLayoutVars>
      </dgm:prSet>
      <dgm:spPr/>
      <dgm:t>
        <a:bodyPr/>
        <a:lstStyle/>
        <a:p>
          <a:endParaRPr lang="en-GB"/>
        </a:p>
      </dgm:t>
    </dgm:pt>
    <dgm:pt modelId="{FE8F5B3A-91EB-4C0B-B550-408D0C9B9A65}" type="pres">
      <dgm:prSet presAssocID="{05BCFEA6-7DCC-45E1-B0FC-0B9A4146A319}" presName="vSp" presStyleCnt="0"/>
      <dgm:spPr/>
    </dgm:pt>
    <dgm:pt modelId="{8478B014-F11C-4F56-9853-B597AABCBFC5}" type="pres">
      <dgm:prSet presAssocID="{DCE88FF8-9A42-4D9E-AFC8-93685DFD3717}" presName="horFlow" presStyleCnt="0"/>
      <dgm:spPr/>
    </dgm:pt>
    <dgm:pt modelId="{EE716CAD-EA30-4C26-B085-98E694445C91}" type="pres">
      <dgm:prSet presAssocID="{DCE88FF8-9A42-4D9E-AFC8-93685DFD3717}" presName="bigChev" presStyleLbl="node1" presStyleIdx="2" presStyleCnt="8" custScaleX="121885" custLinFactX="-10627" custLinFactNeighborX="-100000"/>
      <dgm:spPr/>
      <dgm:t>
        <a:bodyPr/>
        <a:lstStyle/>
        <a:p>
          <a:endParaRPr lang="en-GB"/>
        </a:p>
      </dgm:t>
    </dgm:pt>
    <dgm:pt modelId="{93690079-B8BD-4509-9597-BED829FD810A}" type="pres">
      <dgm:prSet presAssocID="{B549EEAC-80FE-458F-9E9C-4B698C6D97AF}" presName="parTrans" presStyleCnt="0"/>
      <dgm:spPr/>
    </dgm:pt>
    <dgm:pt modelId="{AA27EFCC-38E9-498C-B68C-DE3055E8F68B}" type="pres">
      <dgm:prSet presAssocID="{A42287EF-90E1-4436-A993-27A364BC869B}" presName="node" presStyleLbl="alignAccFollowNode1" presStyleIdx="10" presStyleCnt="40" custLinFactX="-14465" custLinFactNeighborX="-100000">
        <dgm:presLayoutVars>
          <dgm:bulletEnabled val="1"/>
        </dgm:presLayoutVars>
      </dgm:prSet>
      <dgm:spPr/>
      <dgm:t>
        <a:bodyPr/>
        <a:lstStyle/>
        <a:p>
          <a:endParaRPr lang="en-GB"/>
        </a:p>
      </dgm:t>
    </dgm:pt>
    <dgm:pt modelId="{816158B6-1A87-46CD-934B-9637A2323C94}" type="pres">
      <dgm:prSet presAssocID="{9B8C9B17-8BC4-40FA-A59B-F2B9807E39C8}" presName="sibTrans" presStyleCnt="0"/>
      <dgm:spPr/>
    </dgm:pt>
    <dgm:pt modelId="{878F3BC6-342E-41C3-B4AA-49EB33AF24F3}" type="pres">
      <dgm:prSet presAssocID="{91AC0FB3-F52E-4EC9-888D-24F955A6F09B}" presName="node" presStyleLbl="alignAccFollowNode1" presStyleIdx="11" presStyleCnt="40" custLinFactX="-14465" custLinFactNeighborX="-100000">
        <dgm:presLayoutVars>
          <dgm:bulletEnabled val="1"/>
        </dgm:presLayoutVars>
      </dgm:prSet>
      <dgm:spPr/>
      <dgm:t>
        <a:bodyPr/>
        <a:lstStyle/>
        <a:p>
          <a:endParaRPr lang="en-GB"/>
        </a:p>
      </dgm:t>
    </dgm:pt>
    <dgm:pt modelId="{11DCACD5-1B6B-45AA-8951-DF39DA7ABA8A}" type="pres">
      <dgm:prSet presAssocID="{9F62C041-B720-4526-9AB8-E116BB2F7B24}" presName="sibTrans" presStyleCnt="0"/>
      <dgm:spPr/>
    </dgm:pt>
    <dgm:pt modelId="{970A97C1-C005-49FB-8B66-4BC3337EE7DB}" type="pres">
      <dgm:prSet presAssocID="{E9F4A7F8-02FC-4059-B308-25AE6299AC66}" presName="node" presStyleLbl="alignAccFollowNode1" presStyleIdx="12" presStyleCnt="40" custLinFactX="-14465" custLinFactNeighborX="-100000">
        <dgm:presLayoutVars>
          <dgm:bulletEnabled val="1"/>
        </dgm:presLayoutVars>
      </dgm:prSet>
      <dgm:spPr/>
      <dgm:t>
        <a:bodyPr/>
        <a:lstStyle/>
        <a:p>
          <a:endParaRPr lang="en-GB"/>
        </a:p>
      </dgm:t>
    </dgm:pt>
    <dgm:pt modelId="{A6DEB69D-DE56-4F84-835D-AFC6C52D8DFE}" type="pres">
      <dgm:prSet presAssocID="{35739470-5D40-408C-9D5C-B8772CE05B35}" presName="sibTrans" presStyleCnt="0"/>
      <dgm:spPr/>
    </dgm:pt>
    <dgm:pt modelId="{6F5C0631-EB25-4762-BBFD-1765168E3A3B}" type="pres">
      <dgm:prSet presAssocID="{507454C7-BEA3-4BA7-96A4-F7945580AE8B}" presName="node" presStyleLbl="alignAccFollowNode1" presStyleIdx="13" presStyleCnt="40" custLinFactX="-14465" custLinFactNeighborX="-100000">
        <dgm:presLayoutVars>
          <dgm:bulletEnabled val="1"/>
        </dgm:presLayoutVars>
      </dgm:prSet>
      <dgm:spPr/>
      <dgm:t>
        <a:bodyPr/>
        <a:lstStyle/>
        <a:p>
          <a:endParaRPr lang="en-GB"/>
        </a:p>
      </dgm:t>
    </dgm:pt>
    <dgm:pt modelId="{C4B03CB7-C3CC-4A49-96B4-B6ED045895EA}" type="pres">
      <dgm:prSet presAssocID="{D4232513-3B1F-48FB-ACA5-C7CCF681F092}" presName="sibTrans" presStyleCnt="0"/>
      <dgm:spPr/>
    </dgm:pt>
    <dgm:pt modelId="{56E355E5-D99E-494C-9D6B-B8465825E30A}" type="pres">
      <dgm:prSet presAssocID="{8E641AFD-FF3C-435D-A29E-B0D34E3BB1C8}" presName="node" presStyleLbl="alignAccFollowNode1" presStyleIdx="14" presStyleCnt="40" custLinFactX="-14465" custLinFactNeighborX="-100000">
        <dgm:presLayoutVars>
          <dgm:bulletEnabled val="1"/>
        </dgm:presLayoutVars>
      </dgm:prSet>
      <dgm:spPr/>
      <dgm:t>
        <a:bodyPr/>
        <a:lstStyle/>
        <a:p>
          <a:endParaRPr lang="en-GB"/>
        </a:p>
      </dgm:t>
    </dgm:pt>
    <dgm:pt modelId="{ECFCD6AA-DC1F-4ED4-9E17-A3E41F2413C2}" type="pres">
      <dgm:prSet presAssocID="{DCE88FF8-9A42-4D9E-AFC8-93685DFD3717}" presName="vSp" presStyleCnt="0"/>
      <dgm:spPr/>
    </dgm:pt>
    <dgm:pt modelId="{ED3AFB73-72CF-4A89-BEC9-9D2D28C9F7E0}" type="pres">
      <dgm:prSet presAssocID="{322E7ADE-2F77-4F7B-BE55-DAB2A3AB334F}" presName="horFlow" presStyleCnt="0"/>
      <dgm:spPr/>
    </dgm:pt>
    <dgm:pt modelId="{DF87E48A-4261-440E-BD68-DA2862198746}" type="pres">
      <dgm:prSet presAssocID="{322E7ADE-2F77-4F7B-BE55-DAB2A3AB334F}" presName="bigChev" presStyleLbl="node1" presStyleIdx="3" presStyleCnt="8" custScaleX="121885" custLinFactX="-12189" custLinFactNeighborX="-100000"/>
      <dgm:spPr/>
      <dgm:t>
        <a:bodyPr/>
        <a:lstStyle/>
        <a:p>
          <a:endParaRPr lang="en-GB"/>
        </a:p>
      </dgm:t>
    </dgm:pt>
    <dgm:pt modelId="{801ABFC6-FD10-4527-A948-D7FAD751D4BC}" type="pres">
      <dgm:prSet presAssocID="{AEA19C9A-D428-46D8-A655-7983F13C2210}" presName="parTrans" presStyleCnt="0"/>
      <dgm:spPr/>
    </dgm:pt>
    <dgm:pt modelId="{ED370DA5-5E05-40F9-8A31-A478FCF590D3}" type="pres">
      <dgm:prSet presAssocID="{5E799B91-EE47-443F-ABDE-4073A14DB3ED}" presName="node" presStyleLbl="alignAccFollowNode1" presStyleIdx="15" presStyleCnt="40" custLinFactX="-14465" custLinFactNeighborX="-100000">
        <dgm:presLayoutVars>
          <dgm:bulletEnabled val="1"/>
        </dgm:presLayoutVars>
      </dgm:prSet>
      <dgm:spPr/>
      <dgm:t>
        <a:bodyPr/>
        <a:lstStyle/>
        <a:p>
          <a:endParaRPr lang="en-GB"/>
        </a:p>
      </dgm:t>
    </dgm:pt>
    <dgm:pt modelId="{C4D2BEDB-C1C6-44A6-963F-9E8523843A28}" type="pres">
      <dgm:prSet presAssocID="{147C33BC-274F-4DA2-BD1F-A4EEB5BA518D}" presName="sibTrans" presStyleCnt="0"/>
      <dgm:spPr/>
    </dgm:pt>
    <dgm:pt modelId="{A0B582F3-065F-4687-80AE-4317C95B344C}" type="pres">
      <dgm:prSet presAssocID="{CC07F34E-93BC-4C81-A4AC-825B55BB2FEF}" presName="node" presStyleLbl="alignAccFollowNode1" presStyleIdx="16" presStyleCnt="40" custLinFactX="-14465" custLinFactNeighborX="-100000">
        <dgm:presLayoutVars>
          <dgm:bulletEnabled val="1"/>
        </dgm:presLayoutVars>
      </dgm:prSet>
      <dgm:spPr/>
      <dgm:t>
        <a:bodyPr/>
        <a:lstStyle/>
        <a:p>
          <a:endParaRPr lang="en-GB"/>
        </a:p>
      </dgm:t>
    </dgm:pt>
    <dgm:pt modelId="{EFD377F1-83AE-4E13-BDB3-78D28D5F402F}" type="pres">
      <dgm:prSet presAssocID="{29B2847E-BDFB-428A-B249-1B7A5DDDC2FB}" presName="sibTrans" presStyleCnt="0"/>
      <dgm:spPr/>
    </dgm:pt>
    <dgm:pt modelId="{5E79D2E0-DE71-4A09-8079-267902DA46BB}" type="pres">
      <dgm:prSet presAssocID="{329C1344-CCFF-4EF1-AA9F-E355F9B4E926}" presName="node" presStyleLbl="alignAccFollowNode1" presStyleIdx="17" presStyleCnt="40" custLinFactX="-14465" custLinFactNeighborX="-100000">
        <dgm:presLayoutVars>
          <dgm:bulletEnabled val="1"/>
        </dgm:presLayoutVars>
      </dgm:prSet>
      <dgm:spPr/>
      <dgm:t>
        <a:bodyPr/>
        <a:lstStyle/>
        <a:p>
          <a:endParaRPr lang="en-GB"/>
        </a:p>
      </dgm:t>
    </dgm:pt>
    <dgm:pt modelId="{4797069B-D89F-43D0-8103-75273224864E}" type="pres">
      <dgm:prSet presAssocID="{9BAC8062-6FC1-4E1E-A7B6-2E3136B8D750}" presName="sibTrans" presStyleCnt="0"/>
      <dgm:spPr/>
    </dgm:pt>
    <dgm:pt modelId="{6D5C8618-422C-4E57-B972-A2EA3C1C56DE}" type="pres">
      <dgm:prSet presAssocID="{D7A5A07D-4E68-4923-AA5F-0962FC2EB08B}" presName="node" presStyleLbl="alignAccFollowNode1" presStyleIdx="18" presStyleCnt="40" custLinFactX="-14465" custLinFactNeighborX="-100000">
        <dgm:presLayoutVars>
          <dgm:bulletEnabled val="1"/>
        </dgm:presLayoutVars>
      </dgm:prSet>
      <dgm:spPr/>
      <dgm:t>
        <a:bodyPr/>
        <a:lstStyle/>
        <a:p>
          <a:endParaRPr lang="en-GB"/>
        </a:p>
      </dgm:t>
    </dgm:pt>
    <dgm:pt modelId="{D1CCE4F5-F38B-4F5A-BDDC-043D3BCA9139}" type="pres">
      <dgm:prSet presAssocID="{ADDE6B53-B2A9-4745-975E-EE353763B375}" presName="sibTrans" presStyleCnt="0"/>
      <dgm:spPr/>
    </dgm:pt>
    <dgm:pt modelId="{37D679A9-E8A1-43FC-9B56-B6BE2A635B8A}" type="pres">
      <dgm:prSet presAssocID="{C40EB96E-836F-4809-A56C-64B10AFC10CE}" presName="node" presStyleLbl="alignAccFollowNode1" presStyleIdx="19" presStyleCnt="40" custLinFactX="-14465" custLinFactNeighborX="-100000">
        <dgm:presLayoutVars>
          <dgm:bulletEnabled val="1"/>
        </dgm:presLayoutVars>
      </dgm:prSet>
      <dgm:spPr/>
      <dgm:t>
        <a:bodyPr/>
        <a:lstStyle/>
        <a:p>
          <a:endParaRPr lang="en-GB"/>
        </a:p>
      </dgm:t>
    </dgm:pt>
    <dgm:pt modelId="{549C3C42-76FE-4A0F-92B4-EBBD5F1D9197}" type="pres">
      <dgm:prSet presAssocID="{322E7ADE-2F77-4F7B-BE55-DAB2A3AB334F}" presName="vSp" presStyleCnt="0"/>
      <dgm:spPr/>
    </dgm:pt>
    <dgm:pt modelId="{1A119CA9-0EAE-4762-946A-D3032717CCA4}" type="pres">
      <dgm:prSet presAssocID="{4589D48D-DD4B-49E6-9791-D6BF3AA6F75F}" presName="horFlow" presStyleCnt="0"/>
      <dgm:spPr/>
    </dgm:pt>
    <dgm:pt modelId="{A4FB45C7-5C58-47C9-90E2-213853C6B7A8}" type="pres">
      <dgm:prSet presAssocID="{4589D48D-DD4B-49E6-9791-D6BF3AA6F75F}" presName="bigChev" presStyleLbl="node1" presStyleIdx="4" presStyleCnt="8" custScaleX="120875" custLinFactX="-10627" custLinFactNeighborX="-100000"/>
      <dgm:spPr/>
      <dgm:t>
        <a:bodyPr/>
        <a:lstStyle/>
        <a:p>
          <a:endParaRPr lang="en-GB"/>
        </a:p>
      </dgm:t>
    </dgm:pt>
    <dgm:pt modelId="{E4E193C3-9E55-4F7C-9147-15197AAE8BF0}" type="pres">
      <dgm:prSet presAssocID="{D0CFFBD6-ADC8-4E57-9175-68DDB71C3EE2}" presName="parTrans" presStyleCnt="0"/>
      <dgm:spPr/>
    </dgm:pt>
    <dgm:pt modelId="{E0CED8F5-84D2-442C-9CA7-3E775EA60AF8}" type="pres">
      <dgm:prSet presAssocID="{72726025-8074-4928-AB32-1176BBA65E48}" presName="node" presStyleLbl="alignAccFollowNode1" presStyleIdx="20" presStyleCnt="40" custLinFactX="-14465" custLinFactNeighborX="-100000">
        <dgm:presLayoutVars>
          <dgm:bulletEnabled val="1"/>
        </dgm:presLayoutVars>
      </dgm:prSet>
      <dgm:spPr/>
      <dgm:t>
        <a:bodyPr/>
        <a:lstStyle/>
        <a:p>
          <a:endParaRPr lang="en-GB"/>
        </a:p>
      </dgm:t>
    </dgm:pt>
    <dgm:pt modelId="{7EA2AFA8-E6D7-4178-8B2D-CF9CACF2C706}" type="pres">
      <dgm:prSet presAssocID="{50741B52-37F3-4555-A6E5-66B4B433C1F0}" presName="sibTrans" presStyleCnt="0"/>
      <dgm:spPr/>
    </dgm:pt>
    <dgm:pt modelId="{DB3CB2D9-7824-4737-B48A-5E071DBF2AF0}" type="pres">
      <dgm:prSet presAssocID="{5FA64E29-003D-410F-BF78-DA82FBD43657}" presName="node" presStyleLbl="alignAccFollowNode1" presStyleIdx="21" presStyleCnt="40" custLinFactX="-14465" custLinFactNeighborX="-100000">
        <dgm:presLayoutVars>
          <dgm:bulletEnabled val="1"/>
        </dgm:presLayoutVars>
      </dgm:prSet>
      <dgm:spPr/>
      <dgm:t>
        <a:bodyPr/>
        <a:lstStyle/>
        <a:p>
          <a:endParaRPr lang="en-GB"/>
        </a:p>
      </dgm:t>
    </dgm:pt>
    <dgm:pt modelId="{03167F87-982E-4BDE-8ED8-0D9DC57606FD}" type="pres">
      <dgm:prSet presAssocID="{2915EDBB-32F5-404E-B984-6ADA515F53F4}" presName="sibTrans" presStyleCnt="0"/>
      <dgm:spPr/>
    </dgm:pt>
    <dgm:pt modelId="{463A1AAE-27A8-44B5-B9EA-74C9ACF7ADDC}" type="pres">
      <dgm:prSet presAssocID="{A09A3189-D1D0-4ABD-A67A-8DC8331413DD}" presName="node" presStyleLbl="alignAccFollowNode1" presStyleIdx="22" presStyleCnt="40" custLinFactX="-14465" custLinFactNeighborX="-100000">
        <dgm:presLayoutVars>
          <dgm:bulletEnabled val="1"/>
        </dgm:presLayoutVars>
      </dgm:prSet>
      <dgm:spPr/>
      <dgm:t>
        <a:bodyPr/>
        <a:lstStyle/>
        <a:p>
          <a:endParaRPr lang="en-GB"/>
        </a:p>
      </dgm:t>
    </dgm:pt>
    <dgm:pt modelId="{3BA1A507-0C26-45E6-A9D7-F15B6F52AF5B}" type="pres">
      <dgm:prSet presAssocID="{60ABDB51-AFCE-4B1F-87B9-8D1DE7C44B7C}" presName="sibTrans" presStyleCnt="0"/>
      <dgm:spPr/>
    </dgm:pt>
    <dgm:pt modelId="{8A5BDC72-E56F-4442-8E67-CBD38CC3A1D8}" type="pres">
      <dgm:prSet presAssocID="{99C29883-0E3D-4B82-B09C-104F68A4F833}" presName="node" presStyleLbl="alignAccFollowNode1" presStyleIdx="23" presStyleCnt="40" custLinFactX="-14465" custLinFactNeighborX="-100000">
        <dgm:presLayoutVars>
          <dgm:bulletEnabled val="1"/>
        </dgm:presLayoutVars>
      </dgm:prSet>
      <dgm:spPr/>
      <dgm:t>
        <a:bodyPr/>
        <a:lstStyle/>
        <a:p>
          <a:endParaRPr lang="en-GB"/>
        </a:p>
      </dgm:t>
    </dgm:pt>
    <dgm:pt modelId="{422B03A1-F67C-4A2A-BF30-A64F9D3AB536}" type="pres">
      <dgm:prSet presAssocID="{CE50D14D-C4C5-4FE7-AF56-AC2A9B5A09C3}" presName="sibTrans" presStyleCnt="0"/>
      <dgm:spPr/>
    </dgm:pt>
    <dgm:pt modelId="{C039B8F6-2301-4A87-B9E5-95439CFFFAD9}" type="pres">
      <dgm:prSet presAssocID="{8BD92E73-024A-43C5-AECD-CC7DC881A6CC}" presName="node" presStyleLbl="alignAccFollowNode1" presStyleIdx="24" presStyleCnt="40" custLinFactX="-14465" custLinFactNeighborX="-100000">
        <dgm:presLayoutVars>
          <dgm:bulletEnabled val="1"/>
        </dgm:presLayoutVars>
      </dgm:prSet>
      <dgm:spPr/>
      <dgm:t>
        <a:bodyPr/>
        <a:lstStyle/>
        <a:p>
          <a:endParaRPr lang="en-GB"/>
        </a:p>
      </dgm:t>
    </dgm:pt>
    <dgm:pt modelId="{04FEF709-3CAE-4031-BE57-53FC3327C7F6}" type="pres">
      <dgm:prSet presAssocID="{4589D48D-DD4B-49E6-9791-D6BF3AA6F75F}" presName="vSp" presStyleCnt="0"/>
      <dgm:spPr/>
    </dgm:pt>
    <dgm:pt modelId="{87279261-5010-4D43-B7A1-E392854CE975}" type="pres">
      <dgm:prSet presAssocID="{3A85CE20-72AE-41F5-BE8F-9FF9A28685F9}" presName="horFlow" presStyleCnt="0"/>
      <dgm:spPr/>
    </dgm:pt>
    <dgm:pt modelId="{5F6D93BA-D279-4CF7-BDE4-7088422274D4}" type="pres">
      <dgm:prSet presAssocID="{3A85CE20-72AE-41F5-BE8F-9FF9A28685F9}" presName="bigChev" presStyleLbl="node1" presStyleIdx="5" presStyleCnt="8" custScaleX="122895" custLinFactX="-10627" custLinFactNeighborX="-100000"/>
      <dgm:spPr/>
      <dgm:t>
        <a:bodyPr/>
        <a:lstStyle/>
        <a:p>
          <a:endParaRPr lang="en-GB"/>
        </a:p>
      </dgm:t>
    </dgm:pt>
    <dgm:pt modelId="{A220DAFE-0FE5-48ED-9DED-0F0118A951D1}" type="pres">
      <dgm:prSet presAssocID="{3C5DF405-55C4-42F7-8871-A489C48D438B}" presName="parTrans" presStyleCnt="0"/>
      <dgm:spPr/>
    </dgm:pt>
    <dgm:pt modelId="{1A3792F6-0B3B-4299-B138-3395464B952C}" type="pres">
      <dgm:prSet presAssocID="{8987E2A7-631C-404A-9DF0-C8C1CF98279C}" presName="node" presStyleLbl="alignAccFollowNode1" presStyleIdx="25" presStyleCnt="40" custLinFactX="-14465" custLinFactNeighborX="-100000">
        <dgm:presLayoutVars>
          <dgm:bulletEnabled val="1"/>
        </dgm:presLayoutVars>
      </dgm:prSet>
      <dgm:spPr/>
      <dgm:t>
        <a:bodyPr/>
        <a:lstStyle/>
        <a:p>
          <a:endParaRPr lang="en-GB"/>
        </a:p>
      </dgm:t>
    </dgm:pt>
    <dgm:pt modelId="{708F9CA5-216A-42DB-B929-4F7CB5BD9D19}" type="pres">
      <dgm:prSet presAssocID="{AADAA805-521A-4275-82BB-F378824BA077}" presName="sibTrans" presStyleCnt="0"/>
      <dgm:spPr/>
    </dgm:pt>
    <dgm:pt modelId="{9BD7BBBC-4B06-4DF7-B4C5-B773C31D8A83}" type="pres">
      <dgm:prSet presAssocID="{853C57A7-3AD8-49B2-9490-3C629B01A856}" presName="node" presStyleLbl="alignAccFollowNode1" presStyleIdx="26" presStyleCnt="40" custLinFactX="-14465" custLinFactNeighborX="-100000">
        <dgm:presLayoutVars>
          <dgm:bulletEnabled val="1"/>
        </dgm:presLayoutVars>
      </dgm:prSet>
      <dgm:spPr/>
      <dgm:t>
        <a:bodyPr/>
        <a:lstStyle/>
        <a:p>
          <a:endParaRPr lang="en-GB"/>
        </a:p>
      </dgm:t>
    </dgm:pt>
    <dgm:pt modelId="{471DF16A-3635-4149-BFE0-5895AA37572C}" type="pres">
      <dgm:prSet presAssocID="{7B3C4DDA-614C-4655-8235-108B118A42A2}" presName="sibTrans" presStyleCnt="0"/>
      <dgm:spPr/>
    </dgm:pt>
    <dgm:pt modelId="{7C7F5870-F260-4CD3-88F4-BC0729B662AB}" type="pres">
      <dgm:prSet presAssocID="{D8C09100-2C97-43EC-B7BD-24A9AE2FB80E}" presName="node" presStyleLbl="alignAccFollowNode1" presStyleIdx="27" presStyleCnt="40" custLinFactX="-14465" custLinFactNeighborX="-100000">
        <dgm:presLayoutVars>
          <dgm:bulletEnabled val="1"/>
        </dgm:presLayoutVars>
      </dgm:prSet>
      <dgm:spPr/>
      <dgm:t>
        <a:bodyPr/>
        <a:lstStyle/>
        <a:p>
          <a:endParaRPr lang="en-GB"/>
        </a:p>
      </dgm:t>
    </dgm:pt>
    <dgm:pt modelId="{ABC29539-3330-4767-8765-FC9C91774449}" type="pres">
      <dgm:prSet presAssocID="{188CB35D-901B-41ED-B96B-C64718FC07C5}" presName="sibTrans" presStyleCnt="0"/>
      <dgm:spPr/>
    </dgm:pt>
    <dgm:pt modelId="{1B830A56-1B28-4942-B796-B90CC97846DB}" type="pres">
      <dgm:prSet presAssocID="{84E4582A-0CE7-478D-A4F2-8E347B906D76}" presName="node" presStyleLbl="alignAccFollowNode1" presStyleIdx="28" presStyleCnt="40" custLinFactX="-14465" custLinFactNeighborX="-100000">
        <dgm:presLayoutVars>
          <dgm:bulletEnabled val="1"/>
        </dgm:presLayoutVars>
      </dgm:prSet>
      <dgm:spPr/>
      <dgm:t>
        <a:bodyPr/>
        <a:lstStyle/>
        <a:p>
          <a:endParaRPr lang="en-GB"/>
        </a:p>
      </dgm:t>
    </dgm:pt>
    <dgm:pt modelId="{9BA149BB-DA18-40ED-944A-1179175F0410}" type="pres">
      <dgm:prSet presAssocID="{A631C4A9-4568-4C29-9ACE-AF91AD04ECF0}" presName="sibTrans" presStyleCnt="0"/>
      <dgm:spPr/>
    </dgm:pt>
    <dgm:pt modelId="{42A0BDA0-7FDD-4A9D-99BD-154363DC52CE}" type="pres">
      <dgm:prSet presAssocID="{BEFDC575-5769-454B-8674-29224B2E39BE}" presName="node" presStyleLbl="alignAccFollowNode1" presStyleIdx="29" presStyleCnt="40" custLinFactX="-14465" custLinFactNeighborX="-100000">
        <dgm:presLayoutVars>
          <dgm:bulletEnabled val="1"/>
        </dgm:presLayoutVars>
      </dgm:prSet>
      <dgm:spPr/>
      <dgm:t>
        <a:bodyPr/>
        <a:lstStyle/>
        <a:p>
          <a:endParaRPr lang="en-GB"/>
        </a:p>
      </dgm:t>
    </dgm:pt>
    <dgm:pt modelId="{7C95F0FE-C66B-4899-8DAF-8252570E1291}" type="pres">
      <dgm:prSet presAssocID="{3A85CE20-72AE-41F5-BE8F-9FF9A28685F9}" presName="vSp" presStyleCnt="0"/>
      <dgm:spPr/>
    </dgm:pt>
    <dgm:pt modelId="{7EFF86DF-AB93-47AA-B254-4CC6529FA4ED}" type="pres">
      <dgm:prSet presAssocID="{BFCD8DB2-5B6D-4846-86D7-D5DABD19133D}" presName="horFlow" presStyleCnt="0"/>
      <dgm:spPr/>
    </dgm:pt>
    <dgm:pt modelId="{B449C008-B75E-4D28-8216-7A8925DDDB26}" type="pres">
      <dgm:prSet presAssocID="{BFCD8DB2-5B6D-4846-86D7-D5DABD19133D}" presName="bigChev" presStyleLbl="node1" presStyleIdx="6" presStyleCnt="8" custScaleX="122895" custLinFactX="-10627" custLinFactNeighborX="-100000"/>
      <dgm:spPr/>
      <dgm:t>
        <a:bodyPr/>
        <a:lstStyle/>
        <a:p>
          <a:endParaRPr lang="en-GB"/>
        </a:p>
      </dgm:t>
    </dgm:pt>
    <dgm:pt modelId="{9FA3E5FB-D240-45BA-92AE-E6FD811EF15E}" type="pres">
      <dgm:prSet presAssocID="{3C5D6E62-3380-451F-ADDC-9128F2DDC7AB}" presName="parTrans" presStyleCnt="0"/>
      <dgm:spPr/>
    </dgm:pt>
    <dgm:pt modelId="{7023CC5F-700E-4152-B0BA-F00D52EC4B97}" type="pres">
      <dgm:prSet presAssocID="{14EBEBE3-5AA7-4529-87F0-0390AA3CFE53}" presName="node" presStyleLbl="alignAccFollowNode1" presStyleIdx="30" presStyleCnt="40" custLinFactX="-14465" custLinFactNeighborX="-100000">
        <dgm:presLayoutVars>
          <dgm:bulletEnabled val="1"/>
        </dgm:presLayoutVars>
      </dgm:prSet>
      <dgm:spPr/>
      <dgm:t>
        <a:bodyPr/>
        <a:lstStyle/>
        <a:p>
          <a:endParaRPr lang="en-GB"/>
        </a:p>
      </dgm:t>
    </dgm:pt>
    <dgm:pt modelId="{981EB189-DAEA-4966-8872-9A66F9680AFF}" type="pres">
      <dgm:prSet presAssocID="{49C0B2F7-CFFD-4BB8-B332-743857BCFE96}" presName="sibTrans" presStyleCnt="0"/>
      <dgm:spPr/>
    </dgm:pt>
    <dgm:pt modelId="{9547C54F-B7EC-49EB-A184-519337B8B7B5}" type="pres">
      <dgm:prSet presAssocID="{8E5EFD30-E7BE-44EB-AFF2-FE7FBF718DCE}" presName="node" presStyleLbl="alignAccFollowNode1" presStyleIdx="31" presStyleCnt="40" custLinFactX="-14465" custLinFactNeighborX="-100000">
        <dgm:presLayoutVars>
          <dgm:bulletEnabled val="1"/>
        </dgm:presLayoutVars>
      </dgm:prSet>
      <dgm:spPr/>
      <dgm:t>
        <a:bodyPr/>
        <a:lstStyle/>
        <a:p>
          <a:endParaRPr lang="en-GB"/>
        </a:p>
      </dgm:t>
    </dgm:pt>
    <dgm:pt modelId="{A7DAB1A5-3789-419F-B5E5-1D7D90ABBD91}" type="pres">
      <dgm:prSet presAssocID="{AE5ADF1F-686C-48C2-A6F9-7F7851798319}" presName="sibTrans" presStyleCnt="0"/>
      <dgm:spPr/>
    </dgm:pt>
    <dgm:pt modelId="{83FB0A57-FB5C-44C5-9483-A0EA87A68183}" type="pres">
      <dgm:prSet presAssocID="{6BE4FC83-86DE-4833-BB4F-CF2CD100D711}" presName="node" presStyleLbl="alignAccFollowNode1" presStyleIdx="32" presStyleCnt="40" custLinFactX="-14465" custLinFactNeighborX="-100000">
        <dgm:presLayoutVars>
          <dgm:bulletEnabled val="1"/>
        </dgm:presLayoutVars>
      </dgm:prSet>
      <dgm:spPr/>
      <dgm:t>
        <a:bodyPr/>
        <a:lstStyle/>
        <a:p>
          <a:endParaRPr lang="en-GB"/>
        </a:p>
      </dgm:t>
    </dgm:pt>
    <dgm:pt modelId="{6C9B95C4-9186-4E18-B45D-6C7ED837A490}" type="pres">
      <dgm:prSet presAssocID="{1EE7DA2A-BC62-480B-93F5-37CEB741209F}" presName="sibTrans" presStyleCnt="0"/>
      <dgm:spPr/>
    </dgm:pt>
    <dgm:pt modelId="{78D5A50C-4D38-42FD-8867-C63F655D0266}" type="pres">
      <dgm:prSet presAssocID="{A1B76BAF-8394-4965-B828-12851E6C8A31}" presName="node" presStyleLbl="alignAccFollowNode1" presStyleIdx="33" presStyleCnt="40" custLinFactX="-14465" custLinFactNeighborX="-100000">
        <dgm:presLayoutVars>
          <dgm:bulletEnabled val="1"/>
        </dgm:presLayoutVars>
      </dgm:prSet>
      <dgm:spPr/>
      <dgm:t>
        <a:bodyPr/>
        <a:lstStyle/>
        <a:p>
          <a:endParaRPr lang="en-GB"/>
        </a:p>
      </dgm:t>
    </dgm:pt>
    <dgm:pt modelId="{CF42B2F6-89A3-48D0-8EAB-967B30229EF0}" type="pres">
      <dgm:prSet presAssocID="{C3F03CCA-3D65-4494-858F-88F77D1A180C}" presName="sibTrans" presStyleCnt="0"/>
      <dgm:spPr/>
    </dgm:pt>
    <dgm:pt modelId="{544F9EB9-712B-4E4E-A163-61F076561E12}" type="pres">
      <dgm:prSet presAssocID="{2102BD89-7E53-4F8B-8647-1F0A48B60BB1}" presName="node" presStyleLbl="alignAccFollowNode1" presStyleIdx="34" presStyleCnt="40" custLinFactX="-14465" custLinFactNeighborX="-100000">
        <dgm:presLayoutVars>
          <dgm:bulletEnabled val="1"/>
        </dgm:presLayoutVars>
      </dgm:prSet>
      <dgm:spPr/>
      <dgm:t>
        <a:bodyPr/>
        <a:lstStyle/>
        <a:p>
          <a:endParaRPr lang="en-GB"/>
        </a:p>
      </dgm:t>
    </dgm:pt>
    <dgm:pt modelId="{7DC1E514-992C-4AE5-881C-79F223F440BE}" type="pres">
      <dgm:prSet presAssocID="{BFCD8DB2-5B6D-4846-86D7-D5DABD19133D}" presName="vSp" presStyleCnt="0"/>
      <dgm:spPr/>
    </dgm:pt>
    <dgm:pt modelId="{8269AE83-6FE5-4A38-9513-5C73569DA4F8}" type="pres">
      <dgm:prSet presAssocID="{7397EDDC-7921-42DF-8097-31CE71570621}" presName="horFlow" presStyleCnt="0"/>
      <dgm:spPr/>
    </dgm:pt>
    <dgm:pt modelId="{52A363D2-7F76-43A9-A2FC-7E6F8C216549}" type="pres">
      <dgm:prSet presAssocID="{7397EDDC-7921-42DF-8097-31CE71570621}" presName="bigChev" presStyleLbl="node1" presStyleIdx="7" presStyleCnt="8" custScaleX="115030" custLinFactX="-10627" custLinFactNeighborX="-100000"/>
      <dgm:spPr/>
      <dgm:t>
        <a:bodyPr/>
        <a:lstStyle/>
        <a:p>
          <a:endParaRPr lang="en-GB"/>
        </a:p>
      </dgm:t>
    </dgm:pt>
    <dgm:pt modelId="{66AE3206-4AE1-4AAC-A628-08A70B9B297C}" type="pres">
      <dgm:prSet presAssocID="{DDC4741C-CA62-4D80-8C3E-99152EC59C38}" presName="parTrans" presStyleCnt="0"/>
      <dgm:spPr/>
    </dgm:pt>
    <dgm:pt modelId="{B857BDEC-C4D5-4E40-95C3-D0A1CCB9BD22}" type="pres">
      <dgm:prSet presAssocID="{8344CAB0-CD22-4620-B4CA-28C3C3AF25B8}" presName="node" presStyleLbl="alignAccFollowNode1" presStyleIdx="35" presStyleCnt="40" custLinFactX="-14465" custLinFactNeighborX="-100000">
        <dgm:presLayoutVars>
          <dgm:bulletEnabled val="1"/>
        </dgm:presLayoutVars>
      </dgm:prSet>
      <dgm:spPr/>
      <dgm:t>
        <a:bodyPr/>
        <a:lstStyle/>
        <a:p>
          <a:endParaRPr lang="en-GB"/>
        </a:p>
      </dgm:t>
    </dgm:pt>
    <dgm:pt modelId="{99D1EDB5-1962-4A8C-8720-90EDE4B1434D}" type="pres">
      <dgm:prSet presAssocID="{9CB2C81A-AB7A-4AE2-8DB3-F62F390D0B4B}" presName="sibTrans" presStyleCnt="0"/>
      <dgm:spPr/>
    </dgm:pt>
    <dgm:pt modelId="{3B78626F-2891-44B5-90B7-C824D576B184}" type="pres">
      <dgm:prSet presAssocID="{B1105074-9045-4E51-8B15-6D342E111B36}" presName="node" presStyleLbl="alignAccFollowNode1" presStyleIdx="36" presStyleCnt="40" custLinFactX="-14465" custLinFactNeighborX="-100000">
        <dgm:presLayoutVars>
          <dgm:bulletEnabled val="1"/>
        </dgm:presLayoutVars>
      </dgm:prSet>
      <dgm:spPr/>
      <dgm:t>
        <a:bodyPr/>
        <a:lstStyle/>
        <a:p>
          <a:endParaRPr lang="en-GB"/>
        </a:p>
      </dgm:t>
    </dgm:pt>
    <dgm:pt modelId="{1B396F4E-6BC7-4EA1-A8E0-7D5C85CC5776}" type="pres">
      <dgm:prSet presAssocID="{C10F99A3-9303-4130-9BD4-FC8090EAD25B}" presName="sibTrans" presStyleCnt="0"/>
      <dgm:spPr/>
    </dgm:pt>
    <dgm:pt modelId="{85C0645E-657D-4CB0-B9AA-863F5061FFFB}" type="pres">
      <dgm:prSet presAssocID="{16E5422A-0A07-471F-A81C-35B63AA8043D}" presName="node" presStyleLbl="alignAccFollowNode1" presStyleIdx="37" presStyleCnt="40" custLinFactX="-14465" custLinFactNeighborX="-100000">
        <dgm:presLayoutVars>
          <dgm:bulletEnabled val="1"/>
        </dgm:presLayoutVars>
      </dgm:prSet>
      <dgm:spPr/>
      <dgm:t>
        <a:bodyPr/>
        <a:lstStyle/>
        <a:p>
          <a:endParaRPr lang="en-GB"/>
        </a:p>
      </dgm:t>
    </dgm:pt>
    <dgm:pt modelId="{96EA5CF5-6843-4632-82AC-AA8EE3A20D4D}" type="pres">
      <dgm:prSet presAssocID="{CA3EBEBB-43F8-4E31-BCEF-0D48EDD21714}" presName="sibTrans" presStyleCnt="0"/>
      <dgm:spPr/>
    </dgm:pt>
    <dgm:pt modelId="{7414299B-BE2E-4135-95AA-CE72762B3130}" type="pres">
      <dgm:prSet presAssocID="{00B242BF-64A5-4622-9729-33BDA306630B}" presName="node" presStyleLbl="alignAccFollowNode1" presStyleIdx="38" presStyleCnt="40" custLinFactX="-14465" custLinFactNeighborX="-100000">
        <dgm:presLayoutVars>
          <dgm:bulletEnabled val="1"/>
        </dgm:presLayoutVars>
      </dgm:prSet>
      <dgm:spPr/>
      <dgm:t>
        <a:bodyPr/>
        <a:lstStyle/>
        <a:p>
          <a:endParaRPr lang="en-GB"/>
        </a:p>
      </dgm:t>
    </dgm:pt>
    <dgm:pt modelId="{2E927B82-3443-4CC9-8604-2F4C2BC3A1A9}" type="pres">
      <dgm:prSet presAssocID="{97CFBE2E-C633-4F36-B20D-357E0AD90780}" presName="sibTrans" presStyleCnt="0"/>
      <dgm:spPr/>
    </dgm:pt>
    <dgm:pt modelId="{22F12335-DDC6-48D3-A944-E2076329CD20}" type="pres">
      <dgm:prSet presAssocID="{260DF6A2-363A-415C-9A98-3E16CCF3538E}" presName="node" presStyleLbl="alignAccFollowNode1" presStyleIdx="39" presStyleCnt="40" custLinFactX="-14465" custLinFactNeighborX="-100000">
        <dgm:presLayoutVars>
          <dgm:bulletEnabled val="1"/>
        </dgm:presLayoutVars>
      </dgm:prSet>
      <dgm:spPr/>
      <dgm:t>
        <a:bodyPr/>
        <a:lstStyle/>
        <a:p>
          <a:endParaRPr lang="en-GB"/>
        </a:p>
      </dgm:t>
    </dgm:pt>
  </dgm:ptLst>
  <dgm:cxnLst>
    <dgm:cxn modelId="{39355186-59FA-4D01-8F4C-D7241D567961}" type="presOf" srcId="{A1B76BAF-8394-4965-B828-12851E6C8A31}" destId="{78D5A50C-4D38-42FD-8867-C63F655D0266}" srcOrd="0" destOrd="0" presId="urn:microsoft.com/office/officeart/2005/8/layout/lProcess3"/>
    <dgm:cxn modelId="{3DF74533-B870-46F1-8B05-AAFEE341841E}" srcId="{A41029E1-C68B-46EA-8C2B-4D3DE5F868D6}" destId="{A81FD0F6-252E-45E4-B5CD-039104A3F921}" srcOrd="3" destOrd="0" parTransId="{A41C4303-98F0-4221-AE1B-CAF26E5E290E}" sibTransId="{FEEB76C6-AA68-4F8C-AA48-DE967D71E1AD}"/>
    <dgm:cxn modelId="{F20E42C7-66FE-43CC-975A-1FF66F5C4C9B}" srcId="{3A85CE20-72AE-41F5-BE8F-9FF9A28685F9}" destId="{84E4582A-0CE7-478D-A4F2-8E347B906D76}" srcOrd="3" destOrd="0" parTransId="{078015EE-BA34-4004-9EE5-026ABF19BD6A}" sibTransId="{A631C4A9-4568-4C29-9ACE-AF91AD04ECF0}"/>
    <dgm:cxn modelId="{860634BC-128D-4063-BB26-B25A6F55482E}" srcId="{7397EDDC-7921-42DF-8097-31CE71570621}" destId="{8344CAB0-CD22-4620-B4CA-28C3C3AF25B8}" srcOrd="0" destOrd="0" parTransId="{DDC4741C-CA62-4D80-8C3E-99152EC59C38}" sibTransId="{9CB2C81A-AB7A-4AE2-8DB3-F62F390D0B4B}"/>
    <dgm:cxn modelId="{272564B6-31B4-423E-A2B2-E7272583C9EA}" srcId="{4589D48D-DD4B-49E6-9791-D6BF3AA6F75F}" destId="{5FA64E29-003D-410F-BF78-DA82FBD43657}" srcOrd="1" destOrd="0" parTransId="{37020A62-27F5-44AC-BD5E-30F440DEF629}" sibTransId="{2915EDBB-32F5-404E-B984-6ADA515F53F4}"/>
    <dgm:cxn modelId="{8F22FDB3-7B0E-4061-B9B4-0075EA84C2F8}" type="presOf" srcId="{DCE88FF8-9A42-4D9E-AFC8-93685DFD3717}" destId="{EE716CAD-EA30-4C26-B085-98E694445C91}" srcOrd="0" destOrd="0" presId="urn:microsoft.com/office/officeart/2005/8/layout/lProcess3"/>
    <dgm:cxn modelId="{D6D76781-8E8D-4A16-9D77-E570F3CDC10A}" type="presOf" srcId="{AFEBABDE-9BB3-40C9-BEFC-2BF9C2E4FD63}" destId="{383E76D4-17A9-41C3-9286-8C8C70C15A3E}" srcOrd="0" destOrd="0" presId="urn:microsoft.com/office/officeart/2005/8/layout/lProcess3"/>
    <dgm:cxn modelId="{3B971B79-0BB3-4309-B77E-E16DD992AB5F}" type="presOf" srcId="{8E5EFD30-E7BE-44EB-AFF2-FE7FBF718DCE}" destId="{9547C54F-B7EC-49EB-A184-519337B8B7B5}" srcOrd="0" destOrd="0" presId="urn:microsoft.com/office/officeart/2005/8/layout/lProcess3"/>
    <dgm:cxn modelId="{FB2EB328-71C9-4F68-BC97-868B9D733DCF}" srcId="{7397EDDC-7921-42DF-8097-31CE71570621}" destId="{B1105074-9045-4E51-8B15-6D342E111B36}" srcOrd="1" destOrd="0" parTransId="{6DB8C40F-1A30-444E-82AD-A62ECA1D1011}" sibTransId="{C10F99A3-9303-4130-9BD4-FC8090EAD25B}"/>
    <dgm:cxn modelId="{87ECC79E-1908-47A3-ACAB-91712BD9DA52}" type="presOf" srcId="{5FA64E29-003D-410F-BF78-DA82FBD43657}" destId="{DB3CB2D9-7824-4737-B48A-5E071DBF2AF0}" srcOrd="0" destOrd="0" presId="urn:microsoft.com/office/officeart/2005/8/layout/lProcess3"/>
    <dgm:cxn modelId="{193F595B-8F68-4665-9834-61D9F34E78C0}" srcId="{A41029E1-C68B-46EA-8C2B-4D3DE5F868D6}" destId="{64C1E447-285D-4846-B591-BE8CEE7CF420}" srcOrd="1" destOrd="0" parTransId="{9AF86462-CC61-409C-95A9-6CD3FB669DCC}" sibTransId="{4CB0737F-D85B-4D78-B043-4D0341AAD431}"/>
    <dgm:cxn modelId="{399C127E-75B7-45D0-88DD-EDD74BA19886}" type="presOf" srcId="{2102BD89-7E53-4F8B-8647-1F0A48B60BB1}" destId="{544F9EB9-712B-4E4E-A163-61F076561E12}" srcOrd="0" destOrd="0" presId="urn:microsoft.com/office/officeart/2005/8/layout/lProcess3"/>
    <dgm:cxn modelId="{3D05A207-E378-4093-AEED-9B7ABC1AED66}" srcId="{BFCD8DB2-5B6D-4846-86D7-D5DABD19133D}" destId="{8E5EFD30-E7BE-44EB-AFF2-FE7FBF718DCE}" srcOrd="1" destOrd="0" parTransId="{5C8F60CB-6E9D-4CB5-9341-7385729E2D9A}" sibTransId="{AE5ADF1F-686C-48C2-A6F9-7F7851798319}"/>
    <dgm:cxn modelId="{D642E5F5-8DF8-432A-A693-2D4AF8A70206}" type="presOf" srcId="{00B242BF-64A5-4622-9729-33BDA306630B}" destId="{7414299B-BE2E-4135-95AA-CE72762B3130}" srcOrd="0" destOrd="0" presId="urn:microsoft.com/office/officeart/2005/8/layout/lProcess3"/>
    <dgm:cxn modelId="{B5139D29-ADB8-4E11-9F5B-EF748DE6EAE4}" type="presOf" srcId="{260DF6A2-363A-415C-9A98-3E16CCF3538E}" destId="{22F12335-DDC6-48D3-A944-E2076329CD20}" srcOrd="0" destOrd="0" presId="urn:microsoft.com/office/officeart/2005/8/layout/lProcess3"/>
    <dgm:cxn modelId="{2C442769-5BA3-4A41-9C3A-DC9765E8BB9F}" type="presOf" srcId="{DA310A41-8E53-46ED-9878-B1EB34E3ACFA}" destId="{DB6F3920-1D8F-4685-AC1C-0151804C62C0}" srcOrd="0" destOrd="0" presId="urn:microsoft.com/office/officeart/2005/8/layout/lProcess3"/>
    <dgm:cxn modelId="{4399A2C9-BCAB-46F9-B104-2F1853AD74D7}" type="presOf" srcId="{322E7ADE-2F77-4F7B-BE55-DAB2A3AB334F}" destId="{DF87E48A-4261-440E-BD68-DA2862198746}" srcOrd="0" destOrd="0" presId="urn:microsoft.com/office/officeart/2005/8/layout/lProcess3"/>
    <dgm:cxn modelId="{5BBE5B9E-37E9-4BC6-BB6A-60E4D3D97694}" srcId="{3A85CE20-72AE-41F5-BE8F-9FF9A28685F9}" destId="{D8C09100-2C97-43EC-B7BD-24A9AE2FB80E}" srcOrd="2" destOrd="0" parTransId="{D0288145-E5EE-482D-99F1-B112CC13B582}" sibTransId="{188CB35D-901B-41ED-B96B-C64718FC07C5}"/>
    <dgm:cxn modelId="{84BAE3BA-80FB-4B4A-95A9-0903C37CA722}" srcId="{E8A8EC2C-7CCB-4AD7-8682-E0FB58B815F9}" destId="{DCE88FF8-9A42-4D9E-AFC8-93685DFD3717}" srcOrd="2" destOrd="0" parTransId="{EE3F5C41-D85D-4855-9556-243B7D8D91AE}" sibTransId="{AA610E68-F3A5-4659-BCF6-FDE8AD4DC5A7}"/>
    <dgm:cxn modelId="{F4028E4F-3E9F-45A4-A22F-55EF35F916F7}" type="presOf" srcId="{91AC0FB3-F52E-4EC9-888D-24F955A6F09B}" destId="{878F3BC6-342E-41C3-B4AA-49EB33AF24F3}" srcOrd="0" destOrd="0" presId="urn:microsoft.com/office/officeart/2005/8/layout/lProcess3"/>
    <dgm:cxn modelId="{A5A7920E-BCD5-4F40-8537-87785A0BE604}" srcId="{A41029E1-C68B-46EA-8C2B-4D3DE5F868D6}" destId="{23F95797-449D-4227-B291-083CEDD35639}" srcOrd="0" destOrd="0" parTransId="{781DD3AA-5215-4093-BD07-875843C9B278}" sibTransId="{A994B1AB-3026-45F3-A08B-5BD4C9157487}"/>
    <dgm:cxn modelId="{92D4F217-FC3A-444C-827E-A6B3535629E7}" type="presOf" srcId="{BFCD8DB2-5B6D-4846-86D7-D5DABD19133D}" destId="{B449C008-B75E-4D28-8216-7A8925DDDB26}" srcOrd="0" destOrd="0" presId="urn:microsoft.com/office/officeart/2005/8/layout/lProcess3"/>
    <dgm:cxn modelId="{E9A39A4D-10C6-4B7C-8433-92FF09752225}" type="presOf" srcId="{853C57A7-3AD8-49B2-9490-3C629B01A856}" destId="{9BD7BBBC-4B06-4DF7-B4C5-B773C31D8A83}" srcOrd="0" destOrd="0" presId="urn:microsoft.com/office/officeart/2005/8/layout/lProcess3"/>
    <dgm:cxn modelId="{0E6E61AB-3E28-4794-97E9-DA5607597171}" srcId="{4589D48D-DD4B-49E6-9791-D6BF3AA6F75F}" destId="{99C29883-0E3D-4B82-B09C-104F68A4F833}" srcOrd="3" destOrd="0" parTransId="{071CACB0-0B62-4FF9-A40B-9C7EEF0F01E0}" sibTransId="{CE50D14D-C4C5-4FE7-AF56-AC2A9B5A09C3}"/>
    <dgm:cxn modelId="{AA83CC37-FA93-48CC-89AB-EF306A4C711A}" srcId="{4589D48D-DD4B-49E6-9791-D6BF3AA6F75F}" destId="{A09A3189-D1D0-4ABD-A67A-8DC8331413DD}" srcOrd="2" destOrd="0" parTransId="{E79C0C36-FB80-44BE-8425-6F26512FBECD}" sibTransId="{60ABDB51-AFCE-4B1F-87B9-8D1DE7C44B7C}"/>
    <dgm:cxn modelId="{D6A2BBB8-6827-4FC1-AAE2-A2B5664D1CDA}" srcId="{DCE88FF8-9A42-4D9E-AFC8-93685DFD3717}" destId="{91AC0FB3-F52E-4EC9-888D-24F955A6F09B}" srcOrd="1" destOrd="0" parTransId="{35C80800-A496-47D9-964B-5F6651B3CBA8}" sibTransId="{9F62C041-B720-4526-9AB8-E116BB2F7B24}"/>
    <dgm:cxn modelId="{97A707FB-3D00-4D16-9722-19ED232E6C5C}" srcId="{3A85CE20-72AE-41F5-BE8F-9FF9A28685F9}" destId="{BEFDC575-5769-454B-8674-29224B2E39BE}" srcOrd="4" destOrd="0" parTransId="{741727ED-E281-46CC-B6E1-A1FDD69D0BCF}" sibTransId="{CEEE04DA-CD26-4227-BC7D-0BC2B024F1D6}"/>
    <dgm:cxn modelId="{35EC6EDF-C096-4C9D-88F6-D1E852B07064}" srcId="{05BCFEA6-7DCC-45E1-B0FC-0B9A4146A319}" destId="{5502F7EA-8630-4D37-908D-5D915F76A687}" srcOrd="3" destOrd="0" parTransId="{BC110711-BC0E-45A6-B2BE-B2B2C858BE25}" sibTransId="{00B6B710-BC86-43DB-A162-75DAC81329D6}"/>
    <dgm:cxn modelId="{94984156-082B-43F8-B19B-400A082B3E63}" type="presOf" srcId="{7397EDDC-7921-42DF-8097-31CE71570621}" destId="{52A363D2-7F76-43A9-A2FC-7E6F8C216549}" srcOrd="0" destOrd="0" presId="urn:microsoft.com/office/officeart/2005/8/layout/lProcess3"/>
    <dgm:cxn modelId="{A13FE5DF-97D4-42C6-B2FE-E90A74F8F02A}" srcId="{322E7ADE-2F77-4F7B-BE55-DAB2A3AB334F}" destId="{D7A5A07D-4E68-4923-AA5F-0962FC2EB08B}" srcOrd="3" destOrd="0" parTransId="{C239706B-E10F-4DED-8F14-9AB1E99CFF93}" sibTransId="{ADDE6B53-B2A9-4745-975E-EE353763B375}"/>
    <dgm:cxn modelId="{31AD2170-C625-4002-AD87-0CF30565035D}" type="presOf" srcId="{E8A8EC2C-7CCB-4AD7-8682-E0FB58B815F9}" destId="{04125055-A0A7-4C13-9B8E-EDBF338F16E9}" srcOrd="0" destOrd="0" presId="urn:microsoft.com/office/officeart/2005/8/layout/lProcess3"/>
    <dgm:cxn modelId="{6BF60436-05EE-46D6-BBED-77CD42657A58}" srcId="{3A85CE20-72AE-41F5-BE8F-9FF9A28685F9}" destId="{853C57A7-3AD8-49B2-9490-3C629B01A856}" srcOrd="1" destOrd="0" parTransId="{29CFD173-524C-49A1-9A0C-363DD59FB9C6}" sibTransId="{7B3C4DDA-614C-4655-8235-108B118A42A2}"/>
    <dgm:cxn modelId="{38F3D26A-21AE-4DF2-A3ED-73EDE3131E8B}" type="presOf" srcId="{99C29883-0E3D-4B82-B09C-104F68A4F833}" destId="{8A5BDC72-E56F-4442-8E67-CBD38CC3A1D8}" srcOrd="0" destOrd="0" presId="urn:microsoft.com/office/officeart/2005/8/layout/lProcess3"/>
    <dgm:cxn modelId="{1353D2CE-BE86-4289-9E1F-3EAA156CAA4D}" type="presOf" srcId="{FF7259A8-CF52-44B8-BDF5-2A219E5880A3}" destId="{E4A2BFD1-8855-4061-B566-ACBF845A6AB6}" srcOrd="0" destOrd="0" presId="urn:microsoft.com/office/officeart/2005/8/layout/lProcess3"/>
    <dgm:cxn modelId="{04E53EF9-ABB9-4BFD-B7DA-696321212FAA}" type="presOf" srcId="{8E641AFD-FF3C-435D-A29E-B0D34E3BB1C8}" destId="{56E355E5-D99E-494C-9D6B-B8465825E30A}" srcOrd="0" destOrd="0" presId="urn:microsoft.com/office/officeart/2005/8/layout/lProcess3"/>
    <dgm:cxn modelId="{2387C309-3087-4806-BE72-5468B1B29579}" srcId="{7397EDDC-7921-42DF-8097-31CE71570621}" destId="{00B242BF-64A5-4622-9729-33BDA306630B}" srcOrd="3" destOrd="0" parTransId="{DB845DD5-D43D-4160-AB9C-D631D4CA058C}" sibTransId="{97CFBE2E-C633-4F36-B20D-357E0AD90780}"/>
    <dgm:cxn modelId="{77D06EFD-243D-4104-891F-762993B36393}" srcId="{05BCFEA6-7DCC-45E1-B0FC-0B9A4146A319}" destId="{DA310A41-8E53-46ED-9878-B1EB34E3ACFA}" srcOrd="0" destOrd="0" parTransId="{03F1A21D-0762-4F44-B2D4-B29D0C752864}" sibTransId="{9B1296E5-2B94-4CB5-83E2-62CC52CDFBF3}"/>
    <dgm:cxn modelId="{B9FA2100-C765-4EA7-A463-017C9F44944C}" type="presOf" srcId="{23F95797-449D-4227-B291-083CEDD35639}" destId="{AA73E19D-3861-4932-8CC4-6BA3C4497325}" srcOrd="0" destOrd="0" presId="urn:microsoft.com/office/officeart/2005/8/layout/lProcess3"/>
    <dgm:cxn modelId="{8BA3956E-8CAE-45CC-96F4-B87BDAF77E94}" srcId="{322E7ADE-2F77-4F7B-BE55-DAB2A3AB334F}" destId="{C40EB96E-836F-4809-A56C-64B10AFC10CE}" srcOrd="4" destOrd="0" parTransId="{AC3B14B8-9130-4261-A92F-00F0DE8AF2F6}" sibTransId="{7E75CC6A-78D8-4EB7-9982-41912D750302}"/>
    <dgm:cxn modelId="{447CE735-3CD3-4CAF-8D0D-BB13A5ADC5F9}" srcId="{E8A8EC2C-7CCB-4AD7-8682-E0FB58B815F9}" destId="{A41029E1-C68B-46EA-8C2B-4D3DE5F868D6}" srcOrd="0" destOrd="0" parTransId="{3AB9FFDD-8AE4-400E-AF32-84B257047065}" sibTransId="{14978508-C2D1-46BE-B933-2CC36F29504E}"/>
    <dgm:cxn modelId="{4D059477-D850-49A2-9815-3A913386B19C}" srcId="{E8A8EC2C-7CCB-4AD7-8682-E0FB58B815F9}" destId="{322E7ADE-2F77-4F7B-BE55-DAB2A3AB334F}" srcOrd="3" destOrd="0" parTransId="{DEA5A12D-1952-4F25-A6C9-7FF90ED48C26}" sibTransId="{3F230DE8-89BA-4EB2-B339-DC9273740F86}"/>
    <dgm:cxn modelId="{84C1948C-630F-404A-9BF8-780241634903}" type="presOf" srcId="{8BD92E73-024A-43C5-AECD-CC7DC881A6CC}" destId="{C039B8F6-2301-4A87-B9E5-95439CFFFAD9}" srcOrd="0" destOrd="0" presId="urn:microsoft.com/office/officeart/2005/8/layout/lProcess3"/>
    <dgm:cxn modelId="{62A21E9B-FA13-4E40-A674-3E77B93949D4}" srcId="{05BCFEA6-7DCC-45E1-B0FC-0B9A4146A319}" destId="{AFEBABDE-9BB3-40C9-BEFC-2BF9C2E4FD63}" srcOrd="4" destOrd="0" parTransId="{3AB445A9-C9FE-473C-B630-8B236E825D1A}" sibTransId="{F027AF68-7E2A-457E-90E8-E513CF931FE3}"/>
    <dgm:cxn modelId="{2E7C9F66-23DC-43C2-9768-92D385AEF322}" type="presOf" srcId="{A41029E1-C68B-46EA-8C2B-4D3DE5F868D6}" destId="{6428DEEF-093E-4126-859D-FF2AF76B2BF5}" srcOrd="0" destOrd="0" presId="urn:microsoft.com/office/officeart/2005/8/layout/lProcess3"/>
    <dgm:cxn modelId="{D5C3B061-F83F-495A-99EA-9720D7FDBD64}" type="presOf" srcId="{2B0B0022-629F-4B47-BFAC-A23A1E407C4E}" destId="{C734898A-15D1-48B2-8941-1059597B241B}" srcOrd="0" destOrd="0" presId="urn:microsoft.com/office/officeart/2005/8/layout/lProcess3"/>
    <dgm:cxn modelId="{AD5E69D9-67F5-48DF-8C0B-936474F9240B}" type="presOf" srcId="{329C1344-CCFF-4EF1-AA9F-E355F9B4E926}" destId="{5E79D2E0-DE71-4A09-8079-267902DA46BB}" srcOrd="0" destOrd="0" presId="urn:microsoft.com/office/officeart/2005/8/layout/lProcess3"/>
    <dgm:cxn modelId="{C2406EAB-ED3E-4250-BFB1-11BA04BE238C}" srcId="{DCE88FF8-9A42-4D9E-AFC8-93685DFD3717}" destId="{A42287EF-90E1-4436-A993-27A364BC869B}" srcOrd="0" destOrd="0" parTransId="{B549EEAC-80FE-458F-9E9C-4B698C6D97AF}" sibTransId="{9B8C9B17-8BC4-40FA-A59B-F2B9807E39C8}"/>
    <dgm:cxn modelId="{2FCB61FB-E4DA-4025-B64A-D95DA506695B}" srcId="{E8A8EC2C-7CCB-4AD7-8682-E0FB58B815F9}" destId="{7397EDDC-7921-42DF-8097-31CE71570621}" srcOrd="7" destOrd="0" parTransId="{09CFC2F9-8990-4349-972C-0A670F622E23}" sibTransId="{6B744555-CFF0-4C4C-B946-0E2E910D038E}"/>
    <dgm:cxn modelId="{363F97A6-1559-4805-9EBE-E1EBC313ED5D}" srcId="{BFCD8DB2-5B6D-4846-86D7-D5DABD19133D}" destId="{2102BD89-7E53-4F8B-8647-1F0A48B60BB1}" srcOrd="4" destOrd="0" parTransId="{6096F653-25BB-46CD-BFE6-B351DC0B8799}" sibTransId="{D8DAFEF6-8B25-4F18-BB74-33B06873F7BB}"/>
    <dgm:cxn modelId="{1F8D1FEB-C666-4296-BD22-AED2FC9FD9A7}" type="presOf" srcId="{BEFDC575-5769-454B-8674-29224B2E39BE}" destId="{42A0BDA0-7FDD-4A9D-99BD-154363DC52CE}" srcOrd="0" destOrd="0" presId="urn:microsoft.com/office/officeart/2005/8/layout/lProcess3"/>
    <dgm:cxn modelId="{1C4E447D-145A-4D86-B032-EEE12806DF92}" type="presOf" srcId="{72726025-8074-4928-AB32-1176BBA65E48}" destId="{E0CED8F5-84D2-442C-9CA7-3E775EA60AF8}" srcOrd="0" destOrd="0" presId="urn:microsoft.com/office/officeart/2005/8/layout/lProcess3"/>
    <dgm:cxn modelId="{4A7E44F1-F6B4-4AEC-AEF9-4061C8500C49}" type="presOf" srcId="{C40EB96E-836F-4809-A56C-64B10AFC10CE}" destId="{37D679A9-E8A1-43FC-9B56-B6BE2A635B8A}" srcOrd="0" destOrd="0" presId="urn:microsoft.com/office/officeart/2005/8/layout/lProcess3"/>
    <dgm:cxn modelId="{B0453B4D-A67E-463C-93AD-ECA512436FE3}" srcId="{322E7ADE-2F77-4F7B-BE55-DAB2A3AB334F}" destId="{CC07F34E-93BC-4C81-A4AC-825B55BB2FEF}" srcOrd="1" destOrd="0" parTransId="{3F6A7555-937F-40ED-99BF-8531E2135E58}" sibTransId="{29B2847E-BDFB-428A-B249-1B7A5DDDC2FB}"/>
    <dgm:cxn modelId="{8B7978B0-57F5-4B90-A2A1-F0838D7C034C}" type="presOf" srcId="{16E5422A-0A07-471F-A81C-35B63AA8043D}" destId="{85C0645E-657D-4CB0-B9AA-863F5061FFFB}" srcOrd="0" destOrd="0" presId="urn:microsoft.com/office/officeart/2005/8/layout/lProcess3"/>
    <dgm:cxn modelId="{9B8357F2-4B71-4484-AAC0-A3B69B3F89BC}" type="presOf" srcId="{5502F7EA-8630-4D37-908D-5D915F76A687}" destId="{C365839D-3DD0-4A21-AFFA-19DCE0E5AF13}" srcOrd="0" destOrd="0" presId="urn:microsoft.com/office/officeart/2005/8/layout/lProcess3"/>
    <dgm:cxn modelId="{B0856D6C-6022-4B16-A410-D41B06DE10B8}" srcId="{4589D48D-DD4B-49E6-9791-D6BF3AA6F75F}" destId="{8BD92E73-024A-43C5-AECD-CC7DC881A6CC}" srcOrd="4" destOrd="0" parTransId="{2700675D-4C8D-414B-9424-B1A80E52A0BD}" sibTransId="{E93195E8-9B85-40D1-BE8D-373947E039D7}"/>
    <dgm:cxn modelId="{C6B49BE3-4824-42F7-956E-D8287763A8EE}" srcId="{BFCD8DB2-5B6D-4846-86D7-D5DABD19133D}" destId="{6BE4FC83-86DE-4833-BB4F-CF2CD100D711}" srcOrd="2" destOrd="0" parTransId="{986C79F6-B35A-4192-B937-65646A821B97}" sibTransId="{1EE7DA2A-BC62-480B-93F5-37CEB741209F}"/>
    <dgm:cxn modelId="{3C385E0C-3579-44DD-9645-B909E0D0B7F0}" srcId="{E8A8EC2C-7CCB-4AD7-8682-E0FB58B815F9}" destId="{3A85CE20-72AE-41F5-BE8F-9FF9A28685F9}" srcOrd="5" destOrd="0" parTransId="{39FF6FCD-9A62-464C-AD96-E766022013EF}" sibTransId="{D9B6E912-D0BD-4AC1-A63C-B959DE02572E}"/>
    <dgm:cxn modelId="{6F4A68D3-09DC-48FD-B304-90AE28EE5257}" srcId="{E8A8EC2C-7CCB-4AD7-8682-E0FB58B815F9}" destId="{4589D48D-DD4B-49E6-9791-D6BF3AA6F75F}" srcOrd="4" destOrd="0" parTransId="{6DE8B072-C1FA-4871-9766-C3803E5BAF00}" sibTransId="{4425A71C-2C32-4E13-9731-4A4D7D8073A6}"/>
    <dgm:cxn modelId="{8AA58617-B2AD-4EC8-BACA-FEF810F02784}" type="presOf" srcId="{E9F4A7F8-02FC-4059-B308-25AE6299AC66}" destId="{970A97C1-C005-49FB-8B66-4BC3337EE7DB}" srcOrd="0" destOrd="0" presId="urn:microsoft.com/office/officeart/2005/8/layout/lProcess3"/>
    <dgm:cxn modelId="{52456B06-8267-402A-9458-F2CD4BB88943}" type="presOf" srcId="{8987E2A7-631C-404A-9DF0-C8C1CF98279C}" destId="{1A3792F6-0B3B-4299-B138-3395464B952C}" srcOrd="0" destOrd="0" presId="urn:microsoft.com/office/officeart/2005/8/layout/lProcess3"/>
    <dgm:cxn modelId="{F63D8BA7-205C-4889-85AA-3652363F91AD}" type="presOf" srcId="{A81FD0F6-252E-45E4-B5CD-039104A3F921}" destId="{2F1C6E96-2375-423B-AF1B-68299A065A24}" srcOrd="0" destOrd="0" presId="urn:microsoft.com/office/officeart/2005/8/layout/lProcess3"/>
    <dgm:cxn modelId="{909CCA38-0EAD-4DC8-96A6-00AD35D36A34}" srcId="{A41029E1-C68B-46EA-8C2B-4D3DE5F868D6}" destId="{CD18EFCF-0E28-4FEC-8CA1-42CC2F32F8EF}" srcOrd="4" destOrd="0" parTransId="{553BD22A-216C-449F-81A7-6C6C282046F0}" sibTransId="{A4519D8E-C42D-4C56-89A5-FB75C7A55D70}"/>
    <dgm:cxn modelId="{E16E68E8-6A7A-4F0F-9486-B683BA78ACF3}" srcId="{DCE88FF8-9A42-4D9E-AFC8-93685DFD3717}" destId="{E9F4A7F8-02FC-4059-B308-25AE6299AC66}" srcOrd="2" destOrd="0" parTransId="{48EC379A-62E5-4EA1-B4C1-8DD2A5E2DA6A}" sibTransId="{35739470-5D40-408C-9D5C-B8772CE05B35}"/>
    <dgm:cxn modelId="{21267046-2D5E-4F48-A8A7-3CEE548C325B}" type="presOf" srcId="{8344CAB0-CD22-4620-B4CA-28C3C3AF25B8}" destId="{B857BDEC-C4D5-4E40-95C3-D0A1CCB9BD22}" srcOrd="0" destOrd="0" presId="urn:microsoft.com/office/officeart/2005/8/layout/lProcess3"/>
    <dgm:cxn modelId="{B9446BBE-E838-463F-8197-1F75F4FA2A68}" srcId="{05BCFEA6-7DCC-45E1-B0FC-0B9A4146A319}" destId="{2B0B0022-629F-4B47-BFAC-A23A1E407C4E}" srcOrd="2" destOrd="0" parTransId="{2D435EB4-0E12-4948-86AE-6400225B47AC}" sibTransId="{80ABFA6C-09D9-4636-87B9-744339EA30D8}"/>
    <dgm:cxn modelId="{1A193E91-6B02-48DE-B782-BBBFCE9B4055}" type="presOf" srcId="{14EBEBE3-5AA7-4529-87F0-0390AA3CFE53}" destId="{7023CC5F-700E-4152-B0BA-F00D52EC4B97}" srcOrd="0" destOrd="0" presId="urn:microsoft.com/office/officeart/2005/8/layout/lProcess3"/>
    <dgm:cxn modelId="{B46923E6-E38F-421C-8D1D-3FC72A6212CD}" srcId="{7397EDDC-7921-42DF-8097-31CE71570621}" destId="{260DF6A2-363A-415C-9A98-3E16CCF3538E}" srcOrd="4" destOrd="0" parTransId="{0D1CCA2D-605C-4DE8-85C6-8A97972D9905}" sibTransId="{51527865-B729-48EB-A912-77EB315BD6E7}"/>
    <dgm:cxn modelId="{38745E90-5270-44AE-866E-46ED7D88D4E8}" type="presOf" srcId="{3A85CE20-72AE-41F5-BE8F-9FF9A28685F9}" destId="{5F6D93BA-D279-4CF7-BDE4-7088422274D4}" srcOrd="0" destOrd="0" presId="urn:microsoft.com/office/officeart/2005/8/layout/lProcess3"/>
    <dgm:cxn modelId="{FD5AE0CF-C0F5-4DAA-B14F-91965F9D4E1E}" type="presOf" srcId="{B1105074-9045-4E51-8B15-6D342E111B36}" destId="{3B78626F-2891-44B5-90B7-C824D576B184}" srcOrd="0" destOrd="0" presId="urn:microsoft.com/office/officeart/2005/8/layout/lProcess3"/>
    <dgm:cxn modelId="{C1D67B12-BDC1-4D65-9D70-54A6B8980F45}" srcId="{05BCFEA6-7DCC-45E1-B0FC-0B9A4146A319}" destId="{32DBBE10-3E56-4CD7-8E73-0B35D2F00C43}" srcOrd="1" destOrd="0" parTransId="{028AE28A-5B75-4EC8-9059-8F13A54296AF}" sibTransId="{8E2EBDDD-06AC-4E3E-A65D-388535DF81B3}"/>
    <dgm:cxn modelId="{90A18A5A-CD24-47B8-9A36-F0316B30FD55}" srcId="{DCE88FF8-9A42-4D9E-AFC8-93685DFD3717}" destId="{8E641AFD-FF3C-435D-A29E-B0D34E3BB1C8}" srcOrd="4" destOrd="0" parTransId="{FAF11531-DDD6-48F0-B2EB-C3E5575EDF5E}" sibTransId="{3D355F7F-7BFE-4D4A-8884-B4F19BBCF365}"/>
    <dgm:cxn modelId="{1512E190-7666-4E69-B4BD-5E83B8CB5F1D}" srcId="{4589D48D-DD4B-49E6-9791-D6BF3AA6F75F}" destId="{72726025-8074-4928-AB32-1176BBA65E48}" srcOrd="0" destOrd="0" parTransId="{D0CFFBD6-ADC8-4E57-9175-68DDB71C3EE2}" sibTransId="{50741B52-37F3-4555-A6E5-66B4B433C1F0}"/>
    <dgm:cxn modelId="{A3064246-71CE-4589-AD6F-4C78FBE92A87}" type="presOf" srcId="{64C1E447-285D-4846-B591-BE8CEE7CF420}" destId="{3832502D-AFEF-4B93-B7EB-554BA643F48C}" srcOrd="0" destOrd="0" presId="urn:microsoft.com/office/officeart/2005/8/layout/lProcess3"/>
    <dgm:cxn modelId="{80EC55D2-D12F-4880-A577-576784DDCB12}" srcId="{BFCD8DB2-5B6D-4846-86D7-D5DABD19133D}" destId="{14EBEBE3-5AA7-4529-87F0-0390AA3CFE53}" srcOrd="0" destOrd="0" parTransId="{3C5D6E62-3380-451F-ADDC-9128F2DDC7AB}" sibTransId="{49C0B2F7-CFFD-4BB8-B332-743857BCFE96}"/>
    <dgm:cxn modelId="{87566AC6-8DBD-4D6F-8E72-8CC38C6A90BA}" type="presOf" srcId="{32DBBE10-3E56-4CD7-8E73-0B35D2F00C43}" destId="{2F8DFA7A-A12B-4D9A-A21C-592D3ED6DE59}" srcOrd="0" destOrd="0" presId="urn:microsoft.com/office/officeart/2005/8/layout/lProcess3"/>
    <dgm:cxn modelId="{DB0CA259-B3C0-4575-AF96-03F4B6E7243A}" srcId="{3A85CE20-72AE-41F5-BE8F-9FF9A28685F9}" destId="{8987E2A7-631C-404A-9DF0-C8C1CF98279C}" srcOrd="0" destOrd="0" parTransId="{3C5DF405-55C4-42F7-8871-A489C48D438B}" sibTransId="{AADAA805-521A-4275-82BB-F378824BA077}"/>
    <dgm:cxn modelId="{74BF8E70-3484-423C-8346-17C100E95578}" type="presOf" srcId="{6BE4FC83-86DE-4833-BB4F-CF2CD100D711}" destId="{83FB0A57-FB5C-44C5-9483-A0EA87A68183}" srcOrd="0" destOrd="0" presId="urn:microsoft.com/office/officeart/2005/8/layout/lProcess3"/>
    <dgm:cxn modelId="{D98C7B38-A310-4AB2-ADA2-EC879CB878CA}" type="presOf" srcId="{05BCFEA6-7DCC-45E1-B0FC-0B9A4146A319}" destId="{93E1E8D5-124C-4BCE-A1FB-FB08AFC8FA73}" srcOrd="0" destOrd="0" presId="urn:microsoft.com/office/officeart/2005/8/layout/lProcess3"/>
    <dgm:cxn modelId="{A1437981-5D15-418A-A937-B8EFE98D8860}" type="presOf" srcId="{CD18EFCF-0E28-4FEC-8CA1-42CC2F32F8EF}" destId="{FD01C065-53C1-4CF3-8CAB-D784F1C2CB71}" srcOrd="0" destOrd="0" presId="urn:microsoft.com/office/officeart/2005/8/layout/lProcess3"/>
    <dgm:cxn modelId="{3C37F995-D63C-41A5-AB3F-10FBA0E6FADB}" srcId="{DCE88FF8-9A42-4D9E-AFC8-93685DFD3717}" destId="{507454C7-BEA3-4BA7-96A4-F7945580AE8B}" srcOrd="3" destOrd="0" parTransId="{30F762AA-8662-484F-A330-80B7BF7C9CBD}" sibTransId="{D4232513-3B1F-48FB-ACA5-C7CCF681F092}"/>
    <dgm:cxn modelId="{7A3FE99A-632D-4773-BE49-7F987E3FBB39}" srcId="{322E7ADE-2F77-4F7B-BE55-DAB2A3AB334F}" destId="{329C1344-CCFF-4EF1-AA9F-E355F9B4E926}" srcOrd="2" destOrd="0" parTransId="{ED89148B-E4B3-4344-A35A-2281E5389717}" sibTransId="{9BAC8062-6FC1-4E1E-A7B6-2E3136B8D750}"/>
    <dgm:cxn modelId="{FA33DFEC-B5BE-4421-A206-CFEA68725E56}" type="presOf" srcId="{507454C7-BEA3-4BA7-96A4-F7945580AE8B}" destId="{6F5C0631-EB25-4762-BBFD-1765168E3A3B}" srcOrd="0" destOrd="0" presId="urn:microsoft.com/office/officeart/2005/8/layout/lProcess3"/>
    <dgm:cxn modelId="{4CE00F3F-64E4-4841-BA36-3ABD2698DEF6}" srcId="{322E7ADE-2F77-4F7B-BE55-DAB2A3AB334F}" destId="{5E799B91-EE47-443F-ABDE-4073A14DB3ED}" srcOrd="0" destOrd="0" parTransId="{AEA19C9A-D428-46D8-A655-7983F13C2210}" sibTransId="{147C33BC-274F-4DA2-BD1F-A4EEB5BA518D}"/>
    <dgm:cxn modelId="{E9AE6D56-4756-4AB8-898B-88421E1FE2F3}" srcId="{E8A8EC2C-7CCB-4AD7-8682-E0FB58B815F9}" destId="{BFCD8DB2-5B6D-4846-86D7-D5DABD19133D}" srcOrd="6" destOrd="0" parTransId="{083CC247-1CEA-49AC-8802-EAF60FFFB299}" sibTransId="{2D05CBEB-0BA4-416A-8F59-77EA1CA77893}"/>
    <dgm:cxn modelId="{C9D2ABEE-1109-41A0-B6BB-7B4855ED4B4A}" type="presOf" srcId="{CC07F34E-93BC-4C81-A4AC-825B55BB2FEF}" destId="{A0B582F3-065F-4687-80AE-4317C95B344C}" srcOrd="0" destOrd="0" presId="urn:microsoft.com/office/officeart/2005/8/layout/lProcess3"/>
    <dgm:cxn modelId="{963E00F4-9B5A-460F-B4AE-3280252ADF4D}" type="presOf" srcId="{D7A5A07D-4E68-4923-AA5F-0962FC2EB08B}" destId="{6D5C8618-422C-4E57-B972-A2EA3C1C56DE}" srcOrd="0" destOrd="0" presId="urn:microsoft.com/office/officeart/2005/8/layout/lProcess3"/>
    <dgm:cxn modelId="{5923DA7C-FA09-4612-98C8-7947BCAAB6AF}" srcId="{BFCD8DB2-5B6D-4846-86D7-D5DABD19133D}" destId="{A1B76BAF-8394-4965-B828-12851E6C8A31}" srcOrd="3" destOrd="0" parTransId="{16D6FA36-64F3-47DF-A51E-03ACB49F4A0F}" sibTransId="{C3F03CCA-3D65-4494-858F-88F77D1A180C}"/>
    <dgm:cxn modelId="{F3A15F01-76C0-4D0F-95FB-155F2A4EFC70}" type="presOf" srcId="{A09A3189-D1D0-4ABD-A67A-8DC8331413DD}" destId="{463A1AAE-27A8-44B5-B9EA-74C9ACF7ADDC}" srcOrd="0" destOrd="0" presId="urn:microsoft.com/office/officeart/2005/8/layout/lProcess3"/>
    <dgm:cxn modelId="{237F82B4-47F0-4AF4-8C0D-15E6D4BE422D}" srcId="{A41029E1-C68B-46EA-8C2B-4D3DE5F868D6}" destId="{FF7259A8-CF52-44B8-BDF5-2A219E5880A3}" srcOrd="2" destOrd="0" parTransId="{3015F1E1-2AD4-4EA0-A14E-DD0C28703E69}" sibTransId="{5D29AD6F-6463-4D77-8A69-9A3CF942A3EA}"/>
    <dgm:cxn modelId="{F5CF8E53-03FD-445C-96D7-29929CF0219A}" type="presOf" srcId="{A42287EF-90E1-4436-A993-27A364BC869B}" destId="{AA27EFCC-38E9-498C-B68C-DE3055E8F68B}" srcOrd="0" destOrd="0" presId="urn:microsoft.com/office/officeart/2005/8/layout/lProcess3"/>
    <dgm:cxn modelId="{0CF3E07B-C812-4F37-916C-13487DD337D3}" srcId="{E8A8EC2C-7CCB-4AD7-8682-E0FB58B815F9}" destId="{05BCFEA6-7DCC-45E1-B0FC-0B9A4146A319}" srcOrd="1" destOrd="0" parTransId="{725DE290-6253-4258-9F44-7A7D6EB8DFB7}" sibTransId="{D7528953-1596-4EAE-8312-18694D527A42}"/>
    <dgm:cxn modelId="{21854F27-2921-4D25-A46B-B5A33B5DACFF}" type="presOf" srcId="{84E4582A-0CE7-478D-A4F2-8E347B906D76}" destId="{1B830A56-1B28-4942-B796-B90CC97846DB}" srcOrd="0" destOrd="0" presId="urn:microsoft.com/office/officeart/2005/8/layout/lProcess3"/>
    <dgm:cxn modelId="{B6947F2B-6B64-4A32-9490-11D1412FE7B2}" type="presOf" srcId="{4589D48D-DD4B-49E6-9791-D6BF3AA6F75F}" destId="{A4FB45C7-5C58-47C9-90E2-213853C6B7A8}" srcOrd="0" destOrd="0" presId="urn:microsoft.com/office/officeart/2005/8/layout/lProcess3"/>
    <dgm:cxn modelId="{AE23F91D-243E-4E00-B102-1693CB113BE8}" type="presOf" srcId="{D8C09100-2C97-43EC-B7BD-24A9AE2FB80E}" destId="{7C7F5870-F260-4CD3-88F4-BC0729B662AB}" srcOrd="0" destOrd="0" presId="urn:microsoft.com/office/officeart/2005/8/layout/lProcess3"/>
    <dgm:cxn modelId="{A4E721F1-C4BF-41CC-99A8-C59F3F6B75A0}" srcId="{7397EDDC-7921-42DF-8097-31CE71570621}" destId="{16E5422A-0A07-471F-A81C-35B63AA8043D}" srcOrd="2" destOrd="0" parTransId="{348AF7FF-D0C2-4B6E-BD43-432EB1A296E6}" sibTransId="{CA3EBEBB-43F8-4E31-BCEF-0D48EDD21714}"/>
    <dgm:cxn modelId="{FBBCA5D3-E9C0-4BB0-B140-683A4908A94A}" type="presOf" srcId="{5E799B91-EE47-443F-ABDE-4073A14DB3ED}" destId="{ED370DA5-5E05-40F9-8A31-A478FCF590D3}" srcOrd="0" destOrd="0" presId="urn:microsoft.com/office/officeart/2005/8/layout/lProcess3"/>
    <dgm:cxn modelId="{4BBB02EB-F62E-46E3-97B0-29A21297AB2B}" type="presParOf" srcId="{04125055-A0A7-4C13-9B8E-EDBF338F16E9}" destId="{9B2A4916-4A00-42B4-B2E3-E7978AF756FA}" srcOrd="0" destOrd="0" presId="urn:microsoft.com/office/officeart/2005/8/layout/lProcess3"/>
    <dgm:cxn modelId="{497AEA43-6036-4FAF-8966-E1FC34FBA0F4}" type="presParOf" srcId="{9B2A4916-4A00-42B4-B2E3-E7978AF756FA}" destId="{6428DEEF-093E-4126-859D-FF2AF76B2BF5}" srcOrd="0" destOrd="0" presId="urn:microsoft.com/office/officeart/2005/8/layout/lProcess3"/>
    <dgm:cxn modelId="{30971A9C-8326-497E-AD45-8557EB2D3F1E}" type="presParOf" srcId="{9B2A4916-4A00-42B4-B2E3-E7978AF756FA}" destId="{D2601061-0D68-4744-8C51-80C858473E29}" srcOrd="1" destOrd="0" presId="urn:microsoft.com/office/officeart/2005/8/layout/lProcess3"/>
    <dgm:cxn modelId="{67DDF82C-CDFB-4BAE-A8D6-5EC737763F07}" type="presParOf" srcId="{9B2A4916-4A00-42B4-B2E3-E7978AF756FA}" destId="{AA73E19D-3861-4932-8CC4-6BA3C4497325}" srcOrd="2" destOrd="0" presId="urn:microsoft.com/office/officeart/2005/8/layout/lProcess3"/>
    <dgm:cxn modelId="{2D8951AB-3D4B-455A-A640-382AB59DFAF8}" type="presParOf" srcId="{9B2A4916-4A00-42B4-B2E3-E7978AF756FA}" destId="{1A2D0173-73BE-4D14-9A00-8BCAC77DFAA9}" srcOrd="3" destOrd="0" presId="urn:microsoft.com/office/officeart/2005/8/layout/lProcess3"/>
    <dgm:cxn modelId="{6F6A29D6-718F-414C-9956-6D06486A822B}" type="presParOf" srcId="{9B2A4916-4A00-42B4-B2E3-E7978AF756FA}" destId="{3832502D-AFEF-4B93-B7EB-554BA643F48C}" srcOrd="4" destOrd="0" presId="urn:microsoft.com/office/officeart/2005/8/layout/lProcess3"/>
    <dgm:cxn modelId="{1AC6B20B-67E6-45C9-9B3B-C99D959F5A9A}" type="presParOf" srcId="{9B2A4916-4A00-42B4-B2E3-E7978AF756FA}" destId="{7C2738F9-9B82-4A0C-8DD0-31FE8389D360}" srcOrd="5" destOrd="0" presId="urn:microsoft.com/office/officeart/2005/8/layout/lProcess3"/>
    <dgm:cxn modelId="{98F9BAB5-148A-4050-80B8-641704D7FD7B}" type="presParOf" srcId="{9B2A4916-4A00-42B4-B2E3-E7978AF756FA}" destId="{E4A2BFD1-8855-4061-B566-ACBF845A6AB6}" srcOrd="6" destOrd="0" presId="urn:microsoft.com/office/officeart/2005/8/layout/lProcess3"/>
    <dgm:cxn modelId="{78EE8760-B9BE-43F9-9FCE-4BDEBDB575D7}" type="presParOf" srcId="{9B2A4916-4A00-42B4-B2E3-E7978AF756FA}" destId="{002B1DB8-8C2B-42B7-B9BC-5AE681B0094B}" srcOrd="7" destOrd="0" presId="urn:microsoft.com/office/officeart/2005/8/layout/lProcess3"/>
    <dgm:cxn modelId="{D1BCD06C-5EB5-4F09-8A62-044C11C4F8BE}" type="presParOf" srcId="{9B2A4916-4A00-42B4-B2E3-E7978AF756FA}" destId="{2F1C6E96-2375-423B-AF1B-68299A065A24}" srcOrd="8" destOrd="0" presId="urn:microsoft.com/office/officeart/2005/8/layout/lProcess3"/>
    <dgm:cxn modelId="{9EDFF6DD-AE9C-432E-BA8A-59B9F3B1E679}" type="presParOf" srcId="{9B2A4916-4A00-42B4-B2E3-E7978AF756FA}" destId="{609AFC1E-9BCC-427B-92BC-B3EF118656DD}" srcOrd="9" destOrd="0" presId="urn:microsoft.com/office/officeart/2005/8/layout/lProcess3"/>
    <dgm:cxn modelId="{4856A1F4-AB2D-4021-B1D2-DA221636B0E6}" type="presParOf" srcId="{9B2A4916-4A00-42B4-B2E3-E7978AF756FA}" destId="{FD01C065-53C1-4CF3-8CAB-D784F1C2CB71}" srcOrd="10" destOrd="0" presId="urn:microsoft.com/office/officeart/2005/8/layout/lProcess3"/>
    <dgm:cxn modelId="{2630DD64-AA16-4C63-8C9F-3DE80F2C14D0}" type="presParOf" srcId="{04125055-A0A7-4C13-9B8E-EDBF338F16E9}" destId="{1980C85C-6652-4FAA-B007-DA256EF78791}" srcOrd="1" destOrd="0" presId="urn:microsoft.com/office/officeart/2005/8/layout/lProcess3"/>
    <dgm:cxn modelId="{CD44038C-3F7B-4466-A13D-64A75FC5C676}" type="presParOf" srcId="{04125055-A0A7-4C13-9B8E-EDBF338F16E9}" destId="{A38FF317-FA5E-472B-B2C3-E2F7CD144462}" srcOrd="2" destOrd="0" presId="urn:microsoft.com/office/officeart/2005/8/layout/lProcess3"/>
    <dgm:cxn modelId="{E5631EB2-D2F0-4B26-B90F-938BD16AA001}" type="presParOf" srcId="{A38FF317-FA5E-472B-B2C3-E2F7CD144462}" destId="{93E1E8D5-124C-4BCE-A1FB-FB08AFC8FA73}" srcOrd="0" destOrd="0" presId="urn:microsoft.com/office/officeart/2005/8/layout/lProcess3"/>
    <dgm:cxn modelId="{2EA56109-40AD-49DC-B780-E2C2A4022E17}" type="presParOf" srcId="{A38FF317-FA5E-472B-B2C3-E2F7CD144462}" destId="{A87207D8-040A-46B3-A0E8-C9977E231C17}" srcOrd="1" destOrd="0" presId="urn:microsoft.com/office/officeart/2005/8/layout/lProcess3"/>
    <dgm:cxn modelId="{364183D4-2630-4817-AD03-35B85C8EBC8C}" type="presParOf" srcId="{A38FF317-FA5E-472B-B2C3-E2F7CD144462}" destId="{DB6F3920-1D8F-4685-AC1C-0151804C62C0}" srcOrd="2" destOrd="0" presId="urn:microsoft.com/office/officeart/2005/8/layout/lProcess3"/>
    <dgm:cxn modelId="{202E63B4-7414-4BEB-9A14-B5A2C40E86E3}" type="presParOf" srcId="{A38FF317-FA5E-472B-B2C3-E2F7CD144462}" destId="{F371184D-0763-44FB-8745-B6C3A7160991}" srcOrd="3" destOrd="0" presId="urn:microsoft.com/office/officeart/2005/8/layout/lProcess3"/>
    <dgm:cxn modelId="{F077A8F4-E371-44E3-98D2-A60AE261CC4D}" type="presParOf" srcId="{A38FF317-FA5E-472B-B2C3-E2F7CD144462}" destId="{2F8DFA7A-A12B-4D9A-A21C-592D3ED6DE59}" srcOrd="4" destOrd="0" presId="urn:microsoft.com/office/officeart/2005/8/layout/lProcess3"/>
    <dgm:cxn modelId="{5AF0DE0E-C44B-4152-AC82-6F43E46559E4}" type="presParOf" srcId="{A38FF317-FA5E-472B-B2C3-E2F7CD144462}" destId="{9C5658F1-561F-450B-A6DC-7B85162460C5}" srcOrd="5" destOrd="0" presId="urn:microsoft.com/office/officeart/2005/8/layout/lProcess3"/>
    <dgm:cxn modelId="{DA0BB851-ED62-4923-A9C6-17A63D91BE74}" type="presParOf" srcId="{A38FF317-FA5E-472B-B2C3-E2F7CD144462}" destId="{C734898A-15D1-48B2-8941-1059597B241B}" srcOrd="6" destOrd="0" presId="urn:microsoft.com/office/officeart/2005/8/layout/lProcess3"/>
    <dgm:cxn modelId="{6C982445-7548-49D8-8C1F-84C84365A89C}" type="presParOf" srcId="{A38FF317-FA5E-472B-B2C3-E2F7CD144462}" destId="{ED9A9655-E584-471A-A3CD-9EA6E63CD27D}" srcOrd="7" destOrd="0" presId="urn:microsoft.com/office/officeart/2005/8/layout/lProcess3"/>
    <dgm:cxn modelId="{4A121752-276C-4EBB-BBE6-E4E54F754A65}" type="presParOf" srcId="{A38FF317-FA5E-472B-B2C3-E2F7CD144462}" destId="{C365839D-3DD0-4A21-AFFA-19DCE0E5AF13}" srcOrd="8" destOrd="0" presId="urn:microsoft.com/office/officeart/2005/8/layout/lProcess3"/>
    <dgm:cxn modelId="{71E875B5-A3C0-4B36-9E70-BE55A92B0C5F}" type="presParOf" srcId="{A38FF317-FA5E-472B-B2C3-E2F7CD144462}" destId="{25F5F184-58B7-45F9-857D-DD492F1A8A6E}" srcOrd="9" destOrd="0" presId="urn:microsoft.com/office/officeart/2005/8/layout/lProcess3"/>
    <dgm:cxn modelId="{E9A1437E-27D8-49DE-8937-AE16C6F22A9B}" type="presParOf" srcId="{A38FF317-FA5E-472B-B2C3-E2F7CD144462}" destId="{383E76D4-17A9-41C3-9286-8C8C70C15A3E}" srcOrd="10" destOrd="0" presId="urn:microsoft.com/office/officeart/2005/8/layout/lProcess3"/>
    <dgm:cxn modelId="{B20776C8-F12D-4B33-B970-BD090BDA1AE4}" type="presParOf" srcId="{04125055-A0A7-4C13-9B8E-EDBF338F16E9}" destId="{FE8F5B3A-91EB-4C0B-B550-408D0C9B9A65}" srcOrd="3" destOrd="0" presId="urn:microsoft.com/office/officeart/2005/8/layout/lProcess3"/>
    <dgm:cxn modelId="{F1E94E7A-D11F-42A5-BE56-C450441FDBD6}" type="presParOf" srcId="{04125055-A0A7-4C13-9B8E-EDBF338F16E9}" destId="{8478B014-F11C-4F56-9853-B597AABCBFC5}" srcOrd="4" destOrd="0" presId="urn:microsoft.com/office/officeart/2005/8/layout/lProcess3"/>
    <dgm:cxn modelId="{C2060F32-888B-43CA-8F48-A47970B89DAA}" type="presParOf" srcId="{8478B014-F11C-4F56-9853-B597AABCBFC5}" destId="{EE716CAD-EA30-4C26-B085-98E694445C91}" srcOrd="0" destOrd="0" presId="urn:microsoft.com/office/officeart/2005/8/layout/lProcess3"/>
    <dgm:cxn modelId="{C6402AF5-1284-42D9-B4CE-93E4E18D5FAF}" type="presParOf" srcId="{8478B014-F11C-4F56-9853-B597AABCBFC5}" destId="{93690079-B8BD-4509-9597-BED829FD810A}" srcOrd="1" destOrd="0" presId="urn:microsoft.com/office/officeart/2005/8/layout/lProcess3"/>
    <dgm:cxn modelId="{EE7CE726-6A10-43F2-B13A-47D914E985EF}" type="presParOf" srcId="{8478B014-F11C-4F56-9853-B597AABCBFC5}" destId="{AA27EFCC-38E9-498C-B68C-DE3055E8F68B}" srcOrd="2" destOrd="0" presId="urn:microsoft.com/office/officeart/2005/8/layout/lProcess3"/>
    <dgm:cxn modelId="{98E88448-26E1-4190-B197-D566DE43F8C5}" type="presParOf" srcId="{8478B014-F11C-4F56-9853-B597AABCBFC5}" destId="{816158B6-1A87-46CD-934B-9637A2323C94}" srcOrd="3" destOrd="0" presId="urn:microsoft.com/office/officeart/2005/8/layout/lProcess3"/>
    <dgm:cxn modelId="{A2345E8E-0653-4541-AA8A-356879475C34}" type="presParOf" srcId="{8478B014-F11C-4F56-9853-B597AABCBFC5}" destId="{878F3BC6-342E-41C3-B4AA-49EB33AF24F3}" srcOrd="4" destOrd="0" presId="urn:microsoft.com/office/officeart/2005/8/layout/lProcess3"/>
    <dgm:cxn modelId="{177AA4BD-4D1F-4000-AFCB-9406939AA7FC}" type="presParOf" srcId="{8478B014-F11C-4F56-9853-B597AABCBFC5}" destId="{11DCACD5-1B6B-45AA-8951-DF39DA7ABA8A}" srcOrd="5" destOrd="0" presId="urn:microsoft.com/office/officeart/2005/8/layout/lProcess3"/>
    <dgm:cxn modelId="{395DE65E-3999-435E-9DDC-64736D761AF9}" type="presParOf" srcId="{8478B014-F11C-4F56-9853-B597AABCBFC5}" destId="{970A97C1-C005-49FB-8B66-4BC3337EE7DB}" srcOrd="6" destOrd="0" presId="urn:microsoft.com/office/officeart/2005/8/layout/lProcess3"/>
    <dgm:cxn modelId="{01D9F597-B554-4407-997A-6AC790EE8BEB}" type="presParOf" srcId="{8478B014-F11C-4F56-9853-B597AABCBFC5}" destId="{A6DEB69D-DE56-4F84-835D-AFC6C52D8DFE}" srcOrd="7" destOrd="0" presId="urn:microsoft.com/office/officeart/2005/8/layout/lProcess3"/>
    <dgm:cxn modelId="{8BD5F01F-EFAA-4953-B56B-7B1779123EFC}" type="presParOf" srcId="{8478B014-F11C-4F56-9853-B597AABCBFC5}" destId="{6F5C0631-EB25-4762-BBFD-1765168E3A3B}" srcOrd="8" destOrd="0" presId="urn:microsoft.com/office/officeart/2005/8/layout/lProcess3"/>
    <dgm:cxn modelId="{D97E167A-41F7-4D44-8377-E39D051DC725}" type="presParOf" srcId="{8478B014-F11C-4F56-9853-B597AABCBFC5}" destId="{C4B03CB7-C3CC-4A49-96B4-B6ED045895EA}" srcOrd="9" destOrd="0" presId="urn:microsoft.com/office/officeart/2005/8/layout/lProcess3"/>
    <dgm:cxn modelId="{36BB5C3C-0CD6-484D-B934-463DDA0E1DDE}" type="presParOf" srcId="{8478B014-F11C-4F56-9853-B597AABCBFC5}" destId="{56E355E5-D99E-494C-9D6B-B8465825E30A}" srcOrd="10" destOrd="0" presId="urn:microsoft.com/office/officeart/2005/8/layout/lProcess3"/>
    <dgm:cxn modelId="{5DB35CB4-DD54-4BA9-95C7-8554B10CF68A}" type="presParOf" srcId="{04125055-A0A7-4C13-9B8E-EDBF338F16E9}" destId="{ECFCD6AA-DC1F-4ED4-9E17-A3E41F2413C2}" srcOrd="5" destOrd="0" presId="urn:microsoft.com/office/officeart/2005/8/layout/lProcess3"/>
    <dgm:cxn modelId="{EFFCD38C-CD60-4D45-85F1-7875922F59F3}" type="presParOf" srcId="{04125055-A0A7-4C13-9B8E-EDBF338F16E9}" destId="{ED3AFB73-72CF-4A89-BEC9-9D2D28C9F7E0}" srcOrd="6" destOrd="0" presId="urn:microsoft.com/office/officeart/2005/8/layout/lProcess3"/>
    <dgm:cxn modelId="{7E2DFB39-9B28-4E4E-96C2-4F313433BA1B}" type="presParOf" srcId="{ED3AFB73-72CF-4A89-BEC9-9D2D28C9F7E0}" destId="{DF87E48A-4261-440E-BD68-DA2862198746}" srcOrd="0" destOrd="0" presId="urn:microsoft.com/office/officeart/2005/8/layout/lProcess3"/>
    <dgm:cxn modelId="{E1059B01-BE01-4A46-894C-F9E536558DBA}" type="presParOf" srcId="{ED3AFB73-72CF-4A89-BEC9-9D2D28C9F7E0}" destId="{801ABFC6-FD10-4527-A948-D7FAD751D4BC}" srcOrd="1" destOrd="0" presId="urn:microsoft.com/office/officeart/2005/8/layout/lProcess3"/>
    <dgm:cxn modelId="{E07C029F-85E2-48B7-A95F-C1432CF37804}" type="presParOf" srcId="{ED3AFB73-72CF-4A89-BEC9-9D2D28C9F7E0}" destId="{ED370DA5-5E05-40F9-8A31-A478FCF590D3}" srcOrd="2" destOrd="0" presId="urn:microsoft.com/office/officeart/2005/8/layout/lProcess3"/>
    <dgm:cxn modelId="{1CA27167-3B3A-496E-985C-B5803467B630}" type="presParOf" srcId="{ED3AFB73-72CF-4A89-BEC9-9D2D28C9F7E0}" destId="{C4D2BEDB-C1C6-44A6-963F-9E8523843A28}" srcOrd="3" destOrd="0" presId="urn:microsoft.com/office/officeart/2005/8/layout/lProcess3"/>
    <dgm:cxn modelId="{D001CE52-585E-4FDB-BD7B-955A49EBDFF6}" type="presParOf" srcId="{ED3AFB73-72CF-4A89-BEC9-9D2D28C9F7E0}" destId="{A0B582F3-065F-4687-80AE-4317C95B344C}" srcOrd="4" destOrd="0" presId="urn:microsoft.com/office/officeart/2005/8/layout/lProcess3"/>
    <dgm:cxn modelId="{CFA9E483-0D83-4713-A8A3-087BF31EAB75}" type="presParOf" srcId="{ED3AFB73-72CF-4A89-BEC9-9D2D28C9F7E0}" destId="{EFD377F1-83AE-4E13-BDB3-78D28D5F402F}" srcOrd="5" destOrd="0" presId="urn:microsoft.com/office/officeart/2005/8/layout/lProcess3"/>
    <dgm:cxn modelId="{CF7D3C99-9290-4630-9C41-0F13B93C811C}" type="presParOf" srcId="{ED3AFB73-72CF-4A89-BEC9-9D2D28C9F7E0}" destId="{5E79D2E0-DE71-4A09-8079-267902DA46BB}" srcOrd="6" destOrd="0" presId="urn:microsoft.com/office/officeart/2005/8/layout/lProcess3"/>
    <dgm:cxn modelId="{4E3E1C20-3E97-4589-92E4-7B2A5BB73C35}" type="presParOf" srcId="{ED3AFB73-72CF-4A89-BEC9-9D2D28C9F7E0}" destId="{4797069B-D89F-43D0-8103-75273224864E}" srcOrd="7" destOrd="0" presId="urn:microsoft.com/office/officeart/2005/8/layout/lProcess3"/>
    <dgm:cxn modelId="{F67E8248-070E-4CA2-95A3-3B6B6F940BC1}" type="presParOf" srcId="{ED3AFB73-72CF-4A89-BEC9-9D2D28C9F7E0}" destId="{6D5C8618-422C-4E57-B972-A2EA3C1C56DE}" srcOrd="8" destOrd="0" presId="urn:microsoft.com/office/officeart/2005/8/layout/lProcess3"/>
    <dgm:cxn modelId="{4DEBC62F-E56D-49D8-97EC-C2C5F90277E7}" type="presParOf" srcId="{ED3AFB73-72CF-4A89-BEC9-9D2D28C9F7E0}" destId="{D1CCE4F5-F38B-4F5A-BDDC-043D3BCA9139}" srcOrd="9" destOrd="0" presId="urn:microsoft.com/office/officeart/2005/8/layout/lProcess3"/>
    <dgm:cxn modelId="{22890C12-65E3-4E2C-A84B-261DF57C8CBC}" type="presParOf" srcId="{ED3AFB73-72CF-4A89-BEC9-9D2D28C9F7E0}" destId="{37D679A9-E8A1-43FC-9B56-B6BE2A635B8A}" srcOrd="10" destOrd="0" presId="urn:microsoft.com/office/officeart/2005/8/layout/lProcess3"/>
    <dgm:cxn modelId="{D0F45072-759F-4664-B748-5D81272D272D}" type="presParOf" srcId="{04125055-A0A7-4C13-9B8E-EDBF338F16E9}" destId="{549C3C42-76FE-4A0F-92B4-EBBD5F1D9197}" srcOrd="7" destOrd="0" presId="urn:microsoft.com/office/officeart/2005/8/layout/lProcess3"/>
    <dgm:cxn modelId="{8C969E31-F99F-4FAA-BFAB-87A5C7FA88A6}" type="presParOf" srcId="{04125055-A0A7-4C13-9B8E-EDBF338F16E9}" destId="{1A119CA9-0EAE-4762-946A-D3032717CCA4}" srcOrd="8" destOrd="0" presId="urn:microsoft.com/office/officeart/2005/8/layout/lProcess3"/>
    <dgm:cxn modelId="{1421A530-0C1A-4824-BE3E-3070CA03953A}" type="presParOf" srcId="{1A119CA9-0EAE-4762-946A-D3032717CCA4}" destId="{A4FB45C7-5C58-47C9-90E2-213853C6B7A8}" srcOrd="0" destOrd="0" presId="urn:microsoft.com/office/officeart/2005/8/layout/lProcess3"/>
    <dgm:cxn modelId="{3AB06F61-A814-4875-9FB3-22AC74B07473}" type="presParOf" srcId="{1A119CA9-0EAE-4762-946A-D3032717CCA4}" destId="{E4E193C3-9E55-4F7C-9147-15197AAE8BF0}" srcOrd="1" destOrd="0" presId="urn:microsoft.com/office/officeart/2005/8/layout/lProcess3"/>
    <dgm:cxn modelId="{B4074676-456B-4DCE-9FD8-C426CDAADA37}" type="presParOf" srcId="{1A119CA9-0EAE-4762-946A-D3032717CCA4}" destId="{E0CED8F5-84D2-442C-9CA7-3E775EA60AF8}" srcOrd="2" destOrd="0" presId="urn:microsoft.com/office/officeart/2005/8/layout/lProcess3"/>
    <dgm:cxn modelId="{CEDDE01F-B42B-4DCA-B7FF-CDF6E21337DF}" type="presParOf" srcId="{1A119CA9-0EAE-4762-946A-D3032717CCA4}" destId="{7EA2AFA8-E6D7-4178-8B2D-CF9CACF2C706}" srcOrd="3" destOrd="0" presId="urn:microsoft.com/office/officeart/2005/8/layout/lProcess3"/>
    <dgm:cxn modelId="{5FD9ACD7-F868-4C67-A78E-09E9F31E88B8}" type="presParOf" srcId="{1A119CA9-0EAE-4762-946A-D3032717CCA4}" destId="{DB3CB2D9-7824-4737-B48A-5E071DBF2AF0}" srcOrd="4" destOrd="0" presId="urn:microsoft.com/office/officeart/2005/8/layout/lProcess3"/>
    <dgm:cxn modelId="{BF368417-2790-4E8A-8C8A-8E9028623190}" type="presParOf" srcId="{1A119CA9-0EAE-4762-946A-D3032717CCA4}" destId="{03167F87-982E-4BDE-8ED8-0D9DC57606FD}" srcOrd="5" destOrd="0" presId="urn:microsoft.com/office/officeart/2005/8/layout/lProcess3"/>
    <dgm:cxn modelId="{2573D085-EB55-4D2F-BC7C-AA2B6E1DEE30}" type="presParOf" srcId="{1A119CA9-0EAE-4762-946A-D3032717CCA4}" destId="{463A1AAE-27A8-44B5-B9EA-74C9ACF7ADDC}" srcOrd="6" destOrd="0" presId="urn:microsoft.com/office/officeart/2005/8/layout/lProcess3"/>
    <dgm:cxn modelId="{D202318C-1DC9-435F-BD21-BC8DDA592E3D}" type="presParOf" srcId="{1A119CA9-0EAE-4762-946A-D3032717CCA4}" destId="{3BA1A507-0C26-45E6-A9D7-F15B6F52AF5B}" srcOrd="7" destOrd="0" presId="urn:microsoft.com/office/officeart/2005/8/layout/lProcess3"/>
    <dgm:cxn modelId="{13112FEF-F495-467C-B13D-EF76126F0BD3}" type="presParOf" srcId="{1A119CA9-0EAE-4762-946A-D3032717CCA4}" destId="{8A5BDC72-E56F-4442-8E67-CBD38CC3A1D8}" srcOrd="8" destOrd="0" presId="urn:microsoft.com/office/officeart/2005/8/layout/lProcess3"/>
    <dgm:cxn modelId="{5A4F2750-3606-4490-A260-2E4CCF7A8808}" type="presParOf" srcId="{1A119CA9-0EAE-4762-946A-D3032717CCA4}" destId="{422B03A1-F67C-4A2A-BF30-A64F9D3AB536}" srcOrd="9" destOrd="0" presId="urn:microsoft.com/office/officeart/2005/8/layout/lProcess3"/>
    <dgm:cxn modelId="{11D06E17-83E8-4EF1-8E9E-750AA0F56C4A}" type="presParOf" srcId="{1A119CA9-0EAE-4762-946A-D3032717CCA4}" destId="{C039B8F6-2301-4A87-B9E5-95439CFFFAD9}" srcOrd="10" destOrd="0" presId="urn:microsoft.com/office/officeart/2005/8/layout/lProcess3"/>
    <dgm:cxn modelId="{459EBC65-FD99-45C5-88FD-4D8A1C1CE34D}" type="presParOf" srcId="{04125055-A0A7-4C13-9B8E-EDBF338F16E9}" destId="{04FEF709-3CAE-4031-BE57-53FC3327C7F6}" srcOrd="9" destOrd="0" presId="urn:microsoft.com/office/officeart/2005/8/layout/lProcess3"/>
    <dgm:cxn modelId="{907E4F5A-C9E6-4B7F-9425-CDDB92197974}" type="presParOf" srcId="{04125055-A0A7-4C13-9B8E-EDBF338F16E9}" destId="{87279261-5010-4D43-B7A1-E392854CE975}" srcOrd="10" destOrd="0" presId="urn:microsoft.com/office/officeart/2005/8/layout/lProcess3"/>
    <dgm:cxn modelId="{07D33DD9-CF85-4811-9D0D-EE2424D27DE4}" type="presParOf" srcId="{87279261-5010-4D43-B7A1-E392854CE975}" destId="{5F6D93BA-D279-4CF7-BDE4-7088422274D4}" srcOrd="0" destOrd="0" presId="urn:microsoft.com/office/officeart/2005/8/layout/lProcess3"/>
    <dgm:cxn modelId="{1ECFBA2E-4BB6-47C9-BEFB-AC824ABA8296}" type="presParOf" srcId="{87279261-5010-4D43-B7A1-E392854CE975}" destId="{A220DAFE-0FE5-48ED-9DED-0F0118A951D1}" srcOrd="1" destOrd="0" presId="urn:microsoft.com/office/officeart/2005/8/layout/lProcess3"/>
    <dgm:cxn modelId="{4EFCC022-E17B-430A-B2B1-43ECB6AACFDD}" type="presParOf" srcId="{87279261-5010-4D43-B7A1-E392854CE975}" destId="{1A3792F6-0B3B-4299-B138-3395464B952C}" srcOrd="2" destOrd="0" presId="urn:microsoft.com/office/officeart/2005/8/layout/lProcess3"/>
    <dgm:cxn modelId="{971B62B7-71AB-4B4A-93B4-362DBBDC70DC}" type="presParOf" srcId="{87279261-5010-4D43-B7A1-E392854CE975}" destId="{708F9CA5-216A-42DB-B929-4F7CB5BD9D19}" srcOrd="3" destOrd="0" presId="urn:microsoft.com/office/officeart/2005/8/layout/lProcess3"/>
    <dgm:cxn modelId="{DC32698B-086B-4C56-A949-43A37E91FF8E}" type="presParOf" srcId="{87279261-5010-4D43-B7A1-E392854CE975}" destId="{9BD7BBBC-4B06-4DF7-B4C5-B773C31D8A83}" srcOrd="4" destOrd="0" presId="urn:microsoft.com/office/officeart/2005/8/layout/lProcess3"/>
    <dgm:cxn modelId="{D6FDFB10-9F72-4D15-91A7-DD0B4FAF4F50}" type="presParOf" srcId="{87279261-5010-4D43-B7A1-E392854CE975}" destId="{471DF16A-3635-4149-BFE0-5895AA37572C}" srcOrd="5" destOrd="0" presId="urn:microsoft.com/office/officeart/2005/8/layout/lProcess3"/>
    <dgm:cxn modelId="{E9F7F451-C03E-4093-97A4-13AB33210D81}" type="presParOf" srcId="{87279261-5010-4D43-B7A1-E392854CE975}" destId="{7C7F5870-F260-4CD3-88F4-BC0729B662AB}" srcOrd="6" destOrd="0" presId="urn:microsoft.com/office/officeart/2005/8/layout/lProcess3"/>
    <dgm:cxn modelId="{867033FB-AB47-46BB-BC2D-E65BB35969C9}" type="presParOf" srcId="{87279261-5010-4D43-B7A1-E392854CE975}" destId="{ABC29539-3330-4767-8765-FC9C91774449}" srcOrd="7" destOrd="0" presId="urn:microsoft.com/office/officeart/2005/8/layout/lProcess3"/>
    <dgm:cxn modelId="{A9B0424F-72BE-4365-828F-C7CE6B2C6F2A}" type="presParOf" srcId="{87279261-5010-4D43-B7A1-E392854CE975}" destId="{1B830A56-1B28-4942-B796-B90CC97846DB}" srcOrd="8" destOrd="0" presId="urn:microsoft.com/office/officeart/2005/8/layout/lProcess3"/>
    <dgm:cxn modelId="{28310B00-28B9-4A89-AD2F-5201B22C07F7}" type="presParOf" srcId="{87279261-5010-4D43-B7A1-E392854CE975}" destId="{9BA149BB-DA18-40ED-944A-1179175F0410}" srcOrd="9" destOrd="0" presId="urn:microsoft.com/office/officeart/2005/8/layout/lProcess3"/>
    <dgm:cxn modelId="{FD8EA95F-E265-4CE5-9C05-F2D6BB3283C0}" type="presParOf" srcId="{87279261-5010-4D43-B7A1-E392854CE975}" destId="{42A0BDA0-7FDD-4A9D-99BD-154363DC52CE}" srcOrd="10" destOrd="0" presId="urn:microsoft.com/office/officeart/2005/8/layout/lProcess3"/>
    <dgm:cxn modelId="{483C033F-124C-46E8-8BB7-87F8B767FDF2}" type="presParOf" srcId="{04125055-A0A7-4C13-9B8E-EDBF338F16E9}" destId="{7C95F0FE-C66B-4899-8DAF-8252570E1291}" srcOrd="11" destOrd="0" presId="urn:microsoft.com/office/officeart/2005/8/layout/lProcess3"/>
    <dgm:cxn modelId="{92637FB6-6518-4E55-86E0-59286E9D7AF2}" type="presParOf" srcId="{04125055-A0A7-4C13-9B8E-EDBF338F16E9}" destId="{7EFF86DF-AB93-47AA-B254-4CC6529FA4ED}" srcOrd="12" destOrd="0" presId="urn:microsoft.com/office/officeart/2005/8/layout/lProcess3"/>
    <dgm:cxn modelId="{D375E886-C279-461D-9DA0-DCA184EB3755}" type="presParOf" srcId="{7EFF86DF-AB93-47AA-B254-4CC6529FA4ED}" destId="{B449C008-B75E-4D28-8216-7A8925DDDB26}" srcOrd="0" destOrd="0" presId="urn:microsoft.com/office/officeart/2005/8/layout/lProcess3"/>
    <dgm:cxn modelId="{7F941985-C2AA-4388-B7C2-8FCA4B282460}" type="presParOf" srcId="{7EFF86DF-AB93-47AA-B254-4CC6529FA4ED}" destId="{9FA3E5FB-D240-45BA-92AE-E6FD811EF15E}" srcOrd="1" destOrd="0" presId="urn:microsoft.com/office/officeart/2005/8/layout/lProcess3"/>
    <dgm:cxn modelId="{EB4992F0-21EB-4235-99F4-87ECB9C26378}" type="presParOf" srcId="{7EFF86DF-AB93-47AA-B254-4CC6529FA4ED}" destId="{7023CC5F-700E-4152-B0BA-F00D52EC4B97}" srcOrd="2" destOrd="0" presId="urn:microsoft.com/office/officeart/2005/8/layout/lProcess3"/>
    <dgm:cxn modelId="{1741DB10-36A1-49B7-ABBA-B09B0917411E}" type="presParOf" srcId="{7EFF86DF-AB93-47AA-B254-4CC6529FA4ED}" destId="{981EB189-DAEA-4966-8872-9A66F9680AFF}" srcOrd="3" destOrd="0" presId="urn:microsoft.com/office/officeart/2005/8/layout/lProcess3"/>
    <dgm:cxn modelId="{B889A23F-A98C-4B1E-9547-90E4AAD575E0}" type="presParOf" srcId="{7EFF86DF-AB93-47AA-B254-4CC6529FA4ED}" destId="{9547C54F-B7EC-49EB-A184-519337B8B7B5}" srcOrd="4" destOrd="0" presId="urn:microsoft.com/office/officeart/2005/8/layout/lProcess3"/>
    <dgm:cxn modelId="{73434983-8887-4FFF-BC29-C381CDA02F82}" type="presParOf" srcId="{7EFF86DF-AB93-47AA-B254-4CC6529FA4ED}" destId="{A7DAB1A5-3789-419F-B5E5-1D7D90ABBD91}" srcOrd="5" destOrd="0" presId="urn:microsoft.com/office/officeart/2005/8/layout/lProcess3"/>
    <dgm:cxn modelId="{E049ECA1-F859-4751-ABE0-E72930E4B4EC}" type="presParOf" srcId="{7EFF86DF-AB93-47AA-B254-4CC6529FA4ED}" destId="{83FB0A57-FB5C-44C5-9483-A0EA87A68183}" srcOrd="6" destOrd="0" presId="urn:microsoft.com/office/officeart/2005/8/layout/lProcess3"/>
    <dgm:cxn modelId="{C2207F44-563A-4C51-8B50-C2A9177CD2DE}" type="presParOf" srcId="{7EFF86DF-AB93-47AA-B254-4CC6529FA4ED}" destId="{6C9B95C4-9186-4E18-B45D-6C7ED837A490}" srcOrd="7" destOrd="0" presId="urn:microsoft.com/office/officeart/2005/8/layout/lProcess3"/>
    <dgm:cxn modelId="{86D1666E-804F-41AE-B971-9262367916E3}" type="presParOf" srcId="{7EFF86DF-AB93-47AA-B254-4CC6529FA4ED}" destId="{78D5A50C-4D38-42FD-8867-C63F655D0266}" srcOrd="8" destOrd="0" presId="urn:microsoft.com/office/officeart/2005/8/layout/lProcess3"/>
    <dgm:cxn modelId="{EC4A9877-E243-48BC-BCF1-2C57ABB3F526}" type="presParOf" srcId="{7EFF86DF-AB93-47AA-B254-4CC6529FA4ED}" destId="{CF42B2F6-89A3-48D0-8EAB-967B30229EF0}" srcOrd="9" destOrd="0" presId="urn:microsoft.com/office/officeart/2005/8/layout/lProcess3"/>
    <dgm:cxn modelId="{9CED392A-C419-41B4-B7DC-6287C8C4CB0E}" type="presParOf" srcId="{7EFF86DF-AB93-47AA-B254-4CC6529FA4ED}" destId="{544F9EB9-712B-4E4E-A163-61F076561E12}" srcOrd="10" destOrd="0" presId="urn:microsoft.com/office/officeart/2005/8/layout/lProcess3"/>
    <dgm:cxn modelId="{240A5624-0273-4CFE-959D-8DA45FED05D3}" type="presParOf" srcId="{04125055-A0A7-4C13-9B8E-EDBF338F16E9}" destId="{7DC1E514-992C-4AE5-881C-79F223F440BE}" srcOrd="13" destOrd="0" presId="urn:microsoft.com/office/officeart/2005/8/layout/lProcess3"/>
    <dgm:cxn modelId="{00FB58AB-6D64-4D2B-9AA9-07E6116B5540}" type="presParOf" srcId="{04125055-A0A7-4C13-9B8E-EDBF338F16E9}" destId="{8269AE83-6FE5-4A38-9513-5C73569DA4F8}" srcOrd="14" destOrd="0" presId="urn:microsoft.com/office/officeart/2005/8/layout/lProcess3"/>
    <dgm:cxn modelId="{411F4FBD-1F51-46D0-981D-2619DA51B016}" type="presParOf" srcId="{8269AE83-6FE5-4A38-9513-5C73569DA4F8}" destId="{52A363D2-7F76-43A9-A2FC-7E6F8C216549}" srcOrd="0" destOrd="0" presId="urn:microsoft.com/office/officeart/2005/8/layout/lProcess3"/>
    <dgm:cxn modelId="{63CD8794-71B5-4302-BF84-697F2EF70D8E}" type="presParOf" srcId="{8269AE83-6FE5-4A38-9513-5C73569DA4F8}" destId="{66AE3206-4AE1-4AAC-A628-08A70B9B297C}" srcOrd="1" destOrd="0" presId="urn:microsoft.com/office/officeart/2005/8/layout/lProcess3"/>
    <dgm:cxn modelId="{5DDB5619-CF7F-49E5-9CBF-DC809840D31C}" type="presParOf" srcId="{8269AE83-6FE5-4A38-9513-5C73569DA4F8}" destId="{B857BDEC-C4D5-4E40-95C3-D0A1CCB9BD22}" srcOrd="2" destOrd="0" presId="urn:microsoft.com/office/officeart/2005/8/layout/lProcess3"/>
    <dgm:cxn modelId="{B6A4D706-F0C0-4279-94F2-EBB3E1CEA445}" type="presParOf" srcId="{8269AE83-6FE5-4A38-9513-5C73569DA4F8}" destId="{99D1EDB5-1962-4A8C-8720-90EDE4B1434D}" srcOrd="3" destOrd="0" presId="urn:microsoft.com/office/officeart/2005/8/layout/lProcess3"/>
    <dgm:cxn modelId="{21E1DEEF-568A-4B62-8930-8D5C2044AA88}" type="presParOf" srcId="{8269AE83-6FE5-4A38-9513-5C73569DA4F8}" destId="{3B78626F-2891-44B5-90B7-C824D576B184}" srcOrd="4" destOrd="0" presId="urn:microsoft.com/office/officeart/2005/8/layout/lProcess3"/>
    <dgm:cxn modelId="{6E7DBD7E-36D9-4870-A03C-45A13587A750}" type="presParOf" srcId="{8269AE83-6FE5-4A38-9513-5C73569DA4F8}" destId="{1B396F4E-6BC7-4EA1-A8E0-7D5C85CC5776}" srcOrd="5" destOrd="0" presId="urn:microsoft.com/office/officeart/2005/8/layout/lProcess3"/>
    <dgm:cxn modelId="{89228E28-4D97-4C39-89CE-6CC171734852}" type="presParOf" srcId="{8269AE83-6FE5-4A38-9513-5C73569DA4F8}" destId="{85C0645E-657D-4CB0-B9AA-863F5061FFFB}" srcOrd="6" destOrd="0" presId="urn:microsoft.com/office/officeart/2005/8/layout/lProcess3"/>
    <dgm:cxn modelId="{C2A0C342-A832-4C0D-977B-892E28F2502F}" type="presParOf" srcId="{8269AE83-6FE5-4A38-9513-5C73569DA4F8}" destId="{96EA5CF5-6843-4632-82AC-AA8EE3A20D4D}" srcOrd="7" destOrd="0" presId="urn:microsoft.com/office/officeart/2005/8/layout/lProcess3"/>
    <dgm:cxn modelId="{CBC45E40-1473-4FA4-8B90-2CE6C1791F24}" type="presParOf" srcId="{8269AE83-6FE5-4A38-9513-5C73569DA4F8}" destId="{7414299B-BE2E-4135-95AA-CE72762B3130}" srcOrd="8" destOrd="0" presId="urn:microsoft.com/office/officeart/2005/8/layout/lProcess3"/>
    <dgm:cxn modelId="{EAC53008-A74F-4963-85B5-19FDC0559FED}" type="presParOf" srcId="{8269AE83-6FE5-4A38-9513-5C73569DA4F8}" destId="{2E927B82-3443-4CC9-8604-2F4C2BC3A1A9}" srcOrd="9" destOrd="0" presId="urn:microsoft.com/office/officeart/2005/8/layout/lProcess3"/>
    <dgm:cxn modelId="{6C71E616-80D0-4F15-A85E-B028A3DE32B2}" type="presParOf" srcId="{8269AE83-6FE5-4A38-9513-5C73569DA4F8}" destId="{22F12335-DDC6-48D3-A944-E2076329CD20}" srcOrd="10" destOrd="0" presId="urn:microsoft.com/office/officeart/2005/8/layout/lProcess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4E104A-3D93-4E2C-B826-149AF5203084}" type="doc">
      <dgm:prSet loTypeId="urn:microsoft.com/office/officeart/2005/8/layout/hProcess4" loCatId="process" qsTypeId="urn:microsoft.com/office/officeart/2005/8/quickstyle/simple1" qsCatId="simple" csTypeId="urn:microsoft.com/office/officeart/2005/8/colors/colorful3" csCatId="colorful" phldr="1"/>
      <dgm:spPr/>
      <dgm:t>
        <a:bodyPr/>
        <a:lstStyle/>
        <a:p>
          <a:endParaRPr lang="en-US"/>
        </a:p>
      </dgm:t>
    </dgm:pt>
    <dgm:pt modelId="{A218DF4E-99CE-4624-BA4B-B07076FC629F}">
      <dgm:prSet phldrT="[Text]"/>
      <dgm:spPr/>
      <dgm:t>
        <a:bodyPr/>
        <a:lstStyle/>
        <a:p>
          <a:r>
            <a:rPr lang="en-US" dirty="0"/>
            <a:t>Initiating</a:t>
          </a:r>
        </a:p>
      </dgm:t>
    </dgm:pt>
    <dgm:pt modelId="{31E68CD9-C3AD-4FD7-BEF7-98B93FAE1302}" type="parTrans" cxnId="{C8F99251-AEE9-4BA4-BC78-437DCD38E5CB}">
      <dgm:prSet/>
      <dgm:spPr/>
      <dgm:t>
        <a:bodyPr/>
        <a:lstStyle/>
        <a:p>
          <a:endParaRPr lang="en-US"/>
        </a:p>
      </dgm:t>
    </dgm:pt>
    <dgm:pt modelId="{1AC797A6-0161-4354-844E-8B46EE18A3CF}" type="sibTrans" cxnId="{C8F99251-AEE9-4BA4-BC78-437DCD38E5CB}">
      <dgm:prSet/>
      <dgm:spPr/>
      <dgm:t>
        <a:bodyPr/>
        <a:lstStyle/>
        <a:p>
          <a:endParaRPr lang="en-US"/>
        </a:p>
      </dgm:t>
    </dgm:pt>
    <dgm:pt modelId="{BA75919D-44FB-4B54-84FB-B04CB386CD9E}">
      <dgm:prSet phldrT="[Text]" custT="1"/>
      <dgm:spPr/>
      <dgm:t>
        <a:bodyPr/>
        <a:lstStyle/>
        <a:p>
          <a:r>
            <a:rPr lang="en-US" sz="1200" dirty="0"/>
            <a:t>What needs to be done?</a:t>
          </a:r>
        </a:p>
      </dgm:t>
    </dgm:pt>
    <dgm:pt modelId="{0B443EEE-B09E-4FC0-AF09-BE148EB5F5AC}" type="parTrans" cxnId="{5291208A-AFB1-4842-8422-3287FF6983F4}">
      <dgm:prSet/>
      <dgm:spPr/>
      <dgm:t>
        <a:bodyPr/>
        <a:lstStyle/>
        <a:p>
          <a:endParaRPr lang="en-US"/>
        </a:p>
      </dgm:t>
    </dgm:pt>
    <dgm:pt modelId="{05931279-B59E-430B-B3E5-415A91F074F0}" type="sibTrans" cxnId="{5291208A-AFB1-4842-8422-3287FF6983F4}">
      <dgm:prSet/>
      <dgm:spPr/>
      <dgm:t>
        <a:bodyPr/>
        <a:lstStyle/>
        <a:p>
          <a:endParaRPr lang="en-US"/>
        </a:p>
      </dgm:t>
    </dgm:pt>
    <dgm:pt modelId="{2BA03BF3-DB10-4B9C-8E3E-1814E61DF34A}">
      <dgm:prSet phldrT="[Text]" custT="1"/>
      <dgm:spPr/>
      <dgm:t>
        <a:bodyPr/>
        <a:lstStyle/>
        <a:p>
          <a:r>
            <a:rPr lang="en-US" sz="1200" dirty="0"/>
            <a:t>Who will do what?</a:t>
          </a:r>
        </a:p>
      </dgm:t>
    </dgm:pt>
    <dgm:pt modelId="{F7404A07-E7B3-4075-AE78-4E32AF604D4A}" type="parTrans" cxnId="{11E9E66C-0BD0-4BBE-96B3-CE6AEB5FB850}">
      <dgm:prSet/>
      <dgm:spPr/>
      <dgm:t>
        <a:bodyPr/>
        <a:lstStyle/>
        <a:p>
          <a:endParaRPr lang="en-US"/>
        </a:p>
      </dgm:t>
    </dgm:pt>
    <dgm:pt modelId="{2FD9FECE-C165-45B3-9CB4-A72AF5E7BF13}" type="sibTrans" cxnId="{11E9E66C-0BD0-4BBE-96B3-CE6AEB5FB850}">
      <dgm:prSet/>
      <dgm:spPr/>
      <dgm:t>
        <a:bodyPr/>
        <a:lstStyle/>
        <a:p>
          <a:endParaRPr lang="en-US"/>
        </a:p>
      </dgm:t>
    </dgm:pt>
    <dgm:pt modelId="{CB2F96EA-6462-42EC-A662-86E80955EF32}">
      <dgm:prSet phldrT="[Text]" custT="1"/>
      <dgm:spPr/>
      <dgm:t>
        <a:bodyPr/>
        <a:lstStyle/>
        <a:p>
          <a:r>
            <a:rPr lang="en-US" sz="1200" dirty="0"/>
            <a:t>How will the team communicate?</a:t>
          </a:r>
        </a:p>
      </dgm:t>
    </dgm:pt>
    <dgm:pt modelId="{6637B717-4953-448B-829F-16DB1985DB89}" type="parTrans" cxnId="{27C9C66F-7B28-4DFF-A93A-4B3FE73D3DC8}">
      <dgm:prSet/>
      <dgm:spPr/>
      <dgm:t>
        <a:bodyPr/>
        <a:lstStyle/>
        <a:p>
          <a:endParaRPr lang="en-US"/>
        </a:p>
      </dgm:t>
    </dgm:pt>
    <dgm:pt modelId="{ED119C4E-1246-4D00-AC5C-037A759E1A00}" type="sibTrans" cxnId="{27C9C66F-7B28-4DFF-A93A-4B3FE73D3DC8}">
      <dgm:prSet/>
      <dgm:spPr/>
      <dgm:t>
        <a:bodyPr/>
        <a:lstStyle/>
        <a:p>
          <a:endParaRPr lang="en-US"/>
        </a:p>
      </dgm:t>
    </dgm:pt>
    <dgm:pt modelId="{0D8E9A31-02E4-4838-9F03-BBAA2236C114}">
      <dgm:prSet phldrT="[Text]"/>
      <dgm:spPr/>
      <dgm:t>
        <a:bodyPr/>
        <a:lstStyle/>
        <a:p>
          <a:r>
            <a:rPr lang="en-US" dirty="0"/>
            <a:t>Executing</a:t>
          </a:r>
        </a:p>
      </dgm:t>
    </dgm:pt>
    <dgm:pt modelId="{36B2CA1D-C1AE-4F05-882B-869B9300B551}" type="parTrans" cxnId="{942BD5B8-D613-4147-97A9-764F43E503C3}">
      <dgm:prSet/>
      <dgm:spPr/>
      <dgm:t>
        <a:bodyPr/>
        <a:lstStyle/>
        <a:p>
          <a:endParaRPr lang="en-US"/>
        </a:p>
      </dgm:t>
    </dgm:pt>
    <dgm:pt modelId="{3310CA8F-43C5-4C7D-8078-152A3053E24E}" type="sibTrans" cxnId="{942BD5B8-D613-4147-97A9-764F43E503C3}">
      <dgm:prSet/>
      <dgm:spPr/>
      <dgm:t>
        <a:bodyPr/>
        <a:lstStyle/>
        <a:p>
          <a:endParaRPr lang="en-US"/>
        </a:p>
      </dgm:t>
    </dgm:pt>
    <dgm:pt modelId="{F6A35FCD-2C30-4598-A182-592C56299675}">
      <dgm:prSet phldrT="[Text]" custT="1"/>
      <dgm:spPr/>
      <dgm:t>
        <a:bodyPr/>
        <a:lstStyle/>
        <a:p>
          <a:r>
            <a:rPr lang="en-US" sz="1200" dirty="0"/>
            <a:t>Do the work</a:t>
          </a:r>
        </a:p>
      </dgm:t>
    </dgm:pt>
    <dgm:pt modelId="{1D0F3322-3D9B-43E0-85E4-A8484C147936}" type="parTrans" cxnId="{B8A8FE0D-56AF-4CB5-B61E-FEADDB982B30}">
      <dgm:prSet/>
      <dgm:spPr/>
      <dgm:t>
        <a:bodyPr/>
        <a:lstStyle/>
        <a:p>
          <a:endParaRPr lang="en-US"/>
        </a:p>
      </dgm:t>
    </dgm:pt>
    <dgm:pt modelId="{8A17097D-B278-4464-BF43-17A9F760EE6C}" type="sibTrans" cxnId="{B8A8FE0D-56AF-4CB5-B61E-FEADDB982B30}">
      <dgm:prSet/>
      <dgm:spPr/>
      <dgm:t>
        <a:bodyPr/>
        <a:lstStyle/>
        <a:p>
          <a:endParaRPr lang="en-US"/>
        </a:p>
      </dgm:t>
    </dgm:pt>
    <dgm:pt modelId="{55AA0B95-F307-44B3-94A8-8C616C2AF751}">
      <dgm:prSet phldrT="[Text]"/>
      <dgm:spPr/>
      <dgm:t>
        <a:bodyPr/>
        <a:lstStyle/>
        <a:p>
          <a:r>
            <a:rPr lang="en-US" dirty="0"/>
            <a:t>Monitoring &amp; Controlling</a:t>
          </a:r>
        </a:p>
      </dgm:t>
    </dgm:pt>
    <dgm:pt modelId="{B15C6B36-33DE-425B-88D1-8E189B03D6EB}" type="parTrans" cxnId="{22E1521C-634F-4900-8C74-5F4739FA428F}">
      <dgm:prSet/>
      <dgm:spPr/>
      <dgm:t>
        <a:bodyPr/>
        <a:lstStyle/>
        <a:p>
          <a:endParaRPr lang="en-US"/>
        </a:p>
      </dgm:t>
    </dgm:pt>
    <dgm:pt modelId="{D0EB6A90-24F7-4861-8D3B-CB298C08460C}" type="sibTrans" cxnId="{22E1521C-634F-4900-8C74-5F4739FA428F}">
      <dgm:prSet/>
      <dgm:spPr/>
      <dgm:t>
        <a:bodyPr/>
        <a:lstStyle/>
        <a:p>
          <a:endParaRPr lang="en-US"/>
        </a:p>
      </dgm:t>
    </dgm:pt>
    <dgm:pt modelId="{1F39A4D9-4614-4FA7-8493-CC3A5B47A311}">
      <dgm:prSet phldrT="[Text]" custT="1"/>
      <dgm:spPr/>
      <dgm:t>
        <a:bodyPr/>
        <a:lstStyle/>
        <a:p>
          <a:r>
            <a:rPr lang="en-US" sz="1200" dirty="0"/>
            <a:t>Are we on track?</a:t>
          </a:r>
        </a:p>
      </dgm:t>
    </dgm:pt>
    <dgm:pt modelId="{4FA6E4BD-08B0-48DD-AF8E-3A802F11B82A}" type="parTrans" cxnId="{13916FDA-7EBB-477A-8D1F-073FB670A3FB}">
      <dgm:prSet/>
      <dgm:spPr/>
      <dgm:t>
        <a:bodyPr/>
        <a:lstStyle/>
        <a:p>
          <a:endParaRPr lang="en-US"/>
        </a:p>
      </dgm:t>
    </dgm:pt>
    <dgm:pt modelId="{312F630F-6050-49F8-B4CD-A671191BE791}" type="sibTrans" cxnId="{13916FDA-7EBB-477A-8D1F-073FB670A3FB}">
      <dgm:prSet/>
      <dgm:spPr/>
      <dgm:t>
        <a:bodyPr/>
        <a:lstStyle/>
        <a:p>
          <a:endParaRPr lang="en-US"/>
        </a:p>
      </dgm:t>
    </dgm:pt>
    <dgm:pt modelId="{BB1A0F11-7111-4935-A339-FB918070130B}">
      <dgm:prSet phldrT="[Text]" custT="1"/>
      <dgm:spPr/>
      <dgm:t>
        <a:bodyPr/>
        <a:lstStyle/>
        <a:p>
          <a:r>
            <a:rPr lang="en-US" sz="1200" dirty="0"/>
            <a:t>Are we doing the right work?</a:t>
          </a:r>
        </a:p>
      </dgm:t>
    </dgm:pt>
    <dgm:pt modelId="{2110AA5F-482D-4F59-B82B-BDDA67F43BAB}" type="parTrans" cxnId="{5201F42A-0382-4912-87E2-A7A72DFF8726}">
      <dgm:prSet/>
      <dgm:spPr/>
      <dgm:t>
        <a:bodyPr/>
        <a:lstStyle/>
        <a:p>
          <a:endParaRPr lang="en-US"/>
        </a:p>
      </dgm:t>
    </dgm:pt>
    <dgm:pt modelId="{BF077AEF-2425-4E30-8B6B-608F87F13E4A}" type="sibTrans" cxnId="{5201F42A-0382-4912-87E2-A7A72DFF8726}">
      <dgm:prSet/>
      <dgm:spPr/>
      <dgm:t>
        <a:bodyPr/>
        <a:lstStyle/>
        <a:p>
          <a:endParaRPr lang="en-US"/>
        </a:p>
      </dgm:t>
    </dgm:pt>
    <dgm:pt modelId="{41BB9204-55ED-4AD0-974E-9D55ADA720C1}">
      <dgm:prSet phldrT="[Text]" custT="1"/>
      <dgm:spPr/>
      <dgm:t>
        <a:bodyPr/>
        <a:lstStyle/>
        <a:p>
          <a:r>
            <a:rPr lang="en-US" sz="1200" dirty="0"/>
            <a:t>Is the project done?</a:t>
          </a:r>
        </a:p>
      </dgm:t>
    </dgm:pt>
    <dgm:pt modelId="{8128D436-5BC5-4B61-A4E8-3C08DD2DB11F}" type="parTrans" cxnId="{B7953BE1-4325-45C8-8342-63C2742775DB}">
      <dgm:prSet/>
      <dgm:spPr/>
      <dgm:t>
        <a:bodyPr/>
        <a:lstStyle/>
        <a:p>
          <a:endParaRPr lang="en-US"/>
        </a:p>
      </dgm:t>
    </dgm:pt>
    <dgm:pt modelId="{BFD7FD4B-8E3E-4034-9E3B-DE5CF068D17A}" type="sibTrans" cxnId="{B7953BE1-4325-45C8-8342-63C2742775DB}">
      <dgm:prSet/>
      <dgm:spPr/>
      <dgm:t>
        <a:bodyPr/>
        <a:lstStyle/>
        <a:p>
          <a:endParaRPr lang="en-US"/>
        </a:p>
      </dgm:t>
    </dgm:pt>
    <dgm:pt modelId="{68860120-D63B-485D-87DD-1D661A56886C}">
      <dgm:prSet phldrT="[Text]" custT="1"/>
      <dgm:spPr/>
      <dgm:t>
        <a:bodyPr/>
        <a:lstStyle/>
        <a:p>
          <a:r>
            <a:rPr lang="en-US" sz="1200" dirty="0"/>
            <a:t>When does it need to be done?</a:t>
          </a:r>
        </a:p>
      </dgm:t>
    </dgm:pt>
    <dgm:pt modelId="{D02D9991-6823-4F91-A5EB-1B582E680106}" type="parTrans" cxnId="{4CC38334-D80F-4994-A82D-5CE2FA2F07A5}">
      <dgm:prSet/>
      <dgm:spPr/>
      <dgm:t>
        <a:bodyPr/>
        <a:lstStyle/>
        <a:p>
          <a:endParaRPr lang="en-US"/>
        </a:p>
      </dgm:t>
    </dgm:pt>
    <dgm:pt modelId="{F8FC9C1F-BE2D-47C9-BCFE-95815C6BDFDE}" type="sibTrans" cxnId="{4CC38334-D80F-4994-A82D-5CE2FA2F07A5}">
      <dgm:prSet/>
      <dgm:spPr/>
      <dgm:t>
        <a:bodyPr/>
        <a:lstStyle/>
        <a:p>
          <a:endParaRPr lang="en-US"/>
        </a:p>
      </dgm:t>
    </dgm:pt>
    <dgm:pt modelId="{5737C6BB-55F0-4315-9A90-F9F264B4036E}">
      <dgm:prSet phldrT="[Text]" custT="1"/>
      <dgm:spPr/>
      <dgm:t>
        <a:bodyPr/>
        <a:lstStyle/>
        <a:p>
          <a:r>
            <a:rPr lang="en-US" sz="1200" dirty="0"/>
            <a:t>How will they do it?</a:t>
          </a:r>
        </a:p>
      </dgm:t>
    </dgm:pt>
    <dgm:pt modelId="{F793C43C-3E58-4A70-AD12-97A255F1CFA8}" type="parTrans" cxnId="{699EE0DE-76B8-4160-964E-5D3F999A86B1}">
      <dgm:prSet/>
      <dgm:spPr/>
      <dgm:t>
        <a:bodyPr/>
        <a:lstStyle/>
        <a:p>
          <a:endParaRPr lang="en-US"/>
        </a:p>
      </dgm:t>
    </dgm:pt>
    <dgm:pt modelId="{A91976BA-BE27-44E8-9B70-FF182D17EB3C}" type="sibTrans" cxnId="{699EE0DE-76B8-4160-964E-5D3F999A86B1}">
      <dgm:prSet/>
      <dgm:spPr/>
      <dgm:t>
        <a:bodyPr/>
        <a:lstStyle/>
        <a:p>
          <a:endParaRPr lang="en-US"/>
        </a:p>
      </dgm:t>
    </dgm:pt>
    <dgm:pt modelId="{BA70A387-CEBE-4607-BDAE-537B85BC29EA}">
      <dgm:prSet phldrT="[Text]" custT="1"/>
      <dgm:spPr/>
      <dgm:t>
        <a:bodyPr/>
        <a:lstStyle/>
        <a:p>
          <a:r>
            <a:rPr lang="en-US" sz="1200" dirty="0"/>
            <a:t>What is the budget?</a:t>
          </a:r>
        </a:p>
      </dgm:t>
    </dgm:pt>
    <dgm:pt modelId="{66DB377D-7D18-4F2E-BEAE-637C545E355D}" type="parTrans" cxnId="{CB492DED-05E2-4629-BDBA-8BF7EEBD3366}">
      <dgm:prSet/>
      <dgm:spPr/>
      <dgm:t>
        <a:bodyPr/>
        <a:lstStyle/>
        <a:p>
          <a:endParaRPr lang="en-US"/>
        </a:p>
      </dgm:t>
    </dgm:pt>
    <dgm:pt modelId="{A99AD6CC-5FC4-4BEC-AE9D-BFCC6EF44567}" type="sibTrans" cxnId="{CB492DED-05E2-4629-BDBA-8BF7EEBD3366}">
      <dgm:prSet/>
      <dgm:spPr/>
      <dgm:t>
        <a:bodyPr/>
        <a:lstStyle/>
        <a:p>
          <a:endParaRPr lang="en-US"/>
        </a:p>
      </dgm:t>
    </dgm:pt>
    <dgm:pt modelId="{1F9771EC-E980-4D7E-B2BA-80C630318854}">
      <dgm:prSet phldrT="[Text]"/>
      <dgm:spPr/>
      <dgm:t>
        <a:bodyPr/>
        <a:lstStyle/>
        <a:p>
          <a:r>
            <a:rPr lang="en-US" dirty="0"/>
            <a:t>Planning</a:t>
          </a:r>
        </a:p>
      </dgm:t>
    </dgm:pt>
    <dgm:pt modelId="{2E422765-6882-460E-8199-B9B543E2DEDC}" type="parTrans" cxnId="{9B50ACAD-66C5-4170-8B8E-EAE274D10984}">
      <dgm:prSet/>
      <dgm:spPr/>
      <dgm:t>
        <a:bodyPr/>
        <a:lstStyle/>
        <a:p>
          <a:endParaRPr lang="en-US"/>
        </a:p>
      </dgm:t>
    </dgm:pt>
    <dgm:pt modelId="{CD44CE6E-41D1-4126-B62C-BDCE412D3300}" type="sibTrans" cxnId="{9B50ACAD-66C5-4170-8B8E-EAE274D10984}">
      <dgm:prSet/>
      <dgm:spPr/>
      <dgm:t>
        <a:bodyPr/>
        <a:lstStyle/>
        <a:p>
          <a:endParaRPr lang="en-US"/>
        </a:p>
      </dgm:t>
    </dgm:pt>
    <dgm:pt modelId="{9E493CA1-6344-4F15-9287-BDBB11264901}">
      <dgm:prSet phldrT="[Text]" custT="1"/>
      <dgm:spPr/>
      <dgm:t>
        <a:bodyPr/>
        <a:lstStyle/>
        <a:p>
          <a:r>
            <a:rPr lang="en-US" sz="1200" dirty="0"/>
            <a:t>Review and test the work</a:t>
          </a:r>
        </a:p>
      </dgm:t>
    </dgm:pt>
    <dgm:pt modelId="{EE19BD62-D6BB-4693-B11F-4FA5F207C340}" type="parTrans" cxnId="{6E8AA213-64AA-467B-883D-90B95B2D886E}">
      <dgm:prSet/>
      <dgm:spPr/>
      <dgm:t>
        <a:bodyPr/>
        <a:lstStyle/>
        <a:p>
          <a:endParaRPr lang="en-US"/>
        </a:p>
      </dgm:t>
    </dgm:pt>
    <dgm:pt modelId="{438A09FE-D7C4-4048-9EFF-FE3807FF004B}" type="sibTrans" cxnId="{6E8AA213-64AA-467B-883D-90B95B2D886E}">
      <dgm:prSet/>
      <dgm:spPr/>
      <dgm:t>
        <a:bodyPr/>
        <a:lstStyle/>
        <a:p>
          <a:endParaRPr lang="en-US"/>
        </a:p>
      </dgm:t>
    </dgm:pt>
    <dgm:pt modelId="{C3C981BE-EE17-48DA-B97E-03FF4A1D91DC}">
      <dgm:prSet phldrT="[Text]" custT="1"/>
      <dgm:spPr/>
      <dgm:t>
        <a:bodyPr/>
        <a:lstStyle/>
        <a:p>
          <a:r>
            <a:rPr lang="en-US" sz="1200" dirty="0"/>
            <a:t>Are we on budget?</a:t>
          </a:r>
        </a:p>
      </dgm:t>
    </dgm:pt>
    <dgm:pt modelId="{EA363A18-736B-4AA5-A37A-BAD24961FB26}" type="parTrans" cxnId="{6DB030F2-E9D3-435A-AF18-8A6EDF22E61C}">
      <dgm:prSet/>
      <dgm:spPr/>
      <dgm:t>
        <a:bodyPr/>
        <a:lstStyle/>
        <a:p>
          <a:endParaRPr lang="en-US"/>
        </a:p>
      </dgm:t>
    </dgm:pt>
    <dgm:pt modelId="{D94E9B41-5E6C-4D6F-BB2C-AA37B6876917}" type="sibTrans" cxnId="{6DB030F2-E9D3-435A-AF18-8A6EDF22E61C}">
      <dgm:prSet/>
      <dgm:spPr/>
      <dgm:t>
        <a:bodyPr/>
        <a:lstStyle/>
        <a:p>
          <a:endParaRPr lang="en-US"/>
        </a:p>
      </dgm:t>
    </dgm:pt>
    <dgm:pt modelId="{69F91703-9C72-41DD-A51C-49073E2E7663}">
      <dgm:prSet phldrT="[Text]"/>
      <dgm:spPr/>
      <dgm:t>
        <a:bodyPr/>
        <a:lstStyle/>
        <a:p>
          <a:r>
            <a:rPr lang="en-US"/>
            <a:t>Closing</a:t>
          </a:r>
        </a:p>
      </dgm:t>
    </dgm:pt>
    <dgm:pt modelId="{53128FCA-4659-4DD9-881F-071F3BCAA181}" type="sibTrans" cxnId="{54F5FA02-5DC5-4DD4-BF85-DA8BB950CAF5}">
      <dgm:prSet/>
      <dgm:spPr/>
      <dgm:t>
        <a:bodyPr/>
        <a:lstStyle/>
        <a:p>
          <a:endParaRPr lang="en-US"/>
        </a:p>
      </dgm:t>
    </dgm:pt>
    <dgm:pt modelId="{AE6052DD-ECF5-47A6-B433-C6155E3DC28C}" type="parTrans" cxnId="{54F5FA02-5DC5-4DD4-BF85-DA8BB950CAF5}">
      <dgm:prSet/>
      <dgm:spPr/>
      <dgm:t>
        <a:bodyPr/>
        <a:lstStyle/>
        <a:p>
          <a:endParaRPr lang="en-US"/>
        </a:p>
      </dgm:t>
    </dgm:pt>
    <dgm:pt modelId="{98A14328-67AF-41F6-802A-F8F6E428604C}">
      <dgm:prSet phldrT="[Text]" custT="1"/>
      <dgm:spPr/>
      <dgm:t>
        <a:bodyPr/>
        <a:lstStyle/>
        <a:p>
          <a:r>
            <a:rPr lang="en-US" sz="1200" dirty="0"/>
            <a:t>Did the project go well?</a:t>
          </a:r>
        </a:p>
      </dgm:t>
    </dgm:pt>
    <dgm:pt modelId="{B4EBEE00-1E87-4690-9032-1D804FBADE12}" type="parTrans" cxnId="{819F36BD-1647-402E-BF6D-2FC089F1FB46}">
      <dgm:prSet/>
      <dgm:spPr/>
      <dgm:t>
        <a:bodyPr/>
        <a:lstStyle/>
        <a:p>
          <a:endParaRPr lang="en-US"/>
        </a:p>
      </dgm:t>
    </dgm:pt>
    <dgm:pt modelId="{C43B5B66-3D45-433A-B90B-03CFB9BFA3B5}" type="sibTrans" cxnId="{819F36BD-1647-402E-BF6D-2FC089F1FB46}">
      <dgm:prSet/>
      <dgm:spPr/>
      <dgm:t>
        <a:bodyPr/>
        <a:lstStyle/>
        <a:p>
          <a:endParaRPr lang="en-US"/>
        </a:p>
      </dgm:t>
    </dgm:pt>
    <dgm:pt modelId="{66636DDF-39D7-4D23-BC94-201B44CC7852}" type="pres">
      <dgm:prSet presAssocID="{C64E104A-3D93-4E2C-B826-149AF5203084}" presName="Name0" presStyleCnt="0">
        <dgm:presLayoutVars>
          <dgm:dir/>
          <dgm:animLvl val="lvl"/>
          <dgm:resizeHandles val="exact"/>
        </dgm:presLayoutVars>
      </dgm:prSet>
      <dgm:spPr/>
      <dgm:t>
        <a:bodyPr/>
        <a:lstStyle/>
        <a:p>
          <a:endParaRPr lang="en-GB"/>
        </a:p>
      </dgm:t>
    </dgm:pt>
    <dgm:pt modelId="{E0FECA6C-9ADA-4578-890E-5B1E350072FB}" type="pres">
      <dgm:prSet presAssocID="{C64E104A-3D93-4E2C-B826-149AF5203084}" presName="tSp" presStyleCnt="0"/>
      <dgm:spPr/>
    </dgm:pt>
    <dgm:pt modelId="{96D96BA7-5FCE-4240-BDF5-1915CE8BAB5E}" type="pres">
      <dgm:prSet presAssocID="{C64E104A-3D93-4E2C-B826-149AF5203084}" presName="bSp" presStyleCnt="0"/>
      <dgm:spPr/>
    </dgm:pt>
    <dgm:pt modelId="{75E793AF-A708-4A32-B4D4-ED4D34DFDDE3}" type="pres">
      <dgm:prSet presAssocID="{C64E104A-3D93-4E2C-B826-149AF5203084}" presName="process" presStyleCnt="0"/>
      <dgm:spPr/>
    </dgm:pt>
    <dgm:pt modelId="{CBABEE43-E7AE-4730-A4A0-162AB201855E}" type="pres">
      <dgm:prSet presAssocID="{A218DF4E-99CE-4624-BA4B-B07076FC629F}" presName="composite1" presStyleCnt="0"/>
      <dgm:spPr/>
    </dgm:pt>
    <dgm:pt modelId="{A16853C5-59CA-4A82-BDCA-8F3056167FAC}" type="pres">
      <dgm:prSet presAssocID="{A218DF4E-99CE-4624-BA4B-B07076FC629F}" presName="dummyNode1" presStyleLbl="node1" presStyleIdx="0" presStyleCnt="5"/>
      <dgm:spPr/>
    </dgm:pt>
    <dgm:pt modelId="{A96E25A4-26BA-4B62-A228-3CC25B9E1658}" type="pres">
      <dgm:prSet presAssocID="{A218DF4E-99CE-4624-BA4B-B07076FC629F}" presName="childNode1" presStyleLbl="bgAcc1" presStyleIdx="0" presStyleCnt="5" custScaleY="131054">
        <dgm:presLayoutVars>
          <dgm:bulletEnabled val="1"/>
        </dgm:presLayoutVars>
      </dgm:prSet>
      <dgm:spPr/>
      <dgm:t>
        <a:bodyPr/>
        <a:lstStyle/>
        <a:p>
          <a:endParaRPr lang="en-GB"/>
        </a:p>
      </dgm:t>
    </dgm:pt>
    <dgm:pt modelId="{55BCCCEB-5772-4857-A4F2-E362656B10F6}" type="pres">
      <dgm:prSet presAssocID="{A218DF4E-99CE-4624-BA4B-B07076FC629F}" presName="childNode1tx" presStyleLbl="bgAcc1" presStyleIdx="0" presStyleCnt="5">
        <dgm:presLayoutVars>
          <dgm:bulletEnabled val="1"/>
        </dgm:presLayoutVars>
      </dgm:prSet>
      <dgm:spPr/>
      <dgm:t>
        <a:bodyPr/>
        <a:lstStyle/>
        <a:p>
          <a:endParaRPr lang="en-GB"/>
        </a:p>
      </dgm:t>
    </dgm:pt>
    <dgm:pt modelId="{71B6E785-3248-4578-BF9B-2AB89F9466FB}" type="pres">
      <dgm:prSet presAssocID="{A218DF4E-99CE-4624-BA4B-B07076FC629F}" presName="parentNode1" presStyleLbl="node1" presStyleIdx="0" presStyleCnt="5">
        <dgm:presLayoutVars>
          <dgm:chMax val="1"/>
          <dgm:bulletEnabled val="1"/>
        </dgm:presLayoutVars>
      </dgm:prSet>
      <dgm:spPr/>
      <dgm:t>
        <a:bodyPr/>
        <a:lstStyle/>
        <a:p>
          <a:endParaRPr lang="en-GB"/>
        </a:p>
      </dgm:t>
    </dgm:pt>
    <dgm:pt modelId="{C6CB8F54-F9B1-4630-A7E3-32A726712022}" type="pres">
      <dgm:prSet presAssocID="{A218DF4E-99CE-4624-BA4B-B07076FC629F}" presName="connSite1" presStyleCnt="0"/>
      <dgm:spPr/>
    </dgm:pt>
    <dgm:pt modelId="{EA410BD7-69FC-4C0D-9E5A-D6C175666399}" type="pres">
      <dgm:prSet presAssocID="{1AC797A6-0161-4354-844E-8B46EE18A3CF}" presName="Name9" presStyleLbl="sibTrans2D1" presStyleIdx="0" presStyleCnt="4"/>
      <dgm:spPr/>
      <dgm:t>
        <a:bodyPr/>
        <a:lstStyle/>
        <a:p>
          <a:endParaRPr lang="en-GB"/>
        </a:p>
      </dgm:t>
    </dgm:pt>
    <dgm:pt modelId="{C21B6953-E5BE-4E78-AAB8-6DF41A77568B}" type="pres">
      <dgm:prSet presAssocID="{1F9771EC-E980-4D7E-B2BA-80C630318854}" presName="composite2" presStyleCnt="0"/>
      <dgm:spPr/>
    </dgm:pt>
    <dgm:pt modelId="{96BCB6DE-13CD-4ED1-9F1F-B6DE4DA5C7B2}" type="pres">
      <dgm:prSet presAssocID="{1F9771EC-E980-4D7E-B2BA-80C630318854}" presName="dummyNode2" presStyleLbl="node1" presStyleIdx="0" presStyleCnt="5"/>
      <dgm:spPr/>
    </dgm:pt>
    <dgm:pt modelId="{ED8E15DF-E909-4A1B-A957-A15A5903C4C5}" type="pres">
      <dgm:prSet presAssocID="{1F9771EC-E980-4D7E-B2BA-80C630318854}" presName="childNode2" presStyleLbl="bgAcc1" presStyleIdx="1" presStyleCnt="5" custScaleY="130084">
        <dgm:presLayoutVars>
          <dgm:bulletEnabled val="1"/>
        </dgm:presLayoutVars>
      </dgm:prSet>
      <dgm:spPr/>
      <dgm:t>
        <a:bodyPr/>
        <a:lstStyle/>
        <a:p>
          <a:endParaRPr lang="en-GB"/>
        </a:p>
      </dgm:t>
    </dgm:pt>
    <dgm:pt modelId="{625963B6-A520-4217-A697-8D492D204BB6}" type="pres">
      <dgm:prSet presAssocID="{1F9771EC-E980-4D7E-B2BA-80C630318854}" presName="childNode2tx" presStyleLbl="bgAcc1" presStyleIdx="1" presStyleCnt="5">
        <dgm:presLayoutVars>
          <dgm:bulletEnabled val="1"/>
        </dgm:presLayoutVars>
      </dgm:prSet>
      <dgm:spPr/>
      <dgm:t>
        <a:bodyPr/>
        <a:lstStyle/>
        <a:p>
          <a:endParaRPr lang="en-GB"/>
        </a:p>
      </dgm:t>
    </dgm:pt>
    <dgm:pt modelId="{0A333E36-0687-41A2-A1D6-F32A1381DD54}" type="pres">
      <dgm:prSet presAssocID="{1F9771EC-E980-4D7E-B2BA-80C630318854}" presName="parentNode2" presStyleLbl="node1" presStyleIdx="1" presStyleCnt="5">
        <dgm:presLayoutVars>
          <dgm:chMax val="0"/>
          <dgm:bulletEnabled val="1"/>
        </dgm:presLayoutVars>
      </dgm:prSet>
      <dgm:spPr/>
      <dgm:t>
        <a:bodyPr/>
        <a:lstStyle/>
        <a:p>
          <a:endParaRPr lang="en-GB"/>
        </a:p>
      </dgm:t>
    </dgm:pt>
    <dgm:pt modelId="{A952BF4B-72B8-4CEB-98BE-426629E86F10}" type="pres">
      <dgm:prSet presAssocID="{1F9771EC-E980-4D7E-B2BA-80C630318854}" presName="connSite2" presStyleCnt="0"/>
      <dgm:spPr/>
    </dgm:pt>
    <dgm:pt modelId="{429D5E6C-613B-492E-A6BB-F964E5105742}" type="pres">
      <dgm:prSet presAssocID="{CD44CE6E-41D1-4126-B62C-BDCE412D3300}" presName="Name18" presStyleLbl="sibTrans2D1" presStyleIdx="1" presStyleCnt="4"/>
      <dgm:spPr/>
      <dgm:t>
        <a:bodyPr/>
        <a:lstStyle/>
        <a:p>
          <a:endParaRPr lang="en-GB"/>
        </a:p>
      </dgm:t>
    </dgm:pt>
    <dgm:pt modelId="{0E9DF7A3-4034-4B8B-92EE-82B1945B9ED3}" type="pres">
      <dgm:prSet presAssocID="{0D8E9A31-02E4-4838-9F03-BBAA2236C114}" presName="composite1" presStyleCnt="0"/>
      <dgm:spPr/>
    </dgm:pt>
    <dgm:pt modelId="{D1A876FF-A12A-4EFD-B20C-639D0483880F}" type="pres">
      <dgm:prSet presAssocID="{0D8E9A31-02E4-4838-9F03-BBAA2236C114}" presName="dummyNode1" presStyleLbl="node1" presStyleIdx="1" presStyleCnt="5"/>
      <dgm:spPr/>
    </dgm:pt>
    <dgm:pt modelId="{462A04C7-17FB-4849-8B81-B8040F7888BA}" type="pres">
      <dgm:prSet presAssocID="{0D8E9A31-02E4-4838-9F03-BBAA2236C114}" presName="childNode1" presStyleLbl="bgAcc1" presStyleIdx="2" presStyleCnt="5" custScaleY="125886" custLinFactNeighborX="703">
        <dgm:presLayoutVars>
          <dgm:bulletEnabled val="1"/>
        </dgm:presLayoutVars>
      </dgm:prSet>
      <dgm:spPr/>
      <dgm:t>
        <a:bodyPr/>
        <a:lstStyle/>
        <a:p>
          <a:endParaRPr lang="en-GB"/>
        </a:p>
      </dgm:t>
    </dgm:pt>
    <dgm:pt modelId="{C33CF3E6-A4BB-452D-9766-09952C0DA7F5}" type="pres">
      <dgm:prSet presAssocID="{0D8E9A31-02E4-4838-9F03-BBAA2236C114}" presName="childNode1tx" presStyleLbl="bgAcc1" presStyleIdx="2" presStyleCnt="5">
        <dgm:presLayoutVars>
          <dgm:bulletEnabled val="1"/>
        </dgm:presLayoutVars>
      </dgm:prSet>
      <dgm:spPr/>
      <dgm:t>
        <a:bodyPr/>
        <a:lstStyle/>
        <a:p>
          <a:endParaRPr lang="en-GB"/>
        </a:p>
      </dgm:t>
    </dgm:pt>
    <dgm:pt modelId="{EEF0D8AD-ACC7-4F0D-829D-BAD50B91DA7A}" type="pres">
      <dgm:prSet presAssocID="{0D8E9A31-02E4-4838-9F03-BBAA2236C114}" presName="parentNode1" presStyleLbl="node1" presStyleIdx="2" presStyleCnt="5">
        <dgm:presLayoutVars>
          <dgm:chMax val="1"/>
          <dgm:bulletEnabled val="1"/>
        </dgm:presLayoutVars>
      </dgm:prSet>
      <dgm:spPr/>
      <dgm:t>
        <a:bodyPr/>
        <a:lstStyle/>
        <a:p>
          <a:endParaRPr lang="en-GB"/>
        </a:p>
      </dgm:t>
    </dgm:pt>
    <dgm:pt modelId="{EF2657CB-6417-45DF-986A-8C0418E377FB}" type="pres">
      <dgm:prSet presAssocID="{0D8E9A31-02E4-4838-9F03-BBAA2236C114}" presName="connSite1" presStyleCnt="0"/>
      <dgm:spPr/>
    </dgm:pt>
    <dgm:pt modelId="{6DFC04FA-BCF9-48DF-BD0D-7542259A101C}" type="pres">
      <dgm:prSet presAssocID="{3310CA8F-43C5-4C7D-8078-152A3053E24E}" presName="Name9" presStyleLbl="sibTrans2D1" presStyleIdx="2" presStyleCnt="4"/>
      <dgm:spPr/>
      <dgm:t>
        <a:bodyPr/>
        <a:lstStyle/>
        <a:p>
          <a:endParaRPr lang="en-GB"/>
        </a:p>
      </dgm:t>
    </dgm:pt>
    <dgm:pt modelId="{CB45CFFD-9634-4DFB-AA95-6029C8938264}" type="pres">
      <dgm:prSet presAssocID="{55AA0B95-F307-44B3-94A8-8C616C2AF751}" presName="composite2" presStyleCnt="0"/>
      <dgm:spPr/>
    </dgm:pt>
    <dgm:pt modelId="{DF5D9437-4D1B-4908-9F71-EB8797C61EA1}" type="pres">
      <dgm:prSet presAssocID="{55AA0B95-F307-44B3-94A8-8C616C2AF751}" presName="dummyNode2" presStyleLbl="node1" presStyleIdx="2" presStyleCnt="5"/>
      <dgm:spPr/>
    </dgm:pt>
    <dgm:pt modelId="{64007268-E787-427D-B8BA-5999B068D6FC}" type="pres">
      <dgm:prSet presAssocID="{55AA0B95-F307-44B3-94A8-8C616C2AF751}" presName="childNode2" presStyleLbl="bgAcc1" presStyleIdx="3" presStyleCnt="5" custScaleY="125886">
        <dgm:presLayoutVars>
          <dgm:bulletEnabled val="1"/>
        </dgm:presLayoutVars>
      </dgm:prSet>
      <dgm:spPr/>
      <dgm:t>
        <a:bodyPr/>
        <a:lstStyle/>
        <a:p>
          <a:endParaRPr lang="en-GB"/>
        </a:p>
      </dgm:t>
    </dgm:pt>
    <dgm:pt modelId="{E7AE1D78-21FF-4B7D-A9BD-E237B932065D}" type="pres">
      <dgm:prSet presAssocID="{55AA0B95-F307-44B3-94A8-8C616C2AF751}" presName="childNode2tx" presStyleLbl="bgAcc1" presStyleIdx="3" presStyleCnt="5">
        <dgm:presLayoutVars>
          <dgm:bulletEnabled val="1"/>
        </dgm:presLayoutVars>
      </dgm:prSet>
      <dgm:spPr/>
      <dgm:t>
        <a:bodyPr/>
        <a:lstStyle/>
        <a:p>
          <a:endParaRPr lang="en-GB"/>
        </a:p>
      </dgm:t>
    </dgm:pt>
    <dgm:pt modelId="{84060658-96B9-4110-8353-9B5BF1CF50A1}" type="pres">
      <dgm:prSet presAssocID="{55AA0B95-F307-44B3-94A8-8C616C2AF751}" presName="parentNode2" presStyleLbl="node1" presStyleIdx="3" presStyleCnt="5">
        <dgm:presLayoutVars>
          <dgm:chMax val="0"/>
          <dgm:bulletEnabled val="1"/>
        </dgm:presLayoutVars>
      </dgm:prSet>
      <dgm:spPr/>
      <dgm:t>
        <a:bodyPr/>
        <a:lstStyle/>
        <a:p>
          <a:endParaRPr lang="en-GB"/>
        </a:p>
      </dgm:t>
    </dgm:pt>
    <dgm:pt modelId="{206230AD-A43F-4F35-8330-6E62A964F65F}" type="pres">
      <dgm:prSet presAssocID="{55AA0B95-F307-44B3-94A8-8C616C2AF751}" presName="connSite2" presStyleCnt="0"/>
      <dgm:spPr/>
    </dgm:pt>
    <dgm:pt modelId="{A870C021-EEF2-415C-9BEE-CAA2E0E58A46}" type="pres">
      <dgm:prSet presAssocID="{D0EB6A90-24F7-4861-8D3B-CB298C08460C}" presName="Name18" presStyleLbl="sibTrans2D1" presStyleIdx="3" presStyleCnt="4"/>
      <dgm:spPr/>
      <dgm:t>
        <a:bodyPr/>
        <a:lstStyle/>
        <a:p>
          <a:endParaRPr lang="en-GB"/>
        </a:p>
      </dgm:t>
    </dgm:pt>
    <dgm:pt modelId="{0D2162A4-31EA-44E6-AA25-243C92C42B74}" type="pres">
      <dgm:prSet presAssocID="{69F91703-9C72-41DD-A51C-49073E2E7663}" presName="composite1" presStyleCnt="0"/>
      <dgm:spPr/>
    </dgm:pt>
    <dgm:pt modelId="{B6D71CFB-89CA-44FE-B895-D75A8941444F}" type="pres">
      <dgm:prSet presAssocID="{69F91703-9C72-41DD-A51C-49073E2E7663}" presName="dummyNode1" presStyleLbl="node1" presStyleIdx="3" presStyleCnt="5"/>
      <dgm:spPr/>
    </dgm:pt>
    <dgm:pt modelId="{11790E06-66A4-4CE6-B69E-A58E5F27F8CB}" type="pres">
      <dgm:prSet presAssocID="{69F91703-9C72-41DD-A51C-49073E2E7663}" presName="childNode1" presStyleLbl="bgAcc1" presStyleIdx="4" presStyleCnt="5" custScaleY="125886">
        <dgm:presLayoutVars>
          <dgm:bulletEnabled val="1"/>
        </dgm:presLayoutVars>
      </dgm:prSet>
      <dgm:spPr/>
      <dgm:t>
        <a:bodyPr/>
        <a:lstStyle/>
        <a:p>
          <a:endParaRPr lang="en-GB"/>
        </a:p>
      </dgm:t>
    </dgm:pt>
    <dgm:pt modelId="{57B17A3E-A151-4711-91CC-EEE0E3039685}" type="pres">
      <dgm:prSet presAssocID="{69F91703-9C72-41DD-A51C-49073E2E7663}" presName="childNode1tx" presStyleLbl="bgAcc1" presStyleIdx="4" presStyleCnt="5">
        <dgm:presLayoutVars>
          <dgm:bulletEnabled val="1"/>
        </dgm:presLayoutVars>
      </dgm:prSet>
      <dgm:spPr/>
      <dgm:t>
        <a:bodyPr/>
        <a:lstStyle/>
        <a:p>
          <a:endParaRPr lang="en-GB"/>
        </a:p>
      </dgm:t>
    </dgm:pt>
    <dgm:pt modelId="{A990CC27-0412-4938-830E-ABD488E430AE}" type="pres">
      <dgm:prSet presAssocID="{69F91703-9C72-41DD-A51C-49073E2E7663}" presName="parentNode1" presStyleLbl="node1" presStyleIdx="4" presStyleCnt="5">
        <dgm:presLayoutVars>
          <dgm:chMax val="1"/>
          <dgm:bulletEnabled val="1"/>
        </dgm:presLayoutVars>
      </dgm:prSet>
      <dgm:spPr/>
      <dgm:t>
        <a:bodyPr/>
        <a:lstStyle/>
        <a:p>
          <a:endParaRPr lang="en-GB"/>
        </a:p>
      </dgm:t>
    </dgm:pt>
    <dgm:pt modelId="{8ACD14BC-0D18-4573-8256-06AA012B4476}" type="pres">
      <dgm:prSet presAssocID="{69F91703-9C72-41DD-A51C-49073E2E7663}" presName="connSite1" presStyleCnt="0"/>
      <dgm:spPr/>
    </dgm:pt>
  </dgm:ptLst>
  <dgm:cxnLst>
    <dgm:cxn modelId="{67AD721B-DB8F-4D84-80FA-3C8E12D075F2}" type="presOf" srcId="{55AA0B95-F307-44B3-94A8-8C616C2AF751}" destId="{84060658-96B9-4110-8353-9B5BF1CF50A1}" srcOrd="0" destOrd="0" presId="urn:microsoft.com/office/officeart/2005/8/layout/hProcess4"/>
    <dgm:cxn modelId="{7A3E346C-F4E9-491D-9371-8A585D635F15}" type="presOf" srcId="{1F39A4D9-4614-4FA7-8493-CC3A5B47A311}" destId="{E7AE1D78-21FF-4B7D-A9BD-E237B932065D}" srcOrd="1" destOrd="0" presId="urn:microsoft.com/office/officeart/2005/8/layout/hProcess4"/>
    <dgm:cxn modelId="{0098B4B6-8C50-4CDA-83F8-A0B3AA67D933}" type="presOf" srcId="{A218DF4E-99CE-4624-BA4B-B07076FC629F}" destId="{71B6E785-3248-4578-BF9B-2AB89F9466FB}" srcOrd="0" destOrd="0" presId="urn:microsoft.com/office/officeart/2005/8/layout/hProcess4"/>
    <dgm:cxn modelId="{27C9C66F-7B28-4DFF-A93A-4B3FE73D3DC8}" srcId="{1F9771EC-E980-4D7E-B2BA-80C630318854}" destId="{CB2F96EA-6462-42EC-A662-86E80955EF32}" srcOrd="2" destOrd="0" parTransId="{6637B717-4953-448B-829F-16DB1985DB89}" sibTransId="{ED119C4E-1246-4D00-AC5C-037A759E1A00}"/>
    <dgm:cxn modelId="{5201F42A-0382-4912-87E2-A7A72DFF8726}" srcId="{55AA0B95-F307-44B3-94A8-8C616C2AF751}" destId="{BB1A0F11-7111-4935-A339-FB918070130B}" srcOrd="2" destOrd="0" parTransId="{2110AA5F-482D-4F59-B82B-BDDA67F43BAB}" sibTransId="{BF077AEF-2425-4E30-8B6B-608F87F13E4A}"/>
    <dgm:cxn modelId="{B7953BE1-4325-45C8-8342-63C2742775DB}" srcId="{69F91703-9C72-41DD-A51C-49073E2E7663}" destId="{41BB9204-55ED-4AD0-974E-9D55ADA720C1}" srcOrd="0" destOrd="0" parTransId="{8128D436-5BC5-4B61-A4E8-3C08DD2DB11F}" sibTransId="{BFD7FD4B-8E3E-4034-9E3B-DE5CF068D17A}"/>
    <dgm:cxn modelId="{96E502DB-36BC-4EB8-9B8F-984E51F514A4}" type="presOf" srcId="{1AC797A6-0161-4354-844E-8B46EE18A3CF}" destId="{EA410BD7-69FC-4C0D-9E5A-D6C175666399}" srcOrd="0" destOrd="0" presId="urn:microsoft.com/office/officeart/2005/8/layout/hProcess4"/>
    <dgm:cxn modelId="{13916FDA-7EBB-477A-8D1F-073FB670A3FB}" srcId="{55AA0B95-F307-44B3-94A8-8C616C2AF751}" destId="{1F39A4D9-4614-4FA7-8493-CC3A5B47A311}" srcOrd="0" destOrd="0" parTransId="{4FA6E4BD-08B0-48DD-AF8E-3A802F11B82A}" sibTransId="{312F630F-6050-49F8-B4CD-A671191BE791}"/>
    <dgm:cxn modelId="{1DCF1548-A3E2-4DC9-B357-4E322F436351}" type="presOf" srcId="{3310CA8F-43C5-4C7D-8078-152A3053E24E}" destId="{6DFC04FA-BCF9-48DF-BD0D-7542259A101C}" srcOrd="0" destOrd="0" presId="urn:microsoft.com/office/officeart/2005/8/layout/hProcess4"/>
    <dgm:cxn modelId="{C0170FCF-DA96-4BF1-9346-7F3CCE056C19}" type="presOf" srcId="{2BA03BF3-DB10-4B9C-8E3E-1814E61DF34A}" destId="{625963B6-A520-4217-A697-8D492D204BB6}" srcOrd="1" destOrd="0" presId="urn:microsoft.com/office/officeart/2005/8/layout/hProcess4"/>
    <dgm:cxn modelId="{6FB3F044-A14E-4592-9C31-CF3AE09FE309}" type="presOf" srcId="{CB2F96EA-6462-42EC-A662-86E80955EF32}" destId="{ED8E15DF-E909-4A1B-A957-A15A5903C4C5}" srcOrd="0" destOrd="2" presId="urn:microsoft.com/office/officeart/2005/8/layout/hProcess4"/>
    <dgm:cxn modelId="{9233C7F7-9699-4AC1-8F85-123691B403EA}" type="presOf" srcId="{D0EB6A90-24F7-4861-8D3B-CB298C08460C}" destId="{A870C021-EEF2-415C-9BEE-CAA2E0E58A46}" srcOrd="0" destOrd="0" presId="urn:microsoft.com/office/officeart/2005/8/layout/hProcess4"/>
    <dgm:cxn modelId="{B8A8FE0D-56AF-4CB5-B61E-FEADDB982B30}" srcId="{0D8E9A31-02E4-4838-9F03-BBAA2236C114}" destId="{F6A35FCD-2C30-4598-A182-592C56299675}" srcOrd="0" destOrd="0" parTransId="{1D0F3322-3D9B-43E0-85E4-A8484C147936}" sibTransId="{8A17097D-B278-4464-BF43-17A9F760EE6C}"/>
    <dgm:cxn modelId="{6A4A3EDC-891C-44C1-8126-249A426BE44F}" type="presOf" srcId="{41BB9204-55ED-4AD0-974E-9D55ADA720C1}" destId="{11790E06-66A4-4CE6-B69E-A58E5F27F8CB}" srcOrd="0" destOrd="0" presId="urn:microsoft.com/office/officeart/2005/8/layout/hProcess4"/>
    <dgm:cxn modelId="{EC8AB005-9A7E-4934-B977-4B9C07DCEAE0}" type="presOf" srcId="{C3C981BE-EE17-48DA-B97E-03FF4A1D91DC}" destId="{64007268-E787-427D-B8BA-5999B068D6FC}" srcOrd="0" destOrd="1" presId="urn:microsoft.com/office/officeart/2005/8/layout/hProcess4"/>
    <dgm:cxn modelId="{C8F99251-AEE9-4BA4-BC78-437DCD38E5CB}" srcId="{C64E104A-3D93-4E2C-B826-149AF5203084}" destId="{A218DF4E-99CE-4624-BA4B-B07076FC629F}" srcOrd="0" destOrd="0" parTransId="{31E68CD9-C3AD-4FD7-BEF7-98B93FAE1302}" sibTransId="{1AC797A6-0161-4354-844E-8B46EE18A3CF}"/>
    <dgm:cxn modelId="{6CCCFD74-1869-4D51-A152-C3EE4BF99F16}" type="presOf" srcId="{98A14328-67AF-41F6-802A-F8F6E428604C}" destId="{57B17A3E-A151-4711-91CC-EEE0E3039685}" srcOrd="1" destOrd="1" presId="urn:microsoft.com/office/officeart/2005/8/layout/hProcess4"/>
    <dgm:cxn modelId="{269DDB09-D492-4B93-AA55-3E40C4712158}" type="presOf" srcId="{68860120-D63B-485D-87DD-1D661A56886C}" destId="{55BCCCEB-5772-4857-A4F2-E362656B10F6}" srcOrd="1" destOrd="1" presId="urn:microsoft.com/office/officeart/2005/8/layout/hProcess4"/>
    <dgm:cxn modelId="{EE77A8BD-AC7F-47DC-8C3F-0CDCC7B85918}" type="presOf" srcId="{9E493CA1-6344-4F15-9287-BDBB11264901}" destId="{C33CF3E6-A4BB-452D-9766-09952C0DA7F5}" srcOrd="1" destOrd="1" presId="urn:microsoft.com/office/officeart/2005/8/layout/hProcess4"/>
    <dgm:cxn modelId="{699EE0DE-76B8-4160-964E-5D3F999A86B1}" srcId="{1F9771EC-E980-4D7E-B2BA-80C630318854}" destId="{5737C6BB-55F0-4315-9A90-F9F264B4036E}" srcOrd="1" destOrd="0" parTransId="{F793C43C-3E58-4A70-AD12-97A255F1CFA8}" sibTransId="{A91976BA-BE27-44E8-9B70-FF182D17EB3C}"/>
    <dgm:cxn modelId="{819F36BD-1647-402E-BF6D-2FC089F1FB46}" srcId="{69F91703-9C72-41DD-A51C-49073E2E7663}" destId="{98A14328-67AF-41F6-802A-F8F6E428604C}" srcOrd="1" destOrd="0" parTransId="{B4EBEE00-1E87-4690-9032-1D804FBADE12}" sibTransId="{C43B5B66-3D45-433A-B90B-03CFB9BFA3B5}"/>
    <dgm:cxn modelId="{3023FE86-D45F-4C44-B198-2F90E8D79E05}" type="presOf" srcId="{98A14328-67AF-41F6-802A-F8F6E428604C}" destId="{11790E06-66A4-4CE6-B69E-A58E5F27F8CB}" srcOrd="0" destOrd="1" presId="urn:microsoft.com/office/officeart/2005/8/layout/hProcess4"/>
    <dgm:cxn modelId="{8DE894EA-DFB9-4E65-B866-7E019D1B8C1F}" type="presOf" srcId="{1F9771EC-E980-4D7E-B2BA-80C630318854}" destId="{0A333E36-0687-41A2-A1D6-F32A1381DD54}" srcOrd="0" destOrd="0" presId="urn:microsoft.com/office/officeart/2005/8/layout/hProcess4"/>
    <dgm:cxn modelId="{8AA7763E-BD17-4C47-82AC-51ACA1E0FE73}" type="presOf" srcId="{BA75919D-44FB-4B54-84FB-B04CB386CD9E}" destId="{A96E25A4-26BA-4B62-A228-3CC25B9E1658}" srcOrd="0" destOrd="0" presId="urn:microsoft.com/office/officeart/2005/8/layout/hProcess4"/>
    <dgm:cxn modelId="{069CCCF5-AA53-4E54-BDDC-F0FE2472483C}" type="presOf" srcId="{CD44CE6E-41D1-4126-B62C-BDCE412D3300}" destId="{429D5E6C-613B-492E-A6BB-F964E5105742}" srcOrd="0" destOrd="0" presId="urn:microsoft.com/office/officeart/2005/8/layout/hProcess4"/>
    <dgm:cxn modelId="{69030634-C85D-473E-874B-9DA1FCA7DE3E}" type="presOf" srcId="{0D8E9A31-02E4-4838-9F03-BBAA2236C114}" destId="{EEF0D8AD-ACC7-4F0D-829D-BAD50B91DA7A}" srcOrd="0" destOrd="0" presId="urn:microsoft.com/office/officeart/2005/8/layout/hProcess4"/>
    <dgm:cxn modelId="{E9B21FDF-E4BF-49F6-B22A-136AC5AFD19E}" type="presOf" srcId="{BA70A387-CEBE-4607-BDAE-537B85BC29EA}" destId="{ED8E15DF-E909-4A1B-A957-A15A5903C4C5}" srcOrd="0" destOrd="3" presId="urn:microsoft.com/office/officeart/2005/8/layout/hProcess4"/>
    <dgm:cxn modelId="{1A018B18-E3A7-44BE-BD92-F7299CFDCAB1}" type="presOf" srcId="{CB2F96EA-6462-42EC-A662-86E80955EF32}" destId="{625963B6-A520-4217-A697-8D492D204BB6}" srcOrd="1" destOrd="2" presId="urn:microsoft.com/office/officeart/2005/8/layout/hProcess4"/>
    <dgm:cxn modelId="{3E25C9FF-9CC9-4673-AEAA-39DCBCDFB519}" type="presOf" srcId="{68860120-D63B-485D-87DD-1D661A56886C}" destId="{A96E25A4-26BA-4B62-A228-3CC25B9E1658}" srcOrd="0" destOrd="1" presId="urn:microsoft.com/office/officeart/2005/8/layout/hProcess4"/>
    <dgm:cxn modelId="{3B6DBB97-3590-4F0A-9028-DE3C9ADAB7C7}" type="presOf" srcId="{BA70A387-CEBE-4607-BDAE-537B85BC29EA}" destId="{625963B6-A520-4217-A697-8D492D204BB6}" srcOrd="1" destOrd="3" presId="urn:microsoft.com/office/officeart/2005/8/layout/hProcess4"/>
    <dgm:cxn modelId="{6E8AA213-64AA-467B-883D-90B95B2D886E}" srcId="{0D8E9A31-02E4-4838-9F03-BBAA2236C114}" destId="{9E493CA1-6344-4F15-9287-BDBB11264901}" srcOrd="1" destOrd="0" parTransId="{EE19BD62-D6BB-4693-B11F-4FA5F207C340}" sibTransId="{438A09FE-D7C4-4048-9EFF-FE3807FF004B}"/>
    <dgm:cxn modelId="{942BD5B8-D613-4147-97A9-764F43E503C3}" srcId="{C64E104A-3D93-4E2C-B826-149AF5203084}" destId="{0D8E9A31-02E4-4838-9F03-BBAA2236C114}" srcOrd="2" destOrd="0" parTransId="{36B2CA1D-C1AE-4F05-882B-869B9300B551}" sibTransId="{3310CA8F-43C5-4C7D-8078-152A3053E24E}"/>
    <dgm:cxn modelId="{5291208A-AFB1-4842-8422-3287FF6983F4}" srcId="{A218DF4E-99CE-4624-BA4B-B07076FC629F}" destId="{BA75919D-44FB-4B54-84FB-B04CB386CD9E}" srcOrd="0" destOrd="0" parTransId="{0B443EEE-B09E-4FC0-AF09-BE148EB5F5AC}" sibTransId="{05931279-B59E-430B-B3E5-415A91F074F0}"/>
    <dgm:cxn modelId="{EDE1749A-486E-4C90-A42F-CEB5741DC82D}" type="presOf" srcId="{41BB9204-55ED-4AD0-974E-9D55ADA720C1}" destId="{57B17A3E-A151-4711-91CC-EEE0E3039685}" srcOrd="1" destOrd="0" presId="urn:microsoft.com/office/officeart/2005/8/layout/hProcess4"/>
    <dgm:cxn modelId="{54F5FA02-5DC5-4DD4-BF85-DA8BB950CAF5}" srcId="{C64E104A-3D93-4E2C-B826-149AF5203084}" destId="{69F91703-9C72-41DD-A51C-49073E2E7663}" srcOrd="4" destOrd="0" parTransId="{AE6052DD-ECF5-47A6-B433-C6155E3DC28C}" sibTransId="{53128FCA-4659-4DD9-881F-071F3BCAA181}"/>
    <dgm:cxn modelId="{5796D46D-5B6D-4E34-8FB4-91CDB7CDCB32}" type="presOf" srcId="{1F39A4D9-4614-4FA7-8493-CC3A5B47A311}" destId="{64007268-E787-427D-B8BA-5999B068D6FC}" srcOrd="0" destOrd="0" presId="urn:microsoft.com/office/officeart/2005/8/layout/hProcess4"/>
    <dgm:cxn modelId="{E3BB09D7-03ED-47E7-93EC-58DC47AF9C56}" type="presOf" srcId="{5737C6BB-55F0-4315-9A90-F9F264B4036E}" destId="{ED8E15DF-E909-4A1B-A957-A15A5903C4C5}" srcOrd="0" destOrd="1" presId="urn:microsoft.com/office/officeart/2005/8/layout/hProcess4"/>
    <dgm:cxn modelId="{4CC38334-D80F-4994-A82D-5CE2FA2F07A5}" srcId="{A218DF4E-99CE-4624-BA4B-B07076FC629F}" destId="{68860120-D63B-485D-87DD-1D661A56886C}" srcOrd="1" destOrd="0" parTransId="{D02D9991-6823-4F91-A5EB-1B582E680106}" sibTransId="{F8FC9C1F-BE2D-47C9-BCFE-95815C6BDFDE}"/>
    <dgm:cxn modelId="{5AA21C3B-B597-4297-A94F-5F7DCCC96A66}" type="presOf" srcId="{BB1A0F11-7111-4935-A339-FB918070130B}" destId="{E7AE1D78-21FF-4B7D-A9BD-E237B932065D}" srcOrd="1" destOrd="2" presId="urn:microsoft.com/office/officeart/2005/8/layout/hProcess4"/>
    <dgm:cxn modelId="{11E9E66C-0BD0-4BBE-96B3-CE6AEB5FB850}" srcId="{1F9771EC-E980-4D7E-B2BA-80C630318854}" destId="{2BA03BF3-DB10-4B9C-8E3E-1814E61DF34A}" srcOrd="0" destOrd="0" parTransId="{F7404A07-E7B3-4075-AE78-4E32AF604D4A}" sibTransId="{2FD9FECE-C165-45B3-9CB4-A72AF5E7BF13}"/>
    <dgm:cxn modelId="{34DCC059-109A-4BCC-B065-EF72E11CAEC1}" type="presOf" srcId="{9E493CA1-6344-4F15-9287-BDBB11264901}" destId="{462A04C7-17FB-4849-8B81-B8040F7888BA}" srcOrd="0" destOrd="1" presId="urn:microsoft.com/office/officeart/2005/8/layout/hProcess4"/>
    <dgm:cxn modelId="{8EA365AB-DB60-460D-B592-CB48F876F6B2}" type="presOf" srcId="{5737C6BB-55F0-4315-9A90-F9F264B4036E}" destId="{625963B6-A520-4217-A697-8D492D204BB6}" srcOrd="1" destOrd="1" presId="urn:microsoft.com/office/officeart/2005/8/layout/hProcess4"/>
    <dgm:cxn modelId="{9B50ACAD-66C5-4170-8B8E-EAE274D10984}" srcId="{C64E104A-3D93-4E2C-B826-149AF5203084}" destId="{1F9771EC-E980-4D7E-B2BA-80C630318854}" srcOrd="1" destOrd="0" parTransId="{2E422765-6882-460E-8199-B9B543E2DEDC}" sibTransId="{CD44CE6E-41D1-4126-B62C-BDCE412D3300}"/>
    <dgm:cxn modelId="{83C5D6E7-9403-4E9D-BB20-719E3476713D}" type="presOf" srcId="{F6A35FCD-2C30-4598-A182-592C56299675}" destId="{C33CF3E6-A4BB-452D-9766-09952C0DA7F5}" srcOrd="1" destOrd="0" presId="urn:microsoft.com/office/officeart/2005/8/layout/hProcess4"/>
    <dgm:cxn modelId="{0B948B5A-17E4-4F84-B358-9806D55FB48A}" type="presOf" srcId="{C64E104A-3D93-4E2C-B826-149AF5203084}" destId="{66636DDF-39D7-4D23-BC94-201B44CC7852}" srcOrd="0" destOrd="0" presId="urn:microsoft.com/office/officeart/2005/8/layout/hProcess4"/>
    <dgm:cxn modelId="{8364A389-60E8-4C5B-B534-E3B446868CE2}" type="presOf" srcId="{2BA03BF3-DB10-4B9C-8E3E-1814E61DF34A}" destId="{ED8E15DF-E909-4A1B-A957-A15A5903C4C5}" srcOrd="0" destOrd="0" presId="urn:microsoft.com/office/officeart/2005/8/layout/hProcess4"/>
    <dgm:cxn modelId="{8F5D838C-74AE-4B18-AF42-D2CF6AAA66E5}" type="presOf" srcId="{69F91703-9C72-41DD-A51C-49073E2E7663}" destId="{A990CC27-0412-4938-830E-ABD488E430AE}" srcOrd="0" destOrd="0" presId="urn:microsoft.com/office/officeart/2005/8/layout/hProcess4"/>
    <dgm:cxn modelId="{CB492DED-05E2-4629-BDBA-8BF7EEBD3366}" srcId="{1F9771EC-E980-4D7E-B2BA-80C630318854}" destId="{BA70A387-CEBE-4607-BDAE-537B85BC29EA}" srcOrd="3" destOrd="0" parTransId="{66DB377D-7D18-4F2E-BEAE-637C545E355D}" sibTransId="{A99AD6CC-5FC4-4BEC-AE9D-BFCC6EF44567}"/>
    <dgm:cxn modelId="{6DB030F2-E9D3-435A-AF18-8A6EDF22E61C}" srcId="{55AA0B95-F307-44B3-94A8-8C616C2AF751}" destId="{C3C981BE-EE17-48DA-B97E-03FF4A1D91DC}" srcOrd="1" destOrd="0" parTransId="{EA363A18-736B-4AA5-A37A-BAD24961FB26}" sibTransId="{D94E9B41-5E6C-4D6F-BB2C-AA37B6876917}"/>
    <dgm:cxn modelId="{22E1521C-634F-4900-8C74-5F4739FA428F}" srcId="{C64E104A-3D93-4E2C-B826-149AF5203084}" destId="{55AA0B95-F307-44B3-94A8-8C616C2AF751}" srcOrd="3" destOrd="0" parTransId="{B15C6B36-33DE-425B-88D1-8E189B03D6EB}" sibTransId="{D0EB6A90-24F7-4861-8D3B-CB298C08460C}"/>
    <dgm:cxn modelId="{EEB15F55-F507-4E5B-A4A1-63AAED878ABA}" type="presOf" srcId="{F6A35FCD-2C30-4598-A182-592C56299675}" destId="{462A04C7-17FB-4849-8B81-B8040F7888BA}" srcOrd="0" destOrd="0" presId="urn:microsoft.com/office/officeart/2005/8/layout/hProcess4"/>
    <dgm:cxn modelId="{93D7D42F-111F-416D-A116-862DD779F524}" type="presOf" srcId="{BB1A0F11-7111-4935-A339-FB918070130B}" destId="{64007268-E787-427D-B8BA-5999B068D6FC}" srcOrd="0" destOrd="2" presId="urn:microsoft.com/office/officeart/2005/8/layout/hProcess4"/>
    <dgm:cxn modelId="{F0859A4D-5C42-45F0-A4F8-3E46A07172AA}" type="presOf" srcId="{C3C981BE-EE17-48DA-B97E-03FF4A1D91DC}" destId="{E7AE1D78-21FF-4B7D-A9BD-E237B932065D}" srcOrd="1" destOrd="1" presId="urn:microsoft.com/office/officeart/2005/8/layout/hProcess4"/>
    <dgm:cxn modelId="{E9F8D70E-DF3B-4CCE-B9A6-B7686D2C58EA}" type="presOf" srcId="{BA75919D-44FB-4B54-84FB-B04CB386CD9E}" destId="{55BCCCEB-5772-4857-A4F2-E362656B10F6}" srcOrd="1" destOrd="0" presId="urn:microsoft.com/office/officeart/2005/8/layout/hProcess4"/>
    <dgm:cxn modelId="{CDE5BDE1-D484-4D7C-9EC4-0E02A409D84F}" type="presParOf" srcId="{66636DDF-39D7-4D23-BC94-201B44CC7852}" destId="{E0FECA6C-9ADA-4578-890E-5B1E350072FB}" srcOrd="0" destOrd="0" presId="urn:microsoft.com/office/officeart/2005/8/layout/hProcess4"/>
    <dgm:cxn modelId="{1E2E80C1-516E-4123-9821-30453164FBD0}" type="presParOf" srcId="{66636DDF-39D7-4D23-BC94-201B44CC7852}" destId="{96D96BA7-5FCE-4240-BDF5-1915CE8BAB5E}" srcOrd="1" destOrd="0" presId="urn:microsoft.com/office/officeart/2005/8/layout/hProcess4"/>
    <dgm:cxn modelId="{EC836396-ED70-4CD4-9039-A11D39D1A7CB}" type="presParOf" srcId="{66636DDF-39D7-4D23-BC94-201B44CC7852}" destId="{75E793AF-A708-4A32-B4D4-ED4D34DFDDE3}" srcOrd="2" destOrd="0" presId="urn:microsoft.com/office/officeart/2005/8/layout/hProcess4"/>
    <dgm:cxn modelId="{2D7582DF-CDF8-4D75-8EAD-4896B0865853}" type="presParOf" srcId="{75E793AF-A708-4A32-B4D4-ED4D34DFDDE3}" destId="{CBABEE43-E7AE-4730-A4A0-162AB201855E}" srcOrd="0" destOrd="0" presId="urn:microsoft.com/office/officeart/2005/8/layout/hProcess4"/>
    <dgm:cxn modelId="{35EA7317-9A58-4C7F-9FA1-06882CD0AF11}" type="presParOf" srcId="{CBABEE43-E7AE-4730-A4A0-162AB201855E}" destId="{A16853C5-59CA-4A82-BDCA-8F3056167FAC}" srcOrd="0" destOrd="0" presId="urn:microsoft.com/office/officeart/2005/8/layout/hProcess4"/>
    <dgm:cxn modelId="{144D59E9-80AF-47B7-B3A2-336567367B7F}" type="presParOf" srcId="{CBABEE43-E7AE-4730-A4A0-162AB201855E}" destId="{A96E25A4-26BA-4B62-A228-3CC25B9E1658}" srcOrd="1" destOrd="0" presId="urn:microsoft.com/office/officeart/2005/8/layout/hProcess4"/>
    <dgm:cxn modelId="{6540701E-6BA6-4EFF-93DA-9E403A8B1133}" type="presParOf" srcId="{CBABEE43-E7AE-4730-A4A0-162AB201855E}" destId="{55BCCCEB-5772-4857-A4F2-E362656B10F6}" srcOrd="2" destOrd="0" presId="urn:microsoft.com/office/officeart/2005/8/layout/hProcess4"/>
    <dgm:cxn modelId="{BFA462E0-9F39-4477-9FF5-163E95B93820}" type="presParOf" srcId="{CBABEE43-E7AE-4730-A4A0-162AB201855E}" destId="{71B6E785-3248-4578-BF9B-2AB89F9466FB}" srcOrd="3" destOrd="0" presId="urn:microsoft.com/office/officeart/2005/8/layout/hProcess4"/>
    <dgm:cxn modelId="{BC4A321B-3842-4C35-87E4-E10C3E0F84BB}" type="presParOf" srcId="{CBABEE43-E7AE-4730-A4A0-162AB201855E}" destId="{C6CB8F54-F9B1-4630-A7E3-32A726712022}" srcOrd="4" destOrd="0" presId="urn:microsoft.com/office/officeart/2005/8/layout/hProcess4"/>
    <dgm:cxn modelId="{9D0F4B96-C722-4365-88C4-B6C62FE9D958}" type="presParOf" srcId="{75E793AF-A708-4A32-B4D4-ED4D34DFDDE3}" destId="{EA410BD7-69FC-4C0D-9E5A-D6C175666399}" srcOrd="1" destOrd="0" presId="urn:microsoft.com/office/officeart/2005/8/layout/hProcess4"/>
    <dgm:cxn modelId="{B02EA3D4-0BB7-456E-A517-51DCB2206244}" type="presParOf" srcId="{75E793AF-A708-4A32-B4D4-ED4D34DFDDE3}" destId="{C21B6953-E5BE-4E78-AAB8-6DF41A77568B}" srcOrd="2" destOrd="0" presId="urn:microsoft.com/office/officeart/2005/8/layout/hProcess4"/>
    <dgm:cxn modelId="{CA3C8BAB-9EA1-4CC6-91CA-18CC132F6C8F}" type="presParOf" srcId="{C21B6953-E5BE-4E78-AAB8-6DF41A77568B}" destId="{96BCB6DE-13CD-4ED1-9F1F-B6DE4DA5C7B2}" srcOrd="0" destOrd="0" presId="urn:microsoft.com/office/officeart/2005/8/layout/hProcess4"/>
    <dgm:cxn modelId="{CCB94D27-6031-48E4-9241-1D9F1B475DFC}" type="presParOf" srcId="{C21B6953-E5BE-4E78-AAB8-6DF41A77568B}" destId="{ED8E15DF-E909-4A1B-A957-A15A5903C4C5}" srcOrd="1" destOrd="0" presId="urn:microsoft.com/office/officeart/2005/8/layout/hProcess4"/>
    <dgm:cxn modelId="{0E493C0C-E35A-4756-BDE0-3118A5FCC4EE}" type="presParOf" srcId="{C21B6953-E5BE-4E78-AAB8-6DF41A77568B}" destId="{625963B6-A520-4217-A697-8D492D204BB6}" srcOrd="2" destOrd="0" presId="urn:microsoft.com/office/officeart/2005/8/layout/hProcess4"/>
    <dgm:cxn modelId="{B88D1649-F82B-4617-BAED-23E8494E596C}" type="presParOf" srcId="{C21B6953-E5BE-4E78-AAB8-6DF41A77568B}" destId="{0A333E36-0687-41A2-A1D6-F32A1381DD54}" srcOrd="3" destOrd="0" presId="urn:microsoft.com/office/officeart/2005/8/layout/hProcess4"/>
    <dgm:cxn modelId="{3467E2A3-3677-4DEE-9C4B-FA5A35C2903B}" type="presParOf" srcId="{C21B6953-E5BE-4E78-AAB8-6DF41A77568B}" destId="{A952BF4B-72B8-4CEB-98BE-426629E86F10}" srcOrd="4" destOrd="0" presId="urn:microsoft.com/office/officeart/2005/8/layout/hProcess4"/>
    <dgm:cxn modelId="{60295537-D82E-4FF5-887B-12DE2EDC8DD5}" type="presParOf" srcId="{75E793AF-A708-4A32-B4D4-ED4D34DFDDE3}" destId="{429D5E6C-613B-492E-A6BB-F964E5105742}" srcOrd="3" destOrd="0" presId="urn:microsoft.com/office/officeart/2005/8/layout/hProcess4"/>
    <dgm:cxn modelId="{8F939DBA-C19A-46EC-85F3-F23175BB8392}" type="presParOf" srcId="{75E793AF-A708-4A32-B4D4-ED4D34DFDDE3}" destId="{0E9DF7A3-4034-4B8B-92EE-82B1945B9ED3}" srcOrd="4" destOrd="0" presId="urn:microsoft.com/office/officeart/2005/8/layout/hProcess4"/>
    <dgm:cxn modelId="{06D5DDDC-4DDE-49EB-87E3-1999AA743D9A}" type="presParOf" srcId="{0E9DF7A3-4034-4B8B-92EE-82B1945B9ED3}" destId="{D1A876FF-A12A-4EFD-B20C-639D0483880F}" srcOrd="0" destOrd="0" presId="urn:microsoft.com/office/officeart/2005/8/layout/hProcess4"/>
    <dgm:cxn modelId="{A8EF2325-E5DE-4455-AA70-A2D024B010AC}" type="presParOf" srcId="{0E9DF7A3-4034-4B8B-92EE-82B1945B9ED3}" destId="{462A04C7-17FB-4849-8B81-B8040F7888BA}" srcOrd="1" destOrd="0" presId="urn:microsoft.com/office/officeart/2005/8/layout/hProcess4"/>
    <dgm:cxn modelId="{4F521797-0AEE-4EB1-BA43-B753C778C325}" type="presParOf" srcId="{0E9DF7A3-4034-4B8B-92EE-82B1945B9ED3}" destId="{C33CF3E6-A4BB-452D-9766-09952C0DA7F5}" srcOrd="2" destOrd="0" presId="urn:microsoft.com/office/officeart/2005/8/layout/hProcess4"/>
    <dgm:cxn modelId="{E27B5E07-4A38-4788-993A-D0C2B0CCC16E}" type="presParOf" srcId="{0E9DF7A3-4034-4B8B-92EE-82B1945B9ED3}" destId="{EEF0D8AD-ACC7-4F0D-829D-BAD50B91DA7A}" srcOrd="3" destOrd="0" presId="urn:microsoft.com/office/officeart/2005/8/layout/hProcess4"/>
    <dgm:cxn modelId="{0287E745-1F83-4EBA-A3BA-0E4724D3002E}" type="presParOf" srcId="{0E9DF7A3-4034-4B8B-92EE-82B1945B9ED3}" destId="{EF2657CB-6417-45DF-986A-8C0418E377FB}" srcOrd="4" destOrd="0" presId="urn:microsoft.com/office/officeart/2005/8/layout/hProcess4"/>
    <dgm:cxn modelId="{991A73B8-3A99-45A2-BA51-058AA00D2032}" type="presParOf" srcId="{75E793AF-A708-4A32-B4D4-ED4D34DFDDE3}" destId="{6DFC04FA-BCF9-48DF-BD0D-7542259A101C}" srcOrd="5" destOrd="0" presId="urn:microsoft.com/office/officeart/2005/8/layout/hProcess4"/>
    <dgm:cxn modelId="{51752B8F-F345-4073-A3A7-1650CA7945EC}" type="presParOf" srcId="{75E793AF-A708-4A32-B4D4-ED4D34DFDDE3}" destId="{CB45CFFD-9634-4DFB-AA95-6029C8938264}" srcOrd="6" destOrd="0" presId="urn:microsoft.com/office/officeart/2005/8/layout/hProcess4"/>
    <dgm:cxn modelId="{2759F859-8EE1-43B0-8F4D-01D28F87D616}" type="presParOf" srcId="{CB45CFFD-9634-4DFB-AA95-6029C8938264}" destId="{DF5D9437-4D1B-4908-9F71-EB8797C61EA1}" srcOrd="0" destOrd="0" presId="urn:microsoft.com/office/officeart/2005/8/layout/hProcess4"/>
    <dgm:cxn modelId="{CB3589DD-66CF-42EC-829E-36DCA04F85F9}" type="presParOf" srcId="{CB45CFFD-9634-4DFB-AA95-6029C8938264}" destId="{64007268-E787-427D-B8BA-5999B068D6FC}" srcOrd="1" destOrd="0" presId="urn:microsoft.com/office/officeart/2005/8/layout/hProcess4"/>
    <dgm:cxn modelId="{E2BB70FD-CAE8-4143-94DE-483CE398D6CB}" type="presParOf" srcId="{CB45CFFD-9634-4DFB-AA95-6029C8938264}" destId="{E7AE1D78-21FF-4B7D-A9BD-E237B932065D}" srcOrd="2" destOrd="0" presId="urn:microsoft.com/office/officeart/2005/8/layout/hProcess4"/>
    <dgm:cxn modelId="{CDA23E28-7E8B-483A-ABAF-36E713A4DC5C}" type="presParOf" srcId="{CB45CFFD-9634-4DFB-AA95-6029C8938264}" destId="{84060658-96B9-4110-8353-9B5BF1CF50A1}" srcOrd="3" destOrd="0" presId="urn:microsoft.com/office/officeart/2005/8/layout/hProcess4"/>
    <dgm:cxn modelId="{21DA97D0-FDCF-43E7-8199-ED42D58C4971}" type="presParOf" srcId="{CB45CFFD-9634-4DFB-AA95-6029C8938264}" destId="{206230AD-A43F-4F35-8330-6E62A964F65F}" srcOrd="4" destOrd="0" presId="urn:microsoft.com/office/officeart/2005/8/layout/hProcess4"/>
    <dgm:cxn modelId="{5C3EAADA-ABDB-41C8-BC48-A442AE361C9E}" type="presParOf" srcId="{75E793AF-A708-4A32-B4D4-ED4D34DFDDE3}" destId="{A870C021-EEF2-415C-9BEE-CAA2E0E58A46}" srcOrd="7" destOrd="0" presId="urn:microsoft.com/office/officeart/2005/8/layout/hProcess4"/>
    <dgm:cxn modelId="{3B5DE4CE-BD8F-49AB-A354-202A17756BAC}" type="presParOf" srcId="{75E793AF-A708-4A32-B4D4-ED4D34DFDDE3}" destId="{0D2162A4-31EA-44E6-AA25-243C92C42B74}" srcOrd="8" destOrd="0" presId="urn:microsoft.com/office/officeart/2005/8/layout/hProcess4"/>
    <dgm:cxn modelId="{19688305-47D1-4CCB-9AF1-48F61913A606}" type="presParOf" srcId="{0D2162A4-31EA-44E6-AA25-243C92C42B74}" destId="{B6D71CFB-89CA-44FE-B895-D75A8941444F}" srcOrd="0" destOrd="0" presId="urn:microsoft.com/office/officeart/2005/8/layout/hProcess4"/>
    <dgm:cxn modelId="{D6C7E8B2-641E-4447-A677-54E5F9AADCD0}" type="presParOf" srcId="{0D2162A4-31EA-44E6-AA25-243C92C42B74}" destId="{11790E06-66A4-4CE6-B69E-A58E5F27F8CB}" srcOrd="1" destOrd="0" presId="urn:microsoft.com/office/officeart/2005/8/layout/hProcess4"/>
    <dgm:cxn modelId="{2C088725-E17E-4C5F-8677-06F0B720604C}" type="presParOf" srcId="{0D2162A4-31EA-44E6-AA25-243C92C42B74}" destId="{57B17A3E-A151-4711-91CC-EEE0E3039685}" srcOrd="2" destOrd="0" presId="urn:microsoft.com/office/officeart/2005/8/layout/hProcess4"/>
    <dgm:cxn modelId="{7CF4C3D3-3923-4AF6-874A-7478A5BE782C}" type="presParOf" srcId="{0D2162A4-31EA-44E6-AA25-243C92C42B74}" destId="{A990CC27-0412-4938-830E-ABD488E430AE}" srcOrd="3" destOrd="0" presId="urn:microsoft.com/office/officeart/2005/8/layout/hProcess4"/>
    <dgm:cxn modelId="{11E637F0-1D88-4490-8295-BFAC11805E42}" type="presParOf" srcId="{0D2162A4-31EA-44E6-AA25-243C92C42B74}" destId="{8ACD14BC-0D18-4573-8256-06AA012B4476}" srcOrd="4" destOrd="0" presId="urn:microsoft.com/office/officeart/2005/8/layout/h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64E104A-3D93-4E2C-B826-149AF5203084}" type="doc">
      <dgm:prSet loTypeId="urn:microsoft.com/office/officeart/2005/8/layout/hProcess4" loCatId="process" qsTypeId="urn:microsoft.com/office/officeart/2005/8/quickstyle/simple1" qsCatId="simple" csTypeId="urn:microsoft.com/office/officeart/2005/8/colors/colorful3" csCatId="colorful" phldr="1"/>
      <dgm:spPr/>
      <dgm:t>
        <a:bodyPr/>
        <a:lstStyle/>
        <a:p>
          <a:endParaRPr lang="en-US"/>
        </a:p>
      </dgm:t>
    </dgm:pt>
    <dgm:pt modelId="{A218DF4E-99CE-4624-BA4B-B07076FC629F}">
      <dgm:prSet phldrT="[Text]"/>
      <dgm:spPr/>
      <dgm:t>
        <a:bodyPr/>
        <a:lstStyle/>
        <a:p>
          <a:r>
            <a:rPr lang="en-US" dirty="0"/>
            <a:t>Initiating</a:t>
          </a:r>
        </a:p>
      </dgm:t>
    </dgm:pt>
    <dgm:pt modelId="{31E68CD9-C3AD-4FD7-BEF7-98B93FAE1302}" type="parTrans" cxnId="{C8F99251-AEE9-4BA4-BC78-437DCD38E5CB}">
      <dgm:prSet/>
      <dgm:spPr/>
      <dgm:t>
        <a:bodyPr/>
        <a:lstStyle/>
        <a:p>
          <a:endParaRPr lang="en-US"/>
        </a:p>
      </dgm:t>
    </dgm:pt>
    <dgm:pt modelId="{1AC797A6-0161-4354-844E-8B46EE18A3CF}" type="sibTrans" cxnId="{C8F99251-AEE9-4BA4-BC78-437DCD38E5CB}">
      <dgm:prSet/>
      <dgm:spPr/>
      <dgm:t>
        <a:bodyPr/>
        <a:lstStyle/>
        <a:p>
          <a:endParaRPr lang="en-US"/>
        </a:p>
      </dgm:t>
    </dgm:pt>
    <dgm:pt modelId="{BA75919D-44FB-4B54-84FB-B04CB386CD9E}">
      <dgm:prSet phldrT="[Text]" custT="1"/>
      <dgm:spPr/>
      <dgm:t>
        <a:bodyPr/>
        <a:lstStyle/>
        <a:p>
          <a:r>
            <a:rPr lang="en-US" sz="1200" dirty="0"/>
            <a:t>What needs to be done?</a:t>
          </a:r>
        </a:p>
      </dgm:t>
    </dgm:pt>
    <dgm:pt modelId="{0B443EEE-B09E-4FC0-AF09-BE148EB5F5AC}" type="parTrans" cxnId="{5291208A-AFB1-4842-8422-3287FF6983F4}">
      <dgm:prSet/>
      <dgm:spPr/>
      <dgm:t>
        <a:bodyPr/>
        <a:lstStyle/>
        <a:p>
          <a:endParaRPr lang="en-US"/>
        </a:p>
      </dgm:t>
    </dgm:pt>
    <dgm:pt modelId="{05931279-B59E-430B-B3E5-415A91F074F0}" type="sibTrans" cxnId="{5291208A-AFB1-4842-8422-3287FF6983F4}">
      <dgm:prSet/>
      <dgm:spPr/>
      <dgm:t>
        <a:bodyPr/>
        <a:lstStyle/>
        <a:p>
          <a:endParaRPr lang="en-US"/>
        </a:p>
      </dgm:t>
    </dgm:pt>
    <dgm:pt modelId="{2BA03BF3-DB10-4B9C-8E3E-1814E61DF34A}">
      <dgm:prSet phldrT="[Text]" custT="1"/>
      <dgm:spPr/>
      <dgm:t>
        <a:bodyPr/>
        <a:lstStyle/>
        <a:p>
          <a:r>
            <a:rPr lang="en-US" sz="1200" dirty="0"/>
            <a:t>Who will do what?</a:t>
          </a:r>
        </a:p>
      </dgm:t>
    </dgm:pt>
    <dgm:pt modelId="{F7404A07-E7B3-4075-AE78-4E32AF604D4A}" type="parTrans" cxnId="{11E9E66C-0BD0-4BBE-96B3-CE6AEB5FB850}">
      <dgm:prSet/>
      <dgm:spPr/>
      <dgm:t>
        <a:bodyPr/>
        <a:lstStyle/>
        <a:p>
          <a:endParaRPr lang="en-US"/>
        </a:p>
      </dgm:t>
    </dgm:pt>
    <dgm:pt modelId="{2FD9FECE-C165-45B3-9CB4-A72AF5E7BF13}" type="sibTrans" cxnId="{11E9E66C-0BD0-4BBE-96B3-CE6AEB5FB850}">
      <dgm:prSet/>
      <dgm:spPr/>
      <dgm:t>
        <a:bodyPr/>
        <a:lstStyle/>
        <a:p>
          <a:endParaRPr lang="en-US"/>
        </a:p>
      </dgm:t>
    </dgm:pt>
    <dgm:pt modelId="{CB2F96EA-6462-42EC-A662-86E80955EF32}">
      <dgm:prSet phldrT="[Text]" custT="1"/>
      <dgm:spPr/>
      <dgm:t>
        <a:bodyPr/>
        <a:lstStyle/>
        <a:p>
          <a:r>
            <a:rPr lang="en-US" sz="1200" dirty="0"/>
            <a:t>How will the team communicate?</a:t>
          </a:r>
        </a:p>
      </dgm:t>
    </dgm:pt>
    <dgm:pt modelId="{6637B717-4953-448B-829F-16DB1985DB89}" type="parTrans" cxnId="{27C9C66F-7B28-4DFF-A93A-4B3FE73D3DC8}">
      <dgm:prSet/>
      <dgm:spPr/>
      <dgm:t>
        <a:bodyPr/>
        <a:lstStyle/>
        <a:p>
          <a:endParaRPr lang="en-US"/>
        </a:p>
      </dgm:t>
    </dgm:pt>
    <dgm:pt modelId="{ED119C4E-1246-4D00-AC5C-037A759E1A00}" type="sibTrans" cxnId="{27C9C66F-7B28-4DFF-A93A-4B3FE73D3DC8}">
      <dgm:prSet/>
      <dgm:spPr/>
      <dgm:t>
        <a:bodyPr/>
        <a:lstStyle/>
        <a:p>
          <a:endParaRPr lang="en-US"/>
        </a:p>
      </dgm:t>
    </dgm:pt>
    <dgm:pt modelId="{0D8E9A31-02E4-4838-9F03-BBAA2236C114}">
      <dgm:prSet phldrT="[Text]"/>
      <dgm:spPr/>
      <dgm:t>
        <a:bodyPr/>
        <a:lstStyle/>
        <a:p>
          <a:r>
            <a:rPr lang="en-US" dirty="0"/>
            <a:t>Executing</a:t>
          </a:r>
        </a:p>
      </dgm:t>
    </dgm:pt>
    <dgm:pt modelId="{36B2CA1D-C1AE-4F05-882B-869B9300B551}" type="parTrans" cxnId="{942BD5B8-D613-4147-97A9-764F43E503C3}">
      <dgm:prSet/>
      <dgm:spPr/>
      <dgm:t>
        <a:bodyPr/>
        <a:lstStyle/>
        <a:p>
          <a:endParaRPr lang="en-US"/>
        </a:p>
      </dgm:t>
    </dgm:pt>
    <dgm:pt modelId="{3310CA8F-43C5-4C7D-8078-152A3053E24E}" type="sibTrans" cxnId="{942BD5B8-D613-4147-97A9-764F43E503C3}">
      <dgm:prSet/>
      <dgm:spPr/>
      <dgm:t>
        <a:bodyPr/>
        <a:lstStyle/>
        <a:p>
          <a:endParaRPr lang="en-US"/>
        </a:p>
      </dgm:t>
    </dgm:pt>
    <dgm:pt modelId="{F6A35FCD-2C30-4598-A182-592C56299675}">
      <dgm:prSet phldrT="[Text]" custT="1"/>
      <dgm:spPr/>
      <dgm:t>
        <a:bodyPr/>
        <a:lstStyle/>
        <a:p>
          <a:r>
            <a:rPr lang="en-US" sz="1200" dirty="0"/>
            <a:t>Do the work</a:t>
          </a:r>
        </a:p>
      </dgm:t>
    </dgm:pt>
    <dgm:pt modelId="{1D0F3322-3D9B-43E0-85E4-A8484C147936}" type="parTrans" cxnId="{B8A8FE0D-56AF-4CB5-B61E-FEADDB982B30}">
      <dgm:prSet/>
      <dgm:spPr/>
      <dgm:t>
        <a:bodyPr/>
        <a:lstStyle/>
        <a:p>
          <a:endParaRPr lang="en-US"/>
        </a:p>
      </dgm:t>
    </dgm:pt>
    <dgm:pt modelId="{8A17097D-B278-4464-BF43-17A9F760EE6C}" type="sibTrans" cxnId="{B8A8FE0D-56AF-4CB5-B61E-FEADDB982B30}">
      <dgm:prSet/>
      <dgm:spPr/>
      <dgm:t>
        <a:bodyPr/>
        <a:lstStyle/>
        <a:p>
          <a:endParaRPr lang="en-US"/>
        </a:p>
      </dgm:t>
    </dgm:pt>
    <dgm:pt modelId="{55AA0B95-F307-44B3-94A8-8C616C2AF751}">
      <dgm:prSet phldrT="[Text]"/>
      <dgm:spPr/>
      <dgm:t>
        <a:bodyPr/>
        <a:lstStyle/>
        <a:p>
          <a:r>
            <a:rPr lang="en-US" dirty="0"/>
            <a:t>Monitoring &amp; Controlling</a:t>
          </a:r>
        </a:p>
      </dgm:t>
    </dgm:pt>
    <dgm:pt modelId="{B15C6B36-33DE-425B-88D1-8E189B03D6EB}" type="parTrans" cxnId="{22E1521C-634F-4900-8C74-5F4739FA428F}">
      <dgm:prSet/>
      <dgm:spPr/>
      <dgm:t>
        <a:bodyPr/>
        <a:lstStyle/>
        <a:p>
          <a:endParaRPr lang="en-US"/>
        </a:p>
      </dgm:t>
    </dgm:pt>
    <dgm:pt modelId="{D0EB6A90-24F7-4861-8D3B-CB298C08460C}" type="sibTrans" cxnId="{22E1521C-634F-4900-8C74-5F4739FA428F}">
      <dgm:prSet/>
      <dgm:spPr/>
      <dgm:t>
        <a:bodyPr/>
        <a:lstStyle/>
        <a:p>
          <a:endParaRPr lang="en-US"/>
        </a:p>
      </dgm:t>
    </dgm:pt>
    <dgm:pt modelId="{1F39A4D9-4614-4FA7-8493-CC3A5B47A311}">
      <dgm:prSet phldrT="[Text]" custT="1"/>
      <dgm:spPr/>
      <dgm:t>
        <a:bodyPr/>
        <a:lstStyle/>
        <a:p>
          <a:r>
            <a:rPr lang="en-US" sz="1200" dirty="0">
              <a:solidFill>
                <a:schemeClr val="bg1">
                  <a:lumMod val="65000"/>
                </a:schemeClr>
              </a:solidFill>
            </a:rPr>
            <a:t>Are we on track?</a:t>
          </a:r>
        </a:p>
      </dgm:t>
    </dgm:pt>
    <dgm:pt modelId="{4FA6E4BD-08B0-48DD-AF8E-3A802F11B82A}" type="parTrans" cxnId="{13916FDA-7EBB-477A-8D1F-073FB670A3FB}">
      <dgm:prSet/>
      <dgm:spPr/>
      <dgm:t>
        <a:bodyPr/>
        <a:lstStyle/>
        <a:p>
          <a:endParaRPr lang="en-US"/>
        </a:p>
      </dgm:t>
    </dgm:pt>
    <dgm:pt modelId="{312F630F-6050-49F8-B4CD-A671191BE791}" type="sibTrans" cxnId="{13916FDA-7EBB-477A-8D1F-073FB670A3FB}">
      <dgm:prSet/>
      <dgm:spPr/>
      <dgm:t>
        <a:bodyPr/>
        <a:lstStyle/>
        <a:p>
          <a:endParaRPr lang="en-US"/>
        </a:p>
      </dgm:t>
    </dgm:pt>
    <dgm:pt modelId="{BB1A0F11-7111-4935-A339-FB918070130B}">
      <dgm:prSet phldrT="[Text]" custT="1"/>
      <dgm:spPr/>
      <dgm:t>
        <a:bodyPr/>
        <a:lstStyle/>
        <a:p>
          <a:r>
            <a:rPr lang="en-US" sz="1200" dirty="0"/>
            <a:t>Are we doing the right work?</a:t>
          </a:r>
        </a:p>
      </dgm:t>
    </dgm:pt>
    <dgm:pt modelId="{2110AA5F-482D-4F59-B82B-BDDA67F43BAB}" type="parTrans" cxnId="{5201F42A-0382-4912-87E2-A7A72DFF8726}">
      <dgm:prSet/>
      <dgm:spPr/>
      <dgm:t>
        <a:bodyPr/>
        <a:lstStyle/>
        <a:p>
          <a:endParaRPr lang="en-US"/>
        </a:p>
      </dgm:t>
    </dgm:pt>
    <dgm:pt modelId="{BF077AEF-2425-4E30-8B6B-608F87F13E4A}" type="sibTrans" cxnId="{5201F42A-0382-4912-87E2-A7A72DFF8726}">
      <dgm:prSet/>
      <dgm:spPr/>
      <dgm:t>
        <a:bodyPr/>
        <a:lstStyle/>
        <a:p>
          <a:endParaRPr lang="en-US"/>
        </a:p>
      </dgm:t>
    </dgm:pt>
    <dgm:pt modelId="{41BB9204-55ED-4AD0-974E-9D55ADA720C1}">
      <dgm:prSet phldrT="[Text]" custT="1"/>
      <dgm:spPr/>
      <dgm:t>
        <a:bodyPr/>
        <a:lstStyle/>
        <a:p>
          <a:r>
            <a:rPr lang="en-US" sz="1200" dirty="0"/>
            <a:t>Is the project done?</a:t>
          </a:r>
        </a:p>
      </dgm:t>
    </dgm:pt>
    <dgm:pt modelId="{8128D436-5BC5-4B61-A4E8-3C08DD2DB11F}" type="parTrans" cxnId="{B7953BE1-4325-45C8-8342-63C2742775DB}">
      <dgm:prSet/>
      <dgm:spPr/>
      <dgm:t>
        <a:bodyPr/>
        <a:lstStyle/>
        <a:p>
          <a:endParaRPr lang="en-US"/>
        </a:p>
      </dgm:t>
    </dgm:pt>
    <dgm:pt modelId="{BFD7FD4B-8E3E-4034-9E3B-DE5CF068D17A}" type="sibTrans" cxnId="{B7953BE1-4325-45C8-8342-63C2742775DB}">
      <dgm:prSet/>
      <dgm:spPr/>
      <dgm:t>
        <a:bodyPr/>
        <a:lstStyle/>
        <a:p>
          <a:endParaRPr lang="en-US"/>
        </a:p>
      </dgm:t>
    </dgm:pt>
    <dgm:pt modelId="{68860120-D63B-485D-87DD-1D661A56886C}">
      <dgm:prSet phldrT="[Text]" custT="1"/>
      <dgm:spPr/>
      <dgm:t>
        <a:bodyPr/>
        <a:lstStyle/>
        <a:p>
          <a:r>
            <a:rPr lang="en-US" sz="1200" dirty="0"/>
            <a:t>When does it need to be done?</a:t>
          </a:r>
        </a:p>
      </dgm:t>
    </dgm:pt>
    <dgm:pt modelId="{D02D9991-6823-4F91-A5EB-1B582E680106}" type="parTrans" cxnId="{4CC38334-D80F-4994-A82D-5CE2FA2F07A5}">
      <dgm:prSet/>
      <dgm:spPr/>
      <dgm:t>
        <a:bodyPr/>
        <a:lstStyle/>
        <a:p>
          <a:endParaRPr lang="en-US"/>
        </a:p>
      </dgm:t>
    </dgm:pt>
    <dgm:pt modelId="{F8FC9C1F-BE2D-47C9-BCFE-95815C6BDFDE}" type="sibTrans" cxnId="{4CC38334-D80F-4994-A82D-5CE2FA2F07A5}">
      <dgm:prSet/>
      <dgm:spPr/>
      <dgm:t>
        <a:bodyPr/>
        <a:lstStyle/>
        <a:p>
          <a:endParaRPr lang="en-US"/>
        </a:p>
      </dgm:t>
    </dgm:pt>
    <dgm:pt modelId="{5737C6BB-55F0-4315-9A90-F9F264B4036E}">
      <dgm:prSet phldrT="[Text]" custT="1"/>
      <dgm:spPr/>
      <dgm:t>
        <a:bodyPr/>
        <a:lstStyle/>
        <a:p>
          <a:r>
            <a:rPr lang="en-US" sz="1200" dirty="0">
              <a:solidFill>
                <a:schemeClr val="bg1">
                  <a:lumMod val="65000"/>
                </a:schemeClr>
              </a:solidFill>
            </a:rPr>
            <a:t>How will they do it?</a:t>
          </a:r>
        </a:p>
      </dgm:t>
    </dgm:pt>
    <dgm:pt modelId="{F793C43C-3E58-4A70-AD12-97A255F1CFA8}" type="parTrans" cxnId="{699EE0DE-76B8-4160-964E-5D3F999A86B1}">
      <dgm:prSet/>
      <dgm:spPr/>
      <dgm:t>
        <a:bodyPr/>
        <a:lstStyle/>
        <a:p>
          <a:endParaRPr lang="en-US"/>
        </a:p>
      </dgm:t>
    </dgm:pt>
    <dgm:pt modelId="{A91976BA-BE27-44E8-9B70-FF182D17EB3C}" type="sibTrans" cxnId="{699EE0DE-76B8-4160-964E-5D3F999A86B1}">
      <dgm:prSet/>
      <dgm:spPr/>
      <dgm:t>
        <a:bodyPr/>
        <a:lstStyle/>
        <a:p>
          <a:endParaRPr lang="en-US"/>
        </a:p>
      </dgm:t>
    </dgm:pt>
    <dgm:pt modelId="{1F9771EC-E980-4D7E-B2BA-80C630318854}">
      <dgm:prSet phldrT="[Text]"/>
      <dgm:spPr/>
      <dgm:t>
        <a:bodyPr/>
        <a:lstStyle/>
        <a:p>
          <a:r>
            <a:rPr lang="en-US" dirty="0"/>
            <a:t>Planning</a:t>
          </a:r>
        </a:p>
      </dgm:t>
    </dgm:pt>
    <dgm:pt modelId="{2E422765-6882-460E-8199-B9B543E2DEDC}" type="parTrans" cxnId="{9B50ACAD-66C5-4170-8B8E-EAE274D10984}">
      <dgm:prSet/>
      <dgm:spPr/>
      <dgm:t>
        <a:bodyPr/>
        <a:lstStyle/>
        <a:p>
          <a:endParaRPr lang="en-US"/>
        </a:p>
      </dgm:t>
    </dgm:pt>
    <dgm:pt modelId="{CD44CE6E-41D1-4126-B62C-BDCE412D3300}" type="sibTrans" cxnId="{9B50ACAD-66C5-4170-8B8E-EAE274D10984}">
      <dgm:prSet/>
      <dgm:spPr/>
      <dgm:t>
        <a:bodyPr/>
        <a:lstStyle/>
        <a:p>
          <a:endParaRPr lang="en-US"/>
        </a:p>
      </dgm:t>
    </dgm:pt>
    <dgm:pt modelId="{9E493CA1-6344-4F15-9287-BDBB11264901}">
      <dgm:prSet phldrT="[Text]" custT="1"/>
      <dgm:spPr/>
      <dgm:t>
        <a:bodyPr/>
        <a:lstStyle/>
        <a:p>
          <a:r>
            <a:rPr lang="en-US" sz="1200" dirty="0"/>
            <a:t>Review and test the work</a:t>
          </a:r>
        </a:p>
      </dgm:t>
    </dgm:pt>
    <dgm:pt modelId="{EE19BD62-D6BB-4693-B11F-4FA5F207C340}" type="parTrans" cxnId="{6E8AA213-64AA-467B-883D-90B95B2D886E}">
      <dgm:prSet/>
      <dgm:spPr/>
      <dgm:t>
        <a:bodyPr/>
        <a:lstStyle/>
        <a:p>
          <a:endParaRPr lang="en-US"/>
        </a:p>
      </dgm:t>
    </dgm:pt>
    <dgm:pt modelId="{438A09FE-D7C4-4048-9EFF-FE3807FF004B}" type="sibTrans" cxnId="{6E8AA213-64AA-467B-883D-90B95B2D886E}">
      <dgm:prSet/>
      <dgm:spPr/>
      <dgm:t>
        <a:bodyPr/>
        <a:lstStyle/>
        <a:p>
          <a:endParaRPr lang="en-US"/>
        </a:p>
      </dgm:t>
    </dgm:pt>
    <dgm:pt modelId="{C3C981BE-EE17-48DA-B97E-03FF4A1D91DC}">
      <dgm:prSet phldrT="[Text]" custT="1"/>
      <dgm:spPr/>
      <dgm:t>
        <a:bodyPr/>
        <a:lstStyle/>
        <a:p>
          <a:r>
            <a:rPr lang="en-US" sz="1200" dirty="0">
              <a:solidFill>
                <a:schemeClr val="bg1">
                  <a:lumMod val="65000"/>
                </a:schemeClr>
              </a:solidFill>
            </a:rPr>
            <a:t>Are we on budget?</a:t>
          </a:r>
        </a:p>
      </dgm:t>
    </dgm:pt>
    <dgm:pt modelId="{EA363A18-736B-4AA5-A37A-BAD24961FB26}" type="parTrans" cxnId="{6DB030F2-E9D3-435A-AF18-8A6EDF22E61C}">
      <dgm:prSet/>
      <dgm:spPr/>
      <dgm:t>
        <a:bodyPr/>
        <a:lstStyle/>
        <a:p>
          <a:endParaRPr lang="en-US"/>
        </a:p>
      </dgm:t>
    </dgm:pt>
    <dgm:pt modelId="{D94E9B41-5E6C-4D6F-BB2C-AA37B6876917}" type="sibTrans" cxnId="{6DB030F2-E9D3-435A-AF18-8A6EDF22E61C}">
      <dgm:prSet/>
      <dgm:spPr/>
      <dgm:t>
        <a:bodyPr/>
        <a:lstStyle/>
        <a:p>
          <a:endParaRPr lang="en-US"/>
        </a:p>
      </dgm:t>
    </dgm:pt>
    <dgm:pt modelId="{69F91703-9C72-41DD-A51C-49073E2E7663}">
      <dgm:prSet phldrT="[Text]"/>
      <dgm:spPr/>
      <dgm:t>
        <a:bodyPr/>
        <a:lstStyle/>
        <a:p>
          <a:r>
            <a:rPr lang="en-US"/>
            <a:t>Closing</a:t>
          </a:r>
        </a:p>
      </dgm:t>
    </dgm:pt>
    <dgm:pt modelId="{53128FCA-4659-4DD9-881F-071F3BCAA181}" type="sibTrans" cxnId="{54F5FA02-5DC5-4DD4-BF85-DA8BB950CAF5}">
      <dgm:prSet/>
      <dgm:spPr/>
      <dgm:t>
        <a:bodyPr/>
        <a:lstStyle/>
        <a:p>
          <a:endParaRPr lang="en-US"/>
        </a:p>
      </dgm:t>
    </dgm:pt>
    <dgm:pt modelId="{AE6052DD-ECF5-47A6-B433-C6155E3DC28C}" type="parTrans" cxnId="{54F5FA02-5DC5-4DD4-BF85-DA8BB950CAF5}">
      <dgm:prSet/>
      <dgm:spPr/>
      <dgm:t>
        <a:bodyPr/>
        <a:lstStyle/>
        <a:p>
          <a:endParaRPr lang="en-US"/>
        </a:p>
      </dgm:t>
    </dgm:pt>
    <dgm:pt modelId="{98A14328-67AF-41F6-802A-F8F6E428604C}">
      <dgm:prSet phldrT="[Text]" custT="1"/>
      <dgm:spPr/>
      <dgm:t>
        <a:bodyPr/>
        <a:lstStyle/>
        <a:p>
          <a:r>
            <a:rPr lang="en-US" sz="1200" dirty="0"/>
            <a:t>Did the project go well?</a:t>
          </a:r>
        </a:p>
      </dgm:t>
    </dgm:pt>
    <dgm:pt modelId="{B4EBEE00-1E87-4690-9032-1D804FBADE12}" type="parTrans" cxnId="{819F36BD-1647-402E-BF6D-2FC089F1FB46}">
      <dgm:prSet/>
      <dgm:spPr/>
      <dgm:t>
        <a:bodyPr/>
        <a:lstStyle/>
        <a:p>
          <a:endParaRPr lang="en-US"/>
        </a:p>
      </dgm:t>
    </dgm:pt>
    <dgm:pt modelId="{C43B5B66-3D45-433A-B90B-03CFB9BFA3B5}" type="sibTrans" cxnId="{819F36BD-1647-402E-BF6D-2FC089F1FB46}">
      <dgm:prSet/>
      <dgm:spPr/>
      <dgm:t>
        <a:bodyPr/>
        <a:lstStyle/>
        <a:p>
          <a:endParaRPr lang="en-US"/>
        </a:p>
      </dgm:t>
    </dgm:pt>
    <dgm:pt modelId="{BA70A387-CEBE-4607-BDAE-537B85BC29EA}">
      <dgm:prSet phldrT="[Text]" custT="1"/>
      <dgm:spPr/>
      <dgm:t>
        <a:bodyPr/>
        <a:lstStyle/>
        <a:p>
          <a:r>
            <a:rPr lang="en-US" sz="1200" dirty="0">
              <a:solidFill>
                <a:schemeClr val="bg1">
                  <a:lumMod val="65000"/>
                </a:schemeClr>
              </a:solidFill>
            </a:rPr>
            <a:t>What is the budget?</a:t>
          </a:r>
        </a:p>
      </dgm:t>
    </dgm:pt>
    <dgm:pt modelId="{A99AD6CC-5FC4-4BEC-AE9D-BFCC6EF44567}" type="sibTrans" cxnId="{CB492DED-05E2-4629-BDBA-8BF7EEBD3366}">
      <dgm:prSet/>
      <dgm:spPr/>
      <dgm:t>
        <a:bodyPr/>
        <a:lstStyle/>
        <a:p>
          <a:endParaRPr lang="en-US"/>
        </a:p>
      </dgm:t>
    </dgm:pt>
    <dgm:pt modelId="{66DB377D-7D18-4F2E-BEAE-637C545E355D}" type="parTrans" cxnId="{CB492DED-05E2-4629-BDBA-8BF7EEBD3366}">
      <dgm:prSet/>
      <dgm:spPr/>
      <dgm:t>
        <a:bodyPr/>
        <a:lstStyle/>
        <a:p>
          <a:endParaRPr lang="en-US"/>
        </a:p>
      </dgm:t>
    </dgm:pt>
    <dgm:pt modelId="{66636DDF-39D7-4D23-BC94-201B44CC7852}" type="pres">
      <dgm:prSet presAssocID="{C64E104A-3D93-4E2C-B826-149AF5203084}" presName="Name0" presStyleCnt="0">
        <dgm:presLayoutVars>
          <dgm:dir/>
          <dgm:animLvl val="lvl"/>
          <dgm:resizeHandles val="exact"/>
        </dgm:presLayoutVars>
      </dgm:prSet>
      <dgm:spPr/>
      <dgm:t>
        <a:bodyPr/>
        <a:lstStyle/>
        <a:p>
          <a:endParaRPr lang="en-GB"/>
        </a:p>
      </dgm:t>
    </dgm:pt>
    <dgm:pt modelId="{E0FECA6C-9ADA-4578-890E-5B1E350072FB}" type="pres">
      <dgm:prSet presAssocID="{C64E104A-3D93-4E2C-B826-149AF5203084}" presName="tSp" presStyleCnt="0"/>
      <dgm:spPr/>
    </dgm:pt>
    <dgm:pt modelId="{96D96BA7-5FCE-4240-BDF5-1915CE8BAB5E}" type="pres">
      <dgm:prSet presAssocID="{C64E104A-3D93-4E2C-B826-149AF5203084}" presName="bSp" presStyleCnt="0"/>
      <dgm:spPr/>
    </dgm:pt>
    <dgm:pt modelId="{75E793AF-A708-4A32-B4D4-ED4D34DFDDE3}" type="pres">
      <dgm:prSet presAssocID="{C64E104A-3D93-4E2C-B826-149AF5203084}" presName="process" presStyleCnt="0"/>
      <dgm:spPr/>
    </dgm:pt>
    <dgm:pt modelId="{CBABEE43-E7AE-4730-A4A0-162AB201855E}" type="pres">
      <dgm:prSet presAssocID="{A218DF4E-99CE-4624-BA4B-B07076FC629F}" presName="composite1" presStyleCnt="0"/>
      <dgm:spPr/>
    </dgm:pt>
    <dgm:pt modelId="{A16853C5-59CA-4A82-BDCA-8F3056167FAC}" type="pres">
      <dgm:prSet presAssocID="{A218DF4E-99CE-4624-BA4B-B07076FC629F}" presName="dummyNode1" presStyleLbl="node1" presStyleIdx="0" presStyleCnt="5"/>
      <dgm:spPr/>
    </dgm:pt>
    <dgm:pt modelId="{A96E25A4-26BA-4B62-A228-3CC25B9E1658}" type="pres">
      <dgm:prSet presAssocID="{A218DF4E-99CE-4624-BA4B-B07076FC629F}" presName="childNode1" presStyleLbl="bgAcc1" presStyleIdx="0" presStyleCnt="5" custScaleY="131054">
        <dgm:presLayoutVars>
          <dgm:bulletEnabled val="1"/>
        </dgm:presLayoutVars>
      </dgm:prSet>
      <dgm:spPr/>
      <dgm:t>
        <a:bodyPr/>
        <a:lstStyle/>
        <a:p>
          <a:endParaRPr lang="en-GB"/>
        </a:p>
      </dgm:t>
    </dgm:pt>
    <dgm:pt modelId="{55BCCCEB-5772-4857-A4F2-E362656B10F6}" type="pres">
      <dgm:prSet presAssocID="{A218DF4E-99CE-4624-BA4B-B07076FC629F}" presName="childNode1tx" presStyleLbl="bgAcc1" presStyleIdx="0" presStyleCnt="5">
        <dgm:presLayoutVars>
          <dgm:bulletEnabled val="1"/>
        </dgm:presLayoutVars>
      </dgm:prSet>
      <dgm:spPr/>
      <dgm:t>
        <a:bodyPr/>
        <a:lstStyle/>
        <a:p>
          <a:endParaRPr lang="en-GB"/>
        </a:p>
      </dgm:t>
    </dgm:pt>
    <dgm:pt modelId="{71B6E785-3248-4578-BF9B-2AB89F9466FB}" type="pres">
      <dgm:prSet presAssocID="{A218DF4E-99CE-4624-BA4B-B07076FC629F}" presName="parentNode1" presStyleLbl="node1" presStyleIdx="0" presStyleCnt="5">
        <dgm:presLayoutVars>
          <dgm:chMax val="1"/>
          <dgm:bulletEnabled val="1"/>
        </dgm:presLayoutVars>
      </dgm:prSet>
      <dgm:spPr/>
      <dgm:t>
        <a:bodyPr/>
        <a:lstStyle/>
        <a:p>
          <a:endParaRPr lang="en-GB"/>
        </a:p>
      </dgm:t>
    </dgm:pt>
    <dgm:pt modelId="{C6CB8F54-F9B1-4630-A7E3-32A726712022}" type="pres">
      <dgm:prSet presAssocID="{A218DF4E-99CE-4624-BA4B-B07076FC629F}" presName="connSite1" presStyleCnt="0"/>
      <dgm:spPr/>
    </dgm:pt>
    <dgm:pt modelId="{EA410BD7-69FC-4C0D-9E5A-D6C175666399}" type="pres">
      <dgm:prSet presAssocID="{1AC797A6-0161-4354-844E-8B46EE18A3CF}" presName="Name9" presStyleLbl="sibTrans2D1" presStyleIdx="0" presStyleCnt="4"/>
      <dgm:spPr/>
      <dgm:t>
        <a:bodyPr/>
        <a:lstStyle/>
        <a:p>
          <a:endParaRPr lang="en-GB"/>
        </a:p>
      </dgm:t>
    </dgm:pt>
    <dgm:pt modelId="{C21B6953-E5BE-4E78-AAB8-6DF41A77568B}" type="pres">
      <dgm:prSet presAssocID="{1F9771EC-E980-4D7E-B2BA-80C630318854}" presName="composite2" presStyleCnt="0"/>
      <dgm:spPr/>
    </dgm:pt>
    <dgm:pt modelId="{96BCB6DE-13CD-4ED1-9F1F-B6DE4DA5C7B2}" type="pres">
      <dgm:prSet presAssocID="{1F9771EC-E980-4D7E-B2BA-80C630318854}" presName="dummyNode2" presStyleLbl="node1" presStyleIdx="0" presStyleCnt="5"/>
      <dgm:spPr/>
    </dgm:pt>
    <dgm:pt modelId="{ED8E15DF-E909-4A1B-A957-A15A5903C4C5}" type="pres">
      <dgm:prSet presAssocID="{1F9771EC-E980-4D7E-B2BA-80C630318854}" presName="childNode2" presStyleLbl="bgAcc1" presStyleIdx="1" presStyleCnt="5" custScaleY="130084">
        <dgm:presLayoutVars>
          <dgm:bulletEnabled val="1"/>
        </dgm:presLayoutVars>
      </dgm:prSet>
      <dgm:spPr/>
      <dgm:t>
        <a:bodyPr/>
        <a:lstStyle/>
        <a:p>
          <a:endParaRPr lang="en-GB"/>
        </a:p>
      </dgm:t>
    </dgm:pt>
    <dgm:pt modelId="{625963B6-A520-4217-A697-8D492D204BB6}" type="pres">
      <dgm:prSet presAssocID="{1F9771EC-E980-4D7E-B2BA-80C630318854}" presName="childNode2tx" presStyleLbl="bgAcc1" presStyleIdx="1" presStyleCnt="5">
        <dgm:presLayoutVars>
          <dgm:bulletEnabled val="1"/>
        </dgm:presLayoutVars>
      </dgm:prSet>
      <dgm:spPr/>
      <dgm:t>
        <a:bodyPr/>
        <a:lstStyle/>
        <a:p>
          <a:endParaRPr lang="en-GB"/>
        </a:p>
      </dgm:t>
    </dgm:pt>
    <dgm:pt modelId="{0A333E36-0687-41A2-A1D6-F32A1381DD54}" type="pres">
      <dgm:prSet presAssocID="{1F9771EC-E980-4D7E-B2BA-80C630318854}" presName="parentNode2" presStyleLbl="node1" presStyleIdx="1" presStyleCnt="5">
        <dgm:presLayoutVars>
          <dgm:chMax val="0"/>
          <dgm:bulletEnabled val="1"/>
        </dgm:presLayoutVars>
      </dgm:prSet>
      <dgm:spPr/>
      <dgm:t>
        <a:bodyPr/>
        <a:lstStyle/>
        <a:p>
          <a:endParaRPr lang="en-GB"/>
        </a:p>
      </dgm:t>
    </dgm:pt>
    <dgm:pt modelId="{A952BF4B-72B8-4CEB-98BE-426629E86F10}" type="pres">
      <dgm:prSet presAssocID="{1F9771EC-E980-4D7E-B2BA-80C630318854}" presName="connSite2" presStyleCnt="0"/>
      <dgm:spPr/>
    </dgm:pt>
    <dgm:pt modelId="{429D5E6C-613B-492E-A6BB-F964E5105742}" type="pres">
      <dgm:prSet presAssocID="{CD44CE6E-41D1-4126-B62C-BDCE412D3300}" presName="Name18" presStyleLbl="sibTrans2D1" presStyleIdx="1" presStyleCnt="4"/>
      <dgm:spPr/>
      <dgm:t>
        <a:bodyPr/>
        <a:lstStyle/>
        <a:p>
          <a:endParaRPr lang="en-GB"/>
        </a:p>
      </dgm:t>
    </dgm:pt>
    <dgm:pt modelId="{0E9DF7A3-4034-4B8B-92EE-82B1945B9ED3}" type="pres">
      <dgm:prSet presAssocID="{0D8E9A31-02E4-4838-9F03-BBAA2236C114}" presName="composite1" presStyleCnt="0"/>
      <dgm:spPr/>
    </dgm:pt>
    <dgm:pt modelId="{D1A876FF-A12A-4EFD-B20C-639D0483880F}" type="pres">
      <dgm:prSet presAssocID="{0D8E9A31-02E4-4838-9F03-BBAA2236C114}" presName="dummyNode1" presStyleLbl="node1" presStyleIdx="1" presStyleCnt="5"/>
      <dgm:spPr/>
    </dgm:pt>
    <dgm:pt modelId="{462A04C7-17FB-4849-8B81-B8040F7888BA}" type="pres">
      <dgm:prSet presAssocID="{0D8E9A31-02E4-4838-9F03-BBAA2236C114}" presName="childNode1" presStyleLbl="bgAcc1" presStyleIdx="2" presStyleCnt="5" custScaleY="125886" custLinFactNeighborX="703">
        <dgm:presLayoutVars>
          <dgm:bulletEnabled val="1"/>
        </dgm:presLayoutVars>
      </dgm:prSet>
      <dgm:spPr/>
      <dgm:t>
        <a:bodyPr/>
        <a:lstStyle/>
        <a:p>
          <a:endParaRPr lang="en-GB"/>
        </a:p>
      </dgm:t>
    </dgm:pt>
    <dgm:pt modelId="{C33CF3E6-A4BB-452D-9766-09952C0DA7F5}" type="pres">
      <dgm:prSet presAssocID="{0D8E9A31-02E4-4838-9F03-BBAA2236C114}" presName="childNode1tx" presStyleLbl="bgAcc1" presStyleIdx="2" presStyleCnt="5">
        <dgm:presLayoutVars>
          <dgm:bulletEnabled val="1"/>
        </dgm:presLayoutVars>
      </dgm:prSet>
      <dgm:spPr/>
      <dgm:t>
        <a:bodyPr/>
        <a:lstStyle/>
        <a:p>
          <a:endParaRPr lang="en-GB"/>
        </a:p>
      </dgm:t>
    </dgm:pt>
    <dgm:pt modelId="{EEF0D8AD-ACC7-4F0D-829D-BAD50B91DA7A}" type="pres">
      <dgm:prSet presAssocID="{0D8E9A31-02E4-4838-9F03-BBAA2236C114}" presName="parentNode1" presStyleLbl="node1" presStyleIdx="2" presStyleCnt="5">
        <dgm:presLayoutVars>
          <dgm:chMax val="1"/>
          <dgm:bulletEnabled val="1"/>
        </dgm:presLayoutVars>
      </dgm:prSet>
      <dgm:spPr/>
      <dgm:t>
        <a:bodyPr/>
        <a:lstStyle/>
        <a:p>
          <a:endParaRPr lang="en-GB"/>
        </a:p>
      </dgm:t>
    </dgm:pt>
    <dgm:pt modelId="{EF2657CB-6417-45DF-986A-8C0418E377FB}" type="pres">
      <dgm:prSet presAssocID="{0D8E9A31-02E4-4838-9F03-BBAA2236C114}" presName="connSite1" presStyleCnt="0"/>
      <dgm:spPr/>
    </dgm:pt>
    <dgm:pt modelId="{6DFC04FA-BCF9-48DF-BD0D-7542259A101C}" type="pres">
      <dgm:prSet presAssocID="{3310CA8F-43C5-4C7D-8078-152A3053E24E}" presName="Name9" presStyleLbl="sibTrans2D1" presStyleIdx="2" presStyleCnt="4"/>
      <dgm:spPr/>
      <dgm:t>
        <a:bodyPr/>
        <a:lstStyle/>
        <a:p>
          <a:endParaRPr lang="en-GB"/>
        </a:p>
      </dgm:t>
    </dgm:pt>
    <dgm:pt modelId="{CB45CFFD-9634-4DFB-AA95-6029C8938264}" type="pres">
      <dgm:prSet presAssocID="{55AA0B95-F307-44B3-94A8-8C616C2AF751}" presName="composite2" presStyleCnt="0"/>
      <dgm:spPr/>
    </dgm:pt>
    <dgm:pt modelId="{DF5D9437-4D1B-4908-9F71-EB8797C61EA1}" type="pres">
      <dgm:prSet presAssocID="{55AA0B95-F307-44B3-94A8-8C616C2AF751}" presName="dummyNode2" presStyleLbl="node1" presStyleIdx="2" presStyleCnt="5"/>
      <dgm:spPr/>
    </dgm:pt>
    <dgm:pt modelId="{64007268-E787-427D-B8BA-5999B068D6FC}" type="pres">
      <dgm:prSet presAssocID="{55AA0B95-F307-44B3-94A8-8C616C2AF751}" presName="childNode2" presStyleLbl="bgAcc1" presStyleIdx="3" presStyleCnt="5" custScaleY="125886">
        <dgm:presLayoutVars>
          <dgm:bulletEnabled val="1"/>
        </dgm:presLayoutVars>
      </dgm:prSet>
      <dgm:spPr/>
      <dgm:t>
        <a:bodyPr/>
        <a:lstStyle/>
        <a:p>
          <a:endParaRPr lang="en-GB"/>
        </a:p>
      </dgm:t>
    </dgm:pt>
    <dgm:pt modelId="{E7AE1D78-21FF-4B7D-A9BD-E237B932065D}" type="pres">
      <dgm:prSet presAssocID="{55AA0B95-F307-44B3-94A8-8C616C2AF751}" presName="childNode2tx" presStyleLbl="bgAcc1" presStyleIdx="3" presStyleCnt="5">
        <dgm:presLayoutVars>
          <dgm:bulletEnabled val="1"/>
        </dgm:presLayoutVars>
      </dgm:prSet>
      <dgm:spPr/>
      <dgm:t>
        <a:bodyPr/>
        <a:lstStyle/>
        <a:p>
          <a:endParaRPr lang="en-GB"/>
        </a:p>
      </dgm:t>
    </dgm:pt>
    <dgm:pt modelId="{84060658-96B9-4110-8353-9B5BF1CF50A1}" type="pres">
      <dgm:prSet presAssocID="{55AA0B95-F307-44B3-94A8-8C616C2AF751}" presName="parentNode2" presStyleLbl="node1" presStyleIdx="3" presStyleCnt="5">
        <dgm:presLayoutVars>
          <dgm:chMax val="0"/>
          <dgm:bulletEnabled val="1"/>
        </dgm:presLayoutVars>
      </dgm:prSet>
      <dgm:spPr/>
      <dgm:t>
        <a:bodyPr/>
        <a:lstStyle/>
        <a:p>
          <a:endParaRPr lang="en-GB"/>
        </a:p>
      </dgm:t>
    </dgm:pt>
    <dgm:pt modelId="{206230AD-A43F-4F35-8330-6E62A964F65F}" type="pres">
      <dgm:prSet presAssocID="{55AA0B95-F307-44B3-94A8-8C616C2AF751}" presName="connSite2" presStyleCnt="0"/>
      <dgm:spPr/>
    </dgm:pt>
    <dgm:pt modelId="{A870C021-EEF2-415C-9BEE-CAA2E0E58A46}" type="pres">
      <dgm:prSet presAssocID="{D0EB6A90-24F7-4861-8D3B-CB298C08460C}" presName="Name18" presStyleLbl="sibTrans2D1" presStyleIdx="3" presStyleCnt="4"/>
      <dgm:spPr/>
      <dgm:t>
        <a:bodyPr/>
        <a:lstStyle/>
        <a:p>
          <a:endParaRPr lang="en-GB"/>
        </a:p>
      </dgm:t>
    </dgm:pt>
    <dgm:pt modelId="{0D2162A4-31EA-44E6-AA25-243C92C42B74}" type="pres">
      <dgm:prSet presAssocID="{69F91703-9C72-41DD-A51C-49073E2E7663}" presName="composite1" presStyleCnt="0"/>
      <dgm:spPr/>
    </dgm:pt>
    <dgm:pt modelId="{B6D71CFB-89CA-44FE-B895-D75A8941444F}" type="pres">
      <dgm:prSet presAssocID="{69F91703-9C72-41DD-A51C-49073E2E7663}" presName="dummyNode1" presStyleLbl="node1" presStyleIdx="3" presStyleCnt="5"/>
      <dgm:spPr/>
    </dgm:pt>
    <dgm:pt modelId="{11790E06-66A4-4CE6-B69E-A58E5F27F8CB}" type="pres">
      <dgm:prSet presAssocID="{69F91703-9C72-41DD-A51C-49073E2E7663}" presName="childNode1" presStyleLbl="bgAcc1" presStyleIdx="4" presStyleCnt="5" custScaleY="125886">
        <dgm:presLayoutVars>
          <dgm:bulletEnabled val="1"/>
        </dgm:presLayoutVars>
      </dgm:prSet>
      <dgm:spPr/>
      <dgm:t>
        <a:bodyPr/>
        <a:lstStyle/>
        <a:p>
          <a:endParaRPr lang="en-GB"/>
        </a:p>
      </dgm:t>
    </dgm:pt>
    <dgm:pt modelId="{57B17A3E-A151-4711-91CC-EEE0E3039685}" type="pres">
      <dgm:prSet presAssocID="{69F91703-9C72-41DD-A51C-49073E2E7663}" presName="childNode1tx" presStyleLbl="bgAcc1" presStyleIdx="4" presStyleCnt="5">
        <dgm:presLayoutVars>
          <dgm:bulletEnabled val="1"/>
        </dgm:presLayoutVars>
      </dgm:prSet>
      <dgm:spPr/>
      <dgm:t>
        <a:bodyPr/>
        <a:lstStyle/>
        <a:p>
          <a:endParaRPr lang="en-GB"/>
        </a:p>
      </dgm:t>
    </dgm:pt>
    <dgm:pt modelId="{A990CC27-0412-4938-830E-ABD488E430AE}" type="pres">
      <dgm:prSet presAssocID="{69F91703-9C72-41DD-A51C-49073E2E7663}" presName="parentNode1" presStyleLbl="node1" presStyleIdx="4" presStyleCnt="5">
        <dgm:presLayoutVars>
          <dgm:chMax val="1"/>
          <dgm:bulletEnabled val="1"/>
        </dgm:presLayoutVars>
      </dgm:prSet>
      <dgm:spPr/>
      <dgm:t>
        <a:bodyPr/>
        <a:lstStyle/>
        <a:p>
          <a:endParaRPr lang="en-GB"/>
        </a:p>
      </dgm:t>
    </dgm:pt>
    <dgm:pt modelId="{8ACD14BC-0D18-4573-8256-06AA012B4476}" type="pres">
      <dgm:prSet presAssocID="{69F91703-9C72-41DD-A51C-49073E2E7663}" presName="connSite1" presStyleCnt="0"/>
      <dgm:spPr/>
    </dgm:pt>
  </dgm:ptLst>
  <dgm:cxnLst>
    <dgm:cxn modelId="{27C9C66F-7B28-4DFF-A93A-4B3FE73D3DC8}" srcId="{1F9771EC-E980-4D7E-B2BA-80C630318854}" destId="{CB2F96EA-6462-42EC-A662-86E80955EF32}" srcOrd="2" destOrd="0" parTransId="{6637B717-4953-448B-829F-16DB1985DB89}" sibTransId="{ED119C4E-1246-4D00-AC5C-037A759E1A00}"/>
    <dgm:cxn modelId="{5201F42A-0382-4912-87E2-A7A72DFF8726}" srcId="{55AA0B95-F307-44B3-94A8-8C616C2AF751}" destId="{BB1A0F11-7111-4935-A339-FB918070130B}" srcOrd="2" destOrd="0" parTransId="{2110AA5F-482D-4F59-B82B-BDDA67F43BAB}" sibTransId="{BF077AEF-2425-4E30-8B6B-608F87F13E4A}"/>
    <dgm:cxn modelId="{420DBE10-464C-4415-BF0A-43AEA40F00EC}" type="presOf" srcId="{C3C981BE-EE17-48DA-B97E-03FF4A1D91DC}" destId="{64007268-E787-427D-B8BA-5999B068D6FC}" srcOrd="0" destOrd="1" presId="urn:microsoft.com/office/officeart/2005/8/layout/hProcess4"/>
    <dgm:cxn modelId="{B7953BE1-4325-45C8-8342-63C2742775DB}" srcId="{69F91703-9C72-41DD-A51C-49073E2E7663}" destId="{41BB9204-55ED-4AD0-974E-9D55ADA720C1}" srcOrd="0" destOrd="0" parTransId="{8128D436-5BC5-4B61-A4E8-3C08DD2DB11F}" sibTransId="{BFD7FD4B-8E3E-4034-9E3B-DE5CF068D17A}"/>
    <dgm:cxn modelId="{CC0EC412-8417-4D66-8DFD-499D00A1FC80}" type="presOf" srcId="{68860120-D63B-485D-87DD-1D661A56886C}" destId="{A96E25A4-26BA-4B62-A228-3CC25B9E1658}" srcOrd="0" destOrd="1" presId="urn:microsoft.com/office/officeart/2005/8/layout/hProcess4"/>
    <dgm:cxn modelId="{D6D626CE-0325-46AA-B69C-9BEF6E7978F4}" type="presOf" srcId="{D0EB6A90-24F7-4861-8D3B-CB298C08460C}" destId="{A870C021-EEF2-415C-9BEE-CAA2E0E58A46}" srcOrd="0" destOrd="0" presId="urn:microsoft.com/office/officeart/2005/8/layout/hProcess4"/>
    <dgm:cxn modelId="{13916FDA-7EBB-477A-8D1F-073FB670A3FB}" srcId="{55AA0B95-F307-44B3-94A8-8C616C2AF751}" destId="{1F39A4D9-4614-4FA7-8493-CC3A5B47A311}" srcOrd="0" destOrd="0" parTransId="{4FA6E4BD-08B0-48DD-AF8E-3A802F11B82A}" sibTransId="{312F630F-6050-49F8-B4CD-A671191BE791}"/>
    <dgm:cxn modelId="{59815EFD-FF70-41C8-BCD3-C1F99415D385}" type="presOf" srcId="{CB2F96EA-6462-42EC-A662-86E80955EF32}" destId="{ED8E15DF-E909-4A1B-A957-A15A5903C4C5}" srcOrd="0" destOrd="2" presId="urn:microsoft.com/office/officeart/2005/8/layout/hProcess4"/>
    <dgm:cxn modelId="{90C79EF2-3069-4702-BC54-EAA6044C4994}" type="presOf" srcId="{5737C6BB-55F0-4315-9A90-F9F264B4036E}" destId="{ED8E15DF-E909-4A1B-A957-A15A5903C4C5}" srcOrd="0" destOrd="1" presId="urn:microsoft.com/office/officeart/2005/8/layout/hProcess4"/>
    <dgm:cxn modelId="{4B555C9C-BE20-410B-B9EF-2E7DEF022466}" type="presOf" srcId="{BB1A0F11-7111-4935-A339-FB918070130B}" destId="{E7AE1D78-21FF-4B7D-A9BD-E237B932065D}" srcOrd="1" destOrd="2" presId="urn:microsoft.com/office/officeart/2005/8/layout/hProcess4"/>
    <dgm:cxn modelId="{B8A8FE0D-56AF-4CB5-B61E-FEADDB982B30}" srcId="{0D8E9A31-02E4-4838-9F03-BBAA2236C114}" destId="{F6A35FCD-2C30-4598-A182-592C56299675}" srcOrd="0" destOrd="0" parTransId="{1D0F3322-3D9B-43E0-85E4-A8484C147936}" sibTransId="{8A17097D-B278-4464-BF43-17A9F760EE6C}"/>
    <dgm:cxn modelId="{9A1D5912-A990-4323-BF5D-651343AB4AE6}" type="presOf" srcId="{2BA03BF3-DB10-4B9C-8E3E-1814E61DF34A}" destId="{625963B6-A520-4217-A697-8D492D204BB6}" srcOrd="1" destOrd="0" presId="urn:microsoft.com/office/officeart/2005/8/layout/hProcess4"/>
    <dgm:cxn modelId="{50C7B03C-A882-4A41-A000-5D662A73EE88}" type="presOf" srcId="{9E493CA1-6344-4F15-9287-BDBB11264901}" destId="{462A04C7-17FB-4849-8B81-B8040F7888BA}" srcOrd="0" destOrd="1" presId="urn:microsoft.com/office/officeart/2005/8/layout/hProcess4"/>
    <dgm:cxn modelId="{12D8666B-A9CC-4C84-9EB6-34F57B15A01D}" type="presOf" srcId="{5737C6BB-55F0-4315-9A90-F9F264B4036E}" destId="{625963B6-A520-4217-A697-8D492D204BB6}" srcOrd="1" destOrd="1" presId="urn:microsoft.com/office/officeart/2005/8/layout/hProcess4"/>
    <dgm:cxn modelId="{C8F99251-AEE9-4BA4-BC78-437DCD38E5CB}" srcId="{C64E104A-3D93-4E2C-B826-149AF5203084}" destId="{A218DF4E-99CE-4624-BA4B-B07076FC629F}" srcOrd="0" destOrd="0" parTransId="{31E68CD9-C3AD-4FD7-BEF7-98B93FAE1302}" sibTransId="{1AC797A6-0161-4354-844E-8B46EE18A3CF}"/>
    <dgm:cxn modelId="{362C6C3B-BC79-4EF8-A12D-DC5848C59CB2}" type="presOf" srcId="{BA70A387-CEBE-4607-BDAE-537B85BC29EA}" destId="{625963B6-A520-4217-A697-8D492D204BB6}" srcOrd="1" destOrd="3" presId="urn:microsoft.com/office/officeart/2005/8/layout/hProcess4"/>
    <dgm:cxn modelId="{13A1FFA8-56F4-4642-B91C-7E80D077E5CC}" type="presOf" srcId="{98A14328-67AF-41F6-802A-F8F6E428604C}" destId="{57B17A3E-A151-4711-91CC-EEE0E3039685}" srcOrd="1" destOrd="1" presId="urn:microsoft.com/office/officeart/2005/8/layout/hProcess4"/>
    <dgm:cxn modelId="{E621B318-5454-47A5-B9CC-3190E3E6729C}" type="presOf" srcId="{BA75919D-44FB-4B54-84FB-B04CB386CD9E}" destId="{55BCCCEB-5772-4857-A4F2-E362656B10F6}" srcOrd="1" destOrd="0" presId="urn:microsoft.com/office/officeart/2005/8/layout/hProcess4"/>
    <dgm:cxn modelId="{699EE0DE-76B8-4160-964E-5D3F999A86B1}" srcId="{1F9771EC-E980-4D7E-B2BA-80C630318854}" destId="{5737C6BB-55F0-4315-9A90-F9F264B4036E}" srcOrd="1" destOrd="0" parTransId="{F793C43C-3E58-4A70-AD12-97A255F1CFA8}" sibTransId="{A91976BA-BE27-44E8-9B70-FF182D17EB3C}"/>
    <dgm:cxn modelId="{5E456FF3-5E61-4BD2-A2E1-6DC7B269F8D1}" type="presOf" srcId="{BA70A387-CEBE-4607-BDAE-537B85BC29EA}" destId="{ED8E15DF-E909-4A1B-A957-A15A5903C4C5}" srcOrd="0" destOrd="3" presId="urn:microsoft.com/office/officeart/2005/8/layout/hProcess4"/>
    <dgm:cxn modelId="{7C9E020E-633E-471D-A795-0E3052ED08D9}" type="presOf" srcId="{CB2F96EA-6462-42EC-A662-86E80955EF32}" destId="{625963B6-A520-4217-A697-8D492D204BB6}" srcOrd="1" destOrd="2" presId="urn:microsoft.com/office/officeart/2005/8/layout/hProcess4"/>
    <dgm:cxn modelId="{819F36BD-1647-402E-BF6D-2FC089F1FB46}" srcId="{69F91703-9C72-41DD-A51C-49073E2E7663}" destId="{98A14328-67AF-41F6-802A-F8F6E428604C}" srcOrd="1" destOrd="0" parTransId="{B4EBEE00-1E87-4690-9032-1D804FBADE12}" sibTransId="{C43B5B66-3D45-433A-B90B-03CFB9BFA3B5}"/>
    <dgm:cxn modelId="{A45FFC02-578E-4096-BDA7-28FFB42C8DFC}" type="presOf" srcId="{1F39A4D9-4614-4FA7-8493-CC3A5B47A311}" destId="{E7AE1D78-21FF-4B7D-A9BD-E237B932065D}" srcOrd="1" destOrd="0" presId="urn:microsoft.com/office/officeart/2005/8/layout/hProcess4"/>
    <dgm:cxn modelId="{C0EEBDAF-CFDA-4730-870C-E550C13FE401}" type="presOf" srcId="{3310CA8F-43C5-4C7D-8078-152A3053E24E}" destId="{6DFC04FA-BCF9-48DF-BD0D-7542259A101C}" srcOrd="0" destOrd="0" presId="urn:microsoft.com/office/officeart/2005/8/layout/hProcess4"/>
    <dgm:cxn modelId="{8D213041-BCA6-4A82-A68A-B474F03BB4E5}" type="presOf" srcId="{41BB9204-55ED-4AD0-974E-9D55ADA720C1}" destId="{11790E06-66A4-4CE6-B69E-A58E5F27F8CB}" srcOrd="0" destOrd="0" presId="urn:microsoft.com/office/officeart/2005/8/layout/hProcess4"/>
    <dgm:cxn modelId="{6E8AA213-64AA-467B-883D-90B95B2D886E}" srcId="{0D8E9A31-02E4-4838-9F03-BBAA2236C114}" destId="{9E493CA1-6344-4F15-9287-BDBB11264901}" srcOrd="1" destOrd="0" parTransId="{EE19BD62-D6BB-4693-B11F-4FA5F207C340}" sibTransId="{438A09FE-D7C4-4048-9EFF-FE3807FF004B}"/>
    <dgm:cxn modelId="{942BD5B8-D613-4147-97A9-764F43E503C3}" srcId="{C64E104A-3D93-4E2C-B826-149AF5203084}" destId="{0D8E9A31-02E4-4838-9F03-BBAA2236C114}" srcOrd="2" destOrd="0" parTransId="{36B2CA1D-C1AE-4F05-882B-869B9300B551}" sibTransId="{3310CA8F-43C5-4C7D-8078-152A3053E24E}"/>
    <dgm:cxn modelId="{5291208A-AFB1-4842-8422-3287FF6983F4}" srcId="{A218DF4E-99CE-4624-BA4B-B07076FC629F}" destId="{BA75919D-44FB-4B54-84FB-B04CB386CD9E}" srcOrd="0" destOrd="0" parTransId="{0B443EEE-B09E-4FC0-AF09-BE148EB5F5AC}" sibTransId="{05931279-B59E-430B-B3E5-415A91F074F0}"/>
    <dgm:cxn modelId="{B235457B-4E39-44C3-B67B-470722F10620}" type="presOf" srcId="{2BA03BF3-DB10-4B9C-8E3E-1814E61DF34A}" destId="{ED8E15DF-E909-4A1B-A957-A15A5903C4C5}" srcOrd="0" destOrd="0" presId="urn:microsoft.com/office/officeart/2005/8/layout/hProcess4"/>
    <dgm:cxn modelId="{54F5FA02-5DC5-4DD4-BF85-DA8BB950CAF5}" srcId="{C64E104A-3D93-4E2C-B826-149AF5203084}" destId="{69F91703-9C72-41DD-A51C-49073E2E7663}" srcOrd="4" destOrd="0" parTransId="{AE6052DD-ECF5-47A6-B433-C6155E3DC28C}" sibTransId="{53128FCA-4659-4DD9-881F-071F3BCAA181}"/>
    <dgm:cxn modelId="{F301E5CF-5520-4811-AABD-4FEF43F61E9F}" type="presOf" srcId="{1AC797A6-0161-4354-844E-8B46EE18A3CF}" destId="{EA410BD7-69FC-4C0D-9E5A-D6C175666399}" srcOrd="0" destOrd="0" presId="urn:microsoft.com/office/officeart/2005/8/layout/hProcess4"/>
    <dgm:cxn modelId="{259D8346-63F2-44FE-A2E8-B6602FAEC11F}" type="presOf" srcId="{A218DF4E-99CE-4624-BA4B-B07076FC629F}" destId="{71B6E785-3248-4578-BF9B-2AB89F9466FB}" srcOrd="0" destOrd="0" presId="urn:microsoft.com/office/officeart/2005/8/layout/hProcess4"/>
    <dgm:cxn modelId="{C49148C3-FD61-4F3C-9EAA-1D3D3EB2E169}" type="presOf" srcId="{C64E104A-3D93-4E2C-B826-149AF5203084}" destId="{66636DDF-39D7-4D23-BC94-201B44CC7852}" srcOrd="0" destOrd="0" presId="urn:microsoft.com/office/officeart/2005/8/layout/hProcess4"/>
    <dgm:cxn modelId="{9898873E-941B-49A5-B3B3-3217742377E9}" type="presOf" srcId="{41BB9204-55ED-4AD0-974E-9D55ADA720C1}" destId="{57B17A3E-A151-4711-91CC-EEE0E3039685}" srcOrd="1" destOrd="0" presId="urn:microsoft.com/office/officeart/2005/8/layout/hProcess4"/>
    <dgm:cxn modelId="{828A9F25-3FF1-410D-9D15-EC9D477125A3}" type="presOf" srcId="{68860120-D63B-485D-87DD-1D661A56886C}" destId="{55BCCCEB-5772-4857-A4F2-E362656B10F6}" srcOrd="1" destOrd="1" presId="urn:microsoft.com/office/officeart/2005/8/layout/hProcess4"/>
    <dgm:cxn modelId="{2EAD1108-ACF7-4D46-8C9B-47D1FCC2B272}" type="presOf" srcId="{1F9771EC-E980-4D7E-B2BA-80C630318854}" destId="{0A333E36-0687-41A2-A1D6-F32A1381DD54}" srcOrd="0" destOrd="0" presId="urn:microsoft.com/office/officeart/2005/8/layout/hProcess4"/>
    <dgm:cxn modelId="{4CC38334-D80F-4994-A82D-5CE2FA2F07A5}" srcId="{A218DF4E-99CE-4624-BA4B-B07076FC629F}" destId="{68860120-D63B-485D-87DD-1D661A56886C}" srcOrd="1" destOrd="0" parTransId="{D02D9991-6823-4F91-A5EB-1B582E680106}" sibTransId="{F8FC9C1F-BE2D-47C9-BCFE-95815C6BDFDE}"/>
    <dgm:cxn modelId="{E1C63AF7-B1EF-4628-B251-CFC450BF184E}" type="presOf" srcId="{BB1A0F11-7111-4935-A339-FB918070130B}" destId="{64007268-E787-427D-B8BA-5999B068D6FC}" srcOrd="0" destOrd="2" presId="urn:microsoft.com/office/officeart/2005/8/layout/hProcess4"/>
    <dgm:cxn modelId="{57AD0643-7359-47B9-BD63-D23F3952EB49}" type="presOf" srcId="{98A14328-67AF-41F6-802A-F8F6E428604C}" destId="{11790E06-66A4-4CE6-B69E-A58E5F27F8CB}" srcOrd="0" destOrd="1" presId="urn:microsoft.com/office/officeart/2005/8/layout/hProcess4"/>
    <dgm:cxn modelId="{8243878F-94F4-42B8-87FF-E59417863150}" type="presOf" srcId="{CD44CE6E-41D1-4126-B62C-BDCE412D3300}" destId="{429D5E6C-613B-492E-A6BB-F964E5105742}" srcOrd="0" destOrd="0" presId="urn:microsoft.com/office/officeart/2005/8/layout/hProcess4"/>
    <dgm:cxn modelId="{F3F7246A-FD66-4199-8574-4759FE893D5E}" type="presOf" srcId="{F6A35FCD-2C30-4598-A182-592C56299675}" destId="{462A04C7-17FB-4849-8B81-B8040F7888BA}" srcOrd="0" destOrd="0" presId="urn:microsoft.com/office/officeart/2005/8/layout/hProcess4"/>
    <dgm:cxn modelId="{11E9E66C-0BD0-4BBE-96B3-CE6AEB5FB850}" srcId="{1F9771EC-E980-4D7E-B2BA-80C630318854}" destId="{2BA03BF3-DB10-4B9C-8E3E-1814E61DF34A}" srcOrd="0" destOrd="0" parTransId="{F7404A07-E7B3-4075-AE78-4E32AF604D4A}" sibTransId="{2FD9FECE-C165-45B3-9CB4-A72AF5E7BF13}"/>
    <dgm:cxn modelId="{9B50ACAD-66C5-4170-8B8E-EAE274D10984}" srcId="{C64E104A-3D93-4E2C-B826-149AF5203084}" destId="{1F9771EC-E980-4D7E-B2BA-80C630318854}" srcOrd="1" destOrd="0" parTransId="{2E422765-6882-460E-8199-B9B543E2DEDC}" sibTransId="{CD44CE6E-41D1-4126-B62C-BDCE412D3300}"/>
    <dgm:cxn modelId="{CD8EB614-6C38-4260-875F-D6BBA04EFA52}" type="presOf" srcId="{C3C981BE-EE17-48DA-B97E-03FF4A1D91DC}" destId="{E7AE1D78-21FF-4B7D-A9BD-E237B932065D}" srcOrd="1" destOrd="1" presId="urn:microsoft.com/office/officeart/2005/8/layout/hProcess4"/>
    <dgm:cxn modelId="{C26F6569-4138-4C5F-87D4-4CC0393EDB72}" type="presOf" srcId="{BA75919D-44FB-4B54-84FB-B04CB386CD9E}" destId="{A96E25A4-26BA-4B62-A228-3CC25B9E1658}" srcOrd="0" destOrd="0" presId="urn:microsoft.com/office/officeart/2005/8/layout/hProcess4"/>
    <dgm:cxn modelId="{CB492DED-05E2-4629-BDBA-8BF7EEBD3366}" srcId="{1F9771EC-E980-4D7E-B2BA-80C630318854}" destId="{BA70A387-CEBE-4607-BDAE-537B85BC29EA}" srcOrd="3" destOrd="0" parTransId="{66DB377D-7D18-4F2E-BEAE-637C545E355D}" sibTransId="{A99AD6CC-5FC4-4BEC-AE9D-BFCC6EF44567}"/>
    <dgm:cxn modelId="{170D9273-C0D5-4564-B19C-CA4CEAFF1607}" type="presOf" srcId="{1F39A4D9-4614-4FA7-8493-CC3A5B47A311}" destId="{64007268-E787-427D-B8BA-5999B068D6FC}" srcOrd="0" destOrd="0" presId="urn:microsoft.com/office/officeart/2005/8/layout/hProcess4"/>
    <dgm:cxn modelId="{6DB030F2-E9D3-435A-AF18-8A6EDF22E61C}" srcId="{55AA0B95-F307-44B3-94A8-8C616C2AF751}" destId="{C3C981BE-EE17-48DA-B97E-03FF4A1D91DC}" srcOrd="1" destOrd="0" parTransId="{EA363A18-736B-4AA5-A37A-BAD24961FB26}" sibTransId="{D94E9B41-5E6C-4D6F-BB2C-AA37B6876917}"/>
    <dgm:cxn modelId="{469FD598-E455-4F6B-8557-7CDFE3819FFF}" type="presOf" srcId="{F6A35FCD-2C30-4598-A182-592C56299675}" destId="{C33CF3E6-A4BB-452D-9766-09952C0DA7F5}" srcOrd="1" destOrd="0" presId="urn:microsoft.com/office/officeart/2005/8/layout/hProcess4"/>
    <dgm:cxn modelId="{22E1521C-634F-4900-8C74-5F4739FA428F}" srcId="{C64E104A-3D93-4E2C-B826-149AF5203084}" destId="{55AA0B95-F307-44B3-94A8-8C616C2AF751}" srcOrd="3" destOrd="0" parTransId="{B15C6B36-33DE-425B-88D1-8E189B03D6EB}" sibTransId="{D0EB6A90-24F7-4861-8D3B-CB298C08460C}"/>
    <dgm:cxn modelId="{C0350AEB-D195-40FD-8306-18FD44B85B68}" type="presOf" srcId="{9E493CA1-6344-4F15-9287-BDBB11264901}" destId="{C33CF3E6-A4BB-452D-9766-09952C0DA7F5}" srcOrd="1" destOrd="1" presId="urn:microsoft.com/office/officeart/2005/8/layout/hProcess4"/>
    <dgm:cxn modelId="{FCE306E4-98A8-4E06-AA6C-00FEC645AD1F}" type="presOf" srcId="{0D8E9A31-02E4-4838-9F03-BBAA2236C114}" destId="{EEF0D8AD-ACC7-4F0D-829D-BAD50B91DA7A}" srcOrd="0" destOrd="0" presId="urn:microsoft.com/office/officeart/2005/8/layout/hProcess4"/>
    <dgm:cxn modelId="{1E0D0C7E-1BCC-4857-8809-694F458BA5B4}" type="presOf" srcId="{69F91703-9C72-41DD-A51C-49073E2E7663}" destId="{A990CC27-0412-4938-830E-ABD488E430AE}" srcOrd="0" destOrd="0" presId="urn:microsoft.com/office/officeart/2005/8/layout/hProcess4"/>
    <dgm:cxn modelId="{E4568B8D-0B04-462F-998C-61015B62BC85}" type="presOf" srcId="{55AA0B95-F307-44B3-94A8-8C616C2AF751}" destId="{84060658-96B9-4110-8353-9B5BF1CF50A1}" srcOrd="0" destOrd="0" presId="urn:microsoft.com/office/officeart/2005/8/layout/hProcess4"/>
    <dgm:cxn modelId="{4C4705DA-6D92-40CE-90ED-2261838111AE}" type="presParOf" srcId="{66636DDF-39D7-4D23-BC94-201B44CC7852}" destId="{E0FECA6C-9ADA-4578-890E-5B1E350072FB}" srcOrd="0" destOrd="0" presId="urn:microsoft.com/office/officeart/2005/8/layout/hProcess4"/>
    <dgm:cxn modelId="{1BC451C7-ED92-4CB0-902A-366AA1F8D252}" type="presParOf" srcId="{66636DDF-39D7-4D23-BC94-201B44CC7852}" destId="{96D96BA7-5FCE-4240-BDF5-1915CE8BAB5E}" srcOrd="1" destOrd="0" presId="urn:microsoft.com/office/officeart/2005/8/layout/hProcess4"/>
    <dgm:cxn modelId="{2D174028-25BF-4B04-90C0-2D58E49860E2}" type="presParOf" srcId="{66636DDF-39D7-4D23-BC94-201B44CC7852}" destId="{75E793AF-A708-4A32-B4D4-ED4D34DFDDE3}" srcOrd="2" destOrd="0" presId="urn:microsoft.com/office/officeart/2005/8/layout/hProcess4"/>
    <dgm:cxn modelId="{D1D45DB3-C2FB-4A73-AD9C-82EF7D084104}" type="presParOf" srcId="{75E793AF-A708-4A32-B4D4-ED4D34DFDDE3}" destId="{CBABEE43-E7AE-4730-A4A0-162AB201855E}" srcOrd="0" destOrd="0" presId="urn:microsoft.com/office/officeart/2005/8/layout/hProcess4"/>
    <dgm:cxn modelId="{AE954C0D-5D0B-4B6A-AD85-AE86C7D08122}" type="presParOf" srcId="{CBABEE43-E7AE-4730-A4A0-162AB201855E}" destId="{A16853C5-59CA-4A82-BDCA-8F3056167FAC}" srcOrd="0" destOrd="0" presId="urn:microsoft.com/office/officeart/2005/8/layout/hProcess4"/>
    <dgm:cxn modelId="{B6663BB3-6F42-45E4-991C-4D7410F53C97}" type="presParOf" srcId="{CBABEE43-E7AE-4730-A4A0-162AB201855E}" destId="{A96E25A4-26BA-4B62-A228-3CC25B9E1658}" srcOrd="1" destOrd="0" presId="urn:microsoft.com/office/officeart/2005/8/layout/hProcess4"/>
    <dgm:cxn modelId="{8D885C40-9A97-4802-B9D8-500E589EE695}" type="presParOf" srcId="{CBABEE43-E7AE-4730-A4A0-162AB201855E}" destId="{55BCCCEB-5772-4857-A4F2-E362656B10F6}" srcOrd="2" destOrd="0" presId="urn:microsoft.com/office/officeart/2005/8/layout/hProcess4"/>
    <dgm:cxn modelId="{3E60452D-3782-45F8-A7E2-BDFC064D5340}" type="presParOf" srcId="{CBABEE43-E7AE-4730-A4A0-162AB201855E}" destId="{71B6E785-3248-4578-BF9B-2AB89F9466FB}" srcOrd="3" destOrd="0" presId="urn:microsoft.com/office/officeart/2005/8/layout/hProcess4"/>
    <dgm:cxn modelId="{4F529255-BE25-4025-9C6A-47B9552274D5}" type="presParOf" srcId="{CBABEE43-E7AE-4730-A4A0-162AB201855E}" destId="{C6CB8F54-F9B1-4630-A7E3-32A726712022}" srcOrd="4" destOrd="0" presId="urn:microsoft.com/office/officeart/2005/8/layout/hProcess4"/>
    <dgm:cxn modelId="{52124808-F19E-4AEF-BDD9-473F8A24FFB0}" type="presParOf" srcId="{75E793AF-A708-4A32-B4D4-ED4D34DFDDE3}" destId="{EA410BD7-69FC-4C0D-9E5A-D6C175666399}" srcOrd="1" destOrd="0" presId="urn:microsoft.com/office/officeart/2005/8/layout/hProcess4"/>
    <dgm:cxn modelId="{C0532E4A-8D51-45D5-9BCC-FC2B0C3F52BD}" type="presParOf" srcId="{75E793AF-A708-4A32-B4D4-ED4D34DFDDE3}" destId="{C21B6953-E5BE-4E78-AAB8-6DF41A77568B}" srcOrd="2" destOrd="0" presId="urn:microsoft.com/office/officeart/2005/8/layout/hProcess4"/>
    <dgm:cxn modelId="{E353B538-1692-46A5-823A-7D0CB1AEA7E7}" type="presParOf" srcId="{C21B6953-E5BE-4E78-AAB8-6DF41A77568B}" destId="{96BCB6DE-13CD-4ED1-9F1F-B6DE4DA5C7B2}" srcOrd="0" destOrd="0" presId="urn:microsoft.com/office/officeart/2005/8/layout/hProcess4"/>
    <dgm:cxn modelId="{C5EF8F3B-26CE-4FAA-ACE4-1D49FC0BCA2D}" type="presParOf" srcId="{C21B6953-E5BE-4E78-AAB8-6DF41A77568B}" destId="{ED8E15DF-E909-4A1B-A957-A15A5903C4C5}" srcOrd="1" destOrd="0" presId="urn:microsoft.com/office/officeart/2005/8/layout/hProcess4"/>
    <dgm:cxn modelId="{E7D2C70C-58C2-4170-BE21-7034E20A3B0F}" type="presParOf" srcId="{C21B6953-E5BE-4E78-AAB8-6DF41A77568B}" destId="{625963B6-A520-4217-A697-8D492D204BB6}" srcOrd="2" destOrd="0" presId="urn:microsoft.com/office/officeart/2005/8/layout/hProcess4"/>
    <dgm:cxn modelId="{06F6D7C4-F94C-4804-ACC5-EE99465269FF}" type="presParOf" srcId="{C21B6953-E5BE-4E78-AAB8-6DF41A77568B}" destId="{0A333E36-0687-41A2-A1D6-F32A1381DD54}" srcOrd="3" destOrd="0" presId="urn:microsoft.com/office/officeart/2005/8/layout/hProcess4"/>
    <dgm:cxn modelId="{8B5FF25B-F565-46A5-8099-DA26A26D442F}" type="presParOf" srcId="{C21B6953-E5BE-4E78-AAB8-6DF41A77568B}" destId="{A952BF4B-72B8-4CEB-98BE-426629E86F10}" srcOrd="4" destOrd="0" presId="urn:microsoft.com/office/officeart/2005/8/layout/hProcess4"/>
    <dgm:cxn modelId="{2AFABDD2-9054-4414-8F59-F34FF342434E}" type="presParOf" srcId="{75E793AF-A708-4A32-B4D4-ED4D34DFDDE3}" destId="{429D5E6C-613B-492E-A6BB-F964E5105742}" srcOrd="3" destOrd="0" presId="urn:microsoft.com/office/officeart/2005/8/layout/hProcess4"/>
    <dgm:cxn modelId="{6CA706A5-06D0-42D9-B049-D129AA20DA8D}" type="presParOf" srcId="{75E793AF-A708-4A32-B4D4-ED4D34DFDDE3}" destId="{0E9DF7A3-4034-4B8B-92EE-82B1945B9ED3}" srcOrd="4" destOrd="0" presId="urn:microsoft.com/office/officeart/2005/8/layout/hProcess4"/>
    <dgm:cxn modelId="{DE62FC05-4DCF-4091-9BA8-79B9B40CDF23}" type="presParOf" srcId="{0E9DF7A3-4034-4B8B-92EE-82B1945B9ED3}" destId="{D1A876FF-A12A-4EFD-B20C-639D0483880F}" srcOrd="0" destOrd="0" presId="urn:microsoft.com/office/officeart/2005/8/layout/hProcess4"/>
    <dgm:cxn modelId="{CCC67FC1-1B2E-40FE-AAB4-C8FF1C8E54DE}" type="presParOf" srcId="{0E9DF7A3-4034-4B8B-92EE-82B1945B9ED3}" destId="{462A04C7-17FB-4849-8B81-B8040F7888BA}" srcOrd="1" destOrd="0" presId="urn:microsoft.com/office/officeart/2005/8/layout/hProcess4"/>
    <dgm:cxn modelId="{68FC8458-36EC-4558-B491-AA2313873FF5}" type="presParOf" srcId="{0E9DF7A3-4034-4B8B-92EE-82B1945B9ED3}" destId="{C33CF3E6-A4BB-452D-9766-09952C0DA7F5}" srcOrd="2" destOrd="0" presId="urn:microsoft.com/office/officeart/2005/8/layout/hProcess4"/>
    <dgm:cxn modelId="{B304537B-9FC8-45D0-829D-DF82EC2E86DB}" type="presParOf" srcId="{0E9DF7A3-4034-4B8B-92EE-82B1945B9ED3}" destId="{EEF0D8AD-ACC7-4F0D-829D-BAD50B91DA7A}" srcOrd="3" destOrd="0" presId="urn:microsoft.com/office/officeart/2005/8/layout/hProcess4"/>
    <dgm:cxn modelId="{ED3B1A37-A820-4051-B0F7-28B39E3AB515}" type="presParOf" srcId="{0E9DF7A3-4034-4B8B-92EE-82B1945B9ED3}" destId="{EF2657CB-6417-45DF-986A-8C0418E377FB}" srcOrd="4" destOrd="0" presId="urn:microsoft.com/office/officeart/2005/8/layout/hProcess4"/>
    <dgm:cxn modelId="{E0C9AB9A-848C-4990-BFC5-2AE62738BA1F}" type="presParOf" srcId="{75E793AF-A708-4A32-B4D4-ED4D34DFDDE3}" destId="{6DFC04FA-BCF9-48DF-BD0D-7542259A101C}" srcOrd="5" destOrd="0" presId="urn:microsoft.com/office/officeart/2005/8/layout/hProcess4"/>
    <dgm:cxn modelId="{8B2D6839-B786-4AAD-8526-D77E3EF4D35D}" type="presParOf" srcId="{75E793AF-A708-4A32-B4D4-ED4D34DFDDE3}" destId="{CB45CFFD-9634-4DFB-AA95-6029C8938264}" srcOrd="6" destOrd="0" presId="urn:microsoft.com/office/officeart/2005/8/layout/hProcess4"/>
    <dgm:cxn modelId="{F56AB59C-4A58-44AD-9BB7-389A4BB5AF36}" type="presParOf" srcId="{CB45CFFD-9634-4DFB-AA95-6029C8938264}" destId="{DF5D9437-4D1B-4908-9F71-EB8797C61EA1}" srcOrd="0" destOrd="0" presId="urn:microsoft.com/office/officeart/2005/8/layout/hProcess4"/>
    <dgm:cxn modelId="{DAB83834-490C-4374-BB6E-C34CDFCE99E8}" type="presParOf" srcId="{CB45CFFD-9634-4DFB-AA95-6029C8938264}" destId="{64007268-E787-427D-B8BA-5999B068D6FC}" srcOrd="1" destOrd="0" presId="urn:microsoft.com/office/officeart/2005/8/layout/hProcess4"/>
    <dgm:cxn modelId="{CD62D660-6270-443C-AF6F-A1C1D26179C7}" type="presParOf" srcId="{CB45CFFD-9634-4DFB-AA95-6029C8938264}" destId="{E7AE1D78-21FF-4B7D-A9BD-E237B932065D}" srcOrd="2" destOrd="0" presId="urn:microsoft.com/office/officeart/2005/8/layout/hProcess4"/>
    <dgm:cxn modelId="{6903FE14-C5AE-4609-A00E-537B5942CD1E}" type="presParOf" srcId="{CB45CFFD-9634-4DFB-AA95-6029C8938264}" destId="{84060658-96B9-4110-8353-9B5BF1CF50A1}" srcOrd="3" destOrd="0" presId="urn:microsoft.com/office/officeart/2005/8/layout/hProcess4"/>
    <dgm:cxn modelId="{D10EF549-ADE2-4279-AFF0-9F9279009AA5}" type="presParOf" srcId="{CB45CFFD-9634-4DFB-AA95-6029C8938264}" destId="{206230AD-A43F-4F35-8330-6E62A964F65F}" srcOrd="4" destOrd="0" presId="urn:microsoft.com/office/officeart/2005/8/layout/hProcess4"/>
    <dgm:cxn modelId="{2501FF89-2963-4675-83BA-D6AFBAFD37A3}" type="presParOf" srcId="{75E793AF-A708-4A32-B4D4-ED4D34DFDDE3}" destId="{A870C021-EEF2-415C-9BEE-CAA2E0E58A46}" srcOrd="7" destOrd="0" presId="urn:microsoft.com/office/officeart/2005/8/layout/hProcess4"/>
    <dgm:cxn modelId="{98076F10-5537-4652-A45D-523C90672B13}" type="presParOf" srcId="{75E793AF-A708-4A32-B4D4-ED4D34DFDDE3}" destId="{0D2162A4-31EA-44E6-AA25-243C92C42B74}" srcOrd="8" destOrd="0" presId="urn:microsoft.com/office/officeart/2005/8/layout/hProcess4"/>
    <dgm:cxn modelId="{B2A0D39E-8A2C-4C2D-966B-9CDD825C0F6B}" type="presParOf" srcId="{0D2162A4-31EA-44E6-AA25-243C92C42B74}" destId="{B6D71CFB-89CA-44FE-B895-D75A8941444F}" srcOrd="0" destOrd="0" presId="urn:microsoft.com/office/officeart/2005/8/layout/hProcess4"/>
    <dgm:cxn modelId="{AD29BC50-3E4C-4816-97DC-231348A79DC5}" type="presParOf" srcId="{0D2162A4-31EA-44E6-AA25-243C92C42B74}" destId="{11790E06-66A4-4CE6-B69E-A58E5F27F8CB}" srcOrd="1" destOrd="0" presId="urn:microsoft.com/office/officeart/2005/8/layout/hProcess4"/>
    <dgm:cxn modelId="{412DC2DE-04DD-449B-B6F0-75881B29BEBD}" type="presParOf" srcId="{0D2162A4-31EA-44E6-AA25-243C92C42B74}" destId="{57B17A3E-A151-4711-91CC-EEE0E3039685}" srcOrd="2" destOrd="0" presId="urn:microsoft.com/office/officeart/2005/8/layout/hProcess4"/>
    <dgm:cxn modelId="{338E2072-0B88-4EF3-A97F-AD3D7F02C897}" type="presParOf" srcId="{0D2162A4-31EA-44E6-AA25-243C92C42B74}" destId="{A990CC27-0412-4938-830E-ABD488E430AE}" srcOrd="3" destOrd="0" presId="urn:microsoft.com/office/officeart/2005/8/layout/hProcess4"/>
    <dgm:cxn modelId="{9FC6E513-60BE-4C66-8664-8C9EAAA63E55}" type="presParOf" srcId="{0D2162A4-31EA-44E6-AA25-243C92C42B74}" destId="{8ACD14BC-0D18-4573-8256-06AA012B4476}" srcOrd="4" destOrd="0" presId="urn:microsoft.com/office/officeart/2005/8/layout/h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64E104A-3D93-4E2C-B826-149AF5203084}" type="doc">
      <dgm:prSet loTypeId="urn:microsoft.com/office/officeart/2005/8/layout/hProcess4" loCatId="process" qsTypeId="urn:microsoft.com/office/officeart/2005/8/quickstyle/simple1" qsCatId="simple" csTypeId="urn:microsoft.com/office/officeart/2005/8/colors/colorful3" csCatId="colorful" phldr="1"/>
      <dgm:spPr/>
      <dgm:t>
        <a:bodyPr/>
        <a:lstStyle/>
        <a:p>
          <a:endParaRPr lang="en-US"/>
        </a:p>
      </dgm:t>
    </dgm:pt>
    <dgm:pt modelId="{A218DF4E-99CE-4624-BA4B-B07076FC629F}">
      <dgm:prSet phldrT="[Text]"/>
      <dgm:spPr/>
      <dgm:t>
        <a:bodyPr/>
        <a:lstStyle/>
        <a:p>
          <a:r>
            <a:rPr lang="en-US" dirty="0"/>
            <a:t>Initiating</a:t>
          </a:r>
        </a:p>
      </dgm:t>
    </dgm:pt>
    <dgm:pt modelId="{31E68CD9-C3AD-4FD7-BEF7-98B93FAE1302}" type="parTrans" cxnId="{C8F99251-AEE9-4BA4-BC78-437DCD38E5CB}">
      <dgm:prSet/>
      <dgm:spPr/>
      <dgm:t>
        <a:bodyPr/>
        <a:lstStyle/>
        <a:p>
          <a:endParaRPr lang="en-US"/>
        </a:p>
      </dgm:t>
    </dgm:pt>
    <dgm:pt modelId="{1AC797A6-0161-4354-844E-8B46EE18A3CF}" type="sibTrans" cxnId="{C8F99251-AEE9-4BA4-BC78-437DCD38E5CB}">
      <dgm:prSet/>
      <dgm:spPr/>
      <dgm:t>
        <a:bodyPr/>
        <a:lstStyle/>
        <a:p>
          <a:endParaRPr lang="en-US"/>
        </a:p>
      </dgm:t>
    </dgm:pt>
    <dgm:pt modelId="{BA75919D-44FB-4B54-84FB-B04CB386CD9E}">
      <dgm:prSet phldrT="[Text]" custT="1"/>
      <dgm:spPr/>
      <dgm:t>
        <a:bodyPr/>
        <a:lstStyle/>
        <a:p>
          <a:r>
            <a:rPr lang="en-US" sz="1200" dirty="0"/>
            <a:t>What needs to be done?</a:t>
          </a:r>
        </a:p>
      </dgm:t>
    </dgm:pt>
    <dgm:pt modelId="{0B443EEE-B09E-4FC0-AF09-BE148EB5F5AC}" type="parTrans" cxnId="{5291208A-AFB1-4842-8422-3287FF6983F4}">
      <dgm:prSet/>
      <dgm:spPr/>
      <dgm:t>
        <a:bodyPr/>
        <a:lstStyle/>
        <a:p>
          <a:endParaRPr lang="en-US"/>
        </a:p>
      </dgm:t>
    </dgm:pt>
    <dgm:pt modelId="{05931279-B59E-430B-B3E5-415A91F074F0}" type="sibTrans" cxnId="{5291208A-AFB1-4842-8422-3287FF6983F4}">
      <dgm:prSet/>
      <dgm:spPr/>
      <dgm:t>
        <a:bodyPr/>
        <a:lstStyle/>
        <a:p>
          <a:endParaRPr lang="en-US"/>
        </a:p>
      </dgm:t>
    </dgm:pt>
    <dgm:pt modelId="{2BA03BF3-DB10-4B9C-8E3E-1814E61DF34A}">
      <dgm:prSet phldrT="[Text]" custT="1"/>
      <dgm:spPr/>
      <dgm:t>
        <a:bodyPr/>
        <a:lstStyle/>
        <a:p>
          <a:r>
            <a:rPr lang="en-US" sz="1200" dirty="0"/>
            <a:t>Who will do what?</a:t>
          </a:r>
        </a:p>
      </dgm:t>
    </dgm:pt>
    <dgm:pt modelId="{F7404A07-E7B3-4075-AE78-4E32AF604D4A}" type="parTrans" cxnId="{11E9E66C-0BD0-4BBE-96B3-CE6AEB5FB850}">
      <dgm:prSet/>
      <dgm:spPr/>
      <dgm:t>
        <a:bodyPr/>
        <a:lstStyle/>
        <a:p>
          <a:endParaRPr lang="en-US"/>
        </a:p>
      </dgm:t>
    </dgm:pt>
    <dgm:pt modelId="{2FD9FECE-C165-45B3-9CB4-A72AF5E7BF13}" type="sibTrans" cxnId="{11E9E66C-0BD0-4BBE-96B3-CE6AEB5FB850}">
      <dgm:prSet/>
      <dgm:spPr/>
      <dgm:t>
        <a:bodyPr/>
        <a:lstStyle/>
        <a:p>
          <a:endParaRPr lang="en-US"/>
        </a:p>
      </dgm:t>
    </dgm:pt>
    <dgm:pt modelId="{CB2F96EA-6462-42EC-A662-86E80955EF32}">
      <dgm:prSet phldrT="[Text]" custT="1"/>
      <dgm:spPr/>
      <dgm:t>
        <a:bodyPr/>
        <a:lstStyle/>
        <a:p>
          <a:r>
            <a:rPr lang="en-US" sz="1200" dirty="0"/>
            <a:t>How will the team communicate?</a:t>
          </a:r>
        </a:p>
      </dgm:t>
    </dgm:pt>
    <dgm:pt modelId="{6637B717-4953-448B-829F-16DB1985DB89}" type="parTrans" cxnId="{27C9C66F-7B28-4DFF-A93A-4B3FE73D3DC8}">
      <dgm:prSet/>
      <dgm:spPr/>
      <dgm:t>
        <a:bodyPr/>
        <a:lstStyle/>
        <a:p>
          <a:endParaRPr lang="en-US"/>
        </a:p>
      </dgm:t>
    </dgm:pt>
    <dgm:pt modelId="{ED119C4E-1246-4D00-AC5C-037A759E1A00}" type="sibTrans" cxnId="{27C9C66F-7B28-4DFF-A93A-4B3FE73D3DC8}">
      <dgm:prSet/>
      <dgm:spPr/>
      <dgm:t>
        <a:bodyPr/>
        <a:lstStyle/>
        <a:p>
          <a:endParaRPr lang="en-US"/>
        </a:p>
      </dgm:t>
    </dgm:pt>
    <dgm:pt modelId="{0D8E9A31-02E4-4838-9F03-BBAA2236C114}">
      <dgm:prSet phldrT="[Text]"/>
      <dgm:spPr/>
      <dgm:t>
        <a:bodyPr/>
        <a:lstStyle/>
        <a:p>
          <a:r>
            <a:rPr lang="en-US" dirty="0"/>
            <a:t>Executing</a:t>
          </a:r>
        </a:p>
      </dgm:t>
    </dgm:pt>
    <dgm:pt modelId="{36B2CA1D-C1AE-4F05-882B-869B9300B551}" type="parTrans" cxnId="{942BD5B8-D613-4147-97A9-764F43E503C3}">
      <dgm:prSet/>
      <dgm:spPr/>
      <dgm:t>
        <a:bodyPr/>
        <a:lstStyle/>
        <a:p>
          <a:endParaRPr lang="en-US"/>
        </a:p>
      </dgm:t>
    </dgm:pt>
    <dgm:pt modelId="{3310CA8F-43C5-4C7D-8078-152A3053E24E}" type="sibTrans" cxnId="{942BD5B8-D613-4147-97A9-764F43E503C3}">
      <dgm:prSet/>
      <dgm:spPr/>
      <dgm:t>
        <a:bodyPr/>
        <a:lstStyle/>
        <a:p>
          <a:endParaRPr lang="en-US"/>
        </a:p>
      </dgm:t>
    </dgm:pt>
    <dgm:pt modelId="{F6A35FCD-2C30-4598-A182-592C56299675}">
      <dgm:prSet phldrT="[Text]" custT="1"/>
      <dgm:spPr/>
      <dgm:t>
        <a:bodyPr/>
        <a:lstStyle/>
        <a:p>
          <a:r>
            <a:rPr lang="en-US" sz="1200" dirty="0"/>
            <a:t>Do the work</a:t>
          </a:r>
        </a:p>
      </dgm:t>
    </dgm:pt>
    <dgm:pt modelId="{1D0F3322-3D9B-43E0-85E4-A8484C147936}" type="parTrans" cxnId="{B8A8FE0D-56AF-4CB5-B61E-FEADDB982B30}">
      <dgm:prSet/>
      <dgm:spPr/>
      <dgm:t>
        <a:bodyPr/>
        <a:lstStyle/>
        <a:p>
          <a:endParaRPr lang="en-US"/>
        </a:p>
      </dgm:t>
    </dgm:pt>
    <dgm:pt modelId="{8A17097D-B278-4464-BF43-17A9F760EE6C}" type="sibTrans" cxnId="{B8A8FE0D-56AF-4CB5-B61E-FEADDB982B30}">
      <dgm:prSet/>
      <dgm:spPr/>
      <dgm:t>
        <a:bodyPr/>
        <a:lstStyle/>
        <a:p>
          <a:endParaRPr lang="en-US"/>
        </a:p>
      </dgm:t>
    </dgm:pt>
    <dgm:pt modelId="{55AA0B95-F307-44B3-94A8-8C616C2AF751}">
      <dgm:prSet phldrT="[Text]"/>
      <dgm:spPr/>
      <dgm:t>
        <a:bodyPr/>
        <a:lstStyle/>
        <a:p>
          <a:r>
            <a:rPr lang="en-US" dirty="0"/>
            <a:t>Monitoring &amp; Controlling</a:t>
          </a:r>
        </a:p>
      </dgm:t>
    </dgm:pt>
    <dgm:pt modelId="{B15C6B36-33DE-425B-88D1-8E189B03D6EB}" type="parTrans" cxnId="{22E1521C-634F-4900-8C74-5F4739FA428F}">
      <dgm:prSet/>
      <dgm:spPr/>
      <dgm:t>
        <a:bodyPr/>
        <a:lstStyle/>
        <a:p>
          <a:endParaRPr lang="en-US"/>
        </a:p>
      </dgm:t>
    </dgm:pt>
    <dgm:pt modelId="{D0EB6A90-24F7-4861-8D3B-CB298C08460C}" type="sibTrans" cxnId="{22E1521C-634F-4900-8C74-5F4739FA428F}">
      <dgm:prSet/>
      <dgm:spPr/>
      <dgm:t>
        <a:bodyPr/>
        <a:lstStyle/>
        <a:p>
          <a:endParaRPr lang="en-US"/>
        </a:p>
      </dgm:t>
    </dgm:pt>
    <dgm:pt modelId="{1F39A4D9-4614-4FA7-8493-CC3A5B47A311}">
      <dgm:prSet phldrT="[Text]" custT="1"/>
      <dgm:spPr/>
      <dgm:t>
        <a:bodyPr/>
        <a:lstStyle/>
        <a:p>
          <a:r>
            <a:rPr lang="en-US" sz="1200" dirty="0"/>
            <a:t>Are we on track?</a:t>
          </a:r>
        </a:p>
      </dgm:t>
    </dgm:pt>
    <dgm:pt modelId="{4FA6E4BD-08B0-48DD-AF8E-3A802F11B82A}" type="parTrans" cxnId="{13916FDA-7EBB-477A-8D1F-073FB670A3FB}">
      <dgm:prSet/>
      <dgm:spPr/>
      <dgm:t>
        <a:bodyPr/>
        <a:lstStyle/>
        <a:p>
          <a:endParaRPr lang="en-US"/>
        </a:p>
      </dgm:t>
    </dgm:pt>
    <dgm:pt modelId="{312F630F-6050-49F8-B4CD-A671191BE791}" type="sibTrans" cxnId="{13916FDA-7EBB-477A-8D1F-073FB670A3FB}">
      <dgm:prSet/>
      <dgm:spPr/>
      <dgm:t>
        <a:bodyPr/>
        <a:lstStyle/>
        <a:p>
          <a:endParaRPr lang="en-US"/>
        </a:p>
      </dgm:t>
    </dgm:pt>
    <dgm:pt modelId="{BB1A0F11-7111-4935-A339-FB918070130B}">
      <dgm:prSet phldrT="[Text]" custT="1"/>
      <dgm:spPr/>
      <dgm:t>
        <a:bodyPr/>
        <a:lstStyle/>
        <a:p>
          <a:r>
            <a:rPr lang="en-US" sz="1200" dirty="0"/>
            <a:t>Are we doing the right work?</a:t>
          </a:r>
        </a:p>
      </dgm:t>
    </dgm:pt>
    <dgm:pt modelId="{2110AA5F-482D-4F59-B82B-BDDA67F43BAB}" type="parTrans" cxnId="{5201F42A-0382-4912-87E2-A7A72DFF8726}">
      <dgm:prSet/>
      <dgm:spPr/>
      <dgm:t>
        <a:bodyPr/>
        <a:lstStyle/>
        <a:p>
          <a:endParaRPr lang="en-US"/>
        </a:p>
      </dgm:t>
    </dgm:pt>
    <dgm:pt modelId="{BF077AEF-2425-4E30-8B6B-608F87F13E4A}" type="sibTrans" cxnId="{5201F42A-0382-4912-87E2-A7A72DFF8726}">
      <dgm:prSet/>
      <dgm:spPr/>
      <dgm:t>
        <a:bodyPr/>
        <a:lstStyle/>
        <a:p>
          <a:endParaRPr lang="en-US"/>
        </a:p>
      </dgm:t>
    </dgm:pt>
    <dgm:pt modelId="{41BB9204-55ED-4AD0-974E-9D55ADA720C1}">
      <dgm:prSet phldrT="[Text]" custT="1"/>
      <dgm:spPr/>
      <dgm:t>
        <a:bodyPr/>
        <a:lstStyle/>
        <a:p>
          <a:r>
            <a:rPr lang="en-US" sz="1200" dirty="0"/>
            <a:t>Is the project done?</a:t>
          </a:r>
        </a:p>
      </dgm:t>
    </dgm:pt>
    <dgm:pt modelId="{8128D436-5BC5-4B61-A4E8-3C08DD2DB11F}" type="parTrans" cxnId="{B7953BE1-4325-45C8-8342-63C2742775DB}">
      <dgm:prSet/>
      <dgm:spPr/>
      <dgm:t>
        <a:bodyPr/>
        <a:lstStyle/>
        <a:p>
          <a:endParaRPr lang="en-US"/>
        </a:p>
      </dgm:t>
    </dgm:pt>
    <dgm:pt modelId="{BFD7FD4B-8E3E-4034-9E3B-DE5CF068D17A}" type="sibTrans" cxnId="{B7953BE1-4325-45C8-8342-63C2742775DB}">
      <dgm:prSet/>
      <dgm:spPr/>
      <dgm:t>
        <a:bodyPr/>
        <a:lstStyle/>
        <a:p>
          <a:endParaRPr lang="en-US"/>
        </a:p>
      </dgm:t>
    </dgm:pt>
    <dgm:pt modelId="{68860120-D63B-485D-87DD-1D661A56886C}">
      <dgm:prSet phldrT="[Text]" custT="1"/>
      <dgm:spPr/>
      <dgm:t>
        <a:bodyPr/>
        <a:lstStyle/>
        <a:p>
          <a:r>
            <a:rPr lang="en-US" sz="1200" dirty="0"/>
            <a:t>When does it need to be done?</a:t>
          </a:r>
        </a:p>
      </dgm:t>
    </dgm:pt>
    <dgm:pt modelId="{D02D9991-6823-4F91-A5EB-1B582E680106}" type="parTrans" cxnId="{4CC38334-D80F-4994-A82D-5CE2FA2F07A5}">
      <dgm:prSet/>
      <dgm:spPr/>
      <dgm:t>
        <a:bodyPr/>
        <a:lstStyle/>
        <a:p>
          <a:endParaRPr lang="en-US"/>
        </a:p>
      </dgm:t>
    </dgm:pt>
    <dgm:pt modelId="{F8FC9C1F-BE2D-47C9-BCFE-95815C6BDFDE}" type="sibTrans" cxnId="{4CC38334-D80F-4994-A82D-5CE2FA2F07A5}">
      <dgm:prSet/>
      <dgm:spPr/>
      <dgm:t>
        <a:bodyPr/>
        <a:lstStyle/>
        <a:p>
          <a:endParaRPr lang="en-US"/>
        </a:p>
      </dgm:t>
    </dgm:pt>
    <dgm:pt modelId="{5737C6BB-55F0-4315-9A90-F9F264B4036E}">
      <dgm:prSet phldrT="[Text]" custT="1"/>
      <dgm:spPr/>
      <dgm:t>
        <a:bodyPr/>
        <a:lstStyle/>
        <a:p>
          <a:r>
            <a:rPr lang="en-US" sz="1200" dirty="0"/>
            <a:t>How will they do it?</a:t>
          </a:r>
        </a:p>
      </dgm:t>
    </dgm:pt>
    <dgm:pt modelId="{F793C43C-3E58-4A70-AD12-97A255F1CFA8}" type="parTrans" cxnId="{699EE0DE-76B8-4160-964E-5D3F999A86B1}">
      <dgm:prSet/>
      <dgm:spPr/>
      <dgm:t>
        <a:bodyPr/>
        <a:lstStyle/>
        <a:p>
          <a:endParaRPr lang="en-US"/>
        </a:p>
      </dgm:t>
    </dgm:pt>
    <dgm:pt modelId="{A91976BA-BE27-44E8-9B70-FF182D17EB3C}" type="sibTrans" cxnId="{699EE0DE-76B8-4160-964E-5D3F999A86B1}">
      <dgm:prSet/>
      <dgm:spPr/>
      <dgm:t>
        <a:bodyPr/>
        <a:lstStyle/>
        <a:p>
          <a:endParaRPr lang="en-US"/>
        </a:p>
      </dgm:t>
    </dgm:pt>
    <dgm:pt modelId="{BA70A387-CEBE-4607-BDAE-537B85BC29EA}">
      <dgm:prSet phldrT="[Text]" custT="1"/>
      <dgm:spPr/>
      <dgm:t>
        <a:bodyPr/>
        <a:lstStyle/>
        <a:p>
          <a:r>
            <a:rPr lang="en-US" sz="1200" dirty="0"/>
            <a:t>What is the budget?</a:t>
          </a:r>
        </a:p>
      </dgm:t>
    </dgm:pt>
    <dgm:pt modelId="{66DB377D-7D18-4F2E-BEAE-637C545E355D}" type="parTrans" cxnId="{CB492DED-05E2-4629-BDBA-8BF7EEBD3366}">
      <dgm:prSet/>
      <dgm:spPr/>
      <dgm:t>
        <a:bodyPr/>
        <a:lstStyle/>
        <a:p>
          <a:endParaRPr lang="en-US"/>
        </a:p>
      </dgm:t>
    </dgm:pt>
    <dgm:pt modelId="{A99AD6CC-5FC4-4BEC-AE9D-BFCC6EF44567}" type="sibTrans" cxnId="{CB492DED-05E2-4629-BDBA-8BF7EEBD3366}">
      <dgm:prSet/>
      <dgm:spPr/>
      <dgm:t>
        <a:bodyPr/>
        <a:lstStyle/>
        <a:p>
          <a:endParaRPr lang="en-US"/>
        </a:p>
      </dgm:t>
    </dgm:pt>
    <dgm:pt modelId="{1F9771EC-E980-4D7E-B2BA-80C630318854}">
      <dgm:prSet phldrT="[Text]"/>
      <dgm:spPr/>
      <dgm:t>
        <a:bodyPr/>
        <a:lstStyle/>
        <a:p>
          <a:r>
            <a:rPr lang="en-US" dirty="0"/>
            <a:t>Planning</a:t>
          </a:r>
        </a:p>
      </dgm:t>
    </dgm:pt>
    <dgm:pt modelId="{2E422765-6882-460E-8199-B9B543E2DEDC}" type="parTrans" cxnId="{9B50ACAD-66C5-4170-8B8E-EAE274D10984}">
      <dgm:prSet/>
      <dgm:spPr/>
      <dgm:t>
        <a:bodyPr/>
        <a:lstStyle/>
        <a:p>
          <a:endParaRPr lang="en-US"/>
        </a:p>
      </dgm:t>
    </dgm:pt>
    <dgm:pt modelId="{CD44CE6E-41D1-4126-B62C-BDCE412D3300}" type="sibTrans" cxnId="{9B50ACAD-66C5-4170-8B8E-EAE274D10984}">
      <dgm:prSet/>
      <dgm:spPr/>
      <dgm:t>
        <a:bodyPr/>
        <a:lstStyle/>
        <a:p>
          <a:endParaRPr lang="en-US"/>
        </a:p>
      </dgm:t>
    </dgm:pt>
    <dgm:pt modelId="{9E493CA1-6344-4F15-9287-BDBB11264901}">
      <dgm:prSet phldrT="[Text]" custT="1"/>
      <dgm:spPr/>
      <dgm:t>
        <a:bodyPr/>
        <a:lstStyle/>
        <a:p>
          <a:r>
            <a:rPr lang="en-US" sz="1200" dirty="0"/>
            <a:t>Review and test the work</a:t>
          </a:r>
        </a:p>
      </dgm:t>
    </dgm:pt>
    <dgm:pt modelId="{EE19BD62-D6BB-4693-B11F-4FA5F207C340}" type="parTrans" cxnId="{6E8AA213-64AA-467B-883D-90B95B2D886E}">
      <dgm:prSet/>
      <dgm:spPr/>
      <dgm:t>
        <a:bodyPr/>
        <a:lstStyle/>
        <a:p>
          <a:endParaRPr lang="en-US"/>
        </a:p>
      </dgm:t>
    </dgm:pt>
    <dgm:pt modelId="{438A09FE-D7C4-4048-9EFF-FE3807FF004B}" type="sibTrans" cxnId="{6E8AA213-64AA-467B-883D-90B95B2D886E}">
      <dgm:prSet/>
      <dgm:spPr/>
      <dgm:t>
        <a:bodyPr/>
        <a:lstStyle/>
        <a:p>
          <a:endParaRPr lang="en-US"/>
        </a:p>
      </dgm:t>
    </dgm:pt>
    <dgm:pt modelId="{C3C981BE-EE17-48DA-B97E-03FF4A1D91DC}">
      <dgm:prSet phldrT="[Text]" custT="1"/>
      <dgm:spPr/>
      <dgm:t>
        <a:bodyPr/>
        <a:lstStyle/>
        <a:p>
          <a:r>
            <a:rPr lang="en-US" sz="1200" dirty="0"/>
            <a:t>Are we on budget?</a:t>
          </a:r>
        </a:p>
      </dgm:t>
    </dgm:pt>
    <dgm:pt modelId="{EA363A18-736B-4AA5-A37A-BAD24961FB26}" type="parTrans" cxnId="{6DB030F2-E9D3-435A-AF18-8A6EDF22E61C}">
      <dgm:prSet/>
      <dgm:spPr/>
      <dgm:t>
        <a:bodyPr/>
        <a:lstStyle/>
        <a:p>
          <a:endParaRPr lang="en-US"/>
        </a:p>
      </dgm:t>
    </dgm:pt>
    <dgm:pt modelId="{D94E9B41-5E6C-4D6F-BB2C-AA37B6876917}" type="sibTrans" cxnId="{6DB030F2-E9D3-435A-AF18-8A6EDF22E61C}">
      <dgm:prSet/>
      <dgm:spPr/>
      <dgm:t>
        <a:bodyPr/>
        <a:lstStyle/>
        <a:p>
          <a:endParaRPr lang="en-US"/>
        </a:p>
      </dgm:t>
    </dgm:pt>
    <dgm:pt modelId="{69F91703-9C72-41DD-A51C-49073E2E7663}">
      <dgm:prSet phldrT="[Text]"/>
      <dgm:spPr/>
      <dgm:t>
        <a:bodyPr/>
        <a:lstStyle/>
        <a:p>
          <a:r>
            <a:rPr lang="en-US"/>
            <a:t>Closing</a:t>
          </a:r>
        </a:p>
      </dgm:t>
    </dgm:pt>
    <dgm:pt modelId="{53128FCA-4659-4DD9-881F-071F3BCAA181}" type="sibTrans" cxnId="{54F5FA02-5DC5-4DD4-BF85-DA8BB950CAF5}">
      <dgm:prSet/>
      <dgm:spPr/>
      <dgm:t>
        <a:bodyPr/>
        <a:lstStyle/>
        <a:p>
          <a:endParaRPr lang="en-US"/>
        </a:p>
      </dgm:t>
    </dgm:pt>
    <dgm:pt modelId="{AE6052DD-ECF5-47A6-B433-C6155E3DC28C}" type="parTrans" cxnId="{54F5FA02-5DC5-4DD4-BF85-DA8BB950CAF5}">
      <dgm:prSet/>
      <dgm:spPr/>
      <dgm:t>
        <a:bodyPr/>
        <a:lstStyle/>
        <a:p>
          <a:endParaRPr lang="en-US"/>
        </a:p>
      </dgm:t>
    </dgm:pt>
    <dgm:pt modelId="{98A14328-67AF-41F6-802A-F8F6E428604C}">
      <dgm:prSet phldrT="[Text]" custT="1"/>
      <dgm:spPr/>
      <dgm:t>
        <a:bodyPr/>
        <a:lstStyle/>
        <a:p>
          <a:r>
            <a:rPr lang="en-US" sz="1200" dirty="0"/>
            <a:t>Did the project go well?</a:t>
          </a:r>
        </a:p>
      </dgm:t>
    </dgm:pt>
    <dgm:pt modelId="{B4EBEE00-1E87-4690-9032-1D804FBADE12}" type="parTrans" cxnId="{819F36BD-1647-402E-BF6D-2FC089F1FB46}">
      <dgm:prSet/>
      <dgm:spPr/>
      <dgm:t>
        <a:bodyPr/>
        <a:lstStyle/>
        <a:p>
          <a:endParaRPr lang="en-US"/>
        </a:p>
      </dgm:t>
    </dgm:pt>
    <dgm:pt modelId="{C43B5B66-3D45-433A-B90B-03CFB9BFA3B5}" type="sibTrans" cxnId="{819F36BD-1647-402E-BF6D-2FC089F1FB46}">
      <dgm:prSet/>
      <dgm:spPr/>
      <dgm:t>
        <a:bodyPr/>
        <a:lstStyle/>
        <a:p>
          <a:endParaRPr lang="en-US"/>
        </a:p>
      </dgm:t>
    </dgm:pt>
    <dgm:pt modelId="{66636DDF-39D7-4D23-BC94-201B44CC7852}" type="pres">
      <dgm:prSet presAssocID="{C64E104A-3D93-4E2C-B826-149AF5203084}" presName="Name0" presStyleCnt="0">
        <dgm:presLayoutVars>
          <dgm:dir/>
          <dgm:animLvl val="lvl"/>
          <dgm:resizeHandles val="exact"/>
        </dgm:presLayoutVars>
      </dgm:prSet>
      <dgm:spPr/>
      <dgm:t>
        <a:bodyPr/>
        <a:lstStyle/>
        <a:p>
          <a:endParaRPr lang="en-GB"/>
        </a:p>
      </dgm:t>
    </dgm:pt>
    <dgm:pt modelId="{E0FECA6C-9ADA-4578-890E-5B1E350072FB}" type="pres">
      <dgm:prSet presAssocID="{C64E104A-3D93-4E2C-B826-149AF5203084}" presName="tSp" presStyleCnt="0"/>
      <dgm:spPr/>
    </dgm:pt>
    <dgm:pt modelId="{96D96BA7-5FCE-4240-BDF5-1915CE8BAB5E}" type="pres">
      <dgm:prSet presAssocID="{C64E104A-3D93-4E2C-B826-149AF5203084}" presName="bSp" presStyleCnt="0"/>
      <dgm:spPr/>
    </dgm:pt>
    <dgm:pt modelId="{75E793AF-A708-4A32-B4D4-ED4D34DFDDE3}" type="pres">
      <dgm:prSet presAssocID="{C64E104A-3D93-4E2C-B826-149AF5203084}" presName="process" presStyleCnt="0"/>
      <dgm:spPr/>
    </dgm:pt>
    <dgm:pt modelId="{CBABEE43-E7AE-4730-A4A0-162AB201855E}" type="pres">
      <dgm:prSet presAssocID="{A218DF4E-99CE-4624-BA4B-B07076FC629F}" presName="composite1" presStyleCnt="0"/>
      <dgm:spPr/>
    </dgm:pt>
    <dgm:pt modelId="{A16853C5-59CA-4A82-BDCA-8F3056167FAC}" type="pres">
      <dgm:prSet presAssocID="{A218DF4E-99CE-4624-BA4B-B07076FC629F}" presName="dummyNode1" presStyleLbl="node1" presStyleIdx="0" presStyleCnt="5"/>
      <dgm:spPr/>
    </dgm:pt>
    <dgm:pt modelId="{A96E25A4-26BA-4B62-A228-3CC25B9E1658}" type="pres">
      <dgm:prSet presAssocID="{A218DF4E-99CE-4624-BA4B-B07076FC629F}" presName="childNode1" presStyleLbl="bgAcc1" presStyleIdx="0" presStyleCnt="5" custScaleY="131054">
        <dgm:presLayoutVars>
          <dgm:bulletEnabled val="1"/>
        </dgm:presLayoutVars>
      </dgm:prSet>
      <dgm:spPr/>
      <dgm:t>
        <a:bodyPr/>
        <a:lstStyle/>
        <a:p>
          <a:endParaRPr lang="en-GB"/>
        </a:p>
      </dgm:t>
    </dgm:pt>
    <dgm:pt modelId="{55BCCCEB-5772-4857-A4F2-E362656B10F6}" type="pres">
      <dgm:prSet presAssocID="{A218DF4E-99CE-4624-BA4B-B07076FC629F}" presName="childNode1tx" presStyleLbl="bgAcc1" presStyleIdx="0" presStyleCnt="5">
        <dgm:presLayoutVars>
          <dgm:bulletEnabled val="1"/>
        </dgm:presLayoutVars>
      </dgm:prSet>
      <dgm:spPr/>
      <dgm:t>
        <a:bodyPr/>
        <a:lstStyle/>
        <a:p>
          <a:endParaRPr lang="en-GB"/>
        </a:p>
      </dgm:t>
    </dgm:pt>
    <dgm:pt modelId="{71B6E785-3248-4578-BF9B-2AB89F9466FB}" type="pres">
      <dgm:prSet presAssocID="{A218DF4E-99CE-4624-BA4B-B07076FC629F}" presName="parentNode1" presStyleLbl="node1" presStyleIdx="0" presStyleCnt="5">
        <dgm:presLayoutVars>
          <dgm:chMax val="1"/>
          <dgm:bulletEnabled val="1"/>
        </dgm:presLayoutVars>
      </dgm:prSet>
      <dgm:spPr/>
      <dgm:t>
        <a:bodyPr/>
        <a:lstStyle/>
        <a:p>
          <a:endParaRPr lang="en-GB"/>
        </a:p>
      </dgm:t>
    </dgm:pt>
    <dgm:pt modelId="{C6CB8F54-F9B1-4630-A7E3-32A726712022}" type="pres">
      <dgm:prSet presAssocID="{A218DF4E-99CE-4624-BA4B-B07076FC629F}" presName="connSite1" presStyleCnt="0"/>
      <dgm:spPr/>
    </dgm:pt>
    <dgm:pt modelId="{EA410BD7-69FC-4C0D-9E5A-D6C175666399}" type="pres">
      <dgm:prSet presAssocID="{1AC797A6-0161-4354-844E-8B46EE18A3CF}" presName="Name9" presStyleLbl="sibTrans2D1" presStyleIdx="0" presStyleCnt="4"/>
      <dgm:spPr/>
      <dgm:t>
        <a:bodyPr/>
        <a:lstStyle/>
        <a:p>
          <a:endParaRPr lang="en-GB"/>
        </a:p>
      </dgm:t>
    </dgm:pt>
    <dgm:pt modelId="{C21B6953-E5BE-4E78-AAB8-6DF41A77568B}" type="pres">
      <dgm:prSet presAssocID="{1F9771EC-E980-4D7E-B2BA-80C630318854}" presName="composite2" presStyleCnt="0"/>
      <dgm:spPr/>
    </dgm:pt>
    <dgm:pt modelId="{96BCB6DE-13CD-4ED1-9F1F-B6DE4DA5C7B2}" type="pres">
      <dgm:prSet presAssocID="{1F9771EC-E980-4D7E-B2BA-80C630318854}" presName="dummyNode2" presStyleLbl="node1" presStyleIdx="0" presStyleCnt="5"/>
      <dgm:spPr/>
    </dgm:pt>
    <dgm:pt modelId="{ED8E15DF-E909-4A1B-A957-A15A5903C4C5}" type="pres">
      <dgm:prSet presAssocID="{1F9771EC-E980-4D7E-B2BA-80C630318854}" presName="childNode2" presStyleLbl="bgAcc1" presStyleIdx="1" presStyleCnt="5" custScaleY="130084">
        <dgm:presLayoutVars>
          <dgm:bulletEnabled val="1"/>
        </dgm:presLayoutVars>
      </dgm:prSet>
      <dgm:spPr/>
      <dgm:t>
        <a:bodyPr/>
        <a:lstStyle/>
        <a:p>
          <a:endParaRPr lang="en-GB"/>
        </a:p>
      </dgm:t>
    </dgm:pt>
    <dgm:pt modelId="{625963B6-A520-4217-A697-8D492D204BB6}" type="pres">
      <dgm:prSet presAssocID="{1F9771EC-E980-4D7E-B2BA-80C630318854}" presName="childNode2tx" presStyleLbl="bgAcc1" presStyleIdx="1" presStyleCnt="5">
        <dgm:presLayoutVars>
          <dgm:bulletEnabled val="1"/>
        </dgm:presLayoutVars>
      </dgm:prSet>
      <dgm:spPr/>
      <dgm:t>
        <a:bodyPr/>
        <a:lstStyle/>
        <a:p>
          <a:endParaRPr lang="en-GB"/>
        </a:p>
      </dgm:t>
    </dgm:pt>
    <dgm:pt modelId="{0A333E36-0687-41A2-A1D6-F32A1381DD54}" type="pres">
      <dgm:prSet presAssocID="{1F9771EC-E980-4D7E-B2BA-80C630318854}" presName="parentNode2" presStyleLbl="node1" presStyleIdx="1" presStyleCnt="5">
        <dgm:presLayoutVars>
          <dgm:chMax val="0"/>
          <dgm:bulletEnabled val="1"/>
        </dgm:presLayoutVars>
      </dgm:prSet>
      <dgm:spPr/>
      <dgm:t>
        <a:bodyPr/>
        <a:lstStyle/>
        <a:p>
          <a:endParaRPr lang="en-GB"/>
        </a:p>
      </dgm:t>
    </dgm:pt>
    <dgm:pt modelId="{A952BF4B-72B8-4CEB-98BE-426629E86F10}" type="pres">
      <dgm:prSet presAssocID="{1F9771EC-E980-4D7E-B2BA-80C630318854}" presName="connSite2" presStyleCnt="0"/>
      <dgm:spPr/>
    </dgm:pt>
    <dgm:pt modelId="{429D5E6C-613B-492E-A6BB-F964E5105742}" type="pres">
      <dgm:prSet presAssocID="{CD44CE6E-41D1-4126-B62C-BDCE412D3300}" presName="Name18" presStyleLbl="sibTrans2D1" presStyleIdx="1" presStyleCnt="4"/>
      <dgm:spPr/>
      <dgm:t>
        <a:bodyPr/>
        <a:lstStyle/>
        <a:p>
          <a:endParaRPr lang="en-GB"/>
        </a:p>
      </dgm:t>
    </dgm:pt>
    <dgm:pt modelId="{0E9DF7A3-4034-4B8B-92EE-82B1945B9ED3}" type="pres">
      <dgm:prSet presAssocID="{0D8E9A31-02E4-4838-9F03-BBAA2236C114}" presName="composite1" presStyleCnt="0"/>
      <dgm:spPr/>
    </dgm:pt>
    <dgm:pt modelId="{D1A876FF-A12A-4EFD-B20C-639D0483880F}" type="pres">
      <dgm:prSet presAssocID="{0D8E9A31-02E4-4838-9F03-BBAA2236C114}" presName="dummyNode1" presStyleLbl="node1" presStyleIdx="1" presStyleCnt="5"/>
      <dgm:spPr/>
    </dgm:pt>
    <dgm:pt modelId="{462A04C7-17FB-4849-8B81-B8040F7888BA}" type="pres">
      <dgm:prSet presAssocID="{0D8E9A31-02E4-4838-9F03-BBAA2236C114}" presName="childNode1" presStyleLbl="bgAcc1" presStyleIdx="2" presStyleCnt="5" custScaleY="125886" custLinFactNeighborX="703">
        <dgm:presLayoutVars>
          <dgm:bulletEnabled val="1"/>
        </dgm:presLayoutVars>
      </dgm:prSet>
      <dgm:spPr/>
      <dgm:t>
        <a:bodyPr/>
        <a:lstStyle/>
        <a:p>
          <a:endParaRPr lang="en-GB"/>
        </a:p>
      </dgm:t>
    </dgm:pt>
    <dgm:pt modelId="{C33CF3E6-A4BB-452D-9766-09952C0DA7F5}" type="pres">
      <dgm:prSet presAssocID="{0D8E9A31-02E4-4838-9F03-BBAA2236C114}" presName="childNode1tx" presStyleLbl="bgAcc1" presStyleIdx="2" presStyleCnt="5">
        <dgm:presLayoutVars>
          <dgm:bulletEnabled val="1"/>
        </dgm:presLayoutVars>
      </dgm:prSet>
      <dgm:spPr/>
      <dgm:t>
        <a:bodyPr/>
        <a:lstStyle/>
        <a:p>
          <a:endParaRPr lang="en-GB"/>
        </a:p>
      </dgm:t>
    </dgm:pt>
    <dgm:pt modelId="{EEF0D8AD-ACC7-4F0D-829D-BAD50B91DA7A}" type="pres">
      <dgm:prSet presAssocID="{0D8E9A31-02E4-4838-9F03-BBAA2236C114}" presName="parentNode1" presStyleLbl="node1" presStyleIdx="2" presStyleCnt="5">
        <dgm:presLayoutVars>
          <dgm:chMax val="1"/>
          <dgm:bulletEnabled val="1"/>
        </dgm:presLayoutVars>
      </dgm:prSet>
      <dgm:spPr/>
      <dgm:t>
        <a:bodyPr/>
        <a:lstStyle/>
        <a:p>
          <a:endParaRPr lang="en-GB"/>
        </a:p>
      </dgm:t>
    </dgm:pt>
    <dgm:pt modelId="{EF2657CB-6417-45DF-986A-8C0418E377FB}" type="pres">
      <dgm:prSet presAssocID="{0D8E9A31-02E4-4838-9F03-BBAA2236C114}" presName="connSite1" presStyleCnt="0"/>
      <dgm:spPr/>
    </dgm:pt>
    <dgm:pt modelId="{6DFC04FA-BCF9-48DF-BD0D-7542259A101C}" type="pres">
      <dgm:prSet presAssocID="{3310CA8F-43C5-4C7D-8078-152A3053E24E}" presName="Name9" presStyleLbl="sibTrans2D1" presStyleIdx="2" presStyleCnt="4"/>
      <dgm:spPr/>
      <dgm:t>
        <a:bodyPr/>
        <a:lstStyle/>
        <a:p>
          <a:endParaRPr lang="en-GB"/>
        </a:p>
      </dgm:t>
    </dgm:pt>
    <dgm:pt modelId="{CB45CFFD-9634-4DFB-AA95-6029C8938264}" type="pres">
      <dgm:prSet presAssocID="{55AA0B95-F307-44B3-94A8-8C616C2AF751}" presName="composite2" presStyleCnt="0"/>
      <dgm:spPr/>
    </dgm:pt>
    <dgm:pt modelId="{DF5D9437-4D1B-4908-9F71-EB8797C61EA1}" type="pres">
      <dgm:prSet presAssocID="{55AA0B95-F307-44B3-94A8-8C616C2AF751}" presName="dummyNode2" presStyleLbl="node1" presStyleIdx="2" presStyleCnt="5"/>
      <dgm:spPr/>
    </dgm:pt>
    <dgm:pt modelId="{64007268-E787-427D-B8BA-5999B068D6FC}" type="pres">
      <dgm:prSet presAssocID="{55AA0B95-F307-44B3-94A8-8C616C2AF751}" presName="childNode2" presStyleLbl="bgAcc1" presStyleIdx="3" presStyleCnt="5" custScaleY="125886">
        <dgm:presLayoutVars>
          <dgm:bulletEnabled val="1"/>
        </dgm:presLayoutVars>
      </dgm:prSet>
      <dgm:spPr/>
      <dgm:t>
        <a:bodyPr/>
        <a:lstStyle/>
        <a:p>
          <a:endParaRPr lang="en-GB"/>
        </a:p>
      </dgm:t>
    </dgm:pt>
    <dgm:pt modelId="{E7AE1D78-21FF-4B7D-A9BD-E237B932065D}" type="pres">
      <dgm:prSet presAssocID="{55AA0B95-F307-44B3-94A8-8C616C2AF751}" presName="childNode2tx" presStyleLbl="bgAcc1" presStyleIdx="3" presStyleCnt="5">
        <dgm:presLayoutVars>
          <dgm:bulletEnabled val="1"/>
        </dgm:presLayoutVars>
      </dgm:prSet>
      <dgm:spPr/>
      <dgm:t>
        <a:bodyPr/>
        <a:lstStyle/>
        <a:p>
          <a:endParaRPr lang="en-GB"/>
        </a:p>
      </dgm:t>
    </dgm:pt>
    <dgm:pt modelId="{84060658-96B9-4110-8353-9B5BF1CF50A1}" type="pres">
      <dgm:prSet presAssocID="{55AA0B95-F307-44B3-94A8-8C616C2AF751}" presName="parentNode2" presStyleLbl="node1" presStyleIdx="3" presStyleCnt="5">
        <dgm:presLayoutVars>
          <dgm:chMax val="0"/>
          <dgm:bulletEnabled val="1"/>
        </dgm:presLayoutVars>
      </dgm:prSet>
      <dgm:spPr/>
      <dgm:t>
        <a:bodyPr/>
        <a:lstStyle/>
        <a:p>
          <a:endParaRPr lang="en-GB"/>
        </a:p>
      </dgm:t>
    </dgm:pt>
    <dgm:pt modelId="{206230AD-A43F-4F35-8330-6E62A964F65F}" type="pres">
      <dgm:prSet presAssocID="{55AA0B95-F307-44B3-94A8-8C616C2AF751}" presName="connSite2" presStyleCnt="0"/>
      <dgm:spPr/>
    </dgm:pt>
    <dgm:pt modelId="{A870C021-EEF2-415C-9BEE-CAA2E0E58A46}" type="pres">
      <dgm:prSet presAssocID="{D0EB6A90-24F7-4861-8D3B-CB298C08460C}" presName="Name18" presStyleLbl="sibTrans2D1" presStyleIdx="3" presStyleCnt="4"/>
      <dgm:spPr/>
      <dgm:t>
        <a:bodyPr/>
        <a:lstStyle/>
        <a:p>
          <a:endParaRPr lang="en-GB"/>
        </a:p>
      </dgm:t>
    </dgm:pt>
    <dgm:pt modelId="{0D2162A4-31EA-44E6-AA25-243C92C42B74}" type="pres">
      <dgm:prSet presAssocID="{69F91703-9C72-41DD-A51C-49073E2E7663}" presName="composite1" presStyleCnt="0"/>
      <dgm:spPr/>
    </dgm:pt>
    <dgm:pt modelId="{B6D71CFB-89CA-44FE-B895-D75A8941444F}" type="pres">
      <dgm:prSet presAssocID="{69F91703-9C72-41DD-A51C-49073E2E7663}" presName="dummyNode1" presStyleLbl="node1" presStyleIdx="3" presStyleCnt="5"/>
      <dgm:spPr/>
    </dgm:pt>
    <dgm:pt modelId="{11790E06-66A4-4CE6-B69E-A58E5F27F8CB}" type="pres">
      <dgm:prSet presAssocID="{69F91703-9C72-41DD-A51C-49073E2E7663}" presName="childNode1" presStyleLbl="bgAcc1" presStyleIdx="4" presStyleCnt="5" custScaleY="125886">
        <dgm:presLayoutVars>
          <dgm:bulletEnabled val="1"/>
        </dgm:presLayoutVars>
      </dgm:prSet>
      <dgm:spPr/>
      <dgm:t>
        <a:bodyPr/>
        <a:lstStyle/>
        <a:p>
          <a:endParaRPr lang="en-GB"/>
        </a:p>
      </dgm:t>
    </dgm:pt>
    <dgm:pt modelId="{57B17A3E-A151-4711-91CC-EEE0E3039685}" type="pres">
      <dgm:prSet presAssocID="{69F91703-9C72-41DD-A51C-49073E2E7663}" presName="childNode1tx" presStyleLbl="bgAcc1" presStyleIdx="4" presStyleCnt="5">
        <dgm:presLayoutVars>
          <dgm:bulletEnabled val="1"/>
        </dgm:presLayoutVars>
      </dgm:prSet>
      <dgm:spPr/>
      <dgm:t>
        <a:bodyPr/>
        <a:lstStyle/>
        <a:p>
          <a:endParaRPr lang="en-GB"/>
        </a:p>
      </dgm:t>
    </dgm:pt>
    <dgm:pt modelId="{A990CC27-0412-4938-830E-ABD488E430AE}" type="pres">
      <dgm:prSet presAssocID="{69F91703-9C72-41DD-A51C-49073E2E7663}" presName="parentNode1" presStyleLbl="node1" presStyleIdx="4" presStyleCnt="5">
        <dgm:presLayoutVars>
          <dgm:chMax val="1"/>
          <dgm:bulletEnabled val="1"/>
        </dgm:presLayoutVars>
      </dgm:prSet>
      <dgm:spPr/>
      <dgm:t>
        <a:bodyPr/>
        <a:lstStyle/>
        <a:p>
          <a:endParaRPr lang="en-GB"/>
        </a:p>
      </dgm:t>
    </dgm:pt>
    <dgm:pt modelId="{8ACD14BC-0D18-4573-8256-06AA012B4476}" type="pres">
      <dgm:prSet presAssocID="{69F91703-9C72-41DD-A51C-49073E2E7663}" presName="connSite1" presStyleCnt="0"/>
      <dgm:spPr/>
    </dgm:pt>
  </dgm:ptLst>
  <dgm:cxnLst>
    <dgm:cxn modelId="{988A4953-240F-40C3-A9F9-224E337B504D}" type="presOf" srcId="{1AC797A6-0161-4354-844E-8B46EE18A3CF}" destId="{EA410BD7-69FC-4C0D-9E5A-D6C175666399}" srcOrd="0" destOrd="0" presId="urn:microsoft.com/office/officeart/2005/8/layout/hProcess4"/>
    <dgm:cxn modelId="{6F41DBC1-9292-47F4-B77E-A312AAE564A9}" type="presOf" srcId="{2BA03BF3-DB10-4B9C-8E3E-1814E61DF34A}" destId="{ED8E15DF-E909-4A1B-A957-A15A5903C4C5}" srcOrd="0" destOrd="0" presId="urn:microsoft.com/office/officeart/2005/8/layout/hProcess4"/>
    <dgm:cxn modelId="{25DEC5AB-76B8-4B2E-AB9F-24AE75D0FDD6}" type="presOf" srcId="{98A14328-67AF-41F6-802A-F8F6E428604C}" destId="{11790E06-66A4-4CE6-B69E-A58E5F27F8CB}" srcOrd="0" destOrd="1" presId="urn:microsoft.com/office/officeart/2005/8/layout/hProcess4"/>
    <dgm:cxn modelId="{5291208A-AFB1-4842-8422-3287FF6983F4}" srcId="{A218DF4E-99CE-4624-BA4B-B07076FC629F}" destId="{BA75919D-44FB-4B54-84FB-B04CB386CD9E}" srcOrd="0" destOrd="0" parTransId="{0B443EEE-B09E-4FC0-AF09-BE148EB5F5AC}" sibTransId="{05931279-B59E-430B-B3E5-415A91F074F0}"/>
    <dgm:cxn modelId="{6E8AA213-64AA-467B-883D-90B95B2D886E}" srcId="{0D8E9A31-02E4-4838-9F03-BBAA2236C114}" destId="{9E493CA1-6344-4F15-9287-BDBB11264901}" srcOrd="1" destOrd="0" parTransId="{EE19BD62-D6BB-4693-B11F-4FA5F207C340}" sibTransId="{438A09FE-D7C4-4048-9EFF-FE3807FF004B}"/>
    <dgm:cxn modelId="{25F4AAA5-618E-4F80-81D6-4A59D656A143}" type="presOf" srcId="{C64E104A-3D93-4E2C-B826-149AF5203084}" destId="{66636DDF-39D7-4D23-BC94-201B44CC7852}" srcOrd="0" destOrd="0" presId="urn:microsoft.com/office/officeart/2005/8/layout/hProcess4"/>
    <dgm:cxn modelId="{942BD5B8-D613-4147-97A9-764F43E503C3}" srcId="{C64E104A-3D93-4E2C-B826-149AF5203084}" destId="{0D8E9A31-02E4-4838-9F03-BBAA2236C114}" srcOrd="2" destOrd="0" parTransId="{36B2CA1D-C1AE-4F05-882B-869B9300B551}" sibTransId="{3310CA8F-43C5-4C7D-8078-152A3053E24E}"/>
    <dgm:cxn modelId="{92E31D26-2715-4660-9DF1-3A5D8285BF6A}" type="presOf" srcId="{41BB9204-55ED-4AD0-974E-9D55ADA720C1}" destId="{11790E06-66A4-4CE6-B69E-A58E5F27F8CB}" srcOrd="0" destOrd="0" presId="urn:microsoft.com/office/officeart/2005/8/layout/hProcess4"/>
    <dgm:cxn modelId="{B8A8FE0D-56AF-4CB5-B61E-FEADDB982B30}" srcId="{0D8E9A31-02E4-4838-9F03-BBAA2236C114}" destId="{F6A35FCD-2C30-4598-A182-592C56299675}" srcOrd="0" destOrd="0" parTransId="{1D0F3322-3D9B-43E0-85E4-A8484C147936}" sibTransId="{8A17097D-B278-4464-BF43-17A9F760EE6C}"/>
    <dgm:cxn modelId="{2D6797FA-E8A5-42A3-B1E9-FDE168C07174}" type="presOf" srcId="{F6A35FCD-2C30-4598-A182-592C56299675}" destId="{462A04C7-17FB-4849-8B81-B8040F7888BA}" srcOrd="0" destOrd="0" presId="urn:microsoft.com/office/officeart/2005/8/layout/hProcess4"/>
    <dgm:cxn modelId="{30DF0361-6381-41F7-9FD7-2007885FFF0A}" type="presOf" srcId="{98A14328-67AF-41F6-802A-F8F6E428604C}" destId="{57B17A3E-A151-4711-91CC-EEE0E3039685}" srcOrd="1" destOrd="1" presId="urn:microsoft.com/office/officeart/2005/8/layout/hProcess4"/>
    <dgm:cxn modelId="{819F36BD-1647-402E-BF6D-2FC089F1FB46}" srcId="{69F91703-9C72-41DD-A51C-49073E2E7663}" destId="{98A14328-67AF-41F6-802A-F8F6E428604C}" srcOrd="1" destOrd="0" parTransId="{B4EBEE00-1E87-4690-9032-1D804FBADE12}" sibTransId="{C43B5B66-3D45-433A-B90B-03CFB9BFA3B5}"/>
    <dgm:cxn modelId="{1849EADF-442D-4732-AF8F-D18681BBE30D}" type="presOf" srcId="{69F91703-9C72-41DD-A51C-49073E2E7663}" destId="{A990CC27-0412-4938-830E-ABD488E430AE}" srcOrd="0" destOrd="0" presId="urn:microsoft.com/office/officeart/2005/8/layout/hProcess4"/>
    <dgm:cxn modelId="{C8F99251-AEE9-4BA4-BC78-437DCD38E5CB}" srcId="{C64E104A-3D93-4E2C-B826-149AF5203084}" destId="{A218DF4E-99CE-4624-BA4B-B07076FC629F}" srcOrd="0" destOrd="0" parTransId="{31E68CD9-C3AD-4FD7-BEF7-98B93FAE1302}" sibTransId="{1AC797A6-0161-4354-844E-8B46EE18A3CF}"/>
    <dgm:cxn modelId="{B0BAD424-D561-4A4E-A7E0-99788EF8915C}" type="presOf" srcId="{BA70A387-CEBE-4607-BDAE-537B85BC29EA}" destId="{625963B6-A520-4217-A697-8D492D204BB6}" srcOrd="1" destOrd="3" presId="urn:microsoft.com/office/officeart/2005/8/layout/hProcess4"/>
    <dgm:cxn modelId="{DADEEEFF-6CF2-4FE0-BEA9-CF2EE65A8694}" type="presOf" srcId="{9E493CA1-6344-4F15-9287-BDBB11264901}" destId="{C33CF3E6-A4BB-452D-9766-09952C0DA7F5}" srcOrd="1" destOrd="1" presId="urn:microsoft.com/office/officeart/2005/8/layout/hProcess4"/>
    <dgm:cxn modelId="{A7F49616-945B-4018-82B5-63EB25DFF85F}" type="presOf" srcId="{D0EB6A90-24F7-4861-8D3B-CB298C08460C}" destId="{A870C021-EEF2-415C-9BEE-CAA2E0E58A46}" srcOrd="0" destOrd="0" presId="urn:microsoft.com/office/officeart/2005/8/layout/hProcess4"/>
    <dgm:cxn modelId="{5201F42A-0382-4912-87E2-A7A72DFF8726}" srcId="{55AA0B95-F307-44B3-94A8-8C616C2AF751}" destId="{BB1A0F11-7111-4935-A339-FB918070130B}" srcOrd="2" destOrd="0" parTransId="{2110AA5F-482D-4F59-B82B-BDDA67F43BAB}" sibTransId="{BF077AEF-2425-4E30-8B6B-608F87F13E4A}"/>
    <dgm:cxn modelId="{57EA9EC8-94D0-4056-8165-4EB10A76D616}" type="presOf" srcId="{CD44CE6E-41D1-4126-B62C-BDCE412D3300}" destId="{429D5E6C-613B-492E-A6BB-F964E5105742}" srcOrd="0" destOrd="0" presId="urn:microsoft.com/office/officeart/2005/8/layout/hProcess4"/>
    <dgm:cxn modelId="{73ADE4A5-6A1B-4B6F-8F5C-78EE6D806216}" type="presOf" srcId="{CB2F96EA-6462-42EC-A662-86E80955EF32}" destId="{ED8E15DF-E909-4A1B-A957-A15A5903C4C5}" srcOrd="0" destOrd="2" presId="urn:microsoft.com/office/officeart/2005/8/layout/hProcess4"/>
    <dgm:cxn modelId="{94B077F7-3080-4070-A295-5AC6CEA165D6}" type="presOf" srcId="{1F9771EC-E980-4D7E-B2BA-80C630318854}" destId="{0A333E36-0687-41A2-A1D6-F32A1381DD54}" srcOrd="0" destOrd="0" presId="urn:microsoft.com/office/officeart/2005/8/layout/hProcess4"/>
    <dgm:cxn modelId="{BF51354C-3F1F-4EF9-AB5A-2B490748D137}" type="presOf" srcId="{BB1A0F11-7111-4935-A339-FB918070130B}" destId="{64007268-E787-427D-B8BA-5999B068D6FC}" srcOrd="0" destOrd="2" presId="urn:microsoft.com/office/officeart/2005/8/layout/hProcess4"/>
    <dgm:cxn modelId="{4A2CD357-1F21-413A-9432-42883DF99E4B}" type="presOf" srcId="{CB2F96EA-6462-42EC-A662-86E80955EF32}" destId="{625963B6-A520-4217-A697-8D492D204BB6}" srcOrd="1" destOrd="2" presId="urn:microsoft.com/office/officeart/2005/8/layout/hProcess4"/>
    <dgm:cxn modelId="{6DB030F2-E9D3-435A-AF18-8A6EDF22E61C}" srcId="{55AA0B95-F307-44B3-94A8-8C616C2AF751}" destId="{C3C981BE-EE17-48DA-B97E-03FF4A1D91DC}" srcOrd="1" destOrd="0" parTransId="{EA363A18-736B-4AA5-A37A-BAD24961FB26}" sibTransId="{D94E9B41-5E6C-4D6F-BB2C-AA37B6876917}"/>
    <dgm:cxn modelId="{914F0D90-D853-4E56-BDF7-036D6A10C376}" type="presOf" srcId="{1F39A4D9-4614-4FA7-8493-CC3A5B47A311}" destId="{E7AE1D78-21FF-4B7D-A9BD-E237B932065D}" srcOrd="1" destOrd="0" presId="urn:microsoft.com/office/officeart/2005/8/layout/hProcess4"/>
    <dgm:cxn modelId="{27C9C66F-7B28-4DFF-A93A-4B3FE73D3DC8}" srcId="{1F9771EC-E980-4D7E-B2BA-80C630318854}" destId="{CB2F96EA-6462-42EC-A662-86E80955EF32}" srcOrd="2" destOrd="0" parTransId="{6637B717-4953-448B-829F-16DB1985DB89}" sibTransId="{ED119C4E-1246-4D00-AC5C-037A759E1A00}"/>
    <dgm:cxn modelId="{EAB320B8-65FF-4BE4-A23A-1305A100ABD5}" type="presOf" srcId="{BA75919D-44FB-4B54-84FB-B04CB386CD9E}" destId="{55BCCCEB-5772-4857-A4F2-E362656B10F6}" srcOrd="1" destOrd="0" presId="urn:microsoft.com/office/officeart/2005/8/layout/hProcess4"/>
    <dgm:cxn modelId="{646DF015-0907-429A-A5B9-1969BE7E3C59}" type="presOf" srcId="{BA70A387-CEBE-4607-BDAE-537B85BC29EA}" destId="{ED8E15DF-E909-4A1B-A957-A15A5903C4C5}" srcOrd="0" destOrd="3" presId="urn:microsoft.com/office/officeart/2005/8/layout/hProcess4"/>
    <dgm:cxn modelId="{11E9E66C-0BD0-4BBE-96B3-CE6AEB5FB850}" srcId="{1F9771EC-E980-4D7E-B2BA-80C630318854}" destId="{2BA03BF3-DB10-4B9C-8E3E-1814E61DF34A}" srcOrd="0" destOrd="0" parTransId="{F7404A07-E7B3-4075-AE78-4E32AF604D4A}" sibTransId="{2FD9FECE-C165-45B3-9CB4-A72AF5E7BF13}"/>
    <dgm:cxn modelId="{585872C3-02F8-4CA3-8196-42A22EE49160}" type="presOf" srcId="{5737C6BB-55F0-4315-9A90-F9F264B4036E}" destId="{ED8E15DF-E909-4A1B-A957-A15A5903C4C5}" srcOrd="0" destOrd="1" presId="urn:microsoft.com/office/officeart/2005/8/layout/hProcess4"/>
    <dgm:cxn modelId="{13C0647C-E014-491E-8492-2F8D9AFF8CC6}" type="presOf" srcId="{55AA0B95-F307-44B3-94A8-8C616C2AF751}" destId="{84060658-96B9-4110-8353-9B5BF1CF50A1}" srcOrd="0" destOrd="0" presId="urn:microsoft.com/office/officeart/2005/8/layout/hProcess4"/>
    <dgm:cxn modelId="{2EB9509A-30BC-4F71-9ABD-3D737521BD4A}" type="presOf" srcId="{68860120-D63B-485D-87DD-1D661A56886C}" destId="{55BCCCEB-5772-4857-A4F2-E362656B10F6}" srcOrd="1" destOrd="1" presId="urn:microsoft.com/office/officeart/2005/8/layout/hProcess4"/>
    <dgm:cxn modelId="{75EE98F2-0E54-43D4-9796-2E9FBDE3DDEE}" type="presOf" srcId="{2BA03BF3-DB10-4B9C-8E3E-1814E61DF34A}" destId="{625963B6-A520-4217-A697-8D492D204BB6}" srcOrd="1" destOrd="0" presId="urn:microsoft.com/office/officeart/2005/8/layout/hProcess4"/>
    <dgm:cxn modelId="{607E9B7F-CC55-4FD4-9C71-13108943D42E}" type="presOf" srcId="{5737C6BB-55F0-4315-9A90-F9F264B4036E}" destId="{625963B6-A520-4217-A697-8D492D204BB6}" srcOrd="1" destOrd="1" presId="urn:microsoft.com/office/officeart/2005/8/layout/hProcess4"/>
    <dgm:cxn modelId="{9B50ACAD-66C5-4170-8B8E-EAE274D10984}" srcId="{C64E104A-3D93-4E2C-B826-149AF5203084}" destId="{1F9771EC-E980-4D7E-B2BA-80C630318854}" srcOrd="1" destOrd="0" parTransId="{2E422765-6882-460E-8199-B9B543E2DEDC}" sibTransId="{CD44CE6E-41D1-4126-B62C-BDCE412D3300}"/>
    <dgm:cxn modelId="{54F5FA02-5DC5-4DD4-BF85-DA8BB950CAF5}" srcId="{C64E104A-3D93-4E2C-B826-149AF5203084}" destId="{69F91703-9C72-41DD-A51C-49073E2E7663}" srcOrd="4" destOrd="0" parTransId="{AE6052DD-ECF5-47A6-B433-C6155E3DC28C}" sibTransId="{53128FCA-4659-4DD9-881F-071F3BCAA181}"/>
    <dgm:cxn modelId="{22E1521C-634F-4900-8C74-5F4739FA428F}" srcId="{C64E104A-3D93-4E2C-B826-149AF5203084}" destId="{55AA0B95-F307-44B3-94A8-8C616C2AF751}" srcOrd="3" destOrd="0" parTransId="{B15C6B36-33DE-425B-88D1-8E189B03D6EB}" sibTransId="{D0EB6A90-24F7-4861-8D3B-CB298C08460C}"/>
    <dgm:cxn modelId="{4392D186-88D6-41C8-8CF8-E089FDEA6AF8}" type="presOf" srcId="{1F39A4D9-4614-4FA7-8493-CC3A5B47A311}" destId="{64007268-E787-427D-B8BA-5999B068D6FC}" srcOrd="0" destOrd="0" presId="urn:microsoft.com/office/officeart/2005/8/layout/hProcess4"/>
    <dgm:cxn modelId="{A411141E-B1D1-4F90-BB13-2BE313D95DC1}" type="presOf" srcId="{0D8E9A31-02E4-4838-9F03-BBAA2236C114}" destId="{EEF0D8AD-ACC7-4F0D-829D-BAD50B91DA7A}" srcOrd="0" destOrd="0" presId="urn:microsoft.com/office/officeart/2005/8/layout/hProcess4"/>
    <dgm:cxn modelId="{E27C06F4-768D-468D-AEB4-0FD2798EB450}" type="presOf" srcId="{41BB9204-55ED-4AD0-974E-9D55ADA720C1}" destId="{57B17A3E-A151-4711-91CC-EEE0E3039685}" srcOrd="1" destOrd="0" presId="urn:microsoft.com/office/officeart/2005/8/layout/hProcess4"/>
    <dgm:cxn modelId="{CB492DED-05E2-4629-BDBA-8BF7EEBD3366}" srcId="{1F9771EC-E980-4D7E-B2BA-80C630318854}" destId="{BA70A387-CEBE-4607-BDAE-537B85BC29EA}" srcOrd="3" destOrd="0" parTransId="{66DB377D-7D18-4F2E-BEAE-637C545E355D}" sibTransId="{A99AD6CC-5FC4-4BEC-AE9D-BFCC6EF44567}"/>
    <dgm:cxn modelId="{B58BE8C0-C186-4F87-8420-878AEA0B919B}" type="presOf" srcId="{3310CA8F-43C5-4C7D-8078-152A3053E24E}" destId="{6DFC04FA-BCF9-48DF-BD0D-7542259A101C}" srcOrd="0" destOrd="0" presId="urn:microsoft.com/office/officeart/2005/8/layout/hProcess4"/>
    <dgm:cxn modelId="{3D1EA316-1A20-4FA4-A07B-9F7224734D31}" type="presOf" srcId="{BA75919D-44FB-4B54-84FB-B04CB386CD9E}" destId="{A96E25A4-26BA-4B62-A228-3CC25B9E1658}" srcOrd="0" destOrd="0" presId="urn:microsoft.com/office/officeart/2005/8/layout/hProcess4"/>
    <dgm:cxn modelId="{A85B33A3-1DC3-45DC-B18E-3E1549CCEC6A}" type="presOf" srcId="{C3C981BE-EE17-48DA-B97E-03FF4A1D91DC}" destId="{E7AE1D78-21FF-4B7D-A9BD-E237B932065D}" srcOrd="1" destOrd="1" presId="urn:microsoft.com/office/officeart/2005/8/layout/hProcess4"/>
    <dgm:cxn modelId="{58DC7F64-D5E7-40B9-9464-172F6B7204A7}" type="presOf" srcId="{BB1A0F11-7111-4935-A339-FB918070130B}" destId="{E7AE1D78-21FF-4B7D-A9BD-E237B932065D}" srcOrd="1" destOrd="2" presId="urn:microsoft.com/office/officeart/2005/8/layout/hProcess4"/>
    <dgm:cxn modelId="{13916FDA-7EBB-477A-8D1F-073FB670A3FB}" srcId="{55AA0B95-F307-44B3-94A8-8C616C2AF751}" destId="{1F39A4D9-4614-4FA7-8493-CC3A5B47A311}" srcOrd="0" destOrd="0" parTransId="{4FA6E4BD-08B0-48DD-AF8E-3A802F11B82A}" sibTransId="{312F630F-6050-49F8-B4CD-A671191BE791}"/>
    <dgm:cxn modelId="{4CC38334-D80F-4994-A82D-5CE2FA2F07A5}" srcId="{A218DF4E-99CE-4624-BA4B-B07076FC629F}" destId="{68860120-D63B-485D-87DD-1D661A56886C}" srcOrd="1" destOrd="0" parTransId="{D02D9991-6823-4F91-A5EB-1B582E680106}" sibTransId="{F8FC9C1F-BE2D-47C9-BCFE-95815C6BDFDE}"/>
    <dgm:cxn modelId="{B7953BE1-4325-45C8-8342-63C2742775DB}" srcId="{69F91703-9C72-41DD-A51C-49073E2E7663}" destId="{41BB9204-55ED-4AD0-974E-9D55ADA720C1}" srcOrd="0" destOrd="0" parTransId="{8128D436-5BC5-4B61-A4E8-3C08DD2DB11F}" sibTransId="{BFD7FD4B-8E3E-4034-9E3B-DE5CF068D17A}"/>
    <dgm:cxn modelId="{3433461F-3E35-46B6-9A4A-15CA9358F9B5}" type="presOf" srcId="{C3C981BE-EE17-48DA-B97E-03FF4A1D91DC}" destId="{64007268-E787-427D-B8BA-5999B068D6FC}" srcOrd="0" destOrd="1" presId="urn:microsoft.com/office/officeart/2005/8/layout/hProcess4"/>
    <dgm:cxn modelId="{D0B345F9-4D43-491E-87F8-24D30A6C5E44}" type="presOf" srcId="{F6A35FCD-2C30-4598-A182-592C56299675}" destId="{C33CF3E6-A4BB-452D-9766-09952C0DA7F5}" srcOrd="1" destOrd="0" presId="urn:microsoft.com/office/officeart/2005/8/layout/hProcess4"/>
    <dgm:cxn modelId="{699EE0DE-76B8-4160-964E-5D3F999A86B1}" srcId="{1F9771EC-E980-4D7E-B2BA-80C630318854}" destId="{5737C6BB-55F0-4315-9A90-F9F264B4036E}" srcOrd="1" destOrd="0" parTransId="{F793C43C-3E58-4A70-AD12-97A255F1CFA8}" sibTransId="{A91976BA-BE27-44E8-9B70-FF182D17EB3C}"/>
    <dgm:cxn modelId="{F6319B11-8C30-4E00-9830-B42228A65E9A}" type="presOf" srcId="{68860120-D63B-485D-87DD-1D661A56886C}" destId="{A96E25A4-26BA-4B62-A228-3CC25B9E1658}" srcOrd="0" destOrd="1" presId="urn:microsoft.com/office/officeart/2005/8/layout/hProcess4"/>
    <dgm:cxn modelId="{29ED4DB7-8B07-459E-8FA8-D4B79C879F60}" type="presOf" srcId="{9E493CA1-6344-4F15-9287-BDBB11264901}" destId="{462A04C7-17FB-4849-8B81-B8040F7888BA}" srcOrd="0" destOrd="1" presId="urn:microsoft.com/office/officeart/2005/8/layout/hProcess4"/>
    <dgm:cxn modelId="{72E3454A-29A7-4405-923D-2C0E5A78FAFE}" type="presOf" srcId="{A218DF4E-99CE-4624-BA4B-B07076FC629F}" destId="{71B6E785-3248-4578-BF9B-2AB89F9466FB}" srcOrd="0" destOrd="0" presId="urn:microsoft.com/office/officeart/2005/8/layout/hProcess4"/>
    <dgm:cxn modelId="{5159541E-ADB3-4CE6-B54A-56C9CB2750A9}" type="presParOf" srcId="{66636DDF-39D7-4D23-BC94-201B44CC7852}" destId="{E0FECA6C-9ADA-4578-890E-5B1E350072FB}" srcOrd="0" destOrd="0" presId="urn:microsoft.com/office/officeart/2005/8/layout/hProcess4"/>
    <dgm:cxn modelId="{9438BAD5-C9CD-4880-8728-59EACB04AACE}" type="presParOf" srcId="{66636DDF-39D7-4D23-BC94-201B44CC7852}" destId="{96D96BA7-5FCE-4240-BDF5-1915CE8BAB5E}" srcOrd="1" destOrd="0" presId="urn:microsoft.com/office/officeart/2005/8/layout/hProcess4"/>
    <dgm:cxn modelId="{3BCFF365-7DC3-4185-88E2-4DFB0C6EAE1F}" type="presParOf" srcId="{66636DDF-39D7-4D23-BC94-201B44CC7852}" destId="{75E793AF-A708-4A32-B4D4-ED4D34DFDDE3}" srcOrd="2" destOrd="0" presId="urn:microsoft.com/office/officeart/2005/8/layout/hProcess4"/>
    <dgm:cxn modelId="{9E107D4D-13C0-4E9E-BE87-7018C7201D2B}" type="presParOf" srcId="{75E793AF-A708-4A32-B4D4-ED4D34DFDDE3}" destId="{CBABEE43-E7AE-4730-A4A0-162AB201855E}" srcOrd="0" destOrd="0" presId="urn:microsoft.com/office/officeart/2005/8/layout/hProcess4"/>
    <dgm:cxn modelId="{EB0B32C8-8A06-4D2D-94C7-825A9DC83E39}" type="presParOf" srcId="{CBABEE43-E7AE-4730-A4A0-162AB201855E}" destId="{A16853C5-59CA-4A82-BDCA-8F3056167FAC}" srcOrd="0" destOrd="0" presId="urn:microsoft.com/office/officeart/2005/8/layout/hProcess4"/>
    <dgm:cxn modelId="{7911D967-46BA-4DAD-A921-43C40A3129FC}" type="presParOf" srcId="{CBABEE43-E7AE-4730-A4A0-162AB201855E}" destId="{A96E25A4-26BA-4B62-A228-3CC25B9E1658}" srcOrd="1" destOrd="0" presId="urn:microsoft.com/office/officeart/2005/8/layout/hProcess4"/>
    <dgm:cxn modelId="{1B0F3B89-E7DF-4CF4-9041-3D047DE16A6E}" type="presParOf" srcId="{CBABEE43-E7AE-4730-A4A0-162AB201855E}" destId="{55BCCCEB-5772-4857-A4F2-E362656B10F6}" srcOrd="2" destOrd="0" presId="urn:microsoft.com/office/officeart/2005/8/layout/hProcess4"/>
    <dgm:cxn modelId="{DD994E8C-2D28-4DB8-9A81-3DB60F64683E}" type="presParOf" srcId="{CBABEE43-E7AE-4730-A4A0-162AB201855E}" destId="{71B6E785-3248-4578-BF9B-2AB89F9466FB}" srcOrd="3" destOrd="0" presId="urn:microsoft.com/office/officeart/2005/8/layout/hProcess4"/>
    <dgm:cxn modelId="{0FB9EB67-2A6A-4B33-A3A4-951D7C67B5A3}" type="presParOf" srcId="{CBABEE43-E7AE-4730-A4A0-162AB201855E}" destId="{C6CB8F54-F9B1-4630-A7E3-32A726712022}" srcOrd="4" destOrd="0" presId="urn:microsoft.com/office/officeart/2005/8/layout/hProcess4"/>
    <dgm:cxn modelId="{591EEAAC-65E3-4278-A441-6FB8A6FC480D}" type="presParOf" srcId="{75E793AF-A708-4A32-B4D4-ED4D34DFDDE3}" destId="{EA410BD7-69FC-4C0D-9E5A-D6C175666399}" srcOrd="1" destOrd="0" presId="urn:microsoft.com/office/officeart/2005/8/layout/hProcess4"/>
    <dgm:cxn modelId="{E8F8092D-A15A-49A9-80C3-FFFDD0C74067}" type="presParOf" srcId="{75E793AF-A708-4A32-B4D4-ED4D34DFDDE3}" destId="{C21B6953-E5BE-4E78-AAB8-6DF41A77568B}" srcOrd="2" destOrd="0" presId="urn:microsoft.com/office/officeart/2005/8/layout/hProcess4"/>
    <dgm:cxn modelId="{0C7ECE1E-0D0B-408F-A412-970D056EA935}" type="presParOf" srcId="{C21B6953-E5BE-4E78-AAB8-6DF41A77568B}" destId="{96BCB6DE-13CD-4ED1-9F1F-B6DE4DA5C7B2}" srcOrd="0" destOrd="0" presId="urn:microsoft.com/office/officeart/2005/8/layout/hProcess4"/>
    <dgm:cxn modelId="{20026E86-0E62-4C3C-B14C-748D9A3CDFA4}" type="presParOf" srcId="{C21B6953-E5BE-4E78-AAB8-6DF41A77568B}" destId="{ED8E15DF-E909-4A1B-A957-A15A5903C4C5}" srcOrd="1" destOrd="0" presId="urn:microsoft.com/office/officeart/2005/8/layout/hProcess4"/>
    <dgm:cxn modelId="{92A8DF9F-F9CA-4C87-BF77-6E177BCEB078}" type="presParOf" srcId="{C21B6953-E5BE-4E78-AAB8-6DF41A77568B}" destId="{625963B6-A520-4217-A697-8D492D204BB6}" srcOrd="2" destOrd="0" presId="urn:microsoft.com/office/officeart/2005/8/layout/hProcess4"/>
    <dgm:cxn modelId="{7708A818-FF83-4209-A220-99C561DA4F88}" type="presParOf" srcId="{C21B6953-E5BE-4E78-AAB8-6DF41A77568B}" destId="{0A333E36-0687-41A2-A1D6-F32A1381DD54}" srcOrd="3" destOrd="0" presId="urn:microsoft.com/office/officeart/2005/8/layout/hProcess4"/>
    <dgm:cxn modelId="{F22BF096-F081-49F0-BDCC-670D1274CCAC}" type="presParOf" srcId="{C21B6953-E5BE-4E78-AAB8-6DF41A77568B}" destId="{A952BF4B-72B8-4CEB-98BE-426629E86F10}" srcOrd="4" destOrd="0" presId="urn:microsoft.com/office/officeart/2005/8/layout/hProcess4"/>
    <dgm:cxn modelId="{2451597F-70FF-4A13-93D3-4D9A3E389F95}" type="presParOf" srcId="{75E793AF-A708-4A32-B4D4-ED4D34DFDDE3}" destId="{429D5E6C-613B-492E-A6BB-F964E5105742}" srcOrd="3" destOrd="0" presId="urn:microsoft.com/office/officeart/2005/8/layout/hProcess4"/>
    <dgm:cxn modelId="{72AA4668-309A-4E28-8ACB-EF4BB744741C}" type="presParOf" srcId="{75E793AF-A708-4A32-B4D4-ED4D34DFDDE3}" destId="{0E9DF7A3-4034-4B8B-92EE-82B1945B9ED3}" srcOrd="4" destOrd="0" presId="urn:microsoft.com/office/officeart/2005/8/layout/hProcess4"/>
    <dgm:cxn modelId="{8761824D-1006-441A-8457-CB61ABAA93E8}" type="presParOf" srcId="{0E9DF7A3-4034-4B8B-92EE-82B1945B9ED3}" destId="{D1A876FF-A12A-4EFD-B20C-639D0483880F}" srcOrd="0" destOrd="0" presId="urn:microsoft.com/office/officeart/2005/8/layout/hProcess4"/>
    <dgm:cxn modelId="{12BAFD05-C06F-4287-ACB9-92CD2B9037A2}" type="presParOf" srcId="{0E9DF7A3-4034-4B8B-92EE-82B1945B9ED3}" destId="{462A04C7-17FB-4849-8B81-B8040F7888BA}" srcOrd="1" destOrd="0" presId="urn:microsoft.com/office/officeart/2005/8/layout/hProcess4"/>
    <dgm:cxn modelId="{8D446799-F21F-4260-A100-9304E0209743}" type="presParOf" srcId="{0E9DF7A3-4034-4B8B-92EE-82B1945B9ED3}" destId="{C33CF3E6-A4BB-452D-9766-09952C0DA7F5}" srcOrd="2" destOrd="0" presId="urn:microsoft.com/office/officeart/2005/8/layout/hProcess4"/>
    <dgm:cxn modelId="{1DE66DFF-70B2-4D50-8E10-8D674E697F41}" type="presParOf" srcId="{0E9DF7A3-4034-4B8B-92EE-82B1945B9ED3}" destId="{EEF0D8AD-ACC7-4F0D-829D-BAD50B91DA7A}" srcOrd="3" destOrd="0" presId="urn:microsoft.com/office/officeart/2005/8/layout/hProcess4"/>
    <dgm:cxn modelId="{1A1A9FAC-E01D-4D32-A7F4-5CB9981DDB18}" type="presParOf" srcId="{0E9DF7A3-4034-4B8B-92EE-82B1945B9ED3}" destId="{EF2657CB-6417-45DF-986A-8C0418E377FB}" srcOrd="4" destOrd="0" presId="urn:microsoft.com/office/officeart/2005/8/layout/hProcess4"/>
    <dgm:cxn modelId="{69C89A95-294E-45D2-B636-54EDA1BD9337}" type="presParOf" srcId="{75E793AF-A708-4A32-B4D4-ED4D34DFDDE3}" destId="{6DFC04FA-BCF9-48DF-BD0D-7542259A101C}" srcOrd="5" destOrd="0" presId="urn:microsoft.com/office/officeart/2005/8/layout/hProcess4"/>
    <dgm:cxn modelId="{A3C34DC1-B2A6-44BC-840A-5B58768F4B6F}" type="presParOf" srcId="{75E793AF-A708-4A32-B4D4-ED4D34DFDDE3}" destId="{CB45CFFD-9634-4DFB-AA95-6029C8938264}" srcOrd="6" destOrd="0" presId="urn:microsoft.com/office/officeart/2005/8/layout/hProcess4"/>
    <dgm:cxn modelId="{27232F83-43DB-4749-8DC8-CB3A8F0C4DBC}" type="presParOf" srcId="{CB45CFFD-9634-4DFB-AA95-6029C8938264}" destId="{DF5D9437-4D1B-4908-9F71-EB8797C61EA1}" srcOrd="0" destOrd="0" presId="urn:microsoft.com/office/officeart/2005/8/layout/hProcess4"/>
    <dgm:cxn modelId="{A11A03CE-06BE-4881-AB1A-35045486008C}" type="presParOf" srcId="{CB45CFFD-9634-4DFB-AA95-6029C8938264}" destId="{64007268-E787-427D-B8BA-5999B068D6FC}" srcOrd="1" destOrd="0" presId="urn:microsoft.com/office/officeart/2005/8/layout/hProcess4"/>
    <dgm:cxn modelId="{0D982897-933B-494C-9C5B-091DFBA1C818}" type="presParOf" srcId="{CB45CFFD-9634-4DFB-AA95-6029C8938264}" destId="{E7AE1D78-21FF-4B7D-A9BD-E237B932065D}" srcOrd="2" destOrd="0" presId="urn:microsoft.com/office/officeart/2005/8/layout/hProcess4"/>
    <dgm:cxn modelId="{3B5E2783-EE0A-4FC0-B50C-3768848F7771}" type="presParOf" srcId="{CB45CFFD-9634-4DFB-AA95-6029C8938264}" destId="{84060658-96B9-4110-8353-9B5BF1CF50A1}" srcOrd="3" destOrd="0" presId="urn:microsoft.com/office/officeart/2005/8/layout/hProcess4"/>
    <dgm:cxn modelId="{325FB6EB-0A9B-4856-BC24-9E4BEB28DE02}" type="presParOf" srcId="{CB45CFFD-9634-4DFB-AA95-6029C8938264}" destId="{206230AD-A43F-4F35-8330-6E62A964F65F}" srcOrd="4" destOrd="0" presId="urn:microsoft.com/office/officeart/2005/8/layout/hProcess4"/>
    <dgm:cxn modelId="{7ADF85CC-5E44-4340-BE96-F5C237756931}" type="presParOf" srcId="{75E793AF-A708-4A32-B4D4-ED4D34DFDDE3}" destId="{A870C021-EEF2-415C-9BEE-CAA2E0E58A46}" srcOrd="7" destOrd="0" presId="urn:microsoft.com/office/officeart/2005/8/layout/hProcess4"/>
    <dgm:cxn modelId="{C451D105-16F9-40E1-A4AB-970EDBE5C8C7}" type="presParOf" srcId="{75E793AF-A708-4A32-B4D4-ED4D34DFDDE3}" destId="{0D2162A4-31EA-44E6-AA25-243C92C42B74}" srcOrd="8" destOrd="0" presId="urn:microsoft.com/office/officeart/2005/8/layout/hProcess4"/>
    <dgm:cxn modelId="{5F9BF1B3-197F-4DCD-AC29-0188D561D861}" type="presParOf" srcId="{0D2162A4-31EA-44E6-AA25-243C92C42B74}" destId="{B6D71CFB-89CA-44FE-B895-D75A8941444F}" srcOrd="0" destOrd="0" presId="urn:microsoft.com/office/officeart/2005/8/layout/hProcess4"/>
    <dgm:cxn modelId="{9B754AB3-4BF5-4359-98F4-81B0684211E8}" type="presParOf" srcId="{0D2162A4-31EA-44E6-AA25-243C92C42B74}" destId="{11790E06-66A4-4CE6-B69E-A58E5F27F8CB}" srcOrd="1" destOrd="0" presId="urn:microsoft.com/office/officeart/2005/8/layout/hProcess4"/>
    <dgm:cxn modelId="{F3EF8639-9F7C-4C21-9F31-EF4EB463E6C8}" type="presParOf" srcId="{0D2162A4-31EA-44E6-AA25-243C92C42B74}" destId="{57B17A3E-A151-4711-91CC-EEE0E3039685}" srcOrd="2" destOrd="0" presId="urn:microsoft.com/office/officeart/2005/8/layout/hProcess4"/>
    <dgm:cxn modelId="{57AE5B99-DBFF-44A7-99D8-A521D8AD323F}" type="presParOf" srcId="{0D2162A4-31EA-44E6-AA25-243C92C42B74}" destId="{A990CC27-0412-4938-830E-ABD488E430AE}" srcOrd="3" destOrd="0" presId="urn:microsoft.com/office/officeart/2005/8/layout/hProcess4"/>
    <dgm:cxn modelId="{F5C45546-A99F-41A3-AC13-F3B11DCBC942}" type="presParOf" srcId="{0D2162A4-31EA-44E6-AA25-243C92C42B74}" destId="{8ACD14BC-0D18-4573-8256-06AA012B4476}" srcOrd="4" destOrd="0" presId="urn:microsoft.com/office/officeart/2005/8/layout/h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64E104A-3D93-4E2C-B826-149AF5203084}" type="doc">
      <dgm:prSet loTypeId="urn:microsoft.com/office/officeart/2005/8/layout/hProcess4" loCatId="process" qsTypeId="urn:microsoft.com/office/officeart/2005/8/quickstyle/simple1" qsCatId="simple" csTypeId="urn:microsoft.com/office/officeart/2005/8/colors/colorful3" csCatId="colorful" phldr="1"/>
      <dgm:spPr/>
      <dgm:t>
        <a:bodyPr/>
        <a:lstStyle/>
        <a:p>
          <a:endParaRPr lang="en-US"/>
        </a:p>
      </dgm:t>
    </dgm:pt>
    <dgm:pt modelId="{A218DF4E-99CE-4624-BA4B-B07076FC629F}">
      <dgm:prSet phldrT="[Text]"/>
      <dgm:spPr/>
      <dgm:t>
        <a:bodyPr/>
        <a:lstStyle/>
        <a:p>
          <a:r>
            <a:rPr lang="en-US" dirty="0"/>
            <a:t>Initiating</a:t>
          </a:r>
        </a:p>
      </dgm:t>
    </dgm:pt>
    <dgm:pt modelId="{31E68CD9-C3AD-4FD7-BEF7-98B93FAE1302}" type="parTrans" cxnId="{C8F99251-AEE9-4BA4-BC78-437DCD38E5CB}">
      <dgm:prSet/>
      <dgm:spPr/>
      <dgm:t>
        <a:bodyPr/>
        <a:lstStyle/>
        <a:p>
          <a:endParaRPr lang="en-US"/>
        </a:p>
      </dgm:t>
    </dgm:pt>
    <dgm:pt modelId="{1AC797A6-0161-4354-844E-8B46EE18A3CF}" type="sibTrans" cxnId="{C8F99251-AEE9-4BA4-BC78-437DCD38E5CB}">
      <dgm:prSet/>
      <dgm:spPr/>
      <dgm:t>
        <a:bodyPr/>
        <a:lstStyle/>
        <a:p>
          <a:endParaRPr lang="en-US"/>
        </a:p>
      </dgm:t>
    </dgm:pt>
    <dgm:pt modelId="{BA75919D-44FB-4B54-84FB-B04CB386CD9E}">
      <dgm:prSet phldrT="[Text]" custT="1"/>
      <dgm:spPr/>
      <dgm:t>
        <a:bodyPr/>
        <a:lstStyle/>
        <a:p>
          <a:r>
            <a:rPr lang="en-US" sz="1200" dirty="0"/>
            <a:t>What needs to be done?</a:t>
          </a:r>
        </a:p>
      </dgm:t>
    </dgm:pt>
    <dgm:pt modelId="{0B443EEE-B09E-4FC0-AF09-BE148EB5F5AC}" type="parTrans" cxnId="{5291208A-AFB1-4842-8422-3287FF6983F4}">
      <dgm:prSet/>
      <dgm:spPr/>
      <dgm:t>
        <a:bodyPr/>
        <a:lstStyle/>
        <a:p>
          <a:endParaRPr lang="en-US"/>
        </a:p>
      </dgm:t>
    </dgm:pt>
    <dgm:pt modelId="{05931279-B59E-430B-B3E5-415A91F074F0}" type="sibTrans" cxnId="{5291208A-AFB1-4842-8422-3287FF6983F4}">
      <dgm:prSet/>
      <dgm:spPr/>
      <dgm:t>
        <a:bodyPr/>
        <a:lstStyle/>
        <a:p>
          <a:endParaRPr lang="en-US"/>
        </a:p>
      </dgm:t>
    </dgm:pt>
    <dgm:pt modelId="{2BA03BF3-DB10-4B9C-8E3E-1814E61DF34A}">
      <dgm:prSet phldrT="[Text]" custT="1"/>
      <dgm:spPr/>
      <dgm:t>
        <a:bodyPr/>
        <a:lstStyle/>
        <a:p>
          <a:r>
            <a:rPr lang="en-US" sz="1200" dirty="0"/>
            <a:t>Who will do what?</a:t>
          </a:r>
        </a:p>
      </dgm:t>
    </dgm:pt>
    <dgm:pt modelId="{F7404A07-E7B3-4075-AE78-4E32AF604D4A}" type="parTrans" cxnId="{11E9E66C-0BD0-4BBE-96B3-CE6AEB5FB850}">
      <dgm:prSet/>
      <dgm:spPr/>
      <dgm:t>
        <a:bodyPr/>
        <a:lstStyle/>
        <a:p>
          <a:endParaRPr lang="en-US"/>
        </a:p>
      </dgm:t>
    </dgm:pt>
    <dgm:pt modelId="{2FD9FECE-C165-45B3-9CB4-A72AF5E7BF13}" type="sibTrans" cxnId="{11E9E66C-0BD0-4BBE-96B3-CE6AEB5FB850}">
      <dgm:prSet/>
      <dgm:spPr/>
      <dgm:t>
        <a:bodyPr/>
        <a:lstStyle/>
        <a:p>
          <a:endParaRPr lang="en-US"/>
        </a:p>
      </dgm:t>
    </dgm:pt>
    <dgm:pt modelId="{CB2F96EA-6462-42EC-A662-86E80955EF32}">
      <dgm:prSet phldrT="[Text]" custT="1"/>
      <dgm:spPr/>
      <dgm:t>
        <a:bodyPr/>
        <a:lstStyle/>
        <a:p>
          <a:r>
            <a:rPr lang="en-US" sz="1200" dirty="0"/>
            <a:t>How will the team communicate?</a:t>
          </a:r>
        </a:p>
      </dgm:t>
    </dgm:pt>
    <dgm:pt modelId="{6637B717-4953-448B-829F-16DB1985DB89}" type="parTrans" cxnId="{27C9C66F-7B28-4DFF-A93A-4B3FE73D3DC8}">
      <dgm:prSet/>
      <dgm:spPr/>
      <dgm:t>
        <a:bodyPr/>
        <a:lstStyle/>
        <a:p>
          <a:endParaRPr lang="en-US"/>
        </a:p>
      </dgm:t>
    </dgm:pt>
    <dgm:pt modelId="{ED119C4E-1246-4D00-AC5C-037A759E1A00}" type="sibTrans" cxnId="{27C9C66F-7B28-4DFF-A93A-4B3FE73D3DC8}">
      <dgm:prSet/>
      <dgm:spPr/>
      <dgm:t>
        <a:bodyPr/>
        <a:lstStyle/>
        <a:p>
          <a:endParaRPr lang="en-US"/>
        </a:p>
      </dgm:t>
    </dgm:pt>
    <dgm:pt modelId="{0D8E9A31-02E4-4838-9F03-BBAA2236C114}">
      <dgm:prSet phldrT="[Text]"/>
      <dgm:spPr/>
      <dgm:t>
        <a:bodyPr/>
        <a:lstStyle/>
        <a:p>
          <a:r>
            <a:rPr lang="en-US" dirty="0"/>
            <a:t>Executing</a:t>
          </a:r>
        </a:p>
      </dgm:t>
    </dgm:pt>
    <dgm:pt modelId="{36B2CA1D-C1AE-4F05-882B-869B9300B551}" type="parTrans" cxnId="{942BD5B8-D613-4147-97A9-764F43E503C3}">
      <dgm:prSet/>
      <dgm:spPr/>
      <dgm:t>
        <a:bodyPr/>
        <a:lstStyle/>
        <a:p>
          <a:endParaRPr lang="en-US"/>
        </a:p>
      </dgm:t>
    </dgm:pt>
    <dgm:pt modelId="{3310CA8F-43C5-4C7D-8078-152A3053E24E}" type="sibTrans" cxnId="{942BD5B8-D613-4147-97A9-764F43E503C3}">
      <dgm:prSet/>
      <dgm:spPr/>
      <dgm:t>
        <a:bodyPr/>
        <a:lstStyle/>
        <a:p>
          <a:endParaRPr lang="en-US"/>
        </a:p>
      </dgm:t>
    </dgm:pt>
    <dgm:pt modelId="{F6A35FCD-2C30-4598-A182-592C56299675}">
      <dgm:prSet phldrT="[Text]" custT="1"/>
      <dgm:spPr/>
      <dgm:t>
        <a:bodyPr/>
        <a:lstStyle/>
        <a:p>
          <a:r>
            <a:rPr lang="en-US" sz="1200" dirty="0"/>
            <a:t>Do the work</a:t>
          </a:r>
        </a:p>
      </dgm:t>
    </dgm:pt>
    <dgm:pt modelId="{1D0F3322-3D9B-43E0-85E4-A8484C147936}" type="parTrans" cxnId="{B8A8FE0D-56AF-4CB5-B61E-FEADDB982B30}">
      <dgm:prSet/>
      <dgm:spPr/>
      <dgm:t>
        <a:bodyPr/>
        <a:lstStyle/>
        <a:p>
          <a:endParaRPr lang="en-US"/>
        </a:p>
      </dgm:t>
    </dgm:pt>
    <dgm:pt modelId="{8A17097D-B278-4464-BF43-17A9F760EE6C}" type="sibTrans" cxnId="{B8A8FE0D-56AF-4CB5-B61E-FEADDB982B30}">
      <dgm:prSet/>
      <dgm:spPr/>
      <dgm:t>
        <a:bodyPr/>
        <a:lstStyle/>
        <a:p>
          <a:endParaRPr lang="en-US"/>
        </a:p>
      </dgm:t>
    </dgm:pt>
    <dgm:pt modelId="{55AA0B95-F307-44B3-94A8-8C616C2AF751}">
      <dgm:prSet phldrT="[Text]"/>
      <dgm:spPr/>
      <dgm:t>
        <a:bodyPr/>
        <a:lstStyle/>
        <a:p>
          <a:r>
            <a:rPr lang="en-US" dirty="0"/>
            <a:t>Monitoring &amp; Controlling</a:t>
          </a:r>
        </a:p>
      </dgm:t>
    </dgm:pt>
    <dgm:pt modelId="{B15C6B36-33DE-425B-88D1-8E189B03D6EB}" type="parTrans" cxnId="{22E1521C-634F-4900-8C74-5F4739FA428F}">
      <dgm:prSet/>
      <dgm:spPr/>
      <dgm:t>
        <a:bodyPr/>
        <a:lstStyle/>
        <a:p>
          <a:endParaRPr lang="en-US"/>
        </a:p>
      </dgm:t>
    </dgm:pt>
    <dgm:pt modelId="{D0EB6A90-24F7-4861-8D3B-CB298C08460C}" type="sibTrans" cxnId="{22E1521C-634F-4900-8C74-5F4739FA428F}">
      <dgm:prSet/>
      <dgm:spPr/>
      <dgm:t>
        <a:bodyPr/>
        <a:lstStyle/>
        <a:p>
          <a:endParaRPr lang="en-US"/>
        </a:p>
      </dgm:t>
    </dgm:pt>
    <dgm:pt modelId="{1F39A4D9-4614-4FA7-8493-CC3A5B47A311}">
      <dgm:prSet phldrT="[Text]" custT="1"/>
      <dgm:spPr/>
      <dgm:t>
        <a:bodyPr/>
        <a:lstStyle/>
        <a:p>
          <a:r>
            <a:rPr lang="en-US" sz="1200" dirty="0"/>
            <a:t>Are we on track?</a:t>
          </a:r>
        </a:p>
      </dgm:t>
    </dgm:pt>
    <dgm:pt modelId="{4FA6E4BD-08B0-48DD-AF8E-3A802F11B82A}" type="parTrans" cxnId="{13916FDA-7EBB-477A-8D1F-073FB670A3FB}">
      <dgm:prSet/>
      <dgm:spPr/>
      <dgm:t>
        <a:bodyPr/>
        <a:lstStyle/>
        <a:p>
          <a:endParaRPr lang="en-US"/>
        </a:p>
      </dgm:t>
    </dgm:pt>
    <dgm:pt modelId="{312F630F-6050-49F8-B4CD-A671191BE791}" type="sibTrans" cxnId="{13916FDA-7EBB-477A-8D1F-073FB670A3FB}">
      <dgm:prSet/>
      <dgm:spPr/>
      <dgm:t>
        <a:bodyPr/>
        <a:lstStyle/>
        <a:p>
          <a:endParaRPr lang="en-US"/>
        </a:p>
      </dgm:t>
    </dgm:pt>
    <dgm:pt modelId="{BB1A0F11-7111-4935-A339-FB918070130B}">
      <dgm:prSet phldrT="[Text]" custT="1"/>
      <dgm:spPr/>
      <dgm:t>
        <a:bodyPr/>
        <a:lstStyle/>
        <a:p>
          <a:r>
            <a:rPr lang="en-US" sz="1200" dirty="0"/>
            <a:t>Are we doing the right work?</a:t>
          </a:r>
        </a:p>
      </dgm:t>
    </dgm:pt>
    <dgm:pt modelId="{2110AA5F-482D-4F59-B82B-BDDA67F43BAB}" type="parTrans" cxnId="{5201F42A-0382-4912-87E2-A7A72DFF8726}">
      <dgm:prSet/>
      <dgm:spPr/>
      <dgm:t>
        <a:bodyPr/>
        <a:lstStyle/>
        <a:p>
          <a:endParaRPr lang="en-US"/>
        </a:p>
      </dgm:t>
    </dgm:pt>
    <dgm:pt modelId="{BF077AEF-2425-4E30-8B6B-608F87F13E4A}" type="sibTrans" cxnId="{5201F42A-0382-4912-87E2-A7A72DFF8726}">
      <dgm:prSet/>
      <dgm:spPr/>
      <dgm:t>
        <a:bodyPr/>
        <a:lstStyle/>
        <a:p>
          <a:endParaRPr lang="en-US"/>
        </a:p>
      </dgm:t>
    </dgm:pt>
    <dgm:pt modelId="{41BB9204-55ED-4AD0-974E-9D55ADA720C1}">
      <dgm:prSet phldrT="[Text]" custT="1"/>
      <dgm:spPr/>
      <dgm:t>
        <a:bodyPr/>
        <a:lstStyle/>
        <a:p>
          <a:r>
            <a:rPr lang="en-US" sz="1200" dirty="0"/>
            <a:t>Is the project done?</a:t>
          </a:r>
        </a:p>
      </dgm:t>
    </dgm:pt>
    <dgm:pt modelId="{8128D436-5BC5-4B61-A4E8-3C08DD2DB11F}" type="parTrans" cxnId="{B7953BE1-4325-45C8-8342-63C2742775DB}">
      <dgm:prSet/>
      <dgm:spPr/>
      <dgm:t>
        <a:bodyPr/>
        <a:lstStyle/>
        <a:p>
          <a:endParaRPr lang="en-US"/>
        </a:p>
      </dgm:t>
    </dgm:pt>
    <dgm:pt modelId="{BFD7FD4B-8E3E-4034-9E3B-DE5CF068D17A}" type="sibTrans" cxnId="{B7953BE1-4325-45C8-8342-63C2742775DB}">
      <dgm:prSet/>
      <dgm:spPr/>
      <dgm:t>
        <a:bodyPr/>
        <a:lstStyle/>
        <a:p>
          <a:endParaRPr lang="en-US"/>
        </a:p>
      </dgm:t>
    </dgm:pt>
    <dgm:pt modelId="{68860120-D63B-485D-87DD-1D661A56886C}">
      <dgm:prSet phldrT="[Text]" custT="1"/>
      <dgm:spPr/>
      <dgm:t>
        <a:bodyPr/>
        <a:lstStyle/>
        <a:p>
          <a:r>
            <a:rPr lang="en-US" sz="1200" dirty="0"/>
            <a:t>When does it need to be done?</a:t>
          </a:r>
        </a:p>
      </dgm:t>
    </dgm:pt>
    <dgm:pt modelId="{D02D9991-6823-4F91-A5EB-1B582E680106}" type="parTrans" cxnId="{4CC38334-D80F-4994-A82D-5CE2FA2F07A5}">
      <dgm:prSet/>
      <dgm:spPr/>
      <dgm:t>
        <a:bodyPr/>
        <a:lstStyle/>
        <a:p>
          <a:endParaRPr lang="en-US"/>
        </a:p>
      </dgm:t>
    </dgm:pt>
    <dgm:pt modelId="{F8FC9C1F-BE2D-47C9-BCFE-95815C6BDFDE}" type="sibTrans" cxnId="{4CC38334-D80F-4994-A82D-5CE2FA2F07A5}">
      <dgm:prSet/>
      <dgm:spPr/>
      <dgm:t>
        <a:bodyPr/>
        <a:lstStyle/>
        <a:p>
          <a:endParaRPr lang="en-US"/>
        </a:p>
      </dgm:t>
    </dgm:pt>
    <dgm:pt modelId="{5737C6BB-55F0-4315-9A90-F9F264B4036E}">
      <dgm:prSet phldrT="[Text]" custT="1"/>
      <dgm:spPr/>
      <dgm:t>
        <a:bodyPr/>
        <a:lstStyle/>
        <a:p>
          <a:r>
            <a:rPr lang="en-US" sz="1200" dirty="0"/>
            <a:t>How will they do it?</a:t>
          </a:r>
        </a:p>
      </dgm:t>
    </dgm:pt>
    <dgm:pt modelId="{F793C43C-3E58-4A70-AD12-97A255F1CFA8}" type="parTrans" cxnId="{699EE0DE-76B8-4160-964E-5D3F999A86B1}">
      <dgm:prSet/>
      <dgm:spPr/>
      <dgm:t>
        <a:bodyPr/>
        <a:lstStyle/>
        <a:p>
          <a:endParaRPr lang="en-US"/>
        </a:p>
      </dgm:t>
    </dgm:pt>
    <dgm:pt modelId="{A91976BA-BE27-44E8-9B70-FF182D17EB3C}" type="sibTrans" cxnId="{699EE0DE-76B8-4160-964E-5D3F999A86B1}">
      <dgm:prSet/>
      <dgm:spPr/>
      <dgm:t>
        <a:bodyPr/>
        <a:lstStyle/>
        <a:p>
          <a:endParaRPr lang="en-US"/>
        </a:p>
      </dgm:t>
    </dgm:pt>
    <dgm:pt modelId="{BA70A387-CEBE-4607-BDAE-537B85BC29EA}">
      <dgm:prSet phldrT="[Text]" custT="1"/>
      <dgm:spPr/>
      <dgm:t>
        <a:bodyPr/>
        <a:lstStyle/>
        <a:p>
          <a:r>
            <a:rPr lang="en-US" sz="1200" dirty="0"/>
            <a:t>What is the budget?</a:t>
          </a:r>
        </a:p>
      </dgm:t>
    </dgm:pt>
    <dgm:pt modelId="{66DB377D-7D18-4F2E-BEAE-637C545E355D}" type="parTrans" cxnId="{CB492DED-05E2-4629-BDBA-8BF7EEBD3366}">
      <dgm:prSet/>
      <dgm:spPr/>
      <dgm:t>
        <a:bodyPr/>
        <a:lstStyle/>
        <a:p>
          <a:endParaRPr lang="en-US"/>
        </a:p>
      </dgm:t>
    </dgm:pt>
    <dgm:pt modelId="{A99AD6CC-5FC4-4BEC-AE9D-BFCC6EF44567}" type="sibTrans" cxnId="{CB492DED-05E2-4629-BDBA-8BF7EEBD3366}">
      <dgm:prSet/>
      <dgm:spPr/>
      <dgm:t>
        <a:bodyPr/>
        <a:lstStyle/>
        <a:p>
          <a:endParaRPr lang="en-US"/>
        </a:p>
      </dgm:t>
    </dgm:pt>
    <dgm:pt modelId="{1F9771EC-E980-4D7E-B2BA-80C630318854}">
      <dgm:prSet phldrT="[Text]"/>
      <dgm:spPr/>
      <dgm:t>
        <a:bodyPr/>
        <a:lstStyle/>
        <a:p>
          <a:r>
            <a:rPr lang="en-US" dirty="0"/>
            <a:t>Planning</a:t>
          </a:r>
        </a:p>
      </dgm:t>
    </dgm:pt>
    <dgm:pt modelId="{2E422765-6882-460E-8199-B9B543E2DEDC}" type="parTrans" cxnId="{9B50ACAD-66C5-4170-8B8E-EAE274D10984}">
      <dgm:prSet/>
      <dgm:spPr/>
      <dgm:t>
        <a:bodyPr/>
        <a:lstStyle/>
        <a:p>
          <a:endParaRPr lang="en-US"/>
        </a:p>
      </dgm:t>
    </dgm:pt>
    <dgm:pt modelId="{CD44CE6E-41D1-4126-B62C-BDCE412D3300}" type="sibTrans" cxnId="{9B50ACAD-66C5-4170-8B8E-EAE274D10984}">
      <dgm:prSet/>
      <dgm:spPr/>
      <dgm:t>
        <a:bodyPr/>
        <a:lstStyle/>
        <a:p>
          <a:endParaRPr lang="en-US"/>
        </a:p>
      </dgm:t>
    </dgm:pt>
    <dgm:pt modelId="{9E493CA1-6344-4F15-9287-BDBB11264901}">
      <dgm:prSet phldrT="[Text]" custT="1"/>
      <dgm:spPr/>
      <dgm:t>
        <a:bodyPr/>
        <a:lstStyle/>
        <a:p>
          <a:r>
            <a:rPr lang="en-US" sz="1200" dirty="0"/>
            <a:t>Review and test the work</a:t>
          </a:r>
        </a:p>
      </dgm:t>
    </dgm:pt>
    <dgm:pt modelId="{EE19BD62-D6BB-4693-B11F-4FA5F207C340}" type="parTrans" cxnId="{6E8AA213-64AA-467B-883D-90B95B2D886E}">
      <dgm:prSet/>
      <dgm:spPr/>
      <dgm:t>
        <a:bodyPr/>
        <a:lstStyle/>
        <a:p>
          <a:endParaRPr lang="en-US"/>
        </a:p>
      </dgm:t>
    </dgm:pt>
    <dgm:pt modelId="{438A09FE-D7C4-4048-9EFF-FE3807FF004B}" type="sibTrans" cxnId="{6E8AA213-64AA-467B-883D-90B95B2D886E}">
      <dgm:prSet/>
      <dgm:spPr/>
      <dgm:t>
        <a:bodyPr/>
        <a:lstStyle/>
        <a:p>
          <a:endParaRPr lang="en-US"/>
        </a:p>
      </dgm:t>
    </dgm:pt>
    <dgm:pt modelId="{C3C981BE-EE17-48DA-B97E-03FF4A1D91DC}">
      <dgm:prSet phldrT="[Text]" custT="1"/>
      <dgm:spPr/>
      <dgm:t>
        <a:bodyPr/>
        <a:lstStyle/>
        <a:p>
          <a:r>
            <a:rPr lang="en-US" sz="1200" dirty="0"/>
            <a:t>Are we on budget?</a:t>
          </a:r>
        </a:p>
      </dgm:t>
    </dgm:pt>
    <dgm:pt modelId="{EA363A18-736B-4AA5-A37A-BAD24961FB26}" type="parTrans" cxnId="{6DB030F2-E9D3-435A-AF18-8A6EDF22E61C}">
      <dgm:prSet/>
      <dgm:spPr/>
      <dgm:t>
        <a:bodyPr/>
        <a:lstStyle/>
        <a:p>
          <a:endParaRPr lang="en-US"/>
        </a:p>
      </dgm:t>
    </dgm:pt>
    <dgm:pt modelId="{D94E9B41-5E6C-4D6F-BB2C-AA37B6876917}" type="sibTrans" cxnId="{6DB030F2-E9D3-435A-AF18-8A6EDF22E61C}">
      <dgm:prSet/>
      <dgm:spPr/>
      <dgm:t>
        <a:bodyPr/>
        <a:lstStyle/>
        <a:p>
          <a:endParaRPr lang="en-US"/>
        </a:p>
      </dgm:t>
    </dgm:pt>
    <dgm:pt modelId="{69F91703-9C72-41DD-A51C-49073E2E7663}">
      <dgm:prSet phldrT="[Text]"/>
      <dgm:spPr/>
      <dgm:t>
        <a:bodyPr/>
        <a:lstStyle/>
        <a:p>
          <a:r>
            <a:rPr lang="en-US"/>
            <a:t>Closing</a:t>
          </a:r>
        </a:p>
      </dgm:t>
    </dgm:pt>
    <dgm:pt modelId="{53128FCA-4659-4DD9-881F-071F3BCAA181}" type="sibTrans" cxnId="{54F5FA02-5DC5-4DD4-BF85-DA8BB950CAF5}">
      <dgm:prSet/>
      <dgm:spPr/>
      <dgm:t>
        <a:bodyPr/>
        <a:lstStyle/>
        <a:p>
          <a:endParaRPr lang="en-US"/>
        </a:p>
      </dgm:t>
    </dgm:pt>
    <dgm:pt modelId="{AE6052DD-ECF5-47A6-B433-C6155E3DC28C}" type="parTrans" cxnId="{54F5FA02-5DC5-4DD4-BF85-DA8BB950CAF5}">
      <dgm:prSet/>
      <dgm:spPr/>
      <dgm:t>
        <a:bodyPr/>
        <a:lstStyle/>
        <a:p>
          <a:endParaRPr lang="en-US"/>
        </a:p>
      </dgm:t>
    </dgm:pt>
    <dgm:pt modelId="{98A14328-67AF-41F6-802A-F8F6E428604C}">
      <dgm:prSet phldrT="[Text]" custT="1"/>
      <dgm:spPr/>
      <dgm:t>
        <a:bodyPr/>
        <a:lstStyle/>
        <a:p>
          <a:r>
            <a:rPr lang="en-US" sz="1200" dirty="0"/>
            <a:t>Did the project go well?</a:t>
          </a:r>
        </a:p>
      </dgm:t>
    </dgm:pt>
    <dgm:pt modelId="{B4EBEE00-1E87-4690-9032-1D804FBADE12}" type="parTrans" cxnId="{819F36BD-1647-402E-BF6D-2FC089F1FB46}">
      <dgm:prSet/>
      <dgm:spPr/>
      <dgm:t>
        <a:bodyPr/>
        <a:lstStyle/>
        <a:p>
          <a:endParaRPr lang="en-US"/>
        </a:p>
      </dgm:t>
    </dgm:pt>
    <dgm:pt modelId="{C43B5B66-3D45-433A-B90B-03CFB9BFA3B5}" type="sibTrans" cxnId="{819F36BD-1647-402E-BF6D-2FC089F1FB46}">
      <dgm:prSet/>
      <dgm:spPr/>
      <dgm:t>
        <a:bodyPr/>
        <a:lstStyle/>
        <a:p>
          <a:endParaRPr lang="en-US"/>
        </a:p>
      </dgm:t>
    </dgm:pt>
    <dgm:pt modelId="{66636DDF-39D7-4D23-BC94-201B44CC7852}" type="pres">
      <dgm:prSet presAssocID="{C64E104A-3D93-4E2C-B826-149AF5203084}" presName="Name0" presStyleCnt="0">
        <dgm:presLayoutVars>
          <dgm:dir/>
          <dgm:animLvl val="lvl"/>
          <dgm:resizeHandles val="exact"/>
        </dgm:presLayoutVars>
      </dgm:prSet>
      <dgm:spPr/>
      <dgm:t>
        <a:bodyPr/>
        <a:lstStyle/>
        <a:p>
          <a:endParaRPr lang="en-GB"/>
        </a:p>
      </dgm:t>
    </dgm:pt>
    <dgm:pt modelId="{E0FECA6C-9ADA-4578-890E-5B1E350072FB}" type="pres">
      <dgm:prSet presAssocID="{C64E104A-3D93-4E2C-B826-149AF5203084}" presName="tSp" presStyleCnt="0"/>
      <dgm:spPr/>
    </dgm:pt>
    <dgm:pt modelId="{96D96BA7-5FCE-4240-BDF5-1915CE8BAB5E}" type="pres">
      <dgm:prSet presAssocID="{C64E104A-3D93-4E2C-B826-149AF5203084}" presName="bSp" presStyleCnt="0"/>
      <dgm:spPr/>
    </dgm:pt>
    <dgm:pt modelId="{75E793AF-A708-4A32-B4D4-ED4D34DFDDE3}" type="pres">
      <dgm:prSet presAssocID="{C64E104A-3D93-4E2C-B826-149AF5203084}" presName="process" presStyleCnt="0"/>
      <dgm:spPr/>
    </dgm:pt>
    <dgm:pt modelId="{CBABEE43-E7AE-4730-A4A0-162AB201855E}" type="pres">
      <dgm:prSet presAssocID="{A218DF4E-99CE-4624-BA4B-B07076FC629F}" presName="composite1" presStyleCnt="0"/>
      <dgm:spPr/>
    </dgm:pt>
    <dgm:pt modelId="{A16853C5-59CA-4A82-BDCA-8F3056167FAC}" type="pres">
      <dgm:prSet presAssocID="{A218DF4E-99CE-4624-BA4B-B07076FC629F}" presName="dummyNode1" presStyleLbl="node1" presStyleIdx="0" presStyleCnt="5"/>
      <dgm:spPr/>
    </dgm:pt>
    <dgm:pt modelId="{A96E25A4-26BA-4B62-A228-3CC25B9E1658}" type="pres">
      <dgm:prSet presAssocID="{A218DF4E-99CE-4624-BA4B-B07076FC629F}" presName="childNode1" presStyleLbl="bgAcc1" presStyleIdx="0" presStyleCnt="5" custScaleY="131054">
        <dgm:presLayoutVars>
          <dgm:bulletEnabled val="1"/>
        </dgm:presLayoutVars>
      </dgm:prSet>
      <dgm:spPr/>
      <dgm:t>
        <a:bodyPr/>
        <a:lstStyle/>
        <a:p>
          <a:endParaRPr lang="en-GB"/>
        </a:p>
      </dgm:t>
    </dgm:pt>
    <dgm:pt modelId="{55BCCCEB-5772-4857-A4F2-E362656B10F6}" type="pres">
      <dgm:prSet presAssocID="{A218DF4E-99CE-4624-BA4B-B07076FC629F}" presName="childNode1tx" presStyleLbl="bgAcc1" presStyleIdx="0" presStyleCnt="5">
        <dgm:presLayoutVars>
          <dgm:bulletEnabled val="1"/>
        </dgm:presLayoutVars>
      </dgm:prSet>
      <dgm:spPr/>
      <dgm:t>
        <a:bodyPr/>
        <a:lstStyle/>
        <a:p>
          <a:endParaRPr lang="en-GB"/>
        </a:p>
      </dgm:t>
    </dgm:pt>
    <dgm:pt modelId="{71B6E785-3248-4578-BF9B-2AB89F9466FB}" type="pres">
      <dgm:prSet presAssocID="{A218DF4E-99CE-4624-BA4B-B07076FC629F}" presName="parentNode1" presStyleLbl="node1" presStyleIdx="0" presStyleCnt="5">
        <dgm:presLayoutVars>
          <dgm:chMax val="1"/>
          <dgm:bulletEnabled val="1"/>
        </dgm:presLayoutVars>
      </dgm:prSet>
      <dgm:spPr/>
      <dgm:t>
        <a:bodyPr/>
        <a:lstStyle/>
        <a:p>
          <a:endParaRPr lang="en-GB"/>
        </a:p>
      </dgm:t>
    </dgm:pt>
    <dgm:pt modelId="{C6CB8F54-F9B1-4630-A7E3-32A726712022}" type="pres">
      <dgm:prSet presAssocID="{A218DF4E-99CE-4624-BA4B-B07076FC629F}" presName="connSite1" presStyleCnt="0"/>
      <dgm:spPr/>
    </dgm:pt>
    <dgm:pt modelId="{EA410BD7-69FC-4C0D-9E5A-D6C175666399}" type="pres">
      <dgm:prSet presAssocID="{1AC797A6-0161-4354-844E-8B46EE18A3CF}" presName="Name9" presStyleLbl="sibTrans2D1" presStyleIdx="0" presStyleCnt="4"/>
      <dgm:spPr/>
      <dgm:t>
        <a:bodyPr/>
        <a:lstStyle/>
        <a:p>
          <a:endParaRPr lang="en-GB"/>
        </a:p>
      </dgm:t>
    </dgm:pt>
    <dgm:pt modelId="{C21B6953-E5BE-4E78-AAB8-6DF41A77568B}" type="pres">
      <dgm:prSet presAssocID="{1F9771EC-E980-4D7E-B2BA-80C630318854}" presName="composite2" presStyleCnt="0"/>
      <dgm:spPr/>
    </dgm:pt>
    <dgm:pt modelId="{96BCB6DE-13CD-4ED1-9F1F-B6DE4DA5C7B2}" type="pres">
      <dgm:prSet presAssocID="{1F9771EC-E980-4D7E-B2BA-80C630318854}" presName="dummyNode2" presStyleLbl="node1" presStyleIdx="0" presStyleCnt="5"/>
      <dgm:spPr/>
    </dgm:pt>
    <dgm:pt modelId="{ED8E15DF-E909-4A1B-A957-A15A5903C4C5}" type="pres">
      <dgm:prSet presAssocID="{1F9771EC-E980-4D7E-B2BA-80C630318854}" presName="childNode2" presStyleLbl="bgAcc1" presStyleIdx="1" presStyleCnt="5" custScaleY="130084">
        <dgm:presLayoutVars>
          <dgm:bulletEnabled val="1"/>
        </dgm:presLayoutVars>
      </dgm:prSet>
      <dgm:spPr/>
      <dgm:t>
        <a:bodyPr/>
        <a:lstStyle/>
        <a:p>
          <a:endParaRPr lang="en-GB"/>
        </a:p>
      </dgm:t>
    </dgm:pt>
    <dgm:pt modelId="{625963B6-A520-4217-A697-8D492D204BB6}" type="pres">
      <dgm:prSet presAssocID="{1F9771EC-E980-4D7E-B2BA-80C630318854}" presName="childNode2tx" presStyleLbl="bgAcc1" presStyleIdx="1" presStyleCnt="5">
        <dgm:presLayoutVars>
          <dgm:bulletEnabled val="1"/>
        </dgm:presLayoutVars>
      </dgm:prSet>
      <dgm:spPr/>
      <dgm:t>
        <a:bodyPr/>
        <a:lstStyle/>
        <a:p>
          <a:endParaRPr lang="en-GB"/>
        </a:p>
      </dgm:t>
    </dgm:pt>
    <dgm:pt modelId="{0A333E36-0687-41A2-A1D6-F32A1381DD54}" type="pres">
      <dgm:prSet presAssocID="{1F9771EC-E980-4D7E-B2BA-80C630318854}" presName="parentNode2" presStyleLbl="node1" presStyleIdx="1" presStyleCnt="5">
        <dgm:presLayoutVars>
          <dgm:chMax val="0"/>
          <dgm:bulletEnabled val="1"/>
        </dgm:presLayoutVars>
      </dgm:prSet>
      <dgm:spPr/>
      <dgm:t>
        <a:bodyPr/>
        <a:lstStyle/>
        <a:p>
          <a:endParaRPr lang="en-GB"/>
        </a:p>
      </dgm:t>
    </dgm:pt>
    <dgm:pt modelId="{A952BF4B-72B8-4CEB-98BE-426629E86F10}" type="pres">
      <dgm:prSet presAssocID="{1F9771EC-E980-4D7E-B2BA-80C630318854}" presName="connSite2" presStyleCnt="0"/>
      <dgm:spPr/>
    </dgm:pt>
    <dgm:pt modelId="{429D5E6C-613B-492E-A6BB-F964E5105742}" type="pres">
      <dgm:prSet presAssocID="{CD44CE6E-41D1-4126-B62C-BDCE412D3300}" presName="Name18" presStyleLbl="sibTrans2D1" presStyleIdx="1" presStyleCnt="4"/>
      <dgm:spPr/>
      <dgm:t>
        <a:bodyPr/>
        <a:lstStyle/>
        <a:p>
          <a:endParaRPr lang="en-GB"/>
        </a:p>
      </dgm:t>
    </dgm:pt>
    <dgm:pt modelId="{0E9DF7A3-4034-4B8B-92EE-82B1945B9ED3}" type="pres">
      <dgm:prSet presAssocID="{0D8E9A31-02E4-4838-9F03-BBAA2236C114}" presName="composite1" presStyleCnt="0"/>
      <dgm:spPr/>
    </dgm:pt>
    <dgm:pt modelId="{D1A876FF-A12A-4EFD-B20C-639D0483880F}" type="pres">
      <dgm:prSet presAssocID="{0D8E9A31-02E4-4838-9F03-BBAA2236C114}" presName="dummyNode1" presStyleLbl="node1" presStyleIdx="1" presStyleCnt="5"/>
      <dgm:spPr/>
    </dgm:pt>
    <dgm:pt modelId="{462A04C7-17FB-4849-8B81-B8040F7888BA}" type="pres">
      <dgm:prSet presAssocID="{0D8E9A31-02E4-4838-9F03-BBAA2236C114}" presName="childNode1" presStyleLbl="bgAcc1" presStyleIdx="2" presStyleCnt="5" custScaleY="125886" custLinFactNeighborX="703">
        <dgm:presLayoutVars>
          <dgm:bulletEnabled val="1"/>
        </dgm:presLayoutVars>
      </dgm:prSet>
      <dgm:spPr/>
      <dgm:t>
        <a:bodyPr/>
        <a:lstStyle/>
        <a:p>
          <a:endParaRPr lang="en-GB"/>
        </a:p>
      </dgm:t>
    </dgm:pt>
    <dgm:pt modelId="{C33CF3E6-A4BB-452D-9766-09952C0DA7F5}" type="pres">
      <dgm:prSet presAssocID="{0D8E9A31-02E4-4838-9F03-BBAA2236C114}" presName="childNode1tx" presStyleLbl="bgAcc1" presStyleIdx="2" presStyleCnt="5">
        <dgm:presLayoutVars>
          <dgm:bulletEnabled val="1"/>
        </dgm:presLayoutVars>
      </dgm:prSet>
      <dgm:spPr/>
      <dgm:t>
        <a:bodyPr/>
        <a:lstStyle/>
        <a:p>
          <a:endParaRPr lang="en-GB"/>
        </a:p>
      </dgm:t>
    </dgm:pt>
    <dgm:pt modelId="{EEF0D8AD-ACC7-4F0D-829D-BAD50B91DA7A}" type="pres">
      <dgm:prSet presAssocID="{0D8E9A31-02E4-4838-9F03-BBAA2236C114}" presName="parentNode1" presStyleLbl="node1" presStyleIdx="2" presStyleCnt="5">
        <dgm:presLayoutVars>
          <dgm:chMax val="1"/>
          <dgm:bulletEnabled val="1"/>
        </dgm:presLayoutVars>
      </dgm:prSet>
      <dgm:spPr/>
      <dgm:t>
        <a:bodyPr/>
        <a:lstStyle/>
        <a:p>
          <a:endParaRPr lang="en-GB"/>
        </a:p>
      </dgm:t>
    </dgm:pt>
    <dgm:pt modelId="{EF2657CB-6417-45DF-986A-8C0418E377FB}" type="pres">
      <dgm:prSet presAssocID="{0D8E9A31-02E4-4838-9F03-BBAA2236C114}" presName="connSite1" presStyleCnt="0"/>
      <dgm:spPr/>
    </dgm:pt>
    <dgm:pt modelId="{6DFC04FA-BCF9-48DF-BD0D-7542259A101C}" type="pres">
      <dgm:prSet presAssocID="{3310CA8F-43C5-4C7D-8078-152A3053E24E}" presName="Name9" presStyleLbl="sibTrans2D1" presStyleIdx="2" presStyleCnt="4"/>
      <dgm:spPr/>
      <dgm:t>
        <a:bodyPr/>
        <a:lstStyle/>
        <a:p>
          <a:endParaRPr lang="en-GB"/>
        </a:p>
      </dgm:t>
    </dgm:pt>
    <dgm:pt modelId="{CB45CFFD-9634-4DFB-AA95-6029C8938264}" type="pres">
      <dgm:prSet presAssocID="{55AA0B95-F307-44B3-94A8-8C616C2AF751}" presName="composite2" presStyleCnt="0"/>
      <dgm:spPr/>
    </dgm:pt>
    <dgm:pt modelId="{DF5D9437-4D1B-4908-9F71-EB8797C61EA1}" type="pres">
      <dgm:prSet presAssocID="{55AA0B95-F307-44B3-94A8-8C616C2AF751}" presName="dummyNode2" presStyleLbl="node1" presStyleIdx="2" presStyleCnt="5"/>
      <dgm:spPr/>
    </dgm:pt>
    <dgm:pt modelId="{64007268-E787-427D-B8BA-5999B068D6FC}" type="pres">
      <dgm:prSet presAssocID="{55AA0B95-F307-44B3-94A8-8C616C2AF751}" presName="childNode2" presStyleLbl="bgAcc1" presStyleIdx="3" presStyleCnt="5" custScaleY="125886">
        <dgm:presLayoutVars>
          <dgm:bulletEnabled val="1"/>
        </dgm:presLayoutVars>
      </dgm:prSet>
      <dgm:spPr/>
      <dgm:t>
        <a:bodyPr/>
        <a:lstStyle/>
        <a:p>
          <a:endParaRPr lang="en-GB"/>
        </a:p>
      </dgm:t>
    </dgm:pt>
    <dgm:pt modelId="{E7AE1D78-21FF-4B7D-A9BD-E237B932065D}" type="pres">
      <dgm:prSet presAssocID="{55AA0B95-F307-44B3-94A8-8C616C2AF751}" presName="childNode2tx" presStyleLbl="bgAcc1" presStyleIdx="3" presStyleCnt="5">
        <dgm:presLayoutVars>
          <dgm:bulletEnabled val="1"/>
        </dgm:presLayoutVars>
      </dgm:prSet>
      <dgm:spPr/>
      <dgm:t>
        <a:bodyPr/>
        <a:lstStyle/>
        <a:p>
          <a:endParaRPr lang="en-GB"/>
        </a:p>
      </dgm:t>
    </dgm:pt>
    <dgm:pt modelId="{84060658-96B9-4110-8353-9B5BF1CF50A1}" type="pres">
      <dgm:prSet presAssocID="{55AA0B95-F307-44B3-94A8-8C616C2AF751}" presName="parentNode2" presStyleLbl="node1" presStyleIdx="3" presStyleCnt="5">
        <dgm:presLayoutVars>
          <dgm:chMax val="0"/>
          <dgm:bulletEnabled val="1"/>
        </dgm:presLayoutVars>
      </dgm:prSet>
      <dgm:spPr/>
      <dgm:t>
        <a:bodyPr/>
        <a:lstStyle/>
        <a:p>
          <a:endParaRPr lang="en-GB"/>
        </a:p>
      </dgm:t>
    </dgm:pt>
    <dgm:pt modelId="{206230AD-A43F-4F35-8330-6E62A964F65F}" type="pres">
      <dgm:prSet presAssocID="{55AA0B95-F307-44B3-94A8-8C616C2AF751}" presName="connSite2" presStyleCnt="0"/>
      <dgm:spPr/>
    </dgm:pt>
    <dgm:pt modelId="{A870C021-EEF2-415C-9BEE-CAA2E0E58A46}" type="pres">
      <dgm:prSet presAssocID="{D0EB6A90-24F7-4861-8D3B-CB298C08460C}" presName="Name18" presStyleLbl="sibTrans2D1" presStyleIdx="3" presStyleCnt="4"/>
      <dgm:spPr/>
      <dgm:t>
        <a:bodyPr/>
        <a:lstStyle/>
        <a:p>
          <a:endParaRPr lang="en-GB"/>
        </a:p>
      </dgm:t>
    </dgm:pt>
    <dgm:pt modelId="{0D2162A4-31EA-44E6-AA25-243C92C42B74}" type="pres">
      <dgm:prSet presAssocID="{69F91703-9C72-41DD-A51C-49073E2E7663}" presName="composite1" presStyleCnt="0"/>
      <dgm:spPr/>
    </dgm:pt>
    <dgm:pt modelId="{B6D71CFB-89CA-44FE-B895-D75A8941444F}" type="pres">
      <dgm:prSet presAssocID="{69F91703-9C72-41DD-A51C-49073E2E7663}" presName="dummyNode1" presStyleLbl="node1" presStyleIdx="3" presStyleCnt="5"/>
      <dgm:spPr/>
    </dgm:pt>
    <dgm:pt modelId="{11790E06-66A4-4CE6-B69E-A58E5F27F8CB}" type="pres">
      <dgm:prSet presAssocID="{69F91703-9C72-41DD-A51C-49073E2E7663}" presName="childNode1" presStyleLbl="bgAcc1" presStyleIdx="4" presStyleCnt="5" custScaleY="125886">
        <dgm:presLayoutVars>
          <dgm:bulletEnabled val="1"/>
        </dgm:presLayoutVars>
      </dgm:prSet>
      <dgm:spPr/>
      <dgm:t>
        <a:bodyPr/>
        <a:lstStyle/>
        <a:p>
          <a:endParaRPr lang="en-GB"/>
        </a:p>
      </dgm:t>
    </dgm:pt>
    <dgm:pt modelId="{57B17A3E-A151-4711-91CC-EEE0E3039685}" type="pres">
      <dgm:prSet presAssocID="{69F91703-9C72-41DD-A51C-49073E2E7663}" presName="childNode1tx" presStyleLbl="bgAcc1" presStyleIdx="4" presStyleCnt="5">
        <dgm:presLayoutVars>
          <dgm:bulletEnabled val="1"/>
        </dgm:presLayoutVars>
      </dgm:prSet>
      <dgm:spPr/>
      <dgm:t>
        <a:bodyPr/>
        <a:lstStyle/>
        <a:p>
          <a:endParaRPr lang="en-GB"/>
        </a:p>
      </dgm:t>
    </dgm:pt>
    <dgm:pt modelId="{A990CC27-0412-4938-830E-ABD488E430AE}" type="pres">
      <dgm:prSet presAssocID="{69F91703-9C72-41DD-A51C-49073E2E7663}" presName="parentNode1" presStyleLbl="node1" presStyleIdx="4" presStyleCnt="5">
        <dgm:presLayoutVars>
          <dgm:chMax val="1"/>
          <dgm:bulletEnabled val="1"/>
        </dgm:presLayoutVars>
      </dgm:prSet>
      <dgm:spPr/>
      <dgm:t>
        <a:bodyPr/>
        <a:lstStyle/>
        <a:p>
          <a:endParaRPr lang="en-GB"/>
        </a:p>
      </dgm:t>
    </dgm:pt>
    <dgm:pt modelId="{8ACD14BC-0D18-4573-8256-06AA012B4476}" type="pres">
      <dgm:prSet presAssocID="{69F91703-9C72-41DD-A51C-49073E2E7663}" presName="connSite1" presStyleCnt="0"/>
      <dgm:spPr/>
    </dgm:pt>
  </dgm:ptLst>
  <dgm:cxnLst>
    <dgm:cxn modelId="{5291208A-AFB1-4842-8422-3287FF6983F4}" srcId="{A218DF4E-99CE-4624-BA4B-B07076FC629F}" destId="{BA75919D-44FB-4B54-84FB-B04CB386CD9E}" srcOrd="0" destOrd="0" parTransId="{0B443EEE-B09E-4FC0-AF09-BE148EB5F5AC}" sibTransId="{05931279-B59E-430B-B3E5-415A91F074F0}"/>
    <dgm:cxn modelId="{15ECA6A8-A5CD-4E53-AF81-A8859BD2123A}" type="presOf" srcId="{A218DF4E-99CE-4624-BA4B-B07076FC629F}" destId="{71B6E785-3248-4578-BF9B-2AB89F9466FB}" srcOrd="0" destOrd="0" presId="urn:microsoft.com/office/officeart/2005/8/layout/hProcess4"/>
    <dgm:cxn modelId="{6E8AA213-64AA-467B-883D-90B95B2D886E}" srcId="{0D8E9A31-02E4-4838-9F03-BBAA2236C114}" destId="{9E493CA1-6344-4F15-9287-BDBB11264901}" srcOrd="1" destOrd="0" parTransId="{EE19BD62-D6BB-4693-B11F-4FA5F207C340}" sibTransId="{438A09FE-D7C4-4048-9EFF-FE3807FF004B}"/>
    <dgm:cxn modelId="{942BD5B8-D613-4147-97A9-764F43E503C3}" srcId="{C64E104A-3D93-4E2C-B826-149AF5203084}" destId="{0D8E9A31-02E4-4838-9F03-BBAA2236C114}" srcOrd="2" destOrd="0" parTransId="{36B2CA1D-C1AE-4F05-882B-869B9300B551}" sibTransId="{3310CA8F-43C5-4C7D-8078-152A3053E24E}"/>
    <dgm:cxn modelId="{03569B1A-D43A-4532-9949-D915B3251A4F}" type="presOf" srcId="{F6A35FCD-2C30-4598-A182-592C56299675}" destId="{462A04C7-17FB-4849-8B81-B8040F7888BA}" srcOrd="0" destOrd="0" presId="urn:microsoft.com/office/officeart/2005/8/layout/hProcess4"/>
    <dgm:cxn modelId="{B8A8FE0D-56AF-4CB5-B61E-FEADDB982B30}" srcId="{0D8E9A31-02E4-4838-9F03-BBAA2236C114}" destId="{F6A35FCD-2C30-4598-A182-592C56299675}" srcOrd="0" destOrd="0" parTransId="{1D0F3322-3D9B-43E0-85E4-A8484C147936}" sibTransId="{8A17097D-B278-4464-BF43-17A9F760EE6C}"/>
    <dgm:cxn modelId="{7C3694C7-DCD9-452F-BBBA-17F7DB22653D}" type="presOf" srcId="{2BA03BF3-DB10-4B9C-8E3E-1814E61DF34A}" destId="{625963B6-A520-4217-A697-8D492D204BB6}" srcOrd="1" destOrd="0" presId="urn:microsoft.com/office/officeart/2005/8/layout/hProcess4"/>
    <dgm:cxn modelId="{375EC1E7-0973-485E-BCDB-45AA960E847C}" type="presOf" srcId="{D0EB6A90-24F7-4861-8D3B-CB298C08460C}" destId="{A870C021-EEF2-415C-9BEE-CAA2E0E58A46}" srcOrd="0" destOrd="0" presId="urn:microsoft.com/office/officeart/2005/8/layout/hProcess4"/>
    <dgm:cxn modelId="{588D1018-DD89-400E-BAAD-FD606C7A2EBE}" type="presOf" srcId="{68860120-D63B-485D-87DD-1D661A56886C}" destId="{A96E25A4-26BA-4B62-A228-3CC25B9E1658}" srcOrd="0" destOrd="1" presId="urn:microsoft.com/office/officeart/2005/8/layout/hProcess4"/>
    <dgm:cxn modelId="{8A64D4B1-7E86-4915-97DD-A228BE0CB4D8}" type="presOf" srcId="{1AC797A6-0161-4354-844E-8B46EE18A3CF}" destId="{EA410BD7-69FC-4C0D-9E5A-D6C175666399}" srcOrd="0" destOrd="0" presId="urn:microsoft.com/office/officeart/2005/8/layout/hProcess4"/>
    <dgm:cxn modelId="{8B0912AD-A301-47B5-AE91-DB98BF4E15AB}" type="presOf" srcId="{3310CA8F-43C5-4C7D-8078-152A3053E24E}" destId="{6DFC04FA-BCF9-48DF-BD0D-7542259A101C}" srcOrd="0" destOrd="0" presId="urn:microsoft.com/office/officeart/2005/8/layout/hProcess4"/>
    <dgm:cxn modelId="{BC9CA08B-09A7-46AE-BBEF-096AEE7E1294}" type="presOf" srcId="{1F39A4D9-4614-4FA7-8493-CC3A5B47A311}" destId="{E7AE1D78-21FF-4B7D-A9BD-E237B932065D}" srcOrd="1" destOrd="0" presId="urn:microsoft.com/office/officeart/2005/8/layout/hProcess4"/>
    <dgm:cxn modelId="{EB05C343-5376-460E-8883-FD1822BEF6AC}" type="presOf" srcId="{9E493CA1-6344-4F15-9287-BDBB11264901}" destId="{462A04C7-17FB-4849-8B81-B8040F7888BA}" srcOrd="0" destOrd="1" presId="urn:microsoft.com/office/officeart/2005/8/layout/hProcess4"/>
    <dgm:cxn modelId="{519EC55A-7CFA-41B3-A5D4-B2F1AB5C259F}" type="presOf" srcId="{F6A35FCD-2C30-4598-A182-592C56299675}" destId="{C33CF3E6-A4BB-452D-9766-09952C0DA7F5}" srcOrd="1" destOrd="0" presId="urn:microsoft.com/office/officeart/2005/8/layout/hProcess4"/>
    <dgm:cxn modelId="{819F36BD-1647-402E-BF6D-2FC089F1FB46}" srcId="{69F91703-9C72-41DD-A51C-49073E2E7663}" destId="{98A14328-67AF-41F6-802A-F8F6E428604C}" srcOrd="1" destOrd="0" parTransId="{B4EBEE00-1E87-4690-9032-1D804FBADE12}" sibTransId="{C43B5B66-3D45-433A-B90B-03CFB9BFA3B5}"/>
    <dgm:cxn modelId="{66EF4C91-B9C3-4300-BC7E-82044D418C7F}" type="presOf" srcId="{68860120-D63B-485D-87DD-1D661A56886C}" destId="{55BCCCEB-5772-4857-A4F2-E362656B10F6}" srcOrd="1" destOrd="1" presId="urn:microsoft.com/office/officeart/2005/8/layout/hProcess4"/>
    <dgm:cxn modelId="{C8F99251-AEE9-4BA4-BC78-437DCD38E5CB}" srcId="{C64E104A-3D93-4E2C-B826-149AF5203084}" destId="{A218DF4E-99CE-4624-BA4B-B07076FC629F}" srcOrd="0" destOrd="0" parTransId="{31E68CD9-C3AD-4FD7-BEF7-98B93FAE1302}" sibTransId="{1AC797A6-0161-4354-844E-8B46EE18A3CF}"/>
    <dgm:cxn modelId="{082EAE94-0322-464B-AB03-1BB558E0578F}" type="presOf" srcId="{BB1A0F11-7111-4935-A339-FB918070130B}" destId="{64007268-E787-427D-B8BA-5999B068D6FC}" srcOrd="0" destOrd="2" presId="urn:microsoft.com/office/officeart/2005/8/layout/hProcess4"/>
    <dgm:cxn modelId="{7086BFEA-22F3-4D48-88A4-6E5A9512E2FE}" type="presOf" srcId="{69F91703-9C72-41DD-A51C-49073E2E7663}" destId="{A990CC27-0412-4938-830E-ABD488E430AE}" srcOrd="0" destOrd="0" presId="urn:microsoft.com/office/officeart/2005/8/layout/hProcess4"/>
    <dgm:cxn modelId="{66503049-9105-46D6-AF9F-B0FFDDAAF5BC}" type="presOf" srcId="{98A14328-67AF-41F6-802A-F8F6E428604C}" destId="{57B17A3E-A151-4711-91CC-EEE0E3039685}" srcOrd="1" destOrd="1" presId="urn:microsoft.com/office/officeart/2005/8/layout/hProcess4"/>
    <dgm:cxn modelId="{912DF977-59D4-40A8-8AF8-22BA5FEBEC67}" type="presOf" srcId="{5737C6BB-55F0-4315-9A90-F9F264B4036E}" destId="{ED8E15DF-E909-4A1B-A957-A15A5903C4C5}" srcOrd="0" destOrd="1" presId="urn:microsoft.com/office/officeart/2005/8/layout/hProcess4"/>
    <dgm:cxn modelId="{94958F67-B83A-46B1-AE1E-75B1F12A7C21}" type="presOf" srcId="{C64E104A-3D93-4E2C-B826-149AF5203084}" destId="{66636DDF-39D7-4D23-BC94-201B44CC7852}" srcOrd="0" destOrd="0" presId="urn:microsoft.com/office/officeart/2005/8/layout/hProcess4"/>
    <dgm:cxn modelId="{5201F42A-0382-4912-87E2-A7A72DFF8726}" srcId="{55AA0B95-F307-44B3-94A8-8C616C2AF751}" destId="{BB1A0F11-7111-4935-A339-FB918070130B}" srcOrd="2" destOrd="0" parTransId="{2110AA5F-482D-4F59-B82B-BDDA67F43BAB}" sibTransId="{BF077AEF-2425-4E30-8B6B-608F87F13E4A}"/>
    <dgm:cxn modelId="{5E6F14CE-109E-460E-9B94-F3591CAE6F8B}" type="presOf" srcId="{5737C6BB-55F0-4315-9A90-F9F264B4036E}" destId="{625963B6-A520-4217-A697-8D492D204BB6}" srcOrd="1" destOrd="1" presId="urn:microsoft.com/office/officeart/2005/8/layout/hProcess4"/>
    <dgm:cxn modelId="{2D39E7A1-453F-448D-A930-A6D77EBA12F5}" type="presOf" srcId="{1F9771EC-E980-4D7E-B2BA-80C630318854}" destId="{0A333E36-0687-41A2-A1D6-F32A1381DD54}" srcOrd="0" destOrd="0" presId="urn:microsoft.com/office/officeart/2005/8/layout/hProcess4"/>
    <dgm:cxn modelId="{6DB030F2-E9D3-435A-AF18-8A6EDF22E61C}" srcId="{55AA0B95-F307-44B3-94A8-8C616C2AF751}" destId="{C3C981BE-EE17-48DA-B97E-03FF4A1D91DC}" srcOrd="1" destOrd="0" parTransId="{EA363A18-736B-4AA5-A37A-BAD24961FB26}" sibTransId="{D94E9B41-5E6C-4D6F-BB2C-AA37B6876917}"/>
    <dgm:cxn modelId="{27C9C66F-7B28-4DFF-A93A-4B3FE73D3DC8}" srcId="{1F9771EC-E980-4D7E-B2BA-80C630318854}" destId="{CB2F96EA-6462-42EC-A662-86E80955EF32}" srcOrd="2" destOrd="0" parTransId="{6637B717-4953-448B-829F-16DB1985DB89}" sibTransId="{ED119C4E-1246-4D00-AC5C-037A759E1A00}"/>
    <dgm:cxn modelId="{11E9E66C-0BD0-4BBE-96B3-CE6AEB5FB850}" srcId="{1F9771EC-E980-4D7E-B2BA-80C630318854}" destId="{2BA03BF3-DB10-4B9C-8E3E-1814E61DF34A}" srcOrd="0" destOrd="0" parTransId="{F7404A07-E7B3-4075-AE78-4E32AF604D4A}" sibTransId="{2FD9FECE-C165-45B3-9CB4-A72AF5E7BF13}"/>
    <dgm:cxn modelId="{4EC7776E-7AAE-40AC-ADE1-8A3885F4EC51}" type="presOf" srcId="{2BA03BF3-DB10-4B9C-8E3E-1814E61DF34A}" destId="{ED8E15DF-E909-4A1B-A957-A15A5903C4C5}" srcOrd="0" destOrd="0" presId="urn:microsoft.com/office/officeart/2005/8/layout/hProcess4"/>
    <dgm:cxn modelId="{BFE758EA-19DC-4663-BA93-401352F777FA}" type="presOf" srcId="{BA75919D-44FB-4B54-84FB-B04CB386CD9E}" destId="{A96E25A4-26BA-4B62-A228-3CC25B9E1658}" srcOrd="0" destOrd="0" presId="urn:microsoft.com/office/officeart/2005/8/layout/hProcess4"/>
    <dgm:cxn modelId="{220B67C0-E4A2-4739-A99C-FC07F2E18B31}" type="presOf" srcId="{C3C981BE-EE17-48DA-B97E-03FF4A1D91DC}" destId="{64007268-E787-427D-B8BA-5999B068D6FC}" srcOrd="0" destOrd="1" presId="urn:microsoft.com/office/officeart/2005/8/layout/hProcess4"/>
    <dgm:cxn modelId="{13010955-C77E-4176-8D5C-483C24468DB2}" type="presOf" srcId="{98A14328-67AF-41F6-802A-F8F6E428604C}" destId="{11790E06-66A4-4CE6-B69E-A58E5F27F8CB}" srcOrd="0" destOrd="1" presId="urn:microsoft.com/office/officeart/2005/8/layout/hProcess4"/>
    <dgm:cxn modelId="{C8E32325-CB60-4591-AF60-19C777592CF5}" type="presOf" srcId="{C3C981BE-EE17-48DA-B97E-03FF4A1D91DC}" destId="{E7AE1D78-21FF-4B7D-A9BD-E237B932065D}" srcOrd="1" destOrd="1" presId="urn:microsoft.com/office/officeart/2005/8/layout/hProcess4"/>
    <dgm:cxn modelId="{2150036D-5625-4CF5-A181-F154419E6665}" type="presOf" srcId="{1F39A4D9-4614-4FA7-8493-CC3A5B47A311}" destId="{64007268-E787-427D-B8BA-5999B068D6FC}" srcOrd="0" destOrd="0" presId="urn:microsoft.com/office/officeart/2005/8/layout/hProcess4"/>
    <dgm:cxn modelId="{007D2B03-C2F2-46BC-A004-1CD0333535E8}" type="presOf" srcId="{55AA0B95-F307-44B3-94A8-8C616C2AF751}" destId="{84060658-96B9-4110-8353-9B5BF1CF50A1}" srcOrd="0" destOrd="0" presId="urn:microsoft.com/office/officeart/2005/8/layout/hProcess4"/>
    <dgm:cxn modelId="{BB128704-1F01-494E-9781-C79C7933233F}" type="presOf" srcId="{BA70A387-CEBE-4607-BDAE-537B85BC29EA}" destId="{625963B6-A520-4217-A697-8D492D204BB6}" srcOrd="1" destOrd="3" presId="urn:microsoft.com/office/officeart/2005/8/layout/hProcess4"/>
    <dgm:cxn modelId="{877313C5-4F16-492B-A865-650E190ACCBD}" type="presOf" srcId="{BA70A387-CEBE-4607-BDAE-537B85BC29EA}" destId="{ED8E15DF-E909-4A1B-A957-A15A5903C4C5}" srcOrd="0" destOrd="3" presId="urn:microsoft.com/office/officeart/2005/8/layout/hProcess4"/>
    <dgm:cxn modelId="{9B50ACAD-66C5-4170-8B8E-EAE274D10984}" srcId="{C64E104A-3D93-4E2C-B826-149AF5203084}" destId="{1F9771EC-E980-4D7E-B2BA-80C630318854}" srcOrd="1" destOrd="0" parTransId="{2E422765-6882-460E-8199-B9B543E2DEDC}" sibTransId="{CD44CE6E-41D1-4126-B62C-BDCE412D3300}"/>
    <dgm:cxn modelId="{77B06B8A-C6F6-4425-B948-CB62420A2E62}" type="presOf" srcId="{BA75919D-44FB-4B54-84FB-B04CB386CD9E}" destId="{55BCCCEB-5772-4857-A4F2-E362656B10F6}" srcOrd="1" destOrd="0" presId="urn:microsoft.com/office/officeart/2005/8/layout/hProcess4"/>
    <dgm:cxn modelId="{54F5FA02-5DC5-4DD4-BF85-DA8BB950CAF5}" srcId="{C64E104A-3D93-4E2C-B826-149AF5203084}" destId="{69F91703-9C72-41DD-A51C-49073E2E7663}" srcOrd="4" destOrd="0" parTransId="{AE6052DD-ECF5-47A6-B433-C6155E3DC28C}" sibTransId="{53128FCA-4659-4DD9-881F-071F3BCAA181}"/>
    <dgm:cxn modelId="{22E1521C-634F-4900-8C74-5F4739FA428F}" srcId="{C64E104A-3D93-4E2C-B826-149AF5203084}" destId="{55AA0B95-F307-44B3-94A8-8C616C2AF751}" srcOrd="3" destOrd="0" parTransId="{B15C6B36-33DE-425B-88D1-8E189B03D6EB}" sibTransId="{D0EB6A90-24F7-4861-8D3B-CB298C08460C}"/>
    <dgm:cxn modelId="{84E5AAA0-F789-4DC3-95EC-9D053BAAB93E}" type="presOf" srcId="{0D8E9A31-02E4-4838-9F03-BBAA2236C114}" destId="{EEF0D8AD-ACC7-4F0D-829D-BAD50B91DA7A}" srcOrd="0" destOrd="0" presId="urn:microsoft.com/office/officeart/2005/8/layout/hProcess4"/>
    <dgm:cxn modelId="{ED02F5EC-A8BF-4110-BDA5-86657D7F3FE8}" type="presOf" srcId="{41BB9204-55ED-4AD0-974E-9D55ADA720C1}" destId="{57B17A3E-A151-4711-91CC-EEE0E3039685}" srcOrd="1" destOrd="0" presId="urn:microsoft.com/office/officeart/2005/8/layout/hProcess4"/>
    <dgm:cxn modelId="{CB492DED-05E2-4629-BDBA-8BF7EEBD3366}" srcId="{1F9771EC-E980-4D7E-B2BA-80C630318854}" destId="{BA70A387-CEBE-4607-BDAE-537B85BC29EA}" srcOrd="3" destOrd="0" parTransId="{66DB377D-7D18-4F2E-BEAE-637C545E355D}" sibTransId="{A99AD6CC-5FC4-4BEC-AE9D-BFCC6EF44567}"/>
    <dgm:cxn modelId="{C3D61382-CD0E-4724-B33C-54A52906A6E7}" type="presOf" srcId="{9E493CA1-6344-4F15-9287-BDBB11264901}" destId="{C33CF3E6-A4BB-452D-9766-09952C0DA7F5}" srcOrd="1" destOrd="1" presId="urn:microsoft.com/office/officeart/2005/8/layout/hProcess4"/>
    <dgm:cxn modelId="{13916FDA-7EBB-477A-8D1F-073FB670A3FB}" srcId="{55AA0B95-F307-44B3-94A8-8C616C2AF751}" destId="{1F39A4D9-4614-4FA7-8493-CC3A5B47A311}" srcOrd="0" destOrd="0" parTransId="{4FA6E4BD-08B0-48DD-AF8E-3A802F11B82A}" sibTransId="{312F630F-6050-49F8-B4CD-A671191BE791}"/>
    <dgm:cxn modelId="{4CC38334-D80F-4994-A82D-5CE2FA2F07A5}" srcId="{A218DF4E-99CE-4624-BA4B-B07076FC629F}" destId="{68860120-D63B-485D-87DD-1D661A56886C}" srcOrd="1" destOrd="0" parTransId="{D02D9991-6823-4F91-A5EB-1B582E680106}" sibTransId="{F8FC9C1F-BE2D-47C9-BCFE-95815C6BDFDE}"/>
    <dgm:cxn modelId="{B7953BE1-4325-45C8-8342-63C2742775DB}" srcId="{69F91703-9C72-41DD-A51C-49073E2E7663}" destId="{41BB9204-55ED-4AD0-974E-9D55ADA720C1}" srcOrd="0" destOrd="0" parTransId="{8128D436-5BC5-4B61-A4E8-3C08DD2DB11F}" sibTransId="{BFD7FD4B-8E3E-4034-9E3B-DE5CF068D17A}"/>
    <dgm:cxn modelId="{699EE0DE-76B8-4160-964E-5D3F999A86B1}" srcId="{1F9771EC-E980-4D7E-B2BA-80C630318854}" destId="{5737C6BB-55F0-4315-9A90-F9F264B4036E}" srcOrd="1" destOrd="0" parTransId="{F793C43C-3E58-4A70-AD12-97A255F1CFA8}" sibTransId="{A91976BA-BE27-44E8-9B70-FF182D17EB3C}"/>
    <dgm:cxn modelId="{FA6AE0B8-A968-4897-B42D-22F9547A359F}" type="presOf" srcId="{CB2F96EA-6462-42EC-A662-86E80955EF32}" destId="{ED8E15DF-E909-4A1B-A957-A15A5903C4C5}" srcOrd="0" destOrd="2" presId="urn:microsoft.com/office/officeart/2005/8/layout/hProcess4"/>
    <dgm:cxn modelId="{EE86AE49-2C5B-481A-A64F-B3FA7929108C}" type="presOf" srcId="{41BB9204-55ED-4AD0-974E-9D55ADA720C1}" destId="{11790E06-66A4-4CE6-B69E-A58E5F27F8CB}" srcOrd="0" destOrd="0" presId="urn:microsoft.com/office/officeart/2005/8/layout/hProcess4"/>
    <dgm:cxn modelId="{962C2F9D-35E6-46EC-94FD-084A8D32F7AE}" type="presOf" srcId="{CD44CE6E-41D1-4126-B62C-BDCE412D3300}" destId="{429D5E6C-613B-492E-A6BB-F964E5105742}" srcOrd="0" destOrd="0" presId="urn:microsoft.com/office/officeart/2005/8/layout/hProcess4"/>
    <dgm:cxn modelId="{D6EEDC67-0896-447C-A556-007FEC095604}" type="presOf" srcId="{BB1A0F11-7111-4935-A339-FB918070130B}" destId="{E7AE1D78-21FF-4B7D-A9BD-E237B932065D}" srcOrd="1" destOrd="2" presId="urn:microsoft.com/office/officeart/2005/8/layout/hProcess4"/>
    <dgm:cxn modelId="{89E0A1AB-2583-495E-A22B-270403549B99}" type="presOf" srcId="{CB2F96EA-6462-42EC-A662-86E80955EF32}" destId="{625963B6-A520-4217-A697-8D492D204BB6}" srcOrd="1" destOrd="2" presId="urn:microsoft.com/office/officeart/2005/8/layout/hProcess4"/>
    <dgm:cxn modelId="{400A867A-E775-4C7E-93B8-FF2E9B052EAF}" type="presParOf" srcId="{66636DDF-39D7-4D23-BC94-201B44CC7852}" destId="{E0FECA6C-9ADA-4578-890E-5B1E350072FB}" srcOrd="0" destOrd="0" presId="urn:microsoft.com/office/officeart/2005/8/layout/hProcess4"/>
    <dgm:cxn modelId="{4654066E-820C-49CA-A572-A61CFCD315C6}" type="presParOf" srcId="{66636DDF-39D7-4D23-BC94-201B44CC7852}" destId="{96D96BA7-5FCE-4240-BDF5-1915CE8BAB5E}" srcOrd="1" destOrd="0" presId="urn:microsoft.com/office/officeart/2005/8/layout/hProcess4"/>
    <dgm:cxn modelId="{D725160F-861B-441E-B2DD-A79BDB723B46}" type="presParOf" srcId="{66636DDF-39D7-4D23-BC94-201B44CC7852}" destId="{75E793AF-A708-4A32-B4D4-ED4D34DFDDE3}" srcOrd="2" destOrd="0" presId="urn:microsoft.com/office/officeart/2005/8/layout/hProcess4"/>
    <dgm:cxn modelId="{7D15ACBD-0AA4-4835-8AFF-0F92779791EC}" type="presParOf" srcId="{75E793AF-A708-4A32-B4D4-ED4D34DFDDE3}" destId="{CBABEE43-E7AE-4730-A4A0-162AB201855E}" srcOrd="0" destOrd="0" presId="urn:microsoft.com/office/officeart/2005/8/layout/hProcess4"/>
    <dgm:cxn modelId="{120C4EE2-0AED-44F1-952E-2728D48E0C6B}" type="presParOf" srcId="{CBABEE43-E7AE-4730-A4A0-162AB201855E}" destId="{A16853C5-59CA-4A82-BDCA-8F3056167FAC}" srcOrd="0" destOrd="0" presId="urn:microsoft.com/office/officeart/2005/8/layout/hProcess4"/>
    <dgm:cxn modelId="{AC4C318F-DD0B-4536-84CA-8597AB9A5ECF}" type="presParOf" srcId="{CBABEE43-E7AE-4730-A4A0-162AB201855E}" destId="{A96E25A4-26BA-4B62-A228-3CC25B9E1658}" srcOrd="1" destOrd="0" presId="urn:microsoft.com/office/officeart/2005/8/layout/hProcess4"/>
    <dgm:cxn modelId="{DE3ACFB3-1FEB-4D4D-8E1B-93911B3304E6}" type="presParOf" srcId="{CBABEE43-E7AE-4730-A4A0-162AB201855E}" destId="{55BCCCEB-5772-4857-A4F2-E362656B10F6}" srcOrd="2" destOrd="0" presId="urn:microsoft.com/office/officeart/2005/8/layout/hProcess4"/>
    <dgm:cxn modelId="{A615684E-ED2A-479D-BDE9-13ACFFC2FACB}" type="presParOf" srcId="{CBABEE43-E7AE-4730-A4A0-162AB201855E}" destId="{71B6E785-3248-4578-BF9B-2AB89F9466FB}" srcOrd="3" destOrd="0" presId="urn:microsoft.com/office/officeart/2005/8/layout/hProcess4"/>
    <dgm:cxn modelId="{20B96205-6D30-4657-B877-7AE8B5482408}" type="presParOf" srcId="{CBABEE43-E7AE-4730-A4A0-162AB201855E}" destId="{C6CB8F54-F9B1-4630-A7E3-32A726712022}" srcOrd="4" destOrd="0" presId="urn:microsoft.com/office/officeart/2005/8/layout/hProcess4"/>
    <dgm:cxn modelId="{410C787F-823D-49A6-849D-DA5E391C7ADC}" type="presParOf" srcId="{75E793AF-A708-4A32-B4D4-ED4D34DFDDE3}" destId="{EA410BD7-69FC-4C0D-9E5A-D6C175666399}" srcOrd="1" destOrd="0" presId="urn:microsoft.com/office/officeart/2005/8/layout/hProcess4"/>
    <dgm:cxn modelId="{5CE90918-5591-427E-8B33-CAB202351548}" type="presParOf" srcId="{75E793AF-A708-4A32-B4D4-ED4D34DFDDE3}" destId="{C21B6953-E5BE-4E78-AAB8-6DF41A77568B}" srcOrd="2" destOrd="0" presId="urn:microsoft.com/office/officeart/2005/8/layout/hProcess4"/>
    <dgm:cxn modelId="{8D3D1D79-B754-4B4B-8706-FA169C92E789}" type="presParOf" srcId="{C21B6953-E5BE-4E78-AAB8-6DF41A77568B}" destId="{96BCB6DE-13CD-4ED1-9F1F-B6DE4DA5C7B2}" srcOrd="0" destOrd="0" presId="urn:microsoft.com/office/officeart/2005/8/layout/hProcess4"/>
    <dgm:cxn modelId="{6ED02894-3B84-43E4-BDE9-456782810A78}" type="presParOf" srcId="{C21B6953-E5BE-4E78-AAB8-6DF41A77568B}" destId="{ED8E15DF-E909-4A1B-A957-A15A5903C4C5}" srcOrd="1" destOrd="0" presId="urn:microsoft.com/office/officeart/2005/8/layout/hProcess4"/>
    <dgm:cxn modelId="{F2F6140A-5A17-4414-B1C7-B8A20D8F220F}" type="presParOf" srcId="{C21B6953-E5BE-4E78-AAB8-6DF41A77568B}" destId="{625963B6-A520-4217-A697-8D492D204BB6}" srcOrd="2" destOrd="0" presId="urn:microsoft.com/office/officeart/2005/8/layout/hProcess4"/>
    <dgm:cxn modelId="{27C07964-3C48-496B-8686-69CADF3EE93E}" type="presParOf" srcId="{C21B6953-E5BE-4E78-AAB8-6DF41A77568B}" destId="{0A333E36-0687-41A2-A1D6-F32A1381DD54}" srcOrd="3" destOrd="0" presId="urn:microsoft.com/office/officeart/2005/8/layout/hProcess4"/>
    <dgm:cxn modelId="{4383661F-B87F-488D-B858-C00023140334}" type="presParOf" srcId="{C21B6953-E5BE-4E78-AAB8-6DF41A77568B}" destId="{A952BF4B-72B8-4CEB-98BE-426629E86F10}" srcOrd="4" destOrd="0" presId="urn:microsoft.com/office/officeart/2005/8/layout/hProcess4"/>
    <dgm:cxn modelId="{E5CB2F07-51FE-4A8D-BD5D-17E5E7652F86}" type="presParOf" srcId="{75E793AF-A708-4A32-B4D4-ED4D34DFDDE3}" destId="{429D5E6C-613B-492E-A6BB-F964E5105742}" srcOrd="3" destOrd="0" presId="urn:microsoft.com/office/officeart/2005/8/layout/hProcess4"/>
    <dgm:cxn modelId="{C106B452-B2C8-4F4A-B919-1FA73BFE2CD5}" type="presParOf" srcId="{75E793AF-A708-4A32-B4D4-ED4D34DFDDE3}" destId="{0E9DF7A3-4034-4B8B-92EE-82B1945B9ED3}" srcOrd="4" destOrd="0" presId="urn:microsoft.com/office/officeart/2005/8/layout/hProcess4"/>
    <dgm:cxn modelId="{1BEF1150-1EBF-4AAF-9C50-DB7436931351}" type="presParOf" srcId="{0E9DF7A3-4034-4B8B-92EE-82B1945B9ED3}" destId="{D1A876FF-A12A-4EFD-B20C-639D0483880F}" srcOrd="0" destOrd="0" presId="urn:microsoft.com/office/officeart/2005/8/layout/hProcess4"/>
    <dgm:cxn modelId="{0A2229CB-6E4A-4BDC-BA6E-910628514C0D}" type="presParOf" srcId="{0E9DF7A3-4034-4B8B-92EE-82B1945B9ED3}" destId="{462A04C7-17FB-4849-8B81-B8040F7888BA}" srcOrd="1" destOrd="0" presId="urn:microsoft.com/office/officeart/2005/8/layout/hProcess4"/>
    <dgm:cxn modelId="{A1BEBF38-5A28-4706-BA84-09B912E9B8A2}" type="presParOf" srcId="{0E9DF7A3-4034-4B8B-92EE-82B1945B9ED3}" destId="{C33CF3E6-A4BB-452D-9766-09952C0DA7F5}" srcOrd="2" destOrd="0" presId="urn:microsoft.com/office/officeart/2005/8/layout/hProcess4"/>
    <dgm:cxn modelId="{0029DB8E-3E56-4912-9203-DF8DD79AF681}" type="presParOf" srcId="{0E9DF7A3-4034-4B8B-92EE-82B1945B9ED3}" destId="{EEF0D8AD-ACC7-4F0D-829D-BAD50B91DA7A}" srcOrd="3" destOrd="0" presId="urn:microsoft.com/office/officeart/2005/8/layout/hProcess4"/>
    <dgm:cxn modelId="{2195DAB4-D88F-47CC-AA7A-23441329D71D}" type="presParOf" srcId="{0E9DF7A3-4034-4B8B-92EE-82B1945B9ED3}" destId="{EF2657CB-6417-45DF-986A-8C0418E377FB}" srcOrd="4" destOrd="0" presId="urn:microsoft.com/office/officeart/2005/8/layout/hProcess4"/>
    <dgm:cxn modelId="{4B7BB751-72FC-4F25-A570-ECBCF854E011}" type="presParOf" srcId="{75E793AF-A708-4A32-B4D4-ED4D34DFDDE3}" destId="{6DFC04FA-BCF9-48DF-BD0D-7542259A101C}" srcOrd="5" destOrd="0" presId="urn:microsoft.com/office/officeart/2005/8/layout/hProcess4"/>
    <dgm:cxn modelId="{7E541E99-465D-40F3-BB5B-DF75347DE9A8}" type="presParOf" srcId="{75E793AF-A708-4A32-B4D4-ED4D34DFDDE3}" destId="{CB45CFFD-9634-4DFB-AA95-6029C8938264}" srcOrd="6" destOrd="0" presId="urn:microsoft.com/office/officeart/2005/8/layout/hProcess4"/>
    <dgm:cxn modelId="{316B9692-28DA-462E-A2F6-44C4C4A73D17}" type="presParOf" srcId="{CB45CFFD-9634-4DFB-AA95-6029C8938264}" destId="{DF5D9437-4D1B-4908-9F71-EB8797C61EA1}" srcOrd="0" destOrd="0" presId="urn:microsoft.com/office/officeart/2005/8/layout/hProcess4"/>
    <dgm:cxn modelId="{0EF249AF-9139-4B7D-918E-8740E7F180F2}" type="presParOf" srcId="{CB45CFFD-9634-4DFB-AA95-6029C8938264}" destId="{64007268-E787-427D-B8BA-5999B068D6FC}" srcOrd="1" destOrd="0" presId="urn:microsoft.com/office/officeart/2005/8/layout/hProcess4"/>
    <dgm:cxn modelId="{4872A430-FBE2-489C-BB9D-800B900A8E5D}" type="presParOf" srcId="{CB45CFFD-9634-4DFB-AA95-6029C8938264}" destId="{E7AE1D78-21FF-4B7D-A9BD-E237B932065D}" srcOrd="2" destOrd="0" presId="urn:microsoft.com/office/officeart/2005/8/layout/hProcess4"/>
    <dgm:cxn modelId="{645B6135-18CB-41D9-B94A-4B0C5A7B9D84}" type="presParOf" srcId="{CB45CFFD-9634-4DFB-AA95-6029C8938264}" destId="{84060658-96B9-4110-8353-9B5BF1CF50A1}" srcOrd="3" destOrd="0" presId="urn:microsoft.com/office/officeart/2005/8/layout/hProcess4"/>
    <dgm:cxn modelId="{650D6943-7469-42BD-A838-5A84CAE89C33}" type="presParOf" srcId="{CB45CFFD-9634-4DFB-AA95-6029C8938264}" destId="{206230AD-A43F-4F35-8330-6E62A964F65F}" srcOrd="4" destOrd="0" presId="urn:microsoft.com/office/officeart/2005/8/layout/hProcess4"/>
    <dgm:cxn modelId="{60DF9BAD-FEEB-4752-A2B7-D1BB0E15DEE3}" type="presParOf" srcId="{75E793AF-A708-4A32-B4D4-ED4D34DFDDE3}" destId="{A870C021-EEF2-415C-9BEE-CAA2E0E58A46}" srcOrd="7" destOrd="0" presId="urn:microsoft.com/office/officeart/2005/8/layout/hProcess4"/>
    <dgm:cxn modelId="{99EC5E1E-91C3-4579-B659-49B10300973F}" type="presParOf" srcId="{75E793AF-A708-4A32-B4D4-ED4D34DFDDE3}" destId="{0D2162A4-31EA-44E6-AA25-243C92C42B74}" srcOrd="8" destOrd="0" presId="urn:microsoft.com/office/officeart/2005/8/layout/hProcess4"/>
    <dgm:cxn modelId="{417651D8-659F-4A72-9A36-4C98756E833A}" type="presParOf" srcId="{0D2162A4-31EA-44E6-AA25-243C92C42B74}" destId="{B6D71CFB-89CA-44FE-B895-D75A8941444F}" srcOrd="0" destOrd="0" presId="urn:microsoft.com/office/officeart/2005/8/layout/hProcess4"/>
    <dgm:cxn modelId="{14829CC9-84FB-485F-89DE-F20ACF2E6138}" type="presParOf" srcId="{0D2162A4-31EA-44E6-AA25-243C92C42B74}" destId="{11790E06-66A4-4CE6-B69E-A58E5F27F8CB}" srcOrd="1" destOrd="0" presId="urn:microsoft.com/office/officeart/2005/8/layout/hProcess4"/>
    <dgm:cxn modelId="{0ADF077C-1278-4098-BD80-F5DD919BC2F9}" type="presParOf" srcId="{0D2162A4-31EA-44E6-AA25-243C92C42B74}" destId="{57B17A3E-A151-4711-91CC-EEE0E3039685}" srcOrd="2" destOrd="0" presId="urn:microsoft.com/office/officeart/2005/8/layout/hProcess4"/>
    <dgm:cxn modelId="{8E8C6CE5-A3B4-4333-9892-0BE13FA2676E}" type="presParOf" srcId="{0D2162A4-31EA-44E6-AA25-243C92C42B74}" destId="{A990CC27-0412-4938-830E-ABD488E430AE}" srcOrd="3" destOrd="0" presId="urn:microsoft.com/office/officeart/2005/8/layout/hProcess4"/>
    <dgm:cxn modelId="{7AB0B32A-F9F8-4269-BE58-31864D5DC11F}" type="presParOf" srcId="{0D2162A4-31EA-44E6-AA25-243C92C42B74}" destId="{8ACD14BC-0D18-4573-8256-06AA012B4476}" srcOrd="4" destOrd="0" presId="urn:microsoft.com/office/officeart/2005/8/layout/h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96ABAFE-5130-4D76-BA27-147AAAF5529F}"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US"/>
        </a:p>
      </dgm:t>
    </dgm:pt>
    <dgm:pt modelId="{B8C5E970-116B-46B5-AADA-F533BEA7676A}">
      <dgm:prSet phldrT="[Text]"/>
      <dgm:spPr/>
      <dgm:t>
        <a:bodyPr/>
        <a:lstStyle/>
        <a:p>
          <a:r>
            <a:rPr lang="en-US" dirty="0">
              <a:latin typeface="Arial Black" panose="020B0A04020102020204" pitchFamily="34" charset="0"/>
            </a:rPr>
            <a:t>Small organization or organization with few projects</a:t>
          </a:r>
        </a:p>
      </dgm:t>
    </dgm:pt>
    <dgm:pt modelId="{F8961558-3B54-4461-9D6E-FB281FBA6EF4}" type="parTrans" cxnId="{D6EE3277-EBEC-41F4-A1A7-6A95D3F44395}">
      <dgm:prSet/>
      <dgm:spPr/>
      <dgm:t>
        <a:bodyPr/>
        <a:lstStyle/>
        <a:p>
          <a:endParaRPr lang="en-US"/>
        </a:p>
      </dgm:t>
    </dgm:pt>
    <dgm:pt modelId="{2D663748-F894-400B-8E3C-045F29E55B05}" type="sibTrans" cxnId="{D6EE3277-EBEC-41F4-A1A7-6A95D3F44395}">
      <dgm:prSet/>
      <dgm:spPr/>
      <dgm:t>
        <a:bodyPr/>
        <a:lstStyle/>
        <a:p>
          <a:endParaRPr lang="en-US"/>
        </a:p>
      </dgm:t>
    </dgm:pt>
    <dgm:pt modelId="{D71DB5D9-2C15-47FD-9910-FB82DA258D37}">
      <dgm:prSet phldrT="[Text]"/>
      <dgm:spPr/>
      <dgm:t>
        <a:bodyPr/>
        <a:lstStyle/>
        <a:p>
          <a:r>
            <a:rPr lang="en-US" b="1" dirty="0">
              <a:latin typeface="Arial" panose="020B0604020202020204" pitchFamily="34" charset="0"/>
              <a:cs typeface="Arial" panose="020B0604020202020204" pitchFamily="34" charset="0"/>
            </a:rPr>
            <a:t>Word Document</a:t>
          </a:r>
        </a:p>
      </dgm:t>
    </dgm:pt>
    <dgm:pt modelId="{A0298274-C41C-45AB-9DF7-D4B8E86F74D6}" type="parTrans" cxnId="{9C5C973D-AF97-43C5-A078-1772612175CF}">
      <dgm:prSet/>
      <dgm:spPr/>
      <dgm:t>
        <a:bodyPr/>
        <a:lstStyle/>
        <a:p>
          <a:endParaRPr lang="en-US"/>
        </a:p>
      </dgm:t>
    </dgm:pt>
    <dgm:pt modelId="{DBED04B8-76F9-4AA1-AAAB-29B49889C575}" type="sibTrans" cxnId="{9C5C973D-AF97-43C5-A078-1772612175CF}">
      <dgm:prSet/>
      <dgm:spPr/>
      <dgm:t>
        <a:bodyPr/>
        <a:lstStyle/>
        <a:p>
          <a:endParaRPr lang="en-US"/>
        </a:p>
      </dgm:t>
    </dgm:pt>
    <dgm:pt modelId="{876A418F-374B-4940-8ADD-314E22429952}">
      <dgm:prSet phldrT="[Text]"/>
      <dgm:spPr/>
      <dgm:t>
        <a:bodyPr/>
        <a:lstStyle/>
        <a:p>
          <a:r>
            <a:rPr lang="en-US" b="1" dirty="0">
              <a:latin typeface="Arial" panose="020B0604020202020204" pitchFamily="34" charset="0"/>
              <a:cs typeface="Arial" panose="020B0604020202020204" pitchFamily="34" charset="0"/>
            </a:rPr>
            <a:t>Excel Spreadsheet</a:t>
          </a:r>
        </a:p>
      </dgm:t>
    </dgm:pt>
    <dgm:pt modelId="{A7F16878-AD92-457F-A924-75F83AF037F7}" type="parTrans" cxnId="{E4ADF306-32DC-4B70-86A1-ADBD678DC63F}">
      <dgm:prSet/>
      <dgm:spPr/>
      <dgm:t>
        <a:bodyPr/>
        <a:lstStyle/>
        <a:p>
          <a:endParaRPr lang="en-US"/>
        </a:p>
      </dgm:t>
    </dgm:pt>
    <dgm:pt modelId="{98063EDF-123D-4C1A-AB4A-E2009B7DF426}" type="sibTrans" cxnId="{E4ADF306-32DC-4B70-86A1-ADBD678DC63F}">
      <dgm:prSet/>
      <dgm:spPr/>
      <dgm:t>
        <a:bodyPr/>
        <a:lstStyle/>
        <a:p>
          <a:endParaRPr lang="en-US"/>
        </a:p>
      </dgm:t>
    </dgm:pt>
    <dgm:pt modelId="{17CD3860-8B05-4507-8621-39A3B34290C4}">
      <dgm:prSet phldrT="[Text]"/>
      <dgm:spPr/>
      <dgm:t>
        <a:bodyPr/>
        <a:lstStyle/>
        <a:p>
          <a:r>
            <a:rPr lang="en-US" dirty="0">
              <a:latin typeface="Arial Black" panose="020B0A04020102020204" pitchFamily="34" charset="0"/>
            </a:rPr>
            <a:t>Medium-sized organization</a:t>
          </a:r>
        </a:p>
      </dgm:t>
    </dgm:pt>
    <dgm:pt modelId="{BB3BEC48-5F21-4938-9E2A-903684FABB67}" type="parTrans" cxnId="{319BA235-E5D4-4BD8-A64F-53CDB8FF7E71}">
      <dgm:prSet/>
      <dgm:spPr/>
      <dgm:t>
        <a:bodyPr/>
        <a:lstStyle/>
        <a:p>
          <a:endParaRPr lang="en-US"/>
        </a:p>
      </dgm:t>
    </dgm:pt>
    <dgm:pt modelId="{D57B827E-DD29-4790-91B8-B1AA26A3433D}" type="sibTrans" cxnId="{319BA235-E5D4-4BD8-A64F-53CDB8FF7E71}">
      <dgm:prSet/>
      <dgm:spPr/>
      <dgm:t>
        <a:bodyPr/>
        <a:lstStyle/>
        <a:p>
          <a:endParaRPr lang="en-US"/>
        </a:p>
      </dgm:t>
    </dgm:pt>
    <dgm:pt modelId="{FA3F58F1-A3FE-41F4-BA43-F95FE3ADDF9C}">
      <dgm:prSet phldrT="[Text]"/>
      <dgm:spPr/>
      <dgm:t>
        <a:bodyPr/>
        <a:lstStyle/>
        <a:p>
          <a:r>
            <a:rPr lang="en-US" b="1" dirty="0">
              <a:latin typeface="Arial" panose="020B0604020202020204" pitchFamily="34" charset="0"/>
              <a:cs typeface="Arial" panose="020B0604020202020204" pitchFamily="34" charset="0"/>
            </a:rPr>
            <a:t>Microsoft Project</a:t>
          </a:r>
        </a:p>
      </dgm:t>
    </dgm:pt>
    <dgm:pt modelId="{6432C657-BFC9-477D-8DD1-800AB2F3DA1A}" type="parTrans" cxnId="{87FC3806-2B70-4295-A3C9-CC1C84F080CE}">
      <dgm:prSet/>
      <dgm:spPr/>
      <dgm:t>
        <a:bodyPr/>
        <a:lstStyle/>
        <a:p>
          <a:endParaRPr lang="en-US"/>
        </a:p>
      </dgm:t>
    </dgm:pt>
    <dgm:pt modelId="{2B66D94A-6883-41F0-BA7F-B41DA396F599}" type="sibTrans" cxnId="{87FC3806-2B70-4295-A3C9-CC1C84F080CE}">
      <dgm:prSet/>
      <dgm:spPr/>
      <dgm:t>
        <a:bodyPr/>
        <a:lstStyle/>
        <a:p>
          <a:endParaRPr lang="en-US"/>
        </a:p>
      </dgm:t>
    </dgm:pt>
    <dgm:pt modelId="{5256694B-367F-4196-A022-0E9936F75E5D}">
      <dgm:prSet phldrT="[Text]" phldr="1"/>
      <dgm:spPr/>
      <dgm:t>
        <a:bodyPr/>
        <a:lstStyle/>
        <a:p>
          <a:endParaRPr lang="en-US" b="1" dirty="0">
            <a:latin typeface="Arial" panose="020B0604020202020204" pitchFamily="34" charset="0"/>
            <a:cs typeface="Arial" panose="020B0604020202020204" pitchFamily="34" charset="0"/>
          </a:endParaRPr>
        </a:p>
      </dgm:t>
    </dgm:pt>
    <dgm:pt modelId="{8CDF90D3-385C-4009-9DC0-43E500FAD2E5}" type="parTrans" cxnId="{1C462DFC-AB0E-462F-8659-C29AF3FC2FEC}">
      <dgm:prSet/>
      <dgm:spPr/>
      <dgm:t>
        <a:bodyPr/>
        <a:lstStyle/>
        <a:p>
          <a:endParaRPr lang="en-US"/>
        </a:p>
      </dgm:t>
    </dgm:pt>
    <dgm:pt modelId="{F2DA3B42-DC3C-44C2-AED1-18DBFF0BA12C}" type="sibTrans" cxnId="{1C462DFC-AB0E-462F-8659-C29AF3FC2FEC}">
      <dgm:prSet/>
      <dgm:spPr/>
      <dgm:t>
        <a:bodyPr/>
        <a:lstStyle/>
        <a:p>
          <a:endParaRPr lang="en-US"/>
        </a:p>
      </dgm:t>
    </dgm:pt>
    <dgm:pt modelId="{2343E769-4C37-47E2-A34F-012F2712D3A1}">
      <dgm:prSet phldrT="[Text]"/>
      <dgm:spPr/>
      <dgm:t>
        <a:bodyPr/>
        <a:lstStyle/>
        <a:p>
          <a:r>
            <a:rPr lang="en-US" dirty="0">
              <a:latin typeface="Arial Black" panose="020B0A04020102020204" pitchFamily="34" charset="0"/>
            </a:rPr>
            <a:t>Large Organization</a:t>
          </a:r>
        </a:p>
      </dgm:t>
    </dgm:pt>
    <dgm:pt modelId="{66C9EAFF-0B90-44B7-BDDD-724CC1FD8B97}" type="parTrans" cxnId="{703C9AE9-31C6-48FE-8275-75FEA5FB6DE1}">
      <dgm:prSet/>
      <dgm:spPr/>
      <dgm:t>
        <a:bodyPr/>
        <a:lstStyle/>
        <a:p>
          <a:endParaRPr lang="en-US"/>
        </a:p>
      </dgm:t>
    </dgm:pt>
    <dgm:pt modelId="{AA78C203-410B-463A-A4BA-3AE3DB9B8554}" type="sibTrans" cxnId="{703C9AE9-31C6-48FE-8275-75FEA5FB6DE1}">
      <dgm:prSet/>
      <dgm:spPr/>
      <dgm:t>
        <a:bodyPr/>
        <a:lstStyle/>
        <a:p>
          <a:endParaRPr lang="en-US"/>
        </a:p>
      </dgm:t>
    </dgm:pt>
    <dgm:pt modelId="{E0B30694-16BD-4F08-BF7F-73D9F01562D9}">
      <dgm:prSet phldrT="[Text]"/>
      <dgm:spPr/>
      <dgm:t>
        <a:bodyPr/>
        <a:lstStyle/>
        <a:p>
          <a:r>
            <a:rPr lang="en-US" b="1" dirty="0">
              <a:latin typeface="Arial" panose="020B0604020202020204" pitchFamily="34" charset="0"/>
              <a:cs typeface="Arial" panose="020B0604020202020204" pitchFamily="34" charset="0"/>
            </a:rPr>
            <a:t>Project Portfolio Management Tool</a:t>
          </a:r>
        </a:p>
      </dgm:t>
    </dgm:pt>
    <dgm:pt modelId="{05FDAE06-EAA2-402E-8F53-4817AA1114BB}" type="parTrans" cxnId="{D65969F7-F10E-4216-8793-843D400F85AF}">
      <dgm:prSet/>
      <dgm:spPr/>
      <dgm:t>
        <a:bodyPr/>
        <a:lstStyle/>
        <a:p>
          <a:endParaRPr lang="en-US"/>
        </a:p>
      </dgm:t>
    </dgm:pt>
    <dgm:pt modelId="{24A250B2-B058-4265-A82A-F4D553416FCB}" type="sibTrans" cxnId="{D65969F7-F10E-4216-8793-843D400F85AF}">
      <dgm:prSet/>
      <dgm:spPr/>
      <dgm:t>
        <a:bodyPr/>
        <a:lstStyle/>
        <a:p>
          <a:endParaRPr lang="en-US"/>
        </a:p>
      </dgm:t>
    </dgm:pt>
    <dgm:pt modelId="{0F1BB130-C3F1-41F6-B50A-A7205F87E11C}">
      <dgm:prSet phldrT="[Text]" phldr="1"/>
      <dgm:spPr/>
      <dgm:t>
        <a:bodyPr/>
        <a:lstStyle/>
        <a:p>
          <a:endParaRPr lang="en-US" b="1" dirty="0">
            <a:latin typeface="Arial" panose="020B0604020202020204" pitchFamily="34" charset="0"/>
            <a:cs typeface="Arial" panose="020B0604020202020204" pitchFamily="34" charset="0"/>
          </a:endParaRPr>
        </a:p>
      </dgm:t>
    </dgm:pt>
    <dgm:pt modelId="{7112D7BC-A692-4366-855E-FA1B7CC650F1}" type="parTrans" cxnId="{133EA7E4-C3EB-4355-B7DA-38E2D646A369}">
      <dgm:prSet/>
      <dgm:spPr/>
      <dgm:t>
        <a:bodyPr/>
        <a:lstStyle/>
        <a:p>
          <a:endParaRPr lang="en-US"/>
        </a:p>
      </dgm:t>
    </dgm:pt>
    <dgm:pt modelId="{0C9F10E4-13C9-49D4-830C-2F9064FC9BC9}" type="sibTrans" cxnId="{133EA7E4-C3EB-4355-B7DA-38E2D646A369}">
      <dgm:prSet/>
      <dgm:spPr/>
      <dgm:t>
        <a:bodyPr/>
        <a:lstStyle/>
        <a:p>
          <a:endParaRPr lang="en-US"/>
        </a:p>
      </dgm:t>
    </dgm:pt>
    <dgm:pt modelId="{F97C1ECF-1FC8-4A46-80DC-A9BF856E94A0}" type="pres">
      <dgm:prSet presAssocID="{796ABAFE-5130-4D76-BA27-147AAAF5529F}" presName="Name0" presStyleCnt="0">
        <dgm:presLayoutVars>
          <dgm:dir/>
          <dgm:animLvl val="lvl"/>
          <dgm:resizeHandles val="exact"/>
        </dgm:presLayoutVars>
      </dgm:prSet>
      <dgm:spPr/>
      <dgm:t>
        <a:bodyPr/>
        <a:lstStyle/>
        <a:p>
          <a:endParaRPr lang="en-GB"/>
        </a:p>
      </dgm:t>
    </dgm:pt>
    <dgm:pt modelId="{5F4485D0-08D0-4E1C-838D-ECEC4A3C8DF9}" type="pres">
      <dgm:prSet presAssocID="{B8C5E970-116B-46B5-AADA-F533BEA7676A}" presName="composite" presStyleCnt="0"/>
      <dgm:spPr/>
    </dgm:pt>
    <dgm:pt modelId="{D6E0736E-26FF-4B2A-99E5-332B08687543}" type="pres">
      <dgm:prSet presAssocID="{B8C5E970-116B-46B5-AADA-F533BEA7676A}" presName="parTx" presStyleLbl="alignNode1" presStyleIdx="0" presStyleCnt="3">
        <dgm:presLayoutVars>
          <dgm:chMax val="0"/>
          <dgm:chPref val="0"/>
          <dgm:bulletEnabled val="1"/>
        </dgm:presLayoutVars>
      </dgm:prSet>
      <dgm:spPr/>
      <dgm:t>
        <a:bodyPr/>
        <a:lstStyle/>
        <a:p>
          <a:endParaRPr lang="en-GB"/>
        </a:p>
      </dgm:t>
    </dgm:pt>
    <dgm:pt modelId="{8A285C43-C6BD-4CFF-AEA6-A59C6FCC7BB0}" type="pres">
      <dgm:prSet presAssocID="{B8C5E970-116B-46B5-AADA-F533BEA7676A}" presName="desTx" presStyleLbl="alignAccFollowNode1" presStyleIdx="0" presStyleCnt="3">
        <dgm:presLayoutVars>
          <dgm:bulletEnabled val="1"/>
        </dgm:presLayoutVars>
      </dgm:prSet>
      <dgm:spPr/>
      <dgm:t>
        <a:bodyPr/>
        <a:lstStyle/>
        <a:p>
          <a:endParaRPr lang="en-GB"/>
        </a:p>
      </dgm:t>
    </dgm:pt>
    <dgm:pt modelId="{8CD61D4D-339F-4285-AEC1-87441BCB3AEA}" type="pres">
      <dgm:prSet presAssocID="{2D663748-F894-400B-8E3C-045F29E55B05}" presName="space" presStyleCnt="0"/>
      <dgm:spPr/>
    </dgm:pt>
    <dgm:pt modelId="{5C2BEFE9-DE85-472E-9B54-E621E0DF8EDE}" type="pres">
      <dgm:prSet presAssocID="{17CD3860-8B05-4507-8621-39A3B34290C4}" presName="composite" presStyleCnt="0"/>
      <dgm:spPr/>
    </dgm:pt>
    <dgm:pt modelId="{0C95C2D1-274D-41C8-9EFE-416064CDB49B}" type="pres">
      <dgm:prSet presAssocID="{17CD3860-8B05-4507-8621-39A3B34290C4}" presName="parTx" presStyleLbl="alignNode1" presStyleIdx="1" presStyleCnt="3">
        <dgm:presLayoutVars>
          <dgm:chMax val="0"/>
          <dgm:chPref val="0"/>
          <dgm:bulletEnabled val="1"/>
        </dgm:presLayoutVars>
      </dgm:prSet>
      <dgm:spPr/>
      <dgm:t>
        <a:bodyPr/>
        <a:lstStyle/>
        <a:p>
          <a:endParaRPr lang="en-GB"/>
        </a:p>
      </dgm:t>
    </dgm:pt>
    <dgm:pt modelId="{1C49D6BE-6741-4E44-AE15-14F822D41319}" type="pres">
      <dgm:prSet presAssocID="{17CD3860-8B05-4507-8621-39A3B34290C4}" presName="desTx" presStyleLbl="alignAccFollowNode1" presStyleIdx="1" presStyleCnt="3">
        <dgm:presLayoutVars>
          <dgm:bulletEnabled val="1"/>
        </dgm:presLayoutVars>
      </dgm:prSet>
      <dgm:spPr/>
      <dgm:t>
        <a:bodyPr/>
        <a:lstStyle/>
        <a:p>
          <a:endParaRPr lang="en-GB"/>
        </a:p>
      </dgm:t>
    </dgm:pt>
    <dgm:pt modelId="{B4E19FB7-B254-4B96-9E4A-043568639E4F}" type="pres">
      <dgm:prSet presAssocID="{D57B827E-DD29-4790-91B8-B1AA26A3433D}" presName="space" presStyleCnt="0"/>
      <dgm:spPr/>
    </dgm:pt>
    <dgm:pt modelId="{A0CF4F1D-C06A-4D15-AA50-305B47E6EA98}" type="pres">
      <dgm:prSet presAssocID="{2343E769-4C37-47E2-A34F-012F2712D3A1}" presName="composite" presStyleCnt="0"/>
      <dgm:spPr/>
    </dgm:pt>
    <dgm:pt modelId="{327FE07F-72BD-426C-916B-C9097233E230}" type="pres">
      <dgm:prSet presAssocID="{2343E769-4C37-47E2-A34F-012F2712D3A1}" presName="parTx" presStyleLbl="alignNode1" presStyleIdx="2" presStyleCnt="3">
        <dgm:presLayoutVars>
          <dgm:chMax val="0"/>
          <dgm:chPref val="0"/>
          <dgm:bulletEnabled val="1"/>
        </dgm:presLayoutVars>
      </dgm:prSet>
      <dgm:spPr/>
      <dgm:t>
        <a:bodyPr/>
        <a:lstStyle/>
        <a:p>
          <a:endParaRPr lang="en-GB"/>
        </a:p>
      </dgm:t>
    </dgm:pt>
    <dgm:pt modelId="{1F184C98-EF49-4627-A1FE-C9D2611C66E1}" type="pres">
      <dgm:prSet presAssocID="{2343E769-4C37-47E2-A34F-012F2712D3A1}" presName="desTx" presStyleLbl="alignAccFollowNode1" presStyleIdx="2" presStyleCnt="3">
        <dgm:presLayoutVars>
          <dgm:bulletEnabled val="1"/>
        </dgm:presLayoutVars>
      </dgm:prSet>
      <dgm:spPr/>
      <dgm:t>
        <a:bodyPr/>
        <a:lstStyle/>
        <a:p>
          <a:endParaRPr lang="en-GB"/>
        </a:p>
      </dgm:t>
    </dgm:pt>
  </dgm:ptLst>
  <dgm:cxnLst>
    <dgm:cxn modelId="{319BA235-E5D4-4BD8-A64F-53CDB8FF7E71}" srcId="{796ABAFE-5130-4D76-BA27-147AAAF5529F}" destId="{17CD3860-8B05-4507-8621-39A3B34290C4}" srcOrd="1" destOrd="0" parTransId="{BB3BEC48-5F21-4938-9E2A-903684FABB67}" sibTransId="{D57B827E-DD29-4790-91B8-B1AA26A3433D}"/>
    <dgm:cxn modelId="{703C9AE9-31C6-48FE-8275-75FEA5FB6DE1}" srcId="{796ABAFE-5130-4D76-BA27-147AAAF5529F}" destId="{2343E769-4C37-47E2-A34F-012F2712D3A1}" srcOrd="2" destOrd="0" parTransId="{66C9EAFF-0B90-44B7-BDDD-724CC1FD8B97}" sibTransId="{AA78C203-410B-463A-A4BA-3AE3DB9B8554}"/>
    <dgm:cxn modelId="{6EFE63EC-082D-460E-BFA7-33D86E5C0C61}" type="presOf" srcId="{E0B30694-16BD-4F08-BF7F-73D9F01562D9}" destId="{1F184C98-EF49-4627-A1FE-C9D2611C66E1}" srcOrd="0" destOrd="0" presId="urn:microsoft.com/office/officeart/2005/8/layout/hList1"/>
    <dgm:cxn modelId="{1C462DFC-AB0E-462F-8659-C29AF3FC2FEC}" srcId="{17CD3860-8B05-4507-8621-39A3B34290C4}" destId="{5256694B-367F-4196-A022-0E9936F75E5D}" srcOrd="1" destOrd="0" parTransId="{8CDF90D3-385C-4009-9DC0-43E500FAD2E5}" sibTransId="{F2DA3B42-DC3C-44C2-AED1-18DBFF0BA12C}"/>
    <dgm:cxn modelId="{23E02D00-A07C-4FD1-8E57-D376B777FF04}" type="presOf" srcId="{B8C5E970-116B-46B5-AADA-F533BEA7676A}" destId="{D6E0736E-26FF-4B2A-99E5-332B08687543}" srcOrd="0" destOrd="0" presId="urn:microsoft.com/office/officeart/2005/8/layout/hList1"/>
    <dgm:cxn modelId="{89B14394-01AB-47EB-B8CF-9A7E51BD8E75}" type="presOf" srcId="{5256694B-367F-4196-A022-0E9936F75E5D}" destId="{1C49D6BE-6741-4E44-AE15-14F822D41319}" srcOrd="0" destOrd="1" presId="urn:microsoft.com/office/officeart/2005/8/layout/hList1"/>
    <dgm:cxn modelId="{D65969F7-F10E-4216-8793-843D400F85AF}" srcId="{2343E769-4C37-47E2-A34F-012F2712D3A1}" destId="{E0B30694-16BD-4F08-BF7F-73D9F01562D9}" srcOrd="0" destOrd="0" parTransId="{05FDAE06-EAA2-402E-8F53-4817AA1114BB}" sibTransId="{24A250B2-B058-4265-A82A-F4D553416FCB}"/>
    <dgm:cxn modelId="{449226B4-72DC-4C3C-9376-43B610EF382D}" type="presOf" srcId="{0F1BB130-C3F1-41F6-B50A-A7205F87E11C}" destId="{1F184C98-EF49-4627-A1FE-C9D2611C66E1}" srcOrd="0" destOrd="1" presId="urn:microsoft.com/office/officeart/2005/8/layout/hList1"/>
    <dgm:cxn modelId="{499794D0-EE2A-4C3A-8D51-4BD960551049}" type="presOf" srcId="{796ABAFE-5130-4D76-BA27-147AAAF5529F}" destId="{F97C1ECF-1FC8-4A46-80DC-A9BF856E94A0}" srcOrd="0" destOrd="0" presId="urn:microsoft.com/office/officeart/2005/8/layout/hList1"/>
    <dgm:cxn modelId="{620AE160-523F-417C-80D4-664634FF9D85}" type="presOf" srcId="{17CD3860-8B05-4507-8621-39A3B34290C4}" destId="{0C95C2D1-274D-41C8-9EFE-416064CDB49B}" srcOrd="0" destOrd="0" presId="urn:microsoft.com/office/officeart/2005/8/layout/hList1"/>
    <dgm:cxn modelId="{D7B62A41-3DCD-4C20-89CA-88C3D8A37D96}" type="presOf" srcId="{2343E769-4C37-47E2-A34F-012F2712D3A1}" destId="{327FE07F-72BD-426C-916B-C9097233E230}" srcOrd="0" destOrd="0" presId="urn:microsoft.com/office/officeart/2005/8/layout/hList1"/>
    <dgm:cxn modelId="{E4ADF306-32DC-4B70-86A1-ADBD678DC63F}" srcId="{B8C5E970-116B-46B5-AADA-F533BEA7676A}" destId="{876A418F-374B-4940-8ADD-314E22429952}" srcOrd="1" destOrd="0" parTransId="{A7F16878-AD92-457F-A924-75F83AF037F7}" sibTransId="{98063EDF-123D-4C1A-AB4A-E2009B7DF426}"/>
    <dgm:cxn modelId="{C62B2E9B-9F41-4002-838B-0C563C9ADEB5}" type="presOf" srcId="{876A418F-374B-4940-8ADD-314E22429952}" destId="{8A285C43-C6BD-4CFF-AEA6-A59C6FCC7BB0}" srcOrd="0" destOrd="1" presId="urn:microsoft.com/office/officeart/2005/8/layout/hList1"/>
    <dgm:cxn modelId="{38D50DFC-FE31-4AB9-AB62-04AEEEF546D5}" type="presOf" srcId="{D71DB5D9-2C15-47FD-9910-FB82DA258D37}" destId="{8A285C43-C6BD-4CFF-AEA6-A59C6FCC7BB0}" srcOrd="0" destOrd="0" presId="urn:microsoft.com/office/officeart/2005/8/layout/hList1"/>
    <dgm:cxn modelId="{D6EE3277-EBEC-41F4-A1A7-6A95D3F44395}" srcId="{796ABAFE-5130-4D76-BA27-147AAAF5529F}" destId="{B8C5E970-116B-46B5-AADA-F533BEA7676A}" srcOrd="0" destOrd="0" parTransId="{F8961558-3B54-4461-9D6E-FB281FBA6EF4}" sibTransId="{2D663748-F894-400B-8E3C-045F29E55B05}"/>
    <dgm:cxn modelId="{133EA7E4-C3EB-4355-B7DA-38E2D646A369}" srcId="{2343E769-4C37-47E2-A34F-012F2712D3A1}" destId="{0F1BB130-C3F1-41F6-B50A-A7205F87E11C}" srcOrd="1" destOrd="0" parTransId="{7112D7BC-A692-4366-855E-FA1B7CC650F1}" sibTransId="{0C9F10E4-13C9-49D4-830C-2F9064FC9BC9}"/>
    <dgm:cxn modelId="{24B23BF6-B0F8-42CF-B270-0D56E4BD98CC}" type="presOf" srcId="{FA3F58F1-A3FE-41F4-BA43-F95FE3ADDF9C}" destId="{1C49D6BE-6741-4E44-AE15-14F822D41319}" srcOrd="0" destOrd="0" presId="urn:microsoft.com/office/officeart/2005/8/layout/hList1"/>
    <dgm:cxn modelId="{87FC3806-2B70-4295-A3C9-CC1C84F080CE}" srcId="{17CD3860-8B05-4507-8621-39A3B34290C4}" destId="{FA3F58F1-A3FE-41F4-BA43-F95FE3ADDF9C}" srcOrd="0" destOrd="0" parTransId="{6432C657-BFC9-477D-8DD1-800AB2F3DA1A}" sibTransId="{2B66D94A-6883-41F0-BA7F-B41DA396F599}"/>
    <dgm:cxn modelId="{9C5C973D-AF97-43C5-A078-1772612175CF}" srcId="{B8C5E970-116B-46B5-AADA-F533BEA7676A}" destId="{D71DB5D9-2C15-47FD-9910-FB82DA258D37}" srcOrd="0" destOrd="0" parTransId="{A0298274-C41C-45AB-9DF7-D4B8E86F74D6}" sibTransId="{DBED04B8-76F9-4AA1-AAAB-29B49889C575}"/>
    <dgm:cxn modelId="{77CFD4C4-3A70-41DD-8D5A-083C841F8B8D}" type="presParOf" srcId="{F97C1ECF-1FC8-4A46-80DC-A9BF856E94A0}" destId="{5F4485D0-08D0-4E1C-838D-ECEC4A3C8DF9}" srcOrd="0" destOrd="0" presId="urn:microsoft.com/office/officeart/2005/8/layout/hList1"/>
    <dgm:cxn modelId="{ED50116E-5452-4F2F-89D5-18015BA23A86}" type="presParOf" srcId="{5F4485D0-08D0-4E1C-838D-ECEC4A3C8DF9}" destId="{D6E0736E-26FF-4B2A-99E5-332B08687543}" srcOrd="0" destOrd="0" presId="urn:microsoft.com/office/officeart/2005/8/layout/hList1"/>
    <dgm:cxn modelId="{812FA134-C472-4A4E-8F06-29BF5604E593}" type="presParOf" srcId="{5F4485D0-08D0-4E1C-838D-ECEC4A3C8DF9}" destId="{8A285C43-C6BD-4CFF-AEA6-A59C6FCC7BB0}" srcOrd="1" destOrd="0" presId="urn:microsoft.com/office/officeart/2005/8/layout/hList1"/>
    <dgm:cxn modelId="{10C55A7B-DC8C-4B44-8AC8-14F7B45CF5E2}" type="presParOf" srcId="{F97C1ECF-1FC8-4A46-80DC-A9BF856E94A0}" destId="{8CD61D4D-339F-4285-AEC1-87441BCB3AEA}" srcOrd="1" destOrd="0" presId="urn:microsoft.com/office/officeart/2005/8/layout/hList1"/>
    <dgm:cxn modelId="{5F5A6DCD-2439-4C99-A1F4-B700EE1A3320}" type="presParOf" srcId="{F97C1ECF-1FC8-4A46-80DC-A9BF856E94A0}" destId="{5C2BEFE9-DE85-472E-9B54-E621E0DF8EDE}" srcOrd="2" destOrd="0" presId="urn:microsoft.com/office/officeart/2005/8/layout/hList1"/>
    <dgm:cxn modelId="{3F073A4A-A594-43F0-A1CA-C8455DD15094}" type="presParOf" srcId="{5C2BEFE9-DE85-472E-9B54-E621E0DF8EDE}" destId="{0C95C2D1-274D-41C8-9EFE-416064CDB49B}" srcOrd="0" destOrd="0" presId="urn:microsoft.com/office/officeart/2005/8/layout/hList1"/>
    <dgm:cxn modelId="{CE43395B-10F8-4820-9590-E5272D71C7C4}" type="presParOf" srcId="{5C2BEFE9-DE85-472E-9B54-E621E0DF8EDE}" destId="{1C49D6BE-6741-4E44-AE15-14F822D41319}" srcOrd="1" destOrd="0" presId="urn:microsoft.com/office/officeart/2005/8/layout/hList1"/>
    <dgm:cxn modelId="{61EEE0E3-387E-4788-BC9A-AB4A0F5EF8EC}" type="presParOf" srcId="{F97C1ECF-1FC8-4A46-80DC-A9BF856E94A0}" destId="{B4E19FB7-B254-4B96-9E4A-043568639E4F}" srcOrd="3" destOrd="0" presId="urn:microsoft.com/office/officeart/2005/8/layout/hList1"/>
    <dgm:cxn modelId="{D79DB0E5-B84A-4891-ABD2-B19E66DD17A5}" type="presParOf" srcId="{F97C1ECF-1FC8-4A46-80DC-A9BF856E94A0}" destId="{A0CF4F1D-C06A-4D15-AA50-305B47E6EA98}" srcOrd="4" destOrd="0" presId="urn:microsoft.com/office/officeart/2005/8/layout/hList1"/>
    <dgm:cxn modelId="{DF188C8A-371D-4D38-9360-6569F19651C1}" type="presParOf" srcId="{A0CF4F1D-C06A-4D15-AA50-305B47E6EA98}" destId="{327FE07F-72BD-426C-916B-C9097233E230}" srcOrd="0" destOrd="0" presId="urn:microsoft.com/office/officeart/2005/8/layout/hList1"/>
    <dgm:cxn modelId="{803F23C4-8FDD-422C-BA1E-DA2ED7542275}" type="presParOf" srcId="{A0CF4F1D-C06A-4D15-AA50-305B47E6EA98}" destId="{1F184C98-EF49-4627-A1FE-C9D2611C66E1}"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042586E-DD29-4F36-9C7A-1320CD2C5C61}" type="doc">
      <dgm:prSet loTypeId="urn:microsoft.com/office/officeart/2005/8/layout/vList5" loCatId="list" qsTypeId="urn:microsoft.com/office/officeart/2005/8/quickstyle/simple1" qsCatId="simple" csTypeId="urn:microsoft.com/office/officeart/2005/8/colors/colorful3" csCatId="colorful" phldr="1"/>
      <dgm:spPr/>
      <dgm:t>
        <a:bodyPr/>
        <a:lstStyle/>
        <a:p>
          <a:endParaRPr lang="en-US"/>
        </a:p>
      </dgm:t>
    </dgm:pt>
    <dgm:pt modelId="{7C9EA6E3-96BA-4BEA-9AE3-4FCAAF8EBE04}">
      <dgm:prSet phldrT="[Text]" custT="1"/>
      <dgm:spPr/>
      <dgm:t>
        <a:bodyPr/>
        <a:lstStyle/>
        <a:p>
          <a:r>
            <a:rPr lang="en-US" sz="3200" dirty="0"/>
            <a:t>Project </a:t>
          </a:r>
        </a:p>
        <a:p>
          <a:r>
            <a:rPr lang="en-US" sz="3200" dirty="0"/>
            <a:t>Timeline</a:t>
          </a:r>
        </a:p>
      </dgm:t>
    </dgm:pt>
    <dgm:pt modelId="{C22A2FB0-84CF-438B-A1C0-0919B28B3DCE}" type="parTrans" cxnId="{09A6F128-3046-41B4-A1EA-5505AA3AC0AF}">
      <dgm:prSet/>
      <dgm:spPr/>
      <dgm:t>
        <a:bodyPr/>
        <a:lstStyle/>
        <a:p>
          <a:endParaRPr lang="en-US"/>
        </a:p>
      </dgm:t>
    </dgm:pt>
    <dgm:pt modelId="{2916A1D5-C401-413C-BD02-8670CB0F83F8}" type="sibTrans" cxnId="{09A6F128-3046-41B4-A1EA-5505AA3AC0AF}">
      <dgm:prSet/>
      <dgm:spPr/>
      <dgm:t>
        <a:bodyPr/>
        <a:lstStyle/>
        <a:p>
          <a:endParaRPr lang="en-US"/>
        </a:p>
      </dgm:t>
    </dgm:pt>
    <dgm:pt modelId="{198E3F86-2562-422C-B3C6-501CA4A4309F}">
      <dgm:prSet phldrT="[Text]" custT="1"/>
      <dgm:spPr/>
      <dgm:t>
        <a:bodyPr/>
        <a:lstStyle/>
        <a:p>
          <a:r>
            <a:rPr lang="en-US" sz="2400" b="1" dirty="0"/>
            <a:t>Eclipse PPM</a:t>
          </a:r>
        </a:p>
      </dgm:t>
    </dgm:pt>
    <dgm:pt modelId="{2F75B23E-C3DB-43B1-A782-A58F0CD64B3B}" type="parTrans" cxnId="{FCBC88EA-B911-41BD-B812-0A6B5A7B64F8}">
      <dgm:prSet/>
      <dgm:spPr/>
      <dgm:t>
        <a:bodyPr/>
        <a:lstStyle/>
        <a:p>
          <a:endParaRPr lang="en-US"/>
        </a:p>
      </dgm:t>
    </dgm:pt>
    <dgm:pt modelId="{6766B153-331F-4D3F-B2CE-CAFF5284CBC9}" type="sibTrans" cxnId="{FCBC88EA-B911-41BD-B812-0A6B5A7B64F8}">
      <dgm:prSet/>
      <dgm:spPr/>
      <dgm:t>
        <a:bodyPr/>
        <a:lstStyle/>
        <a:p>
          <a:endParaRPr lang="en-US"/>
        </a:p>
      </dgm:t>
    </dgm:pt>
    <dgm:pt modelId="{78E9BD0B-9977-4F57-AD38-F1742698699A}">
      <dgm:prSet phldrT="[Text]" custT="1"/>
      <dgm:spPr/>
      <dgm:t>
        <a:bodyPr/>
        <a:lstStyle/>
        <a:p>
          <a:r>
            <a:rPr lang="en-US" sz="2400" dirty="0"/>
            <a:t>Web based</a:t>
          </a:r>
        </a:p>
      </dgm:t>
    </dgm:pt>
    <dgm:pt modelId="{2880332D-FEBA-40BE-9393-A6762C987528}" type="parTrans" cxnId="{F7C36B6B-EAB8-42B4-B48A-CF63DE0D7BA2}">
      <dgm:prSet/>
      <dgm:spPr/>
      <dgm:t>
        <a:bodyPr/>
        <a:lstStyle/>
        <a:p>
          <a:endParaRPr lang="en-US"/>
        </a:p>
      </dgm:t>
    </dgm:pt>
    <dgm:pt modelId="{3E870EE1-64BF-44C6-B240-14CC468380D9}" type="sibTrans" cxnId="{F7C36B6B-EAB8-42B4-B48A-CF63DE0D7BA2}">
      <dgm:prSet/>
      <dgm:spPr/>
      <dgm:t>
        <a:bodyPr/>
        <a:lstStyle/>
        <a:p>
          <a:endParaRPr lang="en-US"/>
        </a:p>
      </dgm:t>
    </dgm:pt>
    <dgm:pt modelId="{BBB56BD3-A6B0-4C09-8395-32B8CEEAA35B}">
      <dgm:prSet phldrT="[Text]" custT="1"/>
      <dgm:spPr/>
      <dgm:t>
        <a:bodyPr/>
        <a:lstStyle/>
        <a:p>
          <a:r>
            <a:rPr lang="en-US" sz="3200" dirty="0"/>
            <a:t>Detailed </a:t>
          </a:r>
        </a:p>
        <a:p>
          <a:r>
            <a:rPr lang="en-US" sz="3200" dirty="0"/>
            <a:t>Tasks</a:t>
          </a:r>
        </a:p>
      </dgm:t>
    </dgm:pt>
    <dgm:pt modelId="{14E843C2-6E38-4AA4-8F6B-1B30DBFB6BA6}" type="parTrans" cxnId="{AD9D6C7D-0B60-4A58-BAF9-20E5996DC544}">
      <dgm:prSet/>
      <dgm:spPr/>
      <dgm:t>
        <a:bodyPr/>
        <a:lstStyle/>
        <a:p>
          <a:endParaRPr lang="en-US"/>
        </a:p>
      </dgm:t>
    </dgm:pt>
    <dgm:pt modelId="{92D07106-1141-4078-AF55-435C4E0FE16B}" type="sibTrans" cxnId="{AD9D6C7D-0B60-4A58-BAF9-20E5996DC544}">
      <dgm:prSet/>
      <dgm:spPr/>
      <dgm:t>
        <a:bodyPr/>
        <a:lstStyle/>
        <a:p>
          <a:endParaRPr lang="en-US"/>
        </a:p>
      </dgm:t>
    </dgm:pt>
    <dgm:pt modelId="{5F69FE59-6040-44A6-B6BA-EC707F231076}">
      <dgm:prSet phldrT="[Text]"/>
      <dgm:spPr/>
      <dgm:t>
        <a:bodyPr/>
        <a:lstStyle/>
        <a:p>
          <a:r>
            <a:rPr lang="en-US" b="1" dirty="0"/>
            <a:t>Trello</a:t>
          </a:r>
        </a:p>
      </dgm:t>
    </dgm:pt>
    <dgm:pt modelId="{4F891850-3F0B-42DA-A7E2-9040271FDE3B}" type="parTrans" cxnId="{B2F532A5-8B24-4BD6-A02C-56D1D00548FA}">
      <dgm:prSet/>
      <dgm:spPr/>
      <dgm:t>
        <a:bodyPr/>
        <a:lstStyle/>
        <a:p>
          <a:endParaRPr lang="en-US"/>
        </a:p>
      </dgm:t>
    </dgm:pt>
    <dgm:pt modelId="{41652A5A-885C-4657-A840-D62C7E1EF587}" type="sibTrans" cxnId="{B2F532A5-8B24-4BD6-A02C-56D1D00548FA}">
      <dgm:prSet/>
      <dgm:spPr/>
      <dgm:t>
        <a:bodyPr/>
        <a:lstStyle/>
        <a:p>
          <a:endParaRPr lang="en-US"/>
        </a:p>
      </dgm:t>
    </dgm:pt>
    <dgm:pt modelId="{D8DFDAA5-7072-4C5D-94F6-C073769DA226}">
      <dgm:prSet phldrT="[Text]"/>
      <dgm:spPr/>
      <dgm:t>
        <a:bodyPr/>
        <a:lstStyle/>
        <a:p>
          <a:r>
            <a:rPr lang="en-US" dirty="0"/>
            <a:t>Web-based</a:t>
          </a:r>
        </a:p>
      </dgm:t>
    </dgm:pt>
    <dgm:pt modelId="{54B71FD4-9A50-4F49-8099-DC83D764B329}" type="parTrans" cxnId="{F0EA95D5-958F-4577-94A3-D665F077BE7A}">
      <dgm:prSet/>
      <dgm:spPr/>
      <dgm:t>
        <a:bodyPr/>
        <a:lstStyle/>
        <a:p>
          <a:endParaRPr lang="en-US"/>
        </a:p>
      </dgm:t>
    </dgm:pt>
    <dgm:pt modelId="{898EDCAF-E7DE-4C72-8BA4-EE4A3994A570}" type="sibTrans" cxnId="{F0EA95D5-958F-4577-94A3-D665F077BE7A}">
      <dgm:prSet/>
      <dgm:spPr/>
      <dgm:t>
        <a:bodyPr/>
        <a:lstStyle/>
        <a:p>
          <a:endParaRPr lang="en-US"/>
        </a:p>
      </dgm:t>
    </dgm:pt>
    <dgm:pt modelId="{5B474D66-EE58-4B2F-BB30-6F7DB933D4B0}">
      <dgm:prSet phldrT="[Text]" custT="1"/>
      <dgm:spPr/>
      <dgm:t>
        <a:bodyPr/>
        <a:lstStyle/>
        <a:p>
          <a:r>
            <a:rPr lang="en-US" sz="3200" dirty="0"/>
            <a:t>Project </a:t>
          </a:r>
        </a:p>
        <a:p>
          <a:r>
            <a:rPr lang="en-US" sz="3200" dirty="0"/>
            <a:t>Notes</a:t>
          </a:r>
        </a:p>
      </dgm:t>
    </dgm:pt>
    <dgm:pt modelId="{1E217A8A-2837-4644-987B-CD950E1D213C}" type="parTrans" cxnId="{A7507A57-EE7E-4430-B15F-317731FC4F5F}">
      <dgm:prSet/>
      <dgm:spPr/>
      <dgm:t>
        <a:bodyPr/>
        <a:lstStyle/>
        <a:p>
          <a:endParaRPr lang="en-US"/>
        </a:p>
      </dgm:t>
    </dgm:pt>
    <dgm:pt modelId="{B96BADE8-C80A-4CA1-BC5E-C7470F88DB70}" type="sibTrans" cxnId="{A7507A57-EE7E-4430-B15F-317731FC4F5F}">
      <dgm:prSet/>
      <dgm:spPr/>
      <dgm:t>
        <a:bodyPr/>
        <a:lstStyle/>
        <a:p>
          <a:endParaRPr lang="en-US"/>
        </a:p>
      </dgm:t>
    </dgm:pt>
    <dgm:pt modelId="{B5692F4E-D063-49F2-8B29-AA63C8E20E00}">
      <dgm:prSet phldrT="[Text]"/>
      <dgm:spPr/>
      <dgm:t>
        <a:bodyPr/>
        <a:lstStyle/>
        <a:p>
          <a:r>
            <a:rPr lang="en-US" b="1" dirty="0"/>
            <a:t>OneNote</a:t>
          </a:r>
        </a:p>
      </dgm:t>
    </dgm:pt>
    <dgm:pt modelId="{CF587F2D-31D9-4D26-BD02-67E7773A6A5A}" type="parTrans" cxnId="{B7B215F8-3292-40CF-A28B-C074AC20783A}">
      <dgm:prSet/>
      <dgm:spPr/>
      <dgm:t>
        <a:bodyPr/>
        <a:lstStyle/>
        <a:p>
          <a:endParaRPr lang="en-US"/>
        </a:p>
      </dgm:t>
    </dgm:pt>
    <dgm:pt modelId="{B0B0E41D-DC3E-47E6-AA39-6E16960F9BAB}" type="sibTrans" cxnId="{B7B215F8-3292-40CF-A28B-C074AC20783A}">
      <dgm:prSet/>
      <dgm:spPr/>
      <dgm:t>
        <a:bodyPr/>
        <a:lstStyle/>
        <a:p>
          <a:endParaRPr lang="en-US"/>
        </a:p>
      </dgm:t>
    </dgm:pt>
    <dgm:pt modelId="{52CDF1F4-60C6-4BA8-9F80-04C31AC16251}">
      <dgm:prSet phldrT="[Text]"/>
      <dgm:spPr/>
      <dgm:t>
        <a:bodyPr/>
        <a:lstStyle/>
        <a:p>
          <a:r>
            <a:rPr lang="en-US" dirty="0"/>
            <a:t>Microsoft Office Integrations</a:t>
          </a:r>
        </a:p>
      </dgm:t>
    </dgm:pt>
    <dgm:pt modelId="{006ACAD4-2167-4B01-826B-BA8970218E91}" type="parTrans" cxnId="{01B91B81-196E-439B-853D-06DE1BF85596}">
      <dgm:prSet/>
      <dgm:spPr/>
      <dgm:t>
        <a:bodyPr/>
        <a:lstStyle/>
        <a:p>
          <a:endParaRPr lang="en-US"/>
        </a:p>
      </dgm:t>
    </dgm:pt>
    <dgm:pt modelId="{12212383-3B51-4773-BC70-9EC72626566F}" type="sibTrans" cxnId="{01B91B81-196E-439B-853D-06DE1BF85596}">
      <dgm:prSet/>
      <dgm:spPr/>
      <dgm:t>
        <a:bodyPr/>
        <a:lstStyle/>
        <a:p>
          <a:endParaRPr lang="en-US"/>
        </a:p>
      </dgm:t>
    </dgm:pt>
    <dgm:pt modelId="{5A27EA95-C1B6-4ABF-93A7-B3A103BE70AC}">
      <dgm:prSet phldrT="[Text]" custT="1"/>
      <dgm:spPr/>
      <dgm:t>
        <a:bodyPr/>
        <a:lstStyle/>
        <a:p>
          <a:r>
            <a:rPr lang="en-US" sz="2400" dirty="0"/>
            <a:t>Date and resource management</a:t>
          </a:r>
        </a:p>
      </dgm:t>
    </dgm:pt>
    <dgm:pt modelId="{5691216E-8993-486E-8629-B9AC88D7427F}" type="parTrans" cxnId="{FAB75EC7-67FC-49BF-B9D8-6E502C9A57BF}">
      <dgm:prSet/>
      <dgm:spPr/>
      <dgm:t>
        <a:bodyPr/>
        <a:lstStyle/>
        <a:p>
          <a:endParaRPr lang="en-US"/>
        </a:p>
      </dgm:t>
    </dgm:pt>
    <dgm:pt modelId="{1C5A0829-3503-437A-B86D-817F0A57E03B}" type="sibTrans" cxnId="{FAB75EC7-67FC-49BF-B9D8-6E502C9A57BF}">
      <dgm:prSet/>
      <dgm:spPr/>
      <dgm:t>
        <a:bodyPr/>
        <a:lstStyle/>
        <a:p>
          <a:endParaRPr lang="en-US"/>
        </a:p>
      </dgm:t>
    </dgm:pt>
    <dgm:pt modelId="{B1418478-92F4-4184-91F7-AED1BA9357B2}">
      <dgm:prSet phldrT="[Text]"/>
      <dgm:spPr/>
      <dgm:t>
        <a:bodyPr/>
        <a:lstStyle/>
        <a:p>
          <a:r>
            <a:rPr lang="en-US" dirty="0"/>
            <a:t>Collaborative</a:t>
          </a:r>
        </a:p>
      </dgm:t>
    </dgm:pt>
    <dgm:pt modelId="{6E21E98C-091C-49EE-9A43-230EC86EC421}" type="parTrans" cxnId="{AE346878-B78E-4E31-80BB-5A4765C7F6CA}">
      <dgm:prSet/>
      <dgm:spPr/>
      <dgm:t>
        <a:bodyPr/>
        <a:lstStyle/>
        <a:p>
          <a:endParaRPr lang="en-US"/>
        </a:p>
      </dgm:t>
    </dgm:pt>
    <dgm:pt modelId="{60006468-A818-426A-AC9C-FB43DE75A772}" type="sibTrans" cxnId="{AE346878-B78E-4E31-80BB-5A4765C7F6CA}">
      <dgm:prSet/>
      <dgm:spPr/>
      <dgm:t>
        <a:bodyPr/>
        <a:lstStyle/>
        <a:p>
          <a:endParaRPr lang="en-US"/>
        </a:p>
      </dgm:t>
    </dgm:pt>
    <dgm:pt modelId="{7D2A4202-0925-4B39-BBE5-7D757E963DD0}">
      <dgm:prSet phldrT="[Text]"/>
      <dgm:spPr/>
      <dgm:t>
        <a:bodyPr/>
        <a:lstStyle/>
        <a:p>
          <a:r>
            <a:rPr lang="en-US" dirty="0"/>
            <a:t>Collaborative/centralized</a:t>
          </a:r>
        </a:p>
      </dgm:t>
    </dgm:pt>
    <dgm:pt modelId="{3C4B8573-035C-4CCA-88CB-B482ED1618D8}" type="parTrans" cxnId="{8B98C7B8-E92C-4A0B-8DC3-46B58A2BE1D3}">
      <dgm:prSet/>
      <dgm:spPr/>
      <dgm:t>
        <a:bodyPr/>
        <a:lstStyle/>
        <a:p>
          <a:endParaRPr lang="en-US"/>
        </a:p>
      </dgm:t>
    </dgm:pt>
    <dgm:pt modelId="{6DD57EEE-F53C-4FD2-A1B5-B5C7836ABC95}" type="sibTrans" cxnId="{8B98C7B8-E92C-4A0B-8DC3-46B58A2BE1D3}">
      <dgm:prSet/>
      <dgm:spPr/>
      <dgm:t>
        <a:bodyPr/>
        <a:lstStyle/>
        <a:p>
          <a:endParaRPr lang="en-US"/>
        </a:p>
      </dgm:t>
    </dgm:pt>
    <dgm:pt modelId="{E75FE31E-71ED-4000-A7EA-9F2509D49E2C}" type="pres">
      <dgm:prSet presAssocID="{0042586E-DD29-4F36-9C7A-1320CD2C5C61}" presName="Name0" presStyleCnt="0">
        <dgm:presLayoutVars>
          <dgm:dir/>
          <dgm:animLvl val="lvl"/>
          <dgm:resizeHandles val="exact"/>
        </dgm:presLayoutVars>
      </dgm:prSet>
      <dgm:spPr/>
      <dgm:t>
        <a:bodyPr/>
        <a:lstStyle/>
        <a:p>
          <a:endParaRPr lang="en-GB"/>
        </a:p>
      </dgm:t>
    </dgm:pt>
    <dgm:pt modelId="{AF613905-090D-4117-80E5-A32FE6E218E1}" type="pres">
      <dgm:prSet presAssocID="{7C9EA6E3-96BA-4BEA-9AE3-4FCAAF8EBE04}" presName="linNode" presStyleCnt="0"/>
      <dgm:spPr/>
    </dgm:pt>
    <dgm:pt modelId="{52ADE52F-FB72-42DB-9772-D4BDE83C0EC4}" type="pres">
      <dgm:prSet presAssocID="{7C9EA6E3-96BA-4BEA-9AE3-4FCAAF8EBE04}" presName="parentText" presStyleLbl="node1" presStyleIdx="0" presStyleCnt="3" custScaleX="164340">
        <dgm:presLayoutVars>
          <dgm:chMax val="1"/>
          <dgm:bulletEnabled val="1"/>
        </dgm:presLayoutVars>
      </dgm:prSet>
      <dgm:spPr/>
      <dgm:t>
        <a:bodyPr/>
        <a:lstStyle/>
        <a:p>
          <a:endParaRPr lang="en-GB"/>
        </a:p>
      </dgm:t>
    </dgm:pt>
    <dgm:pt modelId="{0F55EFED-886B-493F-B005-C76C40CBF6D1}" type="pres">
      <dgm:prSet presAssocID="{7C9EA6E3-96BA-4BEA-9AE3-4FCAAF8EBE04}" presName="descendantText" presStyleLbl="alignAccFollowNode1" presStyleIdx="0" presStyleCnt="3" custScaleX="174632">
        <dgm:presLayoutVars>
          <dgm:bulletEnabled val="1"/>
        </dgm:presLayoutVars>
      </dgm:prSet>
      <dgm:spPr/>
      <dgm:t>
        <a:bodyPr/>
        <a:lstStyle/>
        <a:p>
          <a:endParaRPr lang="en-GB"/>
        </a:p>
      </dgm:t>
    </dgm:pt>
    <dgm:pt modelId="{E7A14E60-5FD0-420F-B54D-E76D5706E75A}" type="pres">
      <dgm:prSet presAssocID="{2916A1D5-C401-413C-BD02-8670CB0F83F8}" presName="sp" presStyleCnt="0"/>
      <dgm:spPr/>
    </dgm:pt>
    <dgm:pt modelId="{65FF4FCE-7A49-41AD-9BD9-6FA302144543}" type="pres">
      <dgm:prSet presAssocID="{BBB56BD3-A6B0-4C09-8395-32B8CEEAA35B}" presName="linNode" presStyleCnt="0"/>
      <dgm:spPr/>
    </dgm:pt>
    <dgm:pt modelId="{FFE02500-AAE1-42E5-8F27-D39F2913D15C}" type="pres">
      <dgm:prSet presAssocID="{BBB56BD3-A6B0-4C09-8395-32B8CEEAA35B}" presName="parentText" presStyleLbl="node1" presStyleIdx="1" presStyleCnt="3" custScaleX="96032">
        <dgm:presLayoutVars>
          <dgm:chMax val="1"/>
          <dgm:bulletEnabled val="1"/>
        </dgm:presLayoutVars>
      </dgm:prSet>
      <dgm:spPr/>
      <dgm:t>
        <a:bodyPr/>
        <a:lstStyle/>
        <a:p>
          <a:endParaRPr lang="en-GB"/>
        </a:p>
      </dgm:t>
    </dgm:pt>
    <dgm:pt modelId="{9892A87E-6856-44FE-96AE-CB8654B1B969}" type="pres">
      <dgm:prSet presAssocID="{BBB56BD3-A6B0-4C09-8395-32B8CEEAA35B}" presName="descendantText" presStyleLbl="alignAccFollowNode1" presStyleIdx="1" presStyleCnt="3">
        <dgm:presLayoutVars>
          <dgm:bulletEnabled val="1"/>
        </dgm:presLayoutVars>
      </dgm:prSet>
      <dgm:spPr/>
      <dgm:t>
        <a:bodyPr/>
        <a:lstStyle/>
        <a:p>
          <a:endParaRPr lang="en-GB"/>
        </a:p>
      </dgm:t>
    </dgm:pt>
    <dgm:pt modelId="{1C4DC071-FEAB-4446-9E58-B43084765AF3}" type="pres">
      <dgm:prSet presAssocID="{92D07106-1141-4078-AF55-435C4E0FE16B}" presName="sp" presStyleCnt="0"/>
      <dgm:spPr/>
    </dgm:pt>
    <dgm:pt modelId="{6970A253-939E-4B97-80A0-1CAA80B68DFC}" type="pres">
      <dgm:prSet presAssocID="{5B474D66-EE58-4B2F-BB30-6F7DB933D4B0}" presName="linNode" presStyleCnt="0"/>
      <dgm:spPr/>
    </dgm:pt>
    <dgm:pt modelId="{E2F2CA80-DFF4-4A50-8188-49226F737F1C}" type="pres">
      <dgm:prSet presAssocID="{5B474D66-EE58-4B2F-BB30-6F7DB933D4B0}" presName="parentText" presStyleLbl="node1" presStyleIdx="2" presStyleCnt="3">
        <dgm:presLayoutVars>
          <dgm:chMax val="1"/>
          <dgm:bulletEnabled val="1"/>
        </dgm:presLayoutVars>
      </dgm:prSet>
      <dgm:spPr/>
      <dgm:t>
        <a:bodyPr/>
        <a:lstStyle/>
        <a:p>
          <a:endParaRPr lang="en-GB"/>
        </a:p>
      </dgm:t>
    </dgm:pt>
    <dgm:pt modelId="{866365D2-3E6B-4BDE-B122-150FE8F1DBC4}" type="pres">
      <dgm:prSet presAssocID="{5B474D66-EE58-4B2F-BB30-6F7DB933D4B0}" presName="descendantText" presStyleLbl="alignAccFollowNode1" presStyleIdx="2" presStyleCnt="3">
        <dgm:presLayoutVars>
          <dgm:bulletEnabled val="1"/>
        </dgm:presLayoutVars>
      </dgm:prSet>
      <dgm:spPr/>
      <dgm:t>
        <a:bodyPr/>
        <a:lstStyle/>
        <a:p>
          <a:endParaRPr lang="en-GB"/>
        </a:p>
      </dgm:t>
    </dgm:pt>
  </dgm:ptLst>
  <dgm:cxnLst>
    <dgm:cxn modelId="{B7B215F8-3292-40CF-A28B-C074AC20783A}" srcId="{5B474D66-EE58-4B2F-BB30-6F7DB933D4B0}" destId="{B5692F4E-D063-49F2-8B29-AA63C8E20E00}" srcOrd="0" destOrd="0" parTransId="{CF587F2D-31D9-4D26-BD02-67E7773A6A5A}" sibTransId="{B0B0E41D-DC3E-47E6-AA39-6E16960F9BAB}"/>
    <dgm:cxn modelId="{6DA7D293-51DC-4E31-A03D-632739EE3FBF}" type="presOf" srcId="{5A27EA95-C1B6-4ABF-93A7-B3A103BE70AC}" destId="{0F55EFED-886B-493F-B005-C76C40CBF6D1}" srcOrd="0" destOrd="2" presId="urn:microsoft.com/office/officeart/2005/8/layout/vList5"/>
    <dgm:cxn modelId="{8B98C7B8-E92C-4A0B-8DC3-46B58A2BE1D3}" srcId="{B5692F4E-D063-49F2-8B29-AA63C8E20E00}" destId="{7D2A4202-0925-4B39-BBE5-7D757E963DD0}" srcOrd="1" destOrd="0" parTransId="{3C4B8573-035C-4CCA-88CB-B482ED1618D8}" sibTransId="{6DD57EEE-F53C-4FD2-A1B5-B5C7836ABC95}"/>
    <dgm:cxn modelId="{28F5780E-92F7-474F-A908-545A5C569D7C}" type="presOf" srcId="{52CDF1F4-60C6-4BA8-9F80-04C31AC16251}" destId="{866365D2-3E6B-4BDE-B122-150FE8F1DBC4}" srcOrd="0" destOrd="1" presId="urn:microsoft.com/office/officeart/2005/8/layout/vList5"/>
    <dgm:cxn modelId="{A7507A57-EE7E-4430-B15F-317731FC4F5F}" srcId="{0042586E-DD29-4F36-9C7A-1320CD2C5C61}" destId="{5B474D66-EE58-4B2F-BB30-6F7DB933D4B0}" srcOrd="2" destOrd="0" parTransId="{1E217A8A-2837-4644-987B-CD950E1D213C}" sibTransId="{B96BADE8-C80A-4CA1-BC5E-C7470F88DB70}"/>
    <dgm:cxn modelId="{F0EA95D5-958F-4577-94A3-D665F077BE7A}" srcId="{5F69FE59-6040-44A6-B6BA-EC707F231076}" destId="{D8DFDAA5-7072-4C5D-94F6-C073769DA226}" srcOrd="0" destOrd="0" parTransId="{54B71FD4-9A50-4F49-8099-DC83D764B329}" sibTransId="{898EDCAF-E7DE-4C72-8BA4-EE4A3994A570}"/>
    <dgm:cxn modelId="{EA715C91-002E-49DC-95F3-4FDBF88E1EDD}" type="presOf" srcId="{198E3F86-2562-422C-B3C6-501CA4A4309F}" destId="{0F55EFED-886B-493F-B005-C76C40CBF6D1}" srcOrd="0" destOrd="0" presId="urn:microsoft.com/office/officeart/2005/8/layout/vList5"/>
    <dgm:cxn modelId="{0DF0F849-C666-471C-B80C-EBB62A54B190}" type="presOf" srcId="{0042586E-DD29-4F36-9C7A-1320CD2C5C61}" destId="{E75FE31E-71ED-4000-A7EA-9F2509D49E2C}" srcOrd="0" destOrd="0" presId="urn:microsoft.com/office/officeart/2005/8/layout/vList5"/>
    <dgm:cxn modelId="{AD9D6C7D-0B60-4A58-BAF9-20E5996DC544}" srcId="{0042586E-DD29-4F36-9C7A-1320CD2C5C61}" destId="{BBB56BD3-A6B0-4C09-8395-32B8CEEAA35B}" srcOrd="1" destOrd="0" parTransId="{14E843C2-6E38-4AA4-8F6B-1B30DBFB6BA6}" sibTransId="{92D07106-1141-4078-AF55-435C4E0FE16B}"/>
    <dgm:cxn modelId="{08C1EDFB-3158-45DD-ABA0-70D1327063B3}" type="presOf" srcId="{78E9BD0B-9977-4F57-AD38-F1742698699A}" destId="{0F55EFED-886B-493F-B005-C76C40CBF6D1}" srcOrd="0" destOrd="1" presId="urn:microsoft.com/office/officeart/2005/8/layout/vList5"/>
    <dgm:cxn modelId="{FCBC88EA-B911-41BD-B812-0A6B5A7B64F8}" srcId="{7C9EA6E3-96BA-4BEA-9AE3-4FCAAF8EBE04}" destId="{198E3F86-2562-422C-B3C6-501CA4A4309F}" srcOrd="0" destOrd="0" parTransId="{2F75B23E-C3DB-43B1-A782-A58F0CD64B3B}" sibTransId="{6766B153-331F-4D3F-B2CE-CAFF5284CBC9}"/>
    <dgm:cxn modelId="{F7C36B6B-EAB8-42B4-B48A-CF63DE0D7BA2}" srcId="{198E3F86-2562-422C-B3C6-501CA4A4309F}" destId="{78E9BD0B-9977-4F57-AD38-F1742698699A}" srcOrd="0" destOrd="0" parTransId="{2880332D-FEBA-40BE-9393-A6762C987528}" sibTransId="{3E870EE1-64BF-44C6-B240-14CC468380D9}"/>
    <dgm:cxn modelId="{40F3F7B1-2C93-446A-B138-98CD47396CF0}" type="presOf" srcId="{B1418478-92F4-4184-91F7-AED1BA9357B2}" destId="{9892A87E-6856-44FE-96AE-CB8654B1B969}" srcOrd="0" destOrd="2" presId="urn:microsoft.com/office/officeart/2005/8/layout/vList5"/>
    <dgm:cxn modelId="{69016A49-2DFE-4DF5-AE75-A60F43F4A9FE}" type="presOf" srcId="{5B474D66-EE58-4B2F-BB30-6F7DB933D4B0}" destId="{E2F2CA80-DFF4-4A50-8188-49226F737F1C}" srcOrd="0" destOrd="0" presId="urn:microsoft.com/office/officeart/2005/8/layout/vList5"/>
    <dgm:cxn modelId="{B2F532A5-8B24-4BD6-A02C-56D1D00548FA}" srcId="{BBB56BD3-A6B0-4C09-8395-32B8CEEAA35B}" destId="{5F69FE59-6040-44A6-B6BA-EC707F231076}" srcOrd="0" destOrd="0" parTransId="{4F891850-3F0B-42DA-A7E2-9040271FDE3B}" sibTransId="{41652A5A-885C-4657-A840-D62C7E1EF587}"/>
    <dgm:cxn modelId="{09A6F128-3046-41B4-A1EA-5505AA3AC0AF}" srcId="{0042586E-DD29-4F36-9C7A-1320CD2C5C61}" destId="{7C9EA6E3-96BA-4BEA-9AE3-4FCAAF8EBE04}" srcOrd="0" destOrd="0" parTransId="{C22A2FB0-84CF-438B-A1C0-0919B28B3DCE}" sibTransId="{2916A1D5-C401-413C-BD02-8670CB0F83F8}"/>
    <dgm:cxn modelId="{AE346878-B78E-4E31-80BB-5A4765C7F6CA}" srcId="{5F69FE59-6040-44A6-B6BA-EC707F231076}" destId="{B1418478-92F4-4184-91F7-AED1BA9357B2}" srcOrd="1" destOrd="0" parTransId="{6E21E98C-091C-49EE-9A43-230EC86EC421}" sibTransId="{60006468-A818-426A-AC9C-FB43DE75A772}"/>
    <dgm:cxn modelId="{D2F72E8A-E7E1-463C-9F1C-3FEF56AE2E9B}" type="presOf" srcId="{D8DFDAA5-7072-4C5D-94F6-C073769DA226}" destId="{9892A87E-6856-44FE-96AE-CB8654B1B969}" srcOrd="0" destOrd="1" presId="urn:microsoft.com/office/officeart/2005/8/layout/vList5"/>
    <dgm:cxn modelId="{FAB75EC7-67FC-49BF-B9D8-6E502C9A57BF}" srcId="{198E3F86-2562-422C-B3C6-501CA4A4309F}" destId="{5A27EA95-C1B6-4ABF-93A7-B3A103BE70AC}" srcOrd="1" destOrd="0" parTransId="{5691216E-8993-486E-8629-B9AC88D7427F}" sibTransId="{1C5A0829-3503-437A-B86D-817F0A57E03B}"/>
    <dgm:cxn modelId="{48E693F5-0496-440A-AF43-1D8B9F236707}" type="presOf" srcId="{7D2A4202-0925-4B39-BBE5-7D757E963DD0}" destId="{866365D2-3E6B-4BDE-B122-150FE8F1DBC4}" srcOrd="0" destOrd="2" presId="urn:microsoft.com/office/officeart/2005/8/layout/vList5"/>
    <dgm:cxn modelId="{01B91B81-196E-439B-853D-06DE1BF85596}" srcId="{B5692F4E-D063-49F2-8B29-AA63C8E20E00}" destId="{52CDF1F4-60C6-4BA8-9F80-04C31AC16251}" srcOrd="0" destOrd="0" parTransId="{006ACAD4-2167-4B01-826B-BA8970218E91}" sibTransId="{12212383-3B51-4773-BC70-9EC72626566F}"/>
    <dgm:cxn modelId="{D541EB74-7697-483E-BE5C-EB550FE9B4C1}" type="presOf" srcId="{B5692F4E-D063-49F2-8B29-AA63C8E20E00}" destId="{866365D2-3E6B-4BDE-B122-150FE8F1DBC4}" srcOrd="0" destOrd="0" presId="urn:microsoft.com/office/officeart/2005/8/layout/vList5"/>
    <dgm:cxn modelId="{B9172311-0040-4EEC-A76C-682E05BB43DC}" type="presOf" srcId="{BBB56BD3-A6B0-4C09-8395-32B8CEEAA35B}" destId="{FFE02500-AAE1-42E5-8F27-D39F2913D15C}" srcOrd="0" destOrd="0" presId="urn:microsoft.com/office/officeart/2005/8/layout/vList5"/>
    <dgm:cxn modelId="{2B0D9FBC-11CB-4E91-9485-D04C8C2B9441}" type="presOf" srcId="{5F69FE59-6040-44A6-B6BA-EC707F231076}" destId="{9892A87E-6856-44FE-96AE-CB8654B1B969}" srcOrd="0" destOrd="0" presId="urn:microsoft.com/office/officeart/2005/8/layout/vList5"/>
    <dgm:cxn modelId="{CD21C737-AC5B-4ABF-B17A-941E781FD5F4}" type="presOf" srcId="{7C9EA6E3-96BA-4BEA-9AE3-4FCAAF8EBE04}" destId="{52ADE52F-FB72-42DB-9772-D4BDE83C0EC4}" srcOrd="0" destOrd="0" presId="urn:microsoft.com/office/officeart/2005/8/layout/vList5"/>
    <dgm:cxn modelId="{72C2B65D-FD55-4942-9D31-6E954E334420}" type="presParOf" srcId="{E75FE31E-71ED-4000-A7EA-9F2509D49E2C}" destId="{AF613905-090D-4117-80E5-A32FE6E218E1}" srcOrd="0" destOrd="0" presId="urn:microsoft.com/office/officeart/2005/8/layout/vList5"/>
    <dgm:cxn modelId="{F5842215-E512-45A8-BD3B-1D3756361120}" type="presParOf" srcId="{AF613905-090D-4117-80E5-A32FE6E218E1}" destId="{52ADE52F-FB72-42DB-9772-D4BDE83C0EC4}" srcOrd="0" destOrd="0" presId="urn:microsoft.com/office/officeart/2005/8/layout/vList5"/>
    <dgm:cxn modelId="{19AA2D09-DD81-48A9-8043-529BEC79FE85}" type="presParOf" srcId="{AF613905-090D-4117-80E5-A32FE6E218E1}" destId="{0F55EFED-886B-493F-B005-C76C40CBF6D1}" srcOrd="1" destOrd="0" presId="urn:microsoft.com/office/officeart/2005/8/layout/vList5"/>
    <dgm:cxn modelId="{E6020F0D-9C29-49E6-9C56-4F25317565C5}" type="presParOf" srcId="{E75FE31E-71ED-4000-A7EA-9F2509D49E2C}" destId="{E7A14E60-5FD0-420F-B54D-E76D5706E75A}" srcOrd="1" destOrd="0" presId="urn:microsoft.com/office/officeart/2005/8/layout/vList5"/>
    <dgm:cxn modelId="{CE2AA00B-6A58-4390-94FE-CBADFF5931A2}" type="presParOf" srcId="{E75FE31E-71ED-4000-A7EA-9F2509D49E2C}" destId="{65FF4FCE-7A49-41AD-9BD9-6FA302144543}" srcOrd="2" destOrd="0" presId="urn:microsoft.com/office/officeart/2005/8/layout/vList5"/>
    <dgm:cxn modelId="{98156E96-2819-471D-9314-B20CBBE339D2}" type="presParOf" srcId="{65FF4FCE-7A49-41AD-9BD9-6FA302144543}" destId="{FFE02500-AAE1-42E5-8F27-D39F2913D15C}" srcOrd="0" destOrd="0" presId="urn:microsoft.com/office/officeart/2005/8/layout/vList5"/>
    <dgm:cxn modelId="{8EE1A5A7-7AE8-423C-90D4-F8B9DB861890}" type="presParOf" srcId="{65FF4FCE-7A49-41AD-9BD9-6FA302144543}" destId="{9892A87E-6856-44FE-96AE-CB8654B1B969}" srcOrd="1" destOrd="0" presId="urn:microsoft.com/office/officeart/2005/8/layout/vList5"/>
    <dgm:cxn modelId="{A6F1DCE3-7EA9-40F6-8883-59FEEA192F46}" type="presParOf" srcId="{E75FE31E-71ED-4000-A7EA-9F2509D49E2C}" destId="{1C4DC071-FEAB-4446-9E58-B43084765AF3}" srcOrd="3" destOrd="0" presId="urn:microsoft.com/office/officeart/2005/8/layout/vList5"/>
    <dgm:cxn modelId="{4E402148-3542-4137-9A88-2EB6F974164A}" type="presParOf" srcId="{E75FE31E-71ED-4000-A7EA-9F2509D49E2C}" destId="{6970A253-939E-4B97-80A0-1CAA80B68DFC}" srcOrd="4" destOrd="0" presId="urn:microsoft.com/office/officeart/2005/8/layout/vList5"/>
    <dgm:cxn modelId="{68081699-A9CA-449B-B07A-BF70C890C0F1}" type="presParOf" srcId="{6970A253-939E-4B97-80A0-1CAA80B68DFC}" destId="{E2F2CA80-DFF4-4A50-8188-49226F737F1C}" srcOrd="0" destOrd="0" presId="urn:microsoft.com/office/officeart/2005/8/layout/vList5"/>
    <dgm:cxn modelId="{376D1200-6340-4D26-985A-5B6381A1E1E1}" type="presParOf" srcId="{6970A253-939E-4B97-80A0-1CAA80B68DFC}" destId="{866365D2-3E6B-4BDE-B122-150FE8F1DBC4}"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6E25A4-26BA-4B62-A228-3CC25B9E1658}">
      <dsp:nvSpPr>
        <dsp:cNvPr id="0" name=""/>
        <dsp:cNvSpPr/>
      </dsp:nvSpPr>
      <dsp:spPr>
        <a:xfrm>
          <a:off x="116" y="1309704"/>
          <a:ext cx="1332207" cy="1440011"/>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kern="1200" dirty="0"/>
            <a:t>What needs to be done?</a:t>
          </a:r>
        </a:p>
        <a:p>
          <a:pPr marL="114300" lvl="1" indent="-114300" algn="l" defTabSz="533400">
            <a:lnSpc>
              <a:spcPct val="90000"/>
            </a:lnSpc>
            <a:spcBef>
              <a:spcPct val="0"/>
            </a:spcBef>
            <a:spcAft>
              <a:spcPct val="15000"/>
            </a:spcAft>
            <a:buChar char="••"/>
          </a:pPr>
          <a:r>
            <a:rPr lang="en-US" sz="1200" kern="1200" dirty="0"/>
            <a:t>When does it need to be done?</a:t>
          </a:r>
        </a:p>
      </dsp:txBody>
      <dsp:txXfrm>
        <a:off x="33255" y="1342843"/>
        <a:ext cx="1265929" cy="1065159"/>
      </dsp:txXfrm>
    </dsp:sp>
    <dsp:sp modelId="{EA410BD7-69FC-4C0D-9E5A-D6C175666399}">
      <dsp:nvSpPr>
        <dsp:cNvPr id="0" name=""/>
        <dsp:cNvSpPr/>
      </dsp:nvSpPr>
      <dsp:spPr>
        <a:xfrm>
          <a:off x="745960" y="1731898"/>
          <a:ext cx="1484090" cy="1484090"/>
        </a:xfrm>
        <a:prstGeom prst="leftCircularArrow">
          <a:avLst>
            <a:gd name="adj1" fmla="val 3254"/>
            <a:gd name="adj2" fmla="val 401410"/>
            <a:gd name="adj3" fmla="val 2176812"/>
            <a:gd name="adj4" fmla="val 9024380"/>
            <a:gd name="adj5" fmla="val 3796"/>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1B6E785-3248-4578-BF9B-2AB89F9466FB}">
      <dsp:nvSpPr>
        <dsp:cNvPr id="0" name=""/>
        <dsp:cNvSpPr/>
      </dsp:nvSpPr>
      <dsp:spPr>
        <a:xfrm>
          <a:off x="296162" y="2343650"/>
          <a:ext cx="1184184" cy="470911"/>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19050" rIns="28575" bIns="19050" numCol="1" spcCol="1270" anchor="ctr" anchorCtr="0">
          <a:noAutofit/>
        </a:bodyPr>
        <a:lstStyle/>
        <a:p>
          <a:pPr lvl="0" algn="ctr" defTabSz="666750">
            <a:lnSpc>
              <a:spcPct val="90000"/>
            </a:lnSpc>
            <a:spcBef>
              <a:spcPct val="0"/>
            </a:spcBef>
            <a:spcAft>
              <a:spcPct val="35000"/>
            </a:spcAft>
          </a:pPr>
          <a:r>
            <a:rPr lang="en-US" sz="1500" kern="1200" dirty="0"/>
            <a:t>Initiating</a:t>
          </a:r>
        </a:p>
      </dsp:txBody>
      <dsp:txXfrm>
        <a:off x="309955" y="2357443"/>
        <a:ext cx="1156598" cy="443325"/>
      </dsp:txXfrm>
    </dsp:sp>
    <dsp:sp modelId="{ED8E15DF-E909-4A1B-A957-A15A5903C4C5}">
      <dsp:nvSpPr>
        <dsp:cNvPr id="0" name=""/>
        <dsp:cNvSpPr/>
      </dsp:nvSpPr>
      <dsp:spPr>
        <a:xfrm>
          <a:off x="1710319" y="1312634"/>
          <a:ext cx="1332207" cy="1429353"/>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1241033"/>
              <a:satOff val="324"/>
              <a:lumOff val="5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kern="1200" dirty="0"/>
            <a:t>Who will do what?</a:t>
          </a:r>
        </a:p>
        <a:p>
          <a:pPr marL="114300" lvl="1" indent="-114300" algn="l" defTabSz="533400">
            <a:lnSpc>
              <a:spcPct val="90000"/>
            </a:lnSpc>
            <a:spcBef>
              <a:spcPct val="0"/>
            </a:spcBef>
            <a:spcAft>
              <a:spcPct val="15000"/>
            </a:spcAft>
            <a:buChar char="••"/>
          </a:pPr>
          <a:r>
            <a:rPr lang="en-US" sz="1200" kern="1200" dirty="0"/>
            <a:t>How will they do it?</a:t>
          </a:r>
        </a:p>
        <a:p>
          <a:pPr marL="114300" lvl="1" indent="-114300" algn="l" defTabSz="533400">
            <a:lnSpc>
              <a:spcPct val="90000"/>
            </a:lnSpc>
            <a:spcBef>
              <a:spcPct val="0"/>
            </a:spcBef>
            <a:spcAft>
              <a:spcPct val="15000"/>
            </a:spcAft>
            <a:buChar char="••"/>
          </a:pPr>
          <a:r>
            <a:rPr lang="en-US" sz="1200" kern="1200" dirty="0"/>
            <a:t>How will the team communicate?</a:t>
          </a:r>
        </a:p>
        <a:p>
          <a:pPr marL="114300" lvl="1" indent="-114300" algn="l" defTabSz="533400">
            <a:lnSpc>
              <a:spcPct val="90000"/>
            </a:lnSpc>
            <a:spcBef>
              <a:spcPct val="0"/>
            </a:spcBef>
            <a:spcAft>
              <a:spcPct val="15000"/>
            </a:spcAft>
            <a:buChar char="••"/>
          </a:pPr>
          <a:r>
            <a:rPr lang="en-US" sz="1200" kern="1200" dirty="0"/>
            <a:t>What is the budget?</a:t>
          </a:r>
        </a:p>
      </dsp:txBody>
      <dsp:txXfrm>
        <a:off x="1743212" y="1651817"/>
        <a:ext cx="1266421" cy="1057277"/>
      </dsp:txXfrm>
    </dsp:sp>
    <dsp:sp modelId="{429D5E6C-613B-492E-A6BB-F964E5105742}">
      <dsp:nvSpPr>
        <dsp:cNvPr id="0" name=""/>
        <dsp:cNvSpPr/>
      </dsp:nvSpPr>
      <dsp:spPr>
        <a:xfrm>
          <a:off x="2444324" y="795287"/>
          <a:ext cx="1665086" cy="1665086"/>
        </a:xfrm>
        <a:prstGeom prst="circularArrow">
          <a:avLst>
            <a:gd name="adj1" fmla="val 2900"/>
            <a:gd name="adj2" fmla="val 354806"/>
            <a:gd name="adj3" fmla="val 19470100"/>
            <a:gd name="adj4" fmla="val 12575928"/>
            <a:gd name="adj5" fmla="val 3384"/>
          </a:avLst>
        </a:prstGeom>
        <a:solidFill>
          <a:schemeClr val="accent3">
            <a:hueOff val="1654711"/>
            <a:satOff val="431"/>
            <a:lumOff val="71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A333E36-0687-41A2-A1D6-F32A1381DD54}">
      <dsp:nvSpPr>
        <dsp:cNvPr id="0" name=""/>
        <dsp:cNvSpPr/>
      </dsp:nvSpPr>
      <dsp:spPr>
        <a:xfrm>
          <a:off x="2006365" y="1242459"/>
          <a:ext cx="1184184" cy="470911"/>
        </a:xfrm>
        <a:prstGeom prst="roundRect">
          <a:avLst>
            <a:gd name="adj" fmla="val 10000"/>
          </a:avLst>
        </a:prstGeom>
        <a:solidFill>
          <a:schemeClr val="accent3">
            <a:hueOff val="1241033"/>
            <a:satOff val="324"/>
            <a:lumOff val="53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19050" rIns="28575" bIns="19050" numCol="1" spcCol="1270" anchor="ctr" anchorCtr="0">
          <a:noAutofit/>
        </a:bodyPr>
        <a:lstStyle/>
        <a:p>
          <a:pPr lvl="0" algn="ctr" defTabSz="666750">
            <a:lnSpc>
              <a:spcPct val="90000"/>
            </a:lnSpc>
            <a:spcBef>
              <a:spcPct val="0"/>
            </a:spcBef>
            <a:spcAft>
              <a:spcPct val="35000"/>
            </a:spcAft>
          </a:pPr>
          <a:r>
            <a:rPr lang="en-US" sz="1500" kern="1200" dirty="0"/>
            <a:t>Planning</a:t>
          </a:r>
        </a:p>
      </dsp:txBody>
      <dsp:txXfrm>
        <a:off x="2020158" y="1256252"/>
        <a:ext cx="1156598" cy="443325"/>
      </dsp:txXfrm>
    </dsp:sp>
    <dsp:sp modelId="{462A04C7-17FB-4849-8B81-B8040F7888BA}">
      <dsp:nvSpPr>
        <dsp:cNvPr id="0" name=""/>
        <dsp:cNvSpPr/>
      </dsp:nvSpPr>
      <dsp:spPr>
        <a:xfrm>
          <a:off x="3429888" y="1337894"/>
          <a:ext cx="1332207" cy="1383226"/>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2482066"/>
              <a:satOff val="647"/>
              <a:lumOff val="107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kern="1200" dirty="0"/>
            <a:t>Do the work</a:t>
          </a:r>
        </a:p>
        <a:p>
          <a:pPr marL="114300" lvl="1" indent="-114300" algn="l" defTabSz="533400">
            <a:lnSpc>
              <a:spcPct val="90000"/>
            </a:lnSpc>
            <a:spcBef>
              <a:spcPct val="0"/>
            </a:spcBef>
            <a:spcAft>
              <a:spcPct val="15000"/>
            </a:spcAft>
            <a:buChar char="••"/>
          </a:pPr>
          <a:r>
            <a:rPr lang="en-US" sz="1200" kern="1200" dirty="0"/>
            <a:t>Review and test the work</a:t>
          </a:r>
        </a:p>
      </dsp:txBody>
      <dsp:txXfrm>
        <a:off x="3461720" y="1369726"/>
        <a:ext cx="1268543" cy="1023156"/>
      </dsp:txXfrm>
    </dsp:sp>
    <dsp:sp modelId="{6DFC04FA-BCF9-48DF-BD0D-7542259A101C}">
      <dsp:nvSpPr>
        <dsp:cNvPr id="0" name=""/>
        <dsp:cNvSpPr/>
      </dsp:nvSpPr>
      <dsp:spPr>
        <a:xfrm>
          <a:off x="4166378" y="1731714"/>
          <a:ext cx="1484090" cy="1484090"/>
        </a:xfrm>
        <a:prstGeom prst="leftCircularArrow">
          <a:avLst>
            <a:gd name="adj1" fmla="val 3254"/>
            <a:gd name="adj2" fmla="val 401410"/>
            <a:gd name="adj3" fmla="val 2176921"/>
            <a:gd name="adj4" fmla="val 9024489"/>
            <a:gd name="adj5" fmla="val 3796"/>
          </a:avLst>
        </a:prstGeom>
        <a:solidFill>
          <a:schemeClr val="accent3">
            <a:hueOff val="3309422"/>
            <a:satOff val="863"/>
            <a:lumOff val="143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EF0D8AD-ACC7-4F0D-829D-BAD50B91DA7A}">
      <dsp:nvSpPr>
        <dsp:cNvPr id="0" name=""/>
        <dsp:cNvSpPr/>
      </dsp:nvSpPr>
      <dsp:spPr>
        <a:xfrm>
          <a:off x="3716569" y="2343448"/>
          <a:ext cx="1184184" cy="470911"/>
        </a:xfrm>
        <a:prstGeom prst="roundRect">
          <a:avLst>
            <a:gd name="adj" fmla="val 10000"/>
          </a:avLst>
        </a:prstGeom>
        <a:solidFill>
          <a:schemeClr val="accent3">
            <a:hueOff val="2482066"/>
            <a:satOff val="647"/>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19050" rIns="28575" bIns="19050" numCol="1" spcCol="1270" anchor="ctr" anchorCtr="0">
          <a:noAutofit/>
        </a:bodyPr>
        <a:lstStyle/>
        <a:p>
          <a:pPr lvl="0" algn="ctr" defTabSz="666750">
            <a:lnSpc>
              <a:spcPct val="90000"/>
            </a:lnSpc>
            <a:spcBef>
              <a:spcPct val="0"/>
            </a:spcBef>
            <a:spcAft>
              <a:spcPct val="35000"/>
            </a:spcAft>
          </a:pPr>
          <a:r>
            <a:rPr lang="en-US" sz="1500" kern="1200" dirty="0"/>
            <a:t>Executing</a:t>
          </a:r>
        </a:p>
      </dsp:txBody>
      <dsp:txXfrm>
        <a:off x="3730362" y="2357241"/>
        <a:ext cx="1156598" cy="443325"/>
      </dsp:txXfrm>
    </dsp:sp>
    <dsp:sp modelId="{64007268-E787-427D-B8BA-5999B068D6FC}">
      <dsp:nvSpPr>
        <dsp:cNvPr id="0" name=""/>
        <dsp:cNvSpPr/>
      </dsp:nvSpPr>
      <dsp:spPr>
        <a:xfrm>
          <a:off x="5130726" y="1335862"/>
          <a:ext cx="1332207" cy="1383226"/>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3723100"/>
              <a:satOff val="971"/>
              <a:lumOff val="161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kern="1200" dirty="0"/>
            <a:t>Are we on track?</a:t>
          </a:r>
        </a:p>
        <a:p>
          <a:pPr marL="114300" lvl="1" indent="-114300" algn="l" defTabSz="533400">
            <a:lnSpc>
              <a:spcPct val="90000"/>
            </a:lnSpc>
            <a:spcBef>
              <a:spcPct val="0"/>
            </a:spcBef>
            <a:spcAft>
              <a:spcPct val="15000"/>
            </a:spcAft>
            <a:buChar char="••"/>
          </a:pPr>
          <a:r>
            <a:rPr lang="en-US" sz="1200" kern="1200" dirty="0"/>
            <a:t>Are we on budget?</a:t>
          </a:r>
        </a:p>
        <a:p>
          <a:pPr marL="114300" lvl="1" indent="-114300" algn="l" defTabSz="533400">
            <a:lnSpc>
              <a:spcPct val="90000"/>
            </a:lnSpc>
            <a:spcBef>
              <a:spcPct val="0"/>
            </a:spcBef>
            <a:spcAft>
              <a:spcPct val="15000"/>
            </a:spcAft>
            <a:buChar char="••"/>
          </a:pPr>
          <a:r>
            <a:rPr lang="en-US" sz="1200" kern="1200" dirty="0"/>
            <a:t>Are we doing the right work?</a:t>
          </a:r>
        </a:p>
      </dsp:txBody>
      <dsp:txXfrm>
        <a:off x="5162558" y="1664100"/>
        <a:ext cx="1268543" cy="1023156"/>
      </dsp:txXfrm>
    </dsp:sp>
    <dsp:sp modelId="{A870C021-EEF2-415C-9BEE-CAA2E0E58A46}">
      <dsp:nvSpPr>
        <dsp:cNvPr id="0" name=""/>
        <dsp:cNvSpPr/>
      </dsp:nvSpPr>
      <dsp:spPr>
        <a:xfrm>
          <a:off x="5865480" y="798095"/>
          <a:ext cx="1654316" cy="1654316"/>
        </a:xfrm>
        <a:prstGeom prst="circularArrow">
          <a:avLst>
            <a:gd name="adj1" fmla="val 2919"/>
            <a:gd name="adj2" fmla="val 357275"/>
            <a:gd name="adj3" fmla="val 19467215"/>
            <a:gd name="adj4" fmla="val 12575511"/>
            <a:gd name="adj5" fmla="val 3406"/>
          </a:avLst>
        </a:prstGeom>
        <a:solidFill>
          <a:schemeClr val="accent3">
            <a:hueOff val="4964133"/>
            <a:satOff val="1294"/>
            <a:lumOff val="215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4060658-96B9-4110-8353-9B5BF1CF50A1}">
      <dsp:nvSpPr>
        <dsp:cNvPr id="0" name=""/>
        <dsp:cNvSpPr/>
      </dsp:nvSpPr>
      <dsp:spPr>
        <a:xfrm>
          <a:off x="5426772" y="1242623"/>
          <a:ext cx="1184184" cy="470911"/>
        </a:xfrm>
        <a:prstGeom prst="roundRect">
          <a:avLst>
            <a:gd name="adj" fmla="val 10000"/>
          </a:avLst>
        </a:prstGeom>
        <a:solidFill>
          <a:schemeClr val="accent3">
            <a:hueOff val="3723100"/>
            <a:satOff val="971"/>
            <a:lumOff val="16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19050" rIns="28575" bIns="19050" numCol="1" spcCol="1270" anchor="ctr" anchorCtr="0">
          <a:noAutofit/>
        </a:bodyPr>
        <a:lstStyle/>
        <a:p>
          <a:pPr lvl="0" algn="ctr" defTabSz="666750">
            <a:lnSpc>
              <a:spcPct val="90000"/>
            </a:lnSpc>
            <a:spcBef>
              <a:spcPct val="0"/>
            </a:spcBef>
            <a:spcAft>
              <a:spcPct val="35000"/>
            </a:spcAft>
          </a:pPr>
          <a:r>
            <a:rPr lang="en-US" sz="1500" kern="1200" dirty="0"/>
            <a:t>Monitoring &amp; Controlling</a:t>
          </a:r>
        </a:p>
      </dsp:txBody>
      <dsp:txXfrm>
        <a:off x="5440565" y="1256416"/>
        <a:ext cx="1156598" cy="443325"/>
      </dsp:txXfrm>
    </dsp:sp>
    <dsp:sp modelId="{11790E06-66A4-4CE6-B69E-A58E5F27F8CB}">
      <dsp:nvSpPr>
        <dsp:cNvPr id="0" name=""/>
        <dsp:cNvSpPr/>
      </dsp:nvSpPr>
      <dsp:spPr>
        <a:xfrm>
          <a:off x="6840930" y="1337894"/>
          <a:ext cx="1332207" cy="1383226"/>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4964133"/>
              <a:satOff val="1294"/>
              <a:lumOff val="215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kern="1200" dirty="0"/>
            <a:t>Is the project done?</a:t>
          </a:r>
        </a:p>
        <a:p>
          <a:pPr marL="114300" lvl="1" indent="-114300" algn="l" defTabSz="533400">
            <a:lnSpc>
              <a:spcPct val="90000"/>
            </a:lnSpc>
            <a:spcBef>
              <a:spcPct val="0"/>
            </a:spcBef>
            <a:spcAft>
              <a:spcPct val="15000"/>
            </a:spcAft>
            <a:buChar char="••"/>
          </a:pPr>
          <a:r>
            <a:rPr lang="en-US" sz="1200" kern="1200" dirty="0"/>
            <a:t>Did the project go well?</a:t>
          </a:r>
        </a:p>
      </dsp:txBody>
      <dsp:txXfrm>
        <a:off x="6872762" y="1369726"/>
        <a:ext cx="1268543" cy="1023156"/>
      </dsp:txXfrm>
    </dsp:sp>
    <dsp:sp modelId="{A990CC27-0412-4938-830E-ABD488E430AE}">
      <dsp:nvSpPr>
        <dsp:cNvPr id="0" name=""/>
        <dsp:cNvSpPr/>
      </dsp:nvSpPr>
      <dsp:spPr>
        <a:xfrm>
          <a:off x="7136976" y="2343448"/>
          <a:ext cx="1184184" cy="470911"/>
        </a:xfrm>
        <a:prstGeom prst="roundRect">
          <a:avLst>
            <a:gd name="adj" fmla="val 10000"/>
          </a:avLst>
        </a:prstGeom>
        <a:solidFill>
          <a:schemeClr val="accent3">
            <a:hueOff val="4964133"/>
            <a:satOff val="1294"/>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19050" rIns="28575" bIns="19050" numCol="1" spcCol="1270" anchor="ctr" anchorCtr="0">
          <a:noAutofit/>
        </a:bodyPr>
        <a:lstStyle/>
        <a:p>
          <a:pPr lvl="0" algn="ctr" defTabSz="666750">
            <a:lnSpc>
              <a:spcPct val="90000"/>
            </a:lnSpc>
            <a:spcBef>
              <a:spcPct val="0"/>
            </a:spcBef>
            <a:spcAft>
              <a:spcPct val="35000"/>
            </a:spcAft>
          </a:pPr>
          <a:r>
            <a:rPr lang="en-US" sz="1500" kern="1200"/>
            <a:t>Closing</a:t>
          </a:r>
        </a:p>
      </dsp:txBody>
      <dsp:txXfrm>
        <a:off x="7150769" y="2357241"/>
        <a:ext cx="1156598" cy="44332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0860" cy="468630"/>
          </a:xfrm>
          <a:prstGeom prst="rect">
            <a:avLst/>
          </a:prstGeom>
        </p:spPr>
        <p:txBody>
          <a:bodyPr vert="horz" lIns="94046" tIns="47023" rIns="94046" bIns="47023" rtlCol="0"/>
          <a:lstStyle>
            <a:lvl1pPr algn="l">
              <a:defRPr sz="1200"/>
            </a:lvl1pPr>
          </a:lstStyle>
          <a:p>
            <a:endParaRPr lang="en-US"/>
          </a:p>
        </p:txBody>
      </p:sp>
      <p:sp>
        <p:nvSpPr>
          <p:cNvPr id="3" name="Date Placeholder 2"/>
          <p:cNvSpPr>
            <a:spLocks noGrp="1"/>
          </p:cNvSpPr>
          <p:nvPr>
            <p:ph type="dt" sz="quarter" idx="1"/>
          </p:nvPr>
        </p:nvSpPr>
        <p:spPr>
          <a:xfrm>
            <a:off x="4014100" y="0"/>
            <a:ext cx="3070860" cy="468630"/>
          </a:xfrm>
          <a:prstGeom prst="rect">
            <a:avLst/>
          </a:prstGeom>
        </p:spPr>
        <p:txBody>
          <a:bodyPr vert="horz" lIns="94046" tIns="47023" rIns="94046" bIns="47023" rtlCol="0"/>
          <a:lstStyle>
            <a:lvl1pPr algn="r">
              <a:defRPr sz="1200"/>
            </a:lvl1pPr>
          </a:lstStyle>
          <a:p>
            <a:fld id="{FA89AFD3-578A-488E-A5AE-62326E3F63F4}" type="datetimeFigureOut">
              <a:rPr lang="en-US" smtClean="0"/>
              <a:t>11/30/2016</a:t>
            </a:fld>
            <a:endParaRPr lang="en-US"/>
          </a:p>
        </p:txBody>
      </p:sp>
      <p:sp>
        <p:nvSpPr>
          <p:cNvPr id="4" name="Footer Placeholder 3"/>
          <p:cNvSpPr>
            <a:spLocks noGrp="1"/>
          </p:cNvSpPr>
          <p:nvPr>
            <p:ph type="ftr" sz="quarter" idx="2"/>
          </p:nvPr>
        </p:nvSpPr>
        <p:spPr>
          <a:xfrm>
            <a:off x="0" y="8902343"/>
            <a:ext cx="3070860" cy="468630"/>
          </a:xfrm>
          <a:prstGeom prst="rect">
            <a:avLst/>
          </a:prstGeom>
        </p:spPr>
        <p:txBody>
          <a:bodyPr vert="horz" lIns="94046" tIns="47023" rIns="94046" bIns="47023" rtlCol="0" anchor="b"/>
          <a:lstStyle>
            <a:lvl1pPr algn="l">
              <a:defRPr sz="1200"/>
            </a:lvl1pPr>
          </a:lstStyle>
          <a:p>
            <a:endParaRPr lang="en-US"/>
          </a:p>
        </p:txBody>
      </p:sp>
      <p:sp>
        <p:nvSpPr>
          <p:cNvPr id="5" name="Slide Number Placeholder 4"/>
          <p:cNvSpPr>
            <a:spLocks noGrp="1"/>
          </p:cNvSpPr>
          <p:nvPr>
            <p:ph type="sldNum" sz="quarter" idx="3"/>
          </p:nvPr>
        </p:nvSpPr>
        <p:spPr>
          <a:xfrm>
            <a:off x="4014100" y="8902343"/>
            <a:ext cx="3070860" cy="468630"/>
          </a:xfrm>
          <a:prstGeom prst="rect">
            <a:avLst/>
          </a:prstGeom>
        </p:spPr>
        <p:txBody>
          <a:bodyPr vert="horz" lIns="94046" tIns="47023" rIns="94046" bIns="47023" rtlCol="0" anchor="b"/>
          <a:lstStyle>
            <a:lvl1pPr algn="r">
              <a:defRPr sz="1200"/>
            </a:lvl1pPr>
          </a:lstStyle>
          <a:p>
            <a:fld id="{CD0AC50C-4608-4364-8361-506588901E77}" type="slidenum">
              <a:rPr lang="en-US" smtClean="0"/>
              <a:t>‹#›</a:t>
            </a:fld>
            <a:endParaRPr lang="en-US"/>
          </a:p>
        </p:txBody>
      </p:sp>
    </p:spTree>
    <p:extLst>
      <p:ext uri="{BB962C8B-B14F-4D97-AF65-F5344CB8AC3E}">
        <p14:creationId xmlns:p14="http://schemas.microsoft.com/office/powerpoint/2010/main" val="4118330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0860" cy="470258"/>
          </a:xfrm>
          <a:prstGeom prst="rect">
            <a:avLst/>
          </a:prstGeom>
        </p:spPr>
        <p:txBody>
          <a:bodyPr vert="horz" lIns="94046" tIns="47023" rIns="94046" bIns="47023" rtlCol="0"/>
          <a:lstStyle>
            <a:lvl1pPr algn="l">
              <a:defRPr sz="1200"/>
            </a:lvl1pPr>
          </a:lstStyle>
          <a:p>
            <a:endParaRPr lang="en-US"/>
          </a:p>
        </p:txBody>
      </p:sp>
      <p:sp>
        <p:nvSpPr>
          <p:cNvPr id="3" name="Date Placeholder 2"/>
          <p:cNvSpPr>
            <a:spLocks noGrp="1"/>
          </p:cNvSpPr>
          <p:nvPr>
            <p:ph type="dt" idx="1"/>
          </p:nvPr>
        </p:nvSpPr>
        <p:spPr>
          <a:xfrm>
            <a:off x="4014100" y="0"/>
            <a:ext cx="3070860" cy="470258"/>
          </a:xfrm>
          <a:prstGeom prst="rect">
            <a:avLst/>
          </a:prstGeom>
        </p:spPr>
        <p:txBody>
          <a:bodyPr vert="horz" lIns="94046" tIns="47023" rIns="94046" bIns="47023" rtlCol="0"/>
          <a:lstStyle>
            <a:lvl1pPr algn="r">
              <a:defRPr sz="1200"/>
            </a:lvl1pPr>
          </a:lstStyle>
          <a:p>
            <a:fld id="{7DEAFC54-6D67-4165-8E3C-5C7666CE676E}" type="datetimeFigureOut">
              <a:rPr lang="en-US" smtClean="0"/>
              <a:t>11/30/2016</a:t>
            </a:fld>
            <a:endParaRPr lang="en-US"/>
          </a:p>
        </p:txBody>
      </p:sp>
      <p:sp>
        <p:nvSpPr>
          <p:cNvPr id="4" name="Slide Image Placeholder 3"/>
          <p:cNvSpPr>
            <a:spLocks noGrp="1" noRot="1" noChangeAspect="1"/>
          </p:cNvSpPr>
          <p:nvPr>
            <p:ph type="sldImg" idx="2"/>
          </p:nvPr>
        </p:nvSpPr>
        <p:spPr>
          <a:xfrm>
            <a:off x="1433513" y="1171575"/>
            <a:ext cx="4219575" cy="3163888"/>
          </a:xfrm>
          <a:prstGeom prst="rect">
            <a:avLst/>
          </a:prstGeom>
          <a:noFill/>
          <a:ln w="12700">
            <a:solidFill>
              <a:prstClr val="black"/>
            </a:solidFill>
          </a:ln>
        </p:spPr>
        <p:txBody>
          <a:bodyPr vert="horz" lIns="94046" tIns="47023" rIns="94046" bIns="47023" rtlCol="0" anchor="ctr"/>
          <a:lstStyle/>
          <a:p>
            <a:endParaRPr lang="en-US"/>
          </a:p>
        </p:txBody>
      </p:sp>
      <p:sp>
        <p:nvSpPr>
          <p:cNvPr id="5" name="Notes Placeholder 4"/>
          <p:cNvSpPr>
            <a:spLocks noGrp="1"/>
          </p:cNvSpPr>
          <p:nvPr>
            <p:ph type="body" sz="quarter" idx="3"/>
          </p:nvPr>
        </p:nvSpPr>
        <p:spPr>
          <a:xfrm>
            <a:off x="708660" y="4510564"/>
            <a:ext cx="5669280" cy="3690461"/>
          </a:xfrm>
          <a:prstGeom prst="rect">
            <a:avLst/>
          </a:prstGeom>
        </p:spPr>
        <p:txBody>
          <a:bodyPr vert="horz" lIns="94046" tIns="47023" rIns="94046" bIns="4702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02344"/>
            <a:ext cx="3070860" cy="470257"/>
          </a:xfrm>
          <a:prstGeom prst="rect">
            <a:avLst/>
          </a:prstGeom>
        </p:spPr>
        <p:txBody>
          <a:bodyPr vert="horz" lIns="94046" tIns="47023" rIns="94046" bIns="47023" rtlCol="0" anchor="b"/>
          <a:lstStyle>
            <a:lvl1pPr algn="l">
              <a:defRPr sz="1200"/>
            </a:lvl1pPr>
          </a:lstStyle>
          <a:p>
            <a:endParaRPr lang="en-US"/>
          </a:p>
        </p:txBody>
      </p:sp>
      <p:sp>
        <p:nvSpPr>
          <p:cNvPr id="7" name="Slide Number Placeholder 6"/>
          <p:cNvSpPr>
            <a:spLocks noGrp="1"/>
          </p:cNvSpPr>
          <p:nvPr>
            <p:ph type="sldNum" sz="quarter" idx="5"/>
          </p:nvPr>
        </p:nvSpPr>
        <p:spPr>
          <a:xfrm>
            <a:off x="4014100" y="8902344"/>
            <a:ext cx="3070860" cy="470257"/>
          </a:xfrm>
          <a:prstGeom prst="rect">
            <a:avLst/>
          </a:prstGeom>
        </p:spPr>
        <p:txBody>
          <a:bodyPr vert="horz" lIns="94046" tIns="47023" rIns="94046" bIns="47023" rtlCol="0" anchor="b"/>
          <a:lstStyle>
            <a:lvl1pPr algn="r">
              <a:defRPr sz="1200"/>
            </a:lvl1pPr>
          </a:lstStyle>
          <a:p>
            <a:fld id="{091F2BB6-8BFE-447A-8126-E3570150BA9F}" type="slidenum">
              <a:rPr lang="en-US" smtClean="0"/>
              <a:t>‹#›</a:t>
            </a:fld>
            <a:endParaRPr lang="en-US"/>
          </a:p>
        </p:txBody>
      </p:sp>
    </p:spTree>
    <p:extLst>
      <p:ext uri="{BB962C8B-B14F-4D97-AF65-F5344CB8AC3E}">
        <p14:creationId xmlns:p14="http://schemas.microsoft.com/office/powerpoint/2010/main" val="1614483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Today</a:t>
            </a:r>
            <a:r>
              <a:rPr lang="en-US" baseline="0" dirty="0"/>
              <a:t> we'll be reviewing the theory of project management and how you can apply theory to actual projects at your organization, no matter the size. Then we'll talk about managing multiple projects as part of portfolio management; talk about tips for selecting the right tools for your organization; and will have plenty of time for questions about real-life project management hurdles.</a:t>
            </a:r>
          </a:p>
          <a:p>
            <a:endParaRPr lang="en-US" baseline="0" dirty="0" smtClean="0"/>
          </a:p>
          <a:p>
            <a:pPr defTabSz="940460">
              <a:defRPr/>
            </a:pPr>
            <a:r>
              <a:rPr lang="en-US" baseline="0" dirty="0" smtClean="0"/>
              <a:t>But first of all - W</a:t>
            </a:r>
            <a:r>
              <a:rPr lang="en-US" dirty="0" smtClean="0"/>
              <a:t>ho am I?</a:t>
            </a:r>
            <a:r>
              <a:rPr lang="en-US" baseline="0" dirty="0" smtClean="0"/>
              <a:t>  Well, I’m relatively new to the Network, and a</a:t>
            </a:r>
            <a:r>
              <a:rPr lang="en-US" dirty="0" smtClean="0"/>
              <a:t>lthough my job title is Application and Support Consultant like a number of my colleagues,</a:t>
            </a:r>
            <a:r>
              <a:rPr lang="en-US" baseline="0" dirty="0" smtClean="0"/>
              <a:t> I work specifically as a P</a:t>
            </a:r>
            <a:r>
              <a:rPr lang="en-US" dirty="0" smtClean="0"/>
              <a:t>roject Manager. I joined the network</a:t>
            </a:r>
            <a:r>
              <a:rPr lang="en-US" baseline="0" dirty="0" smtClean="0"/>
              <a:t> from a Primary Ticket Agent, where I Project Managed box office installations from everything from glamourous stadium tours like Rod Stewart, to large scale Festivals as well as for a number of venues, and previous to that I have worked as a Project Manager in various </a:t>
            </a:r>
            <a:r>
              <a:rPr lang="en-US" baseline="0" dirty="0" err="1" smtClean="0"/>
              <a:t>organisations</a:t>
            </a:r>
            <a:r>
              <a:rPr lang="en-US" baseline="0" dirty="0" smtClean="0"/>
              <a:t> in the Arts and Cultural sector.</a:t>
            </a:r>
          </a:p>
          <a:p>
            <a:endParaRPr lang="en-US" baseline="0" dirty="0"/>
          </a:p>
          <a:p>
            <a:r>
              <a:rPr lang="en-US" b="1" baseline="0" dirty="0"/>
              <a:t>CLICK</a:t>
            </a:r>
            <a:endParaRPr lang="en-US" b="1"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0886507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pPr defTabSz="940460">
              <a:defRPr/>
            </a:pPr>
            <a:r>
              <a:rPr lang="en-US" b="1" dirty="0"/>
              <a:t>POLL THE ROOM</a:t>
            </a:r>
          </a:p>
          <a:p>
            <a:pPr defTabSz="940460">
              <a:defRPr/>
            </a:pPr>
            <a:endParaRPr lang="en-US" dirty="0"/>
          </a:p>
          <a:p>
            <a:pPr defTabSz="940460">
              <a:defRPr/>
            </a:pPr>
            <a:r>
              <a:rPr lang="en-US" dirty="0" smtClean="0"/>
              <a:t>So… Before </a:t>
            </a:r>
            <a:r>
              <a:rPr lang="en-US" dirty="0"/>
              <a:t>we dive into project management </a:t>
            </a:r>
            <a:r>
              <a:rPr lang="en-US" dirty="0" smtClean="0"/>
              <a:t>theory… Let’s poll</a:t>
            </a:r>
            <a:r>
              <a:rPr lang="en-US" baseline="0" dirty="0" smtClean="0"/>
              <a:t> the room</a:t>
            </a:r>
            <a:endParaRPr lang="en-US" dirty="0"/>
          </a:p>
          <a:p>
            <a:pPr defTabSz="940460">
              <a:defRPr/>
            </a:pPr>
            <a:endParaRPr lang="en-US" dirty="0"/>
          </a:p>
          <a:p>
            <a:pPr defTabSz="940460">
              <a:defRPr/>
            </a:pPr>
            <a:r>
              <a:rPr lang="en-US" dirty="0"/>
              <a:t>Who in the room acts</a:t>
            </a:r>
            <a:r>
              <a:rPr lang="en-US" baseline="0" dirty="0"/>
              <a:t> a project manager for their organization?</a:t>
            </a:r>
            <a:endParaRPr lang="en-US" dirty="0"/>
          </a:p>
          <a:p>
            <a:pPr defTabSz="940460">
              <a:defRPr/>
            </a:pPr>
            <a:r>
              <a:rPr lang="en-US" dirty="0"/>
              <a:t>Who has a PM within their organization?</a:t>
            </a:r>
          </a:p>
          <a:p>
            <a:pPr defTabSz="940460">
              <a:defRPr/>
            </a:pPr>
            <a:r>
              <a:rPr lang="en-US" dirty="0"/>
              <a:t>Who is currently managing a project</a:t>
            </a:r>
            <a:r>
              <a:rPr lang="en-US" baseline="0" dirty="0"/>
              <a:t> or multiple </a:t>
            </a:r>
            <a:r>
              <a:rPr lang="en-US" baseline="0" dirty="0" smtClean="0"/>
              <a:t>projects (whether or not it is in their job title)?</a:t>
            </a:r>
            <a:endParaRPr lang="en-US" baseline="0" dirty="0"/>
          </a:p>
          <a:p>
            <a:pPr defTabSz="940460">
              <a:defRPr/>
            </a:pPr>
            <a:r>
              <a:rPr lang="en-US" baseline="0" dirty="0"/>
              <a:t>Who has not done any project management, but might be starting to?</a:t>
            </a:r>
            <a:endParaRPr lang="en-US" dirty="0"/>
          </a:p>
          <a:p>
            <a:pPr defTabSz="940460">
              <a:defRPr/>
            </a:pP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28324045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So, what is project management? As defined by the Project Management Institute, project management is the application of knowledge, skills, tools, and techniques to project activities to meet the project requirements. Essentially the activities that help keep a project on track and ensure it’s successful.</a:t>
            </a:r>
          </a:p>
          <a:p>
            <a:endParaRPr lang="en-US" dirty="0"/>
          </a:p>
          <a:p>
            <a:r>
              <a:rPr lang="en-US" b="1" dirty="0"/>
              <a:t>CLICK</a:t>
            </a:r>
          </a:p>
          <a:p>
            <a:endParaRPr lang="en-US" dirty="0"/>
          </a:p>
          <a:p>
            <a:r>
              <a:rPr lang="en-US" dirty="0"/>
              <a:t>But why is project management important? Effective project management ensures that your project stays within budget, on time and accomplishes the scope outlined for the project. It gives you a way to quantify the current status of a project; </a:t>
            </a:r>
            <a:r>
              <a:rPr lang="en-US" dirty="0" smtClean="0"/>
              <a:t>and it gives you the </a:t>
            </a:r>
            <a:r>
              <a:rPr lang="en-US" dirty="0"/>
              <a:t>tools for getting a project back on track when things start to slide off the rails. Effective project management is also scaled appropriately so that you don’t artificially add overhead to a small project; but have all the techniques needed to manage large and complex projects</a:t>
            </a:r>
          </a:p>
          <a:p>
            <a:endParaRPr lang="en-US" b="1" dirty="0"/>
          </a:p>
          <a:p>
            <a:r>
              <a:rPr lang="en-US" b="1" dirty="0"/>
              <a:t>CLICK</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1712732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As most of us have experienced, all projects have constraints of some variety, typically some variation of budget or cost; time; and scope. In project management these three factors are commonly referred to as "the triple constraint“ and often represented as a triangle.</a:t>
            </a:r>
            <a:endParaRPr lang="en-US" b="0" dirty="0"/>
          </a:p>
          <a:p>
            <a:endParaRPr lang="en-US" dirty="0"/>
          </a:p>
          <a:p>
            <a:pPr defTabSz="940460">
              <a:defRPr/>
            </a:pPr>
            <a:r>
              <a:rPr lang="en-US" dirty="0"/>
              <a:t>Unfortunately in project management—much like life in general—you can’t have everything you want, in exactly the time you want, and within the budget you want. So within these three constraints you have to have some give and take, all</a:t>
            </a:r>
            <a:r>
              <a:rPr lang="en-US" baseline="0" dirty="0"/>
              <a:t> of the points on the triangle can’t be fixed; at least one of them needs to be movable in order to accommodate the constraints of the other 2 points.</a:t>
            </a:r>
          </a:p>
          <a:p>
            <a:endParaRPr lang="en-US" dirty="0"/>
          </a:p>
          <a:p>
            <a:r>
              <a:rPr lang="en-US" dirty="0"/>
              <a:t>For example,</a:t>
            </a:r>
            <a:r>
              <a:rPr lang="en-US" baseline="0" dirty="0"/>
              <a:t> </a:t>
            </a:r>
          </a:p>
          <a:p>
            <a:endParaRPr lang="en-US" baseline="0" dirty="0"/>
          </a:p>
          <a:p>
            <a:r>
              <a:rPr lang="en-US" b="1" baseline="0" dirty="0"/>
              <a:t>CLICK</a:t>
            </a:r>
          </a:p>
          <a:p>
            <a:endParaRPr lang="en-US" dirty="0"/>
          </a:p>
          <a:p>
            <a:r>
              <a:rPr lang="en-US" dirty="0"/>
              <a:t>You can have everything you want in</a:t>
            </a:r>
            <a:r>
              <a:rPr lang="en-US" baseline="0" dirty="0"/>
              <a:t> the timeframe you want with unlimited budget</a:t>
            </a:r>
          </a:p>
          <a:p>
            <a:endParaRPr lang="en-US" baseline="0" dirty="0"/>
          </a:p>
          <a:p>
            <a:r>
              <a:rPr lang="en-US" b="1" baseline="0" dirty="0"/>
              <a:t>CLICK</a:t>
            </a:r>
          </a:p>
          <a:p>
            <a:endParaRPr lang="en-US" baseline="0" dirty="0"/>
          </a:p>
          <a:p>
            <a:r>
              <a:rPr lang="en-US" baseline="0" dirty="0"/>
              <a:t>Or you can have everything you want on the budget you have if you are flexible on timing</a:t>
            </a:r>
          </a:p>
          <a:p>
            <a:endParaRPr lang="en-US" baseline="0" dirty="0"/>
          </a:p>
          <a:p>
            <a:pPr defTabSz="940460">
              <a:defRPr/>
            </a:pPr>
            <a:r>
              <a:rPr lang="en-US" b="1" baseline="0" dirty="0"/>
              <a:t>CLICK</a:t>
            </a:r>
          </a:p>
          <a:p>
            <a:endParaRPr lang="en-US" baseline="0" dirty="0"/>
          </a:p>
          <a:p>
            <a:r>
              <a:rPr lang="en-US" baseline="0" dirty="0"/>
              <a:t>Or you can have some of </a:t>
            </a:r>
            <a:r>
              <a:rPr lang="en-US" baseline="0" dirty="0" smtClean="0"/>
              <a:t>what you want </a:t>
            </a:r>
            <a:r>
              <a:rPr lang="en-US" baseline="0" dirty="0"/>
              <a:t>in a fixed time and a fixed budget</a:t>
            </a:r>
          </a:p>
          <a:p>
            <a:endParaRPr lang="en-US" baseline="0" dirty="0"/>
          </a:p>
          <a:p>
            <a:r>
              <a:rPr lang="en-US" baseline="0" dirty="0"/>
              <a:t>The constraints on your particular project help inform the project management activities that will be critical to the overall success of your project. </a:t>
            </a:r>
          </a:p>
          <a:p>
            <a:endParaRPr lang="en-US" baseline="0" dirty="0"/>
          </a:p>
          <a:p>
            <a:r>
              <a:rPr lang="en-US" baseline="0" dirty="0"/>
              <a:t>For example, if your timeline is constrained and your project must be finished quickly or by a particular milestone, then monitoring and tracking project schedule should be a top priority, and maybe budget or cost management becomes less of a priority. Conversely, if you have a limited budget, then you might flip that priority and make sure that you and your project team are paying special attention to budget management.</a:t>
            </a:r>
          </a:p>
          <a:p>
            <a:endParaRPr lang="en-US" baseline="0" dirty="0"/>
          </a:p>
          <a:p>
            <a:r>
              <a:rPr lang="en-US" baseline="0" dirty="0"/>
              <a:t>Once you have those priorities established you can determine which project activities are needed for your particular project</a:t>
            </a:r>
            <a:r>
              <a:rPr lang="en-US" baseline="0" dirty="0" smtClean="0"/>
              <a:t>.</a:t>
            </a:r>
          </a:p>
          <a:p>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1" baseline="0" dirty="0" smtClean="0"/>
              <a:t>CLICK</a:t>
            </a:r>
          </a:p>
          <a:p>
            <a:endParaRPr lang="en-US" baseline="0" dirty="0"/>
          </a:p>
          <a:p>
            <a:endParaRPr lang="en-US" baseline="0"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47026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Within project management theory there are 5 process groups that make up the </a:t>
            </a:r>
            <a:r>
              <a:rPr lang="en-US" dirty="0" smtClean="0"/>
              <a:t>lifecycle.</a:t>
            </a:r>
            <a:r>
              <a:rPr lang="en-US" baseline="0" dirty="0" smtClean="0"/>
              <a:t> </a:t>
            </a:r>
            <a:r>
              <a:rPr lang="en-US" baseline="0" dirty="0"/>
              <a:t>From the initial concept and planning of a project; through actually doing the work; watching and making sure the project stays on track; and ultimately closing the project. The executing, and </a:t>
            </a:r>
            <a:r>
              <a:rPr lang="en-US" baseline="0" dirty="0" smtClean="0"/>
              <a:t>monitoring </a:t>
            </a:r>
            <a:r>
              <a:rPr lang="en-US" baseline="0" dirty="0"/>
              <a:t>and controlling groups are where the bulk of the project activities take place and they happen simultaneously so that as project work is executed the project manager is ensuring that the project is still on track.</a:t>
            </a:r>
          </a:p>
          <a:p>
            <a:endParaRPr lang="en-US" baseline="0" dirty="0"/>
          </a:p>
          <a:p>
            <a:r>
              <a:rPr lang="en-US" b="1" baseline="0" dirty="0"/>
              <a:t>CLICK</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6891087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b="0" baseline="0" dirty="0">
                <a:solidFill>
                  <a:srgbClr val="FF0000"/>
                </a:solidFill>
              </a:rPr>
              <a:t>Along </a:t>
            </a:r>
            <a:r>
              <a:rPr lang="en-US" b="0" baseline="0" dirty="0" smtClean="0">
                <a:solidFill>
                  <a:srgbClr val="FF0000"/>
                </a:solidFill>
              </a:rPr>
              <a:t>with your five </a:t>
            </a:r>
            <a:r>
              <a:rPr lang="en-US" b="1" baseline="0" dirty="0">
                <a:solidFill>
                  <a:srgbClr val="FF0000"/>
                </a:solidFill>
              </a:rPr>
              <a:t>process</a:t>
            </a:r>
            <a:r>
              <a:rPr lang="en-US" b="0" baseline="0" dirty="0">
                <a:solidFill>
                  <a:srgbClr val="FF0000"/>
                </a:solidFill>
              </a:rPr>
              <a:t> groups, there are </a:t>
            </a:r>
            <a:r>
              <a:rPr lang="en-US" b="0" baseline="0" dirty="0" smtClean="0">
                <a:solidFill>
                  <a:srgbClr val="FF0000"/>
                </a:solidFill>
              </a:rPr>
              <a:t>seven </a:t>
            </a:r>
            <a:r>
              <a:rPr lang="en-US" b="1" baseline="0" dirty="0">
                <a:solidFill>
                  <a:srgbClr val="FF0000"/>
                </a:solidFill>
              </a:rPr>
              <a:t>knowledge</a:t>
            </a:r>
            <a:r>
              <a:rPr lang="en-US" b="0" baseline="0" dirty="0">
                <a:solidFill>
                  <a:srgbClr val="FF0000"/>
                </a:solidFill>
              </a:rPr>
              <a:t> groups. These are areas within project planning and management that need your attention as a project manager throughout the project lifecycle and they can help guide your project plan to ensure that things don’t fall through the cracks. </a:t>
            </a:r>
          </a:p>
          <a:p>
            <a:endParaRPr lang="en-US" b="0" baseline="0" dirty="0">
              <a:solidFill>
                <a:srgbClr val="FF0000"/>
              </a:solidFill>
            </a:endParaRPr>
          </a:p>
          <a:p>
            <a:r>
              <a:rPr lang="en-US" b="0" baseline="0" dirty="0"/>
              <a:t>These areas </a:t>
            </a:r>
            <a:r>
              <a:rPr lang="en-US" b="0" baseline="0" dirty="0" smtClean="0"/>
              <a:t>include: </a:t>
            </a:r>
            <a:endParaRPr lang="en-US" b="0" baseline="0" dirty="0"/>
          </a:p>
          <a:p>
            <a:r>
              <a:rPr lang="en-US" b="0" baseline="0" dirty="0"/>
              <a:t>D</a:t>
            </a:r>
            <a:r>
              <a:rPr lang="en-US" b="0" baseline="0" dirty="0" smtClean="0"/>
              <a:t>efining </a:t>
            </a:r>
            <a:r>
              <a:rPr lang="en-US" b="0" baseline="0" dirty="0"/>
              <a:t>and controlling the scope of the project; </a:t>
            </a:r>
            <a:r>
              <a:rPr lang="en-US" b="0" baseline="0" dirty="0" smtClean="0"/>
              <a:t>Understanding </a:t>
            </a:r>
            <a:r>
              <a:rPr lang="en-US" b="0" baseline="0" dirty="0"/>
              <a:t>the milestones and timeline needed; determining what the success criteria are, and how you’re planning to test and confirm that a project deliverable is successful; </a:t>
            </a:r>
            <a:r>
              <a:rPr lang="en-US" b="0" baseline="0" dirty="0" smtClean="0"/>
              <a:t>Putting </a:t>
            </a:r>
            <a:r>
              <a:rPr lang="en-US" b="0" baseline="0" dirty="0"/>
              <a:t>together a communication plan; </a:t>
            </a:r>
            <a:r>
              <a:rPr lang="en-US" b="0" baseline="0" dirty="0" smtClean="0"/>
              <a:t>Understanding </a:t>
            </a:r>
            <a:r>
              <a:rPr lang="en-US" b="0" baseline="0" dirty="0"/>
              <a:t>where the project might go off track up front and watching for risky situations; </a:t>
            </a:r>
            <a:r>
              <a:rPr lang="en-US" b="0" baseline="0" dirty="0" smtClean="0"/>
              <a:t>Reviewing </a:t>
            </a:r>
            <a:r>
              <a:rPr lang="en-US" b="0" baseline="0" dirty="0"/>
              <a:t>budget constraints; and understanding what resources will be needed on a project.</a:t>
            </a:r>
          </a:p>
          <a:p>
            <a:endParaRPr lang="en-US" baseline="0" dirty="0"/>
          </a:p>
          <a:p>
            <a:r>
              <a:rPr lang="en-US" b="1" baseline="0" dirty="0"/>
              <a:t>CLICK</a:t>
            </a:r>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1179581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When we put the process groups and knowledge areas</a:t>
            </a:r>
            <a:r>
              <a:rPr lang="en-US" baseline="0" dirty="0"/>
              <a:t> together we get a grid that helps organize the various project management tasks.</a:t>
            </a:r>
          </a:p>
          <a:p>
            <a:endParaRPr lang="en-US" baseline="0" dirty="0"/>
          </a:p>
          <a:p>
            <a:r>
              <a:rPr lang="en-US" baseline="0" dirty="0"/>
              <a:t>In this grid view you can review the tasks needed either within a single process group</a:t>
            </a:r>
          </a:p>
          <a:p>
            <a:endParaRPr lang="en-US" baseline="0" dirty="0"/>
          </a:p>
          <a:p>
            <a:r>
              <a:rPr lang="en-US" b="1" baseline="0" dirty="0"/>
              <a:t>CLICK</a:t>
            </a:r>
          </a:p>
          <a:p>
            <a:endParaRPr lang="en-US" baseline="0" dirty="0"/>
          </a:p>
          <a:p>
            <a:r>
              <a:rPr lang="en-US" baseline="0" dirty="0"/>
              <a:t>Or you can review the tasks by a specific knowledge area across the project lifecycle</a:t>
            </a:r>
          </a:p>
          <a:p>
            <a:endParaRPr lang="en-US" baseline="0" dirty="0"/>
          </a:p>
          <a:p>
            <a:r>
              <a:rPr lang="en-US" b="1" baseline="0" dirty="0"/>
              <a:t>CLICK</a:t>
            </a:r>
          </a:p>
          <a:p>
            <a:endParaRPr lang="en-US" baseline="0" dirty="0"/>
          </a:p>
          <a:p>
            <a:r>
              <a:rPr lang="en-US" baseline="0" dirty="0"/>
              <a:t>In order to review and determine what is needed for your project.</a:t>
            </a:r>
          </a:p>
          <a:p>
            <a:endParaRPr lang="en-US" baseline="0" dirty="0"/>
          </a:p>
          <a:p>
            <a:r>
              <a:rPr lang="en-US" b="1" baseline="0" dirty="0"/>
              <a:t>CLICK</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19496883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baseline="0" dirty="0"/>
              <a:t>This grid is also scalable based on project size, needs, and constraints; so the question to ask </a:t>
            </a:r>
            <a:r>
              <a:rPr lang="en-US" baseline="0" dirty="0" smtClean="0"/>
              <a:t>is: For </a:t>
            </a:r>
            <a:r>
              <a:rPr lang="en-US" b="1" baseline="0" dirty="0" smtClean="0"/>
              <a:t>my</a:t>
            </a:r>
            <a:r>
              <a:rPr lang="en-US" baseline="0" dirty="0" smtClean="0"/>
              <a:t> </a:t>
            </a:r>
            <a:r>
              <a:rPr lang="en-US" baseline="0" dirty="0"/>
              <a:t>project, what activities do I need to make sure </a:t>
            </a:r>
            <a:r>
              <a:rPr lang="en-US" baseline="0" dirty="0" smtClean="0"/>
              <a:t>happen </a:t>
            </a:r>
            <a:r>
              <a:rPr lang="en-US" baseline="0" dirty="0"/>
              <a:t>in each area on the grid to ensure my project is successful?</a:t>
            </a:r>
            <a:endParaRPr lang="en-US" b="0" baseline="0" dirty="0"/>
          </a:p>
          <a:p>
            <a:endParaRPr lang="en-US" b="0" baseline="0" dirty="0"/>
          </a:p>
          <a:p>
            <a:r>
              <a:rPr lang="en-US" b="0" baseline="0" dirty="0"/>
              <a:t>For a large project, maybe a website implementation, you would need to manage all facets of the project represented in the grid. But in the example of a small report writing </a:t>
            </a:r>
            <a:r>
              <a:rPr lang="en-US" b="0" baseline="0" dirty="0" smtClean="0"/>
              <a:t>project, </a:t>
            </a:r>
            <a:r>
              <a:rPr lang="en-US" b="0" baseline="0" dirty="0"/>
              <a:t>with no budget </a:t>
            </a:r>
            <a:r>
              <a:rPr lang="en-US" b="0" baseline="0" dirty="0" smtClean="0"/>
              <a:t>constraint, </a:t>
            </a:r>
            <a:r>
              <a:rPr lang="en-US" b="0" baseline="0" dirty="0"/>
              <a:t>you might be able to focus more on scope and time management; and perhaps eliminate or deprioritize risk and budget management.</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39945783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pPr defTabSz="940460">
              <a:defRPr/>
            </a:pPr>
            <a:r>
              <a:rPr lang="en-US" dirty="0"/>
              <a:t>Once you have your list of project management activities, they can be grouped</a:t>
            </a:r>
            <a:r>
              <a:rPr lang="en-US" baseline="0" dirty="0"/>
              <a:t> by process group to create a project management lifecycle that is tailored to your specific project.</a:t>
            </a:r>
          </a:p>
          <a:p>
            <a:pPr defTabSz="940460">
              <a:defRPr/>
            </a:pPr>
            <a:endParaRPr lang="en-US" baseline="0" dirty="0"/>
          </a:p>
          <a:p>
            <a:pPr defTabSz="940460">
              <a:defRPr/>
            </a:pPr>
            <a:r>
              <a:rPr lang="en-US" b="1" baseline="0" dirty="0"/>
              <a:t>CLICK</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21117382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smtClean="0"/>
              <a:t>So – I promise that we are nearly at the end of the theory – but we </a:t>
            </a:r>
            <a:r>
              <a:rPr lang="en-US" dirty="0"/>
              <a:t>have one last </a:t>
            </a:r>
            <a:r>
              <a:rPr lang="en-US" dirty="0" smtClean="0"/>
              <a:t>piece to</a:t>
            </a:r>
            <a:r>
              <a:rPr lang="en-US" baseline="0" dirty="0" smtClean="0"/>
              <a:t> consider </a:t>
            </a:r>
            <a:r>
              <a:rPr lang="en-US" dirty="0" smtClean="0"/>
              <a:t>before </a:t>
            </a:r>
            <a:r>
              <a:rPr lang="en-US" dirty="0"/>
              <a:t>we dive into </a:t>
            </a:r>
            <a:r>
              <a:rPr lang="en-US" dirty="0" smtClean="0"/>
              <a:t>some </a:t>
            </a:r>
            <a:r>
              <a:rPr lang="en-US" dirty="0"/>
              <a:t>examples;</a:t>
            </a:r>
            <a:r>
              <a:rPr lang="en-US" baseline="0" dirty="0"/>
              <a:t> project roles and responsibilities. There are some key people to identify on all projects, no matter the size, so that you’re clear about who is doing what, and who you need to communicate with as a project manager.</a:t>
            </a:r>
          </a:p>
          <a:p>
            <a:endParaRPr lang="en-US" baseline="0" dirty="0"/>
          </a:p>
          <a:p>
            <a:r>
              <a:rPr lang="en-US" baseline="0" dirty="0"/>
              <a:t>Project Stakeholders are the specific people or groups who have a stake, or an interest, in the outcome of the project. This often includes management within the organization, but could sometimes includes external stakeholders, for example board members.</a:t>
            </a:r>
          </a:p>
          <a:p>
            <a:endParaRPr lang="en-US" baseline="0" dirty="0"/>
          </a:p>
          <a:p>
            <a:r>
              <a:rPr lang="en-US" baseline="0" dirty="0"/>
              <a:t>The Project Sponsor is the person who has ultimate authority over the project and oversees project funding and milestones; resolves issues and </a:t>
            </a:r>
            <a:r>
              <a:rPr lang="en-US" baseline="0" dirty="0" smtClean="0"/>
              <a:t>scope </a:t>
            </a:r>
            <a:r>
              <a:rPr lang="en-US" baseline="0" dirty="0"/>
              <a:t>changes; approves major deliverables and provides high-level direction. They also champion the project within the organization ensuring </a:t>
            </a:r>
            <a:r>
              <a:rPr lang="en-US" baseline="0" dirty="0" smtClean="0"/>
              <a:t>that </a:t>
            </a:r>
            <a:r>
              <a:rPr lang="en-US" baseline="0" dirty="0"/>
              <a:t>there is buy-in for the project to help ensure </a:t>
            </a:r>
            <a:r>
              <a:rPr lang="en-US" baseline="0" dirty="0" smtClean="0"/>
              <a:t>its </a:t>
            </a:r>
            <a:r>
              <a:rPr lang="en-US" baseline="0" dirty="0"/>
              <a:t>success.</a:t>
            </a:r>
          </a:p>
          <a:p>
            <a:endParaRPr lang="en-US" baseline="0" dirty="0"/>
          </a:p>
          <a:p>
            <a:r>
              <a:rPr lang="en-US" baseline="0" dirty="0"/>
              <a:t>The Project Manager </a:t>
            </a:r>
            <a:r>
              <a:rPr lang="en-US" dirty="0"/>
              <a:t>is responsible for planning the project, managing the budget, schedule, and all project management activities; and ensures that the project deliverables are completed according to the project plan.</a:t>
            </a:r>
          </a:p>
          <a:p>
            <a:endParaRPr lang="en-US" baseline="0" dirty="0"/>
          </a:p>
          <a:p>
            <a:r>
              <a:rPr lang="en-US" baseline="0" dirty="0"/>
              <a:t>The Project Team Members are the resources assigned to work on the deliverables of the project. These could be business users, programmers, designers, </a:t>
            </a:r>
            <a:r>
              <a:rPr lang="en-US" baseline="0" dirty="0" smtClean="0"/>
              <a:t>Tessitura Consultants... </a:t>
            </a:r>
          </a:p>
          <a:p>
            <a:endParaRPr lang="en-US" baseline="0" dirty="0" smtClean="0"/>
          </a:p>
          <a:p>
            <a:r>
              <a:rPr lang="en-US" baseline="0" dirty="0" smtClean="0"/>
              <a:t>They </a:t>
            </a:r>
            <a:r>
              <a:rPr lang="en-US" baseline="0" dirty="0"/>
              <a:t>are responsible for:</a:t>
            </a:r>
          </a:p>
          <a:p>
            <a:r>
              <a:rPr lang="en-US" baseline="0" dirty="0"/>
              <a:t>Understanding the work to be completed; </a:t>
            </a:r>
          </a:p>
          <a:p>
            <a:r>
              <a:rPr lang="en-US" baseline="0" dirty="0"/>
              <a:t>helping to plan the assigned activities as needed; </a:t>
            </a:r>
          </a:p>
          <a:p>
            <a:r>
              <a:rPr lang="en-US" baseline="0" dirty="0"/>
              <a:t>completing assigned work within the budget and timeline</a:t>
            </a:r>
          </a:p>
          <a:p>
            <a:r>
              <a:rPr lang="en-US" baseline="0" dirty="0"/>
              <a:t>Testing and ensuring the quality and ultimate success of the deliverables</a:t>
            </a:r>
          </a:p>
          <a:p>
            <a:pPr defTabSz="940460">
              <a:defRPr/>
            </a:pPr>
            <a:r>
              <a:rPr lang="en-US" baseline="0" dirty="0"/>
              <a:t>And Proactively communicating status, issues, scope changes, risk and other concerns to the project manager</a:t>
            </a:r>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14246283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Now that you’ve learned some project management theory, let’s talk about how to apply it to real life projects. </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10648019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There are lots of tools</a:t>
            </a:r>
            <a:r>
              <a:rPr lang="en-US" baseline="0" dirty="0"/>
              <a:t> in the PM toolbox. An effective project manager has to learn which ones to use for the project at hand. Big projects </a:t>
            </a:r>
            <a:r>
              <a:rPr lang="en-US" baseline="0" dirty="0" smtClean="0"/>
              <a:t>do call </a:t>
            </a:r>
            <a:r>
              <a:rPr lang="en-US" baseline="0" dirty="0"/>
              <a:t>for lots of tools and more formality. Smaller projects call for just a few well-selected tools to keep things on track. </a:t>
            </a:r>
            <a:endParaRPr lang="en-US" baseline="0" dirty="0" smtClean="0"/>
          </a:p>
          <a:p>
            <a:endParaRPr lang="en-US" baseline="0" dirty="0" smtClean="0"/>
          </a:p>
          <a:p>
            <a:pPr defTabSz="940460">
              <a:defRPr/>
            </a:pPr>
            <a:r>
              <a:rPr lang="en-US" baseline="0" dirty="0" smtClean="0"/>
              <a:t>I’m going to talk through 3 practical examples: small, medium, and large, to help you understand which tools and techniques provide the most value for each size of project. </a:t>
            </a:r>
          </a:p>
          <a:p>
            <a:endParaRPr lang="en-US" baseline="0" dirty="0"/>
          </a:p>
          <a:p>
            <a:endParaRPr lang="en-US" baseline="0"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12257075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 </a:t>
            </a:r>
            <a:r>
              <a:rPr lang="en-US" dirty="0" smtClean="0"/>
              <a:t>TIME? </a:t>
            </a:r>
            <a:r>
              <a:rPr lang="en-US" dirty="0"/>
              <a:t>***</a:t>
            </a:r>
          </a:p>
          <a:p>
            <a:endParaRPr lang="en-US" baseline="0" dirty="0" smtClean="0"/>
          </a:p>
          <a:p>
            <a:r>
              <a:rPr lang="en-US" baseline="0" dirty="0" smtClean="0"/>
              <a:t>So </a:t>
            </a:r>
            <a:r>
              <a:rPr lang="en-US" baseline="0" dirty="0"/>
              <a:t>let’s start with a small project. Our example here is the creation of a custom report, but a small project could also be a mailing that has to be sent or a meeting that has to be organized. </a:t>
            </a:r>
          </a:p>
          <a:p>
            <a:r>
              <a:rPr lang="en-US" baseline="0" dirty="0"/>
              <a:t>So how to figure out what tools to use?</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29640624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When thinking about a small project I like to look at</a:t>
            </a:r>
            <a:r>
              <a:rPr lang="en-US" baseline="0" dirty="0"/>
              <a:t> the project lifecycle and consider what I need to track. </a:t>
            </a:r>
          </a:p>
          <a:p>
            <a:endParaRPr lang="en-US" baseline="0" dirty="0"/>
          </a:p>
          <a:p>
            <a:r>
              <a:rPr lang="en-US" dirty="0"/>
              <a:t>Need to manage </a:t>
            </a:r>
          </a:p>
          <a:p>
            <a:pPr lvl="1"/>
            <a:r>
              <a:rPr lang="en-US" dirty="0"/>
              <a:t>Communication</a:t>
            </a:r>
          </a:p>
          <a:p>
            <a:pPr lvl="1"/>
            <a:r>
              <a:rPr lang="en-US" dirty="0"/>
              <a:t>Dates</a:t>
            </a:r>
          </a:p>
          <a:p>
            <a:pPr lvl="1"/>
            <a:r>
              <a:rPr lang="en-US" dirty="0"/>
              <a:t>Requirements</a:t>
            </a:r>
          </a:p>
          <a:p>
            <a:r>
              <a:rPr lang="en-US" dirty="0"/>
              <a:t>Don’t need to manage</a:t>
            </a:r>
          </a:p>
          <a:p>
            <a:pPr lvl="1"/>
            <a:r>
              <a:rPr lang="en-US" dirty="0"/>
              <a:t>Multiple resources</a:t>
            </a:r>
          </a:p>
          <a:p>
            <a:pPr lvl="1"/>
            <a:r>
              <a:rPr lang="en-US" dirty="0"/>
              <a:t>Dependencies</a:t>
            </a:r>
          </a:p>
          <a:p>
            <a:pPr lvl="1"/>
            <a:r>
              <a:rPr lang="en-US" dirty="0"/>
              <a:t>Executive level updates or budget</a:t>
            </a:r>
          </a:p>
          <a:p>
            <a:pPr lvl="1"/>
            <a:endParaRPr lang="en-US" dirty="0"/>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4063146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For a small project such as a custom report all you may need is an email (communication) with</a:t>
            </a:r>
            <a:r>
              <a:rPr lang="en-US" baseline="0" dirty="0"/>
              <a:t> a simple timeline (dates) and </a:t>
            </a:r>
            <a:endParaRPr lang="en-US" baseline="0" dirty="0" smtClean="0"/>
          </a:p>
          <a:p>
            <a:endParaRPr lang="en-US" baseline="0" dirty="0" smtClean="0"/>
          </a:p>
          <a:p>
            <a:r>
              <a:rPr lang="en-US" baseline="0" dirty="0" smtClean="0"/>
              <a:t>CLICK</a:t>
            </a:r>
          </a:p>
          <a:p>
            <a:endParaRPr lang="en-US" baseline="0" dirty="0" smtClean="0"/>
          </a:p>
          <a:p>
            <a:r>
              <a:rPr lang="en-US" baseline="0" dirty="0" smtClean="0"/>
              <a:t>a </a:t>
            </a:r>
            <a:r>
              <a:rPr lang="en-US" baseline="0" dirty="0"/>
              <a:t>specifications document (requirements). Depending on how formal your </a:t>
            </a:r>
            <a:r>
              <a:rPr lang="en-US" baseline="0" dirty="0" err="1" smtClean="0"/>
              <a:t>organisation</a:t>
            </a:r>
            <a:r>
              <a:rPr lang="en-US" baseline="0" dirty="0" smtClean="0"/>
              <a:t> is, </a:t>
            </a:r>
            <a:r>
              <a:rPr lang="en-US" baseline="0" dirty="0"/>
              <a:t>it can be a good idea to ask the requesting department to ‘sign off’ on or initial the spec document to show agreement before proceeding. And of course make sure you update on progress throughout the project. </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32172097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So to sum it</a:t>
            </a:r>
            <a:r>
              <a:rPr lang="en-US" baseline="0" dirty="0"/>
              <a:t> up for our small project example (the creation of a custom report) the items I would use are: CLICK</a:t>
            </a:r>
          </a:p>
          <a:p>
            <a:r>
              <a:rPr lang="en-US" baseline="0" dirty="0"/>
              <a:t>An email to communicate</a:t>
            </a:r>
          </a:p>
          <a:p>
            <a:r>
              <a:rPr lang="en-US" baseline="0" dirty="0"/>
              <a:t>CLICK</a:t>
            </a:r>
          </a:p>
          <a:p>
            <a:r>
              <a:rPr lang="en-US" baseline="0" dirty="0"/>
              <a:t>Which would include a list of milestone dates</a:t>
            </a:r>
          </a:p>
          <a:p>
            <a:r>
              <a:rPr lang="en-US" baseline="0" dirty="0"/>
              <a:t>CLICK</a:t>
            </a:r>
          </a:p>
          <a:p>
            <a:r>
              <a:rPr lang="en-US" baseline="0" dirty="0"/>
              <a:t>And a document to define what the report should do, the parameters it should contain and any other information needed to build the report desired.</a:t>
            </a:r>
          </a:p>
          <a:p>
            <a:r>
              <a:rPr lang="en-US" baseline="0" dirty="0"/>
              <a:t>One last thing to leave you with – a good rule of thumb to keep in mind when deciding how much management a small project requires (and it sounds obvious but I’m going to say it anyway) is that it never makes sense to spend more time managing the project than it does to do the actual work involved.</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5864518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Now let’s move to a medium project. A medium project could be training a set of new users on Tessitura</a:t>
            </a:r>
            <a:r>
              <a:rPr lang="en-US" baseline="0" dirty="0"/>
              <a:t> or planning an </a:t>
            </a:r>
            <a:r>
              <a:rPr lang="en-US" baseline="0" dirty="0" err="1"/>
              <a:t>onsale</a:t>
            </a:r>
            <a:r>
              <a:rPr lang="en-US" baseline="0" dirty="0"/>
              <a:t>, but for </a:t>
            </a:r>
            <a:r>
              <a:rPr lang="en-US" dirty="0"/>
              <a:t>our medium project example</a:t>
            </a:r>
            <a:r>
              <a:rPr lang="en-US" baseline="0" dirty="0"/>
              <a:t> today </a:t>
            </a:r>
            <a:r>
              <a:rPr lang="en-US" dirty="0"/>
              <a:t>let’s use a data import into Tessitura.</a:t>
            </a:r>
            <a:r>
              <a:rPr lang="en-US" baseline="0" dirty="0"/>
              <a:t> This could be something like a new set of legacy data that needs to be formatted and imported into ticket history or a new set of constituent data that is too complex to import using the standard Constituent import utility. This work could be done in house or by using the Tessitura consulting department. Regardless, we would call this a medium sized project. </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3671056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Here again</a:t>
            </a:r>
          </a:p>
          <a:p>
            <a:r>
              <a:rPr lang="en-US" dirty="0"/>
              <a:t>CLICK </a:t>
            </a:r>
          </a:p>
          <a:p>
            <a:r>
              <a:rPr lang="en-US" dirty="0"/>
              <a:t>Is</a:t>
            </a:r>
            <a:r>
              <a:rPr lang="en-US" baseline="0" dirty="0"/>
              <a:t> our project life cycle.</a:t>
            </a:r>
            <a:endParaRPr lang="en-US" dirty="0"/>
          </a:p>
          <a:p>
            <a:r>
              <a:rPr lang="en-US" dirty="0"/>
              <a:t>You’ll notice that once you hit a medium sized</a:t>
            </a:r>
            <a:r>
              <a:rPr lang="en-US" baseline="0" dirty="0"/>
              <a:t> project you really are managing all facets of the project. At this point it’s really just scale and balancing the amount of time spent managing vs. benefits you gain from it. </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9167034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For a medium sized project you will definitely need a project</a:t>
            </a:r>
            <a:r>
              <a:rPr lang="en-US" baseline="0" dirty="0"/>
              <a:t> plan that lives somewhere other than in an email or on multiple post it notes stuck all over your desk. However you don’t necessarily need fancy or expensive tools. Excel works great for simple project plans especially if dates aren’t constantly shifting and you aren’t managing dozens of dependencies.</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13102976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I’ve</a:t>
            </a:r>
            <a:r>
              <a:rPr lang="en-US" baseline="0" dirty="0"/>
              <a:t> noted a few other things you might want to consider in a medium sized project. These include:</a:t>
            </a:r>
          </a:p>
          <a:p>
            <a:r>
              <a:rPr lang="en-US" baseline="0" dirty="0"/>
              <a:t>Holding kick off and wrap up meetings. This gives a nice formality to the project and helps to set expectations appropriately. Will talk in more detail about kickoffs when I discuss large projects</a:t>
            </a:r>
          </a:p>
          <a:p>
            <a:r>
              <a:rPr lang="en-US" baseline="0" dirty="0"/>
              <a:t>Putting a communication plan in place which is basically a fancy phrase for deciding who needs updates, how often, and via what medium</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6715493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So to sum</a:t>
            </a:r>
            <a:r>
              <a:rPr lang="en-US" baseline="0" dirty="0"/>
              <a:t> up my data import project example I would recommend</a:t>
            </a:r>
          </a:p>
          <a:p>
            <a:r>
              <a:rPr lang="en-US" baseline="0" dirty="0"/>
              <a:t>CLICK</a:t>
            </a:r>
          </a:p>
          <a:p>
            <a:r>
              <a:rPr lang="en-US" baseline="0" dirty="0"/>
              <a:t>Holding a kickoff meeting which will help you put together your</a:t>
            </a:r>
          </a:p>
          <a:p>
            <a:r>
              <a:rPr lang="en-US" baseline="0" dirty="0"/>
              <a:t>CLICK</a:t>
            </a:r>
          </a:p>
          <a:p>
            <a:r>
              <a:rPr lang="en-US" baseline="0" dirty="0"/>
              <a:t>Communication plan and</a:t>
            </a:r>
          </a:p>
          <a:p>
            <a:r>
              <a:rPr lang="en-US" baseline="0" dirty="0"/>
              <a:t>CLICK</a:t>
            </a:r>
          </a:p>
          <a:p>
            <a:r>
              <a:rPr lang="en-US" baseline="0" dirty="0"/>
              <a:t>Project plan. Make sure to provide </a:t>
            </a:r>
          </a:p>
          <a:p>
            <a:r>
              <a:rPr lang="en-US" baseline="0" dirty="0"/>
              <a:t>CLICK</a:t>
            </a:r>
          </a:p>
          <a:p>
            <a:r>
              <a:rPr lang="en-US" baseline="0" dirty="0"/>
              <a:t>Project updates and</a:t>
            </a:r>
          </a:p>
          <a:p>
            <a:r>
              <a:rPr lang="en-US" baseline="0" dirty="0"/>
              <a:t>CLICK</a:t>
            </a:r>
          </a:p>
          <a:p>
            <a:r>
              <a:rPr lang="en-US" baseline="0" dirty="0"/>
              <a:t>Hold a wrap up at the end to be sure the completed project meets the needs of the stakeholders.</a:t>
            </a:r>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4500056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And now</a:t>
            </a:r>
            <a:r>
              <a:rPr lang="en-US" baseline="0" dirty="0"/>
              <a:t> on to our last example – a large project. A large project could be a hardware change – going to a new server or moving to the Tessitura RAMP environment or it could be a </a:t>
            </a:r>
            <a:r>
              <a:rPr lang="en-US" baseline="0" dirty="0" smtClean="0"/>
              <a:t>larger Tessitura </a:t>
            </a:r>
            <a:r>
              <a:rPr lang="en-US" baseline="0" dirty="0"/>
              <a:t>version </a:t>
            </a:r>
            <a:r>
              <a:rPr lang="en-US" baseline="0" dirty="0" smtClean="0"/>
              <a:t>upgrade.</a:t>
            </a:r>
          </a:p>
          <a:p>
            <a:r>
              <a:rPr lang="en-US" baseline="0" dirty="0" smtClean="0"/>
              <a:t>Today </a:t>
            </a:r>
            <a:r>
              <a:rPr lang="en-US" baseline="0" dirty="0"/>
              <a:t>we’ll use a TNEW implementation for our large project. Not surprisingly, t</a:t>
            </a:r>
            <a:r>
              <a:rPr lang="en-US" dirty="0"/>
              <a:t>he larger the project the larger the toolbox</a:t>
            </a:r>
            <a:r>
              <a:rPr lang="en-US" baseline="0" dirty="0"/>
              <a:t> you’ll need to employ to manage it effectively. As with the other projects it’s a judgement call as to which tools you’ll need for any given project and how much time and effort to spend with each of them but in general a large project means a lot of moving pieces, a larger project team and group of stakeholders, and more work to be done. </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38397769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Ok, so back to our friend the</a:t>
            </a:r>
            <a:r>
              <a:rPr lang="en-US" baseline="0" dirty="0"/>
              <a:t> life cycle. </a:t>
            </a:r>
          </a:p>
          <a:p>
            <a:endParaRPr lang="en-US" dirty="0"/>
          </a:p>
          <a:p>
            <a:r>
              <a:rPr lang="en-US" baseline="0" dirty="0"/>
              <a:t>Just like with a medium project – need to stay on top of everything</a:t>
            </a:r>
          </a:p>
          <a:p>
            <a:r>
              <a:rPr lang="en-US" dirty="0"/>
              <a:t>The</a:t>
            </a:r>
            <a:r>
              <a:rPr lang="en-US" baseline="0" dirty="0"/>
              <a:t> things you’ll n</a:t>
            </a:r>
            <a:r>
              <a:rPr lang="en-US" dirty="0"/>
              <a:t>eed to manage in a large project generally include:</a:t>
            </a:r>
          </a:p>
          <a:p>
            <a:pPr lvl="1"/>
            <a:r>
              <a:rPr lang="en-US" dirty="0"/>
              <a:t>Communication</a:t>
            </a:r>
          </a:p>
          <a:p>
            <a:pPr lvl="1"/>
            <a:r>
              <a:rPr lang="en-US" dirty="0"/>
              <a:t>Timeline</a:t>
            </a:r>
          </a:p>
          <a:p>
            <a:pPr lvl="1"/>
            <a:r>
              <a:rPr lang="en-US" dirty="0"/>
              <a:t>Requirements or scope </a:t>
            </a:r>
          </a:p>
          <a:p>
            <a:pPr lvl="1"/>
            <a:r>
              <a:rPr lang="en-US" dirty="0"/>
              <a:t>Multiple resources and dependencies (dependency means one tasks must</a:t>
            </a:r>
            <a:r>
              <a:rPr lang="en-US" baseline="0" dirty="0"/>
              <a:t> follow another)</a:t>
            </a:r>
            <a:endParaRPr lang="en-US" dirty="0"/>
          </a:p>
          <a:p>
            <a:pPr lvl="1"/>
            <a:r>
              <a:rPr lang="en-US" dirty="0"/>
              <a:t>Also providing regular updates to a number of people including formal executive level updates and budget</a:t>
            </a:r>
            <a:r>
              <a:rPr lang="en-US" baseline="0" dirty="0"/>
              <a:t> tracking</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7674882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For a large project such as our TNEW implementation</a:t>
            </a:r>
            <a:r>
              <a:rPr lang="en-US" baseline="0" dirty="0"/>
              <a:t> you will certainly want to do a formal kickoff. As part of this you’ll need to define timeline, budget, and requirements (PM triangle). There are a couple </a:t>
            </a:r>
            <a:r>
              <a:rPr lang="en-US" baseline="0" dirty="0" smtClean="0"/>
              <a:t>of standard </a:t>
            </a:r>
            <a:r>
              <a:rPr lang="en-US" baseline="0" dirty="0"/>
              <a:t>documents often used for capturing this information (Project Definition Document, Project Charter, etc…). If you Google either of these terms you will find multiple template options available.</a:t>
            </a:r>
          </a:p>
          <a:p>
            <a:r>
              <a:rPr lang="en-US" baseline="0" dirty="0"/>
              <a:t>May want to get sign-off on this document when it is complete whether verbal, email, or of the document itself. This is especially helpful when you have a large number of stakeholders and project team members.</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3695606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smtClean="0"/>
              <a:t>While</a:t>
            </a:r>
            <a:r>
              <a:rPr lang="en-US" baseline="0" dirty="0" smtClean="0"/>
              <a:t> </a:t>
            </a:r>
            <a:r>
              <a:rPr lang="en-US" baseline="0" dirty="0"/>
              <a:t>we don’t have time to go into detail on all the things a kickoff should include I do want to spend a few minutes talking about an exercise we at Tessitura love for setting a project </a:t>
            </a:r>
            <a:r>
              <a:rPr lang="en-US" baseline="0" dirty="0" smtClean="0"/>
              <a:t>timeline</a:t>
            </a:r>
            <a:r>
              <a:rPr lang="en-US" baseline="0" dirty="0"/>
              <a:t>. We call it the Post It Exercise</a:t>
            </a:r>
            <a:r>
              <a:rPr lang="en-US" baseline="0" dirty="0" smtClean="0"/>
              <a:t>. </a:t>
            </a:r>
          </a:p>
          <a:p>
            <a:endParaRPr lang="en-US" baseline="0" dirty="0" smtClean="0"/>
          </a:p>
          <a:p>
            <a:r>
              <a:rPr lang="en-US" baseline="0" dirty="0" smtClean="0"/>
              <a:t>For this exercise, it’s important that all people linked to the Project are gathered together – As the Project Manager, you need to come armed with post its in a variety of </a:t>
            </a:r>
            <a:r>
              <a:rPr lang="en-US" baseline="0" dirty="0" err="1" smtClean="0"/>
              <a:t>colours</a:t>
            </a:r>
            <a:r>
              <a:rPr lang="en-US" baseline="0" dirty="0" smtClean="0"/>
              <a:t> – </a:t>
            </a:r>
          </a:p>
          <a:p>
            <a:endParaRPr lang="en-US" baseline="0" dirty="0" smtClean="0"/>
          </a:p>
          <a:p>
            <a:r>
              <a:rPr lang="en-US" baseline="0" dirty="0" smtClean="0"/>
              <a:t>Here, I am imagining specifically an Implementation project, but this will work just as well for any large scale project with lots of interested parties, where you need to establish a timeline.</a:t>
            </a:r>
          </a:p>
          <a:p>
            <a:endParaRPr lang="en-US" baseline="0" dirty="0" smtClean="0"/>
          </a:p>
          <a:p>
            <a:r>
              <a:rPr lang="en-US" baseline="0" dirty="0" smtClean="0"/>
              <a:t>Firstly, you are going to ask each department to write out their ‘Has to do’ items – the things that they are doing everyday, that they need to guarantee will continue.  </a:t>
            </a:r>
          </a:p>
          <a:p>
            <a:r>
              <a:rPr lang="en-US" baseline="0" dirty="0" smtClean="0"/>
              <a:t>Get every department to put these post its up on the board, and talk through them, so that they can see crossover between departments.  We often find that this commonality is actually being considered for the first time. You can then remove the duplicates to establish your core project items</a:t>
            </a:r>
          </a:p>
          <a:p>
            <a:endParaRPr lang="en-US" baseline="0" dirty="0" smtClean="0"/>
          </a:p>
          <a:p>
            <a:r>
              <a:rPr lang="en-US" baseline="0" dirty="0" smtClean="0"/>
              <a:t>Secondly, you can go through the same exercise again, but this time the question is ‘Would like to do’.  On this pass, there is probably more conversation, but again, visually assessing these items, to establish which features would be beneficial across the organization will also give you a list of additional project items.</a:t>
            </a:r>
          </a:p>
          <a:p>
            <a:endParaRPr lang="en-US" baseline="0" dirty="0" smtClean="0"/>
          </a:p>
          <a:p>
            <a:r>
              <a:rPr lang="en-US" baseline="0" dirty="0" smtClean="0"/>
              <a:t>Once you’ve got your tasks – You can then take these post its, and move them into the mapping part of the exercise. Write up the project timeline on the board, month by month – Take another </a:t>
            </a:r>
            <a:r>
              <a:rPr lang="en-US" baseline="0" dirty="0" err="1" smtClean="0"/>
              <a:t>colour</a:t>
            </a:r>
            <a:r>
              <a:rPr lang="en-US" baseline="0" dirty="0" smtClean="0"/>
              <a:t> post-it, and write down any time constraints that are going to pull focus from the project for each department.  Then organize your tasks into the order that they will need to be achieved.  In order to do this, you’ll need to start thinking about </a:t>
            </a:r>
            <a:r>
              <a:rPr lang="en-US" baseline="0" dirty="0" err="1" smtClean="0"/>
              <a:t>dependancies</a:t>
            </a:r>
            <a:r>
              <a:rPr lang="en-US" baseline="0" dirty="0" smtClean="0"/>
              <a:t>, and ultimately, you’ll create a visual representation, that allows everyone to see the correct navigation through the project.</a:t>
            </a:r>
          </a:p>
          <a:p>
            <a:endParaRPr lang="en-US" baseline="0"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9361337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pPr defTabSz="940460">
              <a:defRPr/>
            </a:pPr>
            <a:r>
              <a:rPr lang="en-US" baseline="0" dirty="0" smtClean="0"/>
              <a:t>We </a:t>
            </a:r>
            <a:r>
              <a:rPr lang="en-US" baseline="0" dirty="0"/>
              <a:t>feel this exercise is valuable for a couple reasons: 1) it’s interactive and gets the whole project team involved – people get a say which means you as a PM get </a:t>
            </a:r>
            <a:r>
              <a:rPr lang="en-US" baseline="0" dirty="0" smtClean="0"/>
              <a:t>buy in </a:t>
            </a:r>
            <a:r>
              <a:rPr lang="en-US" baseline="0" dirty="0"/>
              <a:t>2) it’s visual and easy to change so you can play what if? With several </a:t>
            </a:r>
            <a:r>
              <a:rPr lang="en-US" baseline="0" dirty="0" smtClean="0"/>
              <a:t>scenarios before committing to a rough timeline as a result.</a:t>
            </a:r>
            <a:endParaRPr lang="en-US" dirty="0"/>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7369635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Some</a:t>
            </a:r>
            <a:r>
              <a:rPr lang="en-US" baseline="0" dirty="0"/>
              <a:t> other things y</a:t>
            </a:r>
            <a:r>
              <a:rPr lang="en-US" dirty="0"/>
              <a:t>our kickoff may include are:</a:t>
            </a:r>
            <a:endParaRPr lang="en-US" baseline="0" dirty="0"/>
          </a:p>
          <a:p>
            <a:endParaRPr lang="en-US" baseline="0" dirty="0" smtClean="0"/>
          </a:p>
          <a:p>
            <a:r>
              <a:rPr lang="en-US" baseline="0" dirty="0" smtClean="0"/>
              <a:t>Definition </a:t>
            </a:r>
            <a:r>
              <a:rPr lang="en-US" baseline="0" dirty="0"/>
              <a:t>of success criteria. It sounds obvious but having well defined, measurable success criteria is a huge help in a large project. It not only generates agreement on scope at the beginning of the project but gives you something to ‘steer the ship’ towards as you go. When questions arise it can be useful to consult your success criteria and ask – which option gets me to where I need to go? So in our TNEW example you may have success criteria such as decrease time staff spend updating addresses. To that end it may make sense to decide that the </a:t>
            </a:r>
            <a:r>
              <a:rPr lang="en-US" baseline="0" dirty="0" smtClean="0"/>
              <a:t>login </a:t>
            </a:r>
            <a:r>
              <a:rPr lang="en-US" baseline="0" dirty="0"/>
              <a:t>is highlighted and perhaps include a request to update address in </a:t>
            </a:r>
            <a:r>
              <a:rPr lang="en-US" baseline="0" dirty="0" smtClean="0"/>
              <a:t>any emails you send to your database, announcing the launch.</a:t>
            </a:r>
            <a:endParaRPr lang="en-US" baseline="0" dirty="0"/>
          </a:p>
          <a:p>
            <a:r>
              <a:rPr lang="en-US" baseline="0" dirty="0"/>
              <a:t>The second items is the definition of assumptions and constraints. </a:t>
            </a:r>
            <a:endParaRPr lang="en-US" baseline="0" dirty="0" smtClean="0"/>
          </a:p>
          <a:p>
            <a:r>
              <a:rPr lang="en-US" baseline="0" dirty="0" smtClean="0"/>
              <a:t>Assumptions are </a:t>
            </a:r>
            <a:r>
              <a:rPr lang="en-GB" dirty="0"/>
              <a:t>circumstances and events that need to occur for the project to be successful, but are outside the total control of the project team</a:t>
            </a:r>
          </a:p>
          <a:p>
            <a:r>
              <a:rPr lang="en-US" baseline="0" dirty="0" smtClean="0"/>
              <a:t>Constraints </a:t>
            </a:r>
            <a:r>
              <a:rPr lang="en-US" baseline="0" dirty="0"/>
              <a:t>are most commonly based on resources and time and can really help define a project trajectory.</a:t>
            </a:r>
          </a:p>
          <a:p>
            <a:r>
              <a:rPr lang="en-US" baseline="0" dirty="0"/>
              <a:t>And of course everyone’s </a:t>
            </a:r>
            <a:r>
              <a:rPr lang="en-US" baseline="0" dirty="0" err="1" smtClean="0"/>
              <a:t>favourite</a:t>
            </a:r>
            <a:r>
              <a:rPr lang="en-US" baseline="0" dirty="0" smtClean="0"/>
              <a:t> </a:t>
            </a:r>
            <a:r>
              <a:rPr lang="en-US" baseline="0" dirty="0"/>
              <a:t>– risks. Risks are items that can happen and affect the project in some way. Risks can be both positive and negative </a:t>
            </a:r>
            <a:r>
              <a:rPr lang="en-US" baseline="0" dirty="0" smtClean="0"/>
              <a:t>- though </a:t>
            </a:r>
            <a:r>
              <a:rPr lang="en-US" baseline="0" dirty="0"/>
              <a:t>we focus more on negative generally. When discussing risks you’ll want to </a:t>
            </a:r>
            <a:r>
              <a:rPr lang="en-US" baseline="0" dirty="0" smtClean="0"/>
              <a:t>assess </a:t>
            </a:r>
            <a:r>
              <a:rPr lang="en-US" baseline="0" dirty="0"/>
              <a:t>probability and impact to steer project decisions.</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41774344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A couple more tools </a:t>
            </a:r>
            <a:r>
              <a:rPr lang="en-US" dirty="0" smtClean="0"/>
              <a:t>for </a:t>
            </a:r>
            <a:r>
              <a:rPr lang="en-US" dirty="0"/>
              <a:t>a large project are the communication</a:t>
            </a:r>
            <a:r>
              <a:rPr lang="en-US" baseline="0" dirty="0"/>
              <a:t> plan as discussed earlier and a formal definition of roles and responsibilities. One nice way to do this </a:t>
            </a:r>
            <a:r>
              <a:rPr lang="en-US" baseline="0" dirty="0" smtClean="0"/>
              <a:t>(which I actually only came across when doing preparation for this presentation) is </a:t>
            </a:r>
            <a:r>
              <a:rPr lang="en-US" baseline="0" dirty="0"/>
              <a:t>using the RACI matrix as shown on the screen – for each grouping of tasks it allows you to note who on your project team </a:t>
            </a:r>
            <a:r>
              <a:rPr lang="en-US" baseline="0" dirty="0" smtClean="0"/>
              <a:t>is Responsible, Accountable, Consulted or Informed.</a:t>
            </a:r>
            <a:endParaRPr lang="en-US" baseline="0" dirty="0"/>
          </a:p>
          <a:p>
            <a:r>
              <a:rPr lang="en-US" baseline="0" dirty="0"/>
              <a:t>Like assumptions, this removes misunderstandings and allows for greater clarity of roles.</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27710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Of course a project plan is a must. With</a:t>
            </a:r>
            <a:r>
              <a:rPr lang="en-US" baseline="0" dirty="0"/>
              <a:t> a large project</a:t>
            </a:r>
            <a:r>
              <a:rPr lang="en-US" dirty="0"/>
              <a:t> it is probably</a:t>
            </a:r>
            <a:r>
              <a:rPr lang="en-US" baseline="0" dirty="0"/>
              <a:t> worthwhile to use a true project planning tool if you have one available. </a:t>
            </a:r>
            <a:r>
              <a:rPr lang="en-US" baseline="0" dirty="0" smtClean="0"/>
              <a:t>These have many benefits, but not least is the ability to produce a GANTT chart, which allows you to visualize and manage the Project </a:t>
            </a:r>
            <a:r>
              <a:rPr lang="en-US" baseline="0" dirty="0" err="1" smtClean="0"/>
              <a:t>Dependancies</a:t>
            </a:r>
            <a:r>
              <a:rPr lang="en-US" baseline="0" dirty="0" smtClean="0"/>
              <a:t>.</a:t>
            </a:r>
          </a:p>
          <a:p>
            <a:endParaRPr lang="en-US" baseline="0" dirty="0" smtClean="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29923999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The last tool I’d recommend for a large project is a retrospective. A retrospective</a:t>
            </a:r>
            <a:r>
              <a:rPr lang="en-US" baseline="0" dirty="0"/>
              <a:t> is a chance to look back and assess. They are typically done at the end of large projects but can also be used at big milestones. They take many forms and I’ve listed some of the most common </a:t>
            </a:r>
            <a:r>
              <a:rPr lang="en-US" baseline="0" dirty="0" smtClean="0"/>
              <a:t>here, </a:t>
            </a:r>
            <a:r>
              <a:rPr lang="en-US" baseline="0" dirty="0"/>
              <a:t>but generally take the form of </a:t>
            </a:r>
            <a:r>
              <a:rPr lang="en-US" baseline="0" dirty="0" smtClean="0"/>
              <a:t>questions </a:t>
            </a:r>
            <a:r>
              <a:rPr lang="en-US" baseline="0" dirty="0"/>
              <a:t>to try to learn from the experiences during the project. </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7239583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pPr>
              <a:buFont typeface="Wingdings" panose="05000000000000000000" pitchFamily="2" charset="2"/>
              <a:buNone/>
            </a:pPr>
            <a:r>
              <a:rPr lang="en-US" dirty="0"/>
              <a:t>So for our Large project – the summary is:</a:t>
            </a:r>
          </a:p>
          <a:p>
            <a:pPr>
              <a:buFont typeface="Wingdings" panose="05000000000000000000" pitchFamily="2" charset="2"/>
              <a:buNone/>
            </a:pPr>
            <a:endParaRPr lang="en-US" dirty="0"/>
          </a:p>
          <a:p>
            <a:pPr>
              <a:buFont typeface="Wingdings" panose="05000000000000000000" pitchFamily="2" charset="2"/>
              <a:buNone/>
            </a:pPr>
            <a:r>
              <a:rPr lang="en-US" dirty="0"/>
              <a:t>CLICK</a:t>
            </a:r>
          </a:p>
          <a:p>
            <a:pPr>
              <a:buFont typeface="Wingdings" panose="05000000000000000000" pitchFamily="2" charset="2"/>
              <a:buNone/>
            </a:pPr>
            <a:endParaRPr lang="en-US" dirty="0"/>
          </a:p>
          <a:p>
            <a:pPr>
              <a:buFont typeface="Wingdings" panose="05000000000000000000" pitchFamily="2" charset="2"/>
              <a:buChar char="ü"/>
            </a:pPr>
            <a:r>
              <a:rPr lang="en-US" dirty="0"/>
              <a:t>Kickoff Meeting which leads to a CLICK</a:t>
            </a:r>
          </a:p>
          <a:p>
            <a:pPr>
              <a:buFont typeface="Wingdings" panose="05000000000000000000" pitchFamily="2" charset="2"/>
              <a:buChar char="ü"/>
            </a:pPr>
            <a:r>
              <a:rPr lang="en-US" dirty="0"/>
              <a:t>Project Definition Document which would include Communication Plan, risks, constraints, assumptions, success criteria and definition of roles and responsibilities CLICK</a:t>
            </a:r>
          </a:p>
          <a:p>
            <a:pPr>
              <a:buFont typeface="Wingdings" panose="05000000000000000000" pitchFamily="2" charset="2"/>
              <a:buChar char="ü"/>
            </a:pPr>
            <a:r>
              <a:rPr lang="en-US" dirty="0"/>
              <a:t>Project Plan CLICK</a:t>
            </a:r>
          </a:p>
          <a:p>
            <a:pPr>
              <a:buFont typeface="Wingdings" panose="05000000000000000000" pitchFamily="2" charset="2"/>
              <a:buChar char="ü"/>
            </a:pPr>
            <a:r>
              <a:rPr lang="en-US" dirty="0"/>
              <a:t>Regular Updates &amp; Check-In Meetings as well as budget review CLICK</a:t>
            </a:r>
          </a:p>
          <a:p>
            <a:pPr>
              <a:buFont typeface="Wingdings" panose="05000000000000000000" pitchFamily="2" charset="2"/>
              <a:buChar char="ü"/>
            </a:pPr>
            <a:r>
              <a:rPr lang="en-US" dirty="0"/>
              <a:t>Regular Retrospectives CLICK</a:t>
            </a:r>
          </a:p>
          <a:p>
            <a:pPr>
              <a:buFont typeface="Wingdings" panose="05000000000000000000" pitchFamily="2" charset="2"/>
              <a:buChar char="ü"/>
            </a:pPr>
            <a:r>
              <a:rPr lang="en-US" dirty="0"/>
              <a:t>Wrap-up Meeting</a:t>
            </a:r>
          </a:p>
          <a:p>
            <a:endParaRPr lang="en-US" dirty="0"/>
          </a:p>
          <a:p>
            <a:r>
              <a:rPr lang="en-US" dirty="0"/>
              <a:t>The final thing I’ll leave you with is that the</a:t>
            </a:r>
            <a:r>
              <a:rPr lang="en-US" baseline="0" dirty="0"/>
              <a:t> right level of management for any given project is always a judgement call on your part, as a project manager. And the more projects you manage the better sense you’ll have as to what is ‘just right’ to quote our friend Goldilocks. </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12751592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 </a:t>
            </a:r>
            <a:r>
              <a:rPr lang="en-US" dirty="0" smtClean="0"/>
              <a:t>TIME??  </a:t>
            </a:r>
            <a:r>
              <a:rPr lang="en-US" dirty="0"/>
              <a:t>***</a:t>
            </a:r>
          </a:p>
          <a:p>
            <a:endParaRPr lang="en-US" dirty="0" smtClean="0"/>
          </a:p>
          <a:p>
            <a:r>
              <a:rPr lang="en-US" dirty="0" smtClean="0"/>
              <a:t>While</a:t>
            </a:r>
            <a:r>
              <a:rPr lang="en-US" baseline="0" dirty="0" smtClean="0"/>
              <a:t> </a:t>
            </a:r>
            <a:r>
              <a:rPr lang="en-US" baseline="0" dirty="0"/>
              <a:t>the goal of PM is to have a smooth project all the time this is not always reality. There are often factors that influence the project and can run it off the rails. The real value of PM is that it allows you to see this before it’s too late to fix. </a:t>
            </a:r>
          </a:p>
          <a:p>
            <a:endParaRPr lang="en-US" baseline="0" dirty="0"/>
          </a:p>
          <a:p>
            <a:pPr defTabSz="940460">
              <a:defRPr/>
            </a:pPr>
            <a:r>
              <a:rPr lang="en-US" baseline="0" dirty="0"/>
              <a:t>The first question is how do you know when a project is going off the rails?</a:t>
            </a:r>
            <a:endParaRPr lang="en-US" dirty="0"/>
          </a:p>
          <a:p>
            <a:endParaRPr lang="en-US" dirty="0"/>
          </a:p>
          <a:p>
            <a:r>
              <a:rPr lang="en-US" b="1" dirty="0"/>
              <a:t>CLICK</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1641011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Indicators that your project could be in troubles c</a:t>
            </a:r>
            <a:r>
              <a:rPr lang="en-US" baseline="0" dirty="0"/>
              <a:t>ould come from the project plan or schedule, your budget review, or in feedback from a regular project update or communication.</a:t>
            </a:r>
          </a:p>
          <a:p>
            <a:endParaRPr lang="en-US" baseline="0" dirty="0"/>
          </a:p>
          <a:p>
            <a:r>
              <a:rPr lang="en-US" baseline="0" dirty="0"/>
              <a:t>If you have properly prioritized your project management activities and tools based on your projects constraints and risks you should have the proper tools and indicators already at your fingertips. </a:t>
            </a:r>
          </a:p>
          <a:p>
            <a:endParaRPr lang="en-US" baseline="0" dirty="0"/>
          </a:p>
          <a:p>
            <a:r>
              <a:rPr lang="en-US" baseline="0" dirty="0"/>
              <a:t>For example, slippage in a project schedule, constantly missing milestones, or having to move milestones further and further into the future is a sign that your schedule is in trouble and you may not make your overall project timeline. </a:t>
            </a:r>
          </a:p>
          <a:p>
            <a:endParaRPr lang="en-US" baseline="0" dirty="0"/>
          </a:p>
          <a:p>
            <a:r>
              <a:rPr lang="en-US" baseline="0" dirty="0"/>
              <a:t>If you see this happening check in with your project team. Do they have competing priorities and therefore </a:t>
            </a:r>
            <a:r>
              <a:rPr lang="en-US" baseline="0" dirty="0" smtClean="0"/>
              <a:t>not enough </a:t>
            </a:r>
            <a:r>
              <a:rPr lang="en-US" baseline="0" dirty="0"/>
              <a:t>time to accomplish the work in the current schedule? Do you need to consider adding additional resources to help finish the work on time?</a:t>
            </a:r>
          </a:p>
          <a:p>
            <a:endParaRPr lang="en-US" baseline="0" dirty="0"/>
          </a:p>
          <a:p>
            <a:r>
              <a:rPr lang="en-US" baseline="0" dirty="0"/>
              <a:t>Or, has the scope of the project crept away from the original requirements so there is now more work to be done? Do you need to regroup and review the current scope of the project and either bring it back in line with the agreed upon requirements or change your plan and schedule based on new scope items?</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21590389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Chances are if your projects is headed off the rails then communication within the project team is not quite right. With proper team communication you can spot problems early, correct them quickly and keep your project headed in the right direction.</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27804904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Here is a sample communication plan. When</a:t>
            </a:r>
            <a:r>
              <a:rPr lang="en-US" baseline="0" dirty="0"/>
              <a:t> preparing a communication plan think about all the roles and people on your project and their working style; and discuss with them preferred method and frequency of communication. Keep in mind that the project manager and project team members need to be in contact much more frequently about the details of the project than reports to project sponsors and stakeholders who will need higher level updates on overall project status.</a:t>
            </a:r>
          </a:p>
          <a:p>
            <a:endParaRPr lang="en-US" baseline="0" dirty="0"/>
          </a:p>
          <a:p>
            <a:r>
              <a:rPr lang="en-US" baseline="0" dirty="0"/>
              <a:t>As you are putting together your communication plan, be sure to document what will be communicated; who needs to be involved in the communication; how the communication will take place; how frequently it needs to be scheduled; and who owns the communication.</a:t>
            </a:r>
            <a:endParaRPr lang="en-US" dirty="0"/>
          </a:p>
          <a:p>
            <a:endParaRPr lang="en-US" dirty="0"/>
          </a:p>
          <a:p>
            <a:pPr defTabSz="940460">
              <a:defRPr/>
            </a:pPr>
            <a:r>
              <a:rPr lang="en-US" dirty="0"/>
              <a:t>A</a:t>
            </a:r>
            <a:r>
              <a:rPr lang="en-US" baseline="0" dirty="0"/>
              <a:t> well planned and well managed regular project check-in meeting is a critical tool in the PM toolbox. However we’ve all been in meetings that have not been well managed that end up being a waste of time instead of a help to the project. The key as project managers is to:</a:t>
            </a:r>
          </a:p>
          <a:p>
            <a:pPr defTabSz="940460">
              <a:defRPr/>
            </a:pPr>
            <a:endParaRPr lang="en-US" baseline="0" dirty="0"/>
          </a:p>
          <a:p>
            <a:pPr defTabSz="940460">
              <a:defRPr/>
            </a:pPr>
            <a:r>
              <a:rPr lang="en-US" baseline="0" dirty="0"/>
              <a:t>make sure that you always have a clear agenda that you share with participants in advance</a:t>
            </a:r>
          </a:p>
          <a:p>
            <a:pPr defTabSz="940460">
              <a:defRPr/>
            </a:pPr>
            <a:endParaRPr lang="en-US" baseline="0" dirty="0"/>
          </a:p>
          <a:p>
            <a:pPr defTabSz="940460">
              <a:defRPr/>
            </a:pPr>
            <a:r>
              <a:rPr lang="en-US" baseline="0" dirty="0"/>
              <a:t>take notes and distribute them promptly after the meeting</a:t>
            </a:r>
          </a:p>
          <a:p>
            <a:pPr defTabSz="940460">
              <a:defRPr/>
            </a:pPr>
            <a:endParaRPr lang="en-US" baseline="0" dirty="0"/>
          </a:p>
          <a:p>
            <a:pPr defTabSz="940460">
              <a:defRPr/>
            </a:pPr>
            <a:r>
              <a:rPr lang="en-US" baseline="0" dirty="0"/>
              <a:t>Take note of any action items with deadlines and make sure they are assigned to specific people</a:t>
            </a:r>
          </a:p>
          <a:p>
            <a:pPr defTabSz="940460">
              <a:defRPr/>
            </a:pPr>
            <a:endParaRPr lang="en-US" baseline="0" dirty="0"/>
          </a:p>
          <a:p>
            <a:pPr defTabSz="940460">
              <a:defRPr/>
            </a:pPr>
            <a:r>
              <a:rPr lang="en-US" baseline="0" dirty="0"/>
              <a:t>Watch the clock and make sure that you are guiding and managing the meeting to make sure that all key topics are covered. Have a sense in advance about what topics absolutely must be covered and what could be covered later or outside of the meeting so that if discussions start to monopolize time you can easily make a decision to either let the conversation go over time on an important topic, or table discussion on a less critical item</a:t>
            </a:r>
          </a:p>
          <a:p>
            <a:pPr defTabSz="940460">
              <a:defRPr/>
            </a:pPr>
            <a:endParaRPr lang="en-US" baseline="0" dirty="0"/>
          </a:p>
          <a:p>
            <a:pPr defTabSz="940460">
              <a:defRPr/>
            </a:pPr>
            <a:r>
              <a:rPr lang="en-US" baseline="0" dirty="0"/>
              <a:t>Don’t be afraid to put topics in </a:t>
            </a:r>
            <a:r>
              <a:rPr lang="en-US" baseline="0" dirty="0" smtClean="0"/>
              <a:t>an “ice bucket” </a:t>
            </a:r>
            <a:r>
              <a:rPr lang="en-US" baseline="0" dirty="0"/>
              <a:t>for later discussion, just be sure to capture them in the notes and make sure to coordinate further discussion at the appropriate time</a:t>
            </a:r>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19244906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baseline="0" dirty="0"/>
              <a:t>There are times where representing a problem visually helps a project team work through it and find a solution—n</a:t>
            </a:r>
            <a:r>
              <a:rPr lang="en-US" dirty="0"/>
              <a:t>ever underestimate</a:t>
            </a:r>
            <a:r>
              <a:rPr lang="en-US" baseline="0" dirty="0"/>
              <a:t> the power of the Post-It!</a:t>
            </a:r>
          </a:p>
          <a:p>
            <a:endParaRPr lang="en-US" baseline="0" dirty="0"/>
          </a:p>
          <a:p>
            <a:r>
              <a:rPr lang="en-US" baseline="0" dirty="0"/>
              <a:t>For example, if you have a complex project schedule with lots of moving pieces and constraints, try using post its to visually untangle the schedule and plot out the best plan of attack.</a:t>
            </a:r>
          </a:p>
          <a:p>
            <a:endParaRPr lang="en-US" baseline="0" dirty="0"/>
          </a:p>
          <a:p>
            <a:r>
              <a:rPr lang="en-US" baseline="0" dirty="0"/>
              <a:t>Or if you’re dealing with complex requirements and scope definition issues, sometimes diagramming, drafting or wire-framing tools can help visually bring clarity.</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312568964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There are no magical solutions unfortunately, but returning to the</a:t>
            </a:r>
            <a:r>
              <a:rPr lang="en-US" baseline="0" dirty="0"/>
              <a:t> PM triangle will help you review your constraints and project priorities to help make difficult decisions that can help get your project back on track.</a:t>
            </a:r>
          </a:p>
          <a:p>
            <a:endParaRPr lang="en-US" baseline="0"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10334490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 </a:t>
            </a:r>
            <a:r>
              <a:rPr lang="en-US" dirty="0" smtClean="0"/>
              <a:t>TIME </a:t>
            </a:r>
            <a:r>
              <a:rPr lang="en-US" dirty="0"/>
              <a:t>***</a:t>
            </a:r>
          </a:p>
          <a:p>
            <a:endParaRPr lang="en-US" dirty="0"/>
          </a:p>
          <a:p>
            <a:r>
              <a:rPr lang="en-US" dirty="0"/>
              <a:t>So it’s almost</a:t>
            </a:r>
            <a:r>
              <a:rPr lang="en-US" baseline="0" dirty="0"/>
              <a:t> time for some questions, but before we get there I want to talk about portfolio management. Of course it would be fabulous if we could only have 1 active project in our organization at any given time but that is not the reality. The reality is we often have many projects all running simultaneously that we need to keep an eye on. That’s where portfolio management comes into play.</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15954501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A</a:t>
            </a:r>
            <a:r>
              <a:rPr lang="en-US" baseline="0" dirty="0"/>
              <a:t> portfolio is all your projects as a </a:t>
            </a:r>
            <a:r>
              <a:rPr lang="en-US" baseline="0" dirty="0" smtClean="0"/>
              <a:t>whole. The </a:t>
            </a:r>
            <a:r>
              <a:rPr lang="en-US" baseline="0" dirty="0"/>
              <a:t>idea being that projects don’t exist in a vacuum. They draw from the same pool or resources and they compete for these resources and it is important to review them as a whole to make the right decision as to how to deal with this.</a:t>
            </a:r>
            <a:endParaRPr lang="en-US" dirty="0"/>
          </a:p>
          <a:p>
            <a:r>
              <a:rPr lang="en-US" dirty="0"/>
              <a:t>As</a:t>
            </a:r>
            <a:r>
              <a:rPr lang="en-US" baseline="0" dirty="0"/>
              <a:t> you might imagine there are a plethora of tools to deal with this.</a:t>
            </a:r>
          </a:p>
          <a:p>
            <a:r>
              <a:rPr lang="en-US" baseline="0" dirty="0"/>
              <a:t>Our friend </a:t>
            </a:r>
            <a:r>
              <a:rPr lang="en-US" dirty="0"/>
              <a:t>Goldilocks comes into play here as well. </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216403852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For smaller orgs</a:t>
            </a:r>
            <a:r>
              <a:rPr lang="en-US" baseline="0" dirty="0"/>
              <a:t> – Word or Excel might work just fine</a:t>
            </a:r>
          </a:p>
          <a:p>
            <a:r>
              <a:rPr lang="en-US" baseline="0" dirty="0"/>
              <a:t>For medium sized – Excel may still be fine or consider using your Microsoft Project GANTT views or other reporting to see multiple projects at once. </a:t>
            </a:r>
          </a:p>
          <a:p>
            <a:r>
              <a:rPr lang="en-US" baseline="0" dirty="0"/>
              <a:t>For large orgs – there are specific Project Portfolio Management tools you can invest in if </a:t>
            </a:r>
            <a:r>
              <a:rPr lang="en-US" baseline="0" dirty="0" smtClean="0"/>
              <a:t>needed. At </a:t>
            </a:r>
            <a:r>
              <a:rPr lang="en-US" baseline="0" dirty="0"/>
              <a:t>the Tessitura Network we are </a:t>
            </a:r>
            <a:r>
              <a:rPr lang="en-US" baseline="0" dirty="0" smtClean="0"/>
              <a:t>now just starting to employ </a:t>
            </a:r>
            <a:r>
              <a:rPr lang="en-US" baseline="0" dirty="0"/>
              <a:t>a tool called Eclipse to manage all consulting projects.</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79979883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And of course in</a:t>
            </a:r>
            <a:r>
              <a:rPr lang="en-US" baseline="0" dirty="0"/>
              <a:t> the end the tool is much less important than the overall goal of facilitating communication around projects and priorities. </a:t>
            </a:r>
          </a:p>
          <a:p>
            <a:endParaRPr lang="en-US" baseline="0" dirty="0" smtClean="0"/>
          </a:p>
          <a:p>
            <a:r>
              <a:rPr lang="en-US" baseline="0" dirty="0" smtClean="0"/>
              <a:t>So we are just going to run through some </a:t>
            </a:r>
            <a:r>
              <a:rPr lang="en-US" baseline="0" dirty="0"/>
              <a:t>quick advice about selecting the right PM tools for your org and then we’ll take questions. </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245457945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a:t>
            </a:r>
            <a:r>
              <a:rPr lang="en-US" baseline="0" dirty="0"/>
              <a:t> 4:25pm ***</a:t>
            </a:r>
            <a:endParaRPr lang="en-US" dirty="0"/>
          </a:p>
          <a:p>
            <a:r>
              <a:rPr lang="en-US" dirty="0"/>
              <a:t>COLLEEN</a:t>
            </a:r>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35497672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When </a:t>
            </a:r>
            <a:r>
              <a:rPr lang="en-US" dirty="0" smtClean="0"/>
              <a:t>selecting </a:t>
            </a:r>
            <a:r>
              <a:rPr lang="en-US" dirty="0"/>
              <a:t>a tool think about</a:t>
            </a:r>
            <a:r>
              <a:rPr lang="en-US" dirty="0" smtClean="0"/>
              <a:t>…</a:t>
            </a:r>
          </a:p>
          <a:p>
            <a:endParaRPr lang="en-US" dirty="0" smtClean="0"/>
          </a:p>
          <a:p>
            <a:r>
              <a:rPr lang="en-US" dirty="0" smtClean="0"/>
              <a:t>Project Size:  We’ve already talked about this – but your</a:t>
            </a:r>
            <a:r>
              <a:rPr lang="en-US" baseline="0" dirty="0" smtClean="0"/>
              <a:t> requirements will vary depending on whether you have </a:t>
            </a:r>
            <a:r>
              <a:rPr lang="en-US" dirty="0" smtClean="0"/>
              <a:t>Small/Medium</a:t>
            </a:r>
            <a:r>
              <a:rPr lang="en-US" baseline="0" dirty="0" smtClean="0"/>
              <a:t> or </a:t>
            </a:r>
            <a:r>
              <a:rPr lang="en-US" dirty="0" smtClean="0"/>
              <a:t>Large tracking needs</a:t>
            </a:r>
          </a:p>
          <a:p>
            <a:endParaRPr lang="en-US" dirty="0" smtClean="0"/>
          </a:p>
          <a:p>
            <a:r>
              <a:rPr lang="en-US" dirty="0" smtClean="0"/>
              <a:t>You also need to think about Access and Distribution.  Do you want something</a:t>
            </a:r>
            <a:r>
              <a:rPr lang="en-US" baseline="0" dirty="0" smtClean="0"/>
              <a:t> online, that people just have to log in to – or a more formal piece of software that needs to be installed? Would that perhaps create more buy-in within the organization?</a:t>
            </a:r>
          </a:p>
          <a:p>
            <a:endParaRPr lang="en-US" baseline="0" dirty="0" smtClean="0"/>
          </a:p>
          <a:p>
            <a:r>
              <a:rPr lang="en-US" baseline="0" dirty="0" smtClean="0"/>
              <a:t>How many people are likely to use the system, will it simply be the single project manager, or multiple users, who might be using the system concurrently?</a:t>
            </a:r>
            <a:endParaRPr lang="en-US" dirty="0" smtClean="0"/>
          </a:p>
          <a:p>
            <a:endParaRPr lang="en-US" dirty="0" smtClean="0"/>
          </a:p>
          <a:p>
            <a:r>
              <a:rPr lang="en-US" dirty="0" smtClean="0"/>
              <a:t>Do</a:t>
            </a:r>
            <a:r>
              <a:rPr lang="en-US" baseline="0" dirty="0" smtClean="0"/>
              <a:t> you also require b</a:t>
            </a:r>
            <a:r>
              <a:rPr lang="en-US" dirty="0" smtClean="0"/>
              <a:t>udget management tools</a:t>
            </a:r>
            <a:r>
              <a:rPr lang="en-US" baseline="0" dirty="0" smtClean="0"/>
              <a:t>, or do you already have this within your existing organizational infrastructure?</a:t>
            </a:r>
            <a:endParaRPr lang="en-US" dirty="0" smtClean="0"/>
          </a:p>
          <a:p>
            <a:endParaRPr lang="en-US" dirty="0" smtClean="0"/>
          </a:p>
          <a:p>
            <a:r>
              <a:rPr lang="en-US" dirty="0" smtClean="0"/>
              <a:t>Finally,</a:t>
            </a:r>
            <a:r>
              <a:rPr lang="en-US" baseline="0" dirty="0" smtClean="0"/>
              <a:t> you should think about your </a:t>
            </a:r>
            <a:r>
              <a:rPr lang="en-US" dirty="0" smtClean="0"/>
              <a:t>Organization Size and Status – Is the project a</a:t>
            </a:r>
            <a:r>
              <a:rPr lang="en-US" baseline="0" dirty="0" smtClean="0"/>
              <a:t> one off, stand alone project, or is this part of ongoing project work that is likely to run concurrently.</a:t>
            </a:r>
            <a:endParaRPr lang="en-US" dirty="0" smtClean="0"/>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141405579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To</a:t>
            </a:r>
            <a:r>
              <a:rPr lang="en-US" baseline="0" dirty="0"/>
              <a:t> help illustrate the tool selection process and what to consider during your search, </a:t>
            </a:r>
            <a:r>
              <a:rPr lang="en-US" baseline="0" dirty="0" smtClean="0"/>
              <a:t>I’m </a:t>
            </a:r>
            <a:r>
              <a:rPr lang="en-US" baseline="0" dirty="0"/>
              <a:t>going to talk </a:t>
            </a:r>
            <a:r>
              <a:rPr lang="en-US" baseline="0" dirty="0" smtClean="0"/>
              <a:t>briefly through </a:t>
            </a:r>
            <a:r>
              <a:rPr lang="en-US" baseline="0" dirty="0"/>
              <a:t>the tools that the Tessitura </a:t>
            </a:r>
            <a:r>
              <a:rPr lang="en-US" baseline="0" dirty="0" smtClean="0"/>
              <a:t>consulting </a:t>
            </a:r>
            <a:r>
              <a:rPr lang="en-US" baseline="0" dirty="0"/>
              <a:t>team </a:t>
            </a:r>
            <a:r>
              <a:rPr lang="en-US" baseline="0" dirty="0" smtClean="0"/>
              <a:t>use, </a:t>
            </a:r>
            <a:r>
              <a:rPr lang="en-US" baseline="0" dirty="0"/>
              <a:t>and how we have selected each one. This is not an official endorsement, </a:t>
            </a:r>
            <a:r>
              <a:rPr lang="en-US" baseline="0" dirty="0" smtClean="0"/>
              <a:t>I’m </a:t>
            </a:r>
            <a:r>
              <a:rPr lang="en-US" baseline="0" dirty="0"/>
              <a:t>not suggesting you run out and start using these tools just because </a:t>
            </a:r>
            <a:r>
              <a:rPr lang="en-US" baseline="0" dirty="0" smtClean="0"/>
              <a:t>I </a:t>
            </a:r>
            <a:r>
              <a:rPr lang="en-US" baseline="0" dirty="0"/>
              <a:t>do (except maybe Post Its!). </a:t>
            </a:r>
            <a:r>
              <a:rPr lang="en-US" baseline="0" dirty="0" smtClean="0"/>
              <a:t>However, hopefully </a:t>
            </a:r>
            <a:r>
              <a:rPr lang="en-US" baseline="0" dirty="0"/>
              <a:t>this gives you some ideas for how </a:t>
            </a:r>
            <a:r>
              <a:rPr lang="en-US" baseline="0" dirty="0" smtClean="0"/>
              <a:t>we made </a:t>
            </a:r>
            <a:r>
              <a:rPr lang="en-US" baseline="0" dirty="0"/>
              <a:t>our tool selection.</a:t>
            </a:r>
          </a:p>
          <a:p>
            <a:endParaRPr lang="en-US" baseline="0" dirty="0"/>
          </a:p>
          <a:p>
            <a:r>
              <a:rPr lang="en-US" baseline="0" dirty="0" smtClean="0"/>
              <a:t>Because of the nature of our organization, we </a:t>
            </a:r>
            <a:r>
              <a:rPr lang="en-US" baseline="0" dirty="0"/>
              <a:t>needed a way to track the high level project timeline so we know if a project is on track. We also needed something to help us track day-to-day tasks and homework assignments, including who on the project team was in charge of each item and any questions or discussions around each task. And last but not least, we were looking for a way to organize all the notes that each of the team members were taking pertaining to a project.</a:t>
            </a:r>
          </a:p>
          <a:p>
            <a:endParaRPr lang="en-US" baseline="0" dirty="0"/>
          </a:p>
          <a:p>
            <a:r>
              <a:rPr lang="en-US" baseline="0" dirty="0"/>
              <a:t>While investigating options we realized that there was no magic bullet that met all of our needs, however we did settle on a complimentary suite of tools that each meet a different need and compliment each other, giving us a comprehensive project management suite.</a:t>
            </a:r>
          </a:p>
          <a:p>
            <a:endParaRPr lang="en-US" baseline="0" dirty="0"/>
          </a:p>
          <a:p>
            <a:r>
              <a:rPr lang="en-US" dirty="0"/>
              <a:t>Lets look at each one in more detail CLICK</a:t>
            </a:r>
            <a:endParaRPr lang="en-US" baseline="0"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322039291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smtClean="0"/>
              <a:t>Now</a:t>
            </a:r>
            <a:r>
              <a:rPr lang="en-US" baseline="0" dirty="0" smtClean="0"/>
              <a:t> I do just have a small disclaimer here – which is that for this first tool – </a:t>
            </a:r>
            <a:r>
              <a:rPr lang="en-US" dirty="0" smtClean="0"/>
              <a:t>Eclipse Project</a:t>
            </a:r>
            <a:r>
              <a:rPr lang="en-US" baseline="0" dirty="0" smtClean="0"/>
              <a:t> </a:t>
            </a:r>
            <a:r>
              <a:rPr lang="en-US" dirty="0" smtClean="0"/>
              <a:t>Portfolio Management</a:t>
            </a:r>
            <a:r>
              <a:rPr lang="en-US" baseline="0" dirty="0" smtClean="0"/>
              <a:t> - we are only very much in the infancy of using the software. It’s currently being piloted by the North American consulting team, and we are hoping to bring it to the EU team next year.</a:t>
            </a:r>
            <a:endParaRPr lang="en-US" dirty="0" smtClean="0"/>
          </a:p>
          <a:p>
            <a:endParaRPr lang="en-US" dirty="0" smtClean="0"/>
          </a:p>
          <a:p>
            <a:r>
              <a:rPr lang="en-US" dirty="0" smtClean="0"/>
              <a:t>For </a:t>
            </a:r>
            <a:r>
              <a:rPr lang="en-US" dirty="0"/>
              <a:t>our high level project timeline </a:t>
            </a:r>
            <a:r>
              <a:rPr lang="en-US" dirty="0" smtClean="0"/>
              <a:t>we’ve </a:t>
            </a:r>
            <a:r>
              <a:rPr lang="en-US" dirty="0"/>
              <a:t>determined</a:t>
            </a:r>
            <a:r>
              <a:rPr lang="en-US" baseline="0" dirty="0"/>
              <a:t> that we </a:t>
            </a:r>
            <a:r>
              <a:rPr lang="en-US" baseline="0" dirty="0" smtClean="0"/>
              <a:t>need </a:t>
            </a:r>
            <a:r>
              <a:rPr lang="en-US" baseline="0" dirty="0"/>
              <a:t>to be able to track the major deliverables and milestones on a project and the resources assigned to them.</a:t>
            </a:r>
          </a:p>
          <a:p>
            <a:r>
              <a:rPr lang="en-US" baseline="0" dirty="0"/>
              <a:t>CLICK</a:t>
            </a:r>
          </a:p>
          <a:p>
            <a:r>
              <a:rPr lang="en-US" baseline="0" dirty="0"/>
              <a:t>Managing the workload for a consulting team of our size requires a tool that can track the projects each person is assigned to and the estimated hours for each part of the project, so we also </a:t>
            </a:r>
            <a:r>
              <a:rPr lang="en-US" baseline="0" dirty="0" smtClean="0"/>
              <a:t>need </a:t>
            </a:r>
            <a:r>
              <a:rPr lang="en-US" baseline="0" dirty="0"/>
              <a:t>our timeline tool to provide us with robust resource management functionality. </a:t>
            </a:r>
          </a:p>
          <a:p>
            <a:r>
              <a:rPr lang="en-US" baseline="0" dirty="0"/>
              <a:t>CLICK</a:t>
            </a:r>
          </a:p>
          <a:p>
            <a:r>
              <a:rPr lang="en-US" baseline="0" dirty="0"/>
              <a:t>Given that the majority of our projects also involve all of you, in addition to having internal-facing functionality, </a:t>
            </a:r>
            <a:r>
              <a:rPr lang="en-US" baseline="0" dirty="0" smtClean="0"/>
              <a:t>we also </a:t>
            </a:r>
            <a:r>
              <a:rPr lang="en-US" baseline="0" dirty="0"/>
              <a:t>a tool that easily allowed us to export project timelines.</a:t>
            </a:r>
          </a:p>
          <a:p>
            <a:endParaRPr lang="en-US" baseline="0" dirty="0"/>
          </a:p>
          <a:p>
            <a:r>
              <a:rPr lang="en-US" baseline="0" dirty="0"/>
              <a:t>And with a large pool of users, all working remotely we also determined that a web-based tool would be the most flexible for us.</a:t>
            </a:r>
          </a:p>
          <a:p>
            <a:endParaRPr lang="en-US" baseline="0" dirty="0"/>
          </a:p>
          <a:p>
            <a:r>
              <a:rPr lang="en-US" dirty="0" smtClean="0"/>
              <a:t>Implementing this is going to put</a:t>
            </a:r>
            <a:r>
              <a:rPr lang="en-US" baseline="0" dirty="0" smtClean="0"/>
              <a:t> our Project Management skills to the test….</a:t>
            </a:r>
            <a:endParaRPr lang="en-US" dirty="0" smtClean="0"/>
          </a:p>
          <a:p>
            <a:r>
              <a:rPr lang="en-US" dirty="0" smtClean="0"/>
              <a:t>CLICK</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47</a:t>
            </a:fld>
            <a:endParaRPr lang="en-US"/>
          </a:p>
        </p:txBody>
      </p:sp>
    </p:spTree>
    <p:extLst>
      <p:ext uri="{BB962C8B-B14F-4D97-AF65-F5344CB8AC3E}">
        <p14:creationId xmlns:p14="http://schemas.microsoft.com/office/powerpoint/2010/main" val="353521095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For day-to-day task management we knew we needed</a:t>
            </a:r>
            <a:r>
              <a:rPr lang="en-US" baseline="0" dirty="0"/>
              <a:t> a</a:t>
            </a:r>
            <a:r>
              <a:rPr lang="en-US" dirty="0"/>
              <a:t> flexible tool, that</a:t>
            </a:r>
            <a:r>
              <a:rPr lang="en-US" baseline="0" dirty="0"/>
              <a:t> was easy for both Tessitura and Licensee teams to use, and that could be scaled for small to giant projects. We also realized that the emails that swirl around projects can get overwhelming and having a central location to keep track of discussions, questions and ultimately decisions would help control the email craziness.</a:t>
            </a:r>
          </a:p>
          <a:p>
            <a:endParaRPr lang="en-US" baseline="0" dirty="0"/>
          </a:p>
          <a:p>
            <a:r>
              <a:rPr lang="en-US" baseline="0" dirty="0"/>
              <a:t>With Trello we found a tool that is not only accessible to everyone, but can also be setup with whatever structure the project requires, and allows us to adapt that structure as project needs evolve, </a:t>
            </a:r>
          </a:p>
          <a:p>
            <a:r>
              <a:rPr lang="en-US" baseline="0" dirty="0"/>
              <a:t>CLICK </a:t>
            </a:r>
          </a:p>
          <a:p>
            <a:r>
              <a:rPr lang="en-US" baseline="0" dirty="0"/>
              <a:t>and allows us to track discussions, checklists, team member assignments and attachments all in a single place.</a:t>
            </a:r>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48</a:t>
            </a:fld>
            <a:endParaRPr lang="en-US"/>
          </a:p>
        </p:txBody>
      </p:sp>
    </p:spTree>
    <p:extLst>
      <p:ext uri="{BB962C8B-B14F-4D97-AF65-F5344CB8AC3E}">
        <p14:creationId xmlns:p14="http://schemas.microsoft.com/office/powerpoint/2010/main" val="354103702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dirty="0"/>
              <a:t>To </a:t>
            </a:r>
            <a:r>
              <a:rPr lang="en-US" dirty="0" smtClean="0"/>
              <a:t>complete our project </a:t>
            </a:r>
            <a:r>
              <a:rPr lang="en-US" dirty="0"/>
              <a:t>management suite we have one of </a:t>
            </a:r>
            <a:r>
              <a:rPr lang="en-US" baseline="0" dirty="0" smtClean="0"/>
              <a:t>my </a:t>
            </a:r>
            <a:r>
              <a:rPr lang="en-US" baseline="0" dirty="0"/>
              <a:t>favorite tools, OneNote. Part of the Microsoft Office suite, it was a tool we already had in house. Don’t forget to see what your organization might already own as you start your search, you may have great tools already in house waiting for you.</a:t>
            </a:r>
          </a:p>
          <a:p>
            <a:endParaRPr lang="en-US" baseline="0" dirty="0"/>
          </a:p>
          <a:p>
            <a:r>
              <a:rPr lang="en-US" baseline="0" dirty="0"/>
              <a:t>Given that we have multiple people assigned to each project, and we all work </a:t>
            </a:r>
            <a:r>
              <a:rPr lang="en-US" baseline="0" dirty="0" smtClean="0"/>
              <a:t>remotely, </a:t>
            </a:r>
            <a:r>
              <a:rPr lang="en-US" baseline="0" dirty="0"/>
              <a:t>we needed a way to centralize notes and information about a project so that things were not scattered all over everyone’s individual laptops. With OneNote we’re able to group all project notes into a single Notebook, organize pages by project area, and then include individual pages of notes (similar to individual Word documents). OneNote also offers a whole host of other features that take basic note taking to the next level including </a:t>
            </a:r>
          </a:p>
          <a:p>
            <a:r>
              <a:rPr lang="en-US" baseline="0" dirty="0"/>
              <a:t>CLICK</a:t>
            </a:r>
          </a:p>
          <a:p>
            <a:r>
              <a:rPr lang="en-US" baseline="0" dirty="0"/>
              <a:t>great Outlook integrations </a:t>
            </a:r>
          </a:p>
          <a:p>
            <a:r>
              <a:rPr lang="en-US" baseline="0" dirty="0"/>
              <a:t>CLICK</a:t>
            </a:r>
          </a:p>
          <a:p>
            <a:r>
              <a:rPr lang="en-US" baseline="0" dirty="0"/>
              <a:t>flexible tagging options that allow you to flag and highlight different kinds of items, </a:t>
            </a:r>
          </a:p>
          <a:p>
            <a:r>
              <a:rPr lang="en-US" baseline="0" dirty="0"/>
              <a:t>And a whole host of other tools.</a:t>
            </a:r>
          </a:p>
          <a:p>
            <a:endParaRPr lang="en-US" baseline="0" dirty="0"/>
          </a:p>
          <a:p>
            <a:r>
              <a:rPr lang="en-US" baseline="0" dirty="0"/>
              <a:t>Again, </a:t>
            </a:r>
            <a:r>
              <a:rPr lang="en-US" baseline="0" dirty="0" smtClean="0"/>
              <a:t>I’m not </a:t>
            </a:r>
            <a:r>
              <a:rPr lang="en-US" baseline="0" dirty="0"/>
              <a:t>recommending that your run out and start using these tools, however </a:t>
            </a:r>
            <a:r>
              <a:rPr lang="en-US" baseline="0" dirty="0" smtClean="0"/>
              <a:t>I </a:t>
            </a:r>
            <a:r>
              <a:rPr lang="en-US" baseline="0" dirty="0"/>
              <a:t>hope this helps you think about your own needs and how they affect tool selection, and maybe gives you some ideas for tools of your own.</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49</a:t>
            </a:fld>
            <a:endParaRPr lang="en-US">
              <a:solidFill>
                <a:prstClr val="black"/>
              </a:solidFill>
            </a:endParaRPr>
          </a:p>
        </p:txBody>
      </p:sp>
    </p:spTree>
    <p:extLst>
      <p:ext uri="{BB962C8B-B14F-4D97-AF65-F5344CB8AC3E}">
        <p14:creationId xmlns:p14="http://schemas.microsoft.com/office/powerpoint/2010/main" val="371659677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Example One - </a:t>
            </a:r>
            <a:r>
              <a:rPr lang="en-US" sz="1200" i="1" dirty="0" smtClean="0"/>
              <a:t>“The key person implementing membership and development has given her notice – how does this affect the project timeline?”</a:t>
            </a:r>
            <a:endParaRPr lang="en-US" i="1" dirty="0" smtClean="0"/>
          </a:p>
          <a:p>
            <a:endParaRPr lang="en-US" dirty="0" smtClean="0"/>
          </a:p>
          <a:p>
            <a:r>
              <a:rPr lang="en-US" dirty="0" smtClean="0"/>
              <a:t>Well the</a:t>
            </a:r>
            <a:r>
              <a:rPr lang="en-US" baseline="0" dirty="0" smtClean="0"/>
              <a:t> best course of action for this</a:t>
            </a:r>
            <a:r>
              <a:rPr lang="en-US" dirty="0" smtClean="0"/>
              <a:t> very much depends on a</a:t>
            </a:r>
            <a:r>
              <a:rPr lang="en-US" baseline="0" dirty="0" smtClean="0"/>
              <a:t> number of other factors:</a:t>
            </a:r>
          </a:p>
          <a:p>
            <a:pPr marL="176336" indent="-176336">
              <a:buFontTx/>
              <a:buChar char="-"/>
            </a:pPr>
            <a:r>
              <a:rPr lang="en-US" baseline="0" dirty="0" smtClean="0"/>
              <a:t>Look at your other resources – Do you have another resource available that can take on this role, alongside their existing workload, and meet the existing timeline.</a:t>
            </a:r>
          </a:p>
          <a:p>
            <a:pPr marL="176336" indent="-176336">
              <a:buFontTx/>
              <a:buChar char="-"/>
            </a:pPr>
            <a:r>
              <a:rPr lang="en-US" baseline="0" dirty="0" smtClean="0"/>
              <a:t>If not, does your project budget allow you to bring in an external party to complete that work?</a:t>
            </a:r>
          </a:p>
          <a:p>
            <a:r>
              <a:rPr lang="en-US" baseline="0" dirty="0" smtClean="0"/>
              <a:t>If the answers to both of these questions are no, then it’s time to consider options – Do you need to reassess the scope of the Project, perhaps so that membership moves into the Second Phase? Or do we need to extend the Project timeline, to allow for recruitment of a replacement, or to factor in more time for the existing staff members to cover this work.</a:t>
            </a:r>
          </a:p>
          <a:p>
            <a:endParaRPr lang="en-US" baseline="0" dirty="0" smtClean="0"/>
          </a:p>
          <a:p>
            <a:r>
              <a:rPr lang="en-US" baseline="0" dirty="0" smtClean="0"/>
              <a:t>Key to this though, is early identification! So many times, people know that a key colleague is leaving, and wait until they are heading off to their leaving do to do anything about it.  Communication and early communication is going to be the best way to address this issue successfully.</a:t>
            </a:r>
            <a:endParaRPr lang="en-US" dirty="0"/>
          </a:p>
          <a:p>
            <a:endParaRPr lang="en-US" dirty="0"/>
          </a:p>
          <a:p>
            <a:pPr defTabSz="940460">
              <a:defRPr/>
            </a:pPr>
            <a:r>
              <a:rPr lang="en-US" baseline="0" dirty="0" smtClean="0"/>
              <a:t>3:00ish—hand </a:t>
            </a:r>
            <a:r>
              <a:rPr lang="en-US" baseline="0" dirty="0"/>
              <a:t>to them for questions</a:t>
            </a:r>
          </a:p>
          <a:p>
            <a:endParaRPr lang="en-US" dirty="0"/>
          </a:p>
        </p:txBody>
      </p:sp>
      <p:sp>
        <p:nvSpPr>
          <p:cNvPr id="4" name="Slide Number Placeholder 3"/>
          <p:cNvSpPr>
            <a:spLocks noGrp="1"/>
          </p:cNvSpPr>
          <p:nvPr>
            <p:ph type="sldNum" sz="quarter" idx="10"/>
          </p:nvPr>
        </p:nvSpPr>
        <p:spPr/>
        <p:txBody>
          <a:bodyPr/>
          <a:lstStyle/>
          <a:p>
            <a:fld id="{091F2BB6-8BFE-447A-8126-E3570150BA9F}" type="slidenum">
              <a:rPr lang="en-US" smtClean="0"/>
              <a:t>51</a:t>
            </a:fld>
            <a:endParaRPr lang="en-US"/>
          </a:p>
        </p:txBody>
      </p:sp>
    </p:spTree>
    <p:extLst>
      <p:ext uri="{BB962C8B-B14F-4D97-AF65-F5344CB8AC3E}">
        <p14:creationId xmlns:p14="http://schemas.microsoft.com/office/powerpoint/2010/main" val="11258652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r>
              <a:rPr lang="en-US" baseline="0" dirty="0" smtClean="0"/>
              <a:t>Issues Two and Three highlight the same issue - </a:t>
            </a:r>
          </a:p>
          <a:p>
            <a:pPr algn="l"/>
            <a:endParaRPr lang="en-US" baseline="0" dirty="0" smtClean="0"/>
          </a:p>
          <a:p>
            <a:pPr marL="0" lvl="0" indent="0" algn="l">
              <a:buNone/>
            </a:pPr>
            <a:r>
              <a:rPr lang="en-US" sz="1200" i="1" dirty="0" smtClean="0"/>
              <a:t>“We found out we need a </a:t>
            </a:r>
            <a:r>
              <a:rPr lang="en-US" sz="1200" i="1" dirty="0" err="1" smtClean="0"/>
              <a:t>customisation</a:t>
            </a:r>
            <a:r>
              <a:rPr lang="en-US" sz="1200" i="1" dirty="0" smtClean="0"/>
              <a:t> to make some key functionality work, but we hadn’t budgeted for it.”</a:t>
            </a:r>
          </a:p>
          <a:p>
            <a:pPr marL="0" lvl="0" indent="0" algn="l">
              <a:buNone/>
            </a:pPr>
            <a:endParaRPr lang="en-US" sz="1200" i="1" dirty="0" smtClean="0"/>
          </a:p>
          <a:p>
            <a:pPr marL="0" lvl="0" indent="0" algn="l">
              <a:buNone/>
            </a:pPr>
            <a:r>
              <a:rPr lang="en-US" sz="1200" i="1" dirty="0" smtClean="0"/>
              <a:t>“The front-line managers don’t feel comfortable enough with Tessitura yet, so they want Tessitura staff to handle end-user training, but we didn’t budget for that.</a:t>
            </a:r>
            <a:r>
              <a:rPr lang="en-US" i="1" dirty="0" smtClean="0"/>
              <a:t>”</a:t>
            </a:r>
            <a:endParaRPr lang="en-US" sz="1200" i="1" dirty="0" smtClean="0"/>
          </a:p>
          <a:p>
            <a:endParaRPr lang="en-US" baseline="0" dirty="0" smtClean="0"/>
          </a:p>
          <a:p>
            <a:r>
              <a:rPr lang="en-US" baseline="0" dirty="0" smtClean="0"/>
              <a:t>Budget </a:t>
            </a:r>
            <a:r>
              <a:rPr lang="en-US" baseline="0" dirty="0"/>
              <a:t>shortages are often one of the harder constraints to recover from in a project. </a:t>
            </a:r>
            <a:r>
              <a:rPr lang="en-US" baseline="0" dirty="0" smtClean="0"/>
              <a:t> We </a:t>
            </a:r>
            <a:r>
              <a:rPr lang="en-US" baseline="0" dirty="0"/>
              <a:t>always recommend that you build in some buffer or contingency into your budget—regardless of project size, it’s always nice to have a little bit of extra budget in your back pocket. We understand that that isn’t always possible though. If you know that you will not have any wiggle room in your budget, make sure that as you’re evaluating your triple constraints that budget management is one of your top priorities, and as the project progresses be sure to regularly check in on the status of your budget. </a:t>
            </a:r>
            <a:endParaRPr lang="en-US" baseline="0" dirty="0" smtClean="0"/>
          </a:p>
          <a:p>
            <a:r>
              <a:rPr lang="en-US" baseline="0" dirty="0" smtClean="0"/>
              <a:t>It </a:t>
            </a:r>
            <a:r>
              <a:rPr lang="en-US" baseline="0" dirty="0"/>
              <a:t>is definitely easier to adjust budgets and react to changing budget needs earlier on in the project when more of your budget is still available to you. However if you find yourself towards the end of the project and with a budget issue what do you do? I would return to time and resources and see if there are any adjustments you can make there. For example, in this scenario, would adjusting the project schedule and giving the staff a little bit more time to get comfortable in Tessitura solve the problem. If that’s not an option, are there other internal resources that can help out—can you spread out the training load, are there internal people they can rehearse on to determine where they need some additional training or support? And if none of those are options, look at your budget and see if there are any other project items that can be adjusted to help open up some budget for this work. Is this training a higher priority than one of the less important custom reports and can that budget be reallocated to cover this surprise cost.</a:t>
            </a:r>
          </a:p>
          <a:p>
            <a:endParaRPr lang="en-US" baseline="0" dirty="0"/>
          </a:p>
          <a:p>
            <a:pPr defTabSz="940460">
              <a:defRPr/>
            </a:pPr>
            <a:r>
              <a:rPr lang="en-US" baseline="0" dirty="0" smtClean="0"/>
              <a:t>3:00pm—hand </a:t>
            </a:r>
            <a:r>
              <a:rPr lang="en-US" baseline="0" dirty="0"/>
              <a:t>to them for questions</a:t>
            </a:r>
          </a:p>
          <a:p>
            <a:endParaRPr lang="en-US" baseline="0" dirty="0"/>
          </a:p>
        </p:txBody>
      </p:sp>
      <p:sp>
        <p:nvSpPr>
          <p:cNvPr id="4" name="Slide Number Placeholder 3"/>
          <p:cNvSpPr>
            <a:spLocks noGrp="1"/>
          </p:cNvSpPr>
          <p:nvPr>
            <p:ph type="sldNum" sz="quarter" idx="10"/>
          </p:nvPr>
        </p:nvSpPr>
        <p:spPr/>
        <p:txBody>
          <a:bodyPr/>
          <a:lstStyle/>
          <a:p>
            <a:fld id="{091F2BB6-8BFE-447A-8126-E3570150BA9F}" type="slidenum">
              <a:rPr lang="en-US" smtClean="0"/>
              <a:t>52</a:t>
            </a:fld>
            <a:endParaRPr lang="en-US"/>
          </a:p>
        </p:txBody>
      </p:sp>
    </p:spTree>
    <p:extLst>
      <p:ext uri="{BB962C8B-B14F-4D97-AF65-F5344CB8AC3E}">
        <p14:creationId xmlns:p14="http://schemas.microsoft.com/office/powerpoint/2010/main" val="7953572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pPr marL="0" marR="0" lvl="0" indent="0" algn="l" defTabSz="940460" rtl="0" eaLnBrk="1" fontAlgn="auto" latinLnBrk="0" hangingPunct="1">
              <a:lnSpc>
                <a:spcPct val="100000"/>
              </a:lnSpc>
              <a:spcBef>
                <a:spcPts val="0"/>
              </a:spcBef>
              <a:spcAft>
                <a:spcPts val="0"/>
              </a:spcAft>
              <a:buClrTx/>
              <a:buSzTx/>
              <a:buFontTx/>
              <a:buNone/>
              <a:tabLst/>
              <a:defRPr/>
            </a:pPr>
            <a:r>
              <a:rPr lang="en-US" sz="1200" i="1" dirty="0" smtClean="0"/>
              <a:t>Issue Four -</a:t>
            </a:r>
            <a:r>
              <a:rPr lang="en-US" sz="1200" i="1" baseline="0" dirty="0" smtClean="0"/>
              <a:t> </a:t>
            </a:r>
            <a:r>
              <a:rPr lang="en-US" sz="1200" i="1" dirty="0" smtClean="0"/>
              <a:t>“I’m working on a server upgrade project. It’s nothing I or my team have ever done before. How can I set a realistic schedule and work around some outside time constraints that we have?”</a:t>
            </a:r>
          </a:p>
          <a:p>
            <a:pPr defTabSz="940460">
              <a:defRPr/>
            </a:pPr>
            <a:endParaRPr lang="en-US" dirty="0" smtClean="0"/>
          </a:p>
          <a:p>
            <a:pPr defTabSz="940460">
              <a:defRPr/>
            </a:pPr>
            <a:r>
              <a:rPr lang="en-US" dirty="0" smtClean="0"/>
              <a:t>First thing I would</a:t>
            </a:r>
            <a:r>
              <a:rPr lang="en-US" baseline="0" dirty="0" smtClean="0"/>
              <a:t> suggest here is talking to experts – whether it be on the Tessitura team, your own IT specialists, or amongst the community. Gather as much information as you need to feel equipped to tackle the project, and so that you are aware of what might occur.</a:t>
            </a:r>
            <a:endParaRPr lang="en-US" dirty="0" smtClean="0"/>
          </a:p>
          <a:p>
            <a:pPr defTabSz="940460">
              <a:defRPr/>
            </a:pPr>
            <a:endParaRPr lang="en-US" dirty="0" smtClean="0"/>
          </a:p>
          <a:p>
            <a:pPr defTabSz="940460">
              <a:defRPr/>
            </a:pPr>
            <a:r>
              <a:rPr lang="en-US" dirty="0" smtClean="0"/>
              <a:t>The next thing I would say, is it’s a really</a:t>
            </a:r>
            <a:r>
              <a:rPr lang="en-US" baseline="0" dirty="0" smtClean="0"/>
              <a:t> good idea to b</a:t>
            </a:r>
            <a:r>
              <a:rPr lang="en-US" dirty="0" smtClean="0"/>
              <a:t>reak</a:t>
            </a:r>
            <a:r>
              <a:rPr lang="en-US" baseline="0" dirty="0" smtClean="0"/>
              <a:t> </a:t>
            </a:r>
            <a:r>
              <a:rPr lang="en-US" baseline="0" dirty="0"/>
              <a:t>down the work into reasonable chunks to estimate</a:t>
            </a:r>
            <a:r>
              <a:rPr lang="en-US" baseline="0" dirty="0" smtClean="0"/>
              <a:t>.  This is where a version of the post it note exercise might work really well.  Perhaps one </a:t>
            </a:r>
            <a:r>
              <a:rPr lang="en-US" baseline="0" dirty="0" err="1" smtClean="0"/>
              <a:t>colour</a:t>
            </a:r>
            <a:r>
              <a:rPr lang="en-US" baseline="0" dirty="0" smtClean="0"/>
              <a:t> for key project task, one for the external time restrictions – then you can visually plan your project </a:t>
            </a:r>
            <a:r>
              <a:rPr lang="en-US" baseline="0" dirty="0" err="1" smtClean="0"/>
              <a:t>timelime</a:t>
            </a:r>
            <a:r>
              <a:rPr lang="en-US" baseline="0" dirty="0" smtClean="0"/>
              <a:t>, and you’ve boiled down each task to a single, manageable post it (which incidentally becomes one simple Trello card!) or, if you think you’ll get more buy in, it could go into Excel for circulating. </a:t>
            </a:r>
            <a:r>
              <a:rPr lang="en-US" baseline="0" dirty="0"/>
              <a:t>From there it can go into Project Management software if you have it. </a:t>
            </a:r>
            <a:endParaRPr lang="en-US" dirty="0"/>
          </a:p>
          <a:p>
            <a:endParaRPr lang="en-US" dirty="0"/>
          </a:p>
          <a:p>
            <a:pPr defTabSz="940460">
              <a:defRPr/>
            </a:pPr>
            <a:r>
              <a:rPr lang="en-US" baseline="0" dirty="0" smtClean="0"/>
              <a:t>3:00—hand </a:t>
            </a:r>
            <a:r>
              <a:rPr lang="en-US" baseline="0" dirty="0"/>
              <a:t>to them for questions</a:t>
            </a:r>
          </a:p>
          <a:p>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53</a:t>
            </a:fld>
            <a:endParaRPr lang="en-US">
              <a:solidFill>
                <a:prstClr val="black"/>
              </a:solidFill>
            </a:endParaRPr>
          </a:p>
        </p:txBody>
      </p:sp>
    </p:spTree>
    <p:extLst>
      <p:ext uri="{BB962C8B-B14F-4D97-AF65-F5344CB8AC3E}">
        <p14:creationId xmlns:p14="http://schemas.microsoft.com/office/powerpoint/2010/main" val="184560018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33513" y="1171575"/>
            <a:ext cx="4219575" cy="3163888"/>
          </a:xfrm>
        </p:spPr>
      </p:sp>
      <p:sp>
        <p:nvSpPr>
          <p:cNvPr id="3" name="Notes Placeholder 2"/>
          <p:cNvSpPr>
            <a:spLocks noGrp="1"/>
          </p:cNvSpPr>
          <p:nvPr>
            <p:ph type="body" idx="1"/>
          </p:nvPr>
        </p:nvSpPr>
        <p:spPr/>
        <p:txBody>
          <a:bodyPr/>
          <a:lstStyle/>
          <a:p>
            <a:pPr defTabSz="940460">
              <a:defRPr/>
            </a:pPr>
            <a:r>
              <a:rPr lang="en-US" dirty="0" smtClean="0"/>
              <a:t>And finally,</a:t>
            </a:r>
            <a:r>
              <a:rPr lang="en-US" baseline="0" dirty="0" smtClean="0"/>
              <a:t> issue five:</a:t>
            </a:r>
          </a:p>
          <a:p>
            <a:pPr defTabSz="940460">
              <a:defRPr/>
            </a:pPr>
            <a:endParaRPr lang="en-US" baseline="0" dirty="0" smtClean="0"/>
          </a:p>
          <a:p>
            <a:pPr defTabSz="940460">
              <a:defRPr/>
            </a:pPr>
            <a:r>
              <a:rPr lang="en-US" sz="1200" i="1" dirty="0" smtClean="0"/>
              <a:t>My custom report project scope won’t stop shifting; there are new requirements that keep coming up almost daily. How do I know when I have all the project requirements, and how do I keep them from constantly changing?”</a:t>
            </a:r>
            <a:endParaRPr lang="en-US" baseline="0" dirty="0" smtClean="0"/>
          </a:p>
          <a:p>
            <a:pPr defTabSz="940460">
              <a:defRPr/>
            </a:pPr>
            <a:endParaRPr lang="en-US" baseline="0" dirty="0" smtClean="0"/>
          </a:p>
          <a:p>
            <a:pPr defTabSz="940460">
              <a:defRPr/>
            </a:pPr>
            <a:r>
              <a:rPr lang="en-US" dirty="0" smtClean="0"/>
              <a:t>Gathering </a:t>
            </a:r>
            <a:r>
              <a:rPr lang="en-US" dirty="0"/>
              <a:t>requirements and performing project discovery can be tough; often people think they want one thing and they really want something totally</a:t>
            </a:r>
            <a:r>
              <a:rPr lang="en-US" baseline="0" dirty="0"/>
              <a:t> different. Or sometimes assumptions are made during the process that mean that your project team is not actually speaking the same language and are actually talking about very different things. If you’re at the start of the project and gathering initial </a:t>
            </a:r>
            <a:r>
              <a:rPr lang="en-US" baseline="0" dirty="0" smtClean="0"/>
              <a:t>requirements, </a:t>
            </a:r>
            <a:r>
              <a:rPr lang="en-US" baseline="0" dirty="0"/>
              <a:t>asking leading questions instead of questions that can be answered with a “yes/no” can help </a:t>
            </a:r>
            <a:r>
              <a:rPr lang="en-US" baseline="0" dirty="0" err="1"/>
              <a:t>suss</a:t>
            </a:r>
            <a:r>
              <a:rPr lang="en-US" baseline="0" dirty="0"/>
              <a:t> out what people really need and </a:t>
            </a:r>
            <a:r>
              <a:rPr lang="en-US" baseline="0" dirty="0" smtClean="0"/>
              <a:t>want. </a:t>
            </a:r>
            <a:r>
              <a:rPr lang="en-US" baseline="0" dirty="0"/>
              <a:t>In the case of a custom report be sure your requirements documentation always includes samples of the way parameters will work, how the report will be laid out and what summary or groups are needed to make sure the business users and programmers are on the same page. </a:t>
            </a:r>
          </a:p>
          <a:p>
            <a:pPr defTabSz="940460">
              <a:defRPr/>
            </a:pPr>
            <a:endParaRPr lang="en-US" baseline="0" dirty="0"/>
          </a:p>
          <a:p>
            <a:pPr defTabSz="940460">
              <a:defRPr/>
            </a:pPr>
            <a:r>
              <a:rPr lang="en-US" baseline="0" dirty="0"/>
              <a:t>Determine if changes are really just nice to have or </a:t>
            </a:r>
            <a:r>
              <a:rPr lang="en-US" baseline="0" dirty="0" smtClean="0"/>
              <a:t>critical – and this can be a very difficult exercise in itself.</a:t>
            </a:r>
            <a:endParaRPr lang="en-US" baseline="0" dirty="0"/>
          </a:p>
          <a:p>
            <a:pPr defTabSz="940460">
              <a:defRPr/>
            </a:pPr>
            <a:r>
              <a:rPr lang="en-US" baseline="0" dirty="0" smtClean="0"/>
              <a:t>3:00—hand </a:t>
            </a:r>
            <a:r>
              <a:rPr lang="en-US" baseline="0" dirty="0"/>
              <a:t>to them for questions</a:t>
            </a:r>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54</a:t>
            </a:fld>
            <a:endParaRPr lang="en-US">
              <a:solidFill>
                <a:prstClr val="black"/>
              </a:solidFill>
            </a:endParaRPr>
          </a:p>
        </p:txBody>
      </p:sp>
    </p:spTree>
    <p:extLst>
      <p:ext uri="{BB962C8B-B14F-4D97-AF65-F5344CB8AC3E}">
        <p14:creationId xmlns:p14="http://schemas.microsoft.com/office/powerpoint/2010/main" val="370133612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THURSDAY Breakout session 3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56</a:t>
            </a:fld>
            <a:endParaRPr lang="en-US">
              <a:solidFill>
                <a:prstClr val="black"/>
              </a:solidFill>
            </a:endParaRPr>
          </a:p>
        </p:txBody>
      </p:sp>
    </p:spTree>
    <p:extLst>
      <p:ext uri="{BB962C8B-B14F-4D97-AF65-F5344CB8AC3E}">
        <p14:creationId xmlns:p14="http://schemas.microsoft.com/office/powerpoint/2010/main" val="128499050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1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tags" Target="../tags/tag1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1.xml"/><Relationship Id="rId1" Type="http://schemas.openxmlformats.org/officeDocument/2006/relationships/tags" Target="../tags/tag15.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Master" Target="../slideMasters/slideMaster1.xml"/><Relationship Id="rId1" Type="http://schemas.openxmlformats.org/officeDocument/2006/relationships/tags" Target="../tags/tag16.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ags" Target="../tags/tag17.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18.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1.xml"/><Relationship Id="rId1" Type="http://schemas.openxmlformats.org/officeDocument/2006/relationships/tags" Target="../tags/tag19.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20.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1.xml"/><Relationship Id="rId1" Type="http://schemas.openxmlformats.org/officeDocument/2006/relationships/tags" Target="../tags/tag21.xml"/></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2.xml"/></Relationships>
</file>

<file path=ppt/slideLayouts/_rels/slideLayout2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3.xml"/></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4.xml"/></Relationships>
</file>

<file path=ppt/slideLayouts/_rels/slideLayout2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5.xml"/></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6.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7.xml"/></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8.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1.xml"/><Relationship Id="rId1" Type="http://schemas.openxmlformats.org/officeDocument/2006/relationships/tags" Target="../tags/tag29.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1.xml"/><Relationship Id="rId1" Type="http://schemas.openxmlformats.org/officeDocument/2006/relationships/tags" Target="../tags/tag30.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Master" Target="../slideMasters/slideMaster1.xml"/><Relationship Id="rId1" Type="http://schemas.openxmlformats.org/officeDocument/2006/relationships/tags" Target="../tags/tag3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Logo page">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spTree>
    <p:custDataLst>
      <p:tags r:id="rId1"/>
    </p:custDataLst>
    <p:extLst>
      <p:ext uri="{BB962C8B-B14F-4D97-AF65-F5344CB8AC3E}">
        <p14:creationId xmlns:p14="http://schemas.microsoft.com/office/powerpoint/2010/main" val="30077079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End Page">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934379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71450" y="3810000"/>
            <a:ext cx="8801100" cy="2743200"/>
          </a:xfrm>
        </p:spPr>
        <p:txBody>
          <a:bodyPr anchor="ctr">
            <a:normAutofit/>
          </a:bodyPr>
          <a:lstStyle>
            <a:lvl1pPr marL="0" marR="0" indent="0" algn="ctr" defTabSz="685800" rtl="0" eaLnBrk="1" fontAlgn="auto" latinLnBrk="0" hangingPunct="1">
              <a:lnSpc>
                <a:spcPct val="100000"/>
              </a:lnSpc>
              <a:spcBef>
                <a:spcPts val="0"/>
              </a:spcBef>
              <a:spcAft>
                <a:spcPts val="0"/>
              </a:spcAft>
              <a:buClr>
                <a:schemeClr val="accent1"/>
              </a:buClr>
              <a:buSzTx/>
              <a:buFontTx/>
              <a:buNone/>
              <a:tabLst/>
              <a:defRPr baseline="0">
                <a:solidFill>
                  <a:schemeClr val="accent2"/>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a:t>Presenters</a:t>
            </a:r>
          </a:p>
          <a:p>
            <a:pPr lvl="0"/>
            <a:r>
              <a:rPr lang="en-US" dirty="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a:t>&lt;Presenter 1&gt;, &lt;Presenter 1 Org&gt;</a:t>
            </a:r>
          </a:p>
          <a:p>
            <a:pPr marL="0" marR="0" lvl="0" indent="0" algn="ctr" defTabSz="685800" rtl="0" eaLnBrk="1" fontAlgn="auto" latinLnBrk="0" hangingPunct="1">
              <a:lnSpc>
                <a:spcPct val="100000"/>
              </a:lnSpc>
              <a:spcBef>
                <a:spcPts val="0"/>
              </a:spcBef>
              <a:spcAft>
                <a:spcPts val="0"/>
              </a:spcAft>
              <a:buClr>
                <a:schemeClr val="accent1"/>
              </a:buClr>
              <a:buSzTx/>
              <a:buFontTx/>
              <a:buNone/>
              <a:tabLst/>
              <a:defRPr/>
            </a:pPr>
            <a:r>
              <a:rPr lang="en-US" dirty="0"/>
              <a:t>&lt;Presenter 1&gt;, &lt;Presenter 1 Org&gt;</a:t>
            </a:r>
          </a:p>
          <a:p>
            <a:pPr lvl="0"/>
            <a:endParaRPr lang="en-US" dirty="0"/>
          </a:p>
        </p:txBody>
      </p:sp>
      <p:sp>
        <p:nvSpPr>
          <p:cNvPr id="8" name="Title 7"/>
          <p:cNvSpPr>
            <a:spLocks noGrp="1"/>
          </p:cNvSpPr>
          <p:nvPr>
            <p:ph type="title" hasCustomPrompt="1"/>
          </p:nvPr>
        </p:nvSpPr>
        <p:spPr>
          <a:xfrm>
            <a:off x="171450" y="1456912"/>
            <a:ext cx="8801100" cy="1021245"/>
          </a:xfrm>
        </p:spPr>
        <p:txBody>
          <a:bodyPr anchor="b">
            <a:normAutofit/>
          </a:bodyPr>
          <a:lstStyle>
            <a:lvl1pPr algn="ctr">
              <a:defRPr/>
            </a:lvl1pPr>
          </a:lstStyle>
          <a:p>
            <a:r>
              <a:rPr lang="en-US" dirty="0"/>
              <a:t>&lt;</a:t>
            </a:r>
            <a:r>
              <a:rPr lang="en-US" dirty="0" err="1"/>
              <a:t>Session_Short_Name_c</a:t>
            </a:r>
            <a:r>
              <a:rPr lang="en-US" dirty="0"/>
              <a:t>&gt;</a:t>
            </a:r>
          </a:p>
        </p:txBody>
      </p:sp>
      <p:sp>
        <p:nvSpPr>
          <p:cNvPr id="3" name="TextBox 2"/>
          <p:cNvSpPr txBox="1"/>
          <p:nvPr/>
        </p:nvSpPr>
        <p:spPr>
          <a:xfrm>
            <a:off x="7829550" y="381000"/>
            <a:ext cx="1257300" cy="304800"/>
          </a:xfrm>
          <a:prstGeom prst="rect">
            <a:avLst/>
          </a:prstGeom>
          <a:noFill/>
        </p:spPr>
        <p:txBody>
          <a:bodyPr wrap="square" rtlCol="0">
            <a:noAutofit/>
          </a:bodyPr>
          <a:lstStyle/>
          <a:p>
            <a:pPr algn="ctr"/>
            <a:r>
              <a:rPr lang="en-US" sz="1350" dirty="0">
                <a:solidFill>
                  <a:srgbClr val="008E90"/>
                </a:solidFill>
                <a:latin typeface="Arial Black" panose="020B0A04020102020204" pitchFamily="34" charset="0"/>
              </a:rPr>
              <a:t>#tlcc2016</a:t>
            </a:r>
          </a:p>
        </p:txBody>
      </p:sp>
      <p:sp>
        <p:nvSpPr>
          <p:cNvPr id="5" name="TextBox 4"/>
          <p:cNvSpPr txBox="1"/>
          <p:nvPr/>
        </p:nvSpPr>
        <p:spPr>
          <a:xfrm>
            <a:off x="7829550" y="381000"/>
            <a:ext cx="1257300" cy="304800"/>
          </a:xfrm>
          <a:prstGeom prst="rect">
            <a:avLst/>
          </a:prstGeom>
          <a:noFill/>
        </p:spPr>
        <p:txBody>
          <a:bodyPr wrap="square" rtlCol="0">
            <a:noAutofit/>
          </a:bodyPr>
          <a:lstStyle/>
          <a:p>
            <a:pPr algn="ctr"/>
            <a:r>
              <a:rPr lang="en-US" sz="1350" dirty="0">
                <a:solidFill>
                  <a:srgbClr val="008E90"/>
                </a:solidFill>
                <a:latin typeface="Arial Black" panose="020B0A04020102020204" pitchFamily="34" charset="0"/>
              </a:rPr>
              <a:t>#tlcc2016</a:t>
            </a:r>
          </a:p>
        </p:txBody>
      </p:sp>
      <p:sp>
        <p:nvSpPr>
          <p:cNvPr id="6" name="TextBox 5"/>
          <p:cNvSpPr txBox="1"/>
          <p:nvPr userDrawn="1"/>
        </p:nvSpPr>
        <p:spPr>
          <a:xfrm>
            <a:off x="7829550" y="381000"/>
            <a:ext cx="1257300" cy="304800"/>
          </a:xfrm>
          <a:prstGeom prst="rect">
            <a:avLst/>
          </a:prstGeom>
          <a:noFill/>
        </p:spPr>
        <p:txBody>
          <a:bodyPr wrap="square" rtlCol="0">
            <a:noAutofit/>
          </a:bodyPr>
          <a:lstStyle/>
          <a:p>
            <a:pPr algn="ctr"/>
            <a:r>
              <a:rPr lang="en-US" sz="1350" dirty="0">
                <a:solidFill>
                  <a:srgbClr val="008E90"/>
                </a:solidFill>
                <a:latin typeface="Arial Black" panose="020B0A04020102020204" pitchFamily="34" charset="0"/>
              </a:rPr>
              <a:t>#tlcc2016</a:t>
            </a:r>
          </a:p>
        </p:txBody>
      </p:sp>
    </p:spTree>
    <p:custDataLst>
      <p:tags r:id="rId1"/>
    </p:custDataLst>
    <p:extLst>
      <p:ext uri="{BB962C8B-B14F-4D97-AF65-F5344CB8AC3E}">
        <p14:creationId xmlns:p14="http://schemas.microsoft.com/office/powerpoint/2010/main" val="3356526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57200" y="1981200"/>
            <a:ext cx="8229600" cy="4495800"/>
          </a:xfrm>
        </p:spPr>
        <p:txBody>
          <a:bodyPr/>
          <a:lstStyle>
            <a:lvl1pPr>
              <a:defRPr baseline="0"/>
            </a:lvl1pPr>
            <a:lvl2pPr>
              <a:defRPr/>
            </a:lvl2pPr>
            <a:lvl3pPr>
              <a:defRPr baseline="0"/>
            </a:lvl3pPr>
            <a:lvl4pPr>
              <a:defRPr/>
            </a:lvl4pPr>
            <a:lvl5pPr>
              <a:defRPr/>
            </a:lvl5pPr>
          </a:lstStyle>
          <a:p>
            <a:pPr lvl="0"/>
            <a:r>
              <a:rPr lang="en-US" dirty="0"/>
              <a:t>Level one slide content</a:t>
            </a:r>
          </a:p>
          <a:p>
            <a:pPr lvl="1"/>
            <a:r>
              <a:rPr lang="en-US" dirty="0"/>
              <a:t>Second level slide content</a:t>
            </a:r>
          </a:p>
          <a:p>
            <a:pPr lvl="2"/>
            <a:r>
              <a:rPr lang="en-US" dirty="0"/>
              <a:t>Third level slide content</a:t>
            </a:r>
          </a:p>
          <a:p>
            <a:pPr lvl="3"/>
            <a:r>
              <a:rPr lang="en-US" dirty="0"/>
              <a:t>Fourth level slide content</a:t>
            </a:r>
          </a:p>
          <a:p>
            <a:pPr lvl="4"/>
            <a:r>
              <a:rPr lang="en-US" dirty="0"/>
              <a:t>Fifth level slide content</a:t>
            </a:r>
          </a:p>
        </p:txBody>
      </p:sp>
      <p:sp>
        <p:nvSpPr>
          <p:cNvPr id="2" name="Title 1"/>
          <p:cNvSpPr>
            <a:spLocks noGrp="1"/>
          </p:cNvSpPr>
          <p:nvPr>
            <p:ph type="title"/>
          </p:nvPr>
        </p:nvSpPr>
        <p:spPr/>
        <p:txBody>
          <a:bodyPr/>
          <a:lstStyle/>
          <a:p>
            <a:r>
              <a:rPr lang="en-US"/>
              <a:t>Click to edit Master title style</a:t>
            </a:r>
          </a:p>
        </p:txBody>
      </p:sp>
    </p:spTree>
    <p:custDataLst>
      <p:tags r:id="rId1"/>
    </p:custDataLst>
    <p:extLst>
      <p:ext uri="{BB962C8B-B14F-4D97-AF65-F5344CB8AC3E}">
        <p14:creationId xmlns:p14="http://schemas.microsoft.com/office/powerpoint/2010/main" val="13183844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400050" y="1981201"/>
            <a:ext cx="3714750" cy="4495801"/>
          </a:xfrm>
        </p:spPr>
        <p:txBody>
          <a:bodyPr/>
          <a:lstStyle>
            <a:lvl1pPr>
              <a:defRPr sz="2250"/>
            </a:lvl1pPr>
            <a:lvl2pPr>
              <a:defRPr sz="2100"/>
            </a:lvl2pPr>
            <a:lvl3pPr>
              <a:defRPr sz="1950"/>
            </a:lvl3pPr>
            <a:lvl4pPr>
              <a:defRPr sz="1800"/>
            </a:lvl4pPr>
            <a:lvl5pPr>
              <a:defRPr sz="1650"/>
            </a:lvl5pPr>
            <a:lvl6pPr>
              <a:defRPr sz="1350"/>
            </a:lvl6pPr>
            <a:lvl7pPr>
              <a:defRPr sz="1350"/>
            </a:lvl7pPr>
            <a:lvl8pPr>
              <a:defRPr sz="1350"/>
            </a:lvl8pPr>
            <a:lvl9pPr>
              <a:defRPr sz="1350"/>
            </a:lvl9pPr>
          </a:lstStyle>
          <a:p>
            <a:pPr lvl="0"/>
            <a:r>
              <a:rPr lang="en-US" dirty="0"/>
              <a:t>Level one slide content</a:t>
            </a:r>
          </a:p>
          <a:p>
            <a:pPr lvl="1"/>
            <a:r>
              <a:rPr lang="en-US" dirty="0"/>
              <a:t>Second level slide content</a:t>
            </a:r>
          </a:p>
          <a:p>
            <a:pPr lvl="2"/>
            <a:r>
              <a:rPr lang="en-US" dirty="0"/>
              <a:t>Third level slide content</a:t>
            </a:r>
          </a:p>
          <a:p>
            <a:pPr lvl="3"/>
            <a:r>
              <a:rPr lang="en-US" dirty="0"/>
              <a:t>Fourth level slide content</a:t>
            </a:r>
          </a:p>
          <a:p>
            <a:pPr lvl="4"/>
            <a:r>
              <a:rPr lang="en-US" dirty="0"/>
              <a:t>Fifth level slide content</a:t>
            </a:r>
          </a:p>
        </p:txBody>
      </p:sp>
      <p:sp>
        <p:nvSpPr>
          <p:cNvPr id="5" name="Content Placeholder 2"/>
          <p:cNvSpPr>
            <a:spLocks noGrp="1"/>
          </p:cNvSpPr>
          <p:nvPr>
            <p:ph sz="half" idx="10" hasCustomPrompt="1"/>
          </p:nvPr>
        </p:nvSpPr>
        <p:spPr>
          <a:xfrm>
            <a:off x="4400550" y="1981201"/>
            <a:ext cx="4320540" cy="4495801"/>
          </a:xfrm>
        </p:spPr>
        <p:txBody>
          <a:bodyPr/>
          <a:lstStyle>
            <a:lvl1pPr>
              <a:defRPr sz="2250"/>
            </a:lvl1pPr>
            <a:lvl2pPr>
              <a:defRPr sz="2100"/>
            </a:lvl2pPr>
            <a:lvl3pPr>
              <a:defRPr sz="1950"/>
            </a:lvl3pPr>
            <a:lvl4pPr>
              <a:defRPr sz="1800"/>
            </a:lvl4pPr>
            <a:lvl5pPr>
              <a:defRPr sz="1650"/>
            </a:lvl5pPr>
            <a:lvl6pPr>
              <a:defRPr sz="1350"/>
            </a:lvl6pPr>
            <a:lvl7pPr>
              <a:defRPr sz="1350"/>
            </a:lvl7pPr>
            <a:lvl8pPr>
              <a:defRPr sz="1350"/>
            </a:lvl8pPr>
            <a:lvl9pPr>
              <a:defRPr sz="1350"/>
            </a:lvl9pPr>
          </a:lstStyle>
          <a:p>
            <a:pPr lvl="0"/>
            <a:r>
              <a:rPr lang="en-US" dirty="0"/>
              <a:t>Level one slide content</a:t>
            </a:r>
          </a:p>
          <a:p>
            <a:pPr lvl="1"/>
            <a:r>
              <a:rPr lang="en-US" dirty="0"/>
              <a:t>Second level slide content</a:t>
            </a:r>
          </a:p>
          <a:p>
            <a:pPr lvl="2"/>
            <a:r>
              <a:rPr lang="en-US" dirty="0"/>
              <a:t>Third level slide content</a:t>
            </a:r>
          </a:p>
          <a:p>
            <a:pPr lvl="3"/>
            <a:r>
              <a:rPr lang="en-US" dirty="0"/>
              <a:t>Fourth level slide content</a:t>
            </a:r>
          </a:p>
          <a:p>
            <a:pPr lvl="4"/>
            <a:r>
              <a:rPr lang="en-US" dirty="0"/>
              <a:t>Fifth level slide content</a:t>
            </a:r>
          </a:p>
        </p:txBody>
      </p:sp>
      <p:sp>
        <p:nvSpPr>
          <p:cNvPr id="2" name="Title 1"/>
          <p:cNvSpPr>
            <a:spLocks noGrp="1"/>
          </p:cNvSpPr>
          <p:nvPr>
            <p:ph type="title"/>
          </p:nvPr>
        </p:nvSpPr>
        <p:spPr/>
        <p:txBody>
          <a:bodyPr/>
          <a:lstStyle/>
          <a:p>
            <a:r>
              <a:rPr lang="en-US"/>
              <a:t>Click to edit Master title style</a:t>
            </a:r>
          </a:p>
        </p:txBody>
      </p:sp>
    </p:spTree>
    <p:custDataLst>
      <p:tags r:id="rId1"/>
    </p:custDataLst>
    <p:extLst>
      <p:ext uri="{BB962C8B-B14F-4D97-AF65-F5344CB8AC3E}">
        <p14:creationId xmlns:p14="http://schemas.microsoft.com/office/powerpoint/2010/main" val="41831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300"/>
            </a:lvl1pPr>
          </a:lstStyle>
          <a:p>
            <a:r>
              <a:rPr lang="en-US"/>
              <a:t>Click to edit Master title style</a:t>
            </a:r>
            <a:endParaRPr lang="en-US" dirty="0"/>
          </a:p>
        </p:txBody>
      </p:sp>
    </p:spTree>
    <p:custDataLst>
      <p:tags r:id="rId1"/>
    </p:custDataLst>
    <p:extLst>
      <p:ext uri="{BB962C8B-B14F-4D97-AF65-F5344CB8AC3E}">
        <p14:creationId xmlns:p14="http://schemas.microsoft.com/office/powerpoint/2010/main" val="2955872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914400" y="924581"/>
            <a:ext cx="7315200" cy="4495801"/>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8" name="Text Placeholder 6"/>
          <p:cNvSpPr>
            <a:spLocks noGrp="1"/>
          </p:cNvSpPr>
          <p:nvPr>
            <p:ph type="body" sz="quarter" idx="11" hasCustomPrompt="1"/>
          </p:nvPr>
        </p:nvSpPr>
        <p:spPr>
          <a:xfrm>
            <a:off x="457200" y="5648980"/>
            <a:ext cx="8229600" cy="523220"/>
          </a:xfrm>
        </p:spPr>
        <p:txBody>
          <a:bodyPr anchor="ctr"/>
          <a:lstStyle>
            <a:lvl1pPr marL="0" indent="0" algn="ctr">
              <a:buFontTx/>
              <a:buNone/>
              <a:defRPr i="1">
                <a:solidFill>
                  <a:schemeClr val="accent1"/>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a:t>Caption here</a:t>
            </a:r>
          </a:p>
        </p:txBody>
      </p:sp>
    </p:spTree>
    <p:custDataLst>
      <p:tags r:id="rId1"/>
    </p:custDataLst>
    <p:extLst>
      <p:ext uri="{BB962C8B-B14F-4D97-AF65-F5344CB8AC3E}">
        <p14:creationId xmlns:p14="http://schemas.microsoft.com/office/powerpoint/2010/main" val="3092945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Box Color 1">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2700" baseline="0">
                <a:solidFill>
                  <a:schemeClr val="tx2"/>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a:t>Text Box Color 1</a:t>
            </a:r>
          </a:p>
        </p:txBody>
      </p:sp>
    </p:spTree>
    <p:custDataLst>
      <p:tags r:id="rId1"/>
    </p:custDataLst>
    <p:extLst>
      <p:ext uri="{BB962C8B-B14F-4D97-AF65-F5344CB8AC3E}">
        <p14:creationId xmlns:p14="http://schemas.microsoft.com/office/powerpoint/2010/main" val="3866379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ext Box Color 2">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2700" baseline="0">
                <a:solidFill>
                  <a:schemeClr val="accent1"/>
                </a:solidFill>
              </a:defRPr>
            </a:lvl1pPr>
            <a:lvl2pPr marL="258366" indent="0" algn="ctr">
              <a:buFontTx/>
              <a:buNone/>
              <a:defRPr>
                <a:solidFill>
                  <a:schemeClr val="accent1"/>
                </a:solidFill>
              </a:defRPr>
            </a:lvl2pPr>
            <a:lvl3pPr marL="515540" indent="0" algn="ctr">
              <a:buFontTx/>
              <a:buNone/>
              <a:defRPr>
                <a:solidFill>
                  <a:schemeClr val="accent1"/>
                </a:solidFill>
              </a:defRPr>
            </a:lvl3pPr>
            <a:lvl4pPr marL="773906" indent="0" algn="ctr">
              <a:buFontTx/>
              <a:buNone/>
              <a:defRPr>
                <a:solidFill>
                  <a:schemeClr val="accent1"/>
                </a:solidFill>
              </a:defRPr>
            </a:lvl4pPr>
            <a:lvl5pPr marL="1032272" indent="0" algn="ctr">
              <a:buFontTx/>
              <a:buNone/>
              <a:defRPr>
                <a:solidFill>
                  <a:schemeClr val="accent1"/>
                </a:solidFill>
              </a:defRPr>
            </a:lvl5pPr>
          </a:lstStyle>
          <a:p>
            <a:pPr lvl="0"/>
            <a:r>
              <a:rPr lang="en-US" dirty="0"/>
              <a:t>Text Box Color 2</a:t>
            </a:r>
          </a:p>
        </p:txBody>
      </p:sp>
    </p:spTree>
    <p:custDataLst>
      <p:tags r:id="rId1"/>
    </p:custDataLst>
    <p:extLst>
      <p:ext uri="{BB962C8B-B14F-4D97-AF65-F5344CB8AC3E}">
        <p14:creationId xmlns:p14="http://schemas.microsoft.com/office/powerpoint/2010/main" val="148061145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237398475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Major Area Divider Slide">
    <p:spTree>
      <p:nvGrpSpPr>
        <p:cNvPr id="1" name=""/>
        <p:cNvGrpSpPr/>
        <p:nvPr/>
      </p:nvGrpSpPr>
      <p:grpSpPr>
        <a:xfrm>
          <a:off x="0" y="0"/>
          <a:ext cx="0" cy="0"/>
          <a:chOff x="0" y="0"/>
          <a:chExt cx="0" cy="0"/>
        </a:xfrm>
      </p:grpSpPr>
      <p:sp>
        <p:nvSpPr>
          <p:cNvPr id="7" name="Text Placeholder 3"/>
          <p:cNvSpPr>
            <a:spLocks noGrp="1"/>
          </p:cNvSpPr>
          <p:nvPr>
            <p:ph type="body" sz="quarter" idx="14" hasCustomPrompt="1"/>
          </p:nvPr>
        </p:nvSpPr>
        <p:spPr>
          <a:xfrm>
            <a:off x="3886200" y="1766384"/>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a:t>Major Area Divider Slide 1</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9158"/>
            <a:ext cx="3995132" cy="532684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9158"/>
            <a:ext cx="3995132" cy="5326842"/>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769158"/>
            <a:ext cx="3995132" cy="5326842"/>
          </a:xfrm>
          <a:prstGeom prst="rect">
            <a:avLst/>
          </a:prstGeom>
        </p:spPr>
      </p:pic>
    </p:spTree>
    <p:custDataLst>
      <p:tags r:id="rId1"/>
    </p:custDataLst>
    <p:extLst>
      <p:ext uri="{BB962C8B-B14F-4D97-AF65-F5344CB8AC3E}">
        <p14:creationId xmlns:p14="http://schemas.microsoft.com/office/powerpoint/2010/main" val="33728105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Major Area Divider Slide 2">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a:t>Major Area Divider Slide 2</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spTree>
    <p:custDataLst>
      <p:tags r:id="rId1"/>
    </p:custDataLst>
    <p:extLst>
      <p:ext uri="{BB962C8B-B14F-4D97-AF65-F5344CB8AC3E}">
        <p14:creationId xmlns:p14="http://schemas.microsoft.com/office/powerpoint/2010/main" val="23171593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Major Area Divider Slide 3">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0" y="762000"/>
            <a:ext cx="3739143" cy="49784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a:t>Major Area Divider Slide 3</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0" y="762000"/>
            <a:ext cx="3739143" cy="49784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0" y="762000"/>
            <a:ext cx="3739143" cy="4978400"/>
          </a:xfrm>
          <a:prstGeom prst="rect">
            <a:avLst/>
          </a:prstGeom>
        </p:spPr>
      </p:pic>
    </p:spTree>
    <p:custDataLst>
      <p:tags r:id="rId1"/>
    </p:custDataLst>
    <p:extLst>
      <p:ext uri="{BB962C8B-B14F-4D97-AF65-F5344CB8AC3E}">
        <p14:creationId xmlns:p14="http://schemas.microsoft.com/office/powerpoint/2010/main" val="6593641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Major Area Divider Slide 4">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541" y="205464"/>
            <a:ext cx="4996541" cy="6652536"/>
          </a:xfrm>
          <a:prstGeom prst="rect">
            <a:avLst/>
          </a:prstGeom>
        </p:spPr>
      </p:pic>
      <p:sp>
        <p:nvSpPr>
          <p:cNvPr id="4" name="Text Placeholder 3"/>
          <p:cNvSpPr>
            <a:spLocks noGrp="1"/>
          </p:cNvSpPr>
          <p:nvPr>
            <p:ph type="body" sz="quarter" idx="14" hasCustomPrompt="1"/>
          </p:nvPr>
        </p:nvSpPr>
        <p:spPr>
          <a:xfrm>
            <a:off x="3886200" y="1763588"/>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a:t>Major Area Divider Slide 4</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541" y="205464"/>
            <a:ext cx="4996541" cy="6652536"/>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24541" y="205464"/>
            <a:ext cx="4996541" cy="6652536"/>
          </a:xfrm>
          <a:prstGeom prst="rect">
            <a:avLst/>
          </a:prstGeom>
        </p:spPr>
      </p:pic>
    </p:spTree>
    <p:custDataLst>
      <p:tags r:id="rId1"/>
    </p:custDataLst>
    <p:extLst>
      <p:ext uri="{BB962C8B-B14F-4D97-AF65-F5344CB8AC3E}">
        <p14:creationId xmlns:p14="http://schemas.microsoft.com/office/powerpoint/2010/main" val="15585440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Major Area Divider Slide 5">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a:t>Major Area Divider Slide 5</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spTree>
    <p:custDataLst>
      <p:tags r:id="rId1"/>
    </p:custDataLst>
    <p:extLst>
      <p:ext uri="{BB962C8B-B14F-4D97-AF65-F5344CB8AC3E}">
        <p14:creationId xmlns:p14="http://schemas.microsoft.com/office/powerpoint/2010/main" val="13316448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Major Area Divider Slide 6">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295401"/>
            <a:ext cx="3362326" cy="4476697"/>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a:t>Major Area Divider Slide 6</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295401"/>
            <a:ext cx="3362326" cy="4476697"/>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7200" y="1295401"/>
            <a:ext cx="3362326" cy="4476697"/>
          </a:xfrm>
          <a:prstGeom prst="rect">
            <a:avLst/>
          </a:prstGeom>
        </p:spPr>
      </p:pic>
    </p:spTree>
    <p:custDataLst>
      <p:tags r:id="rId1"/>
    </p:custDataLst>
    <p:extLst>
      <p:ext uri="{BB962C8B-B14F-4D97-AF65-F5344CB8AC3E}">
        <p14:creationId xmlns:p14="http://schemas.microsoft.com/office/powerpoint/2010/main" val="4446629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Major Area Divider Slide 7">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51" y="1104900"/>
            <a:ext cx="3860129" cy="4648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a:t>Major Area Divider Slide 7</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51" y="1104900"/>
            <a:ext cx="3860129" cy="46482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71451" y="1104900"/>
            <a:ext cx="3860129" cy="4648200"/>
          </a:xfrm>
          <a:prstGeom prst="rect">
            <a:avLst/>
          </a:prstGeom>
        </p:spPr>
      </p:pic>
    </p:spTree>
    <p:custDataLst>
      <p:tags r:id="rId1"/>
    </p:custDataLst>
    <p:extLst>
      <p:ext uri="{BB962C8B-B14F-4D97-AF65-F5344CB8AC3E}">
        <p14:creationId xmlns:p14="http://schemas.microsoft.com/office/powerpoint/2010/main" val="36605949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Major Area Divider Slide 8">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 y="385355"/>
            <a:ext cx="4572000" cy="6087291"/>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a:t>Major Area Divider Slide 8</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 y="385355"/>
            <a:ext cx="4572000" cy="6087291"/>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300" y="385355"/>
            <a:ext cx="4572000" cy="6087291"/>
          </a:xfrm>
          <a:prstGeom prst="rect">
            <a:avLst/>
          </a:prstGeom>
        </p:spPr>
      </p:pic>
    </p:spTree>
    <p:custDataLst>
      <p:tags r:id="rId1"/>
    </p:custDataLst>
    <p:extLst>
      <p:ext uri="{BB962C8B-B14F-4D97-AF65-F5344CB8AC3E}">
        <p14:creationId xmlns:p14="http://schemas.microsoft.com/office/powerpoint/2010/main" val="7031514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Major Area Divider Slide 9">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750" y="457200"/>
            <a:ext cx="4623063" cy="6155278"/>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685800"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3600" b="0" i="0" kern="1200" cap="all" baseline="0" dirty="0">
                <a:solidFill>
                  <a:schemeClr val="accent1"/>
                </a:solidFill>
                <a:latin typeface="Arial Black" panose="020B0A04020102020204" pitchFamily="34" charset="0"/>
                <a:ea typeface="+mj-ea"/>
                <a:cs typeface="+mj-cs"/>
              </a:defRPr>
            </a:lvl1pPr>
          </a:lstStyle>
          <a:p>
            <a:r>
              <a:rPr lang="en-US" dirty="0"/>
              <a:t>Major Area Divider Slide 9</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750" y="457200"/>
            <a:ext cx="4623063" cy="6155278"/>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85750" y="457200"/>
            <a:ext cx="4623063" cy="6155278"/>
          </a:xfrm>
          <a:prstGeom prst="rect">
            <a:avLst/>
          </a:prstGeom>
        </p:spPr>
      </p:pic>
    </p:spTree>
    <p:custDataLst>
      <p:tags r:id="rId1"/>
    </p:custDataLst>
    <p:extLst>
      <p:ext uri="{BB962C8B-B14F-4D97-AF65-F5344CB8AC3E}">
        <p14:creationId xmlns:p14="http://schemas.microsoft.com/office/powerpoint/2010/main" val="22499318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lank Text White">
    <p:spTree>
      <p:nvGrpSpPr>
        <p:cNvPr id="1" name=""/>
        <p:cNvGrpSpPr/>
        <p:nvPr/>
      </p:nvGrpSpPr>
      <p:grpSpPr>
        <a:xfrm>
          <a:off x="0" y="0"/>
          <a:ext cx="0" cy="0"/>
          <a:chOff x="0" y="0"/>
          <a:chExt cx="0" cy="0"/>
        </a:xfrm>
      </p:grpSpPr>
      <p:sp>
        <p:nvSpPr>
          <p:cNvPr id="7"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lvl1pPr>
            <a:lvl2pPr marL="258366" indent="0">
              <a:buNone/>
              <a:defRPr/>
            </a:lvl2pPr>
            <a:lvl3pPr marL="515540" indent="0">
              <a:buNone/>
              <a:defRPr/>
            </a:lvl3pPr>
            <a:lvl4pPr marL="773906" indent="0">
              <a:buNone/>
              <a:defRPr/>
            </a:lvl4pPr>
            <a:lvl5pPr marL="1032272" indent="0">
              <a:buNone/>
              <a:defRPr/>
            </a:lvl5pPr>
          </a:lstStyle>
          <a:p>
            <a:pPr lvl="0"/>
            <a:r>
              <a:rPr lang="en-US" dirty="0"/>
              <a:t>Text Box</a:t>
            </a:r>
          </a:p>
        </p:txBody>
      </p:sp>
    </p:spTree>
    <p:custDataLst>
      <p:tags r:id="rId1"/>
    </p:custDataLst>
    <p:extLst>
      <p:ext uri="{BB962C8B-B14F-4D97-AF65-F5344CB8AC3E}">
        <p14:creationId xmlns:p14="http://schemas.microsoft.com/office/powerpoint/2010/main" val="12128412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Blank Text Color 1">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a:t>Text Box</a:t>
            </a:r>
          </a:p>
        </p:txBody>
      </p:sp>
    </p:spTree>
    <p:custDataLst>
      <p:tags r:id="rId1"/>
    </p:custDataLst>
    <p:extLst>
      <p:ext uri="{BB962C8B-B14F-4D97-AF65-F5344CB8AC3E}">
        <p14:creationId xmlns:p14="http://schemas.microsoft.com/office/powerpoint/2010/main" val="25775731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Blank Text Color 2">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a:t>Text Box</a:t>
            </a:r>
          </a:p>
        </p:txBody>
      </p:sp>
    </p:spTree>
    <p:custDataLst>
      <p:tags r:id="rId1"/>
    </p:custDataLst>
    <p:extLst>
      <p:ext uri="{BB962C8B-B14F-4D97-AF65-F5344CB8AC3E}">
        <p14:creationId xmlns:p14="http://schemas.microsoft.com/office/powerpoint/2010/main" val="36638658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Blank Text Color 3">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a:t>Text Box</a:t>
            </a:r>
          </a:p>
        </p:txBody>
      </p:sp>
    </p:spTree>
    <p:custDataLst>
      <p:tags r:id="rId1"/>
    </p:custDataLst>
    <p:extLst>
      <p:ext uri="{BB962C8B-B14F-4D97-AF65-F5344CB8AC3E}">
        <p14:creationId xmlns:p14="http://schemas.microsoft.com/office/powerpoint/2010/main" val="12241843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Blank Text Color 4">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a:t>Text Box</a:t>
            </a:r>
          </a:p>
        </p:txBody>
      </p:sp>
    </p:spTree>
    <p:custDataLst>
      <p:tags r:id="rId1"/>
    </p:custDataLst>
    <p:extLst>
      <p:ext uri="{BB962C8B-B14F-4D97-AF65-F5344CB8AC3E}">
        <p14:creationId xmlns:p14="http://schemas.microsoft.com/office/powerpoint/2010/main" val="885351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Blank Text Color 6">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bg1"/>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a:t>Text Box</a:t>
            </a:r>
          </a:p>
        </p:txBody>
      </p:sp>
    </p:spTree>
    <p:custDataLst>
      <p:tags r:id="rId1"/>
    </p:custDataLst>
    <p:extLst>
      <p:ext uri="{BB962C8B-B14F-4D97-AF65-F5344CB8AC3E}">
        <p14:creationId xmlns:p14="http://schemas.microsoft.com/office/powerpoint/2010/main" val="29024678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Blank Text Color 7">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2700">
                <a:solidFill>
                  <a:schemeClr val="tx1">
                    <a:lumMod val="75000"/>
                    <a:lumOff val="25000"/>
                  </a:schemeClr>
                </a:solidFill>
              </a:defRPr>
            </a:lvl1pPr>
            <a:lvl2pPr marL="258366" indent="0">
              <a:buNone/>
              <a:defRPr/>
            </a:lvl2pPr>
            <a:lvl3pPr marL="515540" indent="0">
              <a:buNone/>
              <a:defRPr/>
            </a:lvl3pPr>
            <a:lvl4pPr marL="773906" indent="0">
              <a:buNone/>
              <a:defRPr/>
            </a:lvl4pPr>
            <a:lvl5pPr marL="1032272" indent="0">
              <a:buNone/>
              <a:defRPr/>
            </a:lvl5pPr>
          </a:lstStyle>
          <a:p>
            <a:pPr lvl="0"/>
            <a:r>
              <a:rPr lang="en-US" dirty="0"/>
              <a:t>Text Box</a:t>
            </a:r>
          </a:p>
        </p:txBody>
      </p:sp>
    </p:spTree>
    <p:custDataLst>
      <p:tags r:id="rId1"/>
    </p:custDataLst>
    <p:extLst>
      <p:ext uri="{BB962C8B-B14F-4D97-AF65-F5344CB8AC3E}">
        <p14:creationId xmlns:p14="http://schemas.microsoft.com/office/powerpoint/2010/main" val="28861594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hone Horizontal">
    <p:spTree>
      <p:nvGrpSpPr>
        <p:cNvPr id="1" name=""/>
        <p:cNvGrpSpPr/>
        <p:nvPr/>
      </p:nvGrpSpPr>
      <p:grpSpPr>
        <a:xfrm>
          <a:off x="0" y="0"/>
          <a:ext cx="0" cy="0"/>
          <a:chOff x="0" y="0"/>
          <a:chExt cx="0" cy="0"/>
        </a:xfrm>
      </p:grpSpPr>
      <p:pic>
        <p:nvPicPr>
          <p:cNvPr id="12" name="Picture 2" descr="http://nailbiting.co.uk/wp-content/themes/nailbiting/images/iphone5-portrait-blank.png"/>
          <p:cNvPicPr>
            <a:picLocks noChangeAspect="1" noChangeArrowheads="1"/>
          </p:cNvPicPr>
          <p:nvPr/>
        </p:nvPicPr>
        <p:blipFill rotWithShape="1">
          <a:blip r:embed="rId3">
            <a:extLst>
              <a:ext uri="{28A0092B-C50C-407E-A947-70E740481C1C}">
                <a14:useLocalDpi xmlns:a14="http://schemas.microsoft.com/office/drawing/2010/main" val="0"/>
              </a:ext>
            </a:extLst>
          </a:blip>
          <a:srcRect b="9501"/>
          <a:stretch/>
        </p:blipFill>
        <p:spPr bwMode="auto">
          <a:xfrm rot="16200000">
            <a:off x="5494413"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sp>
        <p:nvSpPr>
          <p:cNvPr id="13" name="Content Placeholder 2"/>
          <p:cNvSpPr>
            <a:spLocks noGrp="1"/>
          </p:cNvSpPr>
          <p:nvPr>
            <p:ph idx="1" hasCustomPrompt="1"/>
          </p:nvPr>
        </p:nvSpPr>
        <p:spPr>
          <a:xfrm>
            <a:off x="457200" y="2133600"/>
            <a:ext cx="4171950" cy="4495800"/>
          </a:xfrm>
        </p:spPr>
        <p:txBody>
          <a:bodyPr/>
          <a:lstStyle>
            <a:lvl1pPr>
              <a:defRPr baseline="0"/>
            </a:lvl1pPr>
            <a:lvl2pPr>
              <a:defRPr/>
            </a:lvl2pPr>
            <a:lvl3pPr>
              <a:defRPr baseline="0"/>
            </a:lvl3pPr>
            <a:lvl4pPr>
              <a:defRPr/>
            </a:lvl4pPr>
            <a:lvl5pPr>
              <a:defRPr/>
            </a:lvl5pPr>
          </a:lstStyle>
          <a:p>
            <a:pPr lvl="0"/>
            <a:r>
              <a:rPr lang="en-US" dirty="0"/>
              <a:t>Level one slide content</a:t>
            </a:r>
          </a:p>
          <a:p>
            <a:pPr lvl="1"/>
            <a:r>
              <a:rPr lang="en-US" dirty="0"/>
              <a:t>Second level slide content</a:t>
            </a:r>
          </a:p>
          <a:p>
            <a:pPr lvl="2"/>
            <a:r>
              <a:rPr lang="en-US" dirty="0"/>
              <a:t>Third level slide content</a:t>
            </a:r>
          </a:p>
          <a:p>
            <a:pPr lvl="3"/>
            <a:r>
              <a:rPr lang="en-US" dirty="0"/>
              <a:t>Fourth level slide content</a:t>
            </a:r>
          </a:p>
          <a:p>
            <a:pPr lvl="4"/>
            <a:r>
              <a:rPr lang="en-US" dirty="0"/>
              <a:t>Fifth level slide content</a:t>
            </a:r>
          </a:p>
        </p:txBody>
      </p:sp>
      <p:sp>
        <p:nvSpPr>
          <p:cNvPr id="2" name="Title 1"/>
          <p:cNvSpPr>
            <a:spLocks noGrp="1"/>
          </p:cNvSpPr>
          <p:nvPr>
            <p:ph type="title"/>
          </p:nvPr>
        </p:nvSpPr>
        <p:spPr/>
        <p:txBody>
          <a:bodyPr/>
          <a:lstStyle/>
          <a:p>
            <a:r>
              <a:rPr lang="en-US"/>
              <a:t>Click to edit Master title style</a:t>
            </a:r>
          </a:p>
        </p:txBody>
      </p:sp>
      <p:pic>
        <p:nvPicPr>
          <p:cNvPr id="5" name="Picture 2" descr="http://nailbiting.co.uk/wp-content/themes/nailbiting/images/iphone5-portrait-blank.png"/>
          <p:cNvPicPr>
            <a:picLocks noChangeAspect="1" noChangeArrowheads="1"/>
          </p:cNvPicPr>
          <p:nvPr/>
        </p:nvPicPr>
        <p:blipFill rotWithShape="1">
          <a:blip r:embed="rId3">
            <a:extLst>
              <a:ext uri="{28A0092B-C50C-407E-A947-70E740481C1C}">
                <a14:useLocalDpi xmlns:a14="http://schemas.microsoft.com/office/drawing/2010/main" val="0"/>
              </a:ext>
            </a:extLst>
          </a:blip>
          <a:srcRect b="9501"/>
          <a:stretch/>
        </p:blipFill>
        <p:spPr bwMode="auto">
          <a:xfrm rot="16200000">
            <a:off x="5494413"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nailbiting.co.uk/wp-content/themes/nailbiting/images/iphone5-portrait-blank.pn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9501"/>
          <a:stretch/>
        </p:blipFill>
        <p:spPr bwMode="auto">
          <a:xfrm rot="16200000">
            <a:off x="5494413"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515212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ablet Vertical">
    <p:spTree>
      <p:nvGrpSpPr>
        <p:cNvPr id="1" name=""/>
        <p:cNvGrpSpPr/>
        <p:nvPr/>
      </p:nvGrpSpPr>
      <p:grpSpPr>
        <a:xfrm>
          <a:off x="0" y="0"/>
          <a:ext cx="0" cy="0"/>
          <a:chOff x="0" y="0"/>
          <a:chExt cx="0" cy="0"/>
        </a:xfrm>
      </p:grpSpPr>
      <p:sp>
        <p:nvSpPr>
          <p:cNvPr id="12" name="Content Placeholder 2"/>
          <p:cNvSpPr>
            <a:spLocks noGrp="1"/>
          </p:cNvSpPr>
          <p:nvPr>
            <p:ph idx="1" hasCustomPrompt="1"/>
          </p:nvPr>
        </p:nvSpPr>
        <p:spPr>
          <a:xfrm>
            <a:off x="457200" y="2209800"/>
            <a:ext cx="4800600" cy="4267200"/>
          </a:xfrm>
        </p:spPr>
        <p:txBody>
          <a:bodyPr/>
          <a:lstStyle>
            <a:lvl1pPr>
              <a:defRPr baseline="0"/>
            </a:lvl1pPr>
            <a:lvl2pPr>
              <a:defRPr/>
            </a:lvl2pPr>
            <a:lvl3pPr>
              <a:defRPr baseline="0"/>
            </a:lvl3pPr>
            <a:lvl4pPr>
              <a:defRPr/>
            </a:lvl4pPr>
            <a:lvl5pPr>
              <a:defRPr/>
            </a:lvl5pPr>
          </a:lstStyle>
          <a:p>
            <a:pPr lvl="0"/>
            <a:r>
              <a:rPr lang="en-US" dirty="0"/>
              <a:t>Level one slide content</a:t>
            </a:r>
          </a:p>
          <a:p>
            <a:pPr lvl="1"/>
            <a:r>
              <a:rPr lang="en-US" dirty="0"/>
              <a:t>Second level slide content</a:t>
            </a:r>
          </a:p>
          <a:p>
            <a:pPr lvl="2"/>
            <a:r>
              <a:rPr lang="en-US" dirty="0"/>
              <a:t>Third level slide content</a:t>
            </a:r>
          </a:p>
          <a:p>
            <a:pPr lvl="3"/>
            <a:r>
              <a:rPr lang="en-US" dirty="0"/>
              <a:t>Fourth level slide content</a:t>
            </a:r>
          </a:p>
          <a:p>
            <a:pPr lvl="4"/>
            <a:r>
              <a:rPr lang="en-US" dirty="0"/>
              <a:t>Fifth level slide content</a:t>
            </a:r>
          </a:p>
        </p:txBody>
      </p:sp>
      <p:sp>
        <p:nvSpPr>
          <p:cNvPr id="2" name="Title 1"/>
          <p:cNvSpPr>
            <a:spLocks noGrp="1"/>
          </p:cNvSpPr>
          <p:nvPr>
            <p:ph type="title"/>
          </p:nvPr>
        </p:nvSpPr>
        <p:spPr>
          <a:xfrm>
            <a:off x="457200" y="685800"/>
            <a:ext cx="5143500" cy="1143000"/>
          </a:xfrm>
        </p:spPr>
        <p:txBody>
          <a:bodyPr/>
          <a:lstStyle/>
          <a:p>
            <a:r>
              <a:rPr lang="en-US"/>
              <a:t>Click to edit Master title style</a:t>
            </a:r>
            <a:endParaRPr lang="en-US"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4232563" y="2085405"/>
            <a:ext cx="5993827" cy="302895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4232563" y="2085405"/>
            <a:ext cx="5993827" cy="3028950"/>
          </a:xfrm>
          <a:prstGeom prst="rect">
            <a:avLst/>
          </a:prstGeom>
        </p:spPr>
      </p:pic>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6200000">
            <a:off x="4232563" y="2085405"/>
            <a:ext cx="5993827" cy="3028950"/>
          </a:xfrm>
          <a:prstGeom prst="rect">
            <a:avLst/>
          </a:prstGeom>
        </p:spPr>
      </p:pic>
    </p:spTree>
    <p:custDataLst>
      <p:tags r:id="rId1"/>
    </p:custDataLst>
    <p:extLst>
      <p:ext uri="{BB962C8B-B14F-4D97-AF65-F5344CB8AC3E}">
        <p14:creationId xmlns:p14="http://schemas.microsoft.com/office/powerpoint/2010/main" val="14688805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Tablet Horizontal Full">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1314" y="685800"/>
            <a:ext cx="6361373" cy="5715000"/>
          </a:xfrm>
          <a:prstGeom prst="rect">
            <a:avLst/>
          </a:prstGeom>
          <a:noFill/>
          <a:effectLst>
            <a:reflection blurRad="6350" stA="27000" endPos="35000" dir="5400000" sy="-100000" algn="bl" rotWithShape="0"/>
          </a:effectLst>
        </p:spPr>
      </p:pic>
    </p:spTree>
    <p:custDataLst>
      <p:tags r:id="rId1"/>
    </p:custDataLst>
    <p:extLst>
      <p:ext uri="{BB962C8B-B14F-4D97-AF65-F5344CB8AC3E}">
        <p14:creationId xmlns:p14="http://schemas.microsoft.com/office/powerpoint/2010/main" val="42517630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6AB17A5E-56FE-4293-A229-FD72BC002C8C}" type="datetime1">
              <a:rPr lang="en-US" smtClean="0">
                <a:solidFill>
                  <a:prstClr val="black">
                    <a:tint val="75000"/>
                  </a:prstClr>
                </a:solidFill>
              </a:rPr>
              <a:pPr/>
              <a:t>11/30/2016</a:t>
            </a:fld>
            <a:endParaRPr lang="en-US">
              <a:solidFill>
                <a:prstClr val="black">
                  <a:tint val="75000"/>
                </a:prstClr>
              </a:solidFill>
            </a:endParaRPr>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7649463"/>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11/30/2016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1910998230"/>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11/30/2016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25543176"/>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B17A5E-56FE-4293-A229-FD72BC002C8C}" type="datetime1">
              <a:rPr lang="en-US" smtClean="0">
                <a:solidFill>
                  <a:prstClr val="black">
                    <a:tint val="75000"/>
                  </a:prstClr>
                </a:solidFill>
              </a:rPr>
              <a:pPr/>
              <a:t>11/30/2016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2964459"/>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11/30/2016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364531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ags" Target="../tags/tag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rmAutofit/>
          </a:bodyPr>
          <a:lstStyle/>
          <a:p>
            <a:r>
              <a:rPr lang="en-US"/>
              <a:t>Click to edit Master title style</a:t>
            </a:r>
            <a:endParaRPr lang="en-US" dirty="0"/>
          </a:p>
        </p:txBody>
      </p:sp>
      <p:sp>
        <p:nvSpPr>
          <p:cNvPr id="3" name="Text Placeholder 2"/>
          <p:cNvSpPr>
            <a:spLocks noGrp="1"/>
          </p:cNvSpPr>
          <p:nvPr>
            <p:ph type="body" idx="1"/>
          </p:nvPr>
        </p:nvSpPr>
        <p:spPr>
          <a:xfrm>
            <a:off x="457200" y="2057400"/>
            <a:ext cx="8229600" cy="4419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ustDataLst>
      <p:tags r:id="rId32"/>
    </p:custDataLst>
    <p:extLst>
      <p:ext uri="{BB962C8B-B14F-4D97-AF65-F5344CB8AC3E}">
        <p14:creationId xmlns:p14="http://schemas.microsoft.com/office/powerpoint/2010/main" val="1730301286"/>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 id="2147483762" r:id="rId17"/>
    <p:sldLayoutId id="2147483763" r:id="rId18"/>
    <p:sldLayoutId id="2147483764" r:id="rId19"/>
    <p:sldLayoutId id="2147483765" r:id="rId20"/>
    <p:sldLayoutId id="2147483766" r:id="rId21"/>
    <p:sldLayoutId id="2147483767" r:id="rId22"/>
    <p:sldLayoutId id="2147483768" r:id="rId23"/>
    <p:sldLayoutId id="2147483769" r:id="rId24"/>
    <p:sldLayoutId id="2147483770" r:id="rId25"/>
    <p:sldLayoutId id="2147483771" r:id="rId26"/>
    <p:sldLayoutId id="2147483772" r:id="rId27"/>
    <p:sldLayoutId id="2147483773" r:id="rId28"/>
    <p:sldLayoutId id="2147483774" r:id="rId29"/>
    <p:sldLayoutId id="2147483783" r:id="rId30"/>
  </p:sldLayoutIdLst>
  <p:txStyles>
    <p:titleStyle>
      <a:lvl1pPr algn="l" defTabSz="685800" rtl="0" eaLnBrk="1" latinLnBrk="0" hangingPunct="1">
        <a:lnSpc>
          <a:spcPts val="3750"/>
        </a:lnSpc>
        <a:spcBef>
          <a:spcPct val="0"/>
        </a:spcBef>
        <a:buNone/>
        <a:defRPr sz="3600" b="1" i="0" kern="1200" baseline="0">
          <a:solidFill>
            <a:schemeClr val="tx2"/>
          </a:solidFill>
          <a:latin typeface="Arial Black" panose="020B0A04020102020204" pitchFamily="34" charset="0"/>
          <a:ea typeface="+mj-ea"/>
          <a:cs typeface="+mj-cs"/>
        </a:defRPr>
      </a:lvl1pPr>
    </p:titleStyle>
    <p:bodyStyle>
      <a:lvl1pPr marL="258366" indent="-258366" algn="l" defTabSz="685800" rtl="0" eaLnBrk="1" latinLnBrk="0" hangingPunct="1">
        <a:spcBef>
          <a:spcPct val="20000"/>
        </a:spcBef>
        <a:buClr>
          <a:schemeClr val="accent1"/>
        </a:buClr>
        <a:buFont typeface="Wingdings" panose="05000000000000000000" pitchFamily="2" charset="2"/>
        <a:buChar char="§"/>
        <a:defRPr sz="2250" b="1" i="0" kern="1200" baseline="0">
          <a:solidFill>
            <a:schemeClr val="accent2"/>
          </a:solidFill>
          <a:latin typeface="+mn-lt"/>
          <a:ea typeface="+mn-ea"/>
          <a:cs typeface="+mn-cs"/>
        </a:defRPr>
      </a:lvl1pPr>
      <a:lvl2pPr marL="515541" indent="-257175" algn="l" defTabSz="685800" rtl="0" eaLnBrk="1" latinLnBrk="0" hangingPunct="1">
        <a:spcBef>
          <a:spcPct val="20000"/>
        </a:spcBef>
        <a:buClr>
          <a:schemeClr val="accent1"/>
        </a:buClr>
        <a:buFont typeface="Arial" panose="020B0604020202020204" pitchFamily="34" charset="0"/>
        <a:buChar char="–"/>
        <a:defRPr sz="2100" b="1" i="0" kern="1200" baseline="0">
          <a:solidFill>
            <a:schemeClr val="accent2"/>
          </a:solidFill>
          <a:latin typeface="+mn-lt"/>
          <a:ea typeface="+mn-ea"/>
          <a:cs typeface="+mn-cs"/>
        </a:defRPr>
      </a:lvl2pPr>
      <a:lvl3pPr marL="773906" indent="-258366" algn="l" defTabSz="685800" rtl="0" eaLnBrk="1" latinLnBrk="0" hangingPunct="1">
        <a:spcBef>
          <a:spcPct val="20000"/>
        </a:spcBef>
        <a:buClr>
          <a:schemeClr val="accent1"/>
        </a:buClr>
        <a:buFont typeface="Wingdings" panose="05000000000000000000" pitchFamily="2" charset="2"/>
        <a:buChar char="§"/>
        <a:defRPr sz="1950" b="1" i="0" kern="1200" baseline="0">
          <a:solidFill>
            <a:schemeClr val="accent2"/>
          </a:solidFill>
          <a:latin typeface="+mn-lt"/>
          <a:ea typeface="+mn-ea"/>
          <a:cs typeface="+mn-cs"/>
        </a:defRPr>
      </a:lvl3pPr>
      <a:lvl4pPr marL="1032272" indent="-258366" algn="l" defTabSz="685800" rtl="0" eaLnBrk="1" latinLnBrk="0" hangingPunct="1">
        <a:spcBef>
          <a:spcPct val="20000"/>
        </a:spcBef>
        <a:buClr>
          <a:schemeClr val="accent1"/>
        </a:buClr>
        <a:buFont typeface="Arial" panose="020B0604020202020204" pitchFamily="34" charset="0"/>
        <a:buChar char="–"/>
        <a:defRPr sz="1800" b="1" i="0" kern="1200" baseline="0">
          <a:solidFill>
            <a:schemeClr val="accent2"/>
          </a:solidFill>
          <a:latin typeface="+mn-lt"/>
          <a:ea typeface="+mn-ea"/>
          <a:cs typeface="+mn-cs"/>
        </a:defRPr>
      </a:lvl4pPr>
      <a:lvl5pPr marL="1283494" indent="-251222" algn="l" defTabSz="685800" rtl="0" eaLnBrk="1" latinLnBrk="0" hangingPunct="1">
        <a:spcBef>
          <a:spcPct val="20000"/>
        </a:spcBef>
        <a:buClr>
          <a:schemeClr val="accent1"/>
        </a:buClr>
        <a:buFont typeface="Wingdings" panose="05000000000000000000" pitchFamily="2" charset="2"/>
        <a:buChar char="§"/>
        <a:defRPr sz="1650" b="1" i="0" kern="1200" baseline="0">
          <a:solidFill>
            <a:schemeClr val="accent2"/>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11/30/2016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2217105388"/>
      </p:ext>
    </p:extLst>
  </p:cSld>
  <p:clrMap bg1="lt1" tx1="dk1" bg2="lt2" tx2="dk2" accent1="accent1" accent2="accent2" accent3="accent3" accent4="accent4" accent5="accent5" accent6="accent6" hlink="hlink" folHlink="folHlink"/>
  <p:sldLayoutIdLst>
    <p:sldLayoutId id="2147483776"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11/30/2016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057573791"/>
      </p:ext>
    </p:extLst>
  </p:cSld>
  <p:clrMap bg1="lt1" tx1="dk1" bg2="lt2" tx2="dk2" accent1="accent1" accent2="accent2" accent3="accent3" accent4="accent4" accent5="accent5" accent6="accent6" hlink="hlink" folHlink="folHlink"/>
  <p:sldLayoutIdLst>
    <p:sldLayoutId id="2147483778"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11/30/2016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4198441578"/>
      </p:ext>
    </p:extLst>
  </p:cSld>
  <p:clrMap bg1="lt1" tx1="dk1" bg2="lt2" tx2="dk2" accent1="accent1" accent2="accent2" accent3="accent3" accent4="accent4" accent5="accent5" accent6="accent6" hlink="hlink" folHlink="folHlink"/>
  <p:sldLayoutIdLst>
    <p:sldLayoutId id="2147483780"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11/30/2016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2061049264"/>
      </p:ext>
    </p:extLst>
  </p:cSld>
  <p:clrMap bg1="lt1" tx1="dk1" bg2="lt2" tx2="dk2" accent1="accent1" accent2="accent2" accent3="accent3" accent4="accent4" accent5="accent5" accent6="accent6" hlink="hlink" folHlink="folHlink"/>
  <p:sldLayoutIdLst>
    <p:sldLayoutId id="2147483782"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31.xml"/></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2.xml"/><Relationship Id="rId4" Type="http://schemas.openxmlformats.org/officeDocument/2006/relationships/image" Target="../media/image17.jp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xml"/><Relationship Id="rId1" Type="http://schemas.openxmlformats.org/officeDocument/2006/relationships/tags" Target="../tags/tag3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3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3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35.xml"/><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6.xml"/><Relationship Id="rId7" Type="http://schemas.openxmlformats.org/officeDocument/2006/relationships/diagramColors" Target="../diagrams/colors1.xml"/><Relationship Id="rId2" Type="http://schemas.openxmlformats.org/officeDocument/2006/relationships/slideLayout" Target="../slideLayouts/slideLayout5.xml"/><Relationship Id="rId1" Type="http://schemas.openxmlformats.org/officeDocument/2006/relationships/tags" Target="../tags/tag3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notesSlide" Target="../notesSlides/notesSlide7.xml"/><Relationship Id="rId7" Type="http://schemas.openxmlformats.org/officeDocument/2006/relationships/diagramColors" Target="../diagrams/colors2.xml"/><Relationship Id="rId2" Type="http://schemas.openxmlformats.org/officeDocument/2006/relationships/slideLayout" Target="../slideLayouts/slideLayout5.xml"/><Relationship Id="rId1" Type="http://schemas.openxmlformats.org/officeDocument/2006/relationships/tags" Target="../tags/tag3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notesSlide" Target="../notesSlides/notesSlide8.xml"/><Relationship Id="rId7" Type="http://schemas.openxmlformats.org/officeDocument/2006/relationships/diagramColors" Target="../diagrams/colors3.xml"/><Relationship Id="rId2" Type="http://schemas.openxmlformats.org/officeDocument/2006/relationships/slideLayout" Target="../slideLayouts/slideLayout10.xml"/><Relationship Id="rId1" Type="http://schemas.openxmlformats.org/officeDocument/2006/relationships/tags" Target="../tags/tag38.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notesSlide" Target="../notesSlides/notesSlide9.xml"/><Relationship Id="rId7" Type="http://schemas.openxmlformats.org/officeDocument/2006/relationships/diagramColors" Target="../diagrams/colors4.xml"/><Relationship Id="rId2" Type="http://schemas.openxmlformats.org/officeDocument/2006/relationships/slideLayout" Target="../slideLayouts/slideLayout10.xml"/><Relationship Id="rId1" Type="http://schemas.openxmlformats.org/officeDocument/2006/relationships/tags" Target="../tags/tag3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1.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notesSlide" Target="../notesSlides/notesSlide10.xml"/><Relationship Id="rId7" Type="http://schemas.openxmlformats.org/officeDocument/2006/relationships/diagramColors" Target="../diagrams/colors5.xml"/><Relationship Id="rId2" Type="http://schemas.openxmlformats.org/officeDocument/2006/relationships/slideLayout" Target="../slideLayouts/slideLayout6.xml"/><Relationship Id="rId1" Type="http://schemas.openxmlformats.org/officeDocument/2006/relationships/tags" Target="../tags/tag40.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4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0.xml"/><Relationship Id="rId1" Type="http://schemas.openxmlformats.org/officeDocument/2006/relationships/tags" Target="../tags/tag42.xml"/><Relationship Id="rId4" Type="http://schemas.openxmlformats.org/officeDocument/2006/relationships/image" Target="../media/image20.jp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43.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4.xml"/><Relationship Id="rId1" Type="http://schemas.openxmlformats.org/officeDocument/2006/relationships/tags" Target="../tags/tag44.xml"/></Relationships>
</file>

<file path=ppt/slides/_rels/slide16.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notesSlide" Target="../notesSlides/notesSlide15.xml"/><Relationship Id="rId7" Type="http://schemas.openxmlformats.org/officeDocument/2006/relationships/diagramColors" Target="../diagrams/colors6.xml"/><Relationship Id="rId2" Type="http://schemas.openxmlformats.org/officeDocument/2006/relationships/slideLayout" Target="../slideLayouts/slideLayout5.xml"/><Relationship Id="rId1" Type="http://schemas.openxmlformats.org/officeDocument/2006/relationships/tags" Target="../tags/tag45.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 Id="rId9"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6.xml"/><Relationship Id="rId1" Type="http://schemas.openxmlformats.org/officeDocument/2006/relationships/tags" Target="../tags/tag46.xml"/><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ags" Target="../tags/tag4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5.xml"/><Relationship Id="rId1" Type="http://schemas.openxmlformats.org/officeDocument/2006/relationships/tags" Target="../tags/tag48.xml"/></Relationships>
</file>

<file path=ppt/slides/_rels/slide20.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notesSlide" Target="../notesSlides/notesSlide19.xml"/><Relationship Id="rId7" Type="http://schemas.openxmlformats.org/officeDocument/2006/relationships/diagramColors" Target="../diagrams/colors7.xml"/><Relationship Id="rId2" Type="http://schemas.openxmlformats.org/officeDocument/2006/relationships/slideLayout" Target="../slideLayouts/slideLayout6.xml"/><Relationship Id="rId1" Type="http://schemas.openxmlformats.org/officeDocument/2006/relationships/tags" Target="../tags/tag49.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 Id="rId9"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8.xml"/><Relationship Id="rId1" Type="http://schemas.openxmlformats.org/officeDocument/2006/relationships/tags" Target="../tags/tag50.xml"/><Relationship Id="rId4" Type="http://schemas.openxmlformats.org/officeDocument/2006/relationships/image" Target="../media/image24.jp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5.xml"/><Relationship Id="rId1" Type="http://schemas.openxmlformats.org/officeDocument/2006/relationships/tags" Target="../tags/tag51.xml"/><Relationship Id="rId4" Type="http://schemas.openxmlformats.org/officeDocument/2006/relationships/image" Target="../media/image25.jp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ags" Target="../tags/tag5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1.xml"/><Relationship Id="rId1" Type="http://schemas.openxmlformats.org/officeDocument/2006/relationships/tags" Target="../tags/tag53.xml"/></Relationships>
</file>

<file path=ppt/slides/_rels/slide25.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notesSlide" Target="../notesSlides/notesSlide24.xml"/><Relationship Id="rId7" Type="http://schemas.openxmlformats.org/officeDocument/2006/relationships/diagramColors" Target="../diagrams/colors8.xml"/><Relationship Id="rId2" Type="http://schemas.openxmlformats.org/officeDocument/2006/relationships/slideLayout" Target="../slideLayouts/slideLayout6.xml"/><Relationship Id="rId1" Type="http://schemas.openxmlformats.org/officeDocument/2006/relationships/tags" Target="../tags/tag54.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 Id="rId9"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0.xml"/><Relationship Id="rId1" Type="http://schemas.openxmlformats.org/officeDocument/2006/relationships/tags" Target="../tags/tag55.xml"/><Relationship Id="rId5" Type="http://schemas.openxmlformats.org/officeDocument/2006/relationships/image" Target="../media/image18.jpeg"/><Relationship Id="rId4" Type="http://schemas.openxmlformats.org/officeDocument/2006/relationships/image" Target="../media/image26.jp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4.xml"/><Relationship Id="rId1" Type="http://schemas.openxmlformats.org/officeDocument/2006/relationships/tags" Target="../tags/tag56.xml"/><Relationship Id="rId4" Type="http://schemas.openxmlformats.org/officeDocument/2006/relationships/image" Target="../media/image27.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4.xml"/><Relationship Id="rId1" Type="http://schemas.openxmlformats.org/officeDocument/2006/relationships/tags" Target="../tags/tag57.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4.xml"/><Relationship Id="rId1" Type="http://schemas.openxmlformats.org/officeDocument/2006/relationships/tags" Target="../tags/tag58.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4.xml"/><Relationship Id="rId1" Type="http://schemas.openxmlformats.org/officeDocument/2006/relationships/tags" Target="../tags/tag59.xml"/><Relationship Id="rId4" Type="http://schemas.openxmlformats.org/officeDocument/2006/relationships/image" Target="../media/image29.jp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5.xml"/><Relationship Id="rId1" Type="http://schemas.openxmlformats.org/officeDocument/2006/relationships/tags" Target="../tags/tag60.xml"/><Relationship Id="rId5" Type="http://schemas.openxmlformats.org/officeDocument/2006/relationships/image" Target="../media/image31.jpg"/><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5.xml"/><Relationship Id="rId1" Type="http://schemas.openxmlformats.org/officeDocument/2006/relationships/tags" Target="../tags/tag61.xml"/><Relationship Id="rId4" Type="http://schemas.openxmlformats.org/officeDocument/2006/relationships/image" Target="../media/image32.gi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4.xml"/><Relationship Id="rId1" Type="http://schemas.openxmlformats.org/officeDocument/2006/relationships/tags" Target="../tags/tag62.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8.xml"/><Relationship Id="rId1" Type="http://schemas.openxmlformats.org/officeDocument/2006/relationships/tags" Target="../tags/tag63.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6.xml"/><Relationship Id="rId1" Type="http://schemas.openxmlformats.org/officeDocument/2006/relationships/tags" Target="../tags/tag64.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6.xml"/><Relationship Id="rId1" Type="http://schemas.openxmlformats.org/officeDocument/2006/relationships/tags" Target="../tags/tag65.xml"/><Relationship Id="rId4" Type="http://schemas.openxmlformats.org/officeDocument/2006/relationships/image" Target="../media/image34.jp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6.xml"/><Relationship Id="rId1" Type="http://schemas.openxmlformats.org/officeDocument/2006/relationships/tags" Target="../tags/tag66.xml"/><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4.xml"/><Relationship Id="rId1" Type="http://schemas.openxmlformats.org/officeDocument/2006/relationships/tags" Target="../tags/tag67.xml"/><Relationship Id="rId4" Type="http://schemas.openxmlformats.org/officeDocument/2006/relationships/image" Target="../media/image36.jpe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5.xml"/><Relationship Id="rId1" Type="http://schemas.openxmlformats.org/officeDocument/2006/relationships/tags" Target="../tags/tag68.xml"/><Relationship Id="rId4" Type="http://schemas.openxmlformats.org/officeDocument/2006/relationships/image" Target="../media/image37.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3.xml"/><Relationship Id="rId1" Type="http://schemas.openxmlformats.org/officeDocument/2006/relationships/tags" Target="../tags/tag69.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4.xml"/><Relationship Id="rId1" Type="http://schemas.openxmlformats.org/officeDocument/2006/relationships/tags" Target="../tags/tag70.xml"/><Relationship Id="rId4" Type="http://schemas.openxmlformats.org/officeDocument/2006/relationships/image" Target="../media/image38.jpg"/></Relationships>
</file>

<file path=ppt/slides/_rels/slide42.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notesSlide" Target="../notesSlides/notesSlide41.xml"/><Relationship Id="rId7" Type="http://schemas.openxmlformats.org/officeDocument/2006/relationships/diagramColors" Target="../diagrams/colors9.xml"/><Relationship Id="rId2" Type="http://schemas.openxmlformats.org/officeDocument/2006/relationships/slideLayout" Target="../slideLayouts/slideLayout4.xml"/><Relationship Id="rId1" Type="http://schemas.openxmlformats.org/officeDocument/2006/relationships/tags" Target="../tags/tag71.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4.xml"/><Relationship Id="rId1" Type="http://schemas.openxmlformats.org/officeDocument/2006/relationships/tags" Target="../tags/tag72.xml"/><Relationship Id="rId4" Type="http://schemas.openxmlformats.org/officeDocument/2006/relationships/image" Target="../media/image39.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6.xml"/><Relationship Id="rId1" Type="http://schemas.openxmlformats.org/officeDocument/2006/relationships/tags" Target="../tags/tag73.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4.xml"/><Relationship Id="rId1" Type="http://schemas.openxmlformats.org/officeDocument/2006/relationships/tags" Target="../tags/tag74.xml"/></Relationships>
</file>

<file path=ppt/slides/_rels/slide46.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notesSlide" Target="../notesSlides/notesSlide45.xml"/><Relationship Id="rId7" Type="http://schemas.openxmlformats.org/officeDocument/2006/relationships/diagramColors" Target="../diagrams/colors10.xml"/><Relationship Id="rId2" Type="http://schemas.openxmlformats.org/officeDocument/2006/relationships/slideLayout" Target="../slideLayouts/slideLayout4.xml"/><Relationship Id="rId1" Type="http://schemas.openxmlformats.org/officeDocument/2006/relationships/tags" Target="../tags/tag75.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4.xml"/><Relationship Id="rId1" Type="http://schemas.openxmlformats.org/officeDocument/2006/relationships/tags" Target="../tags/tag76.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7.xml"/><Relationship Id="rId1" Type="http://schemas.openxmlformats.org/officeDocument/2006/relationships/slideLayout" Target="../slideLayouts/slideLayout4.xml"/><Relationship Id="rId4" Type="http://schemas.openxmlformats.org/officeDocument/2006/relationships/image" Target="../media/image44.png"/></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8.xml"/><Relationship Id="rId1" Type="http://schemas.openxmlformats.org/officeDocument/2006/relationships/slideLayout" Target="../slideLayouts/slideLayout4.xml"/><Relationship Id="rId4" Type="http://schemas.openxmlformats.org/officeDocument/2006/relationships/image" Target="../media/image46.png"/></Relationships>
</file>

<file path=ppt/slides/_rels/slide5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0.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4.xml"/><Relationship Id="rId1" Type="http://schemas.openxmlformats.org/officeDocument/2006/relationships/tags" Target="../tags/tag77.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4.xml"/><Relationship Id="rId1" Type="http://schemas.openxmlformats.org/officeDocument/2006/relationships/tags" Target="../tags/tag78.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4.xml"/><Relationship Id="rId1" Type="http://schemas.openxmlformats.org/officeDocument/2006/relationships/tags" Target="../tags/tag79.xml"/></Relationships>
</file>

<file path=ppt/slides/_rels/slide5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3.xml"/></Relationships>
</file>

<file path=ppt/slides/_rels/slide5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3.xml"/><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TESSITURA </a:t>
            </a:r>
          </a:p>
          <a:p>
            <a:pPr defTabSz="457200"/>
            <a:r>
              <a:rPr lang="en-GB" sz="4000" b="1" dirty="0" smtClean="0">
                <a:solidFill>
                  <a:srgbClr val="E7E6E6"/>
                </a:solidFill>
                <a:cs typeface="Arial" panose="020B0604020202020204" pitchFamily="34" charset="0"/>
              </a:rPr>
              <a:t>EUROPEAN </a:t>
            </a:r>
          </a:p>
          <a:p>
            <a:pPr defTabSz="457200"/>
            <a:r>
              <a:rPr lang="en-GB" sz="4000" b="1" dirty="0" smtClean="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smtClean="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43000" y="286794"/>
            <a:ext cx="2453210" cy="2442345"/>
          </a:xfrm>
        </p:spPr>
      </p:pic>
      <p:sp>
        <p:nvSpPr>
          <p:cNvPr id="6" name="TextBox 5"/>
          <p:cNvSpPr txBox="1"/>
          <p:nvPr/>
        </p:nvSpPr>
        <p:spPr>
          <a:xfrm>
            <a:off x="228600" y="3002547"/>
            <a:ext cx="4416793" cy="3247043"/>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PROJECT MANAGEMENT FUNDAMENTALS</a:t>
            </a:r>
          </a:p>
          <a:p>
            <a:pPr algn="ctr" defTabSz="457200"/>
            <a:endParaRPr lang="en-GB" sz="900" b="1" dirty="0" smtClean="0">
              <a:solidFill>
                <a:srgbClr val="F15E4C"/>
              </a:solidFill>
              <a:ea typeface="Tahoma" panose="020B0604030504040204" pitchFamily="34" charset="0"/>
              <a:cs typeface="Arial" panose="020B0604020202020204" pitchFamily="34" charset="0"/>
            </a:endParaRPr>
          </a:p>
          <a:p>
            <a:pPr algn="ctr" defTabSz="457200"/>
            <a:r>
              <a:rPr lang="en-GB" sz="3200" b="1" dirty="0" smtClean="0">
                <a:solidFill>
                  <a:srgbClr val="0B9D48"/>
                </a:solidFill>
                <a:ea typeface="Tahoma" panose="020B0604030504040204" pitchFamily="34" charset="0"/>
                <a:cs typeface="Arial" panose="020B0604020202020204" pitchFamily="34" charset="0"/>
              </a:rPr>
              <a:t>A LITTLE PLANNING GOES A LONG WAY</a:t>
            </a:r>
            <a:endParaRPr lang="en-GB" sz="3200" b="1" dirty="0">
              <a:solidFill>
                <a:srgbClr val="0B9D48"/>
              </a:solidFill>
              <a:ea typeface="Tahoma" panose="020B0604030504040204" pitchFamily="34" charset="0"/>
              <a:cs typeface="Arial" panose="020B0604020202020204" pitchFamily="34" charset="0"/>
            </a:endParaRPr>
          </a:p>
        </p:txBody>
      </p:sp>
      <p:sp>
        <p:nvSpPr>
          <p:cNvPr id="8" name="TextBox 7"/>
          <p:cNvSpPr txBox="1"/>
          <p:nvPr/>
        </p:nvSpPr>
        <p:spPr>
          <a:xfrm>
            <a:off x="4710921" y="1362670"/>
            <a:ext cx="3823479" cy="923330"/>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PRESENTER</a:t>
            </a:r>
          </a:p>
          <a:p>
            <a:pPr defTabSz="457200"/>
            <a:r>
              <a:rPr lang="en-GB" b="1" dirty="0" smtClean="0">
                <a:solidFill>
                  <a:srgbClr val="F15E4C"/>
                </a:solidFill>
                <a:cs typeface="Arial" panose="020B0604020202020204" pitchFamily="34" charset="0"/>
              </a:rPr>
              <a:t>Becky Shephard : Tessitura Network</a:t>
            </a:r>
          </a:p>
          <a:p>
            <a:pPr defTabSz="457200"/>
            <a:endParaRPr lang="en-GB" sz="800" b="1" dirty="0" smtClean="0">
              <a:solidFill>
                <a:srgbClr val="F15E4C"/>
              </a:solidFill>
              <a:cs typeface="Arial" panose="020B0604020202020204" pitchFamily="34" charset="0"/>
            </a:endParaRPr>
          </a:p>
        </p:txBody>
      </p:sp>
      <p:sp>
        <p:nvSpPr>
          <p:cNvPr id="9" name="TextBox 8"/>
          <p:cNvSpPr txBox="1"/>
          <p:nvPr/>
        </p:nvSpPr>
        <p:spPr>
          <a:xfrm>
            <a:off x="5238435" y="4626068"/>
            <a:ext cx="2762565" cy="1477328"/>
          </a:xfrm>
          <a:prstGeom prst="rect">
            <a:avLst/>
          </a:prstGeom>
          <a:noFill/>
        </p:spPr>
        <p:txBody>
          <a:bodyPr wrap="square" rtlCol="0">
            <a:spAutoFit/>
          </a:bodyPr>
          <a:lstStyle/>
          <a:p>
            <a:pPr algn="ctr" defTabSz="457200"/>
            <a:r>
              <a:rPr lang="en-US" b="1" dirty="0" smtClean="0">
                <a:solidFill>
                  <a:prstClr val="black"/>
                </a:solidFill>
              </a:rPr>
              <a:t>Share your </a:t>
            </a:r>
            <a:r>
              <a:rPr lang="en-US" b="1" dirty="0" err="1" smtClean="0">
                <a:solidFill>
                  <a:prstClr val="black"/>
                </a:solidFill>
              </a:rPr>
              <a:t>favourite</a:t>
            </a:r>
            <a:r>
              <a:rPr lang="en-US" b="1" dirty="0" smtClean="0">
                <a:solidFill>
                  <a:prstClr val="black"/>
                </a:solidFill>
              </a:rPr>
              <a:t> content and photos! #TECDublin16</a:t>
            </a:r>
          </a:p>
          <a:p>
            <a:pPr algn="ctr" defTabSz="457200"/>
            <a:endParaRPr lang="en-US" b="1" dirty="0" smtClean="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878593"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619718"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Introduction</a:t>
            </a:r>
          </a:p>
          <a:p>
            <a:r>
              <a:rPr lang="en-US" dirty="0"/>
              <a:t>Project Management Theory</a:t>
            </a:r>
          </a:p>
          <a:p>
            <a:r>
              <a:rPr lang="en-US" dirty="0"/>
              <a:t>Project Examples</a:t>
            </a:r>
          </a:p>
          <a:p>
            <a:pPr lvl="1"/>
            <a:r>
              <a:rPr lang="en-US" dirty="0"/>
              <a:t>Small</a:t>
            </a:r>
          </a:p>
          <a:p>
            <a:pPr lvl="1"/>
            <a:r>
              <a:rPr lang="en-US" dirty="0"/>
              <a:t>Medium</a:t>
            </a:r>
          </a:p>
          <a:p>
            <a:pPr lvl="1"/>
            <a:r>
              <a:rPr lang="en-US" dirty="0"/>
              <a:t>Large</a:t>
            </a:r>
          </a:p>
          <a:p>
            <a:r>
              <a:rPr lang="en-US" dirty="0"/>
              <a:t>Portfolio Management</a:t>
            </a:r>
          </a:p>
          <a:p>
            <a:r>
              <a:rPr lang="en-US" dirty="0"/>
              <a:t>Tool Selection Tips and Tricks</a:t>
            </a:r>
          </a:p>
        </p:txBody>
      </p:sp>
      <p:sp>
        <p:nvSpPr>
          <p:cNvPr id="6" name="Title 5"/>
          <p:cNvSpPr>
            <a:spLocks noGrp="1"/>
          </p:cNvSpPr>
          <p:nvPr>
            <p:ph type="title"/>
          </p:nvPr>
        </p:nvSpPr>
        <p:spPr/>
        <p:txBody>
          <a:bodyPr/>
          <a:lstStyle/>
          <a:p>
            <a:r>
              <a:rPr lang="en-US" dirty="0"/>
              <a:t>Agenda</a:t>
            </a:r>
          </a:p>
        </p:txBody>
      </p:sp>
    </p:spTree>
    <p:custDataLst>
      <p:tags r:id="rId1"/>
    </p:custDataLst>
    <p:extLst>
      <p:ext uri="{BB962C8B-B14F-4D97-AF65-F5344CB8AC3E}">
        <p14:creationId xmlns:p14="http://schemas.microsoft.com/office/powerpoint/2010/main" val="22983723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a:t>Project Management Theory</a:t>
            </a:r>
            <a:endParaRPr lang="en-US" dirty="0"/>
          </a:p>
        </p:txBody>
      </p:sp>
    </p:spTree>
    <p:custDataLst>
      <p:tags r:id="rId1"/>
    </p:custDataLst>
    <p:extLst>
      <p:ext uri="{BB962C8B-B14F-4D97-AF65-F5344CB8AC3E}">
        <p14:creationId xmlns:p14="http://schemas.microsoft.com/office/powerpoint/2010/main" val="4842907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00200" y="2171700"/>
            <a:ext cx="5715000" cy="1657350"/>
          </a:xfrm>
        </p:spPr>
        <p:txBody>
          <a:bodyPr>
            <a:normAutofit/>
          </a:bodyPr>
          <a:lstStyle/>
          <a:p>
            <a:pPr marL="258366" lvl="1" indent="0" fontAlgn="ctr">
              <a:buNone/>
            </a:pPr>
            <a:r>
              <a:rPr lang="en-US" dirty="0"/>
              <a:t>“Project management is the application of knowledge, skills, tools, and techniques to project activities to meet the project requirements.”   </a:t>
            </a:r>
            <a:r>
              <a:rPr lang="en-US" b="0" dirty="0"/>
              <a:t>– PMI</a:t>
            </a:r>
          </a:p>
        </p:txBody>
      </p:sp>
      <p:sp>
        <p:nvSpPr>
          <p:cNvPr id="2" name="Title 1"/>
          <p:cNvSpPr>
            <a:spLocks noGrp="1"/>
          </p:cNvSpPr>
          <p:nvPr>
            <p:ph type="title"/>
          </p:nvPr>
        </p:nvSpPr>
        <p:spPr/>
        <p:txBody>
          <a:bodyPr/>
          <a:lstStyle/>
          <a:p>
            <a:r>
              <a:rPr lang="en-US" dirty="0"/>
              <a:t>What is Project Management?</a:t>
            </a:r>
          </a:p>
        </p:txBody>
      </p:sp>
      <p:sp>
        <p:nvSpPr>
          <p:cNvPr id="4" name="Title 1"/>
          <p:cNvSpPr txBox="1">
            <a:spLocks/>
          </p:cNvSpPr>
          <p:nvPr/>
        </p:nvSpPr>
        <p:spPr>
          <a:xfrm>
            <a:off x="514350" y="4229100"/>
            <a:ext cx="8229600" cy="685800"/>
          </a:xfrm>
          <a:prstGeom prst="rect">
            <a:avLst/>
          </a:prstGeom>
        </p:spPr>
        <p:txBody>
          <a:bodyPr vert="horz" lIns="68580" tIns="34290" rIns="68580" bIns="34290" rtlCol="0" anchor="t" anchorCtr="0">
            <a:noAutofit/>
          </a:bodyPr>
          <a:lstStyle>
            <a:lvl1pPr algn="l" defTabSz="914400" rtl="0" eaLnBrk="1" latinLnBrk="0" hangingPunct="1">
              <a:lnSpc>
                <a:spcPts val="3800"/>
              </a:lnSpc>
              <a:spcBef>
                <a:spcPct val="0"/>
              </a:spcBef>
              <a:buNone/>
              <a:defRPr sz="3600" b="1" i="0" kern="1200" baseline="0">
                <a:solidFill>
                  <a:srgbClr val="F0583F"/>
                </a:solidFill>
                <a:latin typeface="+mj-lt"/>
                <a:ea typeface="+mj-ea"/>
                <a:cs typeface="+mj-cs"/>
              </a:defRPr>
            </a:lvl1pPr>
          </a:lstStyle>
          <a:p>
            <a:r>
              <a:rPr lang="en-US" sz="2700" i="1" dirty="0">
                <a:solidFill>
                  <a:srgbClr val="DB3F2F"/>
                </a:solidFill>
              </a:rPr>
              <a:t>Why is Project Management important?</a:t>
            </a:r>
          </a:p>
        </p:txBody>
      </p:sp>
    </p:spTree>
    <p:custDataLst>
      <p:tags r:id="rId1"/>
    </p:custDataLst>
    <p:extLst>
      <p:ext uri="{BB962C8B-B14F-4D97-AF65-F5344CB8AC3E}">
        <p14:creationId xmlns:p14="http://schemas.microsoft.com/office/powerpoint/2010/main" val="1662329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Management Triangle</a:t>
            </a:r>
          </a:p>
        </p:txBody>
      </p:sp>
      <p:pic>
        <p:nvPicPr>
          <p:cNvPr id="6" name="Picture 2" descr="http://www.grype.ca/wp-content/uploads/2013/08/Fotolia_51080167_XS-225x300.jpg"/>
          <p:cNvPicPr>
            <a:picLocks noChangeAspect="1" noChangeArrowheads="1"/>
          </p:cNvPicPr>
          <p:nvPr/>
        </p:nvPicPr>
        <p:blipFill rotWithShape="1">
          <a:blip r:embed="rId4">
            <a:extLst>
              <a:ext uri="{28A0092B-C50C-407E-A947-70E740481C1C}">
                <a14:useLocalDpi xmlns:a14="http://schemas.microsoft.com/office/drawing/2010/main" val="0"/>
              </a:ext>
            </a:extLst>
          </a:blip>
          <a:srcRect t="3904" b="6385"/>
          <a:stretch/>
        </p:blipFill>
        <p:spPr bwMode="auto">
          <a:xfrm>
            <a:off x="2800350" y="1943100"/>
            <a:ext cx="3296181" cy="3942708"/>
          </a:xfrm>
          <a:prstGeom prst="rect">
            <a:avLst/>
          </a:prstGeom>
          <a:noFill/>
          <a:extLst>
            <a:ext uri="{909E8E84-426E-40DD-AFC4-6F175D3DCCD1}">
              <a14:hiddenFill xmlns:a14="http://schemas.microsoft.com/office/drawing/2010/main">
                <a:solidFill>
                  <a:srgbClr val="FFFFFF"/>
                </a:solidFill>
              </a14:hiddenFill>
            </a:ext>
          </a:extLst>
        </p:spPr>
      </p:pic>
      <p:sp>
        <p:nvSpPr>
          <p:cNvPr id="3" name="Oval 2"/>
          <p:cNvSpPr/>
          <p:nvPr/>
        </p:nvSpPr>
        <p:spPr>
          <a:xfrm rot="6953161">
            <a:off x="2968234" y="2999004"/>
            <a:ext cx="2834000" cy="1385729"/>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5" name="Oval 4"/>
          <p:cNvSpPr/>
          <p:nvPr/>
        </p:nvSpPr>
        <p:spPr>
          <a:xfrm rot="3713312">
            <a:off x="3559899" y="2792872"/>
            <a:ext cx="2710204" cy="1385729"/>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7" name="Oval 6"/>
          <p:cNvSpPr/>
          <p:nvPr/>
        </p:nvSpPr>
        <p:spPr>
          <a:xfrm>
            <a:off x="3248072" y="3488575"/>
            <a:ext cx="2834000" cy="1385729"/>
          </a:xfrm>
          <a:prstGeom prst="ellips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custDataLst>
      <p:tags r:id="rId1"/>
    </p:custDataLst>
    <p:extLst>
      <p:ext uri="{BB962C8B-B14F-4D97-AF65-F5344CB8AC3E}">
        <p14:creationId xmlns:p14="http://schemas.microsoft.com/office/powerpoint/2010/main" val="2266254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250"/>
                                        <p:tgtEl>
                                          <p:spTgt spid="5"/>
                                        </p:tgtEl>
                                      </p:cBhvr>
                                    </p:animEffect>
                                    <p:set>
                                      <p:cBhvr>
                                        <p:cTn id="12" dur="1" fill="hold">
                                          <p:stCondLst>
                                            <p:cond delay="249"/>
                                          </p:stCondLst>
                                        </p:cTn>
                                        <p:tgtEl>
                                          <p:spTgt spid="5"/>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5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250"/>
                                        <p:tgtEl>
                                          <p:spTgt spid="3"/>
                                        </p:tgtEl>
                                      </p:cBhvr>
                                    </p:animEffect>
                                    <p:set>
                                      <p:cBhvr>
                                        <p:cTn id="20" dur="1" fill="hold">
                                          <p:stCondLst>
                                            <p:cond delay="249"/>
                                          </p:stCondLst>
                                        </p:cTn>
                                        <p:tgtEl>
                                          <p:spTgt spid="3"/>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5" grpId="1"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sz="half" idx="1"/>
            <p:extLst/>
          </p:nvPr>
        </p:nvGraphicFramePr>
        <p:xfrm>
          <a:off x="1371600" y="2491978"/>
          <a:ext cx="6400800" cy="293727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itle 1"/>
          <p:cNvSpPr>
            <a:spLocks noGrp="1"/>
          </p:cNvSpPr>
          <p:nvPr>
            <p:ph type="title"/>
          </p:nvPr>
        </p:nvSpPr>
        <p:spPr/>
        <p:txBody>
          <a:bodyPr>
            <a:normAutofit/>
          </a:bodyPr>
          <a:lstStyle/>
          <a:p>
            <a:r>
              <a:rPr lang="en-US" dirty="0"/>
              <a:t>Project Management Theory:</a:t>
            </a:r>
            <a:br>
              <a:rPr lang="en-US" dirty="0"/>
            </a:br>
            <a:r>
              <a:rPr lang="en-US" dirty="0"/>
              <a:t>Process Groups</a:t>
            </a:r>
          </a:p>
        </p:txBody>
      </p:sp>
    </p:spTree>
    <p:custDataLst>
      <p:tags r:id="rId1"/>
    </p:custDataLst>
    <p:extLst>
      <p:ext uri="{BB962C8B-B14F-4D97-AF65-F5344CB8AC3E}">
        <p14:creationId xmlns:p14="http://schemas.microsoft.com/office/powerpoint/2010/main" val="28583495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sz="half" idx="1"/>
            <p:extLst/>
          </p:nvPr>
        </p:nvGraphicFramePr>
        <p:xfrm>
          <a:off x="1485900" y="2571750"/>
          <a:ext cx="6343650" cy="31432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itle 1"/>
          <p:cNvSpPr>
            <a:spLocks noGrp="1"/>
          </p:cNvSpPr>
          <p:nvPr>
            <p:ph type="title"/>
          </p:nvPr>
        </p:nvSpPr>
        <p:spPr/>
        <p:txBody>
          <a:bodyPr>
            <a:normAutofit/>
          </a:bodyPr>
          <a:lstStyle/>
          <a:p>
            <a:r>
              <a:rPr lang="en-US" dirty="0"/>
              <a:t>Project Management Theory:</a:t>
            </a:r>
            <a:br>
              <a:rPr lang="en-US" dirty="0"/>
            </a:br>
            <a:r>
              <a:rPr lang="en-US" dirty="0"/>
              <a:t>Knowledge Areas</a:t>
            </a:r>
          </a:p>
        </p:txBody>
      </p:sp>
    </p:spTree>
    <p:custDataLst>
      <p:tags r:id="rId1"/>
    </p:custDataLst>
    <p:extLst>
      <p:ext uri="{BB962C8B-B14F-4D97-AF65-F5344CB8AC3E}">
        <p14:creationId xmlns:p14="http://schemas.microsoft.com/office/powerpoint/2010/main" val="26380124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half" idx="4294967295"/>
            <p:extLst>
              <p:ext uri="{D42A27DB-BD31-4B8C-83A1-F6EECF244321}">
                <p14:modId xmlns:p14="http://schemas.microsoft.com/office/powerpoint/2010/main" val="2696906980"/>
              </p:ext>
            </p:extLst>
          </p:nvPr>
        </p:nvGraphicFramePr>
        <p:xfrm>
          <a:off x="857250" y="1257300"/>
          <a:ext cx="8115300" cy="46291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Rectangle 1"/>
          <p:cNvSpPr/>
          <p:nvPr/>
        </p:nvSpPr>
        <p:spPr>
          <a:xfrm>
            <a:off x="3886200" y="1257300"/>
            <a:ext cx="914400" cy="462915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3" name="Rectangle 2"/>
          <p:cNvSpPr/>
          <p:nvPr/>
        </p:nvSpPr>
        <p:spPr>
          <a:xfrm>
            <a:off x="1485900" y="1828800"/>
            <a:ext cx="6229350" cy="57150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Tree>
    <p:custDataLst>
      <p:tags r:id="rId1"/>
    </p:custDataLst>
    <p:extLst>
      <p:ext uri="{BB962C8B-B14F-4D97-AF65-F5344CB8AC3E}">
        <p14:creationId xmlns:p14="http://schemas.microsoft.com/office/powerpoint/2010/main" val="60888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1450" y="1257300"/>
            <a:ext cx="1428750" cy="2057400"/>
          </a:xfrm>
          <a:prstGeom prst="rect">
            <a:avLst/>
          </a:prstGeom>
          <a:noFill/>
        </p:spPr>
        <p:txBody>
          <a:bodyPr wrap="none" rtlCol="0">
            <a:noAutofit/>
          </a:bodyPr>
          <a:lstStyle/>
          <a:p>
            <a:r>
              <a:rPr lang="en-US" sz="2400" b="1" dirty="0">
                <a:solidFill>
                  <a:srgbClr val="382F84"/>
                </a:solidFill>
                <a:latin typeface="Arial Black"/>
              </a:rPr>
              <a:t>Small </a:t>
            </a:r>
          </a:p>
          <a:p>
            <a:r>
              <a:rPr lang="en-US" sz="2400" b="1" dirty="0">
                <a:solidFill>
                  <a:srgbClr val="382F84"/>
                </a:solidFill>
                <a:latin typeface="Arial Black"/>
              </a:rPr>
              <a:t>Report</a:t>
            </a:r>
          </a:p>
          <a:p>
            <a:r>
              <a:rPr lang="en-US" sz="2400" b="1" dirty="0">
                <a:solidFill>
                  <a:srgbClr val="382F84"/>
                </a:solidFill>
                <a:latin typeface="Arial Black"/>
              </a:rPr>
              <a:t>Project</a:t>
            </a:r>
          </a:p>
        </p:txBody>
      </p:sp>
      <p:graphicFrame>
        <p:nvGraphicFramePr>
          <p:cNvPr id="7" name="Content Placeholder 4"/>
          <p:cNvGraphicFramePr>
            <a:graphicFrameLocks/>
          </p:cNvGraphicFramePr>
          <p:nvPr>
            <p:extLst/>
          </p:nvPr>
        </p:nvGraphicFramePr>
        <p:xfrm>
          <a:off x="1143000" y="1257300"/>
          <a:ext cx="8115300" cy="46291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5168108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Management Lifecycle</a:t>
            </a:r>
          </a:p>
        </p:txBody>
      </p:sp>
      <p:graphicFrame>
        <p:nvGraphicFramePr>
          <p:cNvPr id="4" name="Content Placeholder 3"/>
          <p:cNvGraphicFramePr>
            <a:graphicFrameLocks noGrp="1"/>
          </p:cNvGraphicFramePr>
          <p:nvPr>
            <p:ph idx="4294967295"/>
            <p:extLst/>
          </p:nvPr>
        </p:nvGraphicFramePr>
        <p:xfrm>
          <a:off x="228600" y="1828800"/>
          <a:ext cx="8686800" cy="38862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Picture 4"/>
          <p:cNvPicPr>
            <a:picLocks noChangeAspect="1"/>
          </p:cNvPicPr>
          <p:nvPr/>
        </p:nvPicPr>
        <p:blipFill>
          <a:blip r:embed="rId9"/>
          <a:stretch>
            <a:fillRect/>
          </a:stretch>
        </p:blipFill>
        <p:spPr>
          <a:xfrm rot="10800000">
            <a:off x="4695325" y="2502012"/>
            <a:ext cx="1450919" cy="460764"/>
          </a:xfrm>
          <a:prstGeom prst="rect">
            <a:avLst/>
          </a:prstGeom>
        </p:spPr>
      </p:pic>
    </p:spTree>
    <p:custDataLst>
      <p:tags r:id="rId1"/>
    </p:custDataLst>
    <p:extLst>
      <p:ext uri="{BB962C8B-B14F-4D97-AF65-F5344CB8AC3E}">
        <p14:creationId xmlns:p14="http://schemas.microsoft.com/office/powerpoint/2010/main" val="34568217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Stakeholders</a:t>
            </a:r>
          </a:p>
          <a:p>
            <a:r>
              <a:rPr lang="en-US" dirty="0"/>
              <a:t>Project Sponsor</a:t>
            </a:r>
          </a:p>
          <a:p>
            <a:r>
              <a:rPr lang="en-US" dirty="0"/>
              <a:t>Project Manager</a:t>
            </a:r>
          </a:p>
          <a:p>
            <a:r>
              <a:rPr lang="en-US" dirty="0"/>
              <a:t>Project Team Members</a:t>
            </a:r>
          </a:p>
        </p:txBody>
      </p:sp>
      <p:sp>
        <p:nvSpPr>
          <p:cNvPr id="2" name="Title 1"/>
          <p:cNvSpPr>
            <a:spLocks noGrp="1"/>
          </p:cNvSpPr>
          <p:nvPr>
            <p:ph type="title"/>
          </p:nvPr>
        </p:nvSpPr>
        <p:spPr/>
        <p:txBody>
          <a:bodyPr/>
          <a:lstStyle/>
          <a:p>
            <a:r>
              <a:rPr lang="en-US" dirty="0"/>
              <a:t>Project Roles &amp; Responsibilities</a:t>
            </a:r>
          </a:p>
        </p:txBody>
      </p:sp>
    </p:spTree>
    <p:custDataLst>
      <p:tags r:id="rId1"/>
    </p:custDataLst>
    <p:extLst>
      <p:ext uri="{BB962C8B-B14F-4D97-AF65-F5344CB8AC3E}">
        <p14:creationId xmlns:p14="http://schemas.microsoft.com/office/powerpoint/2010/main" val="20758071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idx="4294967295"/>
          </p:nvPr>
        </p:nvPicPr>
        <p:blipFill>
          <a:blip r:embed="rId4">
            <a:extLst>
              <a:ext uri="{28A0092B-C50C-407E-A947-70E740481C1C}">
                <a14:useLocalDpi xmlns:a14="http://schemas.microsoft.com/office/drawing/2010/main" val="0"/>
              </a:ext>
            </a:extLst>
          </a:blip>
          <a:srcRect t="3238" b="3238"/>
          <a:stretch>
            <a:fillRect/>
          </a:stretch>
        </p:blipFill>
        <p:spPr>
          <a:xfrm>
            <a:off x="1885950" y="1771650"/>
            <a:ext cx="5486400" cy="3371850"/>
          </a:xfrm>
        </p:spPr>
      </p:pic>
    </p:spTree>
    <p:custDataLst>
      <p:tags r:id="rId1"/>
    </p:custDataLst>
    <p:extLst>
      <p:ext uri="{BB962C8B-B14F-4D97-AF65-F5344CB8AC3E}">
        <p14:creationId xmlns:p14="http://schemas.microsoft.com/office/powerpoint/2010/main" val="11880389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idx="1"/>
          </p:nvPr>
        </p:nvPicPr>
        <p:blipFill>
          <a:blip r:embed="rId4" cstate="print">
            <a:extLst>
              <a:ext uri="{28A0092B-C50C-407E-A947-70E740481C1C}">
                <a14:useLocalDpi xmlns:a14="http://schemas.microsoft.com/office/drawing/2010/main" val="0"/>
              </a:ext>
            </a:extLst>
          </a:blip>
          <a:srcRect t="14596" b="14596"/>
          <a:stretch>
            <a:fillRect/>
          </a:stretch>
        </p:blipFill>
        <p:spPr/>
      </p:pic>
      <p:sp>
        <p:nvSpPr>
          <p:cNvPr id="5" name="Text Placeholder 4"/>
          <p:cNvSpPr>
            <a:spLocks noGrp="1"/>
          </p:cNvSpPr>
          <p:nvPr>
            <p:ph type="body" sz="quarter" idx="11"/>
          </p:nvPr>
        </p:nvSpPr>
        <p:spPr/>
        <p:txBody>
          <a:bodyPr>
            <a:normAutofit/>
          </a:bodyPr>
          <a:lstStyle/>
          <a:p>
            <a:r>
              <a:rPr lang="en-US"/>
              <a:t>Be like Goldilocks</a:t>
            </a:r>
            <a:endParaRPr lang="en-US" dirty="0"/>
          </a:p>
        </p:txBody>
      </p:sp>
    </p:spTree>
    <p:custDataLst>
      <p:tags r:id="rId1"/>
    </p:custDataLst>
    <p:extLst>
      <p:ext uri="{BB962C8B-B14F-4D97-AF65-F5344CB8AC3E}">
        <p14:creationId xmlns:p14="http://schemas.microsoft.com/office/powerpoint/2010/main" val="30392369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4"/>
          </p:nvPr>
        </p:nvSpPr>
        <p:spPr/>
        <p:txBody>
          <a:bodyPr/>
          <a:lstStyle/>
          <a:p>
            <a:r>
              <a:rPr lang="en-US"/>
              <a:t>Small Project: Custom Report</a:t>
            </a:r>
            <a:endParaRPr lang="en-US" dirty="0"/>
          </a:p>
        </p:txBody>
      </p:sp>
    </p:spTree>
    <p:custDataLst>
      <p:tags r:id="rId1"/>
    </p:custDataLst>
    <p:extLst>
      <p:ext uri="{BB962C8B-B14F-4D97-AF65-F5344CB8AC3E}">
        <p14:creationId xmlns:p14="http://schemas.microsoft.com/office/powerpoint/2010/main" val="39095376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a:t>Consider what you need to track:</a:t>
            </a:r>
          </a:p>
        </p:txBody>
      </p:sp>
      <p:graphicFrame>
        <p:nvGraphicFramePr>
          <p:cNvPr id="7" name="Content Placeholder 3"/>
          <p:cNvGraphicFramePr>
            <a:graphicFrameLocks/>
          </p:cNvGraphicFramePr>
          <p:nvPr>
            <p:extLst/>
          </p:nvPr>
        </p:nvGraphicFramePr>
        <p:xfrm>
          <a:off x="342900" y="1943100"/>
          <a:ext cx="8401050" cy="37147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8" name="Picture 7"/>
          <p:cNvPicPr>
            <a:picLocks noChangeAspect="1"/>
          </p:cNvPicPr>
          <p:nvPr/>
        </p:nvPicPr>
        <p:blipFill>
          <a:blip r:embed="rId9"/>
          <a:stretch>
            <a:fillRect/>
          </a:stretch>
        </p:blipFill>
        <p:spPr>
          <a:xfrm rot="10800000">
            <a:off x="4578019" y="2568474"/>
            <a:ext cx="1431758" cy="454680"/>
          </a:xfrm>
          <a:prstGeom prst="rect">
            <a:avLst/>
          </a:prstGeom>
        </p:spPr>
      </p:pic>
    </p:spTree>
    <p:custDataLst>
      <p:tags r:id="rId1"/>
    </p:custDataLst>
    <p:extLst>
      <p:ext uri="{BB962C8B-B14F-4D97-AF65-F5344CB8AC3E}">
        <p14:creationId xmlns:p14="http://schemas.microsoft.com/office/powerpoint/2010/main" val="30783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10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Small Project Tools</a:t>
            </a:r>
          </a:p>
        </p:txBody>
      </p:sp>
      <p:pic>
        <p:nvPicPr>
          <p:cNvPr id="6" name="Content Placeholder 5"/>
          <p:cNvPicPr>
            <a:picLocks noGrp="1" noChangeAspect="1"/>
          </p:cNvPicPr>
          <p:nvPr>
            <p:ph sz="half" idx="4294967295"/>
          </p:nvPr>
        </p:nvPicPr>
        <p:blipFill>
          <a:blip r:embed="rId4">
            <a:extLst>
              <a:ext uri="{28A0092B-C50C-407E-A947-70E740481C1C}">
                <a14:useLocalDpi xmlns:a14="http://schemas.microsoft.com/office/drawing/2010/main" val="0"/>
              </a:ext>
            </a:extLst>
          </a:blip>
          <a:stretch>
            <a:fillRect/>
          </a:stretch>
        </p:blipFill>
        <p:spPr>
          <a:xfrm>
            <a:off x="5486400" y="2618185"/>
            <a:ext cx="2571750" cy="2250281"/>
          </a:xfrm>
        </p:spPr>
      </p:pic>
      <p:pic>
        <p:nvPicPr>
          <p:cNvPr id="3" name="Picture 2"/>
          <p:cNvPicPr>
            <a:picLocks noChangeAspect="1"/>
          </p:cNvPicPr>
          <p:nvPr/>
        </p:nvPicPr>
        <p:blipFill>
          <a:blip r:embed="rId5"/>
          <a:stretch>
            <a:fillRect/>
          </a:stretch>
        </p:blipFill>
        <p:spPr>
          <a:xfrm>
            <a:off x="457201" y="2057400"/>
            <a:ext cx="3486150" cy="3433771"/>
          </a:xfrm>
          <a:prstGeom prst="rect">
            <a:avLst/>
          </a:prstGeom>
        </p:spPr>
      </p:pic>
    </p:spTree>
    <p:custDataLst>
      <p:tags r:id="rId1"/>
    </p:custDataLst>
    <p:extLst>
      <p:ext uri="{BB962C8B-B14F-4D97-AF65-F5344CB8AC3E}">
        <p14:creationId xmlns:p14="http://schemas.microsoft.com/office/powerpoint/2010/main" val="698928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14400" y="2743200"/>
            <a:ext cx="8229600" cy="3371850"/>
          </a:xfrm>
        </p:spPr>
        <p:txBody>
          <a:bodyPr>
            <a:normAutofit/>
          </a:bodyPr>
          <a:lstStyle/>
          <a:p>
            <a:pPr>
              <a:buFont typeface="Wingdings" panose="05000000000000000000" pitchFamily="2" charset="2"/>
              <a:buChar char="ü"/>
            </a:pPr>
            <a:r>
              <a:rPr lang="en-US" sz="3600" dirty="0"/>
              <a:t>Communication (Email)</a:t>
            </a:r>
          </a:p>
          <a:p>
            <a:pPr>
              <a:buFont typeface="Wingdings" panose="05000000000000000000" pitchFamily="2" charset="2"/>
              <a:buChar char="ü"/>
            </a:pPr>
            <a:r>
              <a:rPr lang="en-US" sz="3600" dirty="0"/>
              <a:t>Plan (List of Dates)</a:t>
            </a:r>
          </a:p>
          <a:p>
            <a:pPr>
              <a:buFont typeface="Wingdings" panose="05000000000000000000" pitchFamily="2" charset="2"/>
              <a:buChar char="ü"/>
            </a:pPr>
            <a:r>
              <a:rPr lang="en-US" sz="3600" dirty="0"/>
              <a:t>Scope (Requirements or Specifications Document)</a:t>
            </a:r>
          </a:p>
        </p:txBody>
      </p:sp>
      <p:sp>
        <p:nvSpPr>
          <p:cNvPr id="3" name="Title 2"/>
          <p:cNvSpPr>
            <a:spLocks noGrp="1"/>
          </p:cNvSpPr>
          <p:nvPr>
            <p:ph type="title"/>
          </p:nvPr>
        </p:nvSpPr>
        <p:spPr/>
        <p:txBody>
          <a:bodyPr>
            <a:normAutofit/>
          </a:bodyPr>
          <a:lstStyle/>
          <a:p>
            <a:r>
              <a:rPr lang="en-US" dirty="0"/>
              <a:t>Small Project Summary: </a:t>
            </a:r>
            <a:br>
              <a:rPr lang="en-US" dirty="0"/>
            </a:br>
            <a:r>
              <a:rPr lang="en-US" dirty="0"/>
              <a:t>Custom Report</a:t>
            </a:r>
          </a:p>
        </p:txBody>
      </p:sp>
    </p:spTree>
    <p:custDataLst>
      <p:tags r:id="rId1"/>
    </p:custDataLst>
    <p:extLst>
      <p:ext uri="{BB962C8B-B14F-4D97-AF65-F5344CB8AC3E}">
        <p14:creationId xmlns:p14="http://schemas.microsoft.com/office/powerpoint/2010/main" val="1630891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4"/>
          </p:nvPr>
        </p:nvSpPr>
        <p:spPr/>
        <p:txBody>
          <a:bodyPr/>
          <a:lstStyle/>
          <a:p>
            <a:r>
              <a:rPr lang="en-US"/>
              <a:t>Medium Project: Data Import</a:t>
            </a:r>
            <a:endParaRPr lang="en-US" dirty="0"/>
          </a:p>
        </p:txBody>
      </p:sp>
    </p:spTree>
    <p:custDataLst>
      <p:tags r:id="rId1"/>
    </p:custDataLst>
    <p:extLst>
      <p:ext uri="{BB962C8B-B14F-4D97-AF65-F5344CB8AC3E}">
        <p14:creationId xmlns:p14="http://schemas.microsoft.com/office/powerpoint/2010/main" val="21652499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Consider what you need to track:</a:t>
            </a:r>
          </a:p>
        </p:txBody>
      </p:sp>
      <p:graphicFrame>
        <p:nvGraphicFramePr>
          <p:cNvPr id="7" name="Content Placeholder 3"/>
          <p:cNvGraphicFramePr>
            <a:graphicFrameLocks/>
          </p:cNvGraphicFramePr>
          <p:nvPr>
            <p:extLst/>
          </p:nvPr>
        </p:nvGraphicFramePr>
        <p:xfrm>
          <a:off x="400050" y="1828800"/>
          <a:ext cx="8286750" cy="39433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8" name="Picture 7"/>
          <p:cNvPicPr>
            <a:picLocks noChangeAspect="1"/>
          </p:cNvPicPr>
          <p:nvPr/>
        </p:nvPicPr>
        <p:blipFill>
          <a:blip r:embed="rId9"/>
          <a:stretch>
            <a:fillRect/>
          </a:stretch>
        </p:blipFill>
        <p:spPr>
          <a:xfrm rot="10800000">
            <a:off x="4543425" y="2571750"/>
            <a:ext cx="1407366" cy="446933"/>
          </a:xfrm>
          <a:prstGeom prst="rect">
            <a:avLst/>
          </a:prstGeom>
        </p:spPr>
      </p:pic>
    </p:spTree>
    <p:custDataLst>
      <p:tags r:id="rId1"/>
    </p:custDataLst>
    <p:extLst>
      <p:ext uri="{BB962C8B-B14F-4D97-AF65-F5344CB8AC3E}">
        <p14:creationId xmlns:p14="http://schemas.microsoft.com/office/powerpoint/2010/main" val="3417665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342900" y="4972050"/>
            <a:ext cx="8229600" cy="571500"/>
          </a:xfrm>
        </p:spPr>
        <p:txBody>
          <a:bodyPr/>
          <a:lstStyle/>
          <a:p>
            <a:r>
              <a:rPr lang="en-US" dirty="0"/>
              <a:t>Project Plan Example</a:t>
            </a:r>
          </a:p>
        </p:txBody>
      </p:sp>
      <p:pic>
        <p:nvPicPr>
          <p:cNvPr id="7" name="Picture Placeholder 6"/>
          <p:cNvPicPr>
            <a:picLocks noGrp="1" noChangeAspect="1"/>
          </p:cNvPicPr>
          <p:nvPr>
            <p:ph type="pic" idx="4294967295"/>
          </p:nvPr>
        </p:nvPicPr>
        <p:blipFill>
          <a:blip r:embed="rId4">
            <a:extLst>
              <a:ext uri="{28A0092B-C50C-407E-A947-70E740481C1C}">
                <a14:useLocalDpi xmlns:a14="http://schemas.microsoft.com/office/drawing/2010/main" val="0"/>
              </a:ext>
            </a:extLst>
          </a:blip>
          <a:srcRect l="5149" r="5149"/>
          <a:stretch>
            <a:fillRect/>
          </a:stretch>
        </p:blipFill>
        <p:spPr>
          <a:xfrm>
            <a:off x="1714500" y="1439636"/>
            <a:ext cx="5486400" cy="3371850"/>
          </a:xfrm>
        </p:spPr>
      </p:pic>
    </p:spTree>
    <p:custDataLst>
      <p:tags r:id="rId1"/>
    </p:custDataLst>
    <p:extLst>
      <p:ext uri="{BB962C8B-B14F-4D97-AF65-F5344CB8AC3E}">
        <p14:creationId xmlns:p14="http://schemas.microsoft.com/office/powerpoint/2010/main" val="21929176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sz="half" idx="1"/>
          </p:nvPr>
        </p:nvPicPr>
        <p:blipFill>
          <a:blip r:embed="rId4">
            <a:clrChange>
              <a:clrFrom>
                <a:srgbClr val="FBFBFB"/>
              </a:clrFrom>
              <a:clrTo>
                <a:srgbClr val="FBFBFB">
                  <a:alpha val="0"/>
                </a:srgbClr>
              </a:clrTo>
            </a:clrChange>
            <a:extLst>
              <a:ext uri="{28A0092B-C50C-407E-A947-70E740481C1C}">
                <a14:useLocalDpi xmlns:a14="http://schemas.microsoft.com/office/drawing/2010/main" val="0"/>
              </a:ext>
            </a:extLst>
          </a:blip>
          <a:stretch>
            <a:fillRect/>
          </a:stretch>
        </p:blipFill>
        <p:spPr>
          <a:xfrm>
            <a:off x="571501" y="2914650"/>
            <a:ext cx="2325290" cy="1382389"/>
          </a:xfrm>
        </p:spPr>
      </p:pic>
      <p:sp>
        <p:nvSpPr>
          <p:cNvPr id="7" name="Content Placeholder 6"/>
          <p:cNvSpPr>
            <a:spLocks noGrp="1"/>
          </p:cNvSpPr>
          <p:nvPr>
            <p:ph sz="half" idx="10"/>
          </p:nvPr>
        </p:nvSpPr>
        <p:spPr>
          <a:xfrm>
            <a:off x="3371850" y="2286000"/>
            <a:ext cx="5314950" cy="3429001"/>
          </a:xfrm>
        </p:spPr>
        <p:txBody>
          <a:bodyPr>
            <a:normAutofit/>
          </a:bodyPr>
          <a:lstStyle/>
          <a:p>
            <a:r>
              <a:rPr lang="en-US" dirty="0"/>
              <a:t>Holding kick off and wrap up meetings to appropriately set expectations and talk through plans</a:t>
            </a:r>
          </a:p>
          <a:p>
            <a:endParaRPr lang="en-US" dirty="0"/>
          </a:p>
          <a:p>
            <a:r>
              <a:rPr lang="en-US" dirty="0"/>
              <a:t>Putting a communication plan in place in order to send regular updates to stakeholders</a:t>
            </a:r>
          </a:p>
        </p:txBody>
      </p:sp>
      <p:sp>
        <p:nvSpPr>
          <p:cNvPr id="4" name="Title 3"/>
          <p:cNvSpPr>
            <a:spLocks noGrp="1"/>
          </p:cNvSpPr>
          <p:nvPr>
            <p:ph type="title"/>
          </p:nvPr>
        </p:nvSpPr>
        <p:spPr/>
        <p:txBody>
          <a:bodyPr/>
          <a:lstStyle/>
          <a:p>
            <a:r>
              <a:rPr lang="en-US" dirty="0"/>
              <a:t>May Want to Also Consider</a:t>
            </a:r>
          </a:p>
        </p:txBody>
      </p:sp>
    </p:spTree>
    <p:custDataLst>
      <p:tags r:id="rId1"/>
    </p:custDataLst>
    <p:extLst>
      <p:ext uri="{BB962C8B-B14F-4D97-AF65-F5344CB8AC3E}">
        <p14:creationId xmlns:p14="http://schemas.microsoft.com/office/powerpoint/2010/main" val="30826181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1428750" y="2628900"/>
            <a:ext cx="8229600" cy="3371850"/>
          </a:xfrm>
        </p:spPr>
        <p:txBody>
          <a:bodyPr/>
          <a:lstStyle/>
          <a:p>
            <a:pPr>
              <a:buFont typeface="Wingdings" panose="05000000000000000000" pitchFamily="2" charset="2"/>
              <a:buChar char="ü"/>
            </a:pPr>
            <a:r>
              <a:rPr lang="en-US" sz="3300" dirty="0"/>
              <a:t>Kickoff Meeting</a:t>
            </a:r>
          </a:p>
          <a:p>
            <a:pPr>
              <a:buFont typeface="Wingdings" panose="05000000000000000000" pitchFamily="2" charset="2"/>
              <a:buChar char="ü"/>
            </a:pPr>
            <a:r>
              <a:rPr lang="en-US" sz="3300" dirty="0"/>
              <a:t>Communication Plan</a:t>
            </a:r>
          </a:p>
          <a:p>
            <a:pPr>
              <a:buFont typeface="Wingdings" panose="05000000000000000000" pitchFamily="2" charset="2"/>
              <a:buChar char="ü"/>
            </a:pPr>
            <a:r>
              <a:rPr lang="en-US" sz="3300" dirty="0"/>
              <a:t>Project Plan</a:t>
            </a:r>
          </a:p>
          <a:p>
            <a:pPr>
              <a:buFont typeface="Wingdings" panose="05000000000000000000" pitchFamily="2" charset="2"/>
              <a:buChar char="ü"/>
            </a:pPr>
            <a:r>
              <a:rPr lang="en-US" sz="3300" dirty="0"/>
              <a:t>Regular Updates</a:t>
            </a:r>
          </a:p>
          <a:p>
            <a:pPr>
              <a:buFont typeface="Wingdings" panose="05000000000000000000" pitchFamily="2" charset="2"/>
              <a:buChar char="ü"/>
            </a:pPr>
            <a:r>
              <a:rPr lang="en-US" sz="3300" dirty="0"/>
              <a:t>Wrap-up Meeting</a:t>
            </a:r>
          </a:p>
          <a:p>
            <a:pPr>
              <a:buFont typeface="Wingdings" panose="05000000000000000000" pitchFamily="2" charset="2"/>
              <a:buChar char="ü"/>
            </a:pPr>
            <a:endParaRPr lang="en-US" dirty="0"/>
          </a:p>
        </p:txBody>
      </p:sp>
      <p:sp>
        <p:nvSpPr>
          <p:cNvPr id="5" name="Title 4"/>
          <p:cNvSpPr>
            <a:spLocks noGrp="1"/>
          </p:cNvSpPr>
          <p:nvPr>
            <p:ph type="title"/>
          </p:nvPr>
        </p:nvSpPr>
        <p:spPr/>
        <p:txBody>
          <a:bodyPr>
            <a:normAutofit/>
          </a:bodyPr>
          <a:lstStyle/>
          <a:p>
            <a:r>
              <a:rPr lang="en-US" dirty="0"/>
              <a:t>Medium Project Summary: </a:t>
            </a:r>
            <a:br>
              <a:rPr lang="en-US" dirty="0"/>
            </a:br>
            <a:r>
              <a:rPr lang="en-US" dirty="0"/>
              <a:t>Data Import</a:t>
            </a:r>
          </a:p>
        </p:txBody>
      </p:sp>
    </p:spTree>
    <p:custDataLst>
      <p:tags r:id="rId1"/>
    </p:custDataLst>
    <p:extLst>
      <p:ext uri="{BB962C8B-B14F-4D97-AF65-F5344CB8AC3E}">
        <p14:creationId xmlns:p14="http://schemas.microsoft.com/office/powerpoint/2010/main" val="551597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4"/>
          </p:nvPr>
        </p:nvSpPr>
        <p:spPr/>
        <p:txBody>
          <a:bodyPr/>
          <a:lstStyle/>
          <a:p>
            <a:r>
              <a:rPr lang="en-US"/>
              <a:t>Large Project: TNEW Implementation</a:t>
            </a:r>
            <a:endParaRPr lang="en-US" dirty="0"/>
          </a:p>
        </p:txBody>
      </p:sp>
    </p:spTree>
    <p:custDataLst>
      <p:tags r:id="rId1"/>
    </p:custDataLst>
    <p:extLst>
      <p:ext uri="{BB962C8B-B14F-4D97-AF65-F5344CB8AC3E}">
        <p14:creationId xmlns:p14="http://schemas.microsoft.com/office/powerpoint/2010/main" val="15016140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Consider what you need to track:</a:t>
            </a:r>
          </a:p>
        </p:txBody>
      </p:sp>
      <p:grpSp>
        <p:nvGrpSpPr>
          <p:cNvPr id="2" name="Group 1"/>
          <p:cNvGrpSpPr/>
          <p:nvPr/>
        </p:nvGrpSpPr>
        <p:grpSpPr>
          <a:xfrm>
            <a:off x="457200" y="1657350"/>
            <a:ext cx="8321277" cy="4056983"/>
            <a:chOff x="1109009" y="1100220"/>
            <a:chExt cx="8839200" cy="4572000"/>
          </a:xfrm>
        </p:grpSpPr>
        <p:graphicFrame>
          <p:nvGraphicFramePr>
            <p:cNvPr id="14" name="Content Placeholder 3"/>
            <p:cNvGraphicFramePr>
              <a:graphicFrameLocks/>
            </p:cNvGraphicFramePr>
            <p:nvPr>
              <p:extLst/>
            </p:nvPr>
          </p:nvGraphicFramePr>
          <p:xfrm>
            <a:off x="1109009" y="1100220"/>
            <a:ext cx="8839200" cy="4572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5" name="Picture 14"/>
            <p:cNvPicPr>
              <a:picLocks noChangeAspect="1"/>
            </p:cNvPicPr>
            <p:nvPr/>
          </p:nvPicPr>
          <p:blipFill>
            <a:blip r:embed="rId9"/>
            <a:stretch>
              <a:fillRect/>
            </a:stretch>
          </p:blipFill>
          <p:spPr>
            <a:xfrm rot="10800000">
              <a:off x="5601332" y="2025617"/>
              <a:ext cx="1476374" cy="468848"/>
            </a:xfrm>
            <a:prstGeom prst="rect">
              <a:avLst/>
            </a:prstGeom>
          </p:spPr>
        </p:pic>
      </p:grpSp>
    </p:spTree>
    <p:custDataLst>
      <p:tags r:id="rId1"/>
    </p:custDataLst>
    <p:extLst>
      <p:ext uri="{BB962C8B-B14F-4D97-AF65-F5344CB8AC3E}">
        <p14:creationId xmlns:p14="http://schemas.microsoft.com/office/powerpoint/2010/main" val="10663511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4294967295"/>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7175" y="1943100"/>
            <a:ext cx="5572125" cy="2228850"/>
          </a:xfrm>
        </p:spPr>
      </p:pic>
      <p:pic>
        <p:nvPicPr>
          <p:cNvPr id="4" name="Picture 2" descr="http://www.grype.ca/wp-content/uploads/2013/08/Fotolia_51080167_XS-225x300.jpg"/>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3904" b="6385"/>
          <a:stretch/>
        </p:blipFill>
        <p:spPr bwMode="auto">
          <a:xfrm>
            <a:off x="6572250" y="3057526"/>
            <a:ext cx="2286000" cy="273438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400300" y="4375732"/>
            <a:ext cx="4171950" cy="1085850"/>
          </a:xfrm>
          <a:prstGeom prst="rect">
            <a:avLst/>
          </a:prstGeom>
          <a:noFill/>
        </p:spPr>
        <p:txBody>
          <a:bodyPr wrap="square" rtlCol="0" anchor="ctr">
            <a:noAutofit/>
          </a:bodyPr>
          <a:lstStyle/>
          <a:p>
            <a:pPr algn="ctr"/>
            <a:r>
              <a:rPr lang="en-US" sz="5400" b="1" dirty="0">
                <a:solidFill>
                  <a:srgbClr val="F0583F"/>
                </a:solidFill>
                <a:latin typeface="Arial Black"/>
              </a:rPr>
              <a:t>to define</a:t>
            </a:r>
          </a:p>
        </p:txBody>
      </p:sp>
    </p:spTree>
    <p:custDataLst>
      <p:tags r:id="rId1"/>
    </p:custDataLst>
    <p:extLst>
      <p:ext uri="{BB962C8B-B14F-4D97-AF65-F5344CB8AC3E}">
        <p14:creationId xmlns:p14="http://schemas.microsoft.com/office/powerpoint/2010/main" val="26958187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r"/>
            <a:r>
              <a:rPr lang="en-US" dirty="0"/>
              <a:t>Post-it</a:t>
            </a:r>
            <a:r>
              <a:rPr lang="en-US" sz="2700" baseline="50000" dirty="0"/>
              <a:t>®</a:t>
            </a:r>
            <a:r>
              <a:rPr lang="en-US" dirty="0"/>
              <a:t> Exercise</a:t>
            </a:r>
          </a:p>
        </p:txBody>
      </p:sp>
      <p:pic>
        <p:nvPicPr>
          <p:cNvPr id="8" name="Content Placeholder 7"/>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685800" y="2228850"/>
            <a:ext cx="5391150" cy="3371850"/>
          </a:xfrm>
        </p:spPr>
      </p:pic>
    </p:spTree>
    <p:custDataLst>
      <p:tags r:id="rId1"/>
    </p:custDataLst>
    <p:extLst>
      <p:ext uri="{BB962C8B-B14F-4D97-AF65-F5344CB8AC3E}">
        <p14:creationId xmlns:p14="http://schemas.microsoft.com/office/powerpoint/2010/main" val="19235550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en-US" dirty="0"/>
              <a:t>Post-it</a:t>
            </a:r>
            <a:r>
              <a:rPr lang="en-US" sz="2700" baseline="50000" dirty="0"/>
              <a:t>®</a:t>
            </a:r>
            <a:r>
              <a:rPr lang="en-US" dirty="0"/>
              <a:t> Exercise End Result</a:t>
            </a:r>
          </a:p>
        </p:txBody>
      </p:sp>
      <p:pic>
        <p:nvPicPr>
          <p:cNvPr id="5" name="Picture 4"/>
          <p:cNvPicPr>
            <a:picLocks noChangeAspect="1"/>
          </p:cNvPicPr>
          <p:nvPr/>
        </p:nvPicPr>
        <p:blipFill>
          <a:blip r:embed="rId4"/>
          <a:stretch>
            <a:fillRect/>
          </a:stretch>
        </p:blipFill>
        <p:spPr>
          <a:xfrm>
            <a:off x="1028700" y="2914650"/>
            <a:ext cx="7293769" cy="1928813"/>
          </a:xfrm>
          <a:prstGeom prst="rect">
            <a:avLst/>
          </a:prstGeom>
        </p:spPr>
      </p:pic>
    </p:spTree>
    <p:custDataLst>
      <p:tags r:id="rId1"/>
    </p:custDataLst>
    <p:extLst>
      <p:ext uri="{BB962C8B-B14F-4D97-AF65-F5344CB8AC3E}">
        <p14:creationId xmlns:p14="http://schemas.microsoft.com/office/powerpoint/2010/main" val="383316670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14550"/>
            <a:ext cx="8229600" cy="3600450"/>
          </a:xfrm>
        </p:spPr>
        <p:txBody>
          <a:bodyPr/>
          <a:lstStyle/>
          <a:p>
            <a:r>
              <a:rPr lang="en-US" dirty="0"/>
              <a:t>Success criteria</a:t>
            </a:r>
          </a:p>
          <a:p>
            <a:r>
              <a:rPr lang="en-US" dirty="0"/>
              <a:t>Assumptions and constraints</a:t>
            </a:r>
          </a:p>
          <a:p>
            <a:r>
              <a:rPr lang="en-US" dirty="0"/>
              <a:t>Risk register</a:t>
            </a:r>
          </a:p>
        </p:txBody>
      </p:sp>
      <p:sp>
        <p:nvSpPr>
          <p:cNvPr id="2" name="Title 1"/>
          <p:cNvSpPr>
            <a:spLocks noGrp="1"/>
          </p:cNvSpPr>
          <p:nvPr>
            <p:ph type="title"/>
          </p:nvPr>
        </p:nvSpPr>
        <p:spPr/>
        <p:txBody>
          <a:bodyPr/>
          <a:lstStyle/>
          <a:p>
            <a:r>
              <a:rPr lang="en-US"/>
              <a:t>May Include</a:t>
            </a:r>
            <a:endParaRPr lang="en-US" dirty="0"/>
          </a:p>
        </p:txBody>
      </p:sp>
      <p:graphicFrame>
        <p:nvGraphicFramePr>
          <p:cNvPr id="5" name="Content Placeholder 4"/>
          <p:cNvGraphicFramePr>
            <a:graphicFrameLocks noGrp="1"/>
          </p:cNvGraphicFramePr>
          <p:nvPr>
            <p:ph sz="half" idx="4294967295"/>
            <p:extLst/>
          </p:nvPr>
        </p:nvGraphicFramePr>
        <p:xfrm>
          <a:off x="971551" y="3771900"/>
          <a:ext cx="7258051" cy="1668780"/>
        </p:xfrm>
        <a:graphic>
          <a:graphicData uri="http://schemas.openxmlformats.org/drawingml/2006/table">
            <a:tbl>
              <a:tblPr firstRow="1" bandRow="1">
                <a:tableStyleId>{21E4AEA4-8DFA-4A89-87EB-49C32662AFE0}</a:tableStyleId>
              </a:tblPr>
              <a:tblGrid>
                <a:gridCol w="1575761">
                  <a:extLst>
                    <a:ext uri="{9D8B030D-6E8A-4147-A177-3AD203B41FA5}">
                      <a16:colId xmlns="" xmlns:a16="http://schemas.microsoft.com/office/drawing/2014/main" val="20000"/>
                    </a:ext>
                  </a:extLst>
                </a:gridCol>
                <a:gridCol w="1575761">
                  <a:extLst>
                    <a:ext uri="{9D8B030D-6E8A-4147-A177-3AD203B41FA5}">
                      <a16:colId xmlns="" xmlns:a16="http://schemas.microsoft.com/office/drawing/2014/main" val="20001"/>
                    </a:ext>
                  </a:extLst>
                </a:gridCol>
                <a:gridCol w="1575761">
                  <a:extLst>
                    <a:ext uri="{9D8B030D-6E8A-4147-A177-3AD203B41FA5}">
                      <a16:colId xmlns="" xmlns:a16="http://schemas.microsoft.com/office/drawing/2014/main" val="20002"/>
                    </a:ext>
                  </a:extLst>
                </a:gridCol>
                <a:gridCol w="2530768">
                  <a:extLst>
                    <a:ext uri="{9D8B030D-6E8A-4147-A177-3AD203B41FA5}">
                      <a16:colId xmlns="" xmlns:a16="http://schemas.microsoft.com/office/drawing/2014/main" val="20003"/>
                    </a:ext>
                  </a:extLst>
                </a:gridCol>
              </a:tblGrid>
              <a:tr h="321428">
                <a:tc>
                  <a:txBody>
                    <a:bodyPr/>
                    <a:lstStyle/>
                    <a:p>
                      <a:r>
                        <a:rPr lang="en-US" sz="1500" dirty="0"/>
                        <a:t>Risk</a:t>
                      </a:r>
                    </a:p>
                  </a:txBody>
                  <a:tcPr marL="68580" marR="68580" marT="34290" marB="34290"/>
                </a:tc>
                <a:tc>
                  <a:txBody>
                    <a:bodyPr/>
                    <a:lstStyle/>
                    <a:p>
                      <a:r>
                        <a:rPr lang="en-US" sz="1500" dirty="0"/>
                        <a:t>Probability</a:t>
                      </a:r>
                    </a:p>
                  </a:txBody>
                  <a:tcPr marL="68580" marR="68580" marT="34290" marB="34290"/>
                </a:tc>
                <a:tc>
                  <a:txBody>
                    <a:bodyPr/>
                    <a:lstStyle/>
                    <a:p>
                      <a:r>
                        <a:rPr lang="en-US" sz="1500" dirty="0"/>
                        <a:t>Impact</a:t>
                      </a:r>
                    </a:p>
                  </a:txBody>
                  <a:tcPr marL="68580" marR="68580" marT="34290" marB="34290"/>
                </a:tc>
                <a:tc>
                  <a:txBody>
                    <a:bodyPr/>
                    <a:lstStyle/>
                    <a:p>
                      <a:r>
                        <a:rPr lang="en-US" sz="1500" dirty="0"/>
                        <a:t>Strategy</a:t>
                      </a:r>
                    </a:p>
                  </a:txBody>
                  <a:tcPr marL="68580" marR="68580" marT="34290" marB="34290"/>
                </a:tc>
                <a:extLst>
                  <a:ext uri="{0D108BD9-81ED-4DB2-BD59-A6C34878D82A}">
                    <a16:rowId xmlns="" xmlns:a16="http://schemas.microsoft.com/office/drawing/2014/main" val="10000"/>
                  </a:ext>
                </a:extLst>
              </a:tr>
              <a:tr h="554792">
                <a:tc>
                  <a:txBody>
                    <a:bodyPr/>
                    <a:lstStyle/>
                    <a:p>
                      <a:r>
                        <a:rPr lang="en-US" sz="1500" dirty="0"/>
                        <a:t>Change in key staff</a:t>
                      </a:r>
                    </a:p>
                  </a:txBody>
                  <a:tcPr marL="68580" marR="68580" marT="34290" marB="34290"/>
                </a:tc>
                <a:tc>
                  <a:txBody>
                    <a:bodyPr/>
                    <a:lstStyle/>
                    <a:p>
                      <a:r>
                        <a:rPr lang="en-US" sz="1500" dirty="0"/>
                        <a:t>High</a:t>
                      </a:r>
                    </a:p>
                  </a:txBody>
                  <a:tcPr marL="68580" marR="68580" marT="34290" marB="34290"/>
                </a:tc>
                <a:tc>
                  <a:txBody>
                    <a:bodyPr/>
                    <a:lstStyle/>
                    <a:p>
                      <a:r>
                        <a:rPr lang="en-US" sz="1500" dirty="0"/>
                        <a:t>Medium</a:t>
                      </a:r>
                    </a:p>
                  </a:txBody>
                  <a:tcPr marL="68580" marR="68580" marT="34290" marB="34290"/>
                </a:tc>
                <a:tc>
                  <a:txBody>
                    <a:bodyPr/>
                    <a:lstStyle/>
                    <a:p>
                      <a:r>
                        <a:rPr lang="en-US" sz="1500" dirty="0"/>
                        <a:t>Mitigate – 2 people from each area are involved</a:t>
                      </a:r>
                    </a:p>
                  </a:txBody>
                  <a:tcPr marL="68580" marR="68580" marT="34290" marB="34290"/>
                </a:tc>
                <a:extLst>
                  <a:ext uri="{0D108BD9-81ED-4DB2-BD59-A6C34878D82A}">
                    <a16:rowId xmlns="" xmlns:a16="http://schemas.microsoft.com/office/drawing/2014/main" val="10001"/>
                  </a:ext>
                </a:extLst>
              </a:tr>
              <a:tr h="792560">
                <a:tc>
                  <a:txBody>
                    <a:bodyPr/>
                    <a:lstStyle/>
                    <a:p>
                      <a:r>
                        <a:rPr lang="en-US" sz="1500" dirty="0"/>
                        <a:t>Current</a:t>
                      </a:r>
                      <a:r>
                        <a:rPr lang="en-US" sz="1500" baseline="0" dirty="0"/>
                        <a:t> site stops functioning</a:t>
                      </a:r>
                      <a:endParaRPr lang="en-US" sz="1500" dirty="0"/>
                    </a:p>
                  </a:txBody>
                  <a:tcPr marL="68580" marR="68580" marT="34290" marB="34290"/>
                </a:tc>
                <a:tc>
                  <a:txBody>
                    <a:bodyPr/>
                    <a:lstStyle/>
                    <a:p>
                      <a:r>
                        <a:rPr lang="en-US" sz="1500" dirty="0"/>
                        <a:t>Low</a:t>
                      </a:r>
                    </a:p>
                  </a:txBody>
                  <a:tcPr marL="68580" marR="68580" marT="34290" marB="34290"/>
                </a:tc>
                <a:tc>
                  <a:txBody>
                    <a:bodyPr/>
                    <a:lstStyle/>
                    <a:p>
                      <a:r>
                        <a:rPr lang="en-US" sz="1500" dirty="0"/>
                        <a:t>High</a:t>
                      </a:r>
                    </a:p>
                  </a:txBody>
                  <a:tcPr marL="68580" marR="68580" marT="34290" marB="34290"/>
                </a:tc>
                <a:tc>
                  <a:txBody>
                    <a:bodyPr/>
                    <a:lstStyle/>
                    <a:p>
                      <a:r>
                        <a:rPr lang="en-US" sz="1500" dirty="0"/>
                        <a:t>Avoidance – ensure regular</a:t>
                      </a:r>
                      <a:r>
                        <a:rPr lang="en-US" sz="1500" baseline="0" dirty="0"/>
                        <a:t> backups are scheduled</a:t>
                      </a:r>
                      <a:endParaRPr lang="en-US" sz="1500" dirty="0"/>
                    </a:p>
                  </a:txBody>
                  <a:tcPr marL="68580" marR="68580" marT="34290" marB="34290"/>
                </a:tc>
                <a:extLst>
                  <a:ext uri="{0D108BD9-81ED-4DB2-BD59-A6C34878D82A}">
                    <a16:rowId xmlns="" xmlns:a16="http://schemas.microsoft.com/office/drawing/2014/main" val="10002"/>
                  </a:ext>
                </a:extLst>
              </a:tr>
            </a:tbl>
          </a:graphicData>
        </a:graphic>
      </p:graphicFrame>
    </p:spTree>
    <p:custDataLst>
      <p:tags r:id="rId1"/>
    </p:custDataLst>
    <p:extLst>
      <p:ext uri="{BB962C8B-B14F-4D97-AF65-F5344CB8AC3E}">
        <p14:creationId xmlns:p14="http://schemas.microsoft.com/office/powerpoint/2010/main" val="29129425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285750" y="2171700"/>
            <a:ext cx="7658100" cy="3657600"/>
          </a:xfrm>
        </p:spPr>
        <p:txBody>
          <a:bodyPr/>
          <a:lstStyle/>
          <a:p>
            <a:r>
              <a:rPr lang="en-US" dirty="0"/>
              <a:t>Communication Plan – including general updates and budget tracking</a:t>
            </a:r>
          </a:p>
          <a:p>
            <a:endParaRPr lang="en-US" dirty="0"/>
          </a:p>
          <a:p>
            <a:r>
              <a:rPr lang="en-US" dirty="0"/>
              <a:t>Definition of roles and </a:t>
            </a:r>
            <a:br>
              <a:rPr lang="en-US" dirty="0"/>
            </a:br>
            <a:r>
              <a:rPr lang="en-US" dirty="0"/>
              <a:t>responsibilities</a:t>
            </a:r>
          </a:p>
        </p:txBody>
      </p:sp>
      <p:sp>
        <p:nvSpPr>
          <p:cNvPr id="5" name="Title 4"/>
          <p:cNvSpPr>
            <a:spLocks noGrp="1"/>
          </p:cNvSpPr>
          <p:nvPr>
            <p:ph type="title"/>
          </p:nvPr>
        </p:nvSpPr>
        <p:spPr/>
        <p:txBody>
          <a:bodyPr/>
          <a:lstStyle/>
          <a:p>
            <a:r>
              <a:rPr lang="en-US"/>
              <a:t>Other Large Project Tools</a:t>
            </a:r>
            <a:endParaRPr lang="en-US" dirty="0"/>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94201" y="2990062"/>
            <a:ext cx="4327499" cy="2839238"/>
          </a:xfrm>
          <a:prstGeom prst="rect">
            <a:avLst/>
          </a:prstGeom>
        </p:spPr>
      </p:pic>
    </p:spTree>
    <p:custDataLst>
      <p:tags r:id="rId1"/>
    </p:custDataLst>
    <p:extLst>
      <p:ext uri="{BB962C8B-B14F-4D97-AF65-F5344CB8AC3E}">
        <p14:creationId xmlns:p14="http://schemas.microsoft.com/office/powerpoint/2010/main" val="40778306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1485900" y="1935837"/>
            <a:ext cx="3207897" cy="1950363"/>
          </a:xfrm>
        </p:spPr>
      </p:pic>
      <p:pic>
        <p:nvPicPr>
          <p:cNvPr id="6" name="Content Placeholder 5"/>
          <p:cNvPicPr>
            <a:picLocks noGrp="1" noChangeAspect="1"/>
          </p:cNvPicPr>
          <p:nvPr>
            <p:ph sz="half" idx="10"/>
          </p:nvPr>
        </p:nvPicPr>
        <p:blipFill>
          <a:blip r:embed="rId5">
            <a:extLst>
              <a:ext uri="{28A0092B-C50C-407E-A947-70E740481C1C}">
                <a14:useLocalDpi xmlns:a14="http://schemas.microsoft.com/office/drawing/2010/main" val="0"/>
              </a:ext>
            </a:extLst>
          </a:blip>
          <a:stretch>
            <a:fillRect/>
          </a:stretch>
        </p:blipFill>
        <p:spPr>
          <a:xfrm>
            <a:off x="2293576" y="3143251"/>
            <a:ext cx="5484443" cy="2276044"/>
          </a:xfrm>
        </p:spPr>
      </p:pic>
      <p:sp>
        <p:nvSpPr>
          <p:cNvPr id="2" name="Title 1"/>
          <p:cNvSpPr>
            <a:spLocks noGrp="1"/>
          </p:cNvSpPr>
          <p:nvPr>
            <p:ph type="title"/>
          </p:nvPr>
        </p:nvSpPr>
        <p:spPr/>
        <p:txBody>
          <a:bodyPr/>
          <a:lstStyle/>
          <a:p>
            <a:r>
              <a:rPr lang="en-US" dirty="0"/>
              <a:t>Other Large Project Tools</a:t>
            </a:r>
          </a:p>
        </p:txBody>
      </p:sp>
    </p:spTree>
    <p:custDataLst>
      <p:tags r:id="rId1"/>
    </p:custDataLst>
    <p:extLst>
      <p:ext uri="{BB962C8B-B14F-4D97-AF65-F5344CB8AC3E}">
        <p14:creationId xmlns:p14="http://schemas.microsoft.com/office/powerpoint/2010/main" val="314953555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457201" y="2351398"/>
            <a:ext cx="3657665" cy="2906402"/>
          </a:xfrm>
        </p:spPr>
      </p:pic>
      <p:sp>
        <p:nvSpPr>
          <p:cNvPr id="4" name="Content Placeholder 3"/>
          <p:cNvSpPr>
            <a:spLocks noGrp="1"/>
          </p:cNvSpPr>
          <p:nvPr>
            <p:ph sz="half" idx="10"/>
          </p:nvPr>
        </p:nvSpPr>
        <p:spPr>
          <a:xfrm>
            <a:off x="4629150" y="2114551"/>
            <a:ext cx="4057650" cy="3600450"/>
          </a:xfrm>
        </p:spPr>
        <p:txBody>
          <a:bodyPr>
            <a:normAutofit/>
          </a:bodyPr>
          <a:lstStyle/>
          <a:p>
            <a:pPr marL="0" indent="0">
              <a:buNone/>
            </a:pPr>
            <a:r>
              <a:rPr lang="en-US" dirty="0">
                <a:solidFill>
                  <a:srgbClr val="F0583F"/>
                </a:solidFill>
              </a:rPr>
              <a:t>Retrospectives</a:t>
            </a:r>
            <a:r>
              <a:rPr lang="en-US" dirty="0"/>
              <a:t> can take many forms:</a:t>
            </a:r>
          </a:p>
          <a:p>
            <a:pPr lvl="1"/>
            <a:r>
              <a:rPr lang="en-US" dirty="0"/>
              <a:t>Keep doing, stop doing, start doing</a:t>
            </a:r>
          </a:p>
          <a:p>
            <a:pPr lvl="1"/>
            <a:r>
              <a:rPr lang="en-US" dirty="0"/>
              <a:t>What worked well? What should we change? Puzzles?</a:t>
            </a:r>
          </a:p>
          <a:p>
            <a:pPr lvl="1"/>
            <a:r>
              <a:rPr lang="en-US" dirty="0"/>
              <a:t>Drop, add, keep, improve</a:t>
            </a:r>
          </a:p>
        </p:txBody>
      </p:sp>
      <p:sp>
        <p:nvSpPr>
          <p:cNvPr id="2" name="Title 1"/>
          <p:cNvSpPr>
            <a:spLocks noGrp="1"/>
          </p:cNvSpPr>
          <p:nvPr>
            <p:ph type="title"/>
          </p:nvPr>
        </p:nvSpPr>
        <p:spPr/>
        <p:txBody>
          <a:bodyPr/>
          <a:lstStyle/>
          <a:p>
            <a:r>
              <a:rPr lang="en-US"/>
              <a:t>Other Large Project Tools</a:t>
            </a:r>
            <a:endParaRPr lang="en-US" dirty="0"/>
          </a:p>
        </p:txBody>
      </p:sp>
    </p:spTree>
    <p:custDataLst>
      <p:tags r:id="rId1"/>
    </p:custDataLst>
    <p:extLst>
      <p:ext uri="{BB962C8B-B14F-4D97-AF65-F5344CB8AC3E}">
        <p14:creationId xmlns:p14="http://schemas.microsoft.com/office/powerpoint/2010/main" val="166327278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1314450" y="2400300"/>
            <a:ext cx="8229600" cy="3371850"/>
          </a:xfrm>
        </p:spPr>
        <p:txBody>
          <a:bodyPr/>
          <a:lstStyle/>
          <a:p>
            <a:pPr>
              <a:buFont typeface="Wingdings" panose="05000000000000000000" pitchFamily="2" charset="2"/>
              <a:buChar char="ü"/>
            </a:pPr>
            <a:r>
              <a:rPr lang="en-US" sz="3000" dirty="0"/>
              <a:t>Kickoff Meeting</a:t>
            </a:r>
          </a:p>
          <a:p>
            <a:pPr>
              <a:buFont typeface="Wingdings" panose="05000000000000000000" pitchFamily="2" charset="2"/>
              <a:buChar char="ü"/>
            </a:pPr>
            <a:r>
              <a:rPr lang="en-US" sz="3000" dirty="0"/>
              <a:t>Project Definition Document</a:t>
            </a:r>
          </a:p>
          <a:p>
            <a:pPr>
              <a:buFont typeface="Wingdings" panose="05000000000000000000" pitchFamily="2" charset="2"/>
              <a:buChar char="ü"/>
            </a:pPr>
            <a:r>
              <a:rPr lang="en-US" sz="3000" dirty="0"/>
              <a:t>Project Plan</a:t>
            </a:r>
          </a:p>
          <a:p>
            <a:pPr>
              <a:buFont typeface="Wingdings" panose="05000000000000000000" pitchFamily="2" charset="2"/>
              <a:buChar char="ü"/>
            </a:pPr>
            <a:r>
              <a:rPr lang="en-US" sz="3000" dirty="0"/>
              <a:t>Regular Updates</a:t>
            </a:r>
          </a:p>
          <a:p>
            <a:pPr>
              <a:buFont typeface="Wingdings" panose="05000000000000000000" pitchFamily="2" charset="2"/>
              <a:buChar char="ü"/>
            </a:pPr>
            <a:r>
              <a:rPr lang="en-US" sz="3000" dirty="0"/>
              <a:t>Regular Retrospectives</a:t>
            </a:r>
          </a:p>
          <a:p>
            <a:pPr>
              <a:buFont typeface="Wingdings" panose="05000000000000000000" pitchFamily="2" charset="2"/>
              <a:buChar char="ü"/>
            </a:pPr>
            <a:r>
              <a:rPr lang="en-US" sz="3000" dirty="0"/>
              <a:t>Wrap-up Meeting</a:t>
            </a:r>
          </a:p>
          <a:p>
            <a:pPr>
              <a:buFont typeface="Wingdings" panose="05000000000000000000" pitchFamily="2" charset="2"/>
              <a:buChar char="ü"/>
            </a:pPr>
            <a:endParaRPr lang="en-US" dirty="0"/>
          </a:p>
        </p:txBody>
      </p:sp>
      <p:sp>
        <p:nvSpPr>
          <p:cNvPr id="5" name="Title 4"/>
          <p:cNvSpPr>
            <a:spLocks noGrp="1"/>
          </p:cNvSpPr>
          <p:nvPr>
            <p:ph type="title"/>
          </p:nvPr>
        </p:nvSpPr>
        <p:spPr/>
        <p:txBody>
          <a:bodyPr>
            <a:normAutofit/>
          </a:bodyPr>
          <a:lstStyle/>
          <a:p>
            <a:r>
              <a:rPr lang="en-US" dirty="0"/>
              <a:t>Large Project Summary:</a:t>
            </a:r>
            <a:br>
              <a:rPr lang="en-US" dirty="0"/>
            </a:br>
            <a:r>
              <a:rPr lang="en-US" dirty="0"/>
              <a:t>TNEW Implementation</a:t>
            </a:r>
          </a:p>
        </p:txBody>
      </p:sp>
    </p:spTree>
    <p:custDataLst>
      <p:tags r:id="rId1"/>
    </p:custDataLst>
    <p:extLst>
      <p:ext uri="{BB962C8B-B14F-4D97-AF65-F5344CB8AC3E}">
        <p14:creationId xmlns:p14="http://schemas.microsoft.com/office/powerpoint/2010/main" val="84292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4"/>
          </p:nvPr>
        </p:nvSpPr>
        <p:spPr/>
        <p:txBody>
          <a:bodyPr/>
          <a:lstStyle/>
          <a:p>
            <a:r>
              <a:rPr lang="en-US"/>
              <a:t>When a Project Goes Off the Rails</a:t>
            </a:r>
            <a:endParaRPr lang="en-US" dirty="0"/>
          </a:p>
        </p:txBody>
      </p:sp>
    </p:spTree>
    <p:custDataLst>
      <p:tags r:id="rId1"/>
    </p:custDataLst>
    <p:extLst>
      <p:ext uri="{BB962C8B-B14F-4D97-AF65-F5344CB8AC3E}">
        <p14:creationId xmlns:p14="http://schemas.microsoft.com/office/powerpoint/2010/main" val="28660762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Now what?</a:t>
            </a:r>
            <a:endParaRPr lang="en-US" dirty="0"/>
          </a:p>
        </p:txBody>
      </p:sp>
      <p:pic>
        <p:nvPicPr>
          <p:cNvPr id="5" name="Content Placeholder 4"/>
          <p:cNvPicPr>
            <a:picLocks noGrp="1" noChangeAspect="1"/>
          </p:cNvPicPr>
          <p:nvPr>
            <p:ph idx="4294967295"/>
          </p:nvPr>
        </p:nvPicPr>
        <p:blipFill>
          <a:blip r:embed="rId4">
            <a:extLst>
              <a:ext uri="{28A0092B-C50C-407E-A947-70E740481C1C}">
                <a14:useLocalDpi xmlns:a14="http://schemas.microsoft.com/office/drawing/2010/main" val="0"/>
              </a:ext>
            </a:extLst>
          </a:blip>
          <a:stretch>
            <a:fillRect/>
          </a:stretch>
        </p:blipFill>
        <p:spPr>
          <a:xfrm>
            <a:off x="2543175" y="2221804"/>
            <a:ext cx="4057650" cy="3158729"/>
          </a:xfrm>
        </p:spPr>
      </p:pic>
    </p:spTree>
    <p:custDataLst>
      <p:tags r:id="rId1"/>
    </p:custDataLst>
    <p:extLst>
      <p:ext uri="{BB962C8B-B14F-4D97-AF65-F5344CB8AC3E}">
        <p14:creationId xmlns:p14="http://schemas.microsoft.com/office/powerpoint/2010/main" val="23588605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When in doubt…</a:t>
            </a:r>
          </a:p>
        </p:txBody>
      </p:sp>
      <p:pic>
        <p:nvPicPr>
          <p:cNvPr id="4" name="Content Placeholder 3"/>
          <p:cNvPicPr>
            <a:picLocks noGrp="1" noChangeAspect="1"/>
          </p:cNvPicPr>
          <p:nvPr>
            <p:ph idx="4294967295"/>
          </p:nvPr>
        </p:nvPicPr>
        <p:blipFill>
          <a:blip r:embed="rId4">
            <a:extLst>
              <a:ext uri="{28A0092B-C50C-407E-A947-70E740481C1C}">
                <a14:useLocalDpi xmlns:a14="http://schemas.microsoft.com/office/drawing/2010/main" val="0"/>
              </a:ext>
            </a:extLst>
          </a:blip>
          <a:stretch>
            <a:fillRect/>
          </a:stretch>
        </p:blipFill>
        <p:spPr>
          <a:xfrm>
            <a:off x="2428875" y="2226502"/>
            <a:ext cx="4286250" cy="3221831"/>
          </a:xfrm>
        </p:spPr>
      </p:pic>
    </p:spTree>
    <p:custDataLst>
      <p:tags r:id="rId1"/>
    </p:custDataLst>
    <p:extLst>
      <p:ext uri="{BB962C8B-B14F-4D97-AF65-F5344CB8AC3E}">
        <p14:creationId xmlns:p14="http://schemas.microsoft.com/office/powerpoint/2010/main" val="131295033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Sample Communication Plan</a:t>
            </a:r>
          </a:p>
        </p:txBody>
      </p:sp>
      <p:pic>
        <p:nvPicPr>
          <p:cNvPr id="3" name="Picture 2"/>
          <p:cNvPicPr>
            <a:picLocks noChangeAspect="1"/>
          </p:cNvPicPr>
          <p:nvPr/>
        </p:nvPicPr>
        <p:blipFill>
          <a:blip r:embed="rId4"/>
          <a:stretch>
            <a:fillRect/>
          </a:stretch>
        </p:blipFill>
        <p:spPr>
          <a:xfrm>
            <a:off x="380673" y="2181225"/>
            <a:ext cx="8363278" cy="3527310"/>
          </a:xfrm>
          <a:prstGeom prst="rect">
            <a:avLst/>
          </a:prstGeom>
        </p:spPr>
      </p:pic>
    </p:spTree>
    <p:custDataLst>
      <p:tags r:id="rId1"/>
    </p:custDataLst>
    <p:extLst>
      <p:ext uri="{BB962C8B-B14F-4D97-AF65-F5344CB8AC3E}">
        <p14:creationId xmlns:p14="http://schemas.microsoft.com/office/powerpoint/2010/main" val="348359892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3271838" y="2171700"/>
            <a:ext cx="2657475" cy="3543300"/>
          </a:xfrm>
        </p:spPr>
      </p:pic>
      <p:sp>
        <p:nvSpPr>
          <p:cNvPr id="2" name="Title 1"/>
          <p:cNvSpPr>
            <a:spLocks noGrp="1"/>
          </p:cNvSpPr>
          <p:nvPr>
            <p:ph type="title"/>
          </p:nvPr>
        </p:nvSpPr>
        <p:spPr>
          <a:xfrm>
            <a:off x="228600" y="1371600"/>
            <a:ext cx="8743950" cy="685800"/>
          </a:xfrm>
        </p:spPr>
        <p:txBody>
          <a:bodyPr>
            <a:normAutofit fontScale="90000"/>
          </a:bodyPr>
          <a:lstStyle/>
          <a:p>
            <a:r>
              <a:rPr lang="en-US" dirty="0"/>
              <a:t>Consider tackling the problem visually</a:t>
            </a:r>
          </a:p>
        </p:txBody>
      </p:sp>
    </p:spTree>
    <p:custDataLst>
      <p:tags r:id="rId1"/>
    </p:custDataLst>
    <p:extLst>
      <p:ext uri="{BB962C8B-B14F-4D97-AF65-F5344CB8AC3E}">
        <p14:creationId xmlns:p14="http://schemas.microsoft.com/office/powerpoint/2010/main" val="22162956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12"/>
          <p:cNvSpPr>
            <a:spLocks noGrp="1"/>
          </p:cNvSpPr>
          <p:nvPr>
            <p:ph sz="half" idx="1"/>
          </p:nvPr>
        </p:nvSpPr>
        <p:spPr/>
        <p:txBody>
          <a:bodyPr>
            <a:normAutofit/>
          </a:bodyPr>
          <a:lstStyle/>
          <a:p>
            <a:pPr marL="0" indent="0" algn="ctr">
              <a:buNone/>
            </a:pPr>
            <a:endParaRPr lang="en-US" dirty="0"/>
          </a:p>
          <a:p>
            <a:pPr marL="0" indent="0" algn="ctr">
              <a:buNone/>
            </a:pPr>
            <a:endParaRPr lang="en-US" dirty="0"/>
          </a:p>
          <a:p>
            <a:pPr marL="0" indent="0" algn="ctr">
              <a:buNone/>
            </a:pPr>
            <a:r>
              <a:rPr lang="en-US" dirty="0"/>
              <a:t>Don’t forget the Project Management triangle!</a:t>
            </a:r>
          </a:p>
          <a:p>
            <a:pPr marL="0" indent="0" algn="ctr">
              <a:buNone/>
            </a:pPr>
            <a:endParaRPr lang="en-US" dirty="0"/>
          </a:p>
        </p:txBody>
      </p:sp>
      <p:sp>
        <p:nvSpPr>
          <p:cNvPr id="4" name="Title 3"/>
          <p:cNvSpPr>
            <a:spLocks noGrp="1"/>
          </p:cNvSpPr>
          <p:nvPr>
            <p:ph type="title"/>
          </p:nvPr>
        </p:nvSpPr>
        <p:spPr/>
        <p:txBody>
          <a:bodyPr/>
          <a:lstStyle/>
          <a:p>
            <a:r>
              <a:rPr lang="en-US"/>
              <a:t>And, of course…</a:t>
            </a:r>
            <a:endParaRPr lang="en-US" dirty="0"/>
          </a:p>
        </p:txBody>
      </p:sp>
      <p:pic>
        <p:nvPicPr>
          <p:cNvPr id="1030" name="Picture 6" descr="http://sparksolutions.co/wp-content/uploads/2015/12/ProjectManagementTriangle.png"/>
          <p:cNvPicPr>
            <a:picLocks noGrp="1" noChangeAspect="1" noChangeArrowheads="1"/>
          </p:cNvPicPr>
          <p:nvPr>
            <p:ph sz="half" idx="10"/>
          </p:nvPr>
        </p:nvPicPr>
        <p:blipFill>
          <a:blip r:embed="rId4">
            <a:extLst>
              <a:ext uri="{28A0092B-C50C-407E-A947-70E740481C1C}">
                <a14:useLocalDpi xmlns:a14="http://schemas.microsoft.com/office/drawing/2010/main" val="0"/>
              </a:ext>
            </a:extLst>
          </a:blip>
          <a:srcRect/>
          <a:stretch>
            <a:fillRect/>
          </a:stretch>
        </p:blipFill>
        <p:spPr bwMode="auto">
          <a:xfrm>
            <a:off x="5143501" y="1943100"/>
            <a:ext cx="3140273" cy="340196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6842582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a:t>Portfolio Management</a:t>
            </a:r>
            <a:endParaRPr lang="en-US" dirty="0"/>
          </a:p>
        </p:txBody>
      </p:sp>
    </p:spTree>
    <p:custDataLst>
      <p:tags r:id="rId1"/>
    </p:custDataLst>
    <p:extLst>
      <p:ext uri="{BB962C8B-B14F-4D97-AF65-F5344CB8AC3E}">
        <p14:creationId xmlns:p14="http://schemas.microsoft.com/office/powerpoint/2010/main" val="30812763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fontAlgn="ctr"/>
            <a:r>
              <a:rPr lang="en-US" sz="2700" dirty="0"/>
              <a:t>Management of multiple projects</a:t>
            </a:r>
          </a:p>
          <a:p>
            <a:pPr lvl="1" fontAlgn="ctr"/>
            <a:r>
              <a:rPr lang="en-US" sz="2400" dirty="0"/>
              <a:t>Managing project competition:</a:t>
            </a:r>
          </a:p>
          <a:p>
            <a:pPr lvl="2" fontAlgn="ctr"/>
            <a:r>
              <a:rPr lang="en-US" sz="2100" dirty="0"/>
              <a:t>Priorities and Timelines</a:t>
            </a:r>
          </a:p>
          <a:p>
            <a:pPr lvl="2" fontAlgn="ctr"/>
            <a:r>
              <a:rPr lang="en-US" sz="2100" dirty="0"/>
              <a:t>Resources</a:t>
            </a:r>
          </a:p>
          <a:p>
            <a:pPr lvl="2" fontAlgn="ctr"/>
            <a:r>
              <a:rPr lang="en-US" sz="2100" dirty="0"/>
              <a:t>Budgets</a:t>
            </a:r>
          </a:p>
        </p:txBody>
      </p:sp>
      <p:sp>
        <p:nvSpPr>
          <p:cNvPr id="2" name="Title 1"/>
          <p:cNvSpPr>
            <a:spLocks noGrp="1"/>
          </p:cNvSpPr>
          <p:nvPr>
            <p:ph type="title"/>
          </p:nvPr>
        </p:nvSpPr>
        <p:spPr/>
        <p:txBody>
          <a:bodyPr/>
          <a:lstStyle/>
          <a:p>
            <a:r>
              <a:rPr lang="en-US" dirty="0"/>
              <a:t>Portfolio Management</a:t>
            </a:r>
          </a:p>
        </p:txBody>
      </p:sp>
      <p:pic>
        <p:nvPicPr>
          <p:cNvPr id="4" name="Picture 3"/>
          <p:cNvPicPr>
            <a:picLocks noChangeAspect="1"/>
          </p:cNvPicPr>
          <p:nvPr/>
        </p:nvPicPr>
        <p:blipFill>
          <a:blip r:embed="rId4">
            <a:clrChange>
              <a:clrFrom>
                <a:srgbClr val="EFEFEF"/>
              </a:clrFrom>
              <a:clrTo>
                <a:srgbClr val="EFEFEF">
                  <a:alpha val="0"/>
                </a:srgbClr>
              </a:clrTo>
            </a:clrChange>
            <a:extLst>
              <a:ext uri="{28A0092B-C50C-407E-A947-70E740481C1C}">
                <a14:useLocalDpi xmlns:a14="http://schemas.microsoft.com/office/drawing/2010/main" val="0"/>
              </a:ext>
            </a:extLst>
          </a:blip>
          <a:stretch>
            <a:fillRect/>
          </a:stretch>
        </p:blipFill>
        <p:spPr>
          <a:xfrm>
            <a:off x="5114925" y="3486150"/>
            <a:ext cx="3571875" cy="2381250"/>
          </a:xfrm>
          <a:prstGeom prst="rect">
            <a:avLst/>
          </a:prstGeom>
        </p:spPr>
      </p:pic>
    </p:spTree>
    <p:custDataLst>
      <p:tags r:id="rId1"/>
    </p:custDataLst>
    <p:extLst>
      <p:ext uri="{BB962C8B-B14F-4D97-AF65-F5344CB8AC3E}">
        <p14:creationId xmlns:p14="http://schemas.microsoft.com/office/powerpoint/2010/main" val="396713361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Tool Selection</a:t>
            </a:r>
          </a:p>
          <a:p>
            <a:endParaRPr lang="en-US" dirty="0"/>
          </a:p>
        </p:txBody>
      </p:sp>
      <p:sp>
        <p:nvSpPr>
          <p:cNvPr id="4" name="Title 1"/>
          <p:cNvSpPr>
            <a:spLocks noGrp="1"/>
          </p:cNvSpPr>
          <p:nvPr>
            <p:ph type="title"/>
          </p:nvPr>
        </p:nvSpPr>
        <p:spPr/>
        <p:txBody>
          <a:bodyPr/>
          <a:lstStyle/>
          <a:p>
            <a:r>
              <a:rPr lang="en-US"/>
              <a:t>Portfolio Management</a:t>
            </a:r>
            <a:endParaRPr lang="en-US" dirty="0"/>
          </a:p>
        </p:txBody>
      </p:sp>
      <p:graphicFrame>
        <p:nvGraphicFramePr>
          <p:cNvPr id="5" name="Diagram 4"/>
          <p:cNvGraphicFramePr/>
          <p:nvPr>
            <p:extLst/>
          </p:nvPr>
        </p:nvGraphicFramePr>
        <p:xfrm>
          <a:off x="342900" y="2114550"/>
          <a:ext cx="8343900" cy="37147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80828783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parentmail.co.uk/wp-content/uploads/2014/03/Discussion.jpg"/>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a:off x="1543051" y="1828800"/>
            <a:ext cx="6057900" cy="41107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28600" y="1371600"/>
            <a:ext cx="8743950" cy="971550"/>
          </a:xfrm>
        </p:spPr>
        <p:txBody>
          <a:bodyPr>
            <a:normAutofit fontScale="90000"/>
          </a:bodyPr>
          <a:lstStyle/>
          <a:p>
            <a:pPr algn="ctr"/>
            <a:r>
              <a:rPr lang="en-US" dirty="0"/>
              <a:t>Regardless of tool… COMMUNICATE</a:t>
            </a:r>
          </a:p>
        </p:txBody>
      </p:sp>
    </p:spTree>
    <p:custDataLst>
      <p:tags r:id="rId1"/>
    </p:custDataLst>
    <p:extLst>
      <p:ext uri="{BB962C8B-B14F-4D97-AF65-F5344CB8AC3E}">
        <p14:creationId xmlns:p14="http://schemas.microsoft.com/office/powerpoint/2010/main" val="397805956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a:t>Tool Selection Tips and Tricks</a:t>
            </a:r>
            <a:endParaRPr lang="en-US" dirty="0"/>
          </a:p>
        </p:txBody>
      </p:sp>
    </p:spTree>
    <p:custDataLst>
      <p:tags r:id="rId1"/>
    </p:custDataLst>
    <p:extLst>
      <p:ext uri="{BB962C8B-B14F-4D97-AF65-F5344CB8AC3E}">
        <p14:creationId xmlns:p14="http://schemas.microsoft.com/office/powerpoint/2010/main" val="136519735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Project Size</a:t>
            </a:r>
          </a:p>
          <a:p>
            <a:pPr lvl="1"/>
            <a:r>
              <a:rPr lang="en-US" dirty="0"/>
              <a:t>Small/Medium/Large tracking needs</a:t>
            </a:r>
          </a:p>
          <a:p>
            <a:r>
              <a:rPr lang="en-US" dirty="0"/>
              <a:t>Access and Distribution</a:t>
            </a:r>
          </a:p>
          <a:p>
            <a:pPr lvl="1"/>
            <a:r>
              <a:rPr lang="en-US" dirty="0"/>
              <a:t>Web-based vs Installed</a:t>
            </a:r>
          </a:p>
          <a:p>
            <a:pPr lvl="1"/>
            <a:r>
              <a:rPr lang="en-US" dirty="0"/>
              <a:t>Single User vs Multiple User</a:t>
            </a:r>
          </a:p>
          <a:p>
            <a:r>
              <a:rPr lang="en-US" dirty="0"/>
              <a:t>Budget Management</a:t>
            </a:r>
          </a:p>
          <a:p>
            <a:r>
              <a:rPr lang="en-US" dirty="0" err="1" smtClean="0"/>
              <a:t>Organisation</a:t>
            </a:r>
            <a:r>
              <a:rPr lang="en-US" dirty="0" smtClean="0"/>
              <a:t> </a:t>
            </a:r>
            <a:r>
              <a:rPr lang="en-US" dirty="0"/>
              <a:t>Size</a:t>
            </a:r>
          </a:p>
          <a:p>
            <a:pPr lvl="1"/>
            <a:r>
              <a:rPr lang="en-US" dirty="0"/>
              <a:t>Stand Alone Project vs Ongoing Project Portfolio tracking</a:t>
            </a:r>
          </a:p>
          <a:p>
            <a:pPr lvl="1"/>
            <a:endParaRPr lang="en-US" dirty="0"/>
          </a:p>
        </p:txBody>
      </p:sp>
      <p:sp>
        <p:nvSpPr>
          <p:cNvPr id="2" name="Title 1"/>
          <p:cNvSpPr>
            <a:spLocks noGrp="1"/>
          </p:cNvSpPr>
          <p:nvPr>
            <p:ph type="title"/>
          </p:nvPr>
        </p:nvSpPr>
        <p:spPr/>
        <p:txBody>
          <a:bodyPr/>
          <a:lstStyle/>
          <a:p>
            <a:r>
              <a:rPr lang="en-US"/>
              <a:t>Tool Selection Tips and Tricks</a:t>
            </a:r>
            <a:endParaRPr lang="en-US" dirty="0"/>
          </a:p>
        </p:txBody>
      </p:sp>
    </p:spTree>
    <p:custDataLst>
      <p:tags r:id="rId1"/>
    </p:custDataLst>
    <p:extLst>
      <p:ext uri="{BB962C8B-B14F-4D97-AF65-F5344CB8AC3E}">
        <p14:creationId xmlns:p14="http://schemas.microsoft.com/office/powerpoint/2010/main" val="355740830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What do we use?</a:t>
            </a:r>
          </a:p>
        </p:txBody>
      </p:sp>
      <p:graphicFrame>
        <p:nvGraphicFramePr>
          <p:cNvPr id="5" name="Diagram 4"/>
          <p:cNvGraphicFramePr/>
          <p:nvPr>
            <p:extLst/>
          </p:nvPr>
        </p:nvGraphicFramePr>
        <p:xfrm>
          <a:off x="468161" y="2000250"/>
          <a:ext cx="8001000" cy="37719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TextBox 6"/>
          <p:cNvSpPr txBox="1"/>
          <p:nvPr/>
        </p:nvSpPr>
        <p:spPr>
          <a:xfrm>
            <a:off x="5429250" y="3714750"/>
            <a:ext cx="2228850" cy="742950"/>
          </a:xfrm>
          <a:prstGeom prst="rect">
            <a:avLst/>
          </a:prstGeom>
          <a:noFill/>
        </p:spPr>
        <p:txBody>
          <a:bodyPr wrap="none" rtlCol="0">
            <a:noAutofit/>
          </a:bodyPr>
          <a:lstStyle/>
          <a:p>
            <a:pPr marL="428625" indent="-205740">
              <a:buFont typeface="Arial" panose="020B0604020202020204" pitchFamily="34" charset="0"/>
              <a:buChar char="•"/>
            </a:pPr>
            <a:r>
              <a:rPr lang="en-US" dirty="0">
                <a:solidFill>
                  <a:prstClr val="black"/>
                </a:solidFill>
              </a:rPr>
              <a:t>User friendly</a:t>
            </a:r>
          </a:p>
          <a:p>
            <a:pPr marL="428625" indent="-205740">
              <a:buFont typeface="Arial" panose="020B0604020202020204" pitchFamily="34" charset="0"/>
              <a:buChar char="•"/>
            </a:pPr>
            <a:r>
              <a:rPr lang="en-US" dirty="0">
                <a:solidFill>
                  <a:prstClr val="black"/>
                </a:solidFill>
              </a:rPr>
              <a:t>Flexible</a:t>
            </a:r>
          </a:p>
          <a:p>
            <a:pPr marL="428625" indent="-205740" algn="ctr">
              <a:buFont typeface="Arial" panose="020B0604020202020204" pitchFamily="34" charset="0"/>
              <a:buChar char="•"/>
            </a:pPr>
            <a:endParaRPr lang="en-US" b="1" dirty="0">
              <a:solidFill>
                <a:srgbClr val="F0583F"/>
              </a:solidFill>
              <a:latin typeface="Arial Black"/>
            </a:endParaRPr>
          </a:p>
        </p:txBody>
      </p:sp>
    </p:spTree>
    <p:custDataLst>
      <p:tags r:id="rId1"/>
    </p:custDataLst>
    <p:extLst>
      <p:ext uri="{BB962C8B-B14F-4D97-AF65-F5344CB8AC3E}">
        <p14:creationId xmlns:p14="http://schemas.microsoft.com/office/powerpoint/2010/main" val="176828994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r>
              <a:rPr lang="en-US" dirty="0"/>
              <a:t>Project Timeline: Eclipse PPM</a:t>
            </a:r>
          </a:p>
        </p:txBody>
      </p:sp>
      <p:pic>
        <p:nvPicPr>
          <p:cNvPr id="4" name="Picture 3"/>
          <p:cNvPicPr>
            <a:picLocks noChangeAspect="1"/>
          </p:cNvPicPr>
          <p:nvPr/>
        </p:nvPicPr>
        <p:blipFill>
          <a:blip r:embed="rId4"/>
          <a:stretch>
            <a:fillRect/>
          </a:stretch>
        </p:blipFill>
        <p:spPr>
          <a:xfrm>
            <a:off x="457200" y="2114550"/>
            <a:ext cx="8253651" cy="3614738"/>
          </a:xfrm>
          <a:prstGeom prst="rect">
            <a:avLst/>
          </a:prstGeom>
        </p:spPr>
      </p:pic>
      <p:pic>
        <p:nvPicPr>
          <p:cNvPr id="5" name="Picture 4"/>
          <p:cNvPicPr>
            <a:picLocks noChangeAspect="1"/>
          </p:cNvPicPr>
          <p:nvPr/>
        </p:nvPicPr>
        <p:blipFill>
          <a:blip r:embed="rId5"/>
          <a:stretch>
            <a:fillRect/>
          </a:stretch>
        </p:blipFill>
        <p:spPr>
          <a:xfrm>
            <a:off x="1796653" y="2753916"/>
            <a:ext cx="5550694" cy="2336006"/>
          </a:xfrm>
          <a:prstGeom prst="rect">
            <a:avLst/>
          </a:prstGeom>
        </p:spPr>
      </p:pic>
      <p:pic>
        <p:nvPicPr>
          <p:cNvPr id="6" name="Picture 5"/>
          <p:cNvPicPr>
            <a:picLocks noChangeAspect="1"/>
          </p:cNvPicPr>
          <p:nvPr/>
        </p:nvPicPr>
        <p:blipFill>
          <a:blip r:embed="rId6"/>
          <a:stretch>
            <a:fillRect/>
          </a:stretch>
        </p:blipFill>
        <p:spPr>
          <a:xfrm>
            <a:off x="628651" y="2114550"/>
            <a:ext cx="7650956" cy="4077235"/>
          </a:xfrm>
          <a:prstGeom prst="rect">
            <a:avLst/>
          </a:prstGeom>
        </p:spPr>
      </p:pic>
    </p:spTree>
    <p:custDataLst>
      <p:tags r:id="rId1"/>
    </p:custDataLst>
    <p:extLst>
      <p:ext uri="{BB962C8B-B14F-4D97-AF65-F5344CB8AC3E}">
        <p14:creationId xmlns:p14="http://schemas.microsoft.com/office/powerpoint/2010/main" val="1138060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r>
              <a:rPr lang="en-US" dirty="0"/>
              <a:t>Detailed Tasks: Trello</a:t>
            </a:r>
          </a:p>
        </p:txBody>
      </p:sp>
      <p:pic>
        <p:nvPicPr>
          <p:cNvPr id="4" name="Picture 3"/>
          <p:cNvPicPr>
            <a:picLocks noChangeAspect="1"/>
          </p:cNvPicPr>
          <p:nvPr/>
        </p:nvPicPr>
        <p:blipFill>
          <a:blip r:embed="rId3"/>
          <a:stretch>
            <a:fillRect/>
          </a:stretch>
        </p:blipFill>
        <p:spPr>
          <a:xfrm>
            <a:off x="1" y="2021682"/>
            <a:ext cx="9335453" cy="4950619"/>
          </a:xfrm>
          <a:prstGeom prst="rect">
            <a:avLst/>
          </a:prstGeom>
        </p:spPr>
      </p:pic>
      <p:pic>
        <p:nvPicPr>
          <p:cNvPr id="6" name="Picture 5"/>
          <p:cNvPicPr>
            <a:picLocks noChangeAspect="1"/>
          </p:cNvPicPr>
          <p:nvPr/>
        </p:nvPicPr>
        <p:blipFill>
          <a:blip r:embed="rId4"/>
          <a:stretch>
            <a:fillRect/>
          </a:stretch>
        </p:blipFill>
        <p:spPr>
          <a:xfrm>
            <a:off x="-48461" y="1973390"/>
            <a:ext cx="9432374" cy="4992894"/>
          </a:xfrm>
          <a:prstGeom prst="rect">
            <a:avLst/>
          </a:prstGeom>
        </p:spPr>
      </p:pic>
    </p:spTree>
    <p:extLst>
      <p:ext uri="{BB962C8B-B14F-4D97-AF65-F5344CB8AC3E}">
        <p14:creationId xmlns:p14="http://schemas.microsoft.com/office/powerpoint/2010/main" val="3645726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Project Notes: OneNote</a:t>
            </a:r>
          </a:p>
        </p:txBody>
      </p:sp>
      <p:sp>
        <p:nvSpPr>
          <p:cNvPr id="6" name="Content Placeholder 5"/>
          <p:cNvSpPr>
            <a:spLocks noGrp="1"/>
          </p:cNvSpPr>
          <p:nvPr>
            <p:ph idx="1"/>
          </p:nvPr>
        </p:nvSpPr>
        <p:spPr/>
        <p:txBody>
          <a:bodyPr/>
          <a:lstStyle/>
          <a:p>
            <a:endParaRPr lang="en-US"/>
          </a:p>
        </p:txBody>
      </p:sp>
      <p:pic>
        <p:nvPicPr>
          <p:cNvPr id="7" name="Picture 6"/>
          <p:cNvPicPr>
            <a:picLocks noChangeAspect="1"/>
          </p:cNvPicPr>
          <p:nvPr/>
        </p:nvPicPr>
        <p:blipFill>
          <a:blip r:embed="rId3"/>
          <a:stretch>
            <a:fillRect/>
          </a:stretch>
        </p:blipFill>
        <p:spPr>
          <a:xfrm>
            <a:off x="-57150" y="2006451"/>
            <a:ext cx="9208294" cy="4737250"/>
          </a:xfrm>
          <a:prstGeom prst="rect">
            <a:avLst/>
          </a:prstGeom>
        </p:spPr>
      </p:pic>
      <p:sp>
        <p:nvSpPr>
          <p:cNvPr id="2" name="Rectangle 1"/>
          <p:cNvSpPr/>
          <p:nvPr/>
        </p:nvSpPr>
        <p:spPr>
          <a:xfrm>
            <a:off x="7086600" y="2343150"/>
            <a:ext cx="1028700" cy="857250"/>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n w="57150">
                <a:solidFill>
                  <a:schemeClr val="tx1"/>
                </a:solidFill>
              </a:ln>
            </a:endParaRPr>
          </a:p>
        </p:txBody>
      </p:sp>
      <p:pic>
        <p:nvPicPr>
          <p:cNvPr id="4" name="Picture 3"/>
          <p:cNvPicPr>
            <a:picLocks noChangeAspect="1"/>
          </p:cNvPicPr>
          <p:nvPr/>
        </p:nvPicPr>
        <p:blipFill>
          <a:blip r:embed="rId4"/>
          <a:stretch>
            <a:fillRect/>
          </a:stretch>
        </p:blipFill>
        <p:spPr>
          <a:xfrm>
            <a:off x="4506801" y="2343150"/>
            <a:ext cx="1500205" cy="4542482"/>
          </a:xfrm>
          <a:prstGeom prst="rect">
            <a:avLst/>
          </a:prstGeom>
        </p:spPr>
      </p:pic>
      <p:sp>
        <p:nvSpPr>
          <p:cNvPr id="8" name="Rectangle 7"/>
          <p:cNvSpPr/>
          <p:nvPr/>
        </p:nvSpPr>
        <p:spPr>
          <a:xfrm>
            <a:off x="4457700" y="2228850"/>
            <a:ext cx="2571750" cy="3714750"/>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n w="57150">
                <a:solidFill>
                  <a:schemeClr val="tx1"/>
                </a:solidFill>
              </a:ln>
            </a:endParaRPr>
          </a:p>
        </p:txBody>
      </p:sp>
    </p:spTree>
    <p:extLst>
      <p:ext uri="{BB962C8B-B14F-4D97-AF65-F5344CB8AC3E}">
        <p14:creationId xmlns:p14="http://schemas.microsoft.com/office/powerpoint/2010/main" val="1660182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0" presetClass="exit" presetSubtype="0" fill="hold" grpId="1" nodeType="withEffect">
                                  <p:stCondLst>
                                    <p:cond delay="0"/>
                                  </p:stCondLst>
                                  <p:childTnLst>
                                    <p:animEffect transition="out" filter="fade">
                                      <p:cBhvr>
                                        <p:cTn id="14" dur="500"/>
                                        <p:tgtEl>
                                          <p:spTgt spid="2"/>
                                        </p:tgtEl>
                                      </p:cBhvr>
                                    </p:animEffect>
                                    <p:set>
                                      <p:cBhvr>
                                        <p:cTn id="15"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3888" y="3014664"/>
            <a:ext cx="7886700" cy="2478926"/>
          </a:xfrm>
        </p:spPr>
        <p:txBody>
          <a:bodyPr>
            <a:normAutofit/>
          </a:bodyPr>
          <a:lstStyle/>
          <a:p>
            <a:r>
              <a:rPr lang="en-US" sz="2400" dirty="0" smtClean="0">
                <a:solidFill>
                  <a:schemeClr val="bg1"/>
                </a:solidFill>
                <a:latin typeface="Calibri Light" panose="020F0302020204030204" pitchFamily="34" charset="0"/>
              </a:rPr>
              <a:t>“The </a:t>
            </a:r>
            <a:r>
              <a:rPr lang="en-US" sz="2400" dirty="0">
                <a:solidFill>
                  <a:schemeClr val="bg1"/>
                </a:solidFill>
                <a:latin typeface="Calibri Light" panose="020F0302020204030204" pitchFamily="34" charset="0"/>
              </a:rPr>
              <a:t>more people I meet the happier I become</a:t>
            </a:r>
            <a:r>
              <a:rPr lang="en-US" sz="2400" dirty="0" smtClean="0">
                <a:solidFill>
                  <a:schemeClr val="bg1"/>
                </a:solidFill>
                <a:latin typeface="Calibri Light" panose="020F0302020204030204" pitchFamily="34" charset="0"/>
              </a:rPr>
              <a:t>.”</a:t>
            </a:r>
            <a:endParaRPr lang="en-US" sz="2400" dirty="0">
              <a:solidFill>
                <a:schemeClr val="bg1"/>
              </a:solidFill>
              <a:latin typeface="Calibri Light" panose="020F0302020204030204" pitchFamily="34" charset="0"/>
            </a:endParaRPr>
          </a:p>
        </p:txBody>
      </p:sp>
      <p:sp>
        <p:nvSpPr>
          <p:cNvPr id="3" name="Text Placeholder 2"/>
          <p:cNvSpPr>
            <a:spLocks noGrp="1"/>
          </p:cNvSpPr>
          <p:nvPr>
            <p:ph type="body" idx="1"/>
          </p:nvPr>
        </p:nvSpPr>
        <p:spPr>
          <a:xfrm>
            <a:off x="647700" y="5410200"/>
            <a:ext cx="7886700" cy="449342"/>
          </a:xfrm>
        </p:spPr>
        <p:txBody>
          <a:bodyPr>
            <a:normAutofit/>
          </a:bodyPr>
          <a:lstStyle/>
          <a:p>
            <a:r>
              <a:rPr lang="en-US" sz="1800" dirty="0" smtClean="0">
                <a:latin typeface="Calibri" panose="020F0502020204030204" pitchFamily="34" charset="0"/>
              </a:rPr>
              <a:t>Samuel Beckett, </a:t>
            </a:r>
            <a:r>
              <a:rPr lang="en-US" sz="1800" i="1" dirty="0" smtClean="0">
                <a:latin typeface="Calibri" panose="020F0502020204030204" pitchFamily="34" charset="0"/>
              </a:rPr>
              <a:t>Waiting for Godot</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7" name="TextBox 6"/>
          <p:cNvSpPr txBox="1"/>
          <p:nvPr/>
        </p:nvSpPr>
        <p:spPr>
          <a:xfrm>
            <a:off x="483723" y="2139382"/>
            <a:ext cx="5465103" cy="707886"/>
          </a:xfrm>
          <a:prstGeom prst="rect">
            <a:avLst/>
          </a:prstGeom>
          <a:noFill/>
        </p:spPr>
        <p:txBody>
          <a:bodyPr wrap="square" rtlCol="0">
            <a:spAutoFit/>
          </a:bodyPr>
          <a:lstStyle/>
          <a:p>
            <a:pPr defTabSz="457200"/>
            <a:r>
              <a:rPr lang="en-GB" sz="4000" b="1" dirty="0" smtClean="0">
                <a:solidFill>
                  <a:srgbClr val="FFFFFF"/>
                </a:solidFill>
                <a:cs typeface="Arial" panose="020B0604020202020204" pitchFamily="34" charset="0"/>
              </a:rPr>
              <a:t>QUESTIONS?</a:t>
            </a:r>
          </a:p>
        </p:txBody>
      </p:sp>
      <p:cxnSp>
        <p:nvCxnSpPr>
          <p:cNvPr id="8" name="Straight Connector 7"/>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0180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457450"/>
            <a:ext cx="8229600" cy="3257550"/>
          </a:xfrm>
        </p:spPr>
        <p:txBody>
          <a:bodyPr/>
          <a:lstStyle/>
          <a:p>
            <a:pPr marL="0" indent="0" algn="ctr">
              <a:buNone/>
            </a:pPr>
            <a:r>
              <a:rPr lang="en-US" sz="2400" i="1" dirty="0"/>
              <a:t>“The key person implementing membership and development has given her notice – how does this affect the project timeline?”</a:t>
            </a:r>
            <a:endParaRPr lang="en-US" i="1" dirty="0"/>
          </a:p>
        </p:txBody>
      </p:sp>
    </p:spTree>
    <p:extLst>
      <p:ext uri="{BB962C8B-B14F-4D97-AF65-F5344CB8AC3E}">
        <p14:creationId xmlns:p14="http://schemas.microsoft.com/office/powerpoint/2010/main" val="336454299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00050" y="2343150"/>
            <a:ext cx="8343900" cy="3371850"/>
          </a:xfrm>
        </p:spPr>
        <p:txBody>
          <a:bodyPr/>
          <a:lstStyle/>
          <a:p>
            <a:pPr marL="0" indent="0" algn="ctr">
              <a:buNone/>
            </a:pPr>
            <a:r>
              <a:rPr lang="en-US" sz="2400" i="1" dirty="0"/>
              <a:t>“We found out we need a </a:t>
            </a:r>
            <a:r>
              <a:rPr lang="en-US" sz="2400" i="1" dirty="0" err="1"/>
              <a:t>customisation</a:t>
            </a:r>
            <a:r>
              <a:rPr lang="en-US" sz="2400" i="1" dirty="0"/>
              <a:t> to make some key functionality work, but we hadn’t budgeted for it.”</a:t>
            </a:r>
          </a:p>
          <a:p>
            <a:pPr marL="0" indent="0" algn="ctr">
              <a:buNone/>
            </a:pPr>
            <a:endParaRPr lang="en-US" sz="2400" i="1" dirty="0"/>
          </a:p>
          <a:p>
            <a:pPr marL="0" indent="0" algn="ctr">
              <a:buNone/>
            </a:pPr>
            <a:r>
              <a:rPr lang="en-US" sz="2400" i="1" dirty="0"/>
              <a:t>“The front-line managers don’t feel comfortable enough with Tessitura yet, so they want Tessitura staff to handle end-user training, but we didn’t budget for that.</a:t>
            </a:r>
            <a:r>
              <a:rPr lang="en-US" i="1" dirty="0"/>
              <a:t>”</a:t>
            </a:r>
            <a:endParaRPr lang="en-US" sz="2400" i="1" dirty="0"/>
          </a:p>
        </p:txBody>
      </p:sp>
    </p:spTree>
    <p:custDataLst>
      <p:tags r:id="rId1"/>
    </p:custDataLst>
    <p:extLst>
      <p:ext uri="{BB962C8B-B14F-4D97-AF65-F5344CB8AC3E}">
        <p14:creationId xmlns:p14="http://schemas.microsoft.com/office/powerpoint/2010/main" val="174618392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normAutofit/>
          </a:bodyPr>
          <a:lstStyle/>
          <a:p>
            <a:pPr marL="0" indent="0" algn="ctr">
              <a:buNone/>
            </a:pPr>
            <a:r>
              <a:rPr lang="en-US" sz="2400" i="1" dirty="0"/>
              <a:t>“I’m working on a server upgrade project. It’s nothing I or my team have ever done before. How can I set a realistic schedule and work around some outside time constraints that we have?”</a:t>
            </a:r>
          </a:p>
        </p:txBody>
      </p:sp>
    </p:spTree>
    <p:custDataLst>
      <p:tags r:id="rId1"/>
    </p:custDataLst>
    <p:extLst>
      <p:ext uri="{BB962C8B-B14F-4D97-AF65-F5344CB8AC3E}">
        <p14:creationId xmlns:p14="http://schemas.microsoft.com/office/powerpoint/2010/main" val="16556990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500" y="1600200"/>
            <a:ext cx="8001000" cy="3829050"/>
          </a:xfrm>
        </p:spPr>
        <p:txBody>
          <a:bodyPr anchor="ctr">
            <a:normAutofit/>
          </a:bodyPr>
          <a:lstStyle/>
          <a:p>
            <a:pPr marL="0" indent="0" algn="ctr">
              <a:buNone/>
            </a:pPr>
            <a:r>
              <a:rPr lang="en-US" sz="2400" i="1" dirty="0"/>
              <a:t>“My custom report project scope won’t stop shifting; there are new requirements that keep coming up almost daily. How do I know when I have all the project requirements, and how do I keep them from constantly changing?”</a:t>
            </a:r>
          </a:p>
        </p:txBody>
      </p:sp>
    </p:spTree>
    <p:custDataLst>
      <p:tags r:id="rId1"/>
    </p:custDataLst>
    <p:extLst>
      <p:ext uri="{BB962C8B-B14F-4D97-AF65-F5344CB8AC3E}">
        <p14:creationId xmlns:p14="http://schemas.microsoft.com/office/powerpoint/2010/main" val="291085430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3888" y="2489197"/>
            <a:ext cx="7886700" cy="2852737"/>
          </a:xfrm>
        </p:spPr>
        <p:txBody>
          <a:bodyPr>
            <a:normAutofit/>
          </a:bodyPr>
          <a:lstStyle/>
          <a:p>
            <a:r>
              <a:rPr lang="en-US" sz="2400" dirty="0" smtClean="0">
                <a:solidFill>
                  <a:schemeClr val="bg1"/>
                </a:solidFill>
              </a:rPr>
              <a:t>“The </a:t>
            </a:r>
            <a:r>
              <a:rPr lang="en-US" sz="2400" dirty="0">
                <a:solidFill>
                  <a:schemeClr val="bg1"/>
                </a:solidFill>
              </a:rPr>
              <a:t>more people I meet the happier I become</a:t>
            </a:r>
            <a:r>
              <a:rPr lang="en-US" sz="2400" dirty="0" smtClean="0">
                <a:solidFill>
                  <a:schemeClr val="bg1"/>
                </a:solidFill>
              </a:rPr>
              <a:t>.”</a:t>
            </a:r>
            <a:endParaRPr lang="en-US" sz="2400" dirty="0">
              <a:solidFill>
                <a:schemeClr val="bg1"/>
              </a:solidFill>
            </a:endParaRPr>
          </a:p>
        </p:txBody>
      </p:sp>
      <p:sp>
        <p:nvSpPr>
          <p:cNvPr id="3" name="Text Placeholder 2"/>
          <p:cNvSpPr>
            <a:spLocks noGrp="1"/>
          </p:cNvSpPr>
          <p:nvPr>
            <p:ph type="body" idx="1"/>
          </p:nvPr>
        </p:nvSpPr>
        <p:spPr>
          <a:xfrm>
            <a:off x="623888" y="5269115"/>
            <a:ext cx="7886700" cy="449342"/>
          </a:xfrm>
        </p:spPr>
        <p:txBody>
          <a:bodyPr>
            <a:normAutofit/>
          </a:bodyPr>
          <a:lstStyle/>
          <a:p>
            <a:r>
              <a:rPr lang="en-US" sz="1800" dirty="0" smtClean="0"/>
              <a:t>Samuel Beckett, </a:t>
            </a:r>
            <a:r>
              <a:rPr lang="en-US" sz="1800" i="1" dirty="0" smtClean="0"/>
              <a:t>Waiting for Godot</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7" name="TextBox 6"/>
          <p:cNvSpPr txBox="1"/>
          <p:nvPr/>
        </p:nvSpPr>
        <p:spPr>
          <a:xfrm>
            <a:off x="483723" y="2139382"/>
            <a:ext cx="5465103" cy="707886"/>
          </a:xfrm>
          <a:prstGeom prst="rect">
            <a:avLst/>
          </a:prstGeom>
          <a:noFill/>
        </p:spPr>
        <p:txBody>
          <a:bodyPr wrap="square" rtlCol="0">
            <a:spAutoFit/>
          </a:bodyPr>
          <a:lstStyle/>
          <a:p>
            <a:pPr defTabSz="457200"/>
            <a:r>
              <a:rPr lang="en-GB" sz="4000" b="1" dirty="0" smtClean="0">
                <a:solidFill>
                  <a:srgbClr val="FFFFFF"/>
                </a:solidFill>
                <a:cs typeface="Arial" panose="020B0604020202020204" pitchFamily="34" charset="0"/>
              </a:rPr>
              <a:t>QUESTIONS?</a:t>
            </a:r>
          </a:p>
        </p:txBody>
      </p:sp>
      <p:cxnSp>
        <p:nvCxnSpPr>
          <p:cNvPr id="8" name="Straight Connector 7"/>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4613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858075" y="2045034"/>
            <a:ext cx="4049412" cy="4739759"/>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TRANSPORT TO </a:t>
            </a:r>
          </a:p>
          <a:p>
            <a:pPr defTabSz="457200"/>
            <a:r>
              <a:rPr lang="en-GB" sz="2800" b="1" dirty="0" smtClean="0">
                <a:solidFill>
                  <a:srgbClr val="0B9D48"/>
                </a:solidFill>
                <a:cs typeface="Arial" panose="020B0604020202020204" pitchFamily="34" charset="0"/>
              </a:rPr>
              <a:t>ABBEY THEATRE</a:t>
            </a:r>
          </a:p>
          <a:p>
            <a:pPr marL="285750" indent="-285750" defTabSz="457200">
              <a:buFont typeface="Arial" panose="020B0604020202020204" pitchFamily="34" charset="0"/>
              <a:buChar char="•"/>
            </a:pPr>
            <a:r>
              <a:rPr lang="en-GB" b="1" dirty="0" smtClean="0">
                <a:solidFill>
                  <a:srgbClr val="F15E4C"/>
                </a:solidFill>
                <a:cs typeface="Arial" panose="020B0604020202020204" pitchFamily="34" charset="0"/>
              </a:rPr>
              <a:t>Coaches depart now at entry level</a:t>
            </a:r>
          </a:p>
          <a:p>
            <a:pPr marL="285750" indent="-285750" defTabSz="457200">
              <a:buFont typeface="Arial" panose="020B0604020202020204" pitchFamily="34" charset="0"/>
              <a:buChar char="•"/>
            </a:pPr>
            <a:r>
              <a:rPr lang="en-GB" b="1" dirty="0" smtClean="0">
                <a:solidFill>
                  <a:srgbClr val="F15E4C"/>
                </a:solidFill>
                <a:cs typeface="Arial" panose="020B0604020202020204" pitchFamily="34" charset="0"/>
              </a:rPr>
              <a:t>Take any items from the cloakroom </a:t>
            </a:r>
          </a:p>
          <a:p>
            <a:pPr marL="285750" indent="-285750" defTabSz="457200">
              <a:buFont typeface="Arial" panose="020B0604020202020204" pitchFamily="34" charset="0"/>
              <a:buChar char="•"/>
            </a:pPr>
            <a:r>
              <a:rPr lang="en-GB" b="1" dirty="0" smtClean="0">
                <a:solidFill>
                  <a:srgbClr val="F15E4C"/>
                </a:solidFill>
                <a:cs typeface="Arial" panose="020B0604020202020204" pitchFamily="34" charset="0"/>
              </a:rPr>
              <a:t>Tea and coffee available at the Abbey </a:t>
            </a:r>
          </a:p>
          <a:p>
            <a:pPr marL="285750" indent="-285750" defTabSz="457200">
              <a:buFont typeface="Arial" panose="020B0604020202020204" pitchFamily="34" charset="0"/>
              <a:buChar char="•"/>
            </a:pPr>
            <a:endParaRPr lang="en-GB" b="1" dirty="0">
              <a:solidFill>
                <a:srgbClr val="F15E4C"/>
              </a:solidFill>
              <a:cs typeface="Arial" panose="020B0604020202020204" pitchFamily="34" charset="0"/>
            </a:endParaRPr>
          </a:p>
          <a:p>
            <a:pPr defTabSz="457200"/>
            <a:r>
              <a:rPr lang="en-GB" sz="2800" b="1" dirty="0" smtClean="0">
                <a:solidFill>
                  <a:srgbClr val="0B9D48"/>
                </a:solidFill>
                <a:cs typeface="Arial" panose="020B0604020202020204" pitchFamily="34" charset="0"/>
              </a:rPr>
              <a:t>CONFERENCE KEYNOTE 16.00-17.00</a:t>
            </a:r>
          </a:p>
          <a:p>
            <a:pPr defTabSz="457200"/>
            <a:endParaRPr lang="en-GB" sz="2800" b="1" dirty="0" smtClean="0">
              <a:solidFill>
                <a:srgbClr val="0B9D48"/>
              </a:solidFill>
              <a:cs typeface="Arial" panose="020B0604020202020204" pitchFamily="34" charset="0"/>
            </a:endParaRPr>
          </a:p>
          <a:p>
            <a:pPr defTabSz="457200"/>
            <a:r>
              <a:rPr lang="en-GB" sz="2800" b="1" dirty="0" smtClean="0">
                <a:solidFill>
                  <a:srgbClr val="0B9D48"/>
                </a:solidFill>
                <a:cs typeface="Arial" panose="020B0604020202020204" pitchFamily="34" charset="0"/>
              </a:rPr>
              <a:t>EVENING NETWORKING EVENT 19.30</a:t>
            </a:r>
            <a:endParaRPr lang="en-GB" sz="2800" b="1" dirty="0">
              <a:solidFill>
                <a:srgbClr val="0B9D48"/>
              </a:solidFill>
              <a:cs typeface="Arial" panose="020B0604020202020204" pitchFamily="34" charset="0"/>
            </a:endParaRPr>
          </a:p>
          <a:p>
            <a:pPr defTabSz="457200"/>
            <a:endParaRPr lang="en-GB"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
        <p:nvSpPr>
          <p:cNvPr id="9" name="TextBox 8"/>
          <p:cNvSpPr txBox="1"/>
          <p:nvPr/>
        </p:nvSpPr>
        <p:spPr>
          <a:xfrm>
            <a:off x="4781360" y="3695183"/>
            <a:ext cx="4202842" cy="338554"/>
          </a:xfrm>
          <a:prstGeom prst="rect">
            <a:avLst/>
          </a:prstGeom>
          <a:noFill/>
        </p:spPr>
        <p:txBody>
          <a:bodyPr wrap="square" rtlCol="0">
            <a:spAutoFit/>
          </a:bodyPr>
          <a:lstStyle/>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Tree>
    <p:extLst>
      <p:ext uri="{BB962C8B-B14F-4D97-AF65-F5344CB8AC3E}">
        <p14:creationId xmlns:p14="http://schemas.microsoft.com/office/powerpoint/2010/main" val="762265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PROJECT_OPEN" val="0"/>
  <p:tag name="ARTICULATE_SLIDE_COUNT" val="32"/>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874EE049-4643-45E8-8772-90199CCD4713}" vid="{5459AC6F-C1F1-48CB-82D8-32F56C194282}"/>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8597</TotalTime>
  <Words>7777</Words>
  <Application>Microsoft Office PowerPoint</Application>
  <PresentationFormat>On-screen Show (4:3)</PresentationFormat>
  <Paragraphs>722</Paragraphs>
  <Slides>56</Slides>
  <Notes>53</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56</vt:i4>
      </vt:variant>
    </vt:vector>
  </HeadingPairs>
  <TitlesOfParts>
    <vt:vector size="67" baseType="lpstr">
      <vt:lpstr>Calibri Light</vt:lpstr>
      <vt:lpstr>Arial</vt:lpstr>
      <vt:lpstr>Wingdings</vt:lpstr>
      <vt:lpstr>Tahoma</vt:lpstr>
      <vt:lpstr>Calibri</vt:lpstr>
      <vt:lpstr>Arial Black</vt:lpstr>
      <vt:lpstr>1_TLCC2016</vt:lpstr>
      <vt:lpstr>1_Office Theme</vt:lpstr>
      <vt:lpstr>Office Theme</vt:lpstr>
      <vt:lpstr>2_Office Theme</vt:lpstr>
      <vt:lpstr>3_Office Theme</vt:lpstr>
      <vt:lpstr>PowerPoint Presentation</vt:lpstr>
      <vt:lpstr>PowerPoint Presentation</vt:lpstr>
      <vt:lpstr>Agenda</vt:lpstr>
      <vt:lpstr>PowerPoint Presentation</vt:lpstr>
      <vt:lpstr>What is Project Management?</vt:lpstr>
      <vt:lpstr>Project Management Triangle</vt:lpstr>
      <vt:lpstr>Project Management Theory: Process Groups</vt:lpstr>
      <vt:lpstr>Project Management Theory: Knowledge Areas</vt:lpstr>
      <vt:lpstr>PowerPoint Presentation</vt:lpstr>
      <vt:lpstr>PowerPoint Presentation</vt:lpstr>
      <vt:lpstr>Project Management Lifecycle</vt:lpstr>
      <vt:lpstr>Project Roles &amp; Responsibilities</vt:lpstr>
      <vt:lpstr>PowerPoint Presentation</vt:lpstr>
      <vt:lpstr>PowerPoint Presentation</vt:lpstr>
      <vt:lpstr>PowerPoint Presentation</vt:lpstr>
      <vt:lpstr>Consider what you need to track:</vt:lpstr>
      <vt:lpstr>Small Project Tools</vt:lpstr>
      <vt:lpstr>Small Project Summary:  Custom Report</vt:lpstr>
      <vt:lpstr>PowerPoint Presentation</vt:lpstr>
      <vt:lpstr>Consider what you need to track:</vt:lpstr>
      <vt:lpstr>PowerPoint Presentation</vt:lpstr>
      <vt:lpstr>May Want to Also Consider</vt:lpstr>
      <vt:lpstr>Medium Project Summary:  Data Import</vt:lpstr>
      <vt:lpstr>PowerPoint Presentation</vt:lpstr>
      <vt:lpstr>Consider what you need to track:</vt:lpstr>
      <vt:lpstr>PowerPoint Presentation</vt:lpstr>
      <vt:lpstr>Post-it® Exercise</vt:lpstr>
      <vt:lpstr>Post-it® Exercise End Result</vt:lpstr>
      <vt:lpstr>May Include</vt:lpstr>
      <vt:lpstr>Other Large Project Tools</vt:lpstr>
      <vt:lpstr>Other Large Project Tools</vt:lpstr>
      <vt:lpstr>Other Large Project Tools</vt:lpstr>
      <vt:lpstr>Large Project Summary: TNEW Implementation</vt:lpstr>
      <vt:lpstr>PowerPoint Presentation</vt:lpstr>
      <vt:lpstr>Now what?</vt:lpstr>
      <vt:lpstr>When in doubt…</vt:lpstr>
      <vt:lpstr>Sample Communication Plan</vt:lpstr>
      <vt:lpstr>Consider tackling the problem visually</vt:lpstr>
      <vt:lpstr>And, of course…</vt:lpstr>
      <vt:lpstr>PowerPoint Presentation</vt:lpstr>
      <vt:lpstr>Portfolio Management</vt:lpstr>
      <vt:lpstr>Portfolio Management</vt:lpstr>
      <vt:lpstr>Regardless of tool… COMMUNICATE</vt:lpstr>
      <vt:lpstr>PowerPoint Presentation</vt:lpstr>
      <vt:lpstr>Tool Selection Tips and Tricks</vt:lpstr>
      <vt:lpstr>What do we use?</vt:lpstr>
      <vt:lpstr>Project Timeline: Eclipse PPM</vt:lpstr>
      <vt:lpstr>Detailed Tasks: Trello</vt:lpstr>
      <vt:lpstr>Project Notes: OneNote</vt:lpstr>
      <vt:lpstr>“The more people I meet the happier I become.”</vt:lpstr>
      <vt:lpstr>PowerPoint Presentation</vt:lpstr>
      <vt:lpstr>PowerPoint Presentation</vt:lpstr>
      <vt:lpstr>PowerPoint Presentation</vt:lpstr>
      <vt:lpstr>PowerPoint Presentation</vt:lpstr>
      <vt:lpstr>“The more people I meet the happier I become.”</vt:lpstr>
      <vt:lpstr>WHAT’S NEXT?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Becky Shepherd</dc:creator>
  <cp:lastModifiedBy>Dara Hogan</cp:lastModifiedBy>
  <cp:revision>300</cp:revision>
  <cp:lastPrinted>2016-07-29T22:18:53Z</cp:lastPrinted>
  <dcterms:created xsi:type="dcterms:W3CDTF">2014-12-29T02:34:02Z</dcterms:created>
  <dcterms:modified xsi:type="dcterms:W3CDTF">2016-11-30T16:16:11Z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5673E57B-EBC8-43C2-BE56-4BA55762F4B9</vt:lpwstr>
  </property>
  <property fmtid="{D5CDD505-2E9C-101B-9397-08002B2CF9AE}" pid="3" name="ArticulatePath">
    <vt:lpwstr>TLCC2015_template_v02</vt:lpwstr>
  </property>
</Properties>
</file>