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7"/>
  </p:notesMasterIdLst>
  <p:sldIdLst>
    <p:sldId id="271" r:id="rId3"/>
    <p:sldId id="266" r:id="rId4"/>
    <p:sldId id="260" r:id="rId5"/>
    <p:sldId id="275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B9D48"/>
    <a:srgbClr val="F15E4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15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103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3998C64-81AC-4E19-8739-D3102AD79F4C}" type="datetimeFigureOut">
              <a:rPr lang="en-US" smtClean="0"/>
              <a:t>11/7/2016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84F61C-714A-4F4C-A082-4C54E2AAF69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8730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EDEC6-D07E-4D36-A7EB-AB06A8A3C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35682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Welcome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7AEDEC6-D07E-4D36-A7EB-AB06A8A3C0D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51688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THURSDAY Breakout session 3 What’s next slide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84F61C-714A-4F4C-A082-4C54E2AAF694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9905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D2B3AE-2152-4D21-9F07-919B250A46CB}" type="datetime1">
              <a:rPr lang="en-US" smtClean="0"/>
              <a:t>11/7/2016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9869850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E2449-76FE-4E9B-B54D-F36C61DDE37C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3132905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B17A5E-56FE-4293-A229-FD72BC002C8C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274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B2673-E189-4C61-9E4E-390B6FAB6F6B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1170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BFA61D-EE97-4985-96BF-829FDED3B548}" type="datetime1">
              <a:rPr lang="en-US" smtClean="0"/>
              <a:t>11/7/2016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40753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33D18F-3312-4052-9F76-ECBFD326475B}" type="datetime1">
              <a:rPr lang="en-US" smtClean="0"/>
              <a:t>11/7/2016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5683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680B44-D11B-4CAD-B757-8BB827A579E1}" type="datetime1">
              <a:rPr lang="en-US" smtClean="0"/>
              <a:t>11/7/2016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677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4DF92F-F9FD-4FA6-89D7-FA1CEED561F2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06981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0E97A-80D4-465D-8DA3-F811388B7E01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0677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E2B7C-6AAF-4A63-8E34-2CC71303BC37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4036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70F63F-500D-4D16-9883-91665AF245E7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928A99-6D55-4CAF-98F7-AD30A9E57D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971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911D73-B80A-48E2-8E63-37386415167F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30661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C167B-7056-4A8E-84A4-3538CFFBC492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4530965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D18F5B-96D7-4574-A18A-D2F805415048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8644591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3E546D-D05A-4A98-9861-71837574F911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6054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18F521-A63B-4D01-82F2-8DFADE76ED08}" type="datetime1">
              <a:rPr lang="en-US" smtClean="0"/>
              <a:t>11/7/2016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7424656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BB3A0-AA98-4528-8F29-5DCF9BD48B5C}" type="datetime1">
              <a:rPr lang="en-US" smtClean="0"/>
              <a:t>11/7/2016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425308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6D14DC-63A4-4673-9F57-F36285094528}" type="datetime1">
              <a:rPr lang="en-US" smtClean="0"/>
              <a:t>11/7/2016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28060324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8EBE8-2C7E-45A1-A48C-4F4563F38CCB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637989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091C5-5E8F-4FE4-BF36-20C54F9015C5}" type="datetime1">
              <a:rPr lang="en-US" smtClean="0"/>
              <a:t>11/7/2016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74315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799FD-7693-4BF5-AB51-1522E77F57EC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711017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5F231-ADC8-43FD-9142-6CA5F1685B1E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10F0F2-2909-42AB-A742-4B6E7B68F7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9660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22C87-1B4A-4370-BD11-1396021D827E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6246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8AC5F1-3AEA-43F3-80F9-620F033E9689}" type="datetime1">
              <a:rPr lang="en-US" smtClean="0"/>
              <a:t>11/7/2016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#TECDublin16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#TECDublin16</a:t>
            </a:r>
          </a:p>
        </p:txBody>
      </p:sp>
    </p:spTree>
    <p:extLst>
      <p:ext uri="{BB962C8B-B14F-4D97-AF65-F5344CB8AC3E}">
        <p14:creationId xmlns:p14="http://schemas.microsoft.com/office/powerpoint/2010/main" val="1968479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601170" y="1585708"/>
            <a:ext cx="546510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TESSITURA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EUROPEAN </a:t>
            </a: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CONFERENCE</a:t>
            </a:r>
          </a:p>
          <a:p>
            <a:endParaRPr lang="en-GB" sz="4000" b="1" dirty="0">
              <a:solidFill>
                <a:schemeClr val="bg2"/>
              </a:solidFill>
              <a:cs typeface="Arial" panose="020B0604020202020204" pitchFamily="34" charset="0"/>
            </a:endParaRPr>
          </a:p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DUBLIN 2016</a:t>
            </a:r>
          </a:p>
        </p:txBody>
      </p:sp>
    </p:spTree>
    <p:extLst>
      <p:ext uri="{BB962C8B-B14F-4D97-AF65-F5344CB8AC3E}">
        <p14:creationId xmlns:p14="http://schemas.microsoft.com/office/powerpoint/2010/main" val="391366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27" y="286794"/>
            <a:ext cx="2453210" cy="2442345"/>
          </a:xfrm>
        </p:spPr>
      </p:pic>
      <p:sp>
        <p:nvSpPr>
          <p:cNvPr id="6" name="TextBox 5"/>
          <p:cNvSpPr txBox="1"/>
          <p:nvPr/>
        </p:nvSpPr>
        <p:spPr>
          <a:xfrm>
            <a:off x="429449" y="3002547"/>
            <a:ext cx="3391743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solidFill>
                  <a:srgbClr val="F15E4C"/>
                </a:solidFill>
                <a:ea typeface="Tahoma" panose="020B0604030504040204" pitchFamily="34" charset="0"/>
                <a:cs typeface="Arial" panose="020B0604020202020204" pitchFamily="34" charset="0"/>
              </a:rPr>
              <a:t>Modernising the School Trip</a:t>
            </a:r>
            <a:endParaRPr lang="en-GB" sz="44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endParaRPr lang="en-GB" sz="900" b="1" dirty="0" smtClean="0">
              <a:solidFill>
                <a:srgbClr val="F15E4C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  <a:p>
            <a:pPr algn="ctr"/>
            <a:r>
              <a:rPr lang="en-GB" sz="3200" b="1" dirty="0" smtClean="0">
                <a:solidFill>
                  <a:srgbClr val="0B9D48"/>
                </a:solidFill>
                <a:ea typeface="Tahoma" panose="020B0604030504040204" pitchFamily="34" charset="0"/>
                <a:cs typeface="Arial" panose="020B0604020202020204" pitchFamily="34" charset="0"/>
              </a:rPr>
              <a:t>Our Day Out</a:t>
            </a:r>
            <a:endParaRPr lang="en-GB" sz="3200" b="1" dirty="0">
              <a:solidFill>
                <a:srgbClr val="0B9D48"/>
              </a:solidFill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28063" y="3548850"/>
            <a:ext cx="3593082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</a:rPr>
              <a:t>CONTENT PLANNER</a:t>
            </a:r>
          </a:p>
          <a:p>
            <a:r>
              <a:rPr lang="en-GB" b="1" dirty="0" smtClean="0">
                <a:solidFill>
                  <a:srgbClr val="F15E4C"/>
                </a:solidFill>
              </a:rPr>
              <a:t>Caroline Pope – Theatre Royal &amp; Royal Concert Hall</a:t>
            </a:r>
            <a:endParaRPr lang="en-GB" b="1" dirty="0" smtClean="0">
              <a:solidFill>
                <a:srgbClr val="F15E4C"/>
              </a:solidFill>
            </a:endParaRPr>
          </a:p>
          <a:p>
            <a:endParaRPr lang="en-GB" b="1" dirty="0" smtClean="0">
              <a:solidFill>
                <a:srgbClr val="F15E4C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28063" y="922598"/>
            <a:ext cx="3823479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MODERATOR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James Orr – Young Vic Theatre</a:t>
            </a:r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pPr marL="457200" lvl="0" indent="-457200">
              <a:buFont typeface="Arial" panose="020B0604020202020204" pitchFamily="34" charset="0"/>
              <a:buChar char="•"/>
            </a:pPr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GURUS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Eleanor Higgins – Royal Exchange, Manchester</a:t>
            </a:r>
          </a:p>
          <a:p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Ryan Spencer – Birmingham Hippodrome</a:t>
            </a: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38329" y="4626068"/>
            <a:ext cx="276256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Share your </a:t>
            </a:r>
            <a:r>
              <a:rPr lang="en-US" b="1" dirty="0" err="1" smtClean="0"/>
              <a:t>favourite</a:t>
            </a:r>
            <a:r>
              <a:rPr lang="en-US" b="1" dirty="0" smtClean="0"/>
              <a:t> content and photos! #TECDublin16</a:t>
            </a:r>
          </a:p>
          <a:p>
            <a:pPr algn="ctr"/>
            <a:endParaRPr lang="en-US" b="1" dirty="0" smtClean="0"/>
          </a:p>
          <a:p>
            <a:pPr algn="ctr"/>
            <a:endParaRPr lang="en-US" b="1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8487" y="5462775"/>
            <a:ext cx="733053" cy="7330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clrChange>
              <a:clrFrom>
                <a:srgbClr val="FBFFFF"/>
              </a:clrFrom>
              <a:clrTo>
                <a:srgbClr val="FB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612" y="5555208"/>
            <a:ext cx="548188" cy="548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416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3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4105049" y="990567"/>
            <a:ext cx="4835063" cy="4809868"/>
            <a:chOff x="5473398" y="177756"/>
            <a:chExt cx="6446751" cy="6413157"/>
          </a:xfrm>
        </p:grpSpPr>
        <p:sp>
          <p:nvSpPr>
            <p:cNvPr id="17" name="Oval 16"/>
            <p:cNvSpPr/>
            <p:nvPr/>
          </p:nvSpPr>
          <p:spPr>
            <a:xfrm>
              <a:off x="5975299" y="638614"/>
              <a:ext cx="5944850" cy="5944850"/>
            </a:xfrm>
            <a:prstGeom prst="ellipse">
              <a:avLst/>
            </a:prstGeom>
            <a:noFill/>
            <a:ln w="762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85800"/>
              <a:endParaRPr lang="en-US" sz="135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73398" y="177756"/>
              <a:ext cx="6439878" cy="641315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/>
          <p:cNvSpPr txBox="1"/>
          <p:nvPr/>
        </p:nvSpPr>
        <p:spPr>
          <a:xfrm>
            <a:off x="483723" y="2139382"/>
            <a:ext cx="546510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>
                <a:solidFill>
                  <a:schemeClr val="bg2"/>
                </a:solidFill>
                <a:cs typeface="Arial" panose="020B0604020202020204" pitchFamily="34" charset="0"/>
              </a:rPr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2762426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72174" y="779243"/>
            <a:ext cx="3816324" cy="799051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solidFill>
                  <a:srgbClr val="0B9D48"/>
                </a:solidFill>
                <a:latin typeface="+mn-lt"/>
              </a:rPr>
              <a:t>WHAT’S NEXT?</a:t>
            </a:r>
            <a:endParaRPr lang="en-US" sz="4000" b="1" dirty="0">
              <a:solidFill>
                <a:srgbClr val="0B9D48"/>
              </a:solidFill>
              <a:latin typeface="+mn-lt"/>
            </a:endParaRP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786" y="2285546"/>
            <a:ext cx="3583287" cy="3567417"/>
          </a:xfrm>
        </p:spPr>
      </p:pic>
      <p:sp>
        <p:nvSpPr>
          <p:cNvPr id="8" name="TextBox 7"/>
          <p:cNvSpPr txBox="1"/>
          <p:nvPr/>
        </p:nvSpPr>
        <p:spPr>
          <a:xfrm>
            <a:off x="4858075" y="2045034"/>
            <a:ext cx="4049412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TRANSPORT TO </a:t>
            </a:r>
          </a:p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ABBEY THEATRE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Coaches depart now at entry level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Take any items from the cloakroom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15E4C"/>
                </a:solidFill>
                <a:cs typeface="Arial" panose="020B0604020202020204" pitchFamily="34" charset="0"/>
              </a:rPr>
              <a:t>Tea and coffee available at the Abbey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b="1" dirty="0">
              <a:solidFill>
                <a:srgbClr val="F15E4C"/>
              </a:solidFill>
              <a:cs typeface="Arial" panose="020B0604020202020204" pitchFamily="34" charset="0"/>
            </a:endParaRPr>
          </a:p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CONFERENCE KEYNOTE 16.00-17.00</a:t>
            </a:r>
          </a:p>
          <a:p>
            <a:endParaRPr lang="en-GB" sz="2800" b="1" dirty="0" smtClean="0">
              <a:solidFill>
                <a:srgbClr val="0B9D48"/>
              </a:solidFill>
              <a:cs typeface="Arial" panose="020B0604020202020204" pitchFamily="34" charset="0"/>
            </a:endParaRPr>
          </a:p>
          <a:p>
            <a:r>
              <a:rPr lang="en-GB" sz="2800" b="1" dirty="0" smtClean="0">
                <a:solidFill>
                  <a:srgbClr val="0B9D48"/>
                </a:solidFill>
                <a:cs typeface="Arial" panose="020B0604020202020204" pitchFamily="34" charset="0"/>
              </a:rPr>
              <a:t>EVENING NETWORKING EVENT 19.30</a:t>
            </a:r>
            <a:endParaRPr lang="en-GB" sz="2800" b="1" dirty="0">
              <a:solidFill>
                <a:srgbClr val="0B9D48"/>
              </a:solidFill>
              <a:cs typeface="Arial" panose="020B0604020202020204" pitchFamily="34" charset="0"/>
            </a:endParaRPr>
          </a:p>
          <a:p>
            <a:endParaRPr lang="en-GB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781360" y="3695183"/>
            <a:ext cx="420284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  <a:p>
            <a:endParaRPr lang="en-GB" sz="800" b="1" dirty="0" smtClean="0">
              <a:solidFill>
                <a:srgbClr val="F15E4C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226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EC16 colors">
      <a:dk1>
        <a:sysClr val="windowText" lastClr="000000"/>
      </a:dk1>
      <a:lt1>
        <a:srgbClr val="FFFFFF"/>
      </a:lt1>
      <a:dk2>
        <a:srgbClr val="0B9D48"/>
      </a:dk2>
      <a:lt2>
        <a:srgbClr val="F15E4C"/>
      </a:lt2>
      <a:accent1>
        <a:srgbClr val="E7E6E6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2456</TotalTime>
  <Words>99</Words>
  <Application>Microsoft Office PowerPoint</Application>
  <PresentationFormat>On-screen Show (4:3)</PresentationFormat>
  <Paragraphs>35</Paragraphs>
  <Slides>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4</vt:i4>
      </vt:variant>
    </vt:vector>
  </HeadingPairs>
  <TitlesOfParts>
    <vt:vector size="6" baseType="lpstr">
      <vt:lpstr>Office Theme</vt:lpstr>
      <vt:lpstr>1_Office Theme</vt:lpstr>
      <vt:lpstr>PowerPoint Presentation</vt:lpstr>
      <vt:lpstr>PowerPoint Presentation</vt:lpstr>
      <vt:lpstr>PowerPoint Presentation</vt:lpstr>
      <vt:lpstr>WHAT’S NEXT?</vt:lpstr>
    </vt:vector>
  </TitlesOfParts>
  <Company>Tessitura Network, Inc.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Bowden</dc:creator>
  <cp:lastModifiedBy>Caryl Jones</cp:lastModifiedBy>
  <cp:revision>17</cp:revision>
  <dcterms:created xsi:type="dcterms:W3CDTF">2016-10-31T14:47:33Z</dcterms:created>
  <dcterms:modified xsi:type="dcterms:W3CDTF">2016-11-07T16:37:48Z</dcterms:modified>
</cp:coreProperties>
</file>