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Masters/slideMaster23.xml" ContentType="application/vnd.openxmlformats-officedocument.presentationml.slideMaster+xml"/>
  <Override PartName="/ppt/slideMasters/slideMaster24.xml" ContentType="application/vnd.openxmlformats-officedocument.presentationml.slideMaster+xml"/>
  <Override PartName="/ppt/slideMasters/slideMaster25.xml" ContentType="application/vnd.openxmlformats-officedocument.presentationml.slideMaster+xml"/>
  <Override PartName="/ppt/slideMasters/slideMaster2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slideLayouts/slideLayout5.xml" ContentType="application/vnd.openxmlformats-officedocument.presentationml.slideLayout+xml"/>
  <Override PartName="/ppt/theme/theme3.xml" ContentType="application/vnd.openxmlformats-officedocument.theme+xml"/>
  <Override PartName="/ppt/slideLayouts/slideLayout6.xml" ContentType="application/vnd.openxmlformats-officedocument.presentationml.slideLayout+xml"/>
  <Override PartName="/ppt/theme/theme4.xml" ContentType="application/vnd.openxmlformats-officedocument.theme+xml"/>
  <Override PartName="/ppt/slideLayouts/slideLayout7.xml" ContentType="application/vnd.openxmlformats-officedocument.presentationml.slideLayout+xml"/>
  <Override PartName="/ppt/theme/theme5.xml" ContentType="application/vnd.openxmlformats-officedocument.theme+xml"/>
  <Override PartName="/ppt/slideLayouts/slideLayout8.xml" ContentType="application/vnd.openxmlformats-officedocument.presentationml.slideLayout+xml"/>
  <Override PartName="/ppt/theme/theme6.xml" ContentType="application/vnd.openxmlformats-officedocument.theme+xml"/>
  <Override PartName="/ppt/slideLayouts/slideLayout9.xml" ContentType="application/vnd.openxmlformats-officedocument.presentationml.slideLayout+xml"/>
  <Override PartName="/ppt/theme/theme7.xml" ContentType="application/vnd.openxmlformats-officedocument.theme+xml"/>
  <Override PartName="/ppt/slideLayouts/slideLayout10.xml" ContentType="application/vnd.openxmlformats-officedocument.presentationml.slideLayout+xml"/>
  <Override PartName="/ppt/theme/theme8.xml" ContentType="application/vnd.openxmlformats-officedocument.theme+xml"/>
  <Override PartName="/ppt/slideLayouts/slideLayout11.xml" ContentType="application/vnd.openxmlformats-officedocument.presentationml.slideLayout+xml"/>
  <Override PartName="/ppt/theme/theme9.xml" ContentType="application/vnd.openxmlformats-officedocument.theme+xml"/>
  <Override PartName="/ppt/slideLayouts/slideLayout12.xml" ContentType="application/vnd.openxmlformats-officedocument.presentationml.slideLayout+xml"/>
  <Override PartName="/ppt/theme/theme10.xml" ContentType="application/vnd.openxmlformats-officedocument.theme+xml"/>
  <Override PartName="/ppt/slideLayouts/slideLayout13.xml" ContentType="application/vnd.openxmlformats-officedocument.presentationml.slideLayout+xml"/>
  <Override PartName="/ppt/theme/theme11.xml" ContentType="application/vnd.openxmlformats-officedocument.theme+xml"/>
  <Override PartName="/ppt/slideLayouts/slideLayout14.xml" ContentType="application/vnd.openxmlformats-officedocument.presentationml.slideLayout+xml"/>
  <Override PartName="/ppt/theme/theme12.xml" ContentType="application/vnd.openxmlformats-officedocument.theme+xml"/>
  <Override PartName="/ppt/slideLayouts/slideLayout15.xml" ContentType="application/vnd.openxmlformats-officedocument.presentationml.slideLayout+xml"/>
  <Override PartName="/ppt/theme/theme13.xml" ContentType="application/vnd.openxmlformats-officedocument.theme+xml"/>
  <Override PartName="/ppt/slideLayouts/slideLayout16.xml" ContentType="application/vnd.openxmlformats-officedocument.presentationml.slideLayout+xml"/>
  <Override PartName="/ppt/theme/theme14.xml" ContentType="application/vnd.openxmlformats-officedocument.theme+xml"/>
  <Override PartName="/ppt/slideLayouts/slideLayout17.xml" ContentType="application/vnd.openxmlformats-officedocument.presentationml.slideLayout+xml"/>
  <Override PartName="/ppt/theme/theme15.xml" ContentType="application/vnd.openxmlformats-officedocument.theme+xml"/>
  <Override PartName="/ppt/slideLayouts/slideLayout18.xml" ContentType="application/vnd.openxmlformats-officedocument.presentationml.slideLayout+xml"/>
  <Override PartName="/ppt/theme/theme16.xml" ContentType="application/vnd.openxmlformats-officedocument.theme+xml"/>
  <Override PartName="/ppt/slideLayouts/slideLayout19.xml" ContentType="application/vnd.openxmlformats-officedocument.presentationml.slideLayout+xml"/>
  <Override PartName="/ppt/theme/theme17.xml" ContentType="application/vnd.openxmlformats-officedocument.theme+xml"/>
  <Override PartName="/ppt/slideLayouts/slideLayout20.xml" ContentType="application/vnd.openxmlformats-officedocument.presentationml.slideLayout+xml"/>
  <Override PartName="/ppt/theme/theme18.xml" ContentType="application/vnd.openxmlformats-officedocument.theme+xml"/>
  <Override PartName="/ppt/slideLayouts/slideLayout21.xml" ContentType="application/vnd.openxmlformats-officedocument.presentationml.slideLayout+xml"/>
  <Override PartName="/ppt/theme/theme19.xml" ContentType="application/vnd.openxmlformats-officedocument.theme+xml"/>
  <Override PartName="/ppt/slideLayouts/slideLayout22.xml" ContentType="application/vnd.openxmlformats-officedocument.presentationml.slideLayout+xml"/>
  <Override PartName="/ppt/theme/theme20.xml" ContentType="application/vnd.openxmlformats-officedocument.theme+xml"/>
  <Override PartName="/ppt/slideLayouts/slideLayout23.xml" ContentType="application/vnd.openxmlformats-officedocument.presentationml.slideLayout+xml"/>
  <Override PartName="/ppt/theme/theme21.xml" ContentType="application/vnd.openxmlformats-officedocument.theme+xml"/>
  <Override PartName="/ppt/slideLayouts/slideLayout24.xml" ContentType="application/vnd.openxmlformats-officedocument.presentationml.slideLayout+xml"/>
  <Override PartName="/ppt/theme/theme22.xml" ContentType="application/vnd.openxmlformats-officedocument.theme+xml"/>
  <Override PartName="/ppt/slideLayouts/slideLayout25.xml" ContentType="application/vnd.openxmlformats-officedocument.presentationml.slideLayout+xml"/>
  <Override PartName="/ppt/theme/theme23.xml" ContentType="application/vnd.openxmlformats-officedocument.theme+xml"/>
  <Override PartName="/ppt/slideLayouts/slideLayout26.xml" ContentType="application/vnd.openxmlformats-officedocument.presentationml.slideLayout+xml"/>
  <Override PartName="/ppt/theme/theme24.xml" ContentType="application/vnd.openxmlformats-officedocument.theme+xml"/>
  <Override PartName="/ppt/slideLayouts/slideLayout27.xml" ContentType="application/vnd.openxmlformats-officedocument.presentationml.slideLayout+xml"/>
  <Override PartName="/ppt/theme/theme25.xml" ContentType="application/vnd.openxmlformats-officedocument.theme+xml"/>
  <Override PartName="/ppt/slideLayouts/slideLayout28.xml" ContentType="application/vnd.openxmlformats-officedocument.presentationml.slideLayout+xml"/>
  <Override PartName="/ppt/theme/theme26.xml" ContentType="application/vnd.openxmlformats-officedocument.theme+xml"/>
  <Override PartName="/ppt/theme/theme2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5" r:id="rId1"/>
    <p:sldMasterId id="2147483698" r:id="rId2"/>
    <p:sldMasterId id="2147483700" r:id="rId3"/>
    <p:sldMasterId id="2147483702" r:id="rId4"/>
    <p:sldMasterId id="2147483704" r:id="rId5"/>
    <p:sldMasterId id="2147483706" r:id="rId6"/>
    <p:sldMasterId id="2147483708" r:id="rId7"/>
    <p:sldMasterId id="2147483710" r:id="rId8"/>
    <p:sldMasterId id="2147483712" r:id="rId9"/>
    <p:sldMasterId id="2147483714" r:id="rId10"/>
    <p:sldMasterId id="2147483716" r:id="rId11"/>
    <p:sldMasterId id="2147483718" r:id="rId12"/>
    <p:sldMasterId id="2147483720" r:id="rId13"/>
    <p:sldMasterId id="2147483722" r:id="rId14"/>
    <p:sldMasterId id="2147483724" r:id="rId15"/>
    <p:sldMasterId id="2147483726" r:id="rId16"/>
    <p:sldMasterId id="2147483728" r:id="rId17"/>
    <p:sldMasterId id="2147483730" r:id="rId18"/>
    <p:sldMasterId id="2147483732" r:id="rId19"/>
    <p:sldMasterId id="2147483734" r:id="rId20"/>
    <p:sldMasterId id="2147483736" r:id="rId21"/>
    <p:sldMasterId id="2147483738" r:id="rId22"/>
    <p:sldMasterId id="2147483740" r:id="rId23"/>
    <p:sldMasterId id="2147483742" r:id="rId24"/>
    <p:sldMasterId id="2147483744" r:id="rId25"/>
    <p:sldMasterId id="2147483746" r:id="rId26"/>
  </p:sldMasterIdLst>
  <p:notesMasterIdLst>
    <p:notesMasterId r:id="rId66"/>
  </p:notesMasterIdLst>
  <p:sldIdLst>
    <p:sldId id="611" r:id="rId27"/>
    <p:sldId id="612" r:id="rId28"/>
    <p:sldId id="568" r:id="rId29"/>
    <p:sldId id="535" r:id="rId30"/>
    <p:sldId id="578" r:id="rId31"/>
    <p:sldId id="579" r:id="rId32"/>
    <p:sldId id="580" r:id="rId33"/>
    <p:sldId id="581" r:id="rId34"/>
    <p:sldId id="582" r:id="rId35"/>
    <p:sldId id="583" r:id="rId36"/>
    <p:sldId id="584" r:id="rId37"/>
    <p:sldId id="585" r:id="rId38"/>
    <p:sldId id="586" r:id="rId39"/>
    <p:sldId id="587" r:id="rId40"/>
    <p:sldId id="588" r:id="rId41"/>
    <p:sldId id="589" r:id="rId42"/>
    <p:sldId id="590" r:id="rId43"/>
    <p:sldId id="591" r:id="rId44"/>
    <p:sldId id="592" r:id="rId45"/>
    <p:sldId id="593" r:id="rId46"/>
    <p:sldId id="594" r:id="rId47"/>
    <p:sldId id="595" r:id="rId48"/>
    <p:sldId id="596" r:id="rId49"/>
    <p:sldId id="597" r:id="rId50"/>
    <p:sldId id="598" r:id="rId51"/>
    <p:sldId id="599" r:id="rId52"/>
    <p:sldId id="600" r:id="rId53"/>
    <p:sldId id="601" r:id="rId54"/>
    <p:sldId id="602" r:id="rId55"/>
    <p:sldId id="603" r:id="rId56"/>
    <p:sldId id="604" r:id="rId57"/>
    <p:sldId id="605" r:id="rId58"/>
    <p:sldId id="606" r:id="rId59"/>
    <p:sldId id="607" r:id="rId60"/>
    <p:sldId id="608" r:id="rId61"/>
    <p:sldId id="609" r:id="rId62"/>
    <p:sldId id="610" r:id="rId63"/>
    <p:sldId id="613" r:id="rId64"/>
    <p:sldId id="614" r:id="rId65"/>
  </p:sldIdLst>
  <p:sldSz cx="9144000" cy="6858000" type="screen4x3"/>
  <p:notesSz cx="6669088"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8">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A4A49"/>
    <a:srgbClr val="DC3970"/>
    <a:srgbClr val="FFFFFF"/>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17975" autoAdjust="0"/>
    <p:restoredTop sz="73882" autoAdjust="0"/>
  </p:normalViewPr>
  <p:slideViewPr>
    <p:cSldViewPr>
      <p:cViewPr varScale="1">
        <p:scale>
          <a:sx n="83" d="100"/>
          <a:sy n="83" d="100"/>
        </p:scale>
        <p:origin x="1326" y="84"/>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1992" y="-72"/>
      </p:cViewPr>
      <p:guideLst>
        <p:guide orient="horz" pos="3128"/>
        <p:guide pos="210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Master" Target="slideMasters/slideMaster18.xml"/><Relationship Id="rId26" Type="http://schemas.openxmlformats.org/officeDocument/2006/relationships/slideMaster" Target="slideMasters/slideMaster26.xml"/><Relationship Id="rId39" Type="http://schemas.openxmlformats.org/officeDocument/2006/relationships/slide" Target="slides/slide13.xml"/><Relationship Id="rId21" Type="http://schemas.openxmlformats.org/officeDocument/2006/relationships/slideMaster" Target="slideMasters/slideMaster21.xml"/><Relationship Id="rId34" Type="http://schemas.openxmlformats.org/officeDocument/2006/relationships/slide" Target="slides/slide8.xml"/><Relationship Id="rId42" Type="http://schemas.openxmlformats.org/officeDocument/2006/relationships/slide" Target="slides/slide16.xml"/><Relationship Id="rId47" Type="http://schemas.openxmlformats.org/officeDocument/2006/relationships/slide" Target="slides/slide21.xml"/><Relationship Id="rId50" Type="http://schemas.openxmlformats.org/officeDocument/2006/relationships/slide" Target="slides/slide24.xml"/><Relationship Id="rId55" Type="http://schemas.openxmlformats.org/officeDocument/2006/relationships/slide" Target="slides/slide29.xml"/><Relationship Id="rId63" Type="http://schemas.openxmlformats.org/officeDocument/2006/relationships/slide" Target="slides/slide37.xml"/><Relationship Id="rId68" Type="http://schemas.openxmlformats.org/officeDocument/2006/relationships/viewProps" Target="viewProp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9"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Master" Target="slideMasters/slideMaster24.xml"/><Relationship Id="rId32" Type="http://schemas.openxmlformats.org/officeDocument/2006/relationships/slide" Target="slides/slide6.xml"/><Relationship Id="rId37" Type="http://schemas.openxmlformats.org/officeDocument/2006/relationships/slide" Target="slides/slide11.xml"/><Relationship Id="rId40" Type="http://schemas.openxmlformats.org/officeDocument/2006/relationships/slide" Target="slides/slide14.xml"/><Relationship Id="rId45" Type="http://schemas.openxmlformats.org/officeDocument/2006/relationships/slide" Target="slides/slide19.xml"/><Relationship Id="rId53" Type="http://schemas.openxmlformats.org/officeDocument/2006/relationships/slide" Target="slides/slide27.xml"/><Relationship Id="rId58" Type="http://schemas.openxmlformats.org/officeDocument/2006/relationships/slide" Target="slides/slide32.xml"/><Relationship Id="rId66" Type="http://schemas.openxmlformats.org/officeDocument/2006/relationships/notesMaster" Target="notesMasters/notesMaster1.xml"/><Relationship Id="rId5" Type="http://schemas.openxmlformats.org/officeDocument/2006/relationships/slideMaster" Target="slideMasters/slideMaster5.xml"/><Relationship Id="rId15" Type="http://schemas.openxmlformats.org/officeDocument/2006/relationships/slideMaster" Target="slideMasters/slideMaster15.xml"/><Relationship Id="rId23" Type="http://schemas.openxmlformats.org/officeDocument/2006/relationships/slideMaster" Target="slideMasters/slideMaster23.xml"/><Relationship Id="rId28" Type="http://schemas.openxmlformats.org/officeDocument/2006/relationships/slide" Target="slides/slide2.xml"/><Relationship Id="rId36" Type="http://schemas.openxmlformats.org/officeDocument/2006/relationships/slide" Target="slides/slide10.xml"/><Relationship Id="rId49" Type="http://schemas.openxmlformats.org/officeDocument/2006/relationships/slide" Target="slides/slide23.xml"/><Relationship Id="rId57" Type="http://schemas.openxmlformats.org/officeDocument/2006/relationships/slide" Target="slides/slide31.xml"/><Relationship Id="rId61" Type="http://schemas.openxmlformats.org/officeDocument/2006/relationships/slide" Target="slides/slide35.xml"/><Relationship Id="rId10" Type="http://schemas.openxmlformats.org/officeDocument/2006/relationships/slideMaster" Target="slideMasters/slideMaster10.xml"/><Relationship Id="rId19" Type="http://schemas.openxmlformats.org/officeDocument/2006/relationships/slideMaster" Target="slideMasters/slideMaster19.xml"/><Relationship Id="rId31" Type="http://schemas.openxmlformats.org/officeDocument/2006/relationships/slide" Target="slides/slide5.xml"/><Relationship Id="rId44" Type="http://schemas.openxmlformats.org/officeDocument/2006/relationships/slide" Target="slides/slide18.xml"/><Relationship Id="rId52" Type="http://schemas.openxmlformats.org/officeDocument/2006/relationships/slide" Target="slides/slide26.xml"/><Relationship Id="rId60" Type="http://schemas.openxmlformats.org/officeDocument/2006/relationships/slide" Target="slides/slide34.xml"/><Relationship Id="rId65" Type="http://schemas.openxmlformats.org/officeDocument/2006/relationships/slide" Target="slides/slide39.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Master" Target="slideMasters/slideMaster22.xml"/><Relationship Id="rId27" Type="http://schemas.openxmlformats.org/officeDocument/2006/relationships/slide" Target="slides/slide1.xml"/><Relationship Id="rId30" Type="http://schemas.openxmlformats.org/officeDocument/2006/relationships/slide" Target="slides/slide4.xml"/><Relationship Id="rId35" Type="http://schemas.openxmlformats.org/officeDocument/2006/relationships/slide" Target="slides/slide9.xml"/><Relationship Id="rId43" Type="http://schemas.openxmlformats.org/officeDocument/2006/relationships/slide" Target="slides/slide17.xml"/><Relationship Id="rId48" Type="http://schemas.openxmlformats.org/officeDocument/2006/relationships/slide" Target="slides/slide22.xml"/><Relationship Id="rId56" Type="http://schemas.openxmlformats.org/officeDocument/2006/relationships/slide" Target="slides/slide30.xml"/><Relationship Id="rId64" Type="http://schemas.openxmlformats.org/officeDocument/2006/relationships/slide" Target="slides/slide38.xml"/><Relationship Id="rId69" Type="http://schemas.openxmlformats.org/officeDocument/2006/relationships/theme" Target="theme/theme1.xml"/><Relationship Id="rId8" Type="http://schemas.openxmlformats.org/officeDocument/2006/relationships/slideMaster" Target="slideMasters/slideMaster8.xml"/><Relationship Id="rId51" Type="http://schemas.openxmlformats.org/officeDocument/2006/relationships/slide" Target="slides/slide25.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Master" Target="slideMasters/slideMaster25.xml"/><Relationship Id="rId33" Type="http://schemas.openxmlformats.org/officeDocument/2006/relationships/slide" Target="slides/slide7.xml"/><Relationship Id="rId38" Type="http://schemas.openxmlformats.org/officeDocument/2006/relationships/slide" Target="slides/slide12.xml"/><Relationship Id="rId46" Type="http://schemas.openxmlformats.org/officeDocument/2006/relationships/slide" Target="slides/slide20.xml"/><Relationship Id="rId59" Type="http://schemas.openxmlformats.org/officeDocument/2006/relationships/slide" Target="slides/slide33.xml"/><Relationship Id="rId67" Type="http://schemas.openxmlformats.org/officeDocument/2006/relationships/presProps" Target="presProps.xml"/><Relationship Id="rId20" Type="http://schemas.openxmlformats.org/officeDocument/2006/relationships/slideMaster" Target="slideMasters/slideMaster20.xml"/><Relationship Id="rId41" Type="http://schemas.openxmlformats.org/officeDocument/2006/relationships/slide" Target="slides/slide15.xml"/><Relationship Id="rId54" Type="http://schemas.openxmlformats.org/officeDocument/2006/relationships/slide" Target="slides/slide28.xml"/><Relationship Id="rId62" Type="http://schemas.openxmlformats.org/officeDocument/2006/relationships/slide" Target="slides/slide36.xml"/><Relationship Id="rId7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9641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96411"/>
          </a:xfrm>
          <a:prstGeom prst="rect">
            <a:avLst/>
          </a:prstGeom>
        </p:spPr>
        <p:txBody>
          <a:bodyPr vert="horz" lIns="91440" tIns="45720" rIns="91440" bIns="45720" rtlCol="0"/>
          <a:lstStyle>
            <a:lvl1pPr algn="r">
              <a:defRPr sz="1200"/>
            </a:lvl1pPr>
          </a:lstStyle>
          <a:p>
            <a:fld id="{81B5C3B2-D861-48F7-8A8C-7E1539E00ADD}" type="datetimeFigureOut">
              <a:rPr lang="en-GB" smtClean="0"/>
              <a:t>30/11/2016</a:t>
            </a:fld>
            <a:endParaRPr lang="en-GB"/>
          </a:p>
        </p:txBody>
      </p:sp>
      <p:sp>
        <p:nvSpPr>
          <p:cNvPr id="4" name="Slide Image Placeholder 3"/>
          <p:cNvSpPr>
            <a:spLocks noGrp="1" noRot="1" noChangeAspect="1"/>
          </p:cNvSpPr>
          <p:nvPr>
            <p:ph type="sldImg" idx="2"/>
          </p:nvPr>
        </p:nvSpPr>
        <p:spPr>
          <a:xfrm>
            <a:off x="854075" y="744538"/>
            <a:ext cx="4960938"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715907"/>
            <a:ext cx="5335270" cy="4467701"/>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30091"/>
            <a:ext cx="2889938" cy="496411"/>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430091"/>
            <a:ext cx="2889938" cy="496411"/>
          </a:xfrm>
          <a:prstGeom prst="rect">
            <a:avLst/>
          </a:prstGeom>
        </p:spPr>
        <p:txBody>
          <a:bodyPr vert="horz" lIns="91440" tIns="45720" rIns="91440" bIns="45720" rtlCol="0" anchor="b"/>
          <a:lstStyle>
            <a:lvl1pPr algn="r">
              <a:defRPr sz="1200"/>
            </a:lvl1pPr>
          </a:lstStyle>
          <a:p>
            <a:fld id="{FA151CD5-0D99-4258-9A8C-D17F82DDB2D7}" type="slidenum">
              <a:rPr lang="en-GB" smtClean="0"/>
              <a:t>‹#›</a:t>
            </a:fld>
            <a:endParaRPr lang="en-GB"/>
          </a:p>
        </p:txBody>
      </p:sp>
    </p:spTree>
    <p:extLst>
      <p:ext uri="{BB962C8B-B14F-4D97-AF65-F5344CB8AC3E}">
        <p14:creationId xmlns:p14="http://schemas.microsoft.com/office/powerpoint/2010/main" val="27071337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Welcome</a:t>
            </a:r>
            <a:endParaRPr lang="en-US" dirty="0"/>
          </a:p>
        </p:txBody>
      </p:sp>
      <p:sp>
        <p:nvSpPr>
          <p:cNvPr id="4" name="Slide Number Placeholder 3"/>
          <p:cNvSpPr>
            <a:spLocks noGrp="1"/>
          </p:cNvSpPr>
          <p:nvPr>
            <p:ph type="sldNum" sz="quarter" idx="10"/>
          </p:nvPr>
        </p:nvSpPr>
        <p:spPr/>
        <p:txBody>
          <a:bodyPr/>
          <a:lstStyle/>
          <a:p>
            <a:pPr defTabSz="914400">
              <a:defRPr/>
            </a:pPr>
            <a:fld id="{07AEDEC6-D07E-4D36-A7EB-AB06A8A3C0DE}" type="slidenum">
              <a:rPr lang="en-US" smtClean="0">
                <a:solidFill>
                  <a:prstClr val="black"/>
                </a:solidFill>
              </a:rPr>
              <a:pPr defTabSz="914400">
                <a:defRPr/>
              </a:pPr>
              <a:t>1</a:t>
            </a:fld>
            <a:endParaRPr lang="en-US">
              <a:solidFill>
                <a:prstClr val="black"/>
              </a:solidFill>
            </a:endParaRPr>
          </a:p>
        </p:txBody>
      </p:sp>
    </p:spTree>
    <p:extLst>
      <p:ext uri="{BB962C8B-B14F-4D97-AF65-F5344CB8AC3E}">
        <p14:creationId xmlns:p14="http://schemas.microsoft.com/office/powerpoint/2010/main" val="19356820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A151CD5-0D99-4258-9A8C-D17F82DDB2D7}" type="slidenum">
              <a:rPr lang="en-GB" smtClean="0"/>
              <a:t>3</a:t>
            </a:fld>
            <a:endParaRPr lang="en-GB"/>
          </a:p>
        </p:txBody>
      </p:sp>
    </p:spTree>
    <p:extLst>
      <p:ext uri="{BB962C8B-B14F-4D97-AF65-F5344CB8AC3E}">
        <p14:creationId xmlns:p14="http://schemas.microsoft.com/office/powerpoint/2010/main" val="14719809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kern="1200" dirty="0" smtClean="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FA151CD5-0D99-4258-9A8C-D17F82DDB2D7}" type="slidenum">
              <a:rPr lang="en-GB" smtClean="0"/>
              <a:t>4</a:t>
            </a:fld>
            <a:endParaRPr lang="en-GB"/>
          </a:p>
        </p:txBody>
      </p:sp>
    </p:spTree>
    <p:extLst>
      <p:ext uri="{BB962C8B-B14F-4D97-AF65-F5344CB8AC3E}">
        <p14:creationId xmlns:p14="http://schemas.microsoft.com/office/powerpoint/2010/main" val="18957164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smtClean="0"/>
          </a:p>
        </p:txBody>
      </p:sp>
      <p:sp>
        <p:nvSpPr>
          <p:cNvPr id="4" name="Slide Number Placeholder 3"/>
          <p:cNvSpPr>
            <a:spLocks noGrp="1"/>
          </p:cNvSpPr>
          <p:nvPr>
            <p:ph type="sldNum" sz="quarter" idx="10"/>
          </p:nvPr>
        </p:nvSpPr>
        <p:spPr/>
        <p:txBody>
          <a:bodyPr/>
          <a:lstStyle/>
          <a:p>
            <a:fld id="{FA151CD5-0D99-4258-9A8C-D17F82DDB2D7}" type="slidenum">
              <a:rPr lang="en-GB" smtClean="0"/>
              <a:t>5</a:t>
            </a:fld>
            <a:endParaRPr lang="en-GB"/>
          </a:p>
        </p:txBody>
      </p:sp>
    </p:spTree>
    <p:extLst>
      <p:ext uri="{BB962C8B-B14F-4D97-AF65-F5344CB8AC3E}">
        <p14:creationId xmlns:p14="http://schemas.microsoft.com/office/powerpoint/2010/main" val="35334565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A151CD5-0D99-4258-9A8C-D17F82DDB2D7}" type="slidenum">
              <a:rPr lang="en-GB" smtClean="0"/>
              <a:t>6</a:t>
            </a:fld>
            <a:endParaRPr lang="en-GB"/>
          </a:p>
        </p:txBody>
      </p:sp>
    </p:spTree>
    <p:extLst>
      <p:ext uri="{BB962C8B-B14F-4D97-AF65-F5344CB8AC3E}">
        <p14:creationId xmlns:p14="http://schemas.microsoft.com/office/powerpoint/2010/main" val="36121863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A151CD5-0D99-4258-9A8C-D17F82DDB2D7}" type="slidenum">
              <a:rPr lang="en-GB" smtClean="0"/>
              <a:t>7</a:t>
            </a:fld>
            <a:endParaRPr lang="en-GB"/>
          </a:p>
        </p:txBody>
      </p:sp>
    </p:spTree>
    <p:extLst>
      <p:ext uri="{BB962C8B-B14F-4D97-AF65-F5344CB8AC3E}">
        <p14:creationId xmlns:p14="http://schemas.microsoft.com/office/powerpoint/2010/main" val="22636645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A151CD5-0D99-4258-9A8C-D17F82DDB2D7}" type="slidenum">
              <a:rPr lang="en-GB" smtClean="0"/>
              <a:t>8</a:t>
            </a:fld>
            <a:endParaRPr lang="en-GB"/>
          </a:p>
        </p:txBody>
      </p:sp>
    </p:spTree>
    <p:extLst>
      <p:ext uri="{BB962C8B-B14F-4D97-AF65-F5344CB8AC3E}">
        <p14:creationId xmlns:p14="http://schemas.microsoft.com/office/powerpoint/2010/main" val="35334565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A151CD5-0D99-4258-9A8C-D17F82DDB2D7}" type="slidenum">
              <a:rPr lang="en-GB" smtClean="0"/>
              <a:t>9</a:t>
            </a:fld>
            <a:endParaRPr lang="en-GB"/>
          </a:p>
        </p:txBody>
      </p:sp>
    </p:spTree>
    <p:extLst>
      <p:ext uri="{BB962C8B-B14F-4D97-AF65-F5344CB8AC3E}">
        <p14:creationId xmlns:p14="http://schemas.microsoft.com/office/powerpoint/2010/main" val="35334565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smtClean="0"/>
          </a:p>
        </p:txBody>
      </p:sp>
      <p:sp>
        <p:nvSpPr>
          <p:cNvPr id="4" name="Slide Number Placeholder 3"/>
          <p:cNvSpPr>
            <a:spLocks noGrp="1"/>
          </p:cNvSpPr>
          <p:nvPr>
            <p:ph type="sldNum" sz="quarter" idx="10"/>
          </p:nvPr>
        </p:nvSpPr>
        <p:spPr/>
        <p:txBody>
          <a:bodyPr/>
          <a:lstStyle/>
          <a:p>
            <a:fld id="{FA151CD5-0D99-4258-9A8C-D17F82DDB2D7}" type="slidenum">
              <a:rPr lang="en-GB" smtClean="0"/>
              <a:t>10</a:t>
            </a:fld>
            <a:endParaRPr lang="en-GB"/>
          </a:p>
        </p:txBody>
      </p:sp>
    </p:spTree>
    <p:extLst>
      <p:ext uri="{BB962C8B-B14F-4D97-AF65-F5344CB8AC3E}">
        <p14:creationId xmlns:p14="http://schemas.microsoft.com/office/powerpoint/2010/main" val="35334565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A151CD5-0D99-4258-9A8C-D17F82DDB2D7}" type="slidenum">
              <a:rPr lang="en-GB" smtClean="0"/>
              <a:t>11</a:t>
            </a:fld>
            <a:endParaRPr lang="en-GB"/>
          </a:p>
        </p:txBody>
      </p:sp>
    </p:spTree>
    <p:extLst>
      <p:ext uri="{BB962C8B-B14F-4D97-AF65-F5344CB8AC3E}">
        <p14:creationId xmlns:p14="http://schemas.microsoft.com/office/powerpoint/2010/main" val="35334565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smtClean="0"/>
          </a:p>
        </p:txBody>
      </p:sp>
      <p:sp>
        <p:nvSpPr>
          <p:cNvPr id="4" name="Slide Number Placeholder 3"/>
          <p:cNvSpPr>
            <a:spLocks noGrp="1"/>
          </p:cNvSpPr>
          <p:nvPr>
            <p:ph type="sldNum" sz="quarter" idx="10"/>
          </p:nvPr>
        </p:nvSpPr>
        <p:spPr/>
        <p:txBody>
          <a:bodyPr/>
          <a:lstStyle/>
          <a:p>
            <a:fld id="{FA151CD5-0D99-4258-9A8C-D17F82DDB2D7}" type="slidenum">
              <a:rPr lang="en-GB" smtClean="0"/>
              <a:t>12</a:t>
            </a:fld>
            <a:endParaRPr lang="en-GB"/>
          </a:p>
        </p:txBody>
      </p:sp>
    </p:spTree>
    <p:extLst>
      <p:ext uri="{BB962C8B-B14F-4D97-AF65-F5344CB8AC3E}">
        <p14:creationId xmlns:p14="http://schemas.microsoft.com/office/powerpoint/2010/main" val="35334565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A151CD5-0D99-4258-9A8C-D17F82DDB2D7}" type="slidenum">
              <a:rPr lang="en-GB" smtClean="0"/>
              <a:t>13</a:t>
            </a:fld>
            <a:endParaRPr lang="en-GB"/>
          </a:p>
        </p:txBody>
      </p:sp>
    </p:spTree>
    <p:extLst>
      <p:ext uri="{BB962C8B-B14F-4D97-AF65-F5344CB8AC3E}">
        <p14:creationId xmlns:p14="http://schemas.microsoft.com/office/powerpoint/2010/main" val="35334565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A151CD5-0D99-4258-9A8C-D17F82DDB2D7}" type="slidenum">
              <a:rPr lang="en-GB" smtClean="0"/>
              <a:t>14</a:t>
            </a:fld>
            <a:endParaRPr lang="en-GB"/>
          </a:p>
        </p:txBody>
      </p:sp>
    </p:spTree>
    <p:extLst>
      <p:ext uri="{BB962C8B-B14F-4D97-AF65-F5344CB8AC3E}">
        <p14:creationId xmlns:p14="http://schemas.microsoft.com/office/powerpoint/2010/main" val="35334565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A151CD5-0D99-4258-9A8C-D17F82DDB2D7}" type="slidenum">
              <a:rPr lang="en-GB" smtClean="0"/>
              <a:t>15</a:t>
            </a:fld>
            <a:endParaRPr lang="en-GB"/>
          </a:p>
        </p:txBody>
      </p:sp>
    </p:spTree>
    <p:extLst>
      <p:ext uri="{BB962C8B-B14F-4D97-AF65-F5344CB8AC3E}">
        <p14:creationId xmlns:p14="http://schemas.microsoft.com/office/powerpoint/2010/main" val="35334565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A151CD5-0D99-4258-9A8C-D17F82DDB2D7}" type="slidenum">
              <a:rPr lang="en-GB" smtClean="0"/>
              <a:t>16</a:t>
            </a:fld>
            <a:endParaRPr lang="en-GB"/>
          </a:p>
        </p:txBody>
      </p:sp>
    </p:spTree>
    <p:extLst>
      <p:ext uri="{BB962C8B-B14F-4D97-AF65-F5344CB8AC3E}">
        <p14:creationId xmlns:p14="http://schemas.microsoft.com/office/powerpoint/2010/main" val="35334565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GB" sz="1200" b="0" i="0" u="none" strike="noStrike" kern="1200" dirty="0" smtClean="0">
                <a:solidFill>
                  <a:schemeClr val="tx1"/>
                </a:solidFill>
                <a:effectLst/>
                <a:latin typeface="+mn-lt"/>
                <a:ea typeface="+mn-ea"/>
                <a:cs typeface="+mn-cs"/>
              </a:rPr>
              <a:t>Four core levels of membership</a:t>
            </a:r>
            <a:endParaRPr lang="en-GB" b="0" dirty="0" smtClean="0">
              <a:effectLst/>
            </a:endParaRPr>
          </a:p>
          <a:p>
            <a:pPr rtl="0"/>
            <a:r>
              <a:rPr lang="en-GB" sz="1200" b="0" i="0" u="none" strike="noStrike" kern="1200" dirty="0" smtClean="0">
                <a:solidFill>
                  <a:schemeClr val="tx1"/>
                </a:solidFill>
                <a:effectLst/>
                <a:latin typeface="+mn-lt"/>
                <a:ea typeface="+mn-ea"/>
                <a:cs typeface="+mn-cs"/>
              </a:rPr>
              <a:t>Since 2009, updated and refreshed, benefit wise</a:t>
            </a:r>
            <a:endParaRPr lang="en-GB" b="0" dirty="0" smtClean="0">
              <a:effectLst/>
            </a:endParaRPr>
          </a:p>
          <a:p>
            <a:pPr rtl="0"/>
            <a:r>
              <a:rPr lang="en-GB" sz="1200" b="0" i="0" u="none" strike="noStrike" kern="1200" dirty="0" smtClean="0">
                <a:solidFill>
                  <a:schemeClr val="tx1"/>
                </a:solidFill>
                <a:effectLst/>
                <a:latin typeface="+mn-lt"/>
                <a:ea typeface="+mn-ea"/>
                <a:cs typeface="+mn-cs"/>
              </a:rPr>
              <a:t>Ran survey to work out what members wanted from their memberships</a:t>
            </a:r>
            <a:endParaRPr lang="en-GB" b="0" dirty="0" smtClean="0">
              <a:effectLst/>
            </a:endParaRPr>
          </a:p>
          <a:p>
            <a:pPr rtl="0"/>
            <a:r>
              <a:rPr lang="en-GB" sz="1200" b="0" i="0" u="none" strike="noStrike" kern="1200" dirty="0" smtClean="0">
                <a:solidFill>
                  <a:schemeClr val="tx1"/>
                </a:solidFill>
                <a:effectLst/>
                <a:latin typeface="+mn-lt"/>
                <a:ea typeface="+mn-ea"/>
                <a:cs typeface="+mn-cs"/>
              </a:rPr>
              <a:t>Streamlined membership rules &amp; updated scheme. Pricing of benefits &amp; ensuring everything is accurate for reporting to HMRC</a:t>
            </a:r>
            <a:endParaRPr lang="en-GB" b="0" dirty="0" smtClean="0">
              <a:effectLst/>
            </a:endParaRPr>
          </a:p>
          <a:p>
            <a:pPr rtl="0"/>
            <a:r>
              <a:rPr lang="en-GB" b="0" dirty="0" smtClean="0">
                <a:effectLst/>
              </a:rPr>
              <a:t/>
            </a:r>
            <a:br>
              <a:rPr lang="en-GB" b="0" dirty="0" smtClean="0">
                <a:effectLst/>
              </a:rPr>
            </a:br>
            <a:endParaRPr lang="en-GB" b="0" dirty="0" smtClean="0">
              <a:effectLst/>
            </a:endParaRPr>
          </a:p>
          <a:p>
            <a:pPr rtl="0"/>
            <a:r>
              <a:rPr lang="en-GB" sz="1200" b="0" i="0" u="none" strike="noStrike" kern="1200" dirty="0" smtClean="0">
                <a:solidFill>
                  <a:schemeClr val="tx1"/>
                </a:solidFill>
                <a:effectLst/>
                <a:latin typeface="+mn-lt"/>
                <a:ea typeface="+mn-ea"/>
                <a:cs typeface="+mn-cs"/>
              </a:rPr>
              <a:t>Counter at top of constituent header for number of free booking fees remaining</a:t>
            </a:r>
            <a:endParaRPr lang="en-GB" b="0" dirty="0" smtClean="0">
              <a:effectLst/>
            </a:endParaRPr>
          </a:p>
          <a:p>
            <a:pPr rtl="0"/>
            <a:r>
              <a:rPr lang="en-GB" sz="1200" b="0" i="0" u="none" strike="noStrike" kern="1200" dirty="0" smtClean="0">
                <a:solidFill>
                  <a:schemeClr val="tx1"/>
                </a:solidFill>
                <a:effectLst/>
                <a:latin typeface="+mn-lt"/>
                <a:ea typeface="+mn-ea"/>
                <a:cs typeface="+mn-cs"/>
              </a:rPr>
              <a:t>Events pulled from events tab</a:t>
            </a:r>
            <a:endParaRPr lang="en-GB" b="0" dirty="0" smtClean="0">
              <a:effectLst/>
            </a:endParaRPr>
          </a:p>
          <a:p>
            <a:pPr rtl="0"/>
            <a:r>
              <a:rPr lang="en-GB" sz="1200" b="0" i="0" u="none" strike="noStrike" kern="1200" dirty="0" smtClean="0">
                <a:solidFill>
                  <a:schemeClr val="tx1"/>
                </a:solidFill>
                <a:effectLst/>
                <a:latin typeface="+mn-lt"/>
                <a:ea typeface="+mn-ea"/>
                <a:cs typeface="+mn-cs"/>
              </a:rPr>
              <a:t>What. Is easy way of showing how customer is using their benefits</a:t>
            </a:r>
            <a:endParaRPr lang="en-GB" b="0" dirty="0" smtClean="0">
              <a:effectLst/>
            </a:endParaRPr>
          </a:p>
          <a:p>
            <a:pPr rtl="0"/>
            <a:r>
              <a:rPr lang="en-GB" sz="1200" b="0" i="0" u="none" strike="noStrike" kern="1200" dirty="0" smtClean="0">
                <a:solidFill>
                  <a:schemeClr val="tx1"/>
                </a:solidFill>
                <a:effectLst/>
                <a:latin typeface="+mn-lt"/>
                <a:ea typeface="+mn-ea"/>
                <a:cs typeface="+mn-cs"/>
              </a:rPr>
              <a:t>Custom tracking tab, will see how member is using benefits and what, will list what had been used. Will be used in custom reporting so can be pulled upon &amp; break off per level</a:t>
            </a:r>
            <a:endParaRPr lang="en-GB" b="0" dirty="0" smtClean="0">
              <a:effectLst/>
            </a:endParaRPr>
          </a:p>
          <a:p>
            <a:pPr rtl="0"/>
            <a:r>
              <a:rPr lang="en-GB" sz="1200" b="0" i="0" u="none" strike="noStrike" kern="1200" dirty="0" smtClean="0">
                <a:solidFill>
                  <a:schemeClr val="tx1"/>
                </a:solidFill>
                <a:effectLst/>
                <a:latin typeface="+mn-lt"/>
                <a:ea typeface="+mn-ea"/>
                <a:cs typeface="+mn-cs"/>
              </a:rPr>
              <a:t>To review habits, behaviours and to build a upon loyalty.</a:t>
            </a:r>
            <a:endParaRPr lang="en-GB" b="0" dirty="0" smtClean="0">
              <a:effectLst/>
            </a:endParaRPr>
          </a:p>
          <a:p>
            <a:pPr rtl="0"/>
            <a:r>
              <a:rPr lang="en-GB" sz="1200" b="0" i="0" u="none" strike="noStrike" kern="1200" dirty="0" smtClean="0">
                <a:solidFill>
                  <a:schemeClr val="tx1"/>
                </a:solidFill>
                <a:effectLst/>
                <a:latin typeface="+mn-lt"/>
                <a:ea typeface="+mn-ea"/>
                <a:cs typeface="+mn-cs"/>
              </a:rPr>
              <a:t>Custom bio report - will also pull through benefit usage </a:t>
            </a:r>
            <a:endParaRPr lang="en-GB" b="0" dirty="0" smtClean="0">
              <a:effectLst/>
            </a:endParaRPr>
          </a:p>
          <a:p>
            <a:r>
              <a:rPr lang="en-GB" sz="1200" b="0" i="0" u="none" strike="noStrike" kern="1200" dirty="0" smtClean="0">
                <a:solidFill>
                  <a:schemeClr val="tx1"/>
                </a:solidFill>
                <a:effectLst/>
                <a:latin typeface="+mn-lt"/>
                <a:ea typeface="+mn-ea"/>
                <a:cs typeface="+mn-cs"/>
              </a:rPr>
              <a:t>Are members using benefits or do they just want to donate?</a:t>
            </a:r>
            <a:endParaRPr lang="en-GB" dirty="0"/>
          </a:p>
        </p:txBody>
      </p:sp>
      <p:sp>
        <p:nvSpPr>
          <p:cNvPr id="4" name="Slide Number Placeholder 3"/>
          <p:cNvSpPr>
            <a:spLocks noGrp="1"/>
          </p:cNvSpPr>
          <p:nvPr>
            <p:ph type="sldNum" sz="quarter" idx="10"/>
          </p:nvPr>
        </p:nvSpPr>
        <p:spPr/>
        <p:txBody>
          <a:bodyPr/>
          <a:lstStyle/>
          <a:p>
            <a:fld id="{C4226920-B633-4E3D-8757-1EB1B50D31D3}" type="slidenum">
              <a:rPr lang="en-GB" smtClean="0">
                <a:solidFill>
                  <a:prstClr val="black"/>
                </a:solidFill>
              </a:rPr>
              <a:pPr/>
              <a:t>19</a:t>
            </a:fld>
            <a:endParaRPr lang="en-GB">
              <a:solidFill>
                <a:prstClr val="black"/>
              </a:solidFill>
            </a:endParaRPr>
          </a:p>
        </p:txBody>
      </p:sp>
    </p:spTree>
    <p:extLst>
      <p:ext uri="{BB962C8B-B14F-4D97-AF65-F5344CB8AC3E}">
        <p14:creationId xmlns:p14="http://schemas.microsoft.com/office/powerpoint/2010/main" val="17771596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Use </a:t>
            </a:r>
            <a:r>
              <a:rPr lang="en-GB" dirty="0" err="1" smtClean="0"/>
              <a:t>Yps</a:t>
            </a:r>
            <a:r>
              <a:rPr lang="en-GB" dirty="0" smtClean="0"/>
              <a:t> as example</a:t>
            </a:r>
            <a:endParaRPr lang="en-GB" dirty="0"/>
          </a:p>
        </p:txBody>
      </p:sp>
      <p:sp>
        <p:nvSpPr>
          <p:cNvPr id="4" name="Slide Number Placeholder 3"/>
          <p:cNvSpPr>
            <a:spLocks noGrp="1"/>
          </p:cNvSpPr>
          <p:nvPr>
            <p:ph type="sldNum" sz="quarter" idx="10"/>
          </p:nvPr>
        </p:nvSpPr>
        <p:spPr/>
        <p:txBody>
          <a:bodyPr/>
          <a:lstStyle/>
          <a:p>
            <a:fld id="{C4226920-B633-4E3D-8757-1EB1B50D31D3}" type="slidenum">
              <a:rPr lang="en-GB" smtClean="0">
                <a:solidFill>
                  <a:prstClr val="black"/>
                </a:solidFill>
              </a:rPr>
              <a:pPr/>
              <a:t>23</a:t>
            </a:fld>
            <a:endParaRPr lang="en-GB">
              <a:solidFill>
                <a:prstClr val="black"/>
              </a:solidFill>
            </a:endParaRPr>
          </a:p>
        </p:txBody>
      </p:sp>
    </p:spTree>
    <p:extLst>
      <p:ext uri="{BB962C8B-B14F-4D97-AF65-F5344CB8AC3E}">
        <p14:creationId xmlns:p14="http://schemas.microsoft.com/office/powerpoint/2010/main" val="401886890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Use </a:t>
            </a:r>
            <a:r>
              <a:rPr lang="en-GB" dirty="0" err="1" smtClean="0"/>
              <a:t>Yps</a:t>
            </a:r>
            <a:r>
              <a:rPr lang="en-GB" dirty="0" smtClean="0"/>
              <a:t> as example</a:t>
            </a:r>
            <a:endParaRPr lang="en-GB" dirty="0"/>
          </a:p>
        </p:txBody>
      </p:sp>
      <p:sp>
        <p:nvSpPr>
          <p:cNvPr id="4" name="Slide Number Placeholder 3"/>
          <p:cNvSpPr>
            <a:spLocks noGrp="1"/>
          </p:cNvSpPr>
          <p:nvPr>
            <p:ph type="sldNum" sz="quarter" idx="10"/>
          </p:nvPr>
        </p:nvSpPr>
        <p:spPr/>
        <p:txBody>
          <a:bodyPr/>
          <a:lstStyle/>
          <a:p>
            <a:fld id="{C4226920-B633-4E3D-8757-1EB1B50D31D3}" type="slidenum">
              <a:rPr lang="en-GB" smtClean="0">
                <a:solidFill>
                  <a:prstClr val="black"/>
                </a:solidFill>
              </a:rPr>
              <a:pPr/>
              <a:t>24</a:t>
            </a:fld>
            <a:endParaRPr lang="en-GB">
              <a:solidFill>
                <a:prstClr val="black"/>
              </a:solidFill>
            </a:endParaRPr>
          </a:p>
        </p:txBody>
      </p:sp>
    </p:spTree>
    <p:extLst>
      <p:ext uri="{BB962C8B-B14F-4D97-AF65-F5344CB8AC3E}">
        <p14:creationId xmlns:p14="http://schemas.microsoft.com/office/powerpoint/2010/main" val="401886890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Use </a:t>
            </a:r>
            <a:r>
              <a:rPr lang="en-GB" dirty="0" err="1" smtClean="0"/>
              <a:t>Yps</a:t>
            </a:r>
            <a:r>
              <a:rPr lang="en-GB" dirty="0" smtClean="0"/>
              <a:t> as example</a:t>
            </a:r>
            <a:endParaRPr lang="en-GB" dirty="0"/>
          </a:p>
        </p:txBody>
      </p:sp>
      <p:sp>
        <p:nvSpPr>
          <p:cNvPr id="4" name="Slide Number Placeholder 3"/>
          <p:cNvSpPr>
            <a:spLocks noGrp="1"/>
          </p:cNvSpPr>
          <p:nvPr>
            <p:ph type="sldNum" sz="quarter" idx="10"/>
          </p:nvPr>
        </p:nvSpPr>
        <p:spPr/>
        <p:txBody>
          <a:bodyPr/>
          <a:lstStyle/>
          <a:p>
            <a:fld id="{C4226920-B633-4E3D-8757-1EB1B50D31D3}" type="slidenum">
              <a:rPr lang="en-GB" smtClean="0">
                <a:solidFill>
                  <a:prstClr val="black"/>
                </a:solidFill>
              </a:rPr>
              <a:pPr/>
              <a:t>25</a:t>
            </a:fld>
            <a:endParaRPr lang="en-GB">
              <a:solidFill>
                <a:prstClr val="black"/>
              </a:solidFill>
            </a:endParaRPr>
          </a:p>
        </p:txBody>
      </p:sp>
    </p:spTree>
    <p:extLst>
      <p:ext uri="{BB962C8B-B14F-4D97-AF65-F5344CB8AC3E}">
        <p14:creationId xmlns:p14="http://schemas.microsoft.com/office/powerpoint/2010/main" val="401886890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Use </a:t>
            </a:r>
            <a:r>
              <a:rPr lang="en-GB" dirty="0" err="1" smtClean="0"/>
              <a:t>Yps</a:t>
            </a:r>
            <a:r>
              <a:rPr lang="en-GB" dirty="0" smtClean="0"/>
              <a:t> as example</a:t>
            </a:r>
            <a:endParaRPr lang="en-GB" dirty="0"/>
          </a:p>
        </p:txBody>
      </p:sp>
      <p:sp>
        <p:nvSpPr>
          <p:cNvPr id="4" name="Slide Number Placeholder 3"/>
          <p:cNvSpPr>
            <a:spLocks noGrp="1"/>
          </p:cNvSpPr>
          <p:nvPr>
            <p:ph type="sldNum" sz="quarter" idx="10"/>
          </p:nvPr>
        </p:nvSpPr>
        <p:spPr/>
        <p:txBody>
          <a:bodyPr/>
          <a:lstStyle/>
          <a:p>
            <a:fld id="{C4226920-B633-4E3D-8757-1EB1B50D31D3}" type="slidenum">
              <a:rPr lang="en-GB" smtClean="0">
                <a:solidFill>
                  <a:prstClr val="black"/>
                </a:solidFill>
              </a:rPr>
              <a:pPr/>
              <a:t>26</a:t>
            </a:fld>
            <a:endParaRPr lang="en-GB">
              <a:solidFill>
                <a:prstClr val="black"/>
              </a:solidFill>
            </a:endParaRPr>
          </a:p>
        </p:txBody>
      </p:sp>
    </p:spTree>
    <p:extLst>
      <p:ext uri="{BB962C8B-B14F-4D97-AF65-F5344CB8AC3E}">
        <p14:creationId xmlns:p14="http://schemas.microsoft.com/office/powerpoint/2010/main" val="40188689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457200" indent="-457200" algn="l" rtl="0" latinLnBrk="1" hangingPunct="0">
              <a:buFont typeface="Arial" panose="020B0604020202020204" pitchFamily="34" charset="0"/>
              <a:buChar char="•"/>
            </a:pPr>
            <a:r>
              <a:rPr lang="en-GB" sz="2400" b="0" i="0" dirty="0" smtClean="0">
                <a:solidFill>
                  <a:srgbClr val="000000"/>
                </a:solidFill>
                <a:latin typeface="Akkurat Std" panose="020B0504020101020102" pitchFamily="34" charset="0"/>
                <a:cs typeface="Akkurat Std" panose="020B0504020101020102" pitchFamily="34" charset="0"/>
              </a:rPr>
              <a:t>The</a:t>
            </a:r>
            <a:r>
              <a:rPr lang="en-GB" sz="2400" b="0" i="0" baseline="0" dirty="0" smtClean="0">
                <a:solidFill>
                  <a:srgbClr val="000000"/>
                </a:solidFill>
                <a:latin typeface="Akkurat Std" panose="020B0504020101020102" pitchFamily="34" charset="0"/>
                <a:cs typeface="Akkurat Std" panose="020B0504020101020102" pitchFamily="34" charset="0"/>
              </a:rPr>
              <a:t> organisation has a Fundraising team of two and a Business Development team of two.</a:t>
            </a:r>
          </a:p>
          <a:p>
            <a:pPr marL="457200" indent="-457200" algn="l" rtl="0" latinLnBrk="1" hangingPunct="0">
              <a:buFont typeface="Arial" panose="020B0604020202020204" pitchFamily="34" charset="0"/>
              <a:buChar char="•"/>
            </a:pPr>
            <a:r>
              <a:rPr lang="en-GB" sz="2400" b="0" i="0" baseline="0" dirty="0" smtClean="0">
                <a:solidFill>
                  <a:srgbClr val="000000"/>
                </a:solidFill>
                <a:latin typeface="Akkurat Std" panose="020B0504020101020102" pitchFamily="34" charset="0"/>
                <a:cs typeface="Akkurat Std" panose="020B0504020101020102" pitchFamily="34" charset="0"/>
              </a:rPr>
              <a:t>The fundraising team is responsible for fundraising from  grants, trusts, memberships, individuals and campaigns and the Bus Dev team from Corporates. Together we present 3 major fundraising dinners a year</a:t>
            </a:r>
          </a:p>
          <a:p>
            <a:pPr marL="457200" indent="-457200" algn="l" rtl="0" latinLnBrk="1" hangingPunct="0">
              <a:buFont typeface="Arial" panose="020B0604020202020204" pitchFamily="34" charset="0"/>
              <a:buChar char="•"/>
            </a:pPr>
            <a:r>
              <a:rPr lang="en-GB" sz="2400" b="0" i="0" baseline="0" dirty="0" smtClean="0">
                <a:solidFill>
                  <a:srgbClr val="000000"/>
                </a:solidFill>
                <a:latin typeface="Akkurat Std" panose="020B0504020101020102" pitchFamily="34" charset="0"/>
                <a:cs typeface="Akkurat Std" panose="020B0504020101020102" pitchFamily="34" charset="0"/>
              </a:rPr>
              <a:t>This equates to around £1million in income (</a:t>
            </a:r>
            <a:r>
              <a:rPr lang="en-GB" sz="2400" b="0" i="0" baseline="0" dirty="0" err="1" smtClean="0">
                <a:solidFill>
                  <a:srgbClr val="000000"/>
                </a:solidFill>
                <a:latin typeface="Akkurat Std" panose="020B0504020101020102" pitchFamily="34" charset="0"/>
                <a:cs typeface="Akkurat Std" panose="020B0504020101020102" pitchFamily="34" charset="0"/>
              </a:rPr>
              <a:t>ringfenced</a:t>
            </a:r>
            <a:r>
              <a:rPr lang="en-GB" sz="2400" b="0" i="0" baseline="0" dirty="0" smtClean="0">
                <a:solidFill>
                  <a:srgbClr val="000000"/>
                </a:solidFill>
                <a:latin typeface="Akkurat Std" panose="020B0504020101020102" pitchFamily="34" charset="0"/>
                <a:cs typeface="Akkurat Std" panose="020B0504020101020102" pitchFamily="34" charset="0"/>
              </a:rPr>
              <a:t> for Hippodrome Creative and other campaigns/projects)</a:t>
            </a:r>
          </a:p>
          <a:p>
            <a:pPr marL="457200" indent="-457200" algn="l" rtl="0" latinLnBrk="1" hangingPunct="0">
              <a:buFont typeface="Arial" panose="020B0604020202020204" pitchFamily="34" charset="0"/>
              <a:buChar char="•"/>
            </a:pPr>
            <a:r>
              <a:rPr lang="en-GB" sz="2400" b="0" i="0" baseline="0" dirty="0" smtClean="0">
                <a:solidFill>
                  <a:srgbClr val="000000"/>
                </a:solidFill>
                <a:latin typeface="Akkurat Std" panose="020B0504020101020102" pitchFamily="34" charset="0"/>
                <a:cs typeface="Akkurat Std" panose="020B0504020101020102" pitchFamily="34" charset="0"/>
              </a:rPr>
              <a:t>Org turnover c. 29 million</a:t>
            </a:r>
            <a:endParaRPr lang="en-GB" sz="2400" b="0" i="0" dirty="0" smtClean="0">
              <a:solidFill>
                <a:srgbClr val="000000"/>
              </a:solidFill>
              <a:latin typeface="Akkurat Std" panose="020B0504020101020102" pitchFamily="34" charset="0"/>
              <a:cs typeface="Akkurat Std" panose="020B0504020101020102" pitchFamily="34" charset="0"/>
            </a:endParaRPr>
          </a:p>
          <a:p>
            <a:pPr marL="0" marR="0" indent="0" algn="l" defTabSz="457200" rtl="0" eaLnBrk="1" fontAlgn="auto" latinLnBrk="1" hangingPunct="0">
              <a:lnSpc>
                <a:spcPct val="125000"/>
              </a:lnSpc>
              <a:spcBef>
                <a:spcPts val="0"/>
              </a:spcBef>
              <a:spcAft>
                <a:spcPts val="0"/>
              </a:spcAft>
              <a:buClrTx/>
              <a:buSzTx/>
              <a:buFontTx/>
              <a:buNone/>
              <a:tabLst/>
              <a:defRPr/>
            </a:pPr>
            <a:endParaRPr lang="en-GB" sz="2400" b="1" i="1" dirty="0" smtClean="0">
              <a:solidFill>
                <a:srgbClr val="000000"/>
              </a:solidFill>
              <a:latin typeface="Akkurat Std" panose="020B0504020101020102" pitchFamily="34" charset="0"/>
              <a:cs typeface="Akkurat Std" panose="020B0504020101020102" pitchFamily="34" charset="0"/>
            </a:endParaRPr>
          </a:p>
          <a:p>
            <a:pPr marL="0" marR="0" indent="0" algn="l" defTabSz="457200" rtl="0" eaLnBrk="1" fontAlgn="auto" latinLnBrk="1" hangingPunct="0">
              <a:lnSpc>
                <a:spcPct val="125000"/>
              </a:lnSpc>
              <a:spcBef>
                <a:spcPts val="0"/>
              </a:spcBef>
              <a:spcAft>
                <a:spcPts val="0"/>
              </a:spcAft>
              <a:buClrTx/>
              <a:buSzTx/>
              <a:buFontTx/>
              <a:buNone/>
              <a:tabLst/>
              <a:defRPr/>
            </a:pPr>
            <a:r>
              <a:rPr lang="en-GB" sz="2400" b="0" i="0" dirty="0" smtClean="0">
                <a:solidFill>
                  <a:srgbClr val="000000"/>
                </a:solidFill>
                <a:latin typeface="Akkurat Std" panose="020B0504020101020102" pitchFamily="34" charset="0"/>
                <a:cs typeface="Akkurat Std" panose="020B0504020101020102" pitchFamily="34" charset="0"/>
              </a:rPr>
              <a:t>Hippodrome CREATIVE</a:t>
            </a:r>
            <a:r>
              <a:rPr lang="en-GB" sz="2400" b="0" i="0" baseline="0" dirty="0" smtClean="0">
                <a:solidFill>
                  <a:srgbClr val="000000"/>
                </a:solidFill>
                <a:latin typeface="Akkurat Std" panose="020B0504020101020102" pitchFamily="34" charset="0"/>
                <a:cs typeface="Akkurat Std" panose="020B0504020101020102" pitchFamily="34" charset="0"/>
              </a:rPr>
              <a:t> </a:t>
            </a:r>
            <a:r>
              <a:rPr lang="en-GB" sz="2400" b="0" i="1" dirty="0" smtClean="0">
                <a:solidFill>
                  <a:srgbClr val="000000"/>
                </a:solidFill>
                <a:latin typeface="Akkurat Std" panose="020B0504020101020102" pitchFamily="34" charset="0"/>
                <a:cs typeface="Akkurat Std" panose="020B0504020101020102" pitchFamily="34" charset="0"/>
              </a:rPr>
              <a:t>A broad programme</a:t>
            </a:r>
            <a:r>
              <a:rPr lang="en-GB" sz="2400" b="0" i="1" baseline="0" dirty="0" smtClean="0">
                <a:solidFill>
                  <a:srgbClr val="000000"/>
                </a:solidFill>
                <a:latin typeface="Akkurat Std" panose="020B0504020101020102" pitchFamily="34" charset="0"/>
                <a:cs typeface="Akkurat Std" panose="020B0504020101020102" pitchFamily="34" charset="0"/>
              </a:rPr>
              <a:t> of access, engagement and creative programme.</a:t>
            </a:r>
            <a:endParaRPr lang="en-GB" dirty="0"/>
          </a:p>
        </p:txBody>
      </p:sp>
    </p:spTree>
    <p:extLst>
      <p:ext uri="{BB962C8B-B14F-4D97-AF65-F5344CB8AC3E}">
        <p14:creationId xmlns:p14="http://schemas.microsoft.com/office/powerpoint/2010/main" val="19856203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73728022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342900" marR="0" indent="-342900" algn="l" defTabSz="521437" rtl="0" fontAlgn="auto" latinLnBrk="1" hangingPunct="0">
              <a:lnSpc>
                <a:spcPct val="150000"/>
              </a:lnSpc>
              <a:spcBef>
                <a:spcPts val="0"/>
              </a:spcBef>
              <a:spcAft>
                <a:spcPts val="0"/>
              </a:spcAft>
              <a:buClrTx/>
              <a:buSzTx/>
              <a:buFont typeface="Arial" panose="020B0604020202020204" pitchFamily="34" charset="0"/>
              <a:buChar char="•"/>
              <a:tabLst/>
            </a:pPr>
            <a:r>
              <a:rPr lang="en-GB" sz="2400" dirty="0" smtClean="0">
                <a:solidFill>
                  <a:srgbClr val="000000"/>
                </a:solidFill>
                <a:latin typeface="Akkurat Std" panose="020B0504020101020102" pitchFamily="34" charset="0"/>
                <a:cs typeface="Akkurat Std" panose="020B0504020101020102" pitchFamily="34" charset="0"/>
              </a:rPr>
              <a:t>An at-a-glance view of what each member is entitled to – </a:t>
            </a:r>
          </a:p>
          <a:p>
            <a:pPr marR="0" algn="l" defTabSz="521437" rtl="0" fontAlgn="auto" latinLnBrk="1" hangingPunct="0">
              <a:lnSpc>
                <a:spcPct val="150000"/>
              </a:lnSpc>
              <a:spcBef>
                <a:spcPts val="0"/>
              </a:spcBef>
              <a:spcAft>
                <a:spcPts val="0"/>
              </a:spcAft>
              <a:buClrTx/>
              <a:buSzTx/>
              <a:tabLst/>
            </a:pPr>
            <a:r>
              <a:rPr lang="en-GB" sz="2400" dirty="0" smtClean="0">
                <a:solidFill>
                  <a:srgbClr val="000000"/>
                </a:solidFill>
                <a:latin typeface="Akkurat Std" panose="020B0504020101020102" pitchFamily="34" charset="0"/>
                <a:cs typeface="Akkurat Std" panose="020B0504020101020102" pitchFamily="34" charset="0"/>
              </a:rPr>
              <a:t>     available for all staff to view</a:t>
            </a:r>
          </a:p>
          <a:p>
            <a:pPr marL="342900" marR="0" indent="-342900" algn="l" defTabSz="521437" rtl="0" fontAlgn="auto" latinLnBrk="1" hangingPunct="0">
              <a:lnSpc>
                <a:spcPct val="150000"/>
              </a:lnSpc>
              <a:spcBef>
                <a:spcPts val="0"/>
              </a:spcBef>
              <a:spcAft>
                <a:spcPts val="0"/>
              </a:spcAft>
              <a:buClrTx/>
              <a:buSzTx/>
              <a:buFont typeface="Arial" panose="020B0604020202020204" pitchFamily="34" charset="0"/>
              <a:buChar char="•"/>
              <a:tabLst/>
            </a:pPr>
            <a:r>
              <a:rPr lang="en-GB" sz="2400" dirty="0" smtClean="0">
                <a:solidFill>
                  <a:srgbClr val="000000"/>
                </a:solidFill>
                <a:latin typeface="Akkurat Std" panose="020B0504020101020102" pitchFamily="34" charset="0"/>
                <a:cs typeface="Akkurat Std" panose="020B0504020101020102" pitchFamily="34" charset="0"/>
              </a:rPr>
              <a:t>Allows you to monitor take up – useful for mid-year nudges or </a:t>
            </a:r>
          </a:p>
          <a:p>
            <a:pPr marR="0" algn="l" defTabSz="521437" rtl="0" fontAlgn="auto" latinLnBrk="1" hangingPunct="0">
              <a:lnSpc>
                <a:spcPct val="150000"/>
              </a:lnSpc>
              <a:spcBef>
                <a:spcPts val="0"/>
              </a:spcBef>
              <a:spcAft>
                <a:spcPts val="0"/>
              </a:spcAft>
              <a:buClrTx/>
              <a:buSzTx/>
              <a:tabLst/>
            </a:pPr>
            <a:r>
              <a:rPr lang="en-GB" sz="2400" dirty="0" smtClean="0">
                <a:solidFill>
                  <a:srgbClr val="000000"/>
                </a:solidFill>
                <a:latin typeface="Akkurat Std" panose="020B0504020101020102" pitchFamily="34" charset="0"/>
                <a:cs typeface="Akkurat Std" panose="020B0504020101020102" pitchFamily="34" charset="0"/>
              </a:rPr>
              <a:t>     to see what is popular for each customer</a:t>
            </a:r>
          </a:p>
          <a:p>
            <a:pPr marL="342900" marR="0" indent="-342900" algn="l" defTabSz="521437" rtl="0" fontAlgn="auto" latinLnBrk="1" hangingPunct="0">
              <a:lnSpc>
                <a:spcPct val="150000"/>
              </a:lnSpc>
              <a:spcBef>
                <a:spcPts val="0"/>
              </a:spcBef>
              <a:spcAft>
                <a:spcPts val="0"/>
              </a:spcAft>
              <a:buClrTx/>
              <a:buSzTx/>
              <a:buFont typeface="Arial" panose="020B0604020202020204" pitchFamily="34" charset="0"/>
              <a:buChar char="•"/>
              <a:tabLst/>
            </a:pPr>
            <a:r>
              <a:rPr lang="en-GB" sz="2400" dirty="0" smtClean="0">
                <a:solidFill>
                  <a:srgbClr val="000000"/>
                </a:solidFill>
                <a:latin typeface="Akkurat Std" panose="020B0504020101020102" pitchFamily="34" charset="0"/>
                <a:cs typeface="Akkurat Std" panose="020B0504020101020102" pitchFamily="34" charset="0"/>
              </a:rPr>
              <a:t>Can be handy come renewal time, for letting members know </a:t>
            </a:r>
          </a:p>
          <a:p>
            <a:pPr marR="0" algn="l" defTabSz="521437" rtl="0" fontAlgn="auto" latinLnBrk="1" hangingPunct="0">
              <a:lnSpc>
                <a:spcPct val="150000"/>
              </a:lnSpc>
              <a:spcBef>
                <a:spcPts val="0"/>
              </a:spcBef>
              <a:spcAft>
                <a:spcPts val="0"/>
              </a:spcAft>
              <a:buClrTx/>
              <a:buSzTx/>
              <a:tabLst/>
            </a:pPr>
            <a:r>
              <a:rPr lang="en-GB" sz="2400" dirty="0" smtClean="0">
                <a:solidFill>
                  <a:srgbClr val="000000"/>
                </a:solidFill>
                <a:latin typeface="Akkurat Std" panose="020B0504020101020102" pitchFamily="34" charset="0"/>
                <a:cs typeface="Akkurat Std" panose="020B0504020101020102" pitchFamily="34" charset="0"/>
              </a:rPr>
              <a:t>     what they have benefitted from</a:t>
            </a:r>
          </a:p>
          <a:p>
            <a:pPr marL="342900" marR="0" indent="-342900" algn="l" defTabSz="521437" rtl="0" fontAlgn="auto" latinLnBrk="1" hangingPunct="0">
              <a:lnSpc>
                <a:spcPct val="150000"/>
              </a:lnSpc>
              <a:spcBef>
                <a:spcPts val="0"/>
              </a:spcBef>
              <a:spcAft>
                <a:spcPts val="0"/>
              </a:spcAft>
              <a:buClrTx/>
              <a:buSzTx/>
              <a:buFont typeface="Arial" panose="020B0604020202020204" pitchFamily="34" charset="0"/>
              <a:buChar char="•"/>
              <a:tabLst/>
            </a:pPr>
            <a:r>
              <a:rPr lang="en-GB" sz="2400" dirty="0" smtClean="0">
                <a:solidFill>
                  <a:srgbClr val="000000"/>
                </a:solidFill>
                <a:latin typeface="Akkurat Std" panose="020B0504020101020102" pitchFamily="34" charset="0"/>
                <a:cs typeface="Akkurat Std" panose="020B0504020101020102" pitchFamily="34" charset="0"/>
              </a:rPr>
              <a:t>Allows you to track the value of the benefits they have received</a:t>
            </a:r>
          </a:p>
          <a:p>
            <a:endParaRPr lang="en-GB" dirty="0"/>
          </a:p>
        </p:txBody>
      </p:sp>
    </p:spTree>
    <p:extLst>
      <p:ext uri="{BB962C8B-B14F-4D97-AF65-F5344CB8AC3E}">
        <p14:creationId xmlns:p14="http://schemas.microsoft.com/office/powerpoint/2010/main" val="134361021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r>
              <a:rPr lang="en-GB" dirty="0" smtClean="0"/>
              <a:t>We record both</a:t>
            </a:r>
            <a:r>
              <a:rPr lang="en-GB" baseline="0" dirty="0" smtClean="0"/>
              <a:t> individual (Patrons) and corporate benefits under the Custom tab. To do this for individuals we use two tabs – one to list what each Patron is entitled to (BDT Benefits, circled here) and one that monitors what of these benefits they have claimed (Patron Benefits). Here you will see how we list the benefits each member is entitled to.</a:t>
            </a:r>
            <a:endParaRPr lang="en-GB" dirty="0"/>
          </a:p>
        </p:txBody>
      </p:sp>
    </p:spTree>
    <p:extLst>
      <p:ext uri="{BB962C8B-B14F-4D97-AF65-F5344CB8AC3E}">
        <p14:creationId xmlns:p14="http://schemas.microsoft.com/office/powerpoint/2010/main" val="65923426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r>
              <a:rPr lang="en-GB" dirty="0" smtClean="0"/>
              <a:t>A drop down box below each benefit allows you to choose whether it has a quantity, percentage discount or monetary value. You then enter the relevant figure in the Value column, and any relevant notes on the benefit in the Notes column</a:t>
            </a:r>
            <a:endParaRPr lang="en-GB" dirty="0"/>
          </a:p>
        </p:txBody>
      </p:sp>
    </p:spTree>
    <p:extLst>
      <p:ext uri="{BB962C8B-B14F-4D97-AF65-F5344CB8AC3E}">
        <p14:creationId xmlns:p14="http://schemas.microsoft.com/office/powerpoint/2010/main" val="224558129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r>
              <a:rPr lang="en-GB" dirty="0" smtClean="0"/>
              <a:t>On the Patrons Benefits</a:t>
            </a:r>
            <a:r>
              <a:rPr lang="en-GB" baseline="0" dirty="0" smtClean="0"/>
              <a:t> tab – uptake is monitored via…..</a:t>
            </a:r>
            <a:endParaRPr lang="en-GB" dirty="0" smtClean="0"/>
          </a:p>
          <a:p>
            <a:r>
              <a:rPr lang="en-GB" dirty="0" smtClean="0"/>
              <a:t>Accreditation field</a:t>
            </a:r>
            <a:r>
              <a:rPr lang="en-GB" baseline="0" dirty="0" smtClean="0"/>
              <a:t> – draws from Programme names on Names tab</a:t>
            </a:r>
          </a:p>
          <a:p>
            <a:r>
              <a:rPr lang="en-GB" baseline="0" dirty="0" smtClean="0"/>
              <a:t>Complimentary programme vouchers are an item in the product catalogue and issued via an order booking – so this benefit field looks to whether this type of voucher has been issued within the stated membership term</a:t>
            </a:r>
          </a:p>
          <a:p>
            <a:r>
              <a:rPr lang="en-GB" baseline="0" dirty="0" smtClean="0"/>
              <a:t>Dev Trust Evening Invite – Looks an specific entries on the Activities tab, where we record invitations to receptions, Hippodrome Creative </a:t>
            </a:r>
            <a:r>
              <a:rPr lang="en-GB" baseline="0" dirty="0" err="1" smtClean="0"/>
              <a:t>sharings</a:t>
            </a:r>
            <a:r>
              <a:rPr lang="en-GB" baseline="0" dirty="0" smtClean="0"/>
              <a:t> etc. It shows they have been invited and what they have engaged with, if anything. If they had Declined an invitation, or had been invited that would show too, although it doesn’t yet say which specific reception.</a:t>
            </a:r>
          </a:p>
          <a:p>
            <a:r>
              <a:rPr lang="en-GB" baseline="0" dirty="0" smtClean="0"/>
              <a:t>Hospitality Discount (CR) is for our Circle restaurant. This is built to look at the number of reservations made in the restaurant (via the Product catalogue/an order). We then take the average cost of a three course meal and apply the 15% discount based on number of visits, getting an estimated saving.</a:t>
            </a:r>
          </a:p>
          <a:p>
            <a:r>
              <a:rPr lang="en-GB" baseline="0" dirty="0" smtClean="0"/>
              <a:t>Partners’ Lounge Access –passes are booked for our members’ Lounge and issued like show tickets, so this field looks at the number of orders made within the membership dates, which should equal the number of visits made.</a:t>
            </a:r>
          </a:p>
          <a:p>
            <a:r>
              <a:rPr lang="en-GB" baseline="0" dirty="0" smtClean="0"/>
              <a:t>Ticket credit – this is loaded via an order, drawing payment from one payment type to credit on account, and this benefits field is built to look at this amount on account, drawn down as they use their credit. </a:t>
            </a:r>
          </a:p>
          <a:p>
            <a:endParaRPr lang="en-GB" baseline="0" dirty="0" smtClean="0"/>
          </a:p>
          <a:p>
            <a:r>
              <a:rPr lang="en-GB" baseline="0" dirty="0" smtClean="0"/>
              <a:t>This screens/reports have been built by our in house Tessitura IT specialist – we didn’t need to get a consultant to come in. Sarah Stratton is at the conference if you’d like to speak to her about it!</a:t>
            </a:r>
          </a:p>
        </p:txBody>
      </p:sp>
    </p:spTree>
    <p:extLst>
      <p:ext uri="{BB962C8B-B14F-4D97-AF65-F5344CB8AC3E}">
        <p14:creationId xmlns:p14="http://schemas.microsoft.com/office/powerpoint/2010/main" val="131895389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THURSDAY Breakout session 3 What’s next slide</a:t>
            </a:r>
            <a:endParaRPr lang="en-US" dirty="0"/>
          </a:p>
        </p:txBody>
      </p:sp>
      <p:sp>
        <p:nvSpPr>
          <p:cNvPr id="4" name="Slide Number Placeholder 3"/>
          <p:cNvSpPr>
            <a:spLocks noGrp="1"/>
          </p:cNvSpPr>
          <p:nvPr>
            <p:ph type="sldNum" sz="quarter" idx="10"/>
          </p:nvPr>
        </p:nvSpPr>
        <p:spPr/>
        <p:txBody>
          <a:bodyPr/>
          <a:lstStyle/>
          <a:p>
            <a:fld id="{8C84F61C-714A-4F4C-A082-4C54E2AAF694}" type="slidenum">
              <a:rPr lang="en-US" smtClean="0">
                <a:solidFill>
                  <a:prstClr val="black"/>
                </a:solidFill>
              </a:rPr>
              <a:pPr/>
              <a:t>39</a:t>
            </a:fld>
            <a:endParaRPr lang="en-US">
              <a:solidFill>
                <a:prstClr val="black"/>
              </a:solidFill>
            </a:endParaRPr>
          </a:p>
        </p:txBody>
      </p:sp>
    </p:spTree>
    <p:extLst>
      <p:ext uri="{BB962C8B-B14F-4D97-AF65-F5344CB8AC3E}">
        <p14:creationId xmlns:p14="http://schemas.microsoft.com/office/powerpoint/2010/main" val="12849905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4.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5.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6.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7.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8.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9.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0.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3.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4.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685800" y="2130425"/>
            <a:ext cx="7772400" cy="1470025"/>
          </a:xfrm>
        </p:spPr>
        <p:txBody>
          <a:bodyPr/>
          <a:lstStyle>
            <a:lvl1pPr>
              <a:defRPr>
                <a:solidFill>
                  <a:srgbClr val="DC3970"/>
                </a:solidFill>
                <a:latin typeface="InterFace Black" panose="020B0A03030203020204" pitchFamily="34" charset="0"/>
              </a:defRPr>
            </a:lvl1pPr>
          </a:lstStyle>
          <a:p>
            <a:r>
              <a:rPr lang="en-US" dirty="0" smtClean="0"/>
              <a:t>CLICK TO EDIT MASTER TITLE STYLE</a:t>
            </a:r>
            <a:endParaRPr lang="en-GB"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dirty="0"/>
          </a:p>
        </p:txBody>
      </p:sp>
    </p:spTree>
    <p:extLst>
      <p:ext uri="{BB962C8B-B14F-4D97-AF65-F5344CB8AC3E}">
        <p14:creationId xmlns:p14="http://schemas.microsoft.com/office/powerpoint/2010/main" val="358189186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805752723"/>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ntent without title">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66019"/>
            <a:ext cx="8229600" cy="4525963"/>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5E90E5AC-9554-43C4-9CDF-C4C5A2A36880}" type="datetimeFigureOut">
              <a:rPr lang="en-GB" smtClean="0"/>
              <a:t>30/11/2016</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9546BE4E-D0B1-4791-9C2A-35DB5D2AC9FC}" type="slidenum">
              <a:rPr lang="en-GB" smtClean="0"/>
              <a:t>‹#›</a:t>
            </a:fld>
            <a:endParaRPr lang="en-GB"/>
          </a:p>
        </p:txBody>
      </p:sp>
    </p:spTree>
    <p:extLst>
      <p:ext uri="{BB962C8B-B14F-4D97-AF65-F5344CB8AC3E}">
        <p14:creationId xmlns:p14="http://schemas.microsoft.com/office/powerpoint/2010/main" val="2376546405"/>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400"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000">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000">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000">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000">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000">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21272351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400"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000">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000">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000">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000">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000">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31403571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400"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000">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000">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000">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000">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000">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30365337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400"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000">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000">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000">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000">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000">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41192964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400"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000">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000">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000">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000">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000">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17409175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400"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000">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000">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000">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000">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000">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9088105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400"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000">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000">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000">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000">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000">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20262373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400"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000">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000">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000">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000">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000">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7153969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400"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000">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000">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000">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000">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000">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15507919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400"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000">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000">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000">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000">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000">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9851324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400"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000">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000">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000">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000">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000">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9309143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400"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000">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000">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000">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000">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000">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41208721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A6A5BE5-AF27-403A-A43D-8C60266A74BA}" type="datetimeFigureOut">
              <a:rPr lang="en-GB" smtClean="0">
                <a:solidFill>
                  <a:prstClr val="black">
                    <a:tint val="75000"/>
                  </a:prstClr>
                </a:solidFill>
              </a:rPr>
              <a:pPr/>
              <a:t>30/11/2016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FF4CE270-1EBB-49B3-910A-6991416C8355}" type="slidenum">
              <a:rPr lang="en-GB" smtClean="0">
                <a:solidFill>
                  <a:prstClr val="black">
                    <a:tint val="75000"/>
                  </a:prstClr>
                </a:solidFill>
              </a:rPr>
              <a:pPr/>
              <a:t>‹#›</a:t>
            </a:fld>
            <a:endParaRPr lang="en-GB">
              <a:solidFill>
                <a:prstClr val="black">
                  <a:tint val="75000"/>
                </a:prstClr>
              </a:solidFill>
            </a:endParaRPr>
          </a:p>
        </p:txBody>
      </p:sp>
      <p:pic>
        <p:nvPicPr>
          <p:cNvPr id="7" name="Picture 2"/>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l="6128"/>
          <a:stretch/>
        </p:blipFill>
        <p:spPr bwMode="auto">
          <a:xfrm>
            <a:off x="0" y="-29765"/>
            <a:ext cx="9180512" cy="69151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itle 1"/>
          <p:cNvSpPr txBox="1">
            <a:spLocks/>
          </p:cNvSpPr>
          <p:nvPr userDrawn="1"/>
        </p:nvSpPr>
        <p:spPr>
          <a:xfrm>
            <a:off x="539552" y="764704"/>
            <a:ext cx="8229600" cy="2160240"/>
          </a:xfrm>
          <a:prstGeom prst="rect">
            <a:avLst/>
          </a:prstGeom>
        </p:spPr>
        <p:txBody>
          <a:bodyPr vert="horz" lIns="91440" tIns="45720" rIns="91440" bIns="45720" rtlCol="0" anchor="ctr">
            <a:noAutofit/>
          </a:bodyPr>
          <a:lst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a:lstStyle>
          <a:p>
            <a:r>
              <a:rPr lang="en-GB" sz="5400" dirty="0" smtClean="0">
                <a:solidFill>
                  <a:prstClr val="white"/>
                </a:solidFill>
              </a:rPr>
              <a:t>Headline set in Arial Bold, 54pt</a:t>
            </a:r>
            <a:endParaRPr lang="en-GB" sz="5400" dirty="0">
              <a:solidFill>
                <a:prstClr val="white"/>
              </a:solidFill>
            </a:endParaRPr>
          </a:p>
        </p:txBody>
      </p:sp>
      <p:sp>
        <p:nvSpPr>
          <p:cNvPr id="9" name="Title 1"/>
          <p:cNvSpPr txBox="1">
            <a:spLocks/>
          </p:cNvSpPr>
          <p:nvPr userDrawn="1"/>
        </p:nvSpPr>
        <p:spPr>
          <a:xfrm>
            <a:off x="539552" y="2924944"/>
            <a:ext cx="4032448" cy="216024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dirty="0" smtClean="0">
                <a:solidFill>
                  <a:prstClr val="white"/>
                </a:solidFill>
                <a:latin typeface="Arial" panose="020B0604020202020204" pitchFamily="34" charset="0"/>
                <a:cs typeface="Arial" panose="020B0604020202020204" pitchFamily="34" charset="0"/>
              </a:rPr>
              <a:t>Sub-headings are smaller and set in Arial, 28pt</a:t>
            </a:r>
            <a:endParaRPr lang="en-GB" sz="2800" dirty="0">
              <a:solidFill>
                <a:prstClr val="white"/>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178982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x">
  <p:cSld name="Title Slide">
    <p:spTree>
      <p:nvGrpSpPr>
        <p:cNvPr id="1" name=""/>
        <p:cNvGrpSpPr/>
        <p:nvPr/>
      </p:nvGrpSpPr>
      <p:grpSpPr>
        <a:xfrm>
          <a:off x="0" y="0"/>
          <a:ext cx="0" cy="0"/>
          <a:chOff x="0" y="0"/>
          <a:chExt cx="0" cy="0"/>
        </a:xfrm>
      </p:grpSpPr>
      <p:sp>
        <p:nvSpPr>
          <p:cNvPr id="6" name="Shape 6"/>
          <p:cNvSpPr>
            <a:spLocks noGrp="1"/>
          </p:cNvSpPr>
          <p:nvPr>
            <p:ph type="title"/>
          </p:nvPr>
        </p:nvSpPr>
        <p:spPr>
          <a:xfrm>
            <a:off x="686311" y="1846227"/>
            <a:ext cx="7778177" cy="2043240"/>
          </a:xfrm>
          <a:prstGeom prst="rect">
            <a:avLst/>
          </a:prstGeom>
        </p:spPr>
        <p:txBody>
          <a:bodyPr/>
          <a:lstStyle/>
          <a:p>
            <a:pPr lvl="0">
              <a:defRPr sz="1800"/>
            </a:pPr>
            <a:r>
              <a:rPr sz="4281"/>
              <a:t>Click to edit Master title style</a:t>
            </a:r>
          </a:p>
        </p:txBody>
      </p:sp>
      <p:sp>
        <p:nvSpPr>
          <p:cNvPr id="7" name="Shape 7"/>
          <p:cNvSpPr>
            <a:spLocks noGrp="1"/>
          </p:cNvSpPr>
          <p:nvPr>
            <p:ph type="body" idx="1"/>
          </p:nvPr>
        </p:nvSpPr>
        <p:spPr>
          <a:xfrm>
            <a:off x="1372620" y="3889466"/>
            <a:ext cx="6405558" cy="2968535"/>
          </a:xfrm>
          <a:prstGeom prst="rect">
            <a:avLst/>
          </a:prstGeom>
        </p:spPr>
        <p:txBody>
          <a:bodyPr/>
          <a:lstStyle>
            <a:lvl1pPr marL="0" indent="0" algn="ctr">
              <a:buSzTx/>
              <a:buFontTx/>
              <a:buNone/>
              <a:defRPr>
                <a:solidFill>
                  <a:srgbClr val="888888"/>
                </a:solidFill>
              </a:defRPr>
            </a:lvl1pPr>
          </a:lstStyle>
          <a:p>
            <a:pPr lvl="0">
              <a:defRPr sz="1800">
                <a:solidFill>
                  <a:srgbClr val="000000"/>
                </a:solidFill>
              </a:defRPr>
            </a:pPr>
            <a:r>
              <a:rPr sz="3082">
                <a:solidFill>
                  <a:srgbClr val="888888"/>
                </a:solidFill>
              </a:rPr>
              <a:t>Click to edit Master subtitle style</a:t>
            </a:r>
          </a:p>
        </p:txBody>
      </p:sp>
      <p:sp>
        <p:nvSpPr>
          <p:cNvPr id="8" name="Shape 8"/>
          <p:cNvSpPr>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4277704250"/>
      </p:ext>
    </p:extLst>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type="tx">
  <p:cSld name="Title Slide">
    <p:spTree>
      <p:nvGrpSpPr>
        <p:cNvPr id="1" name=""/>
        <p:cNvGrpSpPr/>
        <p:nvPr/>
      </p:nvGrpSpPr>
      <p:grpSpPr>
        <a:xfrm>
          <a:off x="0" y="0"/>
          <a:ext cx="0" cy="0"/>
          <a:chOff x="0" y="0"/>
          <a:chExt cx="0" cy="0"/>
        </a:xfrm>
      </p:grpSpPr>
      <p:sp>
        <p:nvSpPr>
          <p:cNvPr id="6" name="Shape 6"/>
          <p:cNvSpPr>
            <a:spLocks noGrp="1"/>
          </p:cNvSpPr>
          <p:nvPr>
            <p:ph type="title"/>
          </p:nvPr>
        </p:nvSpPr>
        <p:spPr>
          <a:xfrm>
            <a:off x="686311" y="1846227"/>
            <a:ext cx="7778177" cy="2043240"/>
          </a:xfrm>
          <a:prstGeom prst="rect">
            <a:avLst/>
          </a:prstGeom>
        </p:spPr>
        <p:txBody>
          <a:bodyPr/>
          <a:lstStyle/>
          <a:p>
            <a:pPr lvl="0">
              <a:defRPr sz="1800"/>
            </a:pPr>
            <a:r>
              <a:rPr sz="4281"/>
              <a:t>Click to edit Master title style</a:t>
            </a:r>
          </a:p>
        </p:txBody>
      </p:sp>
      <p:sp>
        <p:nvSpPr>
          <p:cNvPr id="7" name="Shape 7"/>
          <p:cNvSpPr>
            <a:spLocks noGrp="1"/>
          </p:cNvSpPr>
          <p:nvPr>
            <p:ph type="body" idx="1"/>
          </p:nvPr>
        </p:nvSpPr>
        <p:spPr>
          <a:xfrm>
            <a:off x="1372620" y="3889466"/>
            <a:ext cx="6405558" cy="2968535"/>
          </a:xfrm>
          <a:prstGeom prst="rect">
            <a:avLst/>
          </a:prstGeom>
        </p:spPr>
        <p:txBody>
          <a:bodyPr/>
          <a:lstStyle>
            <a:lvl1pPr marL="0" indent="0" algn="ctr">
              <a:buSzTx/>
              <a:buFontTx/>
              <a:buNone/>
              <a:defRPr>
                <a:solidFill>
                  <a:srgbClr val="888888"/>
                </a:solidFill>
              </a:defRPr>
            </a:lvl1pPr>
          </a:lstStyle>
          <a:p>
            <a:pPr lvl="0">
              <a:defRPr sz="1800">
                <a:solidFill>
                  <a:srgbClr val="000000"/>
                </a:solidFill>
              </a:defRPr>
            </a:pPr>
            <a:r>
              <a:rPr sz="3082">
                <a:solidFill>
                  <a:srgbClr val="888888"/>
                </a:solidFill>
              </a:rPr>
              <a:t>Click to edit Master subtitle style</a:t>
            </a:r>
          </a:p>
        </p:txBody>
      </p:sp>
      <p:sp>
        <p:nvSpPr>
          <p:cNvPr id="8" name="Shape 8"/>
          <p:cNvSpPr>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1790714468"/>
      </p:ext>
    </p:extLst>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type="tx">
  <p:cSld name="Title Slide">
    <p:spTree>
      <p:nvGrpSpPr>
        <p:cNvPr id="1" name=""/>
        <p:cNvGrpSpPr/>
        <p:nvPr/>
      </p:nvGrpSpPr>
      <p:grpSpPr>
        <a:xfrm>
          <a:off x="0" y="0"/>
          <a:ext cx="0" cy="0"/>
          <a:chOff x="0" y="0"/>
          <a:chExt cx="0" cy="0"/>
        </a:xfrm>
      </p:grpSpPr>
      <p:sp>
        <p:nvSpPr>
          <p:cNvPr id="6" name="Shape 6"/>
          <p:cNvSpPr>
            <a:spLocks noGrp="1"/>
          </p:cNvSpPr>
          <p:nvPr>
            <p:ph type="title"/>
          </p:nvPr>
        </p:nvSpPr>
        <p:spPr>
          <a:xfrm>
            <a:off x="686311" y="1846227"/>
            <a:ext cx="7778177" cy="2043240"/>
          </a:xfrm>
          <a:prstGeom prst="rect">
            <a:avLst/>
          </a:prstGeom>
        </p:spPr>
        <p:txBody>
          <a:bodyPr/>
          <a:lstStyle/>
          <a:p>
            <a:pPr lvl="0">
              <a:defRPr sz="1800"/>
            </a:pPr>
            <a:r>
              <a:rPr sz="4281"/>
              <a:t>Click to edit Master title style</a:t>
            </a:r>
          </a:p>
        </p:txBody>
      </p:sp>
      <p:sp>
        <p:nvSpPr>
          <p:cNvPr id="7" name="Shape 7"/>
          <p:cNvSpPr>
            <a:spLocks noGrp="1"/>
          </p:cNvSpPr>
          <p:nvPr>
            <p:ph type="body" idx="1"/>
          </p:nvPr>
        </p:nvSpPr>
        <p:spPr>
          <a:xfrm>
            <a:off x="1372620" y="3889466"/>
            <a:ext cx="6405558" cy="2968535"/>
          </a:xfrm>
          <a:prstGeom prst="rect">
            <a:avLst/>
          </a:prstGeom>
        </p:spPr>
        <p:txBody>
          <a:bodyPr/>
          <a:lstStyle>
            <a:lvl1pPr marL="0" indent="0" algn="ctr">
              <a:buSzTx/>
              <a:buFontTx/>
              <a:buNone/>
              <a:defRPr>
                <a:solidFill>
                  <a:srgbClr val="888888"/>
                </a:solidFill>
              </a:defRPr>
            </a:lvl1pPr>
          </a:lstStyle>
          <a:p>
            <a:pPr lvl="0">
              <a:defRPr sz="1800">
                <a:solidFill>
                  <a:srgbClr val="000000"/>
                </a:solidFill>
              </a:defRPr>
            </a:pPr>
            <a:r>
              <a:rPr sz="3082">
                <a:solidFill>
                  <a:srgbClr val="888888"/>
                </a:solidFill>
              </a:rPr>
              <a:t>Click to edit Master subtitle style</a:t>
            </a:r>
          </a:p>
        </p:txBody>
      </p:sp>
      <p:sp>
        <p:nvSpPr>
          <p:cNvPr id="8" name="Shape 8"/>
          <p:cNvSpPr>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725732367"/>
      </p:ext>
    </p:extLst>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type="tx">
  <p:cSld name="Title Slide">
    <p:spTree>
      <p:nvGrpSpPr>
        <p:cNvPr id="1" name=""/>
        <p:cNvGrpSpPr/>
        <p:nvPr/>
      </p:nvGrpSpPr>
      <p:grpSpPr>
        <a:xfrm>
          <a:off x="0" y="0"/>
          <a:ext cx="0" cy="0"/>
          <a:chOff x="0" y="0"/>
          <a:chExt cx="0" cy="0"/>
        </a:xfrm>
      </p:grpSpPr>
      <p:sp>
        <p:nvSpPr>
          <p:cNvPr id="6" name="Shape 6"/>
          <p:cNvSpPr>
            <a:spLocks noGrp="1"/>
          </p:cNvSpPr>
          <p:nvPr>
            <p:ph type="title"/>
          </p:nvPr>
        </p:nvSpPr>
        <p:spPr>
          <a:xfrm>
            <a:off x="686311" y="1846227"/>
            <a:ext cx="7778177" cy="2043240"/>
          </a:xfrm>
          <a:prstGeom prst="rect">
            <a:avLst/>
          </a:prstGeom>
        </p:spPr>
        <p:txBody>
          <a:bodyPr/>
          <a:lstStyle/>
          <a:p>
            <a:pPr lvl="0">
              <a:defRPr sz="1800"/>
            </a:pPr>
            <a:r>
              <a:rPr sz="4281"/>
              <a:t>Click to edit Master title style</a:t>
            </a:r>
          </a:p>
        </p:txBody>
      </p:sp>
      <p:sp>
        <p:nvSpPr>
          <p:cNvPr id="7" name="Shape 7"/>
          <p:cNvSpPr>
            <a:spLocks noGrp="1"/>
          </p:cNvSpPr>
          <p:nvPr>
            <p:ph type="body" idx="1"/>
          </p:nvPr>
        </p:nvSpPr>
        <p:spPr>
          <a:xfrm>
            <a:off x="1372620" y="3889466"/>
            <a:ext cx="6405558" cy="2968535"/>
          </a:xfrm>
          <a:prstGeom prst="rect">
            <a:avLst/>
          </a:prstGeom>
        </p:spPr>
        <p:txBody>
          <a:bodyPr/>
          <a:lstStyle>
            <a:lvl1pPr marL="0" indent="0" algn="ctr">
              <a:buSzTx/>
              <a:buFontTx/>
              <a:buNone/>
              <a:defRPr>
                <a:solidFill>
                  <a:srgbClr val="888888"/>
                </a:solidFill>
              </a:defRPr>
            </a:lvl1pPr>
          </a:lstStyle>
          <a:p>
            <a:pPr lvl="0">
              <a:defRPr sz="1800">
                <a:solidFill>
                  <a:srgbClr val="000000"/>
                </a:solidFill>
              </a:defRPr>
            </a:pPr>
            <a:r>
              <a:rPr sz="3082">
                <a:solidFill>
                  <a:srgbClr val="888888"/>
                </a:solidFill>
              </a:rPr>
              <a:t>Click to edit Master subtitle style</a:t>
            </a:r>
          </a:p>
        </p:txBody>
      </p:sp>
      <p:sp>
        <p:nvSpPr>
          <p:cNvPr id="8" name="Shape 8"/>
          <p:cNvSpPr>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2060272726"/>
      </p:ext>
    </p:extLst>
  </p:cSld>
  <p:clrMapOvr>
    <a:masterClrMapping/>
  </p:clrMapOvr>
  <p:transition spd="med"/>
</p:sldLayout>
</file>

<file path=ppt/slideLayouts/slideLayout21.xml><?xml version="1.0" encoding="utf-8"?>
<p:sldLayout xmlns:a="http://schemas.openxmlformats.org/drawingml/2006/main" xmlns:r="http://schemas.openxmlformats.org/officeDocument/2006/relationships" xmlns:p="http://schemas.openxmlformats.org/presentationml/2006/main" type="tx">
  <p:cSld name="Title Slide">
    <p:spTree>
      <p:nvGrpSpPr>
        <p:cNvPr id="1" name=""/>
        <p:cNvGrpSpPr/>
        <p:nvPr/>
      </p:nvGrpSpPr>
      <p:grpSpPr>
        <a:xfrm>
          <a:off x="0" y="0"/>
          <a:ext cx="0" cy="0"/>
          <a:chOff x="0" y="0"/>
          <a:chExt cx="0" cy="0"/>
        </a:xfrm>
      </p:grpSpPr>
      <p:sp>
        <p:nvSpPr>
          <p:cNvPr id="6" name="Shape 6"/>
          <p:cNvSpPr>
            <a:spLocks noGrp="1"/>
          </p:cNvSpPr>
          <p:nvPr>
            <p:ph type="title"/>
          </p:nvPr>
        </p:nvSpPr>
        <p:spPr>
          <a:xfrm>
            <a:off x="686311" y="1846227"/>
            <a:ext cx="7778177" cy="2043240"/>
          </a:xfrm>
          <a:prstGeom prst="rect">
            <a:avLst/>
          </a:prstGeom>
        </p:spPr>
        <p:txBody>
          <a:bodyPr/>
          <a:lstStyle/>
          <a:p>
            <a:pPr lvl="0">
              <a:defRPr sz="1800"/>
            </a:pPr>
            <a:r>
              <a:rPr sz="4281"/>
              <a:t>Click to edit Master title style</a:t>
            </a:r>
          </a:p>
        </p:txBody>
      </p:sp>
      <p:sp>
        <p:nvSpPr>
          <p:cNvPr id="7" name="Shape 7"/>
          <p:cNvSpPr>
            <a:spLocks noGrp="1"/>
          </p:cNvSpPr>
          <p:nvPr>
            <p:ph type="body" idx="1"/>
          </p:nvPr>
        </p:nvSpPr>
        <p:spPr>
          <a:xfrm>
            <a:off x="1372620" y="3889466"/>
            <a:ext cx="6405558" cy="2968535"/>
          </a:xfrm>
          <a:prstGeom prst="rect">
            <a:avLst/>
          </a:prstGeom>
        </p:spPr>
        <p:txBody>
          <a:bodyPr/>
          <a:lstStyle>
            <a:lvl1pPr marL="0" indent="0" algn="ctr">
              <a:buSzTx/>
              <a:buFontTx/>
              <a:buNone/>
              <a:defRPr>
                <a:solidFill>
                  <a:srgbClr val="888888"/>
                </a:solidFill>
              </a:defRPr>
            </a:lvl1pPr>
          </a:lstStyle>
          <a:p>
            <a:pPr lvl="0">
              <a:defRPr sz="1800">
                <a:solidFill>
                  <a:srgbClr val="000000"/>
                </a:solidFill>
              </a:defRPr>
            </a:pPr>
            <a:r>
              <a:rPr sz="3082">
                <a:solidFill>
                  <a:srgbClr val="888888"/>
                </a:solidFill>
              </a:rPr>
              <a:t>Click to edit Master subtitle style</a:t>
            </a:r>
          </a:p>
        </p:txBody>
      </p:sp>
      <p:sp>
        <p:nvSpPr>
          <p:cNvPr id="8" name="Shape 8"/>
          <p:cNvSpPr>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3545642788"/>
      </p:ext>
    </p:extLst>
  </p:cSld>
  <p:clrMapOvr>
    <a:masterClrMapping/>
  </p:clrMapOvr>
  <p:transition spd="med"/>
</p:sldLayout>
</file>

<file path=ppt/slideLayouts/slideLayout22.xml><?xml version="1.0" encoding="utf-8"?>
<p:sldLayout xmlns:a="http://schemas.openxmlformats.org/drawingml/2006/main" xmlns:r="http://schemas.openxmlformats.org/officeDocument/2006/relationships" xmlns:p="http://schemas.openxmlformats.org/presentationml/2006/main" type="tx">
  <p:cSld name="Title Slide">
    <p:spTree>
      <p:nvGrpSpPr>
        <p:cNvPr id="1" name=""/>
        <p:cNvGrpSpPr/>
        <p:nvPr/>
      </p:nvGrpSpPr>
      <p:grpSpPr>
        <a:xfrm>
          <a:off x="0" y="0"/>
          <a:ext cx="0" cy="0"/>
          <a:chOff x="0" y="0"/>
          <a:chExt cx="0" cy="0"/>
        </a:xfrm>
      </p:grpSpPr>
      <p:sp>
        <p:nvSpPr>
          <p:cNvPr id="6" name="Shape 6"/>
          <p:cNvSpPr>
            <a:spLocks noGrp="1"/>
          </p:cNvSpPr>
          <p:nvPr>
            <p:ph type="title"/>
          </p:nvPr>
        </p:nvSpPr>
        <p:spPr>
          <a:xfrm>
            <a:off x="686311" y="1846227"/>
            <a:ext cx="7778177" cy="2043240"/>
          </a:xfrm>
          <a:prstGeom prst="rect">
            <a:avLst/>
          </a:prstGeom>
        </p:spPr>
        <p:txBody>
          <a:bodyPr/>
          <a:lstStyle/>
          <a:p>
            <a:pPr lvl="0">
              <a:defRPr sz="1800"/>
            </a:pPr>
            <a:r>
              <a:rPr sz="4281"/>
              <a:t>Click to edit Master title style</a:t>
            </a:r>
          </a:p>
        </p:txBody>
      </p:sp>
      <p:sp>
        <p:nvSpPr>
          <p:cNvPr id="7" name="Shape 7"/>
          <p:cNvSpPr>
            <a:spLocks noGrp="1"/>
          </p:cNvSpPr>
          <p:nvPr>
            <p:ph type="body" idx="1"/>
          </p:nvPr>
        </p:nvSpPr>
        <p:spPr>
          <a:xfrm>
            <a:off x="1372620" y="3889466"/>
            <a:ext cx="6405558" cy="2968535"/>
          </a:xfrm>
          <a:prstGeom prst="rect">
            <a:avLst/>
          </a:prstGeom>
        </p:spPr>
        <p:txBody>
          <a:bodyPr/>
          <a:lstStyle>
            <a:lvl1pPr marL="0" indent="0" algn="ctr">
              <a:buSzTx/>
              <a:buFontTx/>
              <a:buNone/>
              <a:defRPr>
                <a:solidFill>
                  <a:srgbClr val="888888"/>
                </a:solidFill>
              </a:defRPr>
            </a:lvl1pPr>
          </a:lstStyle>
          <a:p>
            <a:pPr lvl="0">
              <a:defRPr sz="1800">
                <a:solidFill>
                  <a:srgbClr val="000000"/>
                </a:solidFill>
              </a:defRPr>
            </a:pPr>
            <a:r>
              <a:rPr sz="3082">
                <a:solidFill>
                  <a:srgbClr val="888888"/>
                </a:solidFill>
              </a:rPr>
              <a:t>Click to edit Master subtitle style</a:t>
            </a:r>
          </a:p>
        </p:txBody>
      </p:sp>
      <p:sp>
        <p:nvSpPr>
          <p:cNvPr id="8" name="Shape 8"/>
          <p:cNvSpPr>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1023243588"/>
      </p:ext>
    </p:extLst>
  </p:cSld>
  <p:clrMapOvr>
    <a:masterClrMapping/>
  </p:clrMapOvr>
  <p:transition spd="med"/>
</p:sldLayout>
</file>

<file path=ppt/slideLayouts/slideLayout23.xml><?xml version="1.0" encoding="utf-8"?>
<p:sldLayout xmlns:a="http://schemas.openxmlformats.org/drawingml/2006/main" xmlns:r="http://schemas.openxmlformats.org/officeDocument/2006/relationships" xmlns:p="http://schemas.openxmlformats.org/presentationml/2006/main" type="tx">
  <p:cSld name="Title Slide">
    <p:spTree>
      <p:nvGrpSpPr>
        <p:cNvPr id="1" name=""/>
        <p:cNvGrpSpPr/>
        <p:nvPr/>
      </p:nvGrpSpPr>
      <p:grpSpPr>
        <a:xfrm>
          <a:off x="0" y="0"/>
          <a:ext cx="0" cy="0"/>
          <a:chOff x="0" y="0"/>
          <a:chExt cx="0" cy="0"/>
        </a:xfrm>
      </p:grpSpPr>
      <p:sp>
        <p:nvSpPr>
          <p:cNvPr id="6" name="Shape 6"/>
          <p:cNvSpPr>
            <a:spLocks noGrp="1"/>
          </p:cNvSpPr>
          <p:nvPr>
            <p:ph type="title"/>
          </p:nvPr>
        </p:nvSpPr>
        <p:spPr>
          <a:xfrm>
            <a:off x="686311" y="1846227"/>
            <a:ext cx="7778177" cy="2043240"/>
          </a:xfrm>
          <a:prstGeom prst="rect">
            <a:avLst/>
          </a:prstGeom>
        </p:spPr>
        <p:txBody>
          <a:bodyPr/>
          <a:lstStyle/>
          <a:p>
            <a:pPr lvl="0">
              <a:defRPr sz="1800"/>
            </a:pPr>
            <a:r>
              <a:rPr sz="4281"/>
              <a:t>Click to edit Master title style</a:t>
            </a:r>
          </a:p>
        </p:txBody>
      </p:sp>
      <p:sp>
        <p:nvSpPr>
          <p:cNvPr id="7" name="Shape 7"/>
          <p:cNvSpPr>
            <a:spLocks noGrp="1"/>
          </p:cNvSpPr>
          <p:nvPr>
            <p:ph type="body" idx="1"/>
          </p:nvPr>
        </p:nvSpPr>
        <p:spPr>
          <a:xfrm>
            <a:off x="1372620" y="3889466"/>
            <a:ext cx="6405558" cy="2968535"/>
          </a:xfrm>
          <a:prstGeom prst="rect">
            <a:avLst/>
          </a:prstGeom>
        </p:spPr>
        <p:txBody>
          <a:bodyPr/>
          <a:lstStyle>
            <a:lvl1pPr marL="0" indent="0" algn="ctr">
              <a:buSzTx/>
              <a:buFontTx/>
              <a:buNone/>
              <a:defRPr>
                <a:solidFill>
                  <a:srgbClr val="888888"/>
                </a:solidFill>
              </a:defRPr>
            </a:lvl1pPr>
          </a:lstStyle>
          <a:p>
            <a:pPr lvl="0">
              <a:defRPr sz="1800">
                <a:solidFill>
                  <a:srgbClr val="000000"/>
                </a:solidFill>
              </a:defRPr>
            </a:pPr>
            <a:r>
              <a:rPr sz="3082">
                <a:solidFill>
                  <a:srgbClr val="888888"/>
                </a:solidFill>
              </a:rPr>
              <a:t>Click to edit Master subtitle style</a:t>
            </a:r>
          </a:p>
        </p:txBody>
      </p:sp>
      <p:sp>
        <p:nvSpPr>
          <p:cNvPr id="8" name="Shape 8"/>
          <p:cNvSpPr>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2162212350"/>
      </p:ext>
    </p:extLst>
  </p:cSld>
  <p:clrMapOvr>
    <a:masterClrMapping/>
  </p:clrMapOvr>
  <p:transition spd="med"/>
</p:sldLayout>
</file>

<file path=ppt/slideLayouts/slideLayout24.xml><?xml version="1.0" encoding="utf-8"?>
<p:sldLayout xmlns:a="http://schemas.openxmlformats.org/drawingml/2006/main" xmlns:r="http://schemas.openxmlformats.org/officeDocument/2006/relationships" xmlns:p="http://schemas.openxmlformats.org/presentationml/2006/main" type="tx">
  <p:cSld name="Title Slide">
    <p:spTree>
      <p:nvGrpSpPr>
        <p:cNvPr id="1" name=""/>
        <p:cNvGrpSpPr/>
        <p:nvPr/>
      </p:nvGrpSpPr>
      <p:grpSpPr>
        <a:xfrm>
          <a:off x="0" y="0"/>
          <a:ext cx="0" cy="0"/>
          <a:chOff x="0" y="0"/>
          <a:chExt cx="0" cy="0"/>
        </a:xfrm>
      </p:grpSpPr>
      <p:sp>
        <p:nvSpPr>
          <p:cNvPr id="6" name="Shape 6"/>
          <p:cNvSpPr>
            <a:spLocks noGrp="1"/>
          </p:cNvSpPr>
          <p:nvPr>
            <p:ph type="title"/>
          </p:nvPr>
        </p:nvSpPr>
        <p:spPr>
          <a:xfrm>
            <a:off x="686311" y="1846227"/>
            <a:ext cx="7778177" cy="2043240"/>
          </a:xfrm>
          <a:prstGeom prst="rect">
            <a:avLst/>
          </a:prstGeom>
        </p:spPr>
        <p:txBody>
          <a:bodyPr/>
          <a:lstStyle/>
          <a:p>
            <a:pPr lvl="0">
              <a:defRPr sz="1800"/>
            </a:pPr>
            <a:r>
              <a:rPr sz="4281"/>
              <a:t>Click to edit Master title style</a:t>
            </a:r>
          </a:p>
        </p:txBody>
      </p:sp>
      <p:sp>
        <p:nvSpPr>
          <p:cNvPr id="7" name="Shape 7"/>
          <p:cNvSpPr>
            <a:spLocks noGrp="1"/>
          </p:cNvSpPr>
          <p:nvPr>
            <p:ph type="body" idx="1"/>
          </p:nvPr>
        </p:nvSpPr>
        <p:spPr>
          <a:xfrm>
            <a:off x="1372620" y="3889466"/>
            <a:ext cx="6405558" cy="2968535"/>
          </a:xfrm>
          <a:prstGeom prst="rect">
            <a:avLst/>
          </a:prstGeom>
        </p:spPr>
        <p:txBody>
          <a:bodyPr/>
          <a:lstStyle>
            <a:lvl1pPr marL="0" indent="0" algn="ctr">
              <a:buSzTx/>
              <a:buFontTx/>
              <a:buNone/>
              <a:defRPr>
                <a:solidFill>
                  <a:srgbClr val="888888"/>
                </a:solidFill>
              </a:defRPr>
            </a:lvl1pPr>
          </a:lstStyle>
          <a:p>
            <a:pPr lvl="0">
              <a:defRPr sz="1800">
                <a:solidFill>
                  <a:srgbClr val="000000"/>
                </a:solidFill>
              </a:defRPr>
            </a:pPr>
            <a:r>
              <a:rPr sz="3082">
                <a:solidFill>
                  <a:srgbClr val="888888"/>
                </a:solidFill>
              </a:rPr>
              <a:t>Click to edit Master subtitle style</a:t>
            </a:r>
          </a:p>
        </p:txBody>
      </p:sp>
      <p:sp>
        <p:nvSpPr>
          <p:cNvPr id="8" name="Shape 8"/>
          <p:cNvSpPr>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3520648556"/>
      </p:ext>
    </p:extLst>
  </p:cSld>
  <p:clrMapOvr>
    <a:masterClrMapping/>
  </p:clrMapOvr>
  <p:transition spd="med"/>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4911D73-B80A-48E2-8E63-37386415167F}" type="datetime1">
              <a:rPr lang="en-US" smtClean="0">
                <a:solidFill>
                  <a:prstClr val="black">
                    <a:tint val="75000"/>
                  </a:prstClr>
                </a:solidFill>
              </a:rPr>
              <a:pPr/>
              <a:t>11/30/2016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b="1"/>
            </a:lvl1pPr>
          </a:lstStyle>
          <a:p>
            <a:r>
              <a:rPr lang="en-US" dirty="0" smtClean="0">
                <a:solidFill>
                  <a:prstClr val="black">
                    <a:tint val="75000"/>
                  </a:prstClr>
                </a:solidFill>
              </a:rPr>
              <a:t>#TECDublin16</a:t>
            </a:r>
          </a:p>
        </p:txBody>
      </p:sp>
    </p:spTree>
    <p:extLst>
      <p:ext uri="{BB962C8B-B14F-4D97-AF65-F5344CB8AC3E}">
        <p14:creationId xmlns:p14="http://schemas.microsoft.com/office/powerpoint/2010/main" val="1632587116"/>
      </p:ext>
    </p:extLst>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24DF92F-F9FD-4FA6-89D7-FA1CEED561F2}" type="datetime1">
              <a:rPr lang="en-US" smtClean="0">
                <a:solidFill>
                  <a:prstClr val="black">
                    <a:tint val="75000"/>
                  </a:prstClr>
                </a:solidFill>
              </a:rPr>
              <a:pPr/>
              <a:t>11/30/2016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B928A99-6D55-4CAF-98F7-AD30A9E57DA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37369362"/>
      </p:ext>
    </p:extLst>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AB17A5E-56FE-4293-A229-FD72BC002C8C}" type="datetime1">
              <a:rPr lang="en-US" smtClean="0">
                <a:solidFill>
                  <a:prstClr val="black">
                    <a:tint val="75000"/>
                  </a:prstClr>
                </a:solidFill>
              </a:rPr>
              <a:pPr/>
              <a:t>11/30/2016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B928A99-6D55-4CAF-98F7-AD30A9E57DA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24306247"/>
      </p:ext>
    </p:extLst>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24DF92F-F9FD-4FA6-89D7-FA1CEED561F2}" type="datetime1">
              <a:rPr lang="en-US" smtClean="0">
                <a:solidFill>
                  <a:prstClr val="black">
                    <a:tint val="75000"/>
                  </a:prstClr>
                </a:solidFill>
              </a:rPr>
              <a:pPr/>
              <a:t>11/30/2016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B928A99-6D55-4CAF-98F7-AD30A9E57DA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42024088"/>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2.xml"/><Relationship Id="rId1" Type="http://schemas.openxmlformats.org/officeDocument/2006/relationships/slideLayout" Target="../slideLayouts/slideLayout4.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3.xml"/><Relationship Id="rId1" Type="http://schemas.openxmlformats.org/officeDocument/2006/relationships/slideLayout" Target="../slideLayouts/slideLayout5.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4.xml"/><Relationship Id="rId1" Type="http://schemas.openxmlformats.org/officeDocument/2006/relationships/slideLayout" Target="../slideLayouts/slideLayout6.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5.xml"/><Relationship Id="rId1" Type="http://schemas.openxmlformats.org/officeDocument/2006/relationships/slideLayout" Target="../slideLayouts/slideLayout7.xml"/></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6.xml"/><Relationship Id="rId1" Type="http://schemas.openxmlformats.org/officeDocument/2006/relationships/slideLayout" Target="../slideLayouts/slideLayout8.xml"/></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7.xml"/><Relationship Id="rId1" Type="http://schemas.openxmlformats.org/officeDocument/2006/relationships/slideLayout" Target="../slideLayouts/slideLayout9.xml"/></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8.xml"/><Relationship Id="rId1" Type="http://schemas.openxmlformats.org/officeDocument/2006/relationships/slideLayout" Target="../slideLayouts/slideLayout10.xml"/></Relationships>
</file>

<file path=ppt/slideMasters/_rels/slideMaster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9.xml"/><Relationship Id="rId1" Type="http://schemas.openxmlformats.org/officeDocument/2006/relationships/slideLayout" Target="../slideLayouts/slideLayout11.xml"/></Relationships>
</file>

<file path=ppt/slideMasters/_rels/slideMaster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10.xml"/><Relationship Id="rId1" Type="http://schemas.openxmlformats.org/officeDocument/2006/relationships/slideLayout" Target="../slideLayouts/slideLayout12.xml"/></Relationships>
</file>

<file path=ppt/slideMasters/_rels/slideMaster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11.xml"/><Relationship Id="rId1" Type="http://schemas.openxmlformats.org/officeDocument/2006/relationships/slideLayout" Target="../slideLayouts/slideLayout13.xml"/></Relationships>
</file>

<file path=ppt/slideMasters/_rels/slideMaster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12.xml"/><Relationship Id="rId1" Type="http://schemas.openxmlformats.org/officeDocument/2006/relationships/slideLayout" Target="../slideLayouts/slideLayout14.xml"/></Relationships>
</file>

<file path=ppt/slideMasters/_rels/slideMaster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13.xml"/><Relationship Id="rId1" Type="http://schemas.openxmlformats.org/officeDocument/2006/relationships/slideLayout" Target="../slideLayouts/slideLayout15.xml"/></Relationships>
</file>

<file path=ppt/slideMasters/_rels/slideMaster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14.xml"/><Relationship Id="rId1" Type="http://schemas.openxmlformats.org/officeDocument/2006/relationships/slideLayout" Target="../slideLayouts/slideLayout16.xml"/></Relationships>
</file>

<file path=ppt/slideMasters/_rels/slideMaster15.xml.rels><?xml version="1.0" encoding="UTF-8" standalone="yes"?>
<Relationships xmlns="http://schemas.openxmlformats.org/package/2006/relationships"><Relationship Id="rId2" Type="http://schemas.openxmlformats.org/officeDocument/2006/relationships/theme" Target="../theme/theme15.xml"/><Relationship Id="rId1" Type="http://schemas.openxmlformats.org/officeDocument/2006/relationships/slideLayout" Target="../slideLayouts/slideLayout17.xml"/></Relationships>
</file>

<file path=ppt/slideMasters/_rels/slideMaster16.xml.rels><?xml version="1.0" encoding="UTF-8" standalone="yes"?>
<Relationships xmlns="http://schemas.openxmlformats.org/package/2006/relationships"><Relationship Id="rId2" Type="http://schemas.openxmlformats.org/officeDocument/2006/relationships/theme" Target="../theme/theme16.xml"/><Relationship Id="rId1" Type="http://schemas.openxmlformats.org/officeDocument/2006/relationships/slideLayout" Target="../slideLayouts/slideLayout18.xml"/></Relationships>
</file>

<file path=ppt/slideMasters/_rels/slideMaster17.xml.rels><?xml version="1.0" encoding="UTF-8" standalone="yes"?>
<Relationships xmlns="http://schemas.openxmlformats.org/package/2006/relationships"><Relationship Id="rId2" Type="http://schemas.openxmlformats.org/officeDocument/2006/relationships/theme" Target="../theme/theme17.xml"/><Relationship Id="rId1" Type="http://schemas.openxmlformats.org/officeDocument/2006/relationships/slideLayout" Target="../slideLayouts/slideLayout19.xml"/></Relationships>
</file>

<file path=ppt/slideMasters/_rels/slideMaster18.xml.rels><?xml version="1.0" encoding="UTF-8" standalone="yes"?>
<Relationships xmlns="http://schemas.openxmlformats.org/package/2006/relationships"><Relationship Id="rId2" Type="http://schemas.openxmlformats.org/officeDocument/2006/relationships/theme" Target="../theme/theme18.xml"/><Relationship Id="rId1" Type="http://schemas.openxmlformats.org/officeDocument/2006/relationships/slideLayout" Target="../slideLayouts/slideLayout20.xml"/></Relationships>
</file>

<file path=ppt/slideMasters/_rels/slideMaster19.xml.rels><?xml version="1.0" encoding="UTF-8" standalone="yes"?>
<Relationships xmlns="http://schemas.openxmlformats.org/package/2006/relationships"><Relationship Id="rId2" Type="http://schemas.openxmlformats.org/officeDocument/2006/relationships/theme" Target="../theme/theme19.xml"/><Relationship Id="rId1" Type="http://schemas.openxmlformats.org/officeDocument/2006/relationships/slideLayout" Target="../slideLayouts/slideLayout21.xml"/></Relationships>
</file>

<file path=ppt/slideMasters/_rels/slideMaster20.xml.rels><?xml version="1.0" encoding="UTF-8" standalone="yes"?>
<Relationships xmlns="http://schemas.openxmlformats.org/package/2006/relationships"><Relationship Id="rId2" Type="http://schemas.openxmlformats.org/officeDocument/2006/relationships/theme" Target="../theme/theme20.xml"/><Relationship Id="rId1" Type="http://schemas.openxmlformats.org/officeDocument/2006/relationships/slideLayout" Target="../slideLayouts/slideLayout22.xml"/></Relationships>
</file>

<file path=ppt/slideMasters/_rels/slideMaster21.xml.rels><?xml version="1.0" encoding="UTF-8" standalone="yes"?>
<Relationships xmlns="http://schemas.openxmlformats.org/package/2006/relationships"><Relationship Id="rId2" Type="http://schemas.openxmlformats.org/officeDocument/2006/relationships/theme" Target="../theme/theme21.xml"/><Relationship Id="rId1" Type="http://schemas.openxmlformats.org/officeDocument/2006/relationships/slideLayout" Target="../slideLayouts/slideLayout23.xml"/></Relationships>
</file>

<file path=ppt/slideMasters/_rels/slideMaster22.xml.rels><?xml version="1.0" encoding="UTF-8" standalone="yes"?>
<Relationships xmlns="http://schemas.openxmlformats.org/package/2006/relationships"><Relationship Id="rId2" Type="http://schemas.openxmlformats.org/officeDocument/2006/relationships/theme" Target="../theme/theme22.xml"/><Relationship Id="rId1" Type="http://schemas.openxmlformats.org/officeDocument/2006/relationships/slideLayout" Target="../slideLayouts/slideLayout24.xml"/></Relationships>
</file>

<file path=ppt/slideMasters/_rels/slideMaster23.xml.rels><?xml version="1.0" encoding="UTF-8" standalone="yes"?>
<Relationships xmlns="http://schemas.openxmlformats.org/package/2006/relationships"><Relationship Id="rId2" Type="http://schemas.openxmlformats.org/officeDocument/2006/relationships/theme" Target="../theme/theme23.xml"/><Relationship Id="rId1" Type="http://schemas.openxmlformats.org/officeDocument/2006/relationships/slideLayout" Target="../slideLayouts/slideLayout25.xml"/></Relationships>
</file>

<file path=ppt/slideMasters/_rels/slideMaster24.xml.rels><?xml version="1.0" encoding="UTF-8" standalone="yes"?>
<Relationships xmlns="http://schemas.openxmlformats.org/package/2006/relationships"><Relationship Id="rId2" Type="http://schemas.openxmlformats.org/officeDocument/2006/relationships/theme" Target="../theme/theme24.xml"/><Relationship Id="rId1" Type="http://schemas.openxmlformats.org/officeDocument/2006/relationships/slideLayout" Target="../slideLayouts/slideLayout26.xml"/></Relationships>
</file>

<file path=ppt/slideMasters/_rels/slideMaster25.xml.rels><?xml version="1.0" encoding="UTF-8" standalone="yes"?>
<Relationships xmlns="http://schemas.openxmlformats.org/package/2006/relationships"><Relationship Id="rId2" Type="http://schemas.openxmlformats.org/officeDocument/2006/relationships/theme" Target="../theme/theme25.xml"/><Relationship Id="rId1" Type="http://schemas.openxmlformats.org/officeDocument/2006/relationships/slideLayout" Target="../slideLayouts/slideLayout27.xml"/></Relationships>
</file>

<file path=ppt/slideMasters/_rels/slideMaster26.xml.rels><?xml version="1.0" encoding="UTF-8" standalone="yes"?>
<Relationships xmlns="http://schemas.openxmlformats.org/package/2006/relationships"><Relationship Id="rId2" Type="http://schemas.openxmlformats.org/officeDocument/2006/relationships/theme" Target="../theme/theme26.xml"/><Relationship Id="rId1"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7" name="Rectangle 6"/>
          <p:cNvSpPr/>
          <p:nvPr/>
        </p:nvSpPr>
        <p:spPr>
          <a:xfrm rot="120000">
            <a:off x="-111325" y="6399298"/>
            <a:ext cx="9358939" cy="172819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7101" y="6309320"/>
            <a:ext cx="1553159" cy="488757"/>
          </a:xfrm>
          <a:prstGeom prst="rect">
            <a:avLst/>
          </a:prstGeom>
        </p:spPr>
      </p:pic>
    </p:spTree>
    <p:extLst>
      <p:ext uri="{BB962C8B-B14F-4D97-AF65-F5344CB8AC3E}">
        <p14:creationId xmlns:p14="http://schemas.microsoft.com/office/powerpoint/2010/main" val="2152331422"/>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50" r:id="rId3"/>
  </p:sldLayoutIdLst>
  <p:timing>
    <p:tnLst>
      <p:par>
        <p:cTn id="1" dur="indefinite" restart="never" nodeType="tmRoot"/>
      </p:par>
    </p:tnLst>
  </p:timing>
  <p:txStyles>
    <p:titleStyle>
      <a:lvl1pPr algn="ctr" defTabSz="914400" rtl="0" eaLnBrk="1" latinLnBrk="0" hangingPunct="1">
        <a:spcBef>
          <a:spcPct val="0"/>
        </a:spcBef>
        <a:buNone/>
        <a:defRPr sz="4400" kern="1200">
          <a:solidFill>
            <a:srgbClr val="DC3970"/>
          </a:solidFill>
          <a:latin typeface="InterFace" panose="020B0503030203020204" pitchFamily="34" charset="0"/>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rgbClr val="4A4A49"/>
          </a:solidFill>
          <a:latin typeface="InterFace Bold" panose="020B0803030203020204" pitchFamily="34" charset="0"/>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rgbClr val="4A4A49"/>
          </a:solidFill>
          <a:latin typeface="InterFace" panose="020B0503030203020204" pitchFamily="34" charset="0"/>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rgbClr val="4A4A49"/>
          </a:solidFill>
          <a:latin typeface="InterFace" panose="020B0503030203020204" pitchFamily="34" charset="0"/>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rgbClr val="4A4A49"/>
          </a:solidFill>
          <a:latin typeface="InterFace" panose="020B0503030203020204" pitchFamily="34" charset="0"/>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rgbClr val="4A4A49"/>
          </a:solidFill>
          <a:latin typeface="InterFace" panose="020B0503030203020204" pitchFamily="34"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6A5BE5-AF27-403A-A43D-8C60266A74BA}" type="datetimeFigureOut">
              <a:rPr lang="en-GB" smtClean="0">
                <a:solidFill>
                  <a:prstClr val="black">
                    <a:tint val="75000"/>
                  </a:prstClr>
                </a:solidFill>
              </a:rPr>
              <a:pPr/>
              <a:t>30/11/2016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4CE270-1EBB-49B3-910A-6991416C8355}" type="slidenum">
              <a:rPr lang="en-GB" smtClean="0">
                <a:solidFill>
                  <a:prstClr val="black">
                    <a:tint val="75000"/>
                  </a:prstClr>
                </a:solidFill>
              </a:rPr>
              <a:pPr/>
              <a:t>‹#›</a:t>
            </a:fld>
            <a:endParaRPr lang="en-GB">
              <a:solidFill>
                <a:prstClr val="black">
                  <a:tint val="75000"/>
                </a:prstClr>
              </a:solidFill>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3664856912"/>
      </p:ext>
    </p:extLst>
  </p:cSld>
  <p:clrMap bg1="lt1" tx1="dk1" bg2="lt2" tx2="dk2" accent1="accent1" accent2="accent2" accent3="accent3" accent4="accent4" accent5="accent5" accent6="accent6" hlink="hlink" folHlink="folHlink"/>
  <p:sldLayoutIdLst>
    <p:sldLayoutId id="2147483699" r:id="rId1"/>
  </p:sldLayoutIdLst>
  <p:txStyles>
    <p:title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6A5BE5-AF27-403A-A43D-8C60266A74BA}" type="datetimeFigureOut">
              <a:rPr lang="en-GB" smtClean="0">
                <a:solidFill>
                  <a:prstClr val="black">
                    <a:tint val="75000"/>
                  </a:prstClr>
                </a:solidFill>
              </a:rPr>
              <a:pPr/>
              <a:t>30/11/2016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4CE270-1EBB-49B3-910A-6991416C8355}" type="slidenum">
              <a:rPr lang="en-GB" smtClean="0">
                <a:solidFill>
                  <a:prstClr val="black">
                    <a:tint val="75000"/>
                  </a:prstClr>
                </a:solidFill>
              </a:rPr>
              <a:pPr/>
              <a:t>‹#›</a:t>
            </a:fld>
            <a:endParaRPr lang="en-GB">
              <a:solidFill>
                <a:prstClr val="black">
                  <a:tint val="75000"/>
                </a:prstClr>
              </a:solidFill>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1610988252"/>
      </p:ext>
    </p:extLst>
  </p:cSld>
  <p:clrMap bg1="lt1" tx1="dk1" bg2="lt2" tx2="dk2" accent1="accent1" accent2="accent2" accent3="accent3" accent4="accent4" accent5="accent5" accent6="accent6" hlink="hlink" folHlink="folHlink"/>
  <p:sldLayoutIdLst>
    <p:sldLayoutId id="2147483701" r:id="rId1"/>
  </p:sldLayoutIdLst>
  <p:txStyles>
    <p:title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6A5BE5-AF27-403A-A43D-8C60266A74BA}" type="datetimeFigureOut">
              <a:rPr lang="en-GB" smtClean="0">
                <a:solidFill>
                  <a:prstClr val="black">
                    <a:tint val="75000"/>
                  </a:prstClr>
                </a:solidFill>
              </a:rPr>
              <a:pPr/>
              <a:t>30/11/2016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4CE270-1EBB-49B3-910A-6991416C8355}" type="slidenum">
              <a:rPr lang="en-GB" smtClean="0">
                <a:solidFill>
                  <a:prstClr val="black">
                    <a:tint val="75000"/>
                  </a:prstClr>
                </a:solidFill>
              </a:rPr>
              <a:pPr/>
              <a:t>‹#›</a:t>
            </a:fld>
            <a:endParaRPr lang="en-GB">
              <a:solidFill>
                <a:prstClr val="black">
                  <a:tint val="75000"/>
                </a:prstClr>
              </a:solidFill>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3217894076"/>
      </p:ext>
    </p:extLst>
  </p:cSld>
  <p:clrMap bg1="lt1" tx1="dk1" bg2="lt2" tx2="dk2" accent1="accent1" accent2="accent2" accent3="accent3" accent4="accent4" accent5="accent5" accent6="accent6" hlink="hlink" folHlink="folHlink"/>
  <p:sldLayoutIdLst>
    <p:sldLayoutId id="2147483703" r:id="rId1"/>
  </p:sldLayoutIdLst>
  <p:txStyles>
    <p:title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6A5BE5-AF27-403A-A43D-8C60266A74BA}" type="datetimeFigureOut">
              <a:rPr lang="en-GB" smtClean="0">
                <a:solidFill>
                  <a:prstClr val="black">
                    <a:tint val="75000"/>
                  </a:prstClr>
                </a:solidFill>
              </a:rPr>
              <a:pPr/>
              <a:t>30/11/2016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4CE270-1EBB-49B3-910A-6991416C8355}" type="slidenum">
              <a:rPr lang="en-GB" smtClean="0">
                <a:solidFill>
                  <a:prstClr val="black">
                    <a:tint val="75000"/>
                  </a:prstClr>
                </a:solidFill>
              </a:rPr>
              <a:pPr/>
              <a:t>‹#›</a:t>
            </a:fld>
            <a:endParaRPr lang="en-GB">
              <a:solidFill>
                <a:prstClr val="black">
                  <a:tint val="75000"/>
                </a:prstClr>
              </a:solidFill>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4179765046"/>
      </p:ext>
    </p:extLst>
  </p:cSld>
  <p:clrMap bg1="lt1" tx1="dk1" bg2="lt2" tx2="dk2" accent1="accent1" accent2="accent2" accent3="accent3" accent4="accent4" accent5="accent5" accent6="accent6" hlink="hlink" folHlink="folHlink"/>
  <p:sldLayoutIdLst>
    <p:sldLayoutId id="2147483705" r:id="rId1"/>
  </p:sldLayoutIdLst>
  <p:txStyles>
    <p:title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6A5BE5-AF27-403A-A43D-8C60266A74BA}" type="datetimeFigureOut">
              <a:rPr lang="en-GB" smtClean="0">
                <a:solidFill>
                  <a:prstClr val="black">
                    <a:tint val="75000"/>
                  </a:prstClr>
                </a:solidFill>
              </a:rPr>
              <a:pPr/>
              <a:t>30/11/2016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4CE270-1EBB-49B3-910A-6991416C8355}" type="slidenum">
              <a:rPr lang="en-GB" smtClean="0">
                <a:solidFill>
                  <a:prstClr val="black">
                    <a:tint val="75000"/>
                  </a:prstClr>
                </a:solidFill>
              </a:rPr>
              <a:pPr/>
              <a:t>‹#›</a:t>
            </a:fld>
            <a:endParaRPr lang="en-GB">
              <a:solidFill>
                <a:prstClr val="black">
                  <a:tint val="75000"/>
                </a:prstClr>
              </a:solidFill>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2178009450"/>
      </p:ext>
    </p:extLst>
  </p:cSld>
  <p:clrMap bg1="lt1" tx1="dk1" bg2="lt2" tx2="dk2" accent1="accent1" accent2="accent2" accent3="accent3" accent4="accent4" accent5="accent5" accent6="accent6" hlink="hlink" folHlink="folHlink"/>
  <p:sldLayoutIdLst>
    <p:sldLayoutId id="2147483707" r:id="rId1"/>
  </p:sldLayoutIdLst>
  <p:txStyles>
    <p:title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6A5BE5-AF27-403A-A43D-8C60266A74BA}" type="datetimeFigureOut">
              <a:rPr lang="en-GB" smtClean="0">
                <a:solidFill>
                  <a:prstClr val="black">
                    <a:tint val="75000"/>
                  </a:prstClr>
                </a:solidFill>
              </a:rPr>
              <a:pPr/>
              <a:t>30/11/2016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4CE270-1EBB-49B3-910A-6991416C8355}" type="slidenum">
              <a:rPr lang="en-GB" smtClean="0">
                <a:solidFill>
                  <a:prstClr val="black">
                    <a:tint val="75000"/>
                  </a:prstClr>
                </a:solidFill>
              </a:rPr>
              <a:pPr/>
              <a:t>‹#›</a:t>
            </a:fld>
            <a:endParaRPr lang="en-GB">
              <a:solidFill>
                <a:prstClr val="black">
                  <a:tint val="75000"/>
                </a:prstClr>
              </a:solidFill>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4027364717"/>
      </p:ext>
    </p:extLst>
  </p:cSld>
  <p:clrMap bg1="lt1" tx1="dk1" bg2="lt2" tx2="dk2" accent1="accent1" accent2="accent2" accent3="accent3" accent4="accent4" accent5="accent5" accent6="accent6" hlink="hlink" folHlink="folHlink"/>
  <p:sldLayoutIdLst>
    <p:sldLayoutId id="2147483709" r:id="rId1"/>
  </p:sldLayoutIdLst>
  <p:txStyles>
    <p:title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6A5BE5-AF27-403A-A43D-8C60266A74BA}" type="datetimeFigureOut">
              <a:rPr lang="en-GB" smtClean="0">
                <a:solidFill>
                  <a:prstClr val="black">
                    <a:tint val="75000"/>
                  </a:prstClr>
                </a:solidFill>
              </a:rPr>
              <a:pPr/>
              <a:t>30/11/2016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4CE270-1EBB-49B3-910A-6991416C8355}" type="slidenum">
              <a:rPr lang="en-GB" smtClean="0">
                <a:solidFill>
                  <a:prstClr val="black">
                    <a:tint val="75000"/>
                  </a:prstClr>
                </a:solidFill>
              </a:rPr>
              <a:pPr/>
              <a:t>‹#›</a:t>
            </a:fld>
            <a:endParaRPr lang="en-GB">
              <a:solidFill>
                <a:prstClr val="black">
                  <a:tint val="75000"/>
                </a:prstClr>
              </a:solidFill>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3364554606"/>
      </p:ext>
    </p:extLst>
  </p:cSld>
  <p:clrMap bg1="lt1" tx1="dk1" bg2="lt2" tx2="dk2" accent1="accent1" accent2="accent2" accent3="accent3" accent4="accent4" accent5="accent5" accent6="accent6" hlink="hlink" folHlink="folHlink"/>
  <p:sldLayoutIdLst>
    <p:sldLayoutId id="2147483711" r:id="rId1"/>
  </p:sldLayoutIdLst>
  <p:txStyles>
    <p:title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6A5BE5-AF27-403A-A43D-8C60266A74BA}" type="datetimeFigureOut">
              <a:rPr lang="en-GB" smtClean="0">
                <a:solidFill>
                  <a:prstClr val="black">
                    <a:tint val="75000"/>
                  </a:prstClr>
                </a:solidFill>
              </a:rPr>
              <a:pPr/>
              <a:t>30/11/2016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4CE270-1EBB-49B3-910A-6991416C8355}" type="slidenum">
              <a:rPr lang="en-GB" smtClean="0">
                <a:solidFill>
                  <a:prstClr val="black">
                    <a:tint val="75000"/>
                  </a:prstClr>
                </a:solidFill>
              </a:rPr>
              <a:pPr/>
              <a:t>‹#›</a:t>
            </a:fld>
            <a:endParaRPr lang="en-GB">
              <a:solidFill>
                <a:prstClr val="black">
                  <a:tint val="75000"/>
                </a:prstClr>
              </a:solidFill>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1813463233"/>
      </p:ext>
    </p:extLst>
  </p:cSld>
  <p:clrMap bg1="lt1" tx1="dk1" bg2="lt2" tx2="dk2" accent1="accent1" accent2="accent2" accent3="accent3" accent4="accent4" accent5="accent5" accent6="accent6" hlink="hlink" folHlink="folHlink"/>
  <p:sldLayoutIdLst>
    <p:sldLayoutId id="2147483713" r:id="rId1"/>
  </p:sldLayoutIdLst>
  <p:txStyles>
    <p:title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6A5BE5-AF27-403A-A43D-8C60266A74BA}" type="datetimeFigureOut">
              <a:rPr lang="en-GB" smtClean="0">
                <a:solidFill>
                  <a:prstClr val="black">
                    <a:tint val="75000"/>
                  </a:prstClr>
                </a:solidFill>
              </a:rPr>
              <a:pPr/>
              <a:t>30/11/2016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4CE270-1EBB-49B3-910A-6991416C8355}" type="slidenum">
              <a:rPr lang="en-GB" smtClean="0">
                <a:solidFill>
                  <a:prstClr val="black">
                    <a:tint val="75000"/>
                  </a:prstClr>
                </a:solidFill>
              </a:rPr>
              <a:pPr/>
              <a:t>‹#›</a:t>
            </a:fld>
            <a:endParaRPr lang="en-GB">
              <a:solidFill>
                <a:prstClr val="black">
                  <a:tint val="75000"/>
                </a:prstClr>
              </a:solidFill>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2943878744"/>
      </p:ext>
    </p:extLst>
  </p:cSld>
  <p:clrMap bg1="lt1" tx1="dk1" bg2="lt2" tx2="dk2" accent1="accent1" accent2="accent2" accent3="accent3" accent4="accent4" accent5="accent5" accent6="accent6" hlink="hlink" folHlink="folHlink"/>
  <p:sldLayoutIdLst>
    <p:sldLayoutId id="2147483715" r:id="rId1"/>
  </p:sldLayoutIdLst>
  <p:txStyles>
    <p:title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6A5BE5-AF27-403A-A43D-8C60266A74BA}" type="datetimeFigureOut">
              <a:rPr lang="en-GB" smtClean="0">
                <a:solidFill>
                  <a:prstClr val="black">
                    <a:tint val="75000"/>
                  </a:prstClr>
                </a:solidFill>
              </a:rPr>
              <a:pPr/>
              <a:t>30/11/2016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4CE270-1EBB-49B3-910A-6991416C8355}" type="slidenum">
              <a:rPr lang="en-GB" smtClean="0">
                <a:solidFill>
                  <a:prstClr val="black">
                    <a:tint val="75000"/>
                  </a:prstClr>
                </a:solidFill>
              </a:rPr>
              <a:pPr/>
              <a:t>‹#›</a:t>
            </a:fld>
            <a:endParaRPr lang="en-GB">
              <a:solidFill>
                <a:prstClr val="black">
                  <a:tint val="75000"/>
                </a:prstClr>
              </a:solidFill>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3349324638"/>
      </p:ext>
    </p:extLst>
  </p:cSld>
  <p:clrMap bg1="lt1" tx1="dk1" bg2="lt2" tx2="dk2" accent1="accent1" accent2="accent2" accent3="accent3" accent4="accent4" accent5="accent5" accent6="accent6" hlink="hlink" folHlink="folHlink"/>
  <p:sldLayoutIdLst>
    <p:sldLayoutId id="2147483717" r:id="rId1"/>
  </p:sldLayoutIdLst>
  <p:txStyles>
    <p:title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6A5BE5-AF27-403A-A43D-8C60266A74BA}" type="datetimeFigureOut">
              <a:rPr lang="en-GB" smtClean="0">
                <a:solidFill>
                  <a:prstClr val="black">
                    <a:tint val="75000"/>
                  </a:prstClr>
                </a:solidFill>
              </a:rPr>
              <a:pPr/>
              <a:t>30/11/2016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4CE270-1EBB-49B3-910A-6991416C8355}" type="slidenum">
              <a:rPr lang="en-GB" smtClean="0">
                <a:solidFill>
                  <a:prstClr val="black">
                    <a:tint val="75000"/>
                  </a:prstClr>
                </a:solidFill>
              </a:rPr>
              <a:pPr/>
              <a:t>‹#›</a:t>
            </a:fld>
            <a:endParaRPr lang="en-GB">
              <a:solidFill>
                <a:prstClr val="black">
                  <a:tint val="75000"/>
                </a:prstClr>
              </a:solidFill>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218900083"/>
      </p:ext>
    </p:extLst>
  </p:cSld>
  <p:clrMap bg1="lt1" tx1="dk1" bg2="lt2" tx2="dk2" accent1="accent1" accent2="accent2" accent3="accent3" accent4="accent4" accent5="accent5" accent6="accent6" hlink="hlink" folHlink="folHlink"/>
  <p:sldLayoutIdLst>
    <p:sldLayoutId id="2147483719" r:id="rId1"/>
  </p:sldLayoutIdLst>
  <p:txStyles>
    <p:title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6A5BE5-AF27-403A-A43D-8C60266A74BA}" type="datetimeFigureOut">
              <a:rPr lang="en-GB" smtClean="0">
                <a:solidFill>
                  <a:prstClr val="black">
                    <a:tint val="75000"/>
                  </a:prstClr>
                </a:solidFill>
              </a:rPr>
              <a:pPr/>
              <a:t>30/11/2016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4CE270-1EBB-49B3-910A-6991416C8355}" type="slidenum">
              <a:rPr lang="en-GB" smtClean="0">
                <a:solidFill>
                  <a:prstClr val="black">
                    <a:tint val="75000"/>
                  </a:prstClr>
                </a:solidFill>
              </a:rPr>
              <a:pPr/>
              <a:t>‹#›</a:t>
            </a:fld>
            <a:endParaRPr lang="en-GB">
              <a:solidFill>
                <a:prstClr val="black">
                  <a:tint val="75000"/>
                </a:prstClr>
              </a:solidFill>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3757734082"/>
      </p:ext>
    </p:extLst>
  </p:cSld>
  <p:clrMap bg1="lt1" tx1="dk1" bg2="lt2" tx2="dk2" accent1="accent1" accent2="accent2" accent3="accent3" accent4="accent4" accent5="accent5" accent6="accent6" hlink="hlink" folHlink="folHlink"/>
  <p:sldLayoutIdLst>
    <p:sldLayoutId id="2147483721" r:id="rId1"/>
  </p:sldLayoutIdLst>
  <p:txStyles>
    <p:title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6A5BE5-AF27-403A-A43D-8C60266A74BA}" type="datetimeFigureOut">
              <a:rPr lang="en-GB" smtClean="0">
                <a:solidFill>
                  <a:prstClr val="black">
                    <a:tint val="75000"/>
                  </a:prstClr>
                </a:solidFill>
              </a:rPr>
              <a:pPr/>
              <a:t>30/11/2016</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4CE270-1EBB-49B3-910A-6991416C8355}" type="slidenum">
              <a:rPr lang="en-GB" smtClean="0">
                <a:solidFill>
                  <a:prstClr val="black">
                    <a:tint val="75000"/>
                  </a:prstClr>
                </a:solidFill>
              </a:rPr>
              <a:pPr/>
              <a:t>‹#›</a:t>
            </a:fld>
            <a:endParaRPr lang="en-GB">
              <a:solidFill>
                <a:prstClr val="black">
                  <a:tint val="75000"/>
                </a:prstClr>
              </a:solidFill>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spTree>
    <p:extLst>
      <p:ext uri="{BB962C8B-B14F-4D97-AF65-F5344CB8AC3E}">
        <p14:creationId xmlns:p14="http://schemas.microsoft.com/office/powerpoint/2010/main" val="1545530638"/>
      </p:ext>
    </p:extLst>
  </p:cSld>
  <p:clrMap bg1="lt1" tx1="dk1" bg2="lt2" tx2="dk2" accent1="accent1" accent2="accent2" accent3="accent3" accent4="accent4" accent5="accent5" accent6="accent6" hlink="hlink" folHlink="folHlink"/>
  <p:sldLayoutIdLst>
    <p:sldLayoutId id="2147483723" r:id="rId1"/>
  </p:sldLayoutIdLst>
  <p:txStyles>
    <p:title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50000"/>
        </a:lnSpc>
        <a:spcBef>
          <a:spcPct val="20000"/>
        </a:spcBef>
        <a:buClr>
          <a:srgbClr val="ED1B2F"/>
        </a:buClr>
        <a:buFont typeface="Arial" panose="020B0604020202020204" pitchFamily="34" charset="0"/>
        <a:buChar char="»"/>
        <a:defRPr sz="2000" kern="1200">
          <a:solidFill>
            <a:srgbClr val="350457"/>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7755935" y="207545"/>
            <a:ext cx="2405262" cy="6650455"/>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chor="ctr">
            <a:normAutofit/>
          </a:bodyPr>
          <a:lstStyle/>
          <a:p>
            <a:pPr lvl="0">
              <a:defRPr sz="1800"/>
            </a:pPr>
            <a:r>
              <a:rPr sz="4281"/>
              <a:t>Click to edit Master title style</a:t>
            </a:r>
          </a:p>
        </p:txBody>
      </p:sp>
      <p:sp>
        <p:nvSpPr>
          <p:cNvPr id="3" name="Shape 3"/>
          <p:cNvSpPr>
            <a:spLocks noGrp="1"/>
          </p:cNvSpPr>
          <p:nvPr>
            <p:ph type="body" idx="1"/>
          </p:nvPr>
        </p:nvSpPr>
        <p:spPr>
          <a:xfrm>
            <a:off x="535387" y="303467"/>
            <a:ext cx="7068036" cy="6554533"/>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ormAutofit/>
          </a:bodyPr>
          <a:lstStyle/>
          <a:p>
            <a:pPr lvl="0">
              <a:defRPr sz="1800"/>
            </a:pPr>
            <a:r>
              <a:rPr sz="3082"/>
              <a:t>Click to edit Master text styles</a:t>
            </a:r>
          </a:p>
          <a:p>
            <a:pPr lvl="1">
              <a:defRPr sz="1800"/>
            </a:pPr>
            <a:r>
              <a:rPr sz="3082"/>
              <a:t>Second level</a:t>
            </a:r>
          </a:p>
          <a:p>
            <a:pPr lvl="2">
              <a:defRPr sz="1800"/>
            </a:pPr>
            <a:r>
              <a:rPr sz="3082"/>
              <a:t>Third level</a:t>
            </a:r>
          </a:p>
          <a:p>
            <a:pPr lvl="3">
              <a:defRPr sz="1800"/>
            </a:pPr>
            <a:r>
              <a:rPr sz="3082"/>
              <a:t>Fourth level</a:t>
            </a:r>
          </a:p>
          <a:p>
            <a:pPr lvl="4">
              <a:defRPr sz="1800"/>
            </a:pPr>
            <a:r>
              <a:rPr sz="3082"/>
              <a:t>Fifth level</a:t>
            </a:r>
          </a:p>
        </p:txBody>
      </p:sp>
      <p:sp>
        <p:nvSpPr>
          <p:cNvPr id="4" name="Shape 4"/>
          <p:cNvSpPr>
            <a:spLocks noGrp="1"/>
          </p:cNvSpPr>
          <p:nvPr>
            <p:ph type="sldNum" sz="quarter" idx="2"/>
          </p:nvPr>
        </p:nvSpPr>
        <p:spPr>
          <a:xfrm>
            <a:off x="6558070" y="6399486"/>
            <a:ext cx="2135187" cy="289844"/>
          </a:xfrm>
          <a:prstGeom prst="rect">
            <a:avLst/>
          </a:prstGeom>
          <a:ln w="12700">
            <a:miter lim="400000"/>
          </a:ln>
        </p:spPr>
        <p:txBody>
          <a:bodyPr lIns="52144" tIns="52144" rIns="52144" bIns="52144" anchor="ctr">
            <a:spAutoFit/>
          </a:bodyPr>
          <a:lstStyle>
            <a:lvl1pPr algn="r">
              <a:defRPr sz="1199">
                <a:solidFill>
                  <a:srgbClr val="888888"/>
                </a:solidFill>
              </a:defRPr>
            </a:lvl1pPr>
          </a:lstStyle>
          <a:p>
            <a:pPr defTabSz="473204"/>
            <a:fld id="{86CB4B4D-7CA3-9044-876B-883B54F8677D}" type="slidenum">
              <a:rPr lang="en-IE" kern="0" smtClean="0">
                <a:latin typeface="Calibri"/>
                <a:sym typeface="Calibri"/>
              </a:rPr>
              <a:pPr defTabSz="473204"/>
              <a:t>‹#›</a:t>
            </a:fld>
            <a:endParaRPr lang="en-IE" kern="0">
              <a:latin typeface="Calibri"/>
              <a:sym typeface="Calibri"/>
            </a:endParaRPr>
          </a:p>
        </p:txBody>
      </p:sp>
    </p:spTree>
    <p:extLst>
      <p:ext uri="{BB962C8B-B14F-4D97-AF65-F5344CB8AC3E}">
        <p14:creationId xmlns:p14="http://schemas.microsoft.com/office/powerpoint/2010/main" val="1550900231"/>
      </p:ext>
    </p:extLst>
  </p:cSld>
  <p:clrMap bg1="lt1" tx1="dk1" bg2="lt2" tx2="dk2" accent1="accent1" accent2="accent2" accent3="accent3" accent4="accent4" accent5="accent5" accent6="accent6" hlink="hlink" folHlink="folHlink"/>
  <p:sldLayoutIdLst>
    <p:sldLayoutId id="2147483725" r:id="rId1"/>
  </p:sldLayoutIdLst>
  <p:transition spd="med"/>
  <p:txStyles>
    <p:titleStyle>
      <a:lvl1pPr algn="ctr" defTabSz="446421">
        <a:defRPr sz="4281">
          <a:latin typeface="Calibri"/>
          <a:ea typeface="Calibri"/>
          <a:cs typeface="Calibri"/>
          <a:sym typeface="Calibri"/>
        </a:defRPr>
      </a:lvl1pPr>
      <a:lvl2pPr algn="ctr" defTabSz="446421">
        <a:defRPr sz="4281">
          <a:latin typeface="Calibri"/>
          <a:ea typeface="Calibri"/>
          <a:cs typeface="Calibri"/>
          <a:sym typeface="Calibri"/>
        </a:defRPr>
      </a:lvl2pPr>
      <a:lvl3pPr algn="ctr" defTabSz="446421">
        <a:defRPr sz="4281">
          <a:latin typeface="Calibri"/>
          <a:ea typeface="Calibri"/>
          <a:cs typeface="Calibri"/>
          <a:sym typeface="Calibri"/>
        </a:defRPr>
      </a:lvl3pPr>
      <a:lvl4pPr algn="ctr" defTabSz="446421">
        <a:defRPr sz="4281">
          <a:latin typeface="Calibri"/>
          <a:ea typeface="Calibri"/>
          <a:cs typeface="Calibri"/>
          <a:sym typeface="Calibri"/>
        </a:defRPr>
      </a:lvl4pPr>
      <a:lvl5pPr algn="ctr" defTabSz="446421">
        <a:defRPr sz="4281">
          <a:latin typeface="Calibri"/>
          <a:ea typeface="Calibri"/>
          <a:cs typeface="Calibri"/>
          <a:sym typeface="Calibri"/>
        </a:defRPr>
      </a:lvl5pPr>
      <a:lvl6pPr algn="ctr" defTabSz="446421">
        <a:defRPr sz="4281">
          <a:latin typeface="Calibri"/>
          <a:ea typeface="Calibri"/>
          <a:cs typeface="Calibri"/>
          <a:sym typeface="Calibri"/>
        </a:defRPr>
      </a:lvl6pPr>
      <a:lvl7pPr algn="ctr" defTabSz="446421">
        <a:defRPr sz="4281">
          <a:latin typeface="Calibri"/>
          <a:ea typeface="Calibri"/>
          <a:cs typeface="Calibri"/>
          <a:sym typeface="Calibri"/>
        </a:defRPr>
      </a:lvl7pPr>
      <a:lvl8pPr algn="ctr" defTabSz="446421">
        <a:defRPr sz="4281">
          <a:latin typeface="Calibri"/>
          <a:ea typeface="Calibri"/>
          <a:cs typeface="Calibri"/>
          <a:sym typeface="Calibri"/>
        </a:defRPr>
      </a:lvl8pPr>
      <a:lvl9pPr algn="ctr" defTabSz="446421">
        <a:defRPr sz="4281">
          <a:latin typeface="Calibri"/>
          <a:ea typeface="Calibri"/>
          <a:cs typeface="Calibri"/>
          <a:sym typeface="Calibri"/>
        </a:defRPr>
      </a:lvl9pPr>
    </p:titleStyle>
    <p:bodyStyle>
      <a:lvl1pPr marL="334815" indent="-334815" defTabSz="446421">
        <a:spcBef>
          <a:spcPts val="685"/>
        </a:spcBef>
        <a:buSzPct val="100000"/>
        <a:buFont typeface="Arial"/>
        <a:buChar char="•"/>
        <a:defRPr sz="3082">
          <a:latin typeface="Calibri"/>
          <a:ea typeface="Calibri"/>
          <a:cs typeface="Calibri"/>
          <a:sym typeface="Calibri"/>
        </a:defRPr>
      </a:lvl1pPr>
      <a:lvl2pPr marL="760309" indent="-313889" defTabSz="446421">
        <a:spcBef>
          <a:spcPts val="685"/>
        </a:spcBef>
        <a:buSzPct val="100000"/>
        <a:buFont typeface="Arial"/>
        <a:buChar char="–"/>
        <a:defRPr sz="3082">
          <a:latin typeface="Calibri"/>
          <a:ea typeface="Calibri"/>
          <a:cs typeface="Calibri"/>
          <a:sym typeface="Calibri"/>
        </a:defRPr>
      </a:lvl2pPr>
      <a:lvl3pPr marL="1190455" indent="-297613" defTabSz="446421">
        <a:spcBef>
          <a:spcPts val="685"/>
        </a:spcBef>
        <a:buSzPct val="100000"/>
        <a:buFont typeface="Arial"/>
        <a:buChar char="•"/>
        <a:defRPr sz="3082">
          <a:latin typeface="Calibri"/>
          <a:ea typeface="Calibri"/>
          <a:cs typeface="Calibri"/>
          <a:sym typeface="Calibri"/>
        </a:defRPr>
      </a:lvl3pPr>
      <a:lvl4pPr marL="1688633" indent="-349372" defTabSz="446421">
        <a:spcBef>
          <a:spcPts val="685"/>
        </a:spcBef>
        <a:buSzPct val="100000"/>
        <a:buFont typeface="Arial"/>
        <a:buChar char="–"/>
        <a:defRPr sz="3082">
          <a:latin typeface="Calibri"/>
          <a:ea typeface="Calibri"/>
          <a:cs typeface="Calibri"/>
          <a:sym typeface="Calibri"/>
        </a:defRPr>
      </a:lvl4pPr>
      <a:lvl5pPr marL="2135053" indent="-349372" defTabSz="446421">
        <a:spcBef>
          <a:spcPts val="685"/>
        </a:spcBef>
        <a:buSzPct val="100000"/>
        <a:buFont typeface="Arial"/>
        <a:buChar char="»"/>
        <a:defRPr sz="3082">
          <a:latin typeface="Calibri"/>
          <a:ea typeface="Calibri"/>
          <a:cs typeface="Calibri"/>
          <a:sym typeface="Calibri"/>
        </a:defRPr>
      </a:lvl5pPr>
      <a:lvl6pPr marL="2581474" indent="-349372" defTabSz="446421">
        <a:spcBef>
          <a:spcPts val="685"/>
        </a:spcBef>
        <a:buSzPct val="100000"/>
        <a:buFont typeface="Arial"/>
        <a:buChar char="•"/>
        <a:defRPr sz="3082">
          <a:latin typeface="Calibri"/>
          <a:ea typeface="Calibri"/>
          <a:cs typeface="Calibri"/>
          <a:sym typeface="Calibri"/>
        </a:defRPr>
      </a:lvl6pPr>
      <a:lvl7pPr marL="3027895" indent="-349372" defTabSz="446421">
        <a:spcBef>
          <a:spcPts val="685"/>
        </a:spcBef>
        <a:buSzPct val="100000"/>
        <a:buFont typeface="Arial"/>
        <a:buChar char="•"/>
        <a:defRPr sz="3082">
          <a:latin typeface="Calibri"/>
          <a:ea typeface="Calibri"/>
          <a:cs typeface="Calibri"/>
          <a:sym typeface="Calibri"/>
        </a:defRPr>
      </a:lvl7pPr>
      <a:lvl8pPr marL="3474315" indent="-349372" defTabSz="446421">
        <a:spcBef>
          <a:spcPts val="685"/>
        </a:spcBef>
        <a:buSzPct val="100000"/>
        <a:buFont typeface="Arial"/>
        <a:buChar char="•"/>
        <a:defRPr sz="3082">
          <a:latin typeface="Calibri"/>
          <a:ea typeface="Calibri"/>
          <a:cs typeface="Calibri"/>
          <a:sym typeface="Calibri"/>
        </a:defRPr>
      </a:lvl8pPr>
      <a:lvl9pPr marL="3920735" indent="-349372" defTabSz="446421">
        <a:spcBef>
          <a:spcPts val="685"/>
        </a:spcBef>
        <a:buSzPct val="100000"/>
        <a:buFont typeface="Arial"/>
        <a:buChar char="•"/>
        <a:defRPr sz="3082">
          <a:latin typeface="Calibri"/>
          <a:ea typeface="Calibri"/>
          <a:cs typeface="Calibri"/>
          <a:sym typeface="Calibri"/>
        </a:defRPr>
      </a:lvl9pPr>
    </p:bodyStyle>
    <p:otherStyle>
      <a:lvl1pPr algn="r" defTabSz="446421">
        <a:defRPr sz="1199">
          <a:solidFill>
            <a:schemeClr val="tx1"/>
          </a:solidFill>
          <a:latin typeface="+mn-lt"/>
          <a:ea typeface="+mn-ea"/>
          <a:cs typeface="+mn-cs"/>
          <a:sym typeface="Calibri"/>
        </a:defRPr>
      </a:lvl1pPr>
      <a:lvl2pPr indent="446421" algn="r" defTabSz="446421">
        <a:defRPr sz="1199">
          <a:solidFill>
            <a:schemeClr val="tx1"/>
          </a:solidFill>
          <a:latin typeface="+mn-lt"/>
          <a:ea typeface="+mn-ea"/>
          <a:cs typeface="+mn-cs"/>
          <a:sym typeface="Calibri"/>
        </a:defRPr>
      </a:lvl2pPr>
      <a:lvl3pPr indent="892839" algn="r" defTabSz="446421">
        <a:defRPr sz="1199">
          <a:solidFill>
            <a:schemeClr val="tx1"/>
          </a:solidFill>
          <a:latin typeface="+mn-lt"/>
          <a:ea typeface="+mn-ea"/>
          <a:cs typeface="+mn-cs"/>
          <a:sym typeface="Calibri"/>
        </a:defRPr>
      </a:lvl3pPr>
      <a:lvl4pPr indent="1339261" algn="r" defTabSz="446421">
        <a:defRPr sz="1199">
          <a:solidFill>
            <a:schemeClr val="tx1"/>
          </a:solidFill>
          <a:latin typeface="+mn-lt"/>
          <a:ea typeface="+mn-ea"/>
          <a:cs typeface="+mn-cs"/>
          <a:sym typeface="Calibri"/>
        </a:defRPr>
      </a:lvl4pPr>
      <a:lvl5pPr indent="1785680" algn="r" defTabSz="446421">
        <a:defRPr sz="1199">
          <a:solidFill>
            <a:schemeClr val="tx1"/>
          </a:solidFill>
          <a:latin typeface="+mn-lt"/>
          <a:ea typeface="+mn-ea"/>
          <a:cs typeface="+mn-cs"/>
          <a:sym typeface="Calibri"/>
        </a:defRPr>
      </a:lvl5pPr>
      <a:lvl6pPr indent="2232101" algn="r" defTabSz="446421">
        <a:defRPr sz="1199">
          <a:solidFill>
            <a:schemeClr val="tx1"/>
          </a:solidFill>
          <a:latin typeface="+mn-lt"/>
          <a:ea typeface="+mn-ea"/>
          <a:cs typeface="+mn-cs"/>
          <a:sym typeface="Calibri"/>
        </a:defRPr>
      </a:lvl6pPr>
      <a:lvl7pPr indent="2678523" algn="r" defTabSz="446421">
        <a:defRPr sz="1199">
          <a:solidFill>
            <a:schemeClr val="tx1"/>
          </a:solidFill>
          <a:latin typeface="+mn-lt"/>
          <a:ea typeface="+mn-ea"/>
          <a:cs typeface="+mn-cs"/>
          <a:sym typeface="Calibri"/>
        </a:defRPr>
      </a:lvl7pPr>
      <a:lvl8pPr indent="3124942" algn="r" defTabSz="446421">
        <a:defRPr sz="1199">
          <a:solidFill>
            <a:schemeClr val="tx1"/>
          </a:solidFill>
          <a:latin typeface="+mn-lt"/>
          <a:ea typeface="+mn-ea"/>
          <a:cs typeface="+mn-cs"/>
          <a:sym typeface="Calibri"/>
        </a:defRPr>
      </a:lvl8pPr>
      <a:lvl9pPr indent="3571363" algn="r" defTabSz="446421">
        <a:defRPr sz="1199">
          <a:solidFill>
            <a:schemeClr val="tx1"/>
          </a:solidFill>
          <a:latin typeface="+mn-lt"/>
          <a:ea typeface="+mn-ea"/>
          <a:cs typeface="+mn-cs"/>
          <a:sym typeface="Calibri"/>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7755935" y="207545"/>
            <a:ext cx="2405262" cy="6650455"/>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chor="ctr">
            <a:normAutofit/>
          </a:bodyPr>
          <a:lstStyle/>
          <a:p>
            <a:pPr lvl="0">
              <a:defRPr sz="1800"/>
            </a:pPr>
            <a:r>
              <a:rPr sz="4281"/>
              <a:t>Click to edit Master title style</a:t>
            </a:r>
          </a:p>
        </p:txBody>
      </p:sp>
      <p:sp>
        <p:nvSpPr>
          <p:cNvPr id="3" name="Shape 3"/>
          <p:cNvSpPr>
            <a:spLocks noGrp="1"/>
          </p:cNvSpPr>
          <p:nvPr>
            <p:ph type="body" idx="1"/>
          </p:nvPr>
        </p:nvSpPr>
        <p:spPr>
          <a:xfrm>
            <a:off x="535387" y="303467"/>
            <a:ext cx="7068036" cy="6554533"/>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ormAutofit/>
          </a:bodyPr>
          <a:lstStyle/>
          <a:p>
            <a:pPr lvl="0">
              <a:defRPr sz="1800"/>
            </a:pPr>
            <a:r>
              <a:rPr sz="3082"/>
              <a:t>Click to edit Master text styles</a:t>
            </a:r>
          </a:p>
          <a:p>
            <a:pPr lvl="1">
              <a:defRPr sz="1800"/>
            </a:pPr>
            <a:r>
              <a:rPr sz="3082"/>
              <a:t>Second level</a:t>
            </a:r>
          </a:p>
          <a:p>
            <a:pPr lvl="2">
              <a:defRPr sz="1800"/>
            </a:pPr>
            <a:r>
              <a:rPr sz="3082"/>
              <a:t>Third level</a:t>
            </a:r>
          </a:p>
          <a:p>
            <a:pPr lvl="3">
              <a:defRPr sz="1800"/>
            </a:pPr>
            <a:r>
              <a:rPr sz="3082"/>
              <a:t>Fourth level</a:t>
            </a:r>
          </a:p>
          <a:p>
            <a:pPr lvl="4">
              <a:defRPr sz="1800"/>
            </a:pPr>
            <a:r>
              <a:rPr sz="3082"/>
              <a:t>Fifth level</a:t>
            </a:r>
          </a:p>
        </p:txBody>
      </p:sp>
      <p:sp>
        <p:nvSpPr>
          <p:cNvPr id="4" name="Shape 4"/>
          <p:cNvSpPr>
            <a:spLocks noGrp="1"/>
          </p:cNvSpPr>
          <p:nvPr>
            <p:ph type="sldNum" sz="quarter" idx="2"/>
          </p:nvPr>
        </p:nvSpPr>
        <p:spPr>
          <a:xfrm>
            <a:off x="6558070" y="6399486"/>
            <a:ext cx="2135187" cy="289844"/>
          </a:xfrm>
          <a:prstGeom prst="rect">
            <a:avLst/>
          </a:prstGeom>
          <a:ln w="12700">
            <a:miter lim="400000"/>
          </a:ln>
        </p:spPr>
        <p:txBody>
          <a:bodyPr lIns="52144" tIns="52144" rIns="52144" bIns="52144" anchor="ctr">
            <a:spAutoFit/>
          </a:bodyPr>
          <a:lstStyle>
            <a:lvl1pPr algn="r">
              <a:defRPr sz="1199">
                <a:solidFill>
                  <a:srgbClr val="888888"/>
                </a:solidFill>
              </a:defRPr>
            </a:lvl1pPr>
          </a:lstStyle>
          <a:p>
            <a:pPr defTabSz="473204"/>
            <a:fld id="{86CB4B4D-7CA3-9044-876B-883B54F8677D}" type="slidenum">
              <a:rPr lang="en-IE" kern="0" smtClean="0">
                <a:latin typeface="Calibri"/>
                <a:sym typeface="Calibri"/>
              </a:rPr>
              <a:pPr defTabSz="473204"/>
              <a:t>‹#›</a:t>
            </a:fld>
            <a:endParaRPr lang="en-IE" kern="0">
              <a:latin typeface="Calibri"/>
              <a:sym typeface="Calibri"/>
            </a:endParaRPr>
          </a:p>
        </p:txBody>
      </p:sp>
    </p:spTree>
    <p:extLst>
      <p:ext uri="{BB962C8B-B14F-4D97-AF65-F5344CB8AC3E}">
        <p14:creationId xmlns:p14="http://schemas.microsoft.com/office/powerpoint/2010/main" val="3243446429"/>
      </p:ext>
    </p:extLst>
  </p:cSld>
  <p:clrMap bg1="lt1" tx1="dk1" bg2="lt2" tx2="dk2" accent1="accent1" accent2="accent2" accent3="accent3" accent4="accent4" accent5="accent5" accent6="accent6" hlink="hlink" folHlink="folHlink"/>
  <p:sldLayoutIdLst>
    <p:sldLayoutId id="2147483727" r:id="rId1"/>
  </p:sldLayoutIdLst>
  <p:transition spd="med"/>
  <p:txStyles>
    <p:titleStyle>
      <a:lvl1pPr algn="ctr" defTabSz="446421">
        <a:defRPr sz="4281">
          <a:latin typeface="Calibri"/>
          <a:ea typeface="Calibri"/>
          <a:cs typeface="Calibri"/>
          <a:sym typeface="Calibri"/>
        </a:defRPr>
      </a:lvl1pPr>
      <a:lvl2pPr algn="ctr" defTabSz="446421">
        <a:defRPr sz="4281">
          <a:latin typeface="Calibri"/>
          <a:ea typeface="Calibri"/>
          <a:cs typeface="Calibri"/>
          <a:sym typeface="Calibri"/>
        </a:defRPr>
      </a:lvl2pPr>
      <a:lvl3pPr algn="ctr" defTabSz="446421">
        <a:defRPr sz="4281">
          <a:latin typeface="Calibri"/>
          <a:ea typeface="Calibri"/>
          <a:cs typeface="Calibri"/>
          <a:sym typeface="Calibri"/>
        </a:defRPr>
      </a:lvl3pPr>
      <a:lvl4pPr algn="ctr" defTabSz="446421">
        <a:defRPr sz="4281">
          <a:latin typeface="Calibri"/>
          <a:ea typeface="Calibri"/>
          <a:cs typeface="Calibri"/>
          <a:sym typeface="Calibri"/>
        </a:defRPr>
      </a:lvl4pPr>
      <a:lvl5pPr algn="ctr" defTabSz="446421">
        <a:defRPr sz="4281">
          <a:latin typeface="Calibri"/>
          <a:ea typeface="Calibri"/>
          <a:cs typeface="Calibri"/>
          <a:sym typeface="Calibri"/>
        </a:defRPr>
      </a:lvl5pPr>
      <a:lvl6pPr algn="ctr" defTabSz="446421">
        <a:defRPr sz="4281">
          <a:latin typeface="Calibri"/>
          <a:ea typeface="Calibri"/>
          <a:cs typeface="Calibri"/>
          <a:sym typeface="Calibri"/>
        </a:defRPr>
      </a:lvl6pPr>
      <a:lvl7pPr algn="ctr" defTabSz="446421">
        <a:defRPr sz="4281">
          <a:latin typeface="Calibri"/>
          <a:ea typeface="Calibri"/>
          <a:cs typeface="Calibri"/>
          <a:sym typeface="Calibri"/>
        </a:defRPr>
      </a:lvl7pPr>
      <a:lvl8pPr algn="ctr" defTabSz="446421">
        <a:defRPr sz="4281">
          <a:latin typeface="Calibri"/>
          <a:ea typeface="Calibri"/>
          <a:cs typeface="Calibri"/>
          <a:sym typeface="Calibri"/>
        </a:defRPr>
      </a:lvl8pPr>
      <a:lvl9pPr algn="ctr" defTabSz="446421">
        <a:defRPr sz="4281">
          <a:latin typeface="Calibri"/>
          <a:ea typeface="Calibri"/>
          <a:cs typeface="Calibri"/>
          <a:sym typeface="Calibri"/>
        </a:defRPr>
      </a:lvl9pPr>
    </p:titleStyle>
    <p:bodyStyle>
      <a:lvl1pPr marL="334815" indent="-334815" defTabSz="446421">
        <a:spcBef>
          <a:spcPts val="685"/>
        </a:spcBef>
        <a:buSzPct val="100000"/>
        <a:buFont typeface="Arial"/>
        <a:buChar char="•"/>
        <a:defRPr sz="3082">
          <a:latin typeface="Calibri"/>
          <a:ea typeface="Calibri"/>
          <a:cs typeface="Calibri"/>
          <a:sym typeface="Calibri"/>
        </a:defRPr>
      </a:lvl1pPr>
      <a:lvl2pPr marL="760309" indent="-313889" defTabSz="446421">
        <a:spcBef>
          <a:spcPts val="685"/>
        </a:spcBef>
        <a:buSzPct val="100000"/>
        <a:buFont typeface="Arial"/>
        <a:buChar char="–"/>
        <a:defRPr sz="3082">
          <a:latin typeface="Calibri"/>
          <a:ea typeface="Calibri"/>
          <a:cs typeface="Calibri"/>
          <a:sym typeface="Calibri"/>
        </a:defRPr>
      </a:lvl2pPr>
      <a:lvl3pPr marL="1190455" indent="-297613" defTabSz="446421">
        <a:spcBef>
          <a:spcPts val="685"/>
        </a:spcBef>
        <a:buSzPct val="100000"/>
        <a:buFont typeface="Arial"/>
        <a:buChar char="•"/>
        <a:defRPr sz="3082">
          <a:latin typeface="Calibri"/>
          <a:ea typeface="Calibri"/>
          <a:cs typeface="Calibri"/>
          <a:sym typeface="Calibri"/>
        </a:defRPr>
      </a:lvl3pPr>
      <a:lvl4pPr marL="1688633" indent="-349372" defTabSz="446421">
        <a:spcBef>
          <a:spcPts val="685"/>
        </a:spcBef>
        <a:buSzPct val="100000"/>
        <a:buFont typeface="Arial"/>
        <a:buChar char="–"/>
        <a:defRPr sz="3082">
          <a:latin typeface="Calibri"/>
          <a:ea typeface="Calibri"/>
          <a:cs typeface="Calibri"/>
          <a:sym typeface="Calibri"/>
        </a:defRPr>
      </a:lvl4pPr>
      <a:lvl5pPr marL="2135053" indent="-349372" defTabSz="446421">
        <a:spcBef>
          <a:spcPts val="685"/>
        </a:spcBef>
        <a:buSzPct val="100000"/>
        <a:buFont typeface="Arial"/>
        <a:buChar char="»"/>
        <a:defRPr sz="3082">
          <a:latin typeface="Calibri"/>
          <a:ea typeface="Calibri"/>
          <a:cs typeface="Calibri"/>
          <a:sym typeface="Calibri"/>
        </a:defRPr>
      </a:lvl5pPr>
      <a:lvl6pPr marL="2581474" indent="-349372" defTabSz="446421">
        <a:spcBef>
          <a:spcPts val="685"/>
        </a:spcBef>
        <a:buSzPct val="100000"/>
        <a:buFont typeface="Arial"/>
        <a:buChar char="•"/>
        <a:defRPr sz="3082">
          <a:latin typeface="Calibri"/>
          <a:ea typeface="Calibri"/>
          <a:cs typeface="Calibri"/>
          <a:sym typeface="Calibri"/>
        </a:defRPr>
      </a:lvl6pPr>
      <a:lvl7pPr marL="3027895" indent="-349372" defTabSz="446421">
        <a:spcBef>
          <a:spcPts val="685"/>
        </a:spcBef>
        <a:buSzPct val="100000"/>
        <a:buFont typeface="Arial"/>
        <a:buChar char="•"/>
        <a:defRPr sz="3082">
          <a:latin typeface="Calibri"/>
          <a:ea typeface="Calibri"/>
          <a:cs typeface="Calibri"/>
          <a:sym typeface="Calibri"/>
        </a:defRPr>
      </a:lvl7pPr>
      <a:lvl8pPr marL="3474315" indent="-349372" defTabSz="446421">
        <a:spcBef>
          <a:spcPts val="685"/>
        </a:spcBef>
        <a:buSzPct val="100000"/>
        <a:buFont typeface="Arial"/>
        <a:buChar char="•"/>
        <a:defRPr sz="3082">
          <a:latin typeface="Calibri"/>
          <a:ea typeface="Calibri"/>
          <a:cs typeface="Calibri"/>
          <a:sym typeface="Calibri"/>
        </a:defRPr>
      </a:lvl8pPr>
      <a:lvl9pPr marL="3920735" indent="-349372" defTabSz="446421">
        <a:spcBef>
          <a:spcPts val="685"/>
        </a:spcBef>
        <a:buSzPct val="100000"/>
        <a:buFont typeface="Arial"/>
        <a:buChar char="•"/>
        <a:defRPr sz="3082">
          <a:latin typeface="Calibri"/>
          <a:ea typeface="Calibri"/>
          <a:cs typeface="Calibri"/>
          <a:sym typeface="Calibri"/>
        </a:defRPr>
      </a:lvl9pPr>
    </p:bodyStyle>
    <p:otherStyle>
      <a:lvl1pPr algn="r" defTabSz="446421">
        <a:defRPr sz="1199">
          <a:solidFill>
            <a:schemeClr val="tx1"/>
          </a:solidFill>
          <a:latin typeface="+mn-lt"/>
          <a:ea typeface="+mn-ea"/>
          <a:cs typeface="+mn-cs"/>
          <a:sym typeface="Calibri"/>
        </a:defRPr>
      </a:lvl1pPr>
      <a:lvl2pPr indent="446421" algn="r" defTabSz="446421">
        <a:defRPr sz="1199">
          <a:solidFill>
            <a:schemeClr val="tx1"/>
          </a:solidFill>
          <a:latin typeface="+mn-lt"/>
          <a:ea typeface="+mn-ea"/>
          <a:cs typeface="+mn-cs"/>
          <a:sym typeface="Calibri"/>
        </a:defRPr>
      </a:lvl2pPr>
      <a:lvl3pPr indent="892839" algn="r" defTabSz="446421">
        <a:defRPr sz="1199">
          <a:solidFill>
            <a:schemeClr val="tx1"/>
          </a:solidFill>
          <a:latin typeface="+mn-lt"/>
          <a:ea typeface="+mn-ea"/>
          <a:cs typeface="+mn-cs"/>
          <a:sym typeface="Calibri"/>
        </a:defRPr>
      </a:lvl3pPr>
      <a:lvl4pPr indent="1339261" algn="r" defTabSz="446421">
        <a:defRPr sz="1199">
          <a:solidFill>
            <a:schemeClr val="tx1"/>
          </a:solidFill>
          <a:latin typeface="+mn-lt"/>
          <a:ea typeface="+mn-ea"/>
          <a:cs typeface="+mn-cs"/>
          <a:sym typeface="Calibri"/>
        </a:defRPr>
      </a:lvl4pPr>
      <a:lvl5pPr indent="1785680" algn="r" defTabSz="446421">
        <a:defRPr sz="1199">
          <a:solidFill>
            <a:schemeClr val="tx1"/>
          </a:solidFill>
          <a:latin typeface="+mn-lt"/>
          <a:ea typeface="+mn-ea"/>
          <a:cs typeface="+mn-cs"/>
          <a:sym typeface="Calibri"/>
        </a:defRPr>
      </a:lvl5pPr>
      <a:lvl6pPr indent="2232101" algn="r" defTabSz="446421">
        <a:defRPr sz="1199">
          <a:solidFill>
            <a:schemeClr val="tx1"/>
          </a:solidFill>
          <a:latin typeface="+mn-lt"/>
          <a:ea typeface="+mn-ea"/>
          <a:cs typeface="+mn-cs"/>
          <a:sym typeface="Calibri"/>
        </a:defRPr>
      </a:lvl6pPr>
      <a:lvl7pPr indent="2678523" algn="r" defTabSz="446421">
        <a:defRPr sz="1199">
          <a:solidFill>
            <a:schemeClr val="tx1"/>
          </a:solidFill>
          <a:latin typeface="+mn-lt"/>
          <a:ea typeface="+mn-ea"/>
          <a:cs typeface="+mn-cs"/>
          <a:sym typeface="Calibri"/>
        </a:defRPr>
      </a:lvl7pPr>
      <a:lvl8pPr indent="3124942" algn="r" defTabSz="446421">
        <a:defRPr sz="1199">
          <a:solidFill>
            <a:schemeClr val="tx1"/>
          </a:solidFill>
          <a:latin typeface="+mn-lt"/>
          <a:ea typeface="+mn-ea"/>
          <a:cs typeface="+mn-cs"/>
          <a:sym typeface="Calibri"/>
        </a:defRPr>
      </a:lvl8pPr>
      <a:lvl9pPr indent="3571363" algn="r" defTabSz="446421">
        <a:defRPr sz="1199">
          <a:solidFill>
            <a:schemeClr val="tx1"/>
          </a:solidFill>
          <a:latin typeface="+mn-lt"/>
          <a:ea typeface="+mn-ea"/>
          <a:cs typeface="+mn-cs"/>
          <a:sym typeface="Calibri"/>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7755935" y="207545"/>
            <a:ext cx="2405262" cy="6650455"/>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chor="ctr">
            <a:normAutofit/>
          </a:bodyPr>
          <a:lstStyle/>
          <a:p>
            <a:pPr lvl="0">
              <a:defRPr sz="1800"/>
            </a:pPr>
            <a:r>
              <a:rPr sz="4281"/>
              <a:t>Click to edit Master title style</a:t>
            </a:r>
          </a:p>
        </p:txBody>
      </p:sp>
      <p:sp>
        <p:nvSpPr>
          <p:cNvPr id="3" name="Shape 3"/>
          <p:cNvSpPr>
            <a:spLocks noGrp="1"/>
          </p:cNvSpPr>
          <p:nvPr>
            <p:ph type="body" idx="1"/>
          </p:nvPr>
        </p:nvSpPr>
        <p:spPr>
          <a:xfrm>
            <a:off x="535387" y="303467"/>
            <a:ext cx="7068036" cy="6554533"/>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ormAutofit/>
          </a:bodyPr>
          <a:lstStyle/>
          <a:p>
            <a:pPr lvl="0">
              <a:defRPr sz="1800"/>
            </a:pPr>
            <a:r>
              <a:rPr sz="3082"/>
              <a:t>Click to edit Master text styles</a:t>
            </a:r>
          </a:p>
          <a:p>
            <a:pPr lvl="1">
              <a:defRPr sz="1800"/>
            </a:pPr>
            <a:r>
              <a:rPr sz="3082"/>
              <a:t>Second level</a:t>
            </a:r>
          </a:p>
          <a:p>
            <a:pPr lvl="2">
              <a:defRPr sz="1800"/>
            </a:pPr>
            <a:r>
              <a:rPr sz="3082"/>
              <a:t>Third level</a:t>
            </a:r>
          </a:p>
          <a:p>
            <a:pPr lvl="3">
              <a:defRPr sz="1800"/>
            </a:pPr>
            <a:r>
              <a:rPr sz="3082"/>
              <a:t>Fourth level</a:t>
            </a:r>
          </a:p>
          <a:p>
            <a:pPr lvl="4">
              <a:defRPr sz="1800"/>
            </a:pPr>
            <a:r>
              <a:rPr sz="3082"/>
              <a:t>Fifth level</a:t>
            </a:r>
          </a:p>
        </p:txBody>
      </p:sp>
      <p:sp>
        <p:nvSpPr>
          <p:cNvPr id="4" name="Shape 4"/>
          <p:cNvSpPr>
            <a:spLocks noGrp="1"/>
          </p:cNvSpPr>
          <p:nvPr>
            <p:ph type="sldNum" sz="quarter" idx="2"/>
          </p:nvPr>
        </p:nvSpPr>
        <p:spPr>
          <a:xfrm>
            <a:off x="6558070" y="6399486"/>
            <a:ext cx="2135187" cy="289844"/>
          </a:xfrm>
          <a:prstGeom prst="rect">
            <a:avLst/>
          </a:prstGeom>
          <a:ln w="12700">
            <a:miter lim="400000"/>
          </a:ln>
        </p:spPr>
        <p:txBody>
          <a:bodyPr lIns="52144" tIns="52144" rIns="52144" bIns="52144" anchor="ctr">
            <a:spAutoFit/>
          </a:bodyPr>
          <a:lstStyle>
            <a:lvl1pPr algn="r">
              <a:defRPr sz="1199">
                <a:solidFill>
                  <a:srgbClr val="888888"/>
                </a:solidFill>
              </a:defRPr>
            </a:lvl1pPr>
          </a:lstStyle>
          <a:p>
            <a:pPr defTabSz="473204"/>
            <a:fld id="{86CB4B4D-7CA3-9044-876B-883B54F8677D}" type="slidenum">
              <a:rPr lang="en-IE" kern="0" smtClean="0">
                <a:latin typeface="Calibri"/>
                <a:sym typeface="Calibri"/>
              </a:rPr>
              <a:pPr defTabSz="473204"/>
              <a:t>‹#›</a:t>
            </a:fld>
            <a:endParaRPr lang="en-IE" kern="0">
              <a:latin typeface="Calibri"/>
              <a:sym typeface="Calibri"/>
            </a:endParaRPr>
          </a:p>
        </p:txBody>
      </p:sp>
    </p:spTree>
    <p:extLst>
      <p:ext uri="{BB962C8B-B14F-4D97-AF65-F5344CB8AC3E}">
        <p14:creationId xmlns:p14="http://schemas.microsoft.com/office/powerpoint/2010/main" val="3317837244"/>
      </p:ext>
    </p:extLst>
  </p:cSld>
  <p:clrMap bg1="lt1" tx1="dk1" bg2="lt2" tx2="dk2" accent1="accent1" accent2="accent2" accent3="accent3" accent4="accent4" accent5="accent5" accent6="accent6" hlink="hlink" folHlink="folHlink"/>
  <p:sldLayoutIdLst>
    <p:sldLayoutId id="2147483729" r:id="rId1"/>
  </p:sldLayoutIdLst>
  <p:transition spd="med"/>
  <p:txStyles>
    <p:titleStyle>
      <a:lvl1pPr algn="ctr" defTabSz="446421">
        <a:defRPr sz="4281">
          <a:latin typeface="Calibri"/>
          <a:ea typeface="Calibri"/>
          <a:cs typeface="Calibri"/>
          <a:sym typeface="Calibri"/>
        </a:defRPr>
      </a:lvl1pPr>
      <a:lvl2pPr algn="ctr" defTabSz="446421">
        <a:defRPr sz="4281">
          <a:latin typeface="Calibri"/>
          <a:ea typeface="Calibri"/>
          <a:cs typeface="Calibri"/>
          <a:sym typeface="Calibri"/>
        </a:defRPr>
      </a:lvl2pPr>
      <a:lvl3pPr algn="ctr" defTabSz="446421">
        <a:defRPr sz="4281">
          <a:latin typeface="Calibri"/>
          <a:ea typeface="Calibri"/>
          <a:cs typeface="Calibri"/>
          <a:sym typeface="Calibri"/>
        </a:defRPr>
      </a:lvl3pPr>
      <a:lvl4pPr algn="ctr" defTabSz="446421">
        <a:defRPr sz="4281">
          <a:latin typeface="Calibri"/>
          <a:ea typeface="Calibri"/>
          <a:cs typeface="Calibri"/>
          <a:sym typeface="Calibri"/>
        </a:defRPr>
      </a:lvl4pPr>
      <a:lvl5pPr algn="ctr" defTabSz="446421">
        <a:defRPr sz="4281">
          <a:latin typeface="Calibri"/>
          <a:ea typeface="Calibri"/>
          <a:cs typeface="Calibri"/>
          <a:sym typeface="Calibri"/>
        </a:defRPr>
      </a:lvl5pPr>
      <a:lvl6pPr algn="ctr" defTabSz="446421">
        <a:defRPr sz="4281">
          <a:latin typeface="Calibri"/>
          <a:ea typeface="Calibri"/>
          <a:cs typeface="Calibri"/>
          <a:sym typeface="Calibri"/>
        </a:defRPr>
      </a:lvl6pPr>
      <a:lvl7pPr algn="ctr" defTabSz="446421">
        <a:defRPr sz="4281">
          <a:latin typeface="Calibri"/>
          <a:ea typeface="Calibri"/>
          <a:cs typeface="Calibri"/>
          <a:sym typeface="Calibri"/>
        </a:defRPr>
      </a:lvl7pPr>
      <a:lvl8pPr algn="ctr" defTabSz="446421">
        <a:defRPr sz="4281">
          <a:latin typeface="Calibri"/>
          <a:ea typeface="Calibri"/>
          <a:cs typeface="Calibri"/>
          <a:sym typeface="Calibri"/>
        </a:defRPr>
      </a:lvl8pPr>
      <a:lvl9pPr algn="ctr" defTabSz="446421">
        <a:defRPr sz="4281">
          <a:latin typeface="Calibri"/>
          <a:ea typeface="Calibri"/>
          <a:cs typeface="Calibri"/>
          <a:sym typeface="Calibri"/>
        </a:defRPr>
      </a:lvl9pPr>
    </p:titleStyle>
    <p:bodyStyle>
      <a:lvl1pPr marL="334815" indent="-334815" defTabSz="446421">
        <a:spcBef>
          <a:spcPts val="685"/>
        </a:spcBef>
        <a:buSzPct val="100000"/>
        <a:buFont typeface="Arial"/>
        <a:buChar char="•"/>
        <a:defRPr sz="3082">
          <a:latin typeface="Calibri"/>
          <a:ea typeface="Calibri"/>
          <a:cs typeface="Calibri"/>
          <a:sym typeface="Calibri"/>
        </a:defRPr>
      </a:lvl1pPr>
      <a:lvl2pPr marL="760309" indent="-313889" defTabSz="446421">
        <a:spcBef>
          <a:spcPts val="685"/>
        </a:spcBef>
        <a:buSzPct val="100000"/>
        <a:buFont typeface="Arial"/>
        <a:buChar char="–"/>
        <a:defRPr sz="3082">
          <a:latin typeface="Calibri"/>
          <a:ea typeface="Calibri"/>
          <a:cs typeface="Calibri"/>
          <a:sym typeface="Calibri"/>
        </a:defRPr>
      </a:lvl2pPr>
      <a:lvl3pPr marL="1190455" indent="-297613" defTabSz="446421">
        <a:spcBef>
          <a:spcPts val="685"/>
        </a:spcBef>
        <a:buSzPct val="100000"/>
        <a:buFont typeface="Arial"/>
        <a:buChar char="•"/>
        <a:defRPr sz="3082">
          <a:latin typeface="Calibri"/>
          <a:ea typeface="Calibri"/>
          <a:cs typeface="Calibri"/>
          <a:sym typeface="Calibri"/>
        </a:defRPr>
      </a:lvl3pPr>
      <a:lvl4pPr marL="1688633" indent="-349372" defTabSz="446421">
        <a:spcBef>
          <a:spcPts val="685"/>
        </a:spcBef>
        <a:buSzPct val="100000"/>
        <a:buFont typeface="Arial"/>
        <a:buChar char="–"/>
        <a:defRPr sz="3082">
          <a:latin typeface="Calibri"/>
          <a:ea typeface="Calibri"/>
          <a:cs typeface="Calibri"/>
          <a:sym typeface="Calibri"/>
        </a:defRPr>
      </a:lvl4pPr>
      <a:lvl5pPr marL="2135053" indent="-349372" defTabSz="446421">
        <a:spcBef>
          <a:spcPts val="685"/>
        </a:spcBef>
        <a:buSzPct val="100000"/>
        <a:buFont typeface="Arial"/>
        <a:buChar char="»"/>
        <a:defRPr sz="3082">
          <a:latin typeface="Calibri"/>
          <a:ea typeface="Calibri"/>
          <a:cs typeface="Calibri"/>
          <a:sym typeface="Calibri"/>
        </a:defRPr>
      </a:lvl5pPr>
      <a:lvl6pPr marL="2581474" indent="-349372" defTabSz="446421">
        <a:spcBef>
          <a:spcPts val="685"/>
        </a:spcBef>
        <a:buSzPct val="100000"/>
        <a:buFont typeface="Arial"/>
        <a:buChar char="•"/>
        <a:defRPr sz="3082">
          <a:latin typeface="Calibri"/>
          <a:ea typeface="Calibri"/>
          <a:cs typeface="Calibri"/>
          <a:sym typeface="Calibri"/>
        </a:defRPr>
      </a:lvl6pPr>
      <a:lvl7pPr marL="3027895" indent="-349372" defTabSz="446421">
        <a:spcBef>
          <a:spcPts val="685"/>
        </a:spcBef>
        <a:buSzPct val="100000"/>
        <a:buFont typeface="Arial"/>
        <a:buChar char="•"/>
        <a:defRPr sz="3082">
          <a:latin typeface="Calibri"/>
          <a:ea typeface="Calibri"/>
          <a:cs typeface="Calibri"/>
          <a:sym typeface="Calibri"/>
        </a:defRPr>
      </a:lvl7pPr>
      <a:lvl8pPr marL="3474315" indent="-349372" defTabSz="446421">
        <a:spcBef>
          <a:spcPts val="685"/>
        </a:spcBef>
        <a:buSzPct val="100000"/>
        <a:buFont typeface="Arial"/>
        <a:buChar char="•"/>
        <a:defRPr sz="3082">
          <a:latin typeface="Calibri"/>
          <a:ea typeface="Calibri"/>
          <a:cs typeface="Calibri"/>
          <a:sym typeface="Calibri"/>
        </a:defRPr>
      </a:lvl8pPr>
      <a:lvl9pPr marL="3920735" indent="-349372" defTabSz="446421">
        <a:spcBef>
          <a:spcPts val="685"/>
        </a:spcBef>
        <a:buSzPct val="100000"/>
        <a:buFont typeface="Arial"/>
        <a:buChar char="•"/>
        <a:defRPr sz="3082">
          <a:latin typeface="Calibri"/>
          <a:ea typeface="Calibri"/>
          <a:cs typeface="Calibri"/>
          <a:sym typeface="Calibri"/>
        </a:defRPr>
      </a:lvl9pPr>
    </p:bodyStyle>
    <p:otherStyle>
      <a:lvl1pPr algn="r" defTabSz="446421">
        <a:defRPr sz="1199">
          <a:solidFill>
            <a:schemeClr val="tx1"/>
          </a:solidFill>
          <a:latin typeface="+mn-lt"/>
          <a:ea typeface="+mn-ea"/>
          <a:cs typeface="+mn-cs"/>
          <a:sym typeface="Calibri"/>
        </a:defRPr>
      </a:lvl1pPr>
      <a:lvl2pPr indent="446421" algn="r" defTabSz="446421">
        <a:defRPr sz="1199">
          <a:solidFill>
            <a:schemeClr val="tx1"/>
          </a:solidFill>
          <a:latin typeface="+mn-lt"/>
          <a:ea typeface="+mn-ea"/>
          <a:cs typeface="+mn-cs"/>
          <a:sym typeface="Calibri"/>
        </a:defRPr>
      </a:lvl2pPr>
      <a:lvl3pPr indent="892839" algn="r" defTabSz="446421">
        <a:defRPr sz="1199">
          <a:solidFill>
            <a:schemeClr val="tx1"/>
          </a:solidFill>
          <a:latin typeface="+mn-lt"/>
          <a:ea typeface="+mn-ea"/>
          <a:cs typeface="+mn-cs"/>
          <a:sym typeface="Calibri"/>
        </a:defRPr>
      </a:lvl3pPr>
      <a:lvl4pPr indent="1339261" algn="r" defTabSz="446421">
        <a:defRPr sz="1199">
          <a:solidFill>
            <a:schemeClr val="tx1"/>
          </a:solidFill>
          <a:latin typeface="+mn-lt"/>
          <a:ea typeface="+mn-ea"/>
          <a:cs typeface="+mn-cs"/>
          <a:sym typeface="Calibri"/>
        </a:defRPr>
      </a:lvl4pPr>
      <a:lvl5pPr indent="1785680" algn="r" defTabSz="446421">
        <a:defRPr sz="1199">
          <a:solidFill>
            <a:schemeClr val="tx1"/>
          </a:solidFill>
          <a:latin typeface="+mn-lt"/>
          <a:ea typeface="+mn-ea"/>
          <a:cs typeface="+mn-cs"/>
          <a:sym typeface="Calibri"/>
        </a:defRPr>
      </a:lvl5pPr>
      <a:lvl6pPr indent="2232101" algn="r" defTabSz="446421">
        <a:defRPr sz="1199">
          <a:solidFill>
            <a:schemeClr val="tx1"/>
          </a:solidFill>
          <a:latin typeface="+mn-lt"/>
          <a:ea typeface="+mn-ea"/>
          <a:cs typeface="+mn-cs"/>
          <a:sym typeface="Calibri"/>
        </a:defRPr>
      </a:lvl6pPr>
      <a:lvl7pPr indent="2678523" algn="r" defTabSz="446421">
        <a:defRPr sz="1199">
          <a:solidFill>
            <a:schemeClr val="tx1"/>
          </a:solidFill>
          <a:latin typeface="+mn-lt"/>
          <a:ea typeface="+mn-ea"/>
          <a:cs typeface="+mn-cs"/>
          <a:sym typeface="Calibri"/>
        </a:defRPr>
      </a:lvl7pPr>
      <a:lvl8pPr indent="3124942" algn="r" defTabSz="446421">
        <a:defRPr sz="1199">
          <a:solidFill>
            <a:schemeClr val="tx1"/>
          </a:solidFill>
          <a:latin typeface="+mn-lt"/>
          <a:ea typeface="+mn-ea"/>
          <a:cs typeface="+mn-cs"/>
          <a:sym typeface="Calibri"/>
        </a:defRPr>
      </a:lvl8pPr>
      <a:lvl9pPr indent="3571363" algn="r" defTabSz="446421">
        <a:defRPr sz="1199">
          <a:solidFill>
            <a:schemeClr val="tx1"/>
          </a:solidFill>
          <a:latin typeface="+mn-lt"/>
          <a:ea typeface="+mn-ea"/>
          <a:cs typeface="+mn-cs"/>
          <a:sym typeface="Calibri"/>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7755935" y="207545"/>
            <a:ext cx="2405262" cy="6650455"/>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chor="ctr">
            <a:normAutofit/>
          </a:bodyPr>
          <a:lstStyle/>
          <a:p>
            <a:pPr lvl="0">
              <a:defRPr sz="1800"/>
            </a:pPr>
            <a:r>
              <a:rPr sz="4281"/>
              <a:t>Click to edit Master title style</a:t>
            </a:r>
          </a:p>
        </p:txBody>
      </p:sp>
      <p:sp>
        <p:nvSpPr>
          <p:cNvPr id="3" name="Shape 3"/>
          <p:cNvSpPr>
            <a:spLocks noGrp="1"/>
          </p:cNvSpPr>
          <p:nvPr>
            <p:ph type="body" idx="1"/>
          </p:nvPr>
        </p:nvSpPr>
        <p:spPr>
          <a:xfrm>
            <a:off x="535387" y="303467"/>
            <a:ext cx="7068036" cy="6554533"/>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ormAutofit/>
          </a:bodyPr>
          <a:lstStyle/>
          <a:p>
            <a:pPr lvl="0">
              <a:defRPr sz="1800"/>
            </a:pPr>
            <a:r>
              <a:rPr sz="3082"/>
              <a:t>Click to edit Master text styles</a:t>
            </a:r>
          </a:p>
          <a:p>
            <a:pPr lvl="1">
              <a:defRPr sz="1800"/>
            </a:pPr>
            <a:r>
              <a:rPr sz="3082"/>
              <a:t>Second level</a:t>
            </a:r>
          </a:p>
          <a:p>
            <a:pPr lvl="2">
              <a:defRPr sz="1800"/>
            </a:pPr>
            <a:r>
              <a:rPr sz="3082"/>
              <a:t>Third level</a:t>
            </a:r>
          </a:p>
          <a:p>
            <a:pPr lvl="3">
              <a:defRPr sz="1800"/>
            </a:pPr>
            <a:r>
              <a:rPr sz="3082"/>
              <a:t>Fourth level</a:t>
            </a:r>
          </a:p>
          <a:p>
            <a:pPr lvl="4">
              <a:defRPr sz="1800"/>
            </a:pPr>
            <a:r>
              <a:rPr sz="3082"/>
              <a:t>Fifth level</a:t>
            </a:r>
          </a:p>
        </p:txBody>
      </p:sp>
      <p:sp>
        <p:nvSpPr>
          <p:cNvPr id="4" name="Shape 4"/>
          <p:cNvSpPr>
            <a:spLocks noGrp="1"/>
          </p:cNvSpPr>
          <p:nvPr>
            <p:ph type="sldNum" sz="quarter" idx="2"/>
          </p:nvPr>
        </p:nvSpPr>
        <p:spPr>
          <a:xfrm>
            <a:off x="6558070" y="6399486"/>
            <a:ext cx="2135187" cy="289844"/>
          </a:xfrm>
          <a:prstGeom prst="rect">
            <a:avLst/>
          </a:prstGeom>
          <a:ln w="12700">
            <a:miter lim="400000"/>
          </a:ln>
        </p:spPr>
        <p:txBody>
          <a:bodyPr lIns="52144" tIns="52144" rIns="52144" bIns="52144" anchor="ctr">
            <a:spAutoFit/>
          </a:bodyPr>
          <a:lstStyle>
            <a:lvl1pPr algn="r">
              <a:defRPr sz="1199">
                <a:solidFill>
                  <a:srgbClr val="888888"/>
                </a:solidFill>
              </a:defRPr>
            </a:lvl1pPr>
          </a:lstStyle>
          <a:p>
            <a:pPr defTabSz="473204"/>
            <a:fld id="{86CB4B4D-7CA3-9044-876B-883B54F8677D}" type="slidenum">
              <a:rPr lang="en-IE" kern="0" smtClean="0">
                <a:latin typeface="Calibri"/>
                <a:sym typeface="Calibri"/>
              </a:rPr>
              <a:pPr defTabSz="473204"/>
              <a:t>‹#›</a:t>
            </a:fld>
            <a:endParaRPr lang="en-IE" kern="0">
              <a:latin typeface="Calibri"/>
              <a:sym typeface="Calibri"/>
            </a:endParaRPr>
          </a:p>
        </p:txBody>
      </p:sp>
    </p:spTree>
    <p:extLst>
      <p:ext uri="{BB962C8B-B14F-4D97-AF65-F5344CB8AC3E}">
        <p14:creationId xmlns:p14="http://schemas.microsoft.com/office/powerpoint/2010/main" val="1269351804"/>
      </p:ext>
    </p:extLst>
  </p:cSld>
  <p:clrMap bg1="lt1" tx1="dk1" bg2="lt2" tx2="dk2" accent1="accent1" accent2="accent2" accent3="accent3" accent4="accent4" accent5="accent5" accent6="accent6" hlink="hlink" folHlink="folHlink"/>
  <p:sldLayoutIdLst>
    <p:sldLayoutId id="2147483731" r:id="rId1"/>
  </p:sldLayoutIdLst>
  <p:transition spd="med"/>
  <p:txStyles>
    <p:titleStyle>
      <a:lvl1pPr algn="ctr" defTabSz="446421">
        <a:defRPr sz="4281">
          <a:latin typeface="Calibri"/>
          <a:ea typeface="Calibri"/>
          <a:cs typeface="Calibri"/>
          <a:sym typeface="Calibri"/>
        </a:defRPr>
      </a:lvl1pPr>
      <a:lvl2pPr algn="ctr" defTabSz="446421">
        <a:defRPr sz="4281">
          <a:latin typeface="Calibri"/>
          <a:ea typeface="Calibri"/>
          <a:cs typeface="Calibri"/>
          <a:sym typeface="Calibri"/>
        </a:defRPr>
      </a:lvl2pPr>
      <a:lvl3pPr algn="ctr" defTabSz="446421">
        <a:defRPr sz="4281">
          <a:latin typeface="Calibri"/>
          <a:ea typeface="Calibri"/>
          <a:cs typeface="Calibri"/>
          <a:sym typeface="Calibri"/>
        </a:defRPr>
      </a:lvl3pPr>
      <a:lvl4pPr algn="ctr" defTabSz="446421">
        <a:defRPr sz="4281">
          <a:latin typeface="Calibri"/>
          <a:ea typeface="Calibri"/>
          <a:cs typeface="Calibri"/>
          <a:sym typeface="Calibri"/>
        </a:defRPr>
      </a:lvl4pPr>
      <a:lvl5pPr algn="ctr" defTabSz="446421">
        <a:defRPr sz="4281">
          <a:latin typeface="Calibri"/>
          <a:ea typeface="Calibri"/>
          <a:cs typeface="Calibri"/>
          <a:sym typeface="Calibri"/>
        </a:defRPr>
      </a:lvl5pPr>
      <a:lvl6pPr algn="ctr" defTabSz="446421">
        <a:defRPr sz="4281">
          <a:latin typeface="Calibri"/>
          <a:ea typeface="Calibri"/>
          <a:cs typeface="Calibri"/>
          <a:sym typeface="Calibri"/>
        </a:defRPr>
      </a:lvl6pPr>
      <a:lvl7pPr algn="ctr" defTabSz="446421">
        <a:defRPr sz="4281">
          <a:latin typeface="Calibri"/>
          <a:ea typeface="Calibri"/>
          <a:cs typeface="Calibri"/>
          <a:sym typeface="Calibri"/>
        </a:defRPr>
      </a:lvl7pPr>
      <a:lvl8pPr algn="ctr" defTabSz="446421">
        <a:defRPr sz="4281">
          <a:latin typeface="Calibri"/>
          <a:ea typeface="Calibri"/>
          <a:cs typeface="Calibri"/>
          <a:sym typeface="Calibri"/>
        </a:defRPr>
      </a:lvl8pPr>
      <a:lvl9pPr algn="ctr" defTabSz="446421">
        <a:defRPr sz="4281">
          <a:latin typeface="Calibri"/>
          <a:ea typeface="Calibri"/>
          <a:cs typeface="Calibri"/>
          <a:sym typeface="Calibri"/>
        </a:defRPr>
      </a:lvl9pPr>
    </p:titleStyle>
    <p:bodyStyle>
      <a:lvl1pPr marL="334815" indent="-334815" defTabSz="446421">
        <a:spcBef>
          <a:spcPts val="685"/>
        </a:spcBef>
        <a:buSzPct val="100000"/>
        <a:buFont typeface="Arial"/>
        <a:buChar char="•"/>
        <a:defRPr sz="3082">
          <a:latin typeface="Calibri"/>
          <a:ea typeface="Calibri"/>
          <a:cs typeface="Calibri"/>
          <a:sym typeface="Calibri"/>
        </a:defRPr>
      </a:lvl1pPr>
      <a:lvl2pPr marL="760309" indent="-313889" defTabSz="446421">
        <a:spcBef>
          <a:spcPts val="685"/>
        </a:spcBef>
        <a:buSzPct val="100000"/>
        <a:buFont typeface="Arial"/>
        <a:buChar char="–"/>
        <a:defRPr sz="3082">
          <a:latin typeface="Calibri"/>
          <a:ea typeface="Calibri"/>
          <a:cs typeface="Calibri"/>
          <a:sym typeface="Calibri"/>
        </a:defRPr>
      </a:lvl2pPr>
      <a:lvl3pPr marL="1190455" indent="-297613" defTabSz="446421">
        <a:spcBef>
          <a:spcPts val="685"/>
        </a:spcBef>
        <a:buSzPct val="100000"/>
        <a:buFont typeface="Arial"/>
        <a:buChar char="•"/>
        <a:defRPr sz="3082">
          <a:latin typeface="Calibri"/>
          <a:ea typeface="Calibri"/>
          <a:cs typeface="Calibri"/>
          <a:sym typeface="Calibri"/>
        </a:defRPr>
      </a:lvl3pPr>
      <a:lvl4pPr marL="1688633" indent="-349372" defTabSz="446421">
        <a:spcBef>
          <a:spcPts val="685"/>
        </a:spcBef>
        <a:buSzPct val="100000"/>
        <a:buFont typeface="Arial"/>
        <a:buChar char="–"/>
        <a:defRPr sz="3082">
          <a:latin typeface="Calibri"/>
          <a:ea typeface="Calibri"/>
          <a:cs typeface="Calibri"/>
          <a:sym typeface="Calibri"/>
        </a:defRPr>
      </a:lvl4pPr>
      <a:lvl5pPr marL="2135053" indent="-349372" defTabSz="446421">
        <a:spcBef>
          <a:spcPts val="685"/>
        </a:spcBef>
        <a:buSzPct val="100000"/>
        <a:buFont typeface="Arial"/>
        <a:buChar char="»"/>
        <a:defRPr sz="3082">
          <a:latin typeface="Calibri"/>
          <a:ea typeface="Calibri"/>
          <a:cs typeface="Calibri"/>
          <a:sym typeface="Calibri"/>
        </a:defRPr>
      </a:lvl5pPr>
      <a:lvl6pPr marL="2581474" indent="-349372" defTabSz="446421">
        <a:spcBef>
          <a:spcPts val="685"/>
        </a:spcBef>
        <a:buSzPct val="100000"/>
        <a:buFont typeface="Arial"/>
        <a:buChar char="•"/>
        <a:defRPr sz="3082">
          <a:latin typeface="Calibri"/>
          <a:ea typeface="Calibri"/>
          <a:cs typeface="Calibri"/>
          <a:sym typeface="Calibri"/>
        </a:defRPr>
      </a:lvl6pPr>
      <a:lvl7pPr marL="3027895" indent="-349372" defTabSz="446421">
        <a:spcBef>
          <a:spcPts val="685"/>
        </a:spcBef>
        <a:buSzPct val="100000"/>
        <a:buFont typeface="Arial"/>
        <a:buChar char="•"/>
        <a:defRPr sz="3082">
          <a:latin typeface="Calibri"/>
          <a:ea typeface="Calibri"/>
          <a:cs typeface="Calibri"/>
          <a:sym typeface="Calibri"/>
        </a:defRPr>
      </a:lvl7pPr>
      <a:lvl8pPr marL="3474315" indent="-349372" defTabSz="446421">
        <a:spcBef>
          <a:spcPts val="685"/>
        </a:spcBef>
        <a:buSzPct val="100000"/>
        <a:buFont typeface="Arial"/>
        <a:buChar char="•"/>
        <a:defRPr sz="3082">
          <a:latin typeface="Calibri"/>
          <a:ea typeface="Calibri"/>
          <a:cs typeface="Calibri"/>
          <a:sym typeface="Calibri"/>
        </a:defRPr>
      </a:lvl8pPr>
      <a:lvl9pPr marL="3920735" indent="-349372" defTabSz="446421">
        <a:spcBef>
          <a:spcPts val="685"/>
        </a:spcBef>
        <a:buSzPct val="100000"/>
        <a:buFont typeface="Arial"/>
        <a:buChar char="•"/>
        <a:defRPr sz="3082">
          <a:latin typeface="Calibri"/>
          <a:ea typeface="Calibri"/>
          <a:cs typeface="Calibri"/>
          <a:sym typeface="Calibri"/>
        </a:defRPr>
      </a:lvl9pPr>
    </p:bodyStyle>
    <p:otherStyle>
      <a:lvl1pPr algn="r" defTabSz="446421">
        <a:defRPr sz="1199">
          <a:solidFill>
            <a:schemeClr val="tx1"/>
          </a:solidFill>
          <a:latin typeface="+mn-lt"/>
          <a:ea typeface="+mn-ea"/>
          <a:cs typeface="+mn-cs"/>
          <a:sym typeface="Calibri"/>
        </a:defRPr>
      </a:lvl1pPr>
      <a:lvl2pPr indent="446421" algn="r" defTabSz="446421">
        <a:defRPr sz="1199">
          <a:solidFill>
            <a:schemeClr val="tx1"/>
          </a:solidFill>
          <a:latin typeface="+mn-lt"/>
          <a:ea typeface="+mn-ea"/>
          <a:cs typeface="+mn-cs"/>
          <a:sym typeface="Calibri"/>
        </a:defRPr>
      </a:lvl2pPr>
      <a:lvl3pPr indent="892839" algn="r" defTabSz="446421">
        <a:defRPr sz="1199">
          <a:solidFill>
            <a:schemeClr val="tx1"/>
          </a:solidFill>
          <a:latin typeface="+mn-lt"/>
          <a:ea typeface="+mn-ea"/>
          <a:cs typeface="+mn-cs"/>
          <a:sym typeface="Calibri"/>
        </a:defRPr>
      </a:lvl3pPr>
      <a:lvl4pPr indent="1339261" algn="r" defTabSz="446421">
        <a:defRPr sz="1199">
          <a:solidFill>
            <a:schemeClr val="tx1"/>
          </a:solidFill>
          <a:latin typeface="+mn-lt"/>
          <a:ea typeface="+mn-ea"/>
          <a:cs typeface="+mn-cs"/>
          <a:sym typeface="Calibri"/>
        </a:defRPr>
      </a:lvl4pPr>
      <a:lvl5pPr indent="1785680" algn="r" defTabSz="446421">
        <a:defRPr sz="1199">
          <a:solidFill>
            <a:schemeClr val="tx1"/>
          </a:solidFill>
          <a:latin typeface="+mn-lt"/>
          <a:ea typeface="+mn-ea"/>
          <a:cs typeface="+mn-cs"/>
          <a:sym typeface="Calibri"/>
        </a:defRPr>
      </a:lvl5pPr>
      <a:lvl6pPr indent="2232101" algn="r" defTabSz="446421">
        <a:defRPr sz="1199">
          <a:solidFill>
            <a:schemeClr val="tx1"/>
          </a:solidFill>
          <a:latin typeface="+mn-lt"/>
          <a:ea typeface="+mn-ea"/>
          <a:cs typeface="+mn-cs"/>
          <a:sym typeface="Calibri"/>
        </a:defRPr>
      </a:lvl6pPr>
      <a:lvl7pPr indent="2678523" algn="r" defTabSz="446421">
        <a:defRPr sz="1199">
          <a:solidFill>
            <a:schemeClr val="tx1"/>
          </a:solidFill>
          <a:latin typeface="+mn-lt"/>
          <a:ea typeface="+mn-ea"/>
          <a:cs typeface="+mn-cs"/>
          <a:sym typeface="Calibri"/>
        </a:defRPr>
      </a:lvl7pPr>
      <a:lvl8pPr indent="3124942" algn="r" defTabSz="446421">
        <a:defRPr sz="1199">
          <a:solidFill>
            <a:schemeClr val="tx1"/>
          </a:solidFill>
          <a:latin typeface="+mn-lt"/>
          <a:ea typeface="+mn-ea"/>
          <a:cs typeface="+mn-cs"/>
          <a:sym typeface="Calibri"/>
        </a:defRPr>
      </a:lvl8pPr>
      <a:lvl9pPr indent="3571363" algn="r" defTabSz="446421">
        <a:defRPr sz="1199">
          <a:solidFill>
            <a:schemeClr val="tx1"/>
          </a:solidFill>
          <a:latin typeface="+mn-lt"/>
          <a:ea typeface="+mn-ea"/>
          <a:cs typeface="+mn-cs"/>
          <a:sym typeface="Calibri"/>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7755935" y="207545"/>
            <a:ext cx="2405262" cy="6650455"/>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chor="ctr">
            <a:normAutofit/>
          </a:bodyPr>
          <a:lstStyle/>
          <a:p>
            <a:pPr lvl="0">
              <a:defRPr sz="1800"/>
            </a:pPr>
            <a:r>
              <a:rPr sz="4281"/>
              <a:t>Click to edit Master title style</a:t>
            </a:r>
          </a:p>
        </p:txBody>
      </p:sp>
      <p:sp>
        <p:nvSpPr>
          <p:cNvPr id="3" name="Shape 3"/>
          <p:cNvSpPr>
            <a:spLocks noGrp="1"/>
          </p:cNvSpPr>
          <p:nvPr>
            <p:ph type="body" idx="1"/>
          </p:nvPr>
        </p:nvSpPr>
        <p:spPr>
          <a:xfrm>
            <a:off x="535387" y="303467"/>
            <a:ext cx="7068036" cy="6554533"/>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ormAutofit/>
          </a:bodyPr>
          <a:lstStyle/>
          <a:p>
            <a:pPr lvl="0">
              <a:defRPr sz="1800"/>
            </a:pPr>
            <a:r>
              <a:rPr sz="3082"/>
              <a:t>Click to edit Master text styles</a:t>
            </a:r>
          </a:p>
          <a:p>
            <a:pPr lvl="1">
              <a:defRPr sz="1800"/>
            </a:pPr>
            <a:r>
              <a:rPr sz="3082"/>
              <a:t>Second level</a:t>
            </a:r>
          </a:p>
          <a:p>
            <a:pPr lvl="2">
              <a:defRPr sz="1800"/>
            </a:pPr>
            <a:r>
              <a:rPr sz="3082"/>
              <a:t>Third level</a:t>
            </a:r>
          </a:p>
          <a:p>
            <a:pPr lvl="3">
              <a:defRPr sz="1800"/>
            </a:pPr>
            <a:r>
              <a:rPr sz="3082"/>
              <a:t>Fourth level</a:t>
            </a:r>
          </a:p>
          <a:p>
            <a:pPr lvl="4">
              <a:defRPr sz="1800"/>
            </a:pPr>
            <a:r>
              <a:rPr sz="3082"/>
              <a:t>Fifth level</a:t>
            </a:r>
          </a:p>
        </p:txBody>
      </p:sp>
      <p:sp>
        <p:nvSpPr>
          <p:cNvPr id="4" name="Shape 4"/>
          <p:cNvSpPr>
            <a:spLocks noGrp="1"/>
          </p:cNvSpPr>
          <p:nvPr>
            <p:ph type="sldNum" sz="quarter" idx="2"/>
          </p:nvPr>
        </p:nvSpPr>
        <p:spPr>
          <a:xfrm>
            <a:off x="6558070" y="6399486"/>
            <a:ext cx="2135187" cy="289844"/>
          </a:xfrm>
          <a:prstGeom prst="rect">
            <a:avLst/>
          </a:prstGeom>
          <a:ln w="12700">
            <a:miter lim="400000"/>
          </a:ln>
        </p:spPr>
        <p:txBody>
          <a:bodyPr lIns="52144" tIns="52144" rIns="52144" bIns="52144" anchor="ctr">
            <a:spAutoFit/>
          </a:bodyPr>
          <a:lstStyle>
            <a:lvl1pPr algn="r">
              <a:defRPr sz="1199">
                <a:solidFill>
                  <a:srgbClr val="888888"/>
                </a:solidFill>
              </a:defRPr>
            </a:lvl1pPr>
          </a:lstStyle>
          <a:p>
            <a:pPr defTabSz="473204"/>
            <a:fld id="{86CB4B4D-7CA3-9044-876B-883B54F8677D}" type="slidenum">
              <a:rPr lang="en-IE" kern="0" smtClean="0">
                <a:latin typeface="Calibri"/>
                <a:sym typeface="Calibri"/>
              </a:rPr>
              <a:pPr defTabSz="473204"/>
              <a:t>‹#›</a:t>
            </a:fld>
            <a:endParaRPr lang="en-IE" kern="0">
              <a:latin typeface="Calibri"/>
              <a:sym typeface="Calibri"/>
            </a:endParaRPr>
          </a:p>
        </p:txBody>
      </p:sp>
    </p:spTree>
    <p:extLst>
      <p:ext uri="{BB962C8B-B14F-4D97-AF65-F5344CB8AC3E}">
        <p14:creationId xmlns:p14="http://schemas.microsoft.com/office/powerpoint/2010/main" val="1526830106"/>
      </p:ext>
    </p:extLst>
  </p:cSld>
  <p:clrMap bg1="lt1" tx1="dk1" bg2="lt2" tx2="dk2" accent1="accent1" accent2="accent2" accent3="accent3" accent4="accent4" accent5="accent5" accent6="accent6" hlink="hlink" folHlink="folHlink"/>
  <p:sldLayoutIdLst>
    <p:sldLayoutId id="2147483733" r:id="rId1"/>
  </p:sldLayoutIdLst>
  <p:transition spd="med"/>
  <p:txStyles>
    <p:titleStyle>
      <a:lvl1pPr algn="ctr" defTabSz="446421">
        <a:defRPr sz="4281">
          <a:latin typeface="Calibri"/>
          <a:ea typeface="Calibri"/>
          <a:cs typeface="Calibri"/>
          <a:sym typeface="Calibri"/>
        </a:defRPr>
      </a:lvl1pPr>
      <a:lvl2pPr algn="ctr" defTabSz="446421">
        <a:defRPr sz="4281">
          <a:latin typeface="Calibri"/>
          <a:ea typeface="Calibri"/>
          <a:cs typeface="Calibri"/>
          <a:sym typeface="Calibri"/>
        </a:defRPr>
      </a:lvl2pPr>
      <a:lvl3pPr algn="ctr" defTabSz="446421">
        <a:defRPr sz="4281">
          <a:latin typeface="Calibri"/>
          <a:ea typeface="Calibri"/>
          <a:cs typeface="Calibri"/>
          <a:sym typeface="Calibri"/>
        </a:defRPr>
      </a:lvl3pPr>
      <a:lvl4pPr algn="ctr" defTabSz="446421">
        <a:defRPr sz="4281">
          <a:latin typeface="Calibri"/>
          <a:ea typeface="Calibri"/>
          <a:cs typeface="Calibri"/>
          <a:sym typeface="Calibri"/>
        </a:defRPr>
      </a:lvl4pPr>
      <a:lvl5pPr algn="ctr" defTabSz="446421">
        <a:defRPr sz="4281">
          <a:latin typeface="Calibri"/>
          <a:ea typeface="Calibri"/>
          <a:cs typeface="Calibri"/>
          <a:sym typeface="Calibri"/>
        </a:defRPr>
      </a:lvl5pPr>
      <a:lvl6pPr algn="ctr" defTabSz="446421">
        <a:defRPr sz="4281">
          <a:latin typeface="Calibri"/>
          <a:ea typeface="Calibri"/>
          <a:cs typeface="Calibri"/>
          <a:sym typeface="Calibri"/>
        </a:defRPr>
      </a:lvl6pPr>
      <a:lvl7pPr algn="ctr" defTabSz="446421">
        <a:defRPr sz="4281">
          <a:latin typeface="Calibri"/>
          <a:ea typeface="Calibri"/>
          <a:cs typeface="Calibri"/>
          <a:sym typeface="Calibri"/>
        </a:defRPr>
      </a:lvl7pPr>
      <a:lvl8pPr algn="ctr" defTabSz="446421">
        <a:defRPr sz="4281">
          <a:latin typeface="Calibri"/>
          <a:ea typeface="Calibri"/>
          <a:cs typeface="Calibri"/>
          <a:sym typeface="Calibri"/>
        </a:defRPr>
      </a:lvl8pPr>
      <a:lvl9pPr algn="ctr" defTabSz="446421">
        <a:defRPr sz="4281">
          <a:latin typeface="Calibri"/>
          <a:ea typeface="Calibri"/>
          <a:cs typeface="Calibri"/>
          <a:sym typeface="Calibri"/>
        </a:defRPr>
      </a:lvl9pPr>
    </p:titleStyle>
    <p:bodyStyle>
      <a:lvl1pPr marL="334815" indent="-334815" defTabSz="446421">
        <a:spcBef>
          <a:spcPts val="685"/>
        </a:spcBef>
        <a:buSzPct val="100000"/>
        <a:buFont typeface="Arial"/>
        <a:buChar char="•"/>
        <a:defRPr sz="3082">
          <a:latin typeface="Calibri"/>
          <a:ea typeface="Calibri"/>
          <a:cs typeface="Calibri"/>
          <a:sym typeface="Calibri"/>
        </a:defRPr>
      </a:lvl1pPr>
      <a:lvl2pPr marL="760309" indent="-313889" defTabSz="446421">
        <a:spcBef>
          <a:spcPts val="685"/>
        </a:spcBef>
        <a:buSzPct val="100000"/>
        <a:buFont typeface="Arial"/>
        <a:buChar char="–"/>
        <a:defRPr sz="3082">
          <a:latin typeface="Calibri"/>
          <a:ea typeface="Calibri"/>
          <a:cs typeface="Calibri"/>
          <a:sym typeface="Calibri"/>
        </a:defRPr>
      </a:lvl2pPr>
      <a:lvl3pPr marL="1190455" indent="-297613" defTabSz="446421">
        <a:spcBef>
          <a:spcPts val="685"/>
        </a:spcBef>
        <a:buSzPct val="100000"/>
        <a:buFont typeface="Arial"/>
        <a:buChar char="•"/>
        <a:defRPr sz="3082">
          <a:latin typeface="Calibri"/>
          <a:ea typeface="Calibri"/>
          <a:cs typeface="Calibri"/>
          <a:sym typeface="Calibri"/>
        </a:defRPr>
      </a:lvl3pPr>
      <a:lvl4pPr marL="1688633" indent="-349372" defTabSz="446421">
        <a:spcBef>
          <a:spcPts val="685"/>
        </a:spcBef>
        <a:buSzPct val="100000"/>
        <a:buFont typeface="Arial"/>
        <a:buChar char="–"/>
        <a:defRPr sz="3082">
          <a:latin typeface="Calibri"/>
          <a:ea typeface="Calibri"/>
          <a:cs typeface="Calibri"/>
          <a:sym typeface="Calibri"/>
        </a:defRPr>
      </a:lvl4pPr>
      <a:lvl5pPr marL="2135053" indent="-349372" defTabSz="446421">
        <a:spcBef>
          <a:spcPts val="685"/>
        </a:spcBef>
        <a:buSzPct val="100000"/>
        <a:buFont typeface="Arial"/>
        <a:buChar char="»"/>
        <a:defRPr sz="3082">
          <a:latin typeface="Calibri"/>
          <a:ea typeface="Calibri"/>
          <a:cs typeface="Calibri"/>
          <a:sym typeface="Calibri"/>
        </a:defRPr>
      </a:lvl5pPr>
      <a:lvl6pPr marL="2581474" indent="-349372" defTabSz="446421">
        <a:spcBef>
          <a:spcPts val="685"/>
        </a:spcBef>
        <a:buSzPct val="100000"/>
        <a:buFont typeface="Arial"/>
        <a:buChar char="•"/>
        <a:defRPr sz="3082">
          <a:latin typeface="Calibri"/>
          <a:ea typeface="Calibri"/>
          <a:cs typeface="Calibri"/>
          <a:sym typeface="Calibri"/>
        </a:defRPr>
      </a:lvl6pPr>
      <a:lvl7pPr marL="3027895" indent="-349372" defTabSz="446421">
        <a:spcBef>
          <a:spcPts val="685"/>
        </a:spcBef>
        <a:buSzPct val="100000"/>
        <a:buFont typeface="Arial"/>
        <a:buChar char="•"/>
        <a:defRPr sz="3082">
          <a:latin typeface="Calibri"/>
          <a:ea typeface="Calibri"/>
          <a:cs typeface="Calibri"/>
          <a:sym typeface="Calibri"/>
        </a:defRPr>
      </a:lvl7pPr>
      <a:lvl8pPr marL="3474315" indent="-349372" defTabSz="446421">
        <a:spcBef>
          <a:spcPts val="685"/>
        </a:spcBef>
        <a:buSzPct val="100000"/>
        <a:buFont typeface="Arial"/>
        <a:buChar char="•"/>
        <a:defRPr sz="3082">
          <a:latin typeface="Calibri"/>
          <a:ea typeface="Calibri"/>
          <a:cs typeface="Calibri"/>
          <a:sym typeface="Calibri"/>
        </a:defRPr>
      </a:lvl8pPr>
      <a:lvl9pPr marL="3920735" indent="-349372" defTabSz="446421">
        <a:spcBef>
          <a:spcPts val="685"/>
        </a:spcBef>
        <a:buSzPct val="100000"/>
        <a:buFont typeface="Arial"/>
        <a:buChar char="•"/>
        <a:defRPr sz="3082">
          <a:latin typeface="Calibri"/>
          <a:ea typeface="Calibri"/>
          <a:cs typeface="Calibri"/>
          <a:sym typeface="Calibri"/>
        </a:defRPr>
      </a:lvl9pPr>
    </p:bodyStyle>
    <p:otherStyle>
      <a:lvl1pPr algn="r" defTabSz="446421">
        <a:defRPr sz="1199">
          <a:solidFill>
            <a:schemeClr val="tx1"/>
          </a:solidFill>
          <a:latin typeface="+mn-lt"/>
          <a:ea typeface="+mn-ea"/>
          <a:cs typeface="+mn-cs"/>
          <a:sym typeface="Calibri"/>
        </a:defRPr>
      </a:lvl1pPr>
      <a:lvl2pPr indent="446421" algn="r" defTabSz="446421">
        <a:defRPr sz="1199">
          <a:solidFill>
            <a:schemeClr val="tx1"/>
          </a:solidFill>
          <a:latin typeface="+mn-lt"/>
          <a:ea typeface="+mn-ea"/>
          <a:cs typeface="+mn-cs"/>
          <a:sym typeface="Calibri"/>
        </a:defRPr>
      </a:lvl2pPr>
      <a:lvl3pPr indent="892839" algn="r" defTabSz="446421">
        <a:defRPr sz="1199">
          <a:solidFill>
            <a:schemeClr val="tx1"/>
          </a:solidFill>
          <a:latin typeface="+mn-lt"/>
          <a:ea typeface="+mn-ea"/>
          <a:cs typeface="+mn-cs"/>
          <a:sym typeface="Calibri"/>
        </a:defRPr>
      </a:lvl3pPr>
      <a:lvl4pPr indent="1339261" algn="r" defTabSz="446421">
        <a:defRPr sz="1199">
          <a:solidFill>
            <a:schemeClr val="tx1"/>
          </a:solidFill>
          <a:latin typeface="+mn-lt"/>
          <a:ea typeface="+mn-ea"/>
          <a:cs typeface="+mn-cs"/>
          <a:sym typeface="Calibri"/>
        </a:defRPr>
      </a:lvl4pPr>
      <a:lvl5pPr indent="1785680" algn="r" defTabSz="446421">
        <a:defRPr sz="1199">
          <a:solidFill>
            <a:schemeClr val="tx1"/>
          </a:solidFill>
          <a:latin typeface="+mn-lt"/>
          <a:ea typeface="+mn-ea"/>
          <a:cs typeface="+mn-cs"/>
          <a:sym typeface="Calibri"/>
        </a:defRPr>
      </a:lvl5pPr>
      <a:lvl6pPr indent="2232101" algn="r" defTabSz="446421">
        <a:defRPr sz="1199">
          <a:solidFill>
            <a:schemeClr val="tx1"/>
          </a:solidFill>
          <a:latin typeface="+mn-lt"/>
          <a:ea typeface="+mn-ea"/>
          <a:cs typeface="+mn-cs"/>
          <a:sym typeface="Calibri"/>
        </a:defRPr>
      </a:lvl6pPr>
      <a:lvl7pPr indent="2678523" algn="r" defTabSz="446421">
        <a:defRPr sz="1199">
          <a:solidFill>
            <a:schemeClr val="tx1"/>
          </a:solidFill>
          <a:latin typeface="+mn-lt"/>
          <a:ea typeface="+mn-ea"/>
          <a:cs typeface="+mn-cs"/>
          <a:sym typeface="Calibri"/>
        </a:defRPr>
      </a:lvl7pPr>
      <a:lvl8pPr indent="3124942" algn="r" defTabSz="446421">
        <a:defRPr sz="1199">
          <a:solidFill>
            <a:schemeClr val="tx1"/>
          </a:solidFill>
          <a:latin typeface="+mn-lt"/>
          <a:ea typeface="+mn-ea"/>
          <a:cs typeface="+mn-cs"/>
          <a:sym typeface="Calibri"/>
        </a:defRPr>
      </a:lvl8pPr>
      <a:lvl9pPr indent="3571363" algn="r" defTabSz="446421">
        <a:defRPr sz="1199">
          <a:solidFill>
            <a:schemeClr val="tx1"/>
          </a:solidFill>
          <a:latin typeface="+mn-lt"/>
          <a:ea typeface="+mn-ea"/>
          <a:cs typeface="+mn-cs"/>
          <a:sym typeface="Calibri"/>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7755935" y="207545"/>
            <a:ext cx="2405262" cy="6650455"/>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chor="ctr">
            <a:normAutofit/>
          </a:bodyPr>
          <a:lstStyle/>
          <a:p>
            <a:pPr lvl="0">
              <a:defRPr sz="1800"/>
            </a:pPr>
            <a:r>
              <a:rPr sz="4281"/>
              <a:t>Click to edit Master title style</a:t>
            </a:r>
          </a:p>
        </p:txBody>
      </p:sp>
      <p:sp>
        <p:nvSpPr>
          <p:cNvPr id="3" name="Shape 3"/>
          <p:cNvSpPr>
            <a:spLocks noGrp="1"/>
          </p:cNvSpPr>
          <p:nvPr>
            <p:ph type="body" idx="1"/>
          </p:nvPr>
        </p:nvSpPr>
        <p:spPr>
          <a:xfrm>
            <a:off x="535387" y="303467"/>
            <a:ext cx="7068036" cy="6554533"/>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ormAutofit/>
          </a:bodyPr>
          <a:lstStyle/>
          <a:p>
            <a:pPr lvl="0">
              <a:defRPr sz="1800"/>
            </a:pPr>
            <a:r>
              <a:rPr sz="3082"/>
              <a:t>Click to edit Master text styles</a:t>
            </a:r>
          </a:p>
          <a:p>
            <a:pPr lvl="1">
              <a:defRPr sz="1800"/>
            </a:pPr>
            <a:r>
              <a:rPr sz="3082"/>
              <a:t>Second level</a:t>
            </a:r>
          </a:p>
          <a:p>
            <a:pPr lvl="2">
              <a:defRPr sz="1800"/>
            </a:pPr>
            <a:r>
              <a:rPr sz="3082"/>
              <a:t>Third level</a:t>
            </a:r>
          </a:p>
          <a:p>
            <a:pPr lvl="3">
              <a:defRPr sz="1800"/>
            </a:pPr>
            <a:r>
              <a:rPr sz="3082"/>
              <a:t>Fourth level</a:t>
            </a:r>
          </a:p>
          <a:p>
            <a:pPr lvl="4">
              <a:defRPr sz="1800"/>
            </a:pPr>
            <a:r>
              <a:rPr sz="3082"/>
              <a:t>Fifth level</a:t>
            </a:r>
          </a:p>
        </p:txBody>
      </p:sp>
      <p:sp>
        <p:nvSpPr>
          <p:cNvPr id="4" name="Shape 4"/>
          <p:cNvSpPr>
            <a:spLocks noGrp="1"/>
          </p:cNvSpPr>
          <p:nvPr>
            <p:ph type="sldNum" sz="quarter" idx="2"/>
          </p:nvPr>
        </p:nvSpPr>
        <p:spPr>
          <a:xfrm>
            <a:off x="6558070" y="6399486"/>
            <a:ext cx="2135187" cy="289844"/>
          </a:xfrm>
          <a:prstGeom prst="rect">
            <a:avLst/>
          </a:prstGeom>
          <a:ln w="12700">
            <a:miter lim="400000"/>
          </a:ln>
        </p:spPr>
        <p:txBody>
          <a:bodyPr lIns="52144" tIns="52144" rIns="52144" bIns="52144" anchor="ctr">
            <a:spAutoFit/>
          </a:bodyPr>
          <a:lstStyle>
            <a:lvl1pPr algn="r">
              <a:defRPr sz="1199">
                <a:solidFill>
                  <a:srgbClr val="888888"/>
                </a:solidFill>
              </a:defRPr>
            </a:lvl1pPr>
          </a:lstStyle>
          <a:p>
            <a:pPr defTabSz="473204"/>
            <a:fld id="{86CB4B4D-7CA3-9044-876B-883B54F8677D}" type="slidenum">
              <a:rPr lang="en-IE" kern="0" smtClean="0">
                <a:latin typeface="Calibri"/>
                <a:sym typeface="Calibri"/>
              </a:rPr>
              <a:pPr defTabSz="473204"/>
              <a:t>‹#›</a:t>
            </a:fld>
            <a:endParaRPr lang="en-IE" kern="0">
              <a:latin typeface="Calibri"/>
              <a:sym typeface="Calibri"/>
            </a:endParaRPr>
          </a:p>
        </p:txBody>
      </p:sp>
    </p:spTree>
    <p:extLst>
      <p:ext uri="{BB962C8B-B14F-4D97-AF65-F5344CB8AC3E}">
        <p14:creationId xmlns:p14="http://schemas.microsoft.com/office/powerpoint/2010/main" val="116353408"/>
      </p:ext>
    </p:extLst>
  </p:cSld>
  <p:clrMap bg1="lt1" tx1="dk1" bg2="lt2" tx2="dk2" accent1="accent1" accent2="accent2" accent3="accent3" accent4="accent4" accent5="accent5" accent6="accent6" hlink="hlink" folHlink="folHlink"/>
  <p:sldLayoutIdLst>
    <p:sldLayoutId id="2147483735" r:id="rId1"/>
  </p:sldLayoutIdLst>
  <p:transition spd="med"/>
  <p:txStyles>
    <p:titleStyle>
      <a:lvl1pPr algn="ctr" defTabSz="446421">
        <a:defRPr sz="4281">
          <a:latin typeface="Calibri"/>
          <a:ea typeface="Calibri"/>
          <a:cs typeface="Calibri"/>
          <a:sym typeface="Calibri"/>
        </a:defRPr>
      </a:lvl1pPr>
      <a:lvl2pPr algn="ctr" defTabSz="446421">
        <a:defRPr sz="4281">
          <a:latin typeface="Calibri"/>
          <a:ea typeface="Calibri"/>
          <a:cs typeface="Calibri"/>
          <a:sym typeface="Calibri"/>
        </a:defRPr>
      </a:lvl2pPr>
      <a:lvl3pPr algn="ctr" defTabSz="446421">
        <a:defRPr sz="4281">
          <a:latin typeface="Calibri"/>
          <a:ea typeface="Calibri"/>
          <a:cs typeface="Calibri"/>
          <a:sym typeface="Calibri"/>
        </a:defRPr>
      </a:lvl3pPr>
      <a:lvl4pPr algn="ctr" defTabSz="446421">
        <a:defRPr sz="4281">
          <a:latin typeface="Calibri"/>
          <a:ea typeface="Calibri"/>
          <a:cs typeface="Calibri"/>
          <a:sym typeface="Calibri"/>
        </a:defRPr>
      </a:lvl4pPr>
      <a:lvl5pPr algn="ctr" defTabSz="446421">
        <a:defRPr sz="4281">
          <a:latin typeface="Calibri"/>
          <a:ea typeface="Calibri"/>
          <a:cs typeface="Calibri"/>
          <a:sym typeface="Calibri"/>
        </a:defRPr>
      </a:lvl5pPr>
      <a:lvl6pPr algn="ctr" defTabSz="446421">
        <a:defRPr sz="4281">
          <a:latin typeface="Calibri"/>
          <a:ea typeface="Calibri"/>
          <a:cs typeface="Calibri"/>
          <a:sym typeface="Calibri"/>
        </a:defRPr>
      </a:lvl6pPr>
      <a:lvl7pPr algn="ctr" defTabSz="446421">
        <a:defRPr sz="4281">
          <a:latin typeface="Calibri"/>
          <a:ea typeface="Calibri"/>
          <a:cs typeface="Calibri"/>
          <a:sym typeface="Calibri"/>
        </a:defRPr>
      </a:lvl7pPr>
      <a:lvl8pPr algn="ctr" defTabSz="446421">
        <a:defRPr sz="4281">
          <a:latin typeface="Calibri"/>
          <a:ea typeface="Calibri"/>
          <a:cs typeface="Calibri"/>
          <a:sym typeface="Calibri"/>
        </a:defRPr>
      </a:lvl8pPr>
      <a:lvl9pPr algn="ctr" defTabSz="446421">
        <a:defRPr sz="4281">
          <a:latin typeface="Calibri"/>
          <a:ea typeface="Calibri"/>
          <a:cs typeface="Calibri"/>
          <a:sym typeface="Calibri"/>
        </a:defRPr>
      </a:lvl9pPr>
    </p:titleStyle>
    <p:bodyStyle>
      <a:lvl1pPr marL="334815" indent="-334815" defTabSz="446421">
        <a:spcBef>
          <a:spcPts val="685"/>
        </a:spcBef>
        <a:buSzPct val="100000"/>
        <a:buFont typeface="Arial"/>
        <a:buChar char="•"/>
        <a:defRPr sz="3082">
          <a:latin typeface="Calibri"/>
          <a:ea typeface="Calibri"/>
          <a:cs typeface="Calibri"/>
          <a:sym typeface="Calibri"/>
        </a:defRPr>
      </a:lvl1pPr>
      <a:lvl2pPr marL="760309" indent="-313889" defTabSz="446421">
        <a:spcBef>
          <a:spcPts val="685"/>
        </a:spcBef>
        <a:buSzPct val="100000"/>
        <a:buFont typeface="Arial"/>
        <a:buChar char="–"/>
        <a:defRPr sz="3082">
          <a:latin typeface="Calibri"/>
          <a:ea typeface="Calibri"/>
          <a:cs typeface="Calibri"/>
          <a:sym typeface="Calibri"/>
        </a:defRPr>
      </a:lvl2pPr>
      <a:lvl3pPr marL="1190455" indent="-297613" defTabSz="446421">
        <a:spcBef>
          <a:spcPts val="685"/>
        </a:spcBef>
        <a:buSzPct val="100000"/>
        <a:buFont typeface="Arial"/>
        <a:buChar char="•"/>
        <a:defRPr sz="3082">
          <a:latin typeface="Calibri"/>
          <a:ea typeface="Calibri"/>
          <a:cs typeface="Calibri"/>
          <a:sym typeface="Calibri"/>
        </a:defRPr>
      </a:lvl3pPr>
      <a:lvl4pPr marL="1688633" indent="-349372" defTabSz="446421">
        <a:spcBef>
          <a:spcPts val="685"/>
        </a:spcBef>
        <a:buSzPct val="100000"/>
        <a:buFont typeface="Arial"/>
        <a:buChar char="–"/>
        <a:defRPr sz="3082">
          <a:latin typeface="Calibri"/>
          <a:ea typeface="Calibri"/>
          <a:cs typeface="Calibri"/>
          <a:sym typeface="Calibri"/>
        </a:defRPr>
      </a:lvl4pPr>
      <a:lvl5pPr marL="2135053" indent="-349372" defTabSz="446421">
        <a:spcBef>
          <a:spcPts val="685"/>
        </a:spcBef>
        <a:buSzPct val="100000"/>
        <a:buFont typeface="Arial"/>
        <a:buChar char="»"/>
        <a:defRPr sz="3082">
          <a:latin typeface="Calibri"/>
          <a:ea typeface="Calibri"/>
          <a:cs typeface="Calibri"/>
          <a:sym typeface="Calibri"/>
        </a:defRPr>
      </a:lvl5pPr>
      <a:lvl6pPr marL="2581474" indent="-349372" defTabSz="446421">
        <a:spcBef>
          <a:spcPts val="685"/>
        </a:spcBef>
        <a:buSzPct val="100000"/>
        <a:buFont typeface="Arial"/>
        <a:buChar char="•"/>
        <a:defRPr sz="3082">
          <a:latin typeface="Calibri"/>
          <a:ea typeface="Calibri"/>
          <a:cs typeface="Calibri"/>
          <a:sym typeface="Calibri"/>
        </a:defRPr>
      </a:lvl6pPr>
      <a:lvl7pPr marL="3027895" indent="-349372" defTabSz="446421">
        <a:spcBef>
          <a:spcPts val="685"/>
        </a:spcBef>
        <a:buSzPct val="100000"/>
        <a:buFont typeface="Arial"/>
        <a:buChar char="•"/>
        <a:defRPr sz="3082">
          <a:latin typeface="Calibri"/>
          <a:ea typeface="Calibri"/>
          <a:cs typeface="Calibri"/>
          <a:sym typeface="Calibri"/>
        </a:defRPr>
      </a:lvl7pPr>
      <a:lvl8pPr marL="3474315" indent="-349372" defTabSz="446421">
        <a:spcBef>
          <a:spcPts val="685"/>
        </a:spcBef>
        <a:buSzPct val="100000"/>
        <a:buFont typeface="Arial"/>
        <a:buChar char="•"/>
        <a:defRPr sz="3082">
          <a:latin typeface="Calibri"/>
          <a:ea typeface="Calibri"/>
          <a:cs typeface="Calibri"/>
          <a:sym typeface="Calibri"/>
        </a:defRPr>
      </a:lvl8pPr>
      <a:lvl9pPr marL="3920735" indent="-349372" defTabSz="446421">
        <a:spcBef>
          <a:spcPts val="685"/>
        </a:spcBef>
        <a:buSzPct val="100000"/>
        <a:buFont typeface="Arial"/>
        <a:buChar char="•"/>
        <a:defRPr sz="3082">
          <a:latin typeface="Calibri"/>
          <a:ea typeface="Calibri"/>
          <a:cs typeface="Calibri"/>
          <a:sym typeface="Calibri"/>
        </a:defRPr>
      </a:lvl9pPr>
    </p:bodyStyle>
    <p:otherStyle>
      <a:lvl1pPr algn="r" defTabSz="446421">
        <a:defRPr sz="1199">
          <a:solidFill>
            <a:schemeClr val="tx1"/>
          </a:solidFill>
          <a:latin typeface="+mn-lt"/>
          <a:ea typeface="+mn-ea"/>
          <a:cs typeface="+mn-cs"/>
          <a:sym typeface="Calibri"/>
        </a:defRPr>
      </a:lvl1pPr>
      <a:lvl2pPr indent="446421" algn="r" defTabSz="446421">
        <a:defRPr sz="1199">
          <a:solidFill>
            <a:schemeClr val="tx1"/>
          </a:solidFill>
          <a:latin typeface="+mn-lt"/>
          <a:ea typeface="+mn-ea"/>
          <a:cs typeface="+mn-cs"/>
          <a:sym typeface="Calibri"/>
        </a:defRPr>
      </a:lvl2pPr>
      <a:lvl3pPr indent="892839" algn="r" defTabSz="446421">
        <a:defRPr sz="1199">
          <a:solidFill>
            <a:schemeClr val="tx1"/>
          </a:solidFill>
          <a:latin typeface="+mn-lt"/>
          <a:ea typeface="+mn-ea"/>
          <a:cs typeface="+mn-cs"/>
          <a:sym typeface="Calibri"/>
        </a:defRPr>
      </a:lvl3pPr>
      <a:lvl4pPr indent="1339261" algn="r" defTabSz="446421">
        <a:defRPr sz="1199">
          <a:solidFill>
            <a:schemeClr val="tx1"/>
          </a:solidFill>
          <a:latin typeface="+mn-lt"/>
          <a:ea typeface="+mn-ea"/>
          <a:cs typeface="+mn-cs"/>
          <a:sym typeface="Calibri"/>
        </a:defRPr>
      </a:lvl4pPr>
      <a:lvl5pPr indent="1785680" algn="r" defTabSz="446421">
        <a:defRPr sz="1199">
          <a:solidFill>
            <a:schemeClr val="tx1"/>
          </a:solidFill>
          <a:latin typeface="+mn-lt"/>
          <a:ea typeface="+mn-ea"/>
          <a:cs typeface="+mn-cs"/>
          <a:sym typeface="Calibri"/>
        </a:defRPr>
      </a:lvl5pPr>
      <a:lvl6pPr indent="2232101" algn="r" defTabSz="446421">
        <a:defRPr sz="1199">
          <a:solidFill>
            <a:schemeClr val="tx1"/>
          </a:solidFill>
          <a:latin typeface="+mn-lt"/>
          <a:ea typeface="+mn-ea"/>
          <a:cs typeface="+mn-cs"/>
          <a:sym typeface="Calibri"/>
        </a:defRPr>
      </a:lvl6pPr>
      <a:lvl7pPr indent="2678523" algn="r" defTabSz="446421">
        <a:defRPr sz="1199">
          <a:solidFill>
            <a:schemeClr val="tx1"/>
          </a:solidFill>
          <a:latin typeface="+mn-lt"/>
          <a:ea typeface="+mn-ea"/>
          <a:cs typeface="+mn-cs"/>
          <a:sym typeface="Calibri"/>
        </a:defRPr>
      </a:lvl7pPr>
      <a:lvl8pPr indent="3124942" algn="r" defTabSz="446421">
        <a:defRPr sz="1199">
          <a:solidFill>
            <a:schemeClr val="tx1"/>
          </a:solidFill>
          <a:latin typeface="+mn-lt"/>
          <a:ea typeface="+mn-ea"/>
          <a:cs typeface="+mn-cs"/>
          <a:sym typeface="Calibri"/>
        </a:defRPr>
      </a:lvl8pPr>
      <a:lvl9pPr indent="3571363" algn="r" defTabSz="446421">
        <a:defRPr sz="1199">
          <a:solidFill>
            <a:schemeClr val="tx1"/>
          </a:solidFill>
          <a:latin typeface="+mn-lt"/>
          <a:ea typeface="+mn-ea"/>
          <a:cs typeface="+mn-cs"/>
          <a:sym typeface="Calibri"/>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7755935" y="207545"/>
            <a:ext cx="2405262" cy="6650455"/>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chor="ctr">
            <a:normAutofit/>
          </a:bodyPr>
          <a:lstStyle/>
          <a:p>
            <a:pPr lvl="0">
              <a:defRPr sz="1800"/>
            </a:pPr>
            <a:r>
              <a:rPr sz="4281"/>
              <a:t>Click to edit Master title style</a:t>
            </a:r>
          </a:p>
        </p:txBody>
      </p:sp>
      <p:sp>
        <p:nvSpPr>
          <p:cNvPr id="3" name="Shape 3"/>
          <p:cNvSpPr>
            <a:spLocks noGrp="1"/>
          </p:cNvSpPr>
          <p:nvPr>
            <p:ph type="body" idx="1"/>
          </p:nvPr>
        </p:nvSpPr>
        <p:spPr>
          <a:xfrm>
            <a:off x="535387" y="303467"/>
            <a:ext cx="7068036" cy="6554533"/>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ormAutofit/>
          </a:bodyPr>
          <a:lstStyle/>
          <a:p>
            <a:pPr lvl="0">
              <a:defRPr sz="1800"/>
            </a:pPr>
            <a:r>
              <a:rPr sz="3082"/>
              <a:t>Click to edit Master text styles</a:t>
            </a:r>
          </a:p>
          <a:p>
            <a:pPr lvl="1">
              <a:defRPr sz="1800"/>
            </a:pPr>
            <a:r>
              <a:rPr sz="3082"/>
              <a:t>Second level</a:t>
            </a:r>
          </a:p>
          <a:p>
            <a:pPr lvl="2">
              <a:defRPr sz="1800"/>
            </a:pPr>
            <a:r>
              <a:rPr sz="3082"/>
              <a:t>Third level</a:t>
            </a:r>
          </a:p>
          <a:p>
            <a:pPr lvl="3">
              <a:defRPr sz="1800"/>
            </a:pPr>
            <a:r>
              <a:rPr sz="3082"/>
              <a:t>Fourth level</a:t>
            </a:r>
          </a:p>
          <a:p>
            <a:pPr lvl="4">
              <a:defRPr sz="1800"/>
            </a:pPr>
            <a:r>
              <a:rPr sz="3082"/>
              <a:t>Fifth level</a:t>
            </a:r>
          </a:p>
        </p:txBody>
      </p:sp>
      <p:sp>
        <p:nvSpPr>
          <p:cNvPr id="4" name="Shape 4"/>
          <p:cNvSpPr>
            <a:spLocks noGrp="1"/>
          </p:cNvSpPr>
          <p:nvPr>
            <p:ph type="sldNum" sz="quarter" idx="2"/>
          </p:nvPr>
        </p:nvSpPr>
        <p:spPr>
          <a:xfrm>
            <a:off x="6558070" y="6399486"/>
            <a:ext cx="2135187" cy="289844"/>
          </a:xfrm>
          <a:prstGeom prst="rect">
            <a:avLst/>
          </a:prstGeom>
          <a:ln w="12700">
            <a:miter lim="400000"/>
          </a:ln>
        </p:spPr>
        <p:txBody>
          <a:bodyPr lIns="52144" tIns="52144" rIns="52144" bIns="52144" anchor="ctr">
            <a:spAutoFit/>
          </a:bodyPr>
          <a:lstStyle>
            <a:lvl1pPr algn="r">
              <a:defRPr sz="1199">
                <a:solidFill>
                  <a:srgbClr val="888888"/>
                </a:solidFill>
              </a:defRPr>
            </a:lvl1pPr>
          </a:lstStyle>
          <a:p>
            <a:pPr defTabSz="473204"/>
            <a:fld id="{86CB4B4D-7CA3-9044-876B-883B54F8677D}" type="slidenum">
              <a:rPr lang="en-IE" kern="0" smtClean="0">
                <a:latin typeface="Calibri"/>
                <a:sym typeface="Calibri"/>
              </a:rPr>
              <a:pPr defTabSz="473204"/>
              <a:t>‹#›</a:t>
            </a:fld>
            <a:endParaRPr lang="en-IE" kern="0">
              <a:latin typeface="Calibri"/>
              <a:sym typeface="Calibri"/>
            </a:endParaRPr>
          </a:p>
        </p:txBody>
      </p:sp>
    </p:spTree>
    <p:extLst>
      <p:ext uri="{BB962C8B-B14F-4D97-AF65-F5344CB8AC3E}">
        <p14:creationId xmlns:p14="http://schemas.microsoft.com/office/powerpoint/2010/main" val="1121246556"/>
      </p:ext>
    </p:extLst>
  </p:cSld>
  <p:clrMap bg1="lt1" tx1="dk1" bg2="lt2" tx2="dk2" accent1="accent1" accent2="accent2" accent3="accent3" accent4="accent4" accent5="accent5" accent6="accent6" hlink="hlink" folHlink="folHlink"/>
  <p:sldLayoutIdLst>
    <p:sldLayoutId id="2147483737" r:id="rId1"/>
  </p:sldLayoutIdLst>
  <p:transition spd="med"/>
  <p:txStyles>
    <p:titleStyle>
      <a:lvl1pPr algn="ctr" defTabSz="446421">
        <a:defRPr sz="4281">
          <a:latin typeface="Calibri"/>
          <a:ea typeface="Calibri"/>
          <a:cs typeface="Calibri"/>
          <a:sym typeface="Calibri"/>
        </a:defRPr>
      </a:lvl1pPr>
      <a:lvl2pPr algn="ctr" defTabSz="446421">
        <a:defRPr sz="4281">
          <a:latin typeface="Calibri"/>
          <a:ea typeface="Calibri"/>
          <a:cs typeface="Calibri"/>
          <a:sym typeface="Calibri"/>
        </a:defRPr>
      </a:lvl2pPr>
      <a:lvl3pPr algn="ctr" defTabSz="446421">
        <a:defRPr sz="4281">
          <a:latin typeface="Calibri"/>
          <a:ea typeface="Calibri"/>
          <a:cs typeface="Calibri"/>
          <a:sym typeface="Calibri"/>
        </a:defRPr>
      </a:lvl3pPr>
      <a:lvl4pPr algn="ctr" defTabSz="446421">
        <a:defRPr sz="4281">
          <a:latin typeface="Calibri"/>
          <a:ea typeface="Calibri"/>
          <a:cs typeface="Calibri"/>
          <a:sym typeface="Calibri"/>
        </a:defRPr>
      </a:lvl4pPr>
      <a:lvl5pPr algn="ctr" defTabSz="446421">
        <a:defRPr sz="4281">
          <a:latin typeface="Calibri"/>
          <a:ea typeface="Calibri"/>
          <a:cs typeface="Calibri"/>
          <a:sym typeface="Calibri"/>
        </a:defRPr>
      </a:lvl5pPr>
      <a:lvl6pPr algn="ctr" defTabSz="446421">
        <a:defRPr sz="4281">
          <a:latin typeface="Calibri"/>
          <a:ea typeface="Calibri"/>
          <a:cs typeface="Calibri"/>
          <a:sym typeface="Calibri"/>
        </a:defRPr>
      </a:lvl6pPr>
      <a:lvl7pPr algn="ctr" defTabSz="446421">
        <a:defRPr sz="4281">
          <a:latin typeface="Calibri"/>
          <a:ea typeface="Calibri"/>
          <a:cs typeface="Calibri"/>
          <a:sym typeface="Calibri"/>
        </a:defRPr>
      </a:lvl7pPr>
      <a:lvl8pPr algn="ctr" defTabSz="446421">
        <a:defRPr sz="4281">
          <a:latin typeface="Calibri"/>
          <a:ea typeface="Calibri"/>
          <a:cs typeface="Calibri"/>
          <a:sym typeface="Calibri"/>
        </a:defRPr>
      </a:lvl8pPr>
      <a:lvl9pPr algn="ctr" defTabSz="446421">
        <a:defRPr sz="4281">
          <a:latin typeface="Calibri"/>
          <a:ea typeface="Calibri"/>
          <a:cs typeface="Calibri"/>
          <a:sym typeface="Calibri"/>
        </a:defRPr>
      </a:lvl9pPr>
    </p:titleStyle>
    <p:bodyStyle>
      <a:lvl1pPr marL="334815" indent="-334815" defTabSz="446421">
        <a:spcBef>
          <a:spcPts val="685"/>
        </a:spcBef>
        <a:buSzPct val="100000"/>
        <a:buFont typeface="Arial"/>
        <a:buChar char="•"/>
        <a:defRPr sz="3082">
          <a:latin typeface="Calibri"/>
          <a:ea typeface="Calibri"/>
          <a:cs typeface="Calibri"/>
          <a:sym typeface="Calibri"/>
        </a:defRPr>
      </a:lvl1pPr>
      <a:lvl2pPr marL="760309" indent="-313889" defTabSz="446421">
        <a:spcBef>
          <a:spcPts val="685"/>
        </a:spcBef>
        <a:buSzPct val="100000"/>
        <a:buFont typeface="Arial"/>
        <a:buChar char="–"/>
        <a:defRPr sz="3082">
          <a:latin typeface="Calibri"/>
          <a:ea typeface="Calibri"/>
          <a:cs typeface="Calibri"/>
          <a:sym typeface="Calibri"/>
        </a:defRPr>
      </a:lvl2pPr>
      <a:lvl3pPr marL="1190455" indent="-297613" defTabSz="446421">
        <a:spcBef>
          <a:spcPts val="685"/>
        </a:spcBef>
        <a:buSzPct val="100000"/>
        <a:buFont typeface="Arial"/>
        <a:buChar char="•"/>
        <a:defRPr sz="3082">
          <a:latin typeface="Calibri"/>
          <a:ea typeface="Calibri"/>
          <a:cs typeface="Calibri"/>
          <a:sym typeface="Calibri"/>
        </a:defRPr>
      </a:lvl3pPr>
      <a:lvl4pPr marL="1688633" indent="-349372" defTabSz="446421">
        <a:spcBef>
          <a:spcPts val="685"/>
        </a:spcBef>
        <a:buSzPct val="100000"/>
        <a:buFont typeface="Arial"/>
        <a:buChar char="–"/>
        <a:defRPr sz="3082">
          <a:latin typeface="Calibri"/>
          <a:ea typeface="Calibri"/>
          <a:cs typeface="Calibri"/>
          <a:sym typeface="Calibri"/>
        </a:defRPr>
      </a:lvl4pPr>
      <a:lvl5pPr marL="2135053" indent="-349372" defTabSz="446421">
        <a:spcBef>
          <a:spcPts val="685"/>
        </a:spcBef>
        <a:buSzPct val="100000"/>
        <a:buFont typeface="Arial"/>
        <a:buChar char="»"/>
        <a:defRPr sz="3082">
          <a:latin typeface="Calibri"/>
          <a:ea typeface="Calibri"/>
          <a:cs typeface="Calibri"/>
          <a:sym typeface="Calibri"/>
        </a:defRPr>
      </a:lvl5pPr>
      <a:lvl6pPr marL="2581474" indent="-349372" defTabSz="446421">
        <a:spcBef>
          <a:spcPts val="685"/>
        </a:spcBef>
        <a:buSzPct val="100000"/>
        <a:buFont typeface="Arial"/>
        <a:buChar char="•"/>
        <a:defRPr sz="3082">
          <a:latin typeface="Calibri"/>
          <a:ea typeface="Calibri"/>
          <a:cs typeface="Calibri"/>
          <a:sym typeface="Calibri"/>
        </a:defRPr>
      </a:lvl6pPr>
      <a:lvl7pPr marL="3027895" indent="-349372" defTabSz="446421">
        <a:spcBef>
          <a:spcPts val="685"/>
        </a:spcBef>
        <a:buSzPct val="100000"/>
        <a:buFont typeface="Arial"/>
        <a:buChar char="•"/>
        <a:defRPr sz="3082">
          <a:latin typeface="Calibri"/>
          <a:ea typeface="Calibri"/>
          <a:cs typeface="Calibri"/>
          <a:sym typeface="Calibri"/>
        </a:defRPr>
      </a:lvl7pPr>
      <a:lvl8pPr marL="3474315" indent="-349372" defTabSz="446421">
        <a:spcBef>
          <a:spcPts val="685"/>
        </a:spcBef>
        <a:buSzPct val="100000"/>
        <a:buFont typeface="Arial"/>
        <a:buChar char="•"/>
        <a:defRPr sz="3082">
          <a:latin typeface="Calibri"/>
          <a:ea typeface="Calibri"/>
          <a:cs typeface="Calibri"/>
          <a:sym typeface="Calibri"/>
        </a:defRPr>
      </a:lvl8pPr>
      <a:lvl9pPr marL="3920735" indent="-349372" defTabSz="446421">
        <a:spcBef>
          <a:spcPts val="685"/>
        </a:spcBef>
        <a:buSzPct val="100000"/>
        <a:buFont typeface="Arial"/>
        <a:buChar char="•"/>
        <a:defRPr sz="3082">
          <a:latin typeface="Calibri"/>
          <a:ea typeface="Calibri"/>
          <a:cs typeface="Calibri"/>
          <a:sym typeface="Calibri"/>
        </a:defRPr>
      </a:lvl9pPr>
    </p:bodyStyle>
    <p:otherStyle>
      <a:lvl1pPr algn="r" defTabSz="446421">
        <a:defRPr sz="1199">
          <a:solidFill>
            <a:schemeClr val="tx1"/>
          </a:solidFill>
          <a:latin typeface="+mn-lt"/>
          <a:ea typeface="+mn-ea"/>
          <a:cs typeface="+mn-cs"/>
          <a:sym typeface="Calibri"/>
        </a:defRPr>
      </a:lvl1pPr>
      <a:lvl2pPr indent="446421" algn="r" defTabSz="446421">
        <a:defRPr sz="1199">
          <a:solidFill>
            <a:schemeClr val="tx1"/>
          </a:solidFill>
          <a:latin typeface="+mn-lt"/>
          <a:ea typeface="+mn-ea"/>
          <a:cs typeface="+mn-cs"/>
          <a:sym typeface="Calibri"/>
        </a:defRPr>
      </a:lvl2pPr>
      <a:lvl3pPr indent="892839" algn="r" defTabSz="446421">
        <a:defRPr sz="1199">
          <a:solidFill>
            <a:schemeClr val="tx1"/>
          </a:solidFill>
          <a:latin typeface="+mn-lt"/>
          <a:ea typeface="+mn-ea"/>
          <a:cs typeface="+mn-cs"/>
          <a:sym typeface="Calibri"/>
        </a:defRPr>
      </a:lvl3pPr>
      <a:lvl4pPr indent="1339261" algn="r" defTabSz="446421">
        <a:defRPr sz="1199">
          <a:solidFill>
            <a:schemeClr val="tx1"/>
          </a:solidFill>
          <a:latin typeface="+mn-lt"/>
          <a:ea typeface="+mn-ea"/>
          <a:cs typeface="+mn-cs"/>
          <a:sym typeface="Calibri"/>
        </a:defRPr>
      </a:lvl4pPr>
      <a:lvl5pPr indent="1785680" algn="r" defTabSz="446421">
        <a:defRPr sz="1199">
          <a:solidFill>
            <a:schemeClr val="tx1"/>
          </a:solidFill>
          <a:latin typeface="+mn-lt"/>
          <a:ea typeface="+mn-ea"/>
          <a:cs typeface="+mn-cs"/>
          <a:sym typeface="Calibri"/>
        </a:defRPr>
      </a:lvl5pPr>
      <a:lvl6pPr indent="2232101" algn="r" defTabSz="446421">
        <a:defRPr sz="1199">
          <a:solidFill>
            <a:schemeClr val="tx1"/>
          </a:solidFill>
          <a:latin typeface="+mn-lt"/>
          <a:ea typeface="+mn-ea"/>
          <a:cs typeface="+mn-cs"/>
          <a:sym typeface="Calibri"/>
        </a:defRPr>
      </a:lvl6pPr>
      <a:lvl7pPr indent="2678523" algn="r" defTabSz="446421">
        <a:defRPr sz="1199">
          <a:solidFill>
            <a:schemeClr val="tx1"/>
          </a:solidFill>
          <a:latin typeface="+mn-lt"/>
          <a:ea typeface="+mn-ea"/>
          <a:cs typeface="+mn-cs"/>
          <a:sym typeface="Calibri"/>
        </a:defRPr>
      </a:lvl7pPr>
      <a:lvl8pPr indent="3124942" algn="r" defTabSz="446421">
        <a:defRPr sz="1199">
          <a:solidFill>
            <a:schemeClr val="tx1"/>
          </a:solidFill>
          <a:latin typeface="+mn-lt"/>
          <a:ea typeface="+mn-ea"/>
          <a:cs typeface="+mn-cs"/>
          <a:sym typeface="Calibri"/>
        </a:defRPr>
      </a:lvl8pPr>
      <a:lvl9pPr indent="3571363" algn="r" defTabSz="446421">
        <a:defRPr sz="1199">
          <a:solidFill>
            <a:schemeClr val="tx1"/>
          </a:solidFill>
          <a:latin typeface="+mn-lt"/>
          <a:ea typeface="+mn-ea"/>
          <a:cs typeface="+mn-cs"/>
          <a:sym typeface="Calibri"/>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7755935" y="207545"/>
            <a:ext cx="2405262" cy="6650455"/>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chor="ctr">
            <a:normAutofit/>
          </a:bodyPr>
          <a:lstStyle/>
          <a:p>
            <a:pPr lvl="0">
              <a:defRPr sz="1800"/>
            </a:pPr>
            <a:r>
              <a:rPr sz="4281"/>
              <a:t>Click to edit Master title style</a:t>
            </a:r>
          </a:p>
        </p:txBody>
      </p:sp>
      <p:sp>
        <p:nvSpPr>
          <p:cNvPr id="3" name="Shape 3"/>
          <p:cNvSpPr>
            <a:spLocks noGrp="1"/>
          </p:cNvSpPr>
          <p:nvPr>
            <p:ph type="body" idx="1"/>
          </p:nvPr>
        </p:nvSpPr>
        <p:spPr>
          <a:xfrm>
            <a:off x="535387" y="303467"/>
            <a:ext cx="7068036" cy="6554533"/>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ormAutofit/>
          </a:bodyPr>
          <a:lstStyle/>
          <a:p>
            <a:pPr lvl="0">
              <a:defRPr sz="1800"/>
            </a:pPr>
            <a:r>
              <a:rPr sz="3082"/>
              <a:t>Click to edit Master text styles</a:t>
            </a:r>
          </a:p>
          <a:p>
            <a:pPr lvl="1">
              <a:defRPr sz="1800"/>
            </a:pPr>
            <a:r>
              <a:rPr sz="3082"/>
              <a:t>Second level</a:t>
            </a:r>
          </a:p>
          <a:p>
            <a:pPr lvl="2">
              <a:defRPr sz="1800"/>
            </a:pPr>
            <a:r>
              <a:rPr sz="3082"/>
              <a:t>Third level</a:t>
            </a:r>
          </a:p>
          <a:p>
            <a:pPr lvl="3">
              <a:defRPr sz="1800"/>
            </a:pPr>
            <a:r>
              <a:rPr sz="3082"/>
              <a:t>Fourth level</a:t>
            </a:r>
          </a:p>
          <a:p>
            <a:pPr lvl="4">
              <a:defRPr sz="1800"/>
            </a:pPr>
            <a:r>
              <a:rPr sz="3082"/>
              <a:t>Fifth level</a:t>
            </a:r>
          </a:p>
        </p:txBody>
      </p:sp>
      <p:sp>
        <p:nvSpPr>
          <p:cNvPr id="4" name="Shape 4"/>
          <p:cNvSpPr>
            <a:spLocks noGrp="1"/>
          </p:cNvSpPr>
          <p:nvPr>
            <p:ph type="sldNum" sz="quarter" idx="2"/>
          </p:nvPr>
        </p:nvSpPr>
        <p:spPr>
          <a:xfrm>
            <a:off x="6558070" y="6399486"/>
            <a:ext cx="2135187" cy="289844"/>
          </a:xfrm>
          <a:prstGeom prst="rect">
            <a:avLst/>
          </a:prstGeom>
          <a:ln w="12700">
            <a:miter lim="400000"/>
          </a:ln>
        </p:spPr>
        <p:txBody>
          <a:bodyPr lIns="52144" tIns="52144" rIns="52144" bIns="52144" anchor="ctr">
            <a:spAutoFit/>
          </a:bodyPr>
          <a:lstStyle>
            <a:lvl1pPr algn="r">
              <a:defRPr sz="1199">
                <a:solidFill>
                  <a:srgbClr val="888888"/>
                </a:solidFill>
              </a:defRPr>
            </a:lvl1pPr>
          </a:lstStyle>
          <a:p>
            <a:pPr defTabSz="473204"/>
            <a:fld id="{86CB4B4D-7CA3-9044-876B-883B54F8677D}" type="slidenum">
              <a:rPr lang="en-IE" kern="0" smtClean="0">
                <a:latin typeface="Calibri"/>
                <a:sym typeface="Calibri"/>
              </a:rPr>
              <a:pPr defTabSz="473204"/>
              <a:t>‹#›</a:t>
            </a:fld>
            <a:endParaRPr lang="en-IE" kern="0">
              <a:latin typeface="Calibri"/>
              <a:sym typeface="Calibri"/>
            </a:endParaRPr>
          </a:p>
        </p:txBody>
      </p:sp>
    </p:spTree>
    <p:extLst>
      <p:ext uri="{BB962C8B-B14F-4D97-AF65-F5344CB8AC3E}">
        <p14:creationId xmlns:p14="http://schemas.microsoft.com/office/powerpoint/2010/main" val="41512770"/>
      </p:ext>
    </p:extLst>
  </p:cSld>
  <p:clrMap bg1="lt1" tx1="dk1" bg2="lt2" tx2="dk2" accent1="accent1" accent2="accent2" accent3="accent3" accent4="accent4" accent5="accent5" accent6="accent6" hlink="hlink" folHlink="folHlink"/>
  <p:sldLayoutIdLst>
    <p:sldLayoutId id="2147483739" r:id="rId1"/>
  </p:sldLayoutIdLst>
  <p:transition spd="med"/>
  <p:txStyles>
    <p:titleStyle>
      <a:lvl1pPr algn="ctr" defTabSz="446421">
        <a:defRPr sz="4281">
          <a:latin typeface="Calibri"/>
          <a:ea typeface="Calibri"/>
          <a:cs typeface="Calibri"/>
          <a:sym typeface="Calibri"/>
        </a:defRPr>
      </a:lvl1pPr>
      <a:lvl2pPr algn="ctr" defTabSz="446421">
        <a:defRPr sz="4281">
          <a:latin typeface="Calibri"/>
          <a:ea typeface="Calibri"/>
          <a:cs typeface="Calibri"/>
          <a:sym typeface="Calibri"/>
        </a:defRPr>
      </a:lvl2pPr>
      <a:lvl3pPr algn="ctr" defTabSz="446421">
        <a:defRPr sz="4281">
          <a:latin typeface="Calibri"/>
          <a:ea typeface="Calibri"/>
          <a:cs typeface="Calibri"/>
          <a:sym typeface="Calibri"/>
        </a:defRPr>
      </a:lvl3pPr>
      <a:lvl4pPr algn="ctr" defTabSz="446421">
        <a:defRPr sz="4281">
          <a:latin typeface="Calibri"/>
          <a:ea typeface="Calibri"/>
          <a:cs typeface="Calibri"/>
          <a:sym typeface="Calibri"/>
        </a:defRPr>
      </a:lvl4pPr>
      <a:lvl5pPr algn="ctr" defTabSz="446421">
        <a:defRPr sz="4281">
          <a:latin typeface="Calibri"/>
          <a:ea typeface="Calibri"/>
          <a:cs typeface="Calibri"/>
          <a:sym typeface="Calibri"/>
        </a:defRPr>
      </a:lvl5pPr>
      <a:lvl6pPr algn="ctr" defTabSz="446421">
        <a:defRPr sz="4281">
          <a:latin typeface="Calibri"/>
          <a:ea typeface="Calibri"/>
          <a:cs typeface="Calibri"/>
          <a:sym typeface="Calibri"/>
        </a:defRPr>
      </a:lvl6pPr>
      <a:lvl7pPr algn="ctr" defTabSz="446421">
        <a:defRPr sz="4281">
          <a:latin typeface="Calibri"/>
          <a:ea typeface="Calibri"/>
          <a:cs typeface="Calibri"/>
          <a:sym typeface="Calibri"/>
        </a:defRPr>
      </a:lvl7pPr>
      <a:lvl8pPr algn="ctr" defTabSz="446421">
        <a:defRPr sz="4281">
          <a:latin typeface="Calibri"/>
          <a:ea typeface="Calibri"/>
          <a:cs typeface="Calibri"/>
          <a:sym typeface="Calibri"/>
        </a:defRPr>
      </a:lvl8pPr>
      <a:lvl9pPr algn="ctr" defTabSz="446421">
        <a:defRPr sz="4281">
          <a:latin typeface="Calibri"/>
          <a:ea typeface="Calibri"/>
          <a:cs typeface="Calibri"/>
          <a:sym typeface="Calibri"/>
        </a:defRPr>
      </a:lvl9pPr>
    </p:titleStyle>
    <p:bodyStyle>
      <a:lvl1pPr marL="334815" indent="-334815" defTabSz="446421">
        <a:spcBef>
          <a:spcPts val="685"/>
        </a:spcBef>
        <a:buSzPct val="100000"/>
        <a:buFont typeface="Arial"/>
        <a:buChar char="•"/>
        <a:defRPr sz="3082">
          <a:latin typeface="Calibri"/>
          <a:ea typeface="Calibri"/>
          <a:cs typeface="Calibri"/>
          <a:sym typeface="Calibri"/>
        </a:defRPr>
      </a:lvl1pPr>
      <a:lvl2pPr marL="760309" indent="-313889" defTabSz="446421">
        <a:spcBef>
          <a:spcPts val="685"/>
        </a:spcBef>
        <a:buSzPct val="100000"/>
        <a:buFont typeface="Arial"/>
        <a:buChar char="–"/>
        <a:defRPr sz="3082">
          <a:latin typeface="Calibri"/>
          <a:ea typeface="Calibri"/>
          <a:cs typeface="Calibri"/>
          <a:sym typeface="Calibri"/>
        </a:defRPr>
      </a:lvl2pPr>
      <a:lvl3pPr marL="1190455" indent="-297613" defTabSz="446421">
        <a:spcBef>
          <a:spcPts val="685"/>
        </a:spcBef>
        <a:buSzPct val="100000"/>
        <a:buFont typeface="Arial"/>
        <a:buChar char="•"/>
        <a:defRPr sz="3082">
          <a:latin typeface="Calibri"/>
          <a:ea typeface="Calibri"/>
          <a:cs typeface="Calibri"/>
          <a:sym typeface="Calibri"/>
        </a:defRPr>
      </a:lvl3pPr>
      <a:lvl4pPr marL="1688633" indent="-349372" defTabSz="446421">
        <a:spcBef>
          <a:spcPts val="685"/>
        </a:spcBef>
        <a:buSzPct val="100000"/>
        <a:buFont typeface="Arial"/>
        <a:buChar char="–"/>
        <a:defRPr sz="3082">
          <a:latin typeface="Calibri"/>
          <a:ea typeface="Calibri"/>
          <a:cs typeface="Calibri"/>
          <a:sym typeface="Calibri"/>
        </a:defRPr>
      </a:lvl4pPr>
      <a:lvl5pPr marL="2135053" indent="-349372" defTabSz="446421">
        <a:spcBef>
          <a:spcPts val="685"/>
        </a:spcBef>
        <a:buSzPct val="100000"/>
        <a:buFont typeface="Arial"/>
        <a:buChar char="»"/>
        <a:defRPr sz="3082">
          <a:latin typeface="Calibri"/>
          <a:ea typeface="Calibri"/>
          <a:cs typeface="Calibri"/>
          <a:sym typeface="Calibri"/>
        </a:defRPr>
      </a:lvl5pPr>
      <a:lvl6pPr marL="2581474" indent="-349372" defTabSz="446421">
        <a:spcBef>
          <a:spcPts val="685"/>
        </a:spcBef>
        <a:buSzPct val="100000"/>
        <a:buFont typeface="Arial"/>
        <a:buChar char="•"/>
        <a:defRPr sz="3082">
          <a:latin typeface="Calibri"/>
          <a:ea typeface="Calibri"/>
          <a:cs typeface="Calibri"/>
          <a:sym typeface="Calibri"/>
        </a:defRPr>
      </a:lvl6pPr>
      <a:lvl7pPr marL="3027895" indent="-349372" defTabSz="446421">
        <a:spcBef>
          <a:spcPts val="685"/>
        </a:spcBef>
        <a:buSzPct val="100000"/>
        <a:buFont typeface="Arial"/>
        <a:buChar char="•"/>
        <a:defRPr sz="3082">
          <a:latin typeface="Calibri"/>
          <a:ea typeface="Calibri"/>
          <a:cs typeface="Calibri"/>
          <a:sym typeface="Calibri"/>
        </a:defRPr>
      </a:lvl7pPr>
      <a:lvl8pPr marL="3474315" indent="-349372" defTabSz="446421">
        <a:spcBef>
          <a:spcPts val="685"/>
        </a:spcBef>
        <a:buSzPct val="100000"/>
        <a:buFont typeface="Arial"/>
        <a:buChar char="•"/>
        <a:defRPr sz="3082">
          <a:latin typeface="Calibri"/>
          <a:ea typeface="Calibri"/>
          <a:cs typeface="Calibri"/>
          <a:sym typeface="Calibri"/>
        </a:defRPr>
      </a:lvl8pPr>
      <a:lvl9pPr marL="3920735" indent="-349372" defTabSz="446421">
        <a:spcBef>
          <a:spcPts val="685"/>
        </a:spcBef>
        <a:buSzPct val="100000"/>
        <a:buFont typeface="Arial"/>
        <a:buChar char="•"/>
        <a:defRPr sz="3082">
          <a:latin typeface="Calibri"/>
          <a:ea typeface="Calibri"/>
          <a:cs typeface="Calibri"/>
          <a:sym typeface="Calibri"/>
        </a:defRPr>
      </a:lvl9pPr>
    </p:bodyStyle>
    <p:otherStyle>
      <a:lvl1pPr algn="r" defTabSz="446421">
        <a:defRPr sz="1199">
          <a:solidFill>
            <a:schemeClr val="tx1"/>
          </a:solidFill>
          <a:latin typeface="+mn-lt"/>
          <a:ea typeface="+mn-ea"/>
          <a:cs typeface="+mn-cs"/>
          <a:sym typeface="Calibri"/>
        </a:defRPr>
      </a:lvl1pPr>
      <a:lvl2pPr indent="446421" algn="r" defTabSz="446421">
        <a:defRPr sz="1199">
          <a:solidFill>
            <a:schemeClr val="tx1"/>
          </a:solidFill>
          <a:latin typeface="+mn-lt"/>
          <a:ea typeface="+mn-ea"/>
          <a:cs typeface="+mn-cs"/>
          <a:sym typeface="Calibri"/>
        </a:defRPr>
      </a:lvl2pPr>
      <a:lvl3pPr indent="892839" algn="r" defTabSz="446421">
        <a:defRPr sz="1199">
          <a:solidFill>
            <a:schemeClr val="tx1"/>
          </a:solidFill>
          <a:latin typeface="+mn-lt"/>
          <a:ea typeface="+mn-ea"/>
          <a:cs typeface="+mn-cs"/>
          <a:sym typeface="Calibri"/>
        </a:defRPr>
      </a:lvl3pPr>
      <a:lvl4pPr indent="1339261" algn="r" defTabSz="446421">
        <a:defRPr sz="1199">
          <a:solidFill>
            <a:schemeClr val="tx1"/>
          </a:solidFill>
          <a:latin typeface="+mn-lt"/>
          <a:ea typeface="+mn-ea"/>
          <a:cs typeface="+mn-cs"/>
          <a:sym typeface="Calibri"/>
        </a:defRPr>
      </a:lvl4pPr>
      <a:lvl5pPr indent="1785680" algn="r" defTabSz="446421">
        <a:defRPr sz="1199">
          <a:solidFill>
            <a:schemeClr val="tx1"/>
          </a:solidFill>
          <a:latin typeface="+mn-lt"/>
          <a:ea typeface="+mn-ea"/>
          <a:cs typeface="+mn-cs"/>
          <a:sym typeface="Calibri"/>
        </a:defRPr>
      </a:lvl5pPr>
      <a:lvl6pPr indent="2232101" algn="r" defTabSz="446421">
        <a:defRPr sz="1199">
          <a:solidFill>
            <a:schemeClr val="tx1"/>
          </a:solidFill>
          <a:latin typeface="+mn-lt"/>
          <a:ea typeface="+mn-ea"/>
          <a:cs typeface="+mn-cs"/>
          <a:sym typeface="Calibri"/>
        </a:defRPr>
      </a:lvl6pPr>
      <a:lvl7pPr indent="2678523" algn="r" defTabSz="446421">
        <a:defRPr sz="1199">
          <a:solidFill>
            <a:schemeClr val="tx1"/>
          </a:solidFill>
          <a:latin typeface="+mn-lt"/>
          <a:ea typeface="+mn-ea"/>
          <a:cs typeface="+mn-cs"/>
          <a:sym typeface="Calibri"/>
        </a:defRPr>
      </a:lvl7pPr>
      <a:lvl8pPr indent="3124942" algn="r" defTabSz="446421">
        <a:defRPr sz="1199">
          <a:solidFill>
            <a:schemeClr val="tx1"/>
          </a:solidFill>
          <a:latin typeface="+mn-lt"/>
          <a:ea typeface="+mn-ea"/>
          <a:cs typeface="+mn-cs"/>
          <a:sym typeface="Calibri"/>
        </a:defRPr>
      </a:lvl8pPr>
      <a:lvl9pPr indent="3571363" algn="r" defTabSz="446421">
        <a:defRPr sz="1199">
          <a:solidFill>
            <a:schemeClr val="tx1"/>
          </a:solidFill>
          <a:latin typeface="+mn-lt"/>
          <a:ea typeface="+mn-ea"/>
          <a:cs typeface="+mn-cs"/>
          <a:sym typeface="Calibri"/>
        </a:defRPr>
      </a:lvl9pPr>
    </p:otherStyle>
  </p:txStyles>
</p:sldMaster>
</file>

<file path=ppt/slideMasters/slideMaster2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457200"/>
            <a:fld id="{6E8AC5F1-3AEA-43F3-80F9-620F033E9689}" type="datetime1">
              <a:rPr lang="en-US" smtClean="0">
                <a:solidFill>
                  <a:prstClr val="black">
                    <a:tint val="75000"/>
                  </a:prstClr>
                </a:solidFill>
              </a:rPr>
              <a:pPr defTabSz="457200"/>
              <a:t>11/30/2016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457200"/>
            <a:r>
              <a:rPr lang="en-US" dirty="0" smtClean="0">
                <a:solidFill>
                  <a:prstClr val="black">
                    <a:tint val="75000"/>
                  </a:prstClr>
                </a:solidFill>
              </a:rPr>
              <a:t>#TECDublin16</a:t>
            </a:r>
          </a:p>
        </p:txBody>
      </p:sp>
    </p:spTree>
    <p:extLst>
      <p:ext uri="{BB962C8B-B14F-4D97-AF65-F5344CB8AC3E}">
        <p14:creationId xmlns:p14="http://schemas.microsoft.com/office/powerpoint/2010/main" val="2498303176"/>
      </p:ext>
    </p:extLst>
  </p:cSld>
  <p:clrMap bg1="lt1" tx1="dk1" bg2="lt2" tx2="dk2" accent1="accent1" accent2="accent2" accent3="accent3" accent4="accent4" accent5="accent5" accent6="accent6" hlink="hlink" folHlink="folHlink"/>
  <p:sldLayoutIdLst>
    <p:sldLayoutId id="2147483741" r:id="rId1"/>
  </p:sldLayoutIdLst>
  <p:timing>
    <p:tnLst>
      <p:par>
        <p:cTn id="1" dur="indefinite" restart="never" nodeType="tmRoot"/>
      </p:par>
    </p:tnLst>
  </p:timing>
  <p:hf sldNum="0"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D0E22C87-1B4A-4370-BD11-1396021D827E}" type="datetime1">
              <a:rPr lang="en-US" smtClean="0">
                <a:solidFill>
                  <a:prstClr val="black">
                    <a:tint val="75000"/>
                  </a:prstClr>
                </a:solidFill>
              </a:rPr>
              <a:pPr defTabSz="457200"/>
              <a:t>11/30/2016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b="1">
                <a:solidFill>
                  <a:schemeClr val="tx1">
                    <a:tint val="75000"/>
                  </a:schemeClr>
                </a:solidFill>
              </a:defRPr>
            </a:lvl1pPr>
          </a:lstStyle>
          <a:p>
            <a:pPr defTabSz="457200"/>
            <a:r>
              <a:rPr lang="en-US" dirty="0" smtClean="0">
                <a:solidFill>
                  <a:prstClr val="black">
                    <a:tint val="75000"/>
                  </a:prstClr>
                </a:solidFill>
              </a:rPr>
              <a:t>#TECDublin16</a:t>
            </a:r>
          </a:p>
          <a:p>
            <a:pPr defTabSz="457200"/>
            <a:endParaRPr lang="en-US" dirty="0">
              <a:solidFill>
                <a:prstClr val="black">
                  <a:tint val="75000"/>
                </a:prstClr>
              </a:solidFill>
            </a:endParaRPr>
          </a:p>
        </p:txBody>
      </p:sp>
    </p:spTree>
    <p:extLst>
      <p:ext uri="{BB962C8B-B14F-4D97-AF65-F5344CB8AC3E}">
        <p14:creationId xmlns:p14="http://schemas.microsoft.com/office/powerpoint/2010/main" val="823867590"/>
      </p:ext>
    </p:extLst>
  </p:cSld>
  <p:clrMap bg1="lt1" tx1="dk1" bg2="lt2" tx2="dk2" accent1="accent1" accent2="accent2" accent3="accent3" accent4="accent4" accent5="accent5" accent6="accent6" hlink="hlink" folHlink="folHlink"/>
  <p:sldLayoutIdLst>
    <p:sldLayoutId id="2147483743" r:id="rId1"/>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D0E22C87-1B4A-4370-BD11-1396021D827E}" type="datetime1">
              <a:rPr lang="en-US" smtClean="0">
                <a:solidFill>
                  <a:prstClr val="black">
                    <a:tint val="75000"/>
                  </a:prstClr>
                </a:solidFill>
              </a:rPr>
              <a:pPr defTabSz="457200"/>
              <a:t>11/30/2016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b="1">
                <a:solidFill>
                  <a:schemeClr val="tx1">
                    <a:tint val="75000"/>
                  </a:schemeClr>
                </a:solidFill>
              </a:defRPr>
            </a:lvl1pPr>
          </a:lstStyle>
          <a:p>
            <a:pPr defTabSz="457200"/>
            <a:r>
              <a:rPr lang="en-US" dirty="0" smtClean="0">
                <a:solidFill>
                  <a:prstClr val="black">
                    <a:tint val="75000"/>
                  </a:prstClr>
                </a:solidFill>
              </a:rPr>
              <a:t>#TECDublin16</a:t>
            </a:r>
          </a:p>
          <a:p>
            <a:pPr defTabSz="457200"/>
            <a:endParaRPr lang="en-US" dirty="0">
              <a:solidFill>
                <a:prstClr val="black">
                  <a:tint val="75000"/>
                </a:prstClr>
              </a:solidFill>
            </a:endParaRPr>
          </a:p>
        </p:txBody>
      </p:sp>
    </p:spTree>
    <p:extLst>
      <p:ext uri="{BB962C8B-B14F-4D97-AF65-F5344CB8AC3E}">
        <p14:creationId xmlns:p14="http://schemas.microsoft.com/office/powerpoint/2010/main" val="520839384"/>
      </p:ext>
    </p:extLst>
  </p:cSld>
  <p:clrMap bg1="lt1" tx1="dk1" bg2="lt2" tx2="dk2" accent1="accent1" accent2="accent2" accent3="accent3" accent4="accent4" accent5="accent5" accent6="accent6" hlink="hlink" folHlink="folHlink"/>
  <p:sldLayoutIdLst>
    <p:sldLayoutId id="2147483745" r:id="rId1"/>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D0E22C87-1B4A-4370-BD11-1396021D827E}" type="datetime1">
              <a:rPr lang="en-US" smtClean="0">
                <a:solidFill>
                  <a:prstClr val="black">
                    <a:tint val="75000"/>
                  </a:prstClr>
                </a:solidFill>
              </a:rPr>
              <a:pPr defTabSz="457200"/>
              <a:t>11/30/2016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b="1">
                <a:solidFill>
                  <a:schemeClr val="tx1">
                    <a:tint val="75000"/>
                  </a:schemeClr>
                </a:solidFill>
              </a:defRPr>
            </a:lvl1pPr>
          </a:lstStyle>
          <a:p>
            <a:pPr defTabSz="457200"/>
            <a:r>
              <a:rPr lang="en-US" dirty="0" smtClean="0">
                <a:solidFill>
                  <a:prstClr val="black">
                    <a:tint val="75000"/>
                  </a:prstClr>
                </a:solidFill>
              </a:rPr>
              <a:t>#TECDublin16</a:t>
            </a:r>
          </a:p>
          <a:p>
            <a:pPr defTabSz="457200"/>
            <a:endParaRPr lang="en-US" dirty="0">
              <a:solidFill>
                <a:prstClr val="black">
                  <a:tint val="75000"/>
                </a:prstClr>
              </a:solidFill>
            </a:endParaRPr>
          </a:p>
        </p:txBody>
      </p:sp>
    </p:spTree>
    <p:extLst>
      <p:ext uri="{BB962C8B-B14F-4D97-AF65-F5344CB8AC3E}">
        <p14:creationId xmlns:p14="http://schemas.microsoft.com/office/powerpoint/2010/main" val="1278983639"/>
      </p:ext>
    </p:extLst>
  </p:cSld>
  <p:clrMap bg1="lt1" tx1="dk1" bg2="lt2" tx2="dk2" accent1="accent1" accent2="accent2" accent3="accent3" accent4="accent4" accent5="accent5" accent6="accent6" hlink="hlink" folHlink="folHlink"/>
  <p:sldLayoutIdLst>
    <p:sldLayoutId id="2147483747" r:id="rId1"/>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5.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6.xml"/><Relationship Id="rId4" Type="http://schemas.openxmlformats.org/officeDocument/2006/relationships/image" Target="../media/image7.jp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8" Type="http://schemas.openxmlformats.org/officeDocument/2006/relationships/image" Target="../media/image15.jpeg"/><Relationship Id="rId13" Type="http://schemas.openxmlformats.org/officeDocument/2006/relationships/image" Target="../media/image20.jpeg"/><Relationship Id="rId18" Type="http://schemas.openxmlformats.org/officeDocument/2006/relationships/image" Target="../media/image25.png"/><Relationship Id="rId3" Type="http://schemas.openxmlformats.org/officeDocument/2006/relationships/image" Target="../media/image10.jpeg"/><Relationship Id="rId21" Type="http://schemas.openxmlformats.org/officeDocument/2006/relationships/image" Target="../media/image28.jpeg"/><Relationship Id="rId7" Type="http://schemas.openxmlformats.org/officeDocument/2006/relationships/image" Target="../media/image14.jpeg"/><Relationship Id="rId12" Type="http://schemas.openxmlformats.org/officeDocument/2006/relationships/image" Target="../media/image19.png"/><Relationship Id="rId17" Type="http://schemas.openxmlformats.org/officeDocument/2006/relationships/image" Target="../media/image24.jpeg"/><Relationship Id="rId2" Type="http://schemas.openxmlformats.org/officeDocument/2006/relationships/notesSlide" Target="../notesSlides/notesSlide4.xml"/><Relationship Id="rId16" Type="http://schemas.openxmlformats.org/officeDocument/2006/relationships/image" Target="../media/image23.jpeg"/><Relationship Id="rId20" Type="http://schemas.openxmlformats.org/officeDocument/2006/relationships/image" Target="../media/image27.jpeg"/><Relationship Id="rId1" Type="http://schemas.openxmlformats.org/officeDocument/2006/relationships/slideLayout" Target="../slideLayouts/slideLayout1.xml"/><Relationship Id="rId6" Type="http://schemas.openxmlformats.org/officeDocument/2006/relationships/image" Target="../media/image13.png"/><Relationship Id="rId11" Type="http://schemas.openxmlformats.org/officeDocument/2006/relationships/image" Target="../media/image18.jpeg"/><Relationship Id="rId24" Type="http://schemas.openxmlformats.org/officeDocument/2006/relationships/image" Target="../media/image31.png"/><Relationship Id="rId5" Type="http://schemas.openxmlformats.org/officeDocument/2006/relationships/image" Target="../media/image12.png"/><Relationship Id="rId15" Type="http://schemas.openxmlformats.org/officeDocument/2006/relationships/image" Target="../media/image22.jpeg"/><Relationship Id="rId23" Type="http://schemas.openxmlformats.org/officeDocument/2006/relationships/image" Target="../media/image30.jpeg"/><Relationship Id="rId10" Type="http://schemas.openxmlformats.org/officeDocument/2006/relationships/image" Target="../media/image17.jpeg"/><Relationship Id="rId19" Type="http://schemas.openxmlformats.org/officeDocument/2006/relationships/image" Target="../media/image26.png"/><Relationship Id="rId4" Type="http://schemas.openxmlformats.org/officeDocument/2006/relationships/image" Target="../media/image11.jpeg"/><Relationship Id="rId9" Type="http://schemas.openxmlformats.org/officeDocument/2006/relationships/image" Target="../media/image16.jpeg"/><Relationship Id="rId14" Type="http://schemas.openxmlformats.org/officeDocument/2006/relationships/image" Target="../media/image21.jpeg"/><Relationship Id="rId22" Type="http://schemas.openxmlformats.org/officeDocument/2006/relationships/image" Target="../media/image29.jpeg"/></Relationships>
</file>

<file path=ppt/slides/_rels/slide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34.png"/></Relationships>
</file>

<file path=ppt/slides/_rels/slide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38.png"/></Relationships>
</file>

<file path=ppt/slides/_rels/slide1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40.png"/></Relationships>
</file>

<file path=ppt/slides/_rels/slide1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51.png"/><Relationship Id="rId2" Type="http://schemas.openxmlformats.org/officeDocument/2006/relationships/image" Target="../media/image2.jpeg"/><Relationship Id="rId1" Type="http://schemas.openxmlformats.org/officeDocument/2006/relationships/slideLayout" Target="../slideLayouts/slideLayout8.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png"/></Relationships>
</file>

<file path=ppt/slides/_rels/slide22.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51.png"/><Relationship Id="rId2" Type="http://schemas.openxmlformats.org/officeDocument/2006/relationships/image" Target="../media/image2.jpeg"/><Relationship Id="rId1" Type="http://schemas.openxmlformats.org/officeDocument/2006/relationships/slideLayout" Target="../slideLayouts/slideLayout9.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png"/></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8.xml"/><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2.jpe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2.jpeg"/><Relationship Id="rId1" Type="http://schemas.openxmlformats.org/officeDocument/2006/relationships/slideLayout" Target="../slideLayouts/slideLayout15.xml"/><Relationship Id="rId5" Type="http://schemas.openxmlformats.org/officeDocument/2006/relationships/image" Target="../media/image56.png"/><Relationship Id="rId4" Type="http://schemas.microsoft.com/office/2007/relationships/hdphoto" Target="../media/hdphoto1.wdp"/></Relationships>
</file>

<file path=ppt/slides/_rels/slide29.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21.xml"/><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22.xml"/><Relationship Id="rId1" Type="http://schemas.openxmlformats.org/officeDocument/2006/relationships/slideLayout" Target="../slideLayouts/slideLayout19.xml"/><Relationship Id="rId4" Type="http://schemas.openxmlformats.org/officeDocument/2006/relationships/image" Target="../media/image59.png"/></Relationships>
</file>

<file path=ppt/slides/_rels/slide33.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23.xml"/><Relationship Id="rId1" Type="http://schemas.openxmlformats.org/officeDocument/2006/relationships/slideLayout" Target="../slideLayouts/slideLayout20.xml"/></Relationships>
</file>

<file path=ppt/slides/_rels/slide34.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24.xml"/><Relationship Id="rId1" Type="http://schemas.openxmlformats.org/officeDocument/2006/relationships/slideLayout" Target="../slideLayouts/slideLayout21.xml"/><Relationship Id="rId4" Type="http://schemas.openxmlformats.org/officeDocument/2006/relationships/image" Target="../media/image60.png"/></Relationships>
</file>

<file path=ppt/slides/_rels/slide35.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25.xml"/><Relationship Id="rId1" Type="http://schemas.openxmlformats.org/officeDocument/2006/relationships/slideLayout" Target="../slideLayouts/slideLayout22.xml"/><Relationship Id="rId4" Type="http://schemas.openxmlformats.org/officeDocument/2006/relationships/image" Target="../media/image61.png"/></Relationships>
</file>

<file path=ppt/slides/_rels/slide36.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26.xml"/><Relationship Id="rId1" Type="http://schemas.openxmlformats.org/officeDocument/2006/relationships/slideLayout" Target="../slideLayouts/slideLayout23.xml"/><Relationship Id="rId4" Type="http://schemas.openxmlformats.org/officeDocument/2006/relationships/image" Target="../media/image62.png"/></Relationships>
</file>

<file path=ppt/slides/_rels/slide3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4.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27.xml"/><Relationship Id="rId1" Type="http://schemas.openxmlformats.org/officeDocument/2006/relationships/slideLayout" Target="../slideLayouts/slideLayout2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77333"/>
        </a:solidFill>
        <a:effectLst/>
      </p:bgPr>
    </p:bg>
    <p:spTree>
      <p:nvGrpSpPr>
        <p:cNvPr id="1" name=""/>
        <p:cNvGrpSpPr/>
        <p:nvPr/>
      </p:nvGrpSpPr>
      <p:grpSpPr>
        <a:xfrm>
          <a:off x="0" y="0"/>
          <a:ext cx="0" cy="0"/>
          <a:chOff x="0" y="0"/>
          <a:chExt cx="0" cy="0"/>
        </a:xfrm>
      </p:grpSpPr>
      <p:grpSp>
        <p:nvGrpSpPr>
          <p:cNvPr id="23" name="Group 22"/>
          <p:cNvGrpSpPr/>
          <p:nvPr/>
        </p:nvGrpSpPr>
        <p:grpSpPr>
          <a:xfrm>
            <a:off x="4105049" y="990567"/>
            <a:ext cx="4835063" cy="4809868"/>
            <a:chOff x="5473398" y="177756"/>
            <a:chExt cx="6446751" cy="6413157"/>
          </a:xfrm>
        </p:grpSpPr>
        <p:sp>
          <p:nvSpPr>
            <p:cNvPr id="17" name="Oval 16"/>
            <p:cNvSpPr/>
            <p:nvPr/>
          </p:nvSpPr>
          <p:spPr>
            <a:xfrm>
              <a:off x="5975299" y="638614"/>
              <a:ext cx="5944850" cy="5944850"/>
            </a:xfrm>
            <a:prstGeom prst="ellipse">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73398" y="177756"/>
              <a:ext cx="6439878" cy="6413157"/>
            </a:xfrm>
            <a:prstGeom prst="rect">
              <a:avLst/>
            </a:prstGeom>
            <a:noFill/>
            <a:ln>
              <a:noFill/>
            </a:ln>
          </p:spPr>
        </p:pic>
      </p:grpSp>
      <p:sp>
        <p:nvSpPr>
          <p:cNvPr id="5" name="TextBox 4"/>
          <p:cNvSpPr txBox="1"/>
          <p:nvPr/>
        </p:nvSpPr>
        <p:spPr>
          <a:xfrm>
            <a:off x="601170" y="1585708"/>
            <a:ext cx="5465103" cy="3170099"/>
          </a:xfrm>
          <a:prstGeom prst="rect">
            <a:avLst/>
          </a:prstGeom>
          <a:noFill/>
        </p:spPr>
        <p:txBody>
          <a:bodyPr wrap="square" rtlCol="0">
            <a:spAutoFit/>
          </a:bodyPr>
          <a:lstStyle/>
          <a:p>
            <a:pPr defTabSz="457200"/>
            <a:r>
              <a:rPr lang="en-GB" sz="4000" b="1" dirty="0" smtClean="0">
                <a:solidFill>
                  <a:srgbClr val="E7E6E6"/>
                </a:solidFill>
                <a:cs typeface="Arial" panose="020B0604020202020204" pitchFamily="34" charset="0"/>
              </a:rPr>
              <a:t>TESSITURA </a:t>
            </a:r>
          </a:p>
          <a:p>
            <a:pPr defTabSz="457200"/>
            <a:r>
              <a:rPr lang="en-GB" sz="4000" b="1" dirty="0" smtClean="0">
                <a:solidFill>
                  <a:srgbClr val="E7E6E6"/>
                </a:solidFill>
                <a:cs typeface="Arial" panose="020B0604020202020204" pitchFamily="34" charset="0"/>
              </a:rPr>
              <a:t>EUROPEAN </a:t>
            </a:r>
          </a:p>
          <a:p>
            <a:pPr defTabSz="457200"/>
            <a:r>
              <a:rPr lang="en-GB" sz="4000" b="1" dirty="0" smtClean="0">
                <a:solidFill>
                  <a:srgbClr val="E7E6E6"/>
                </a:solidFill>
                <a:cs typeface="Arial" panose="020B0604020202020204" pitchFamily="34" charset="0"/>
              </a:rPr>
              <a:t>CONFERENCE</a:t>
            </a:r>
          </a:p>
          <a:p>
            <a:pPr defTabSz="457200"/>
            <a:endParaRPr lang="en-GB" sz="4000" b="1" dirty="0">
              <a:solidFill>
                <a:srgbClr val="E7E6E6"/>
              </a:solidFill>
              <a:cs typeface="Arial" panose="020B0604020202020204" pitchFamily="34" charset="0"/>
            </a:endParaRPr>
          </a:p>
          <a:p>
            <a:pPr defTabSz="457200"/>
            <a:r>
              <a:rPr lang="en-GB" sz="4000" b="1" dirty="0" smtClean="0">
                <a:solidFill>
                  <a:srgbClr val="E7E6E6"/>
                </a:solidFill>
                <a:cs typeface="Arial" panose="020B0604020202020204" pitchFamily="34" charset="0"/>
              </a:rPr>
              <a:t>DUBLIN 2016</a:t>
            </a:r>
          </a:p>
        </p:txBody>
      </p:sp>
    </p:spTree>
    <p:extLst>
      <p:ext uri="{BB962C8B-B14F-4D97-AF65-F5344CB8AC3E}">
        <p14:creationId xmlns:p14="http://schemas.microsoft.com/office/powerpoint/2010/main" val="3913669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911427" y="286794"/>
            <a:ext cx="2453210" cy="2442345"/>
          </a:xfrm>
        </p:spPr>
      </p:pic>
      <p:sp>
        <p:nvSpPr>
          <p:cNvPr id="6" name="TextBox 5"/>
          <p:cNvSpPr txBox="1"/>
          <p:nvPr/>
        </p:nvSpPr>
        <p:spPr>
          <a:xfrm>
            <a:off x="107504" y="3002547"/>
            <a:ext cx="4176463" cy="3123932"/>
          </a:xfrm>
          <a:prstGeom prst="rect">
            <a:avLst/>
          </a:prstGeom>
          <a:noFill/>
        </p:spPr>
        <p:txBody>
          <a:bodyPr wrap="square" rtlCol="0">
            <a:spAutoFit/>
          </a:bodyPr>
          <a:lstStyle/>
          <a:p>
            <a:pPr algn="ctr" defTabSz="457200"/>
            <a:r>
              <a:rPr lang="en-GB" sz="4400" b="1" dirty="0" smtClean="0">
                <a:solidFill>
                  <a:srgbClr val="F15E4C"/>
                </a:solidFill>
                <a:ea typeface="Tahoma" panose="020B0604030504040204" pitchFamily="34" charset="0"/>
                <a:cs typeface="Arial" panose="020B0604020202020204" pitchFamily="34" charset="0"/>
              </a:rPr>
              <a:t>TRICKS TO TRACKING BENEFITS</a:t>
            </a:r>
          </a:p>
          <a:p>
            <a:pPr algn="ctr" defTabSz="457200"/>
            <a:endParaRPr lang="en-GB" sz="900" b="1" dirty="0" smtClean="0">
              <a:solidFill>
                <a:srgbClr val="F15E4C"/>
              </a:solidFill>
              <a:ea typeface="Tahoma" panose="020B0604030504040204" pitchFamily="34" charset="0"/>
              <a:cs typeface="Arial" panose="020B0604020202020204" pitchFamily="34" charset="0"/>
            </a:endParaRPr>
          </a:p>
          <a:p>
            <a:pPr algn="ctr" defTabSz="457200"/>
            <a:r>
              <a:rPr lang="en-GB" sz="2800" b="1" dirty="0" smtClean="0">
                <a:solidFill>
                  <a:srgbClr val="0B9D48"/>
                </a:solidFill>
                <a:ea typeface="Tahoma" panose="020B0604030504040204" pitchFamily="34" charset="0"/>
                <a:cs typeface="Arial" panose="020B0604020202020204" pitchFamily="34" charset="0"/>
              </a:rPr>
              <a:t>Monitoring Membership Benefits and Take Up</a:t>
            </a:r>
            <a:endParaRPr lang="en-GB" sz="2800" b="1" dirty="0">
              <a:solidFill>
                <a:srgbClr val="0B9D48"/>
              </a:solidFill>
              <a:ea typeface="Tahoma" panose="020B0604030504040204" pitchFamily="34" charset="0"/>
              <a:cs typeface="Arial" panose="020B0604020202020204" pitchFamily="34" charset="0"/>
            </a:endParaRPr>
          </a:p>
        </p:txBody>
      </p:sp>
      <p:sp>
        <p:nvSpPr>
          <p:cNvPr id="7" name="TextBox 6"/>
          <p:cNvSpPr txBox="1"/>
          <p:nvPr/>
        </p:nvSpPr>
        <p:spPr>
          <a:xfrm>
            <a:off x="4628062" y="3548850"/>
            <a:ext cx="4048393" cy="1077218"/>
          </a:xfrm>
          <a:prstGeom prst="rect">
            <a:avLst/>
          </a:prstGeom>
          <a:noFill/>
        </p:spPr>
        <p:txBody>
          <a:bodyPr wrap="square" rtlCol="0">
            <a:spAutoFit/>
          </a:bodyPr>
          <a:lstStyle/>
          <a:p>
            <a:pPr marL="457200" indent="-457200" defTabSz="457200">
              <a:buFont typeface="Arial" panose="020B0604020202020204" pitchFamily="34" charset="0"/>
              <a:buChar char="•"/>
            </a:pPr>
            <a:r>
              <a:rPr lang="en-GB" sz="2800" b="1" dirty="0" smtClean="0">
                <a:solidFill>
                  <a:srgbClr val="0B9D48"/>
                </a:solidFill>
              </a:rPr>
              <a:t>CONTENT PLANNER</a:t>
            </a:r>
          </a:p>
          <a:p>
            <a:pPr defTabSz="457200"/>
            <a:r>
              <a:rPr lang="en-GB" b="1" dirty="0">
                <a:solidFill>
                  <a:srgbClr val="F15E4C"/>
                </a:solidFill>
                <a:cs typeface="Arial" panose="020B0604020202020204" pitchFamily="34" charset="0"/>
              </a:rPr>
              <a:t>Rosie </a:t>
            </a:r>
            <a:r>
              <a:rPr lang="en-GB" b="1" dirty="0" err="1">
                <a:solidFill>
                  <a:srgbClr val="F15E4C"/>
                </a:solidFill>
                <a:cs typeface="Arial" panose="020B0604020202020204" pitchFamily="34" charset="0"/>
              </a:rPr>
              <a:t>Milsom</a:t>
            </a:r>
            <a:r>
              <a:rPr lang="en-GB" b="1" dirty="0">
                <a:solidFill>
                  <a:srgbClr val="F15E4C"/>
                </a:solidFill>
                <a:cs typeface="Arial" panose="020B0604020202020204" pitchFamily="34" charset="0"/>
              </a:rPr>
              <a:t> : Birmingham Hippodrome</a:t>
            </a:r>
          </a:p>
          <a:p>
            <a:pPr defTabSz="457200"/>
            <a:endParaRPr lang="en-GB" b="1" dirty="0" smtClean="0">
              <a:solidFill>
                <a:srgbClr val="F15E4C"/>
              </a:solidFill>
            </a:endParaRPr>
          </a:p>
        </p:txBody>
      </p:sp>
      <p:sp>
        <p:nvSpPr>
          <p:cNvPr id="8" name="TextBox 7"/>
          <p:cNvSpPr txBox="1"/>
          <p:nvPr/>
        </p:nvSpPr>
        <p:spPr>
          <a:xfrm>
            <a:off x="4628063" y="922598"/>
            <a:ext cx="4192409" cy="2462213"/>
          </a:xfrm>
          <a:prstGeom prst="rect">
            <a:avLst/>
          </a:prstGeom>
          <a:noFill/>
        </p:spPr>
        <p:txBody>
          <a:bodyPr wrap="square" rtlCol="0">
            <a:spAutoFit/>
          </a:bodyPr>
          <a:lstStyle/>
          <a:p>
            <a:pPr marL="457200" indent="-457200" defTabSz="457200">
              <a:buFont typeface="Arial" panose="020B0604020202020204" pitchFamily="34" charset="0"/>
              <a:buChar char="•"/>
            </a:pPr>
            <a:r>
              <a:rPr lang="en-GB" sz="2800" b="1" dirty="0" smtClean="0">
                <a:solidFill>
                  <a:srgbClr val="0B9D48"/>
                </a:solidFill>
                <a:cs typeface="Arial" panose="020B0604020202020204" pitchFamily="34" charset="0"/>
              </a:rPr>
              <a:t>MODERATOR</a:t>
            </a:r>
          </a:p>
          <a:p>
            <a:pPr defTabSz="457200"/>
            <a:r>
              <a:rPr lang="en-GB" b="1" dirty="0" smtClean="0">
                <a:solidFill>
                  <a:srgbClr val="F15E4C"/>
                </a:solidFill>
                <a:cs typeface="Arial" panose="020B0604020202020204" pitchFamily="34" charset="0"/>
              </a:rPr>
              <a:t>Emma </a:t>
            </a:r>
            <a:r>
              <a:rPr lang="en-GB" b="1" dirty="0" err="1" smtClean="0">
                <a:solidFill>
                  <a:srgbClr val="F15E4C"/>
                </a:solidFill>
                <a:cs typeface="Arial" panose="020B0604020202020204" pitchFamily="34" charset="0"/>
              </a:rPr>
              <a:t>Larcombe</a:t>
            </a:r>
            <a:r>
              <a:rPr lang="en-GB" b="1" dirty="0" smtClean="0">
                <a:solidFill>
                  <a:srgbClr val="F15E4C"/>
                </a:solidFill>
                <a:cs typeface="Arial" panose="020B0604020202020204" pitchFamily="34" charset="0"/>
              </a:rPr>
              <a:t> : Tessitura Network</a:t>
            </a:r>
          </a:p>
          <a:p>
            <a:pPr defTabSz="457200"/>
            <a:endParaRPr lang="en-GB" sz="800" b="1" dirty="0" smtClean="0">
              <a:solidFill>
                <a:srgbClr val="F15E4C"/>
              </a:solidFill>
              <a:cs typeface="Arial" panose="020B0604020202020204" pitchFamily="34" charset="0"/>
            </a:endParaRPr>
          </a:p>
          <a:p>
            <a:pPr marL="457200" indent="-457200" defTabSz="457200">
              <a:buFont typeface="Arial" panose="020B0604020202020204" pitchFamily="34" charset="0"/>
              <a:buChar char="•"/>
            </a:pPr>
            <a:r>
              <a:rPr lang="en-GB" sz="2800" b="1" dirty="0" smtClean="0">
                <a:solidFill>
                  <a:srgbClr val="0B9D48"/>
                </a:solidFill>
                <a:cs typeface="Arial" panose="020B0604020202020204" pitchFamily="34" charset="0"/>
              </a:rPr>
              <a:t>PANEL</a:t>
            </a:r>
            <a:endParaRPr lang="en-GB" sz="2800" b="1" dirty="0">
              <a:solidFill>
                <a:srgbClr val="0B9D48"/>
              </a:solidFill>
              <a:cs typeface="Arial" panose="020B0604020202020204" pitchFamily="34" charset="0"/>
            </a:endParaRPr>
          </a:p>
          <a:p>
            <a:pPr defTabSz="457200"/>
            <a:r>
              <a:rPr lang="en-GB" b="1" dirty="0" smtClean="0">
                <a:solidFill>
                  <a:srgbClr val="F15E4C"/>
                </a:solidFill>
                <a:cs typeface="Arial" panose="020B0604020202020204" pitchFamily="34" charset="0"/>
              </a:rPr>
              <a:t>Eve Vines : City of Birmingham Symphony Orchestra</a:t>
            </a:r>
            <a:endParaRPr lang="en-GB" b="1" dirty="0">
              <a:solidFill>
                <a:srgbClr val="F15E4C"/>
              </a:solidFill>
              <a:cs typeface="Arial" panose="020B0604020202020204" pitchFamily="34" charset="0"/>
            </a:endParaRPr>
          </a:p>
          <a:p>
            <a:pPr defTabSz="457200"/>
            <a:r>
              <a:rPr lang="en-GB" b="1" dirty="0" smtClean="0">
                <a:solidFill>
                  <a:srgbClr val="F15E4C"/>
                </a:solidFill>
                <a:cs typeface="Arial" panose="020B0604020202020204" pitchFamily="34" charset="0"/>
              </a:rPr>
              <a:t>Victoria O’Brien : Roundhouse</a:t>
            </a:r>
            <a:endParaRPr lang="en-GB" b="1" dirty="0">
              <a:solidFill>
                <a:srgbClr val="F15E4C"/>
              </a:solidFill>
              <a:cs typeface="Arial" panose="020B0604020202020204" pitchFamily="34" charset="0"/>
            </a:endParaRPr>
          </a:p>
          <a:p>
            <a:pPr defTabSz="457200"/>
            <a:r>
              <a:rPr lang="en-GB" b="1" dirty="0" smtClean="0">
                <a:solidFill>
                  <a:srgbClr val="F15E4C"/>
                </a:solidFill>
                <a:cs typeface="Arial" panose="020B0604020202020204" pitchFamily="34" charset="0"/>
              </a:rPr>
              <a:t>Rosie </a:t>
            </a:r>
            <a:r>
              <a:rPr lang="en-GB" b="1" dirty="0" err="1" smtClean="0">
                <a:solidFill>
                  <a:srgbClr val="F15E4C"/>
                </a:solidFill>
                <a:cs typeface="Arial" panose="020B0604020202020204" pitchFamily="34" charset="0"/>
              </a:rPr>
              <a:t>Milsom</a:t>
            </a:r>
            <a:r>
              <a:rPr lang="en-GB" b="1" dirty="0" smtClean="0">
                <a:solidFill>
                  <a:srgbClr val="F15E4C"/>
                </a:solidFill>
                <a:cs typeface="Arial" panose="020B0604020202020204" pitchFamily="34" charset="0"/>
              </a:rPr>
              <a:t> : Birmingham Hippodrome</a:t>
            </a:r>
            <a:endParaRPr lang="en-GB" b="1" dirty="0">
              <a:solidFill>
                <a:srgbClr val="F15E4C"/>
              </a:solidFill>
              <a:cs typeface="Arial" panose="020B0604020202020204" pitchFamily="34" charset="0"/>
            </a:endParaRPr>
          </a:p>
        </p:txBody>
      </p:sp>
      <p:sp>
        <p:nvSpPr>
          <p:cNvPr id="9" name="TextBox 8"/>
          <p:cNvSpPr txBox="1"/>
          <p:nvPr/>
        </p:nvSpPr>
        <p:spPr>
          <a:xfrm>
            <a:off x="4838329" y="4626068"/>
            <a:ext cx="2762565" cy="1477328"/>
          </a:xfrm>
          <a:prstGeom prst="rect">
            <a:avLst/>
          </a:prstGeom>
          <a:noFill/>
        </p:spPr>
        <p:txBody>
          <a:bodyPr wrap="square" rtlCol="0">
            <a:spAutoFit/>
          </a:bodyPr>
          <a:lstStyle/>
          <a:p>
            <a:pPr algn="ctr" defTabSz="457200"/>
            <a:r>
              <a:rPr lang="en-US" b="1" dirty="0" smtClean="0">
                <a:solidFill>
                  <a:prstClr val="black"/>
                </a:solidFill>
              </a:rPr>
              <a:t>Share your </a:t>
            </a:r>
            <a:r>
              <a:rPr lang="en-US" b="1" dirty="0" err="1" smtClean="0">
                <a:solidFill>
                  <a:prstClr val="black"/>
                </a:solidFill>
              </a:rPr>
              <a:t>favourite</a:t>
            </a:r>
            <a:r>
              <a:rPr lang="en-US" b="1" dirty="0" smtClean="0">
                <a:solidFill>
                  <a:prstClr val="black"/>
                </a:solidFill>
              </a:rPr>
              <a:t> content and photos! #TECDublin16</a:t>
            </a:r>
          </a:p>
          <a:p>
            <a:pPr algn="ctr" defTabSz="457200"/>
            <a:endParaRPr lang="en-US" b="1" dirty="0" smtClean="0">
              <a:solidFill>
                <a:prstClr val="black"/>
              </a:solidFill>
            </a:endParaRPr>
          </a:p>
          <a:p>
            <a:pPr algn="ctr" defTabSz="457200"/>
            <a:endParaRPr lang="en-US" b="1" dirty="0">
              <a:solidFill>
                <a:prstClr val="black"/>
              </a:solidFill>
            </a:endParaRPr>
          </a:p>
        </p:txBody>
      </p:sp>
      <p:pic>
        <p:nvPicPr>
          <p:cNvPr id="12" name="Picture 11"/>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478487" y="5462775"/>
            <a:ext cx="733053" cy="733053"/>
          </a:xfrm>
          <a:prstGeom prst="rect">
            <a:avLst/>
          </a:prstGeom>
        </p:spPr>
      </p:pic>
      <p:pic>
        <p:nvPicPr>
          <p:cNvPr id="13" name="Picture 12"/>
          <p:cNvPicPr>
            <a:picLocks noChangeAspect="1"/>
          </p:cNvPicPr>
          <p:nvPr/>
        </p:nvPicPr>
        <p:blipFill>
          <a:blip r:embed="rId4">
            <a:clrChange>
              <a:clrFrom>
                <a:srgbClr val="FBFFFF"/>
              </a:clrFrom>
              <a:clrTo>
                <a:srgbClr val="FBFFFF">
                  <a:alpha val="0"/>
                </a:srgbClr>
              </a:clrTo>
            </a:clrChange>
            <a:extLst>
              <a:ext uri="{28A0092B-C50C-407E-A947-70E740481C1C}">
                <a14:useLocalDpi xmlns:a14="http://schemas.microsoft.com/office/drawing/2010/main" val="0"/>
              </a:ext>
            </a:extLst>
          </a:blip>
          <a:stretch>
            <a:fillRect/>
          </a:stretch>
        </p:blipFill>
        <p:spPr>
          <a:xfrm>
            <a:off x="6219612" y="5555208"/>
            <a:ext cx="548188" cy="548188"/>
          </a:xfrm>
          <a:prstGeom prst="rect">
            <a:avLst/>
          </a:prstGeom>
        </p:spPr>
      </p:pic>
    </p:spTree>
    <p:extLst>
      <p:ext uri="{BB962C8B-B14F-4D97-AF65-F5344CB8AC3E}">
        <p14:creationId xmlns:p14="http://schemas.microsoft.com/office/powerpoint/2010/main" val="13884162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463031"/>
            <a:ext cx="7772400" cy="1470025"/>
          </a:xfrm>
        </p:spPr>
        <p:txBody>
          <a:bodyPr>
            <a:normAutofit/>
          </a:bodyPr>
          <a:lstStyle/>
          <a:p>
            <a:r>
              <a:rPr lang="en-GB" dirty="0" smtClean="0">
                <a:latin typeface="InterFace Black" panose="020B0A03030203020204" pitchFamily="34" charset="0"/>
              </a:rPr>
              <a:t/>
            </a:r>
            <a:br>
              <a:rPr lang="en-GB" dirty="0" smtClean="0">
                <a:latin typeface="InterFace Black" panose="020B0A03030203020204" pitchFamily="34" charset="0"/>
              </a:rPr>
            </a:br>
            <a:r>
              <a:rPr lang="en-GB" dirty="0" smtClean="0">
                <a:latin typeface="InterFace Black" panose="020B0A03030203020204" pitchFamily="34" charset="0"/>
              </a:rPr>
              <a:t>TRACKING CORPORATE BENEFITS</a:t>
            </a:r>
            <a:endParaRPr lang="en-GB" dirty="0">
              <a:latin typeface="InterFace Black" panose="020B0A03030203020204" pitchFamily="34" charset="0"/>
            </a:endParaRPr>
          </a:p>
        </p:txBody>
      </p:sp>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502024" y="829780"/>
            <a:ext cx="4139952" cy="1303076"/>
          </a:xfrm>
          <a:prstGeom prst="rect">
            <a:avLst/>
          </a:prstGeom>
        </p:spPr>
      </p:pic>
      <p:sp>
        <p:nvSpPr>
          <p:cNvPr id="3" name="TextBox 2"/>
          <p:cNvSpPr txBox="1"/>
          <p:nvPr/>
        </p:nvSpPr>
        <p:spPr>
          <a:xfrm>
            <a:off x="395536" y="4509120"/>
            <a:ext cx="8568952" cy="1508105"/>
          </a:xfrm>
          <a:prstGeom prst="rect">
            <a:avLst/>
          </a:prstGeom>
          <a:noFill/>
        </p:spPr>
        <p:txBody>
          <a:bodyPr wrap="square" rtlCol="0">
            <a:spAutoFit/>
          </a:bodyPr>
          <a:lstStyle/>
          <a:p>
            <a:r>
              <a:rPr lang="en-GB" sz="2400" dirty="0" smtClean="0">
                <a:solidFill>
                  <a:srgbClr val="4A4A49"/>
                </a:solidFill>
                <a:latin typeface="InterFace Bold" panose="020B0803030203020204" pitchFamily="34" charset="0"/>
              </a:rPr>
              <a:t>Ellie Griffiths				Eve Vines</a:t>
            </a:r>
          </a:p>
          <a:p>
            <a:r>
              <a:rPr lang="en-GB" sz="2400" dirty="0" smtClean="0">
                <a:solidFill>
                  <a:srgbClr val="4A4A49"/>
                </a:solidFill>
                <a:latin typeface="InterFace Bold" panose="020B0803030203020204" pitchFamily="34" charset="0"/>
              </a:rPr>
              <a:t>Corporate Relations Manager                Individual </a:t>
            </a:r>
            <a:r>
              <a:rPr lang="en-GB" sz="2400" dirty="0">
                <a:solidFill>
                  <a:srgbClr val="4A4A49"/>
                </a:solidFill>
                <a:latin typeface="InterFace Bold" panose="020B0803030203020204" pitchFamily="34" charset="0"/>
              </a:rPr>
              <a:t>Giving Manager</a:t>
            </a:r>
          </a:p>
          <a:p>
            <a:endParaRPr lang="en-GB" sz="2400" dirty="0" smtClean="0">
              <a:solidFill>
                <a:srgbClr val="4A4A49"/>
              </a:solidFill>
              <a:latin typeface="InterFace Bold" panose="020B0803030203020204" pitchFamily="34" charset="0"/>
            </a:endParaRPr>
          </a:p>
          <a:p>
            <a:pPr algn="r"/>
            <a:endParaRPr lang="en-GB" sz="2000" dirty="0" smtClean="0">
              <a:solidFill>
                <a:srgbClr val="4A4A49"/>
              </a:solidFill>
              <a:latin typeface="InterFace Bold" panose="020B0803030203020204" pitchFamily="34" charset="0"/>
            </a:endParaRPr>
          </a:p>
        </p:txBody>
      </p:sp>
    </p:spTree>
    <p:extLst>
      <p:ext uri="{BB962C8B-B14F-4D97-AF65-F5344CB8AC3E}">
        <p14:creationId xmlns:p14="http://schemas.microsoft.com/office/powerpoint/2010/main" val="133717530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16632"/>
            <a:ext cx="7772400" cy="1470025"/>
          </a:xfrm>
        </p:spPr>
        <p:txBody>
          <a:bodyPr>
            <a:normAutofit/>
          </a:bodyPr>
          <a:lstStyle/>
          <a:p>
            <a:r>
              <a:rPr lang="en-GB" sz="3200" dirty="0" smtClean="0"/>
              <a:t>WHO WE ARE</a:t>
            </a:r>
            <a:endParaRPr lang="en-GB" sz="3200" dirty="0"/>
          </a:p>
        </p:txBody>
      </p:sp>
      <p:pic>
        <p:nvPicPr>
          <p:cNvPr id="1026" name="Picture 2" descr="S:\Marketing, PR and Digital\Images\Orchestra\Full orch Dec 15 c.Upstream Photography\20151201_FullCBSO-6.jp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43936" y="2349500"/>
            <a:ext cx="7656129" cy="31677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530326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260648"/>
            <a:ext cx="7772400" cy="1470025"/>
          </a:xfrm>
        </p:spPr>
        <p:txBody>
          <a:bodyPr>
            <a:normAutofit/>
          </a:bodyPr>
          <a:lstStyle/>
          <a:p>
            <a:r>
              <a:rPr lang="en-GB" sz="3200" dirty="0" smtClean="0"/>
              <a:t>OUR PARTNERS </a:t>
            </a:r>
            <a:endParaRPr lang="en-GB" sz="3200" dirty="0"/>
          </a:p>
        </p:txBody>
      </p:sp>
      <p:pic>
        <p:nvPicPr>
          <p:cNvPr id="1026" name="Picture 2"/>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11560" y="1518068"/>
            <a:ext cx="1948033" cy="8640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792920" y="1513128"/>
            <a:ext cx="1656184" cy="8739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4788024" y="1690956"/>
            <a:ext cx="1440656" cy="518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descr="https://d36uctqrso86dz.cloudfront.net/files/Logos/ubs_semibold_rgbpng.png?mtime=20160927124458"/>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6659599" y="1573874"/>
            <a:ext cx="1377730" cy="752481"/>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ttps://d36uctqrso86dz.cloudfront.net/files/Logos/corporate/gold/deloitte.jpg?mtime=20150419095458"/>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2930786" y="2209275"/>
            <a:ext cx="1152128" cy="1152128"/>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https://d36uctqrso86dz.cloudfront.net/files/Logos/corporate/gold/pwc.jpg?mtime=20150419095459"/>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5059221" y="2326355"/>
            <a:ext cx="878085" cy="87808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s://d36uctqrso86dz.cloudfront.net/files/Logos/26th-August-London-Midland-Logo-forcorppage.jpg?mtime=20160927124701"/>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757484" y="2387104"/>
            <a:ext cx="1656184" cy="882716"/>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https://d36uctqrso86dz.cloudfront.net/files/Logos/corporate/gold/trigon.jpg?mtime=20150419095459"/>
          <p:cNvPicPr>
            <a:picLocks noChangeAspect="1" noChangeArrowheads="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6845331" y="2241705"/>
            <a:ext cx="1028115" cy="1028115"/>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https://d36uctqrso86dz.cloudfront.net/files/Logos/GWLG_RGB-square.jpg?mtime=20160311115004"/>
          <p:cNvPicPr>
            <a:picLocks noChangeAspect="1" noChangeArrowheads="1"/>
          </p:cNvPicPr>
          <p:nvPr/>
        </p:nvPicPr>
        <p:blipFill rotWithShape="1">
          <a:blip r:embed="rId11" cstate="screen">
            <a:extLst>
              <a:ext uri="{28A0092B-C50C-407E-A947-70E740481C1C}">
                <a14:useLocalDpi xmlns:a14="http://schemas.microsoft.com/office/drawing/2010/main"/>
              </a:ext>
            </a:extLst>
          </a:blip>
          <a:srcRect/>
          <a:stretch/>
        </p:blipFill>
        <p:spPr bwMode="auto">
          <a:xfrm>
            <a:off x="901954" y="3520943"/>
            <a:ext cx="1440062" cy="485416"/>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https://d36uctqrso86dz.cloudfront.net/files/Logos/corporate/S-Park-Regis-Birmingham_square.png?mtime=20160818103057"/>
          <p:cNvPicPr>
            <a:picLocks noChangeAspect="1" noChangeArrowheads="1"/>
          </p:cNvPicPr>
          <p:nvPr/>
        </p:nvPicPr>
        <p:blipFill>
          <a:blip r:embed="rId12" cstate="screen">
            <a:extLst>
              <a:ext uri="{28A0092B-C50C-407E-A947-70E740481C1C}">
                <a14:useLocalDpi xmlns:a14="http://schemas.microsoft.com/office/drawing/2010/main"/>
              </a:ext>
            </a:extLst>
          </a:blip>
          <a:srcRect/>
          <a:stretch>
            <a:fillRect/>
          </a:stretch>
        </p:blipFill>
        <p:spPr bwMode="auto">
          <a:xfrm>
            <a:off x="3072785" y="3204440"/>
            <a:ext cx="1238845" cy="1114960"/>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descr="https://d36uctqrso86dz.cloudfront.net/files/Logos/corporate/berwick-partners.jpg?mtime=20150419100409"/>
          <p:cNvPicPr>
            <a:picLocks noChangeAspect="1" noChangeArrowheads="1"/>
          </p:cNvPicPr>
          <p:nvPr/>
        </p:nvPicPr>
        <p:blipFill rotWithShape="1">
          <a:blip r:embed="rId13" cstate="screen">
            <a:extLst>
              <a:ext uri="{28A0092B-C50C-407E-A947-70E740481C1C}">
                <a14:useLocalDpi xmlns:a14="http://schemas.microsoft.com/office/drawing/2010/main"/>
              </a:ext>
            </a:extLst>
          </a:blip>
          <a:srcRect/>
          <a:stretch/>
        </p:blipFill>
        <p:spPr bwMode="auto">
          <a:xfrm>
            <a:off x="6841420" y="3520943"/>
            <a:ext cx="1239861" cy="612776"/>
          </a:xfrm>
          <a:prstGeom prst="rect">
            <a:avLst/>
          </a:prstGeom>
          <a:noFill/>
          <a:extLst>
            <a:ext uri="{909E8E84-426E-40DD-AFC4-6F175D3DCCD1}">
              <a14:hiddenFill xmlns:a14="http://schemas.microsoft.com/office/drawing/2010/main">
                <a:solidFill>
                  <a:srgbClr val="FFFFFF"/>
                </a:solidFill>
              </a14:hiddenFill>
            </a:ext>
          </a:extLst>
        </p:spPr>
      </p:pic>
      <p:pic>
        <p:nvPicPr>
          <p:cNvPr id="1046" name="Picture 22" descr="https://d36uctqrso86dz.cloudfront.net/files/Logos/corporate/clarke-wilmott.jpg?mtime=20150419100410"/>
          <p:cNvPicPr>
            <a:picLocks noChangeAspect="1" noChangeArrowheads="1"/>
          </p:cNvPicPr>
          <p:nvPr/>
        </p:nvPicPr>
        <p:blipFill>
          <a:blip r:embed="rId14" cstate="screen">
            <a:extLst>
              <a:ext uri="{28A0092B-C50C-407E-A947-70E740481C1C}">
                <a14:useLocalDpi xmlns:a14="http://schemas.microsoft.com/office/drawing/2010/main"/>
              </a:ext>
            </a:extLst>
          </a:blip>
          <a:srcRect/>
          <a:stretch>
            <a:fillRect/>
          </a:stretch>
        </p:blipFill>
        <p:spPr bwMode="auto">
          <a:xfrm>
            <a:off x="1138421" y="4296856"/>
            <a:ext cx="763285" cy="763286"/>
          </a:xfrm>
          <a:prstGeom prst="rect">
            <a:avLst/>
          </a:prstGeom>
          <a:noFill/>
          <a:extLst>
            <a:ext uri="{909E8E84-426E-40DD-AFC4-6F175D3DCCD1}">
              <a14:hiddenFill xmlns:a14="http://schemas.microsoft.com/office/drawing/2010/main">
                <a:solidFill>
                  <a:srgbClr val="FFFFFF"/>
                </a:solidFill>
              </a14:hiddenFill>
            </a:ext>
          </a:extLst>
        </p:spPr>
      </p:pic>
      <p:pic>
        <p:nvPicPr>
          <p:cNvPr id="1048" name="Picture 24" descr="https://d36uctqrso86dz.cloudfront.net/files/Logos/corporate/corporate-traveller.jpg?mtime=20150419100411"/>
          <p:cNvPicPr>
            <a:picLocks noChangeAspect="1" noChangeArrowheads="1"/>
          </p:cNvPicPr>
          <p:nvPr/>
        </p:nvPicPr>
        <p:blipFill>
          <a:blip r:embed="rId15" cstate="screen">
            <a:extLst>
              <a:ext uri="{28A0092B-C50C-407E-A947-70E740481C1C}">
                <a14:useLocalDpi xmlns:a14="http://schemas.microsoft.com/office/drawing/2010/main"/>
              </a:ext>
            </a:extLst>
          </a:blip>
          <a:srcRect/>
          <a:stretch>
            <a:fillRect/>
          </a:stretch>
        </p:blipFill>
        <p:spPr bwMode="auto">
          <a:xfrm>
            <a:off x="2388294" y="4182908"/>
            <a:ext cx="1118556" cy="1118557"/>
          </a:xfrm>
          <a:prstGeom prst="rect">
            <a:avLst/>
          </a:prstGeom>
          <a:noFill/>
          <a:extLst>
            <a:ext uri="{909E8E84-426E-40DD-AFC4-6F175D3DCCD1}">
              <a14:hiddenFill xmlns:a14="http://schemas.microsoft.com/office/drawing/2010/main">
                <a:solidFill>
                  <a:srgbClr val="FFFFFF"/>
                </a:solidFill>
              </a14:hiddenFill>
            </a:ext>
          </a:extLst>
        </p:spPr>
      </p:pic>
      <p:pic>
        <p:nvPicPr>
          <p:cNvPr id="1050" name="Picture 26" descr="https://d36uctqrso86dz.cloudfront.net/files/Logos/corporate/jlt.jpg?mtime=20150419100412"/>
          <p:cNvPicPr>
            <a:picLocks noChangeAspect="1" noChangeArrowheads="1"/>
          </p:cNvPicPr>
          <p:nvPr/>
        </p:nvPicPr>
        <p:blipFill>
          <a:blip r:embed="rId16" cstate="screen">
            <a:extLst>
              <a:ext uri="{28A0092B-C50C-407E-A947-70E740481C1C}">
                <a14:useLocalDpi xmlns:a14="http://schemas.microsoft.com/office/drawing/2010/main"/>
              </a:ext>
            </a:extLst>
          </a:blip>
          <a:srcRect/>
          <a:stretch>
            <a:fillRect/>
          </a:stretch>
        </p:blipFill>
        <p:spPr bwMode="auto">
          <a:xfrm>
            <a:off x="4949485" y="3205542"/>
            <a:ext cx="1007863" cy="1007863"/>
          </a:xfrm>
          <a:prstGeom prst="rect">
            <a:avLst/>
          </a:prstGeom>
          <a:noFill/>
          <a:extLst>
            <a:ext uri="{909E8E84-426E-40DD-AFC4-6F175D3DCCD1}">
              <a14:hiddenFill xmlns:a14="http://schemas.microsoft.com/office/drawing/2010/main">
                <a:solidFill>
                  <a:srgbClr val="FFFFFF"/>
                </a:solidFill>
              </a14:hiddenFill>
            </a:ext>
          </a:extLst>
        </p:spPr>
      </p:pic>
      <p:pic>
        <p:nvPicPr>
          <p:cNvPr id="1052" name="Picture 28" descr="https://d36uctqrso86dz.cloudfront.net/files/Logos/corporate/kpmg.jpg?mtime=20150419100412"/>
          <p:cNvPicPr>
            <a:picLocks noChangeAspect="1" noChangeArrowheads="1"/>
          </p:cNvPicPr>
          <p:nvPr/>
        </p:nvPicPr>
        <p:blipFill>
          <a:blip r:embed="rId17" cstate="screen">
            <a:extLst>
              <a:ext uri="{28A0092B-C50C-407E-A947-70E740481C1C}">
                <a14:useLocalDpi xmlns:a14="http://schemas.microsoft.com/office/drawing/2010/main"/>
              </a:ext>
            </a:extLst>
          </a:blip>
          <a:srcRect/>
          <a:stretch>
            <a:fillRect/>
          </a:stretch>
        </p:blipFill>
        <p:spPr bwMode="auto">
          <a:xfrm>
            <a:off x="7050617" y="4182908"/>
            <a:ext cx="1244987" cy="1244988"/>
          </a:xfrm>
          <a:prstGeom prst="rect">
            <a:avLst/>
          </a:prstGeom>
          <a:noFill/>
          <a:extLst>
            <a:ext uri="{909E8E84-426E-40DD-AFC4-6F175D3DCCD1}">
              <a14:hiddenFill xmlns:a14="http://schemas.microsoft.com/office/drawing/2010/main">
                <a:solidFill>
                  <a:srgbClr val="FFFFFF"/>
                </a:solidFill>
              </a14:hiddenFill>
            </a:ext>
          </a:extLst>
        </p:spPr>
      </p:pic>
      <p:pic>
        <p:nvPicPr>
          <p:cNvPr id="1054" name="Picture 30" descr="https://d36uctqrso86dz.cloudfront.net/files/Logos/126254-Lookers-Birmingham-Logo-RGB-square_extremecrop.png?mtime=20150826092315"/>
          <p:cNvPicPr>
            <a:picLocks noChangeAspect="1" noChangeArrowheads="1"/>
          </p:cNvPicPr>
          <p:nvPr/>
        </p:nvPicPr>
        <p:blipFill>
          <a:blip r:embed="rId18" cstate="screen">
            <a:extLst>
              <a:ext uri="{28A0092B-C50C-407E-A947-70E740481C1C}">
                <a14:useLocalDpi xmlns:a14="http://schemas.microsoft.com/office/drawing/2010/main"/>
              </a:ext>
            </a:extLst>
          </a:blip>
          <a:srcRect/>
          <a:stretch>
            <a:fillRect/>
          </a:stretch>
        </p:blipFill>
        <p:spPr bwMode="auto">
          <a:xfrm>
            <a:off x="5325267" y="4150849"/>
            <a:ext cx="1264162" cy="1261568"/>
          </a:xfrm>
          <a:prstGeom prst="rect">
            <a:avLst/>
          </a:prstGeom>
          <a:noFill/>
          <a:extLst>
            <a:ext uri="{909E8E84-426E-40DD-AFC4-6F175D3DCCD1}">
              <a14:hiddenFill xmlns:a14="http://schemas.microsoft.com/office/drawing/2010/main">
                <a:solidFill>
                  <a:srgbClr val="FFFFFF"/>
                </a:solidFill>
              </a14:hiddenFill>
            </a:ext>
          </a:extLst>
        </p:spPr>
      </p:pic>
      <p:pic>
        <p:nvPicPr>
          <p:cNvPr id="1056" name="Picture 32" descr="https://d36uctqrso86dz.cloudfront.net/files/Logos/RSM-Standard-Logo-HR-CMYK_twsquared.png?mtime=20151026092950"/>
          <p:cNvPicPr>
            <a:picLocks noChangeAspect="1" noChangeArrowheads="1"/>
          </p:cNvPicPr>
          <p:nvPr/>
        </p:nvPicPr>
        <p:blipFill>
          <a:blip r:embed="rId19" cstate="screen">
            <a:extLst>
              <a:ext uri="{28A0092B-C50C-407E-A947-70E740481C1C}">
                <a14:useLocalDpi xmlns:a14="http://schemas.microsoft.com/office/drawing/2010/main"/>
              </a:ext>
            </a:extLst>
          </a:blip>
          <a:srcRect/>
          <a:stretch>
            <a:fillRect/>
          </a:stretch>
        </p:blipFill>
        <p:spPr bwMode="auto">
          <a:xfrm>
            <a:off x="3766781" y="4150824"/>
            <a:ext cx="1055351" cy="1055351"/>
          </a:xfrm>
          <a:prstGeom prst="rect">
            <a:avLst/>
          </a:prstGeom>
          <a:noFill/>
          <a:extLst>
            <a:ext uri="{909E8E84-426E-40DD-AFC4-6F175D3DCCD1}">
              <a14:hiddenFill xmlns:a14="http://schemas.microsoft.com/office/drawing/2010/main">
                <a:solidFill>
                  <a:srgbClr val="FFFFFF"/>
                </a:solidFill>
              </a14:hiddenFill>
            </a:ext>
          </a:extLst>
        </p:spPr>
      </p:pic>
      <p:pic>
        <p:nvPicPr>
          <p:cNvPr id="1058" name="Picture 34" descr="https://d36uctqrso86dz.cloudfront.net/files/Logos/corporate/king.jpg?mtime=20150419100412"/>
          <p:cNvPicPr>
            <a:picLocks noChangeAspect="1" noChangeArrowheads="1"/>
          </p:cNvPicPr>
          <p:nvPr/>
        </p:nvPicPr>
        <p:blipFill>
          <a:blip r:embed="rId20">
            <a:extLst>
              <a:ext uri="{28A0092B-C50C-407E-A947-70E740481C1C}">
                <a14:useLocalDpi xmlns:a14="http://schemas.microsoft.com/office/drawing/2010/main"/>
              </a:ext>
            </a:extLst>
          </a:blip>
          <a:srcRect/>
          <a:stretch>
            <a:fillRect/>
          </a:stretch>
        </p:blipFill>
        <p:spPr bwMode="auto">
          <a:xfrm>
            <a:off x="794546" y="5348668"/>
            <a:ext cx="827439" cy="827440"/>
          </a:xfrm>
          <a:prstGeom prst="rect">
            <a:avLst/>
          </a:prstGeom>
          <a:noFill/>
          <a:extLst>
            <a:ext uri="{909E8E84-426E-40DD-AFC4-6F175D3DCCD1}">
              <a14:hiddenFill xmlns:a14="http://schemas.microsoft.com/office/drawing/2010/main">
                <a:solidFill>
                  <a:srgbClr val="FFFFFF"/>
                </a:solidFill>
              </a14:hiddenFill>
            </a:ext>
          </a:extLst>
        </p:spPr>
      </p:pic>
      <p:pic>
        <p:nvPicPr>
          <p:cNvPr id="1060" name="Picture 36" descr="https://d36uctqrso86dz.cloudfront.net/files/Logos/corporate/strategic/New-Birmingham-Airport-logo-4th-Nov-2010_400x400.jpg?mtime=20150512094858"/>
          <p:cNvPicPr>
            <a:picLocks noChangeAspect="1" noChangeArrowheads="1"/>
          </p:cNvPicPr>
          <p:nvPr/>
        </p:nvPicPr>
        <p:blipFill rotWithShape="1">
          <a:blip r:embed="rId21" cstate="screen">
            <a:extLst>
              <a:ext uri="{28A0092B-C50C-407E-A947-70E740481C1C}">
                <a14:useLocalDpi xmlns:a14="http://schemas.microsoft.com/office/drawing/2010/main"/>
              </a:ext>
            </a:extLst>
          </a:blip>
          <a:srcRect/>
          <a:stretch/>
        </p:blipFill>
        <p:spPr bwMode="auto">
          <a:xfrm>
            <a:off x="2184021" y="5153489"/>
            <a:ext cx="1217798" cy="1022619"/>
          </a:xfrm>
          <a:prstGeom prst="rect">
            <a:avLst/>
          </a:prstGeom>
          <a:noFill/>
          <a:extLst>
            <a:ext uri="{909E8E84-426E-40DD-AFC4-6F175D3DCCD1}">
              <a14:hiddenFill xmlns:a14="http://schemas.microsoft.com/office/drawing/2010/main">
                <a:solidFill>
                  <a:srgbClr val="FFFFFF"/>
                </a:solidFill>
              </a14:hiddenFill>
            </a:ext>
          </a:extLst>
        </p:spPr>
      </p:pic>
      <p:pic>
        <p:nvPicPr>
          <p:cNvPr id="1062" name="Picture 38" descr="https://d36uctqrso86dz.cloudfront.net/files/Logos/corporate/strategic/gastro-card-master-cardlogo2011_400x400.jpg?mtime=20150512094809"/>
          <p:cNvPicPr>
            <a:picLocks noChangeAspect="1" noChangeArrowheads="1"/>
          </p:cNvPicPr>
          <p:nvPr/>
        </p:nvPicPr>
        <p:blipFill>
          <a:blip r:embed="rId22" cstate="screen">
            <a:extLst>
              <a:ext uri="{28A0092B-C50C-407E-A947-70E740481C1C}">
                <a14:useLocalDpi xmlns:a14="http://schemas.microsoft.com/office/drawing/2010/main"/>
              </a:ext>
            </a:extLst>
          </a:blip>
          <a:srcRect/>
          <a:stretch>
            <a:fillRect/>
          </a:stretch>
        </p:blipFill>
        <p:spPr bwMode="auto">
          <a:xfrm>
            <a:off x="3748613" y="5384802"/>
            <a:ext cx="971263" cy="971263"/>
          </a:xfrm>
          <a:prstGeom prst="rect">
            <a:avLst/>
          </a:prstGeom>
          <a:noFill/>
          <a:extLst>
            <a:ext uri="{909E8E84-426E-40DD-AFC4-6F175D3DCCD1}">
              <a14:hiddenFill xmlns:a14="http://schemas.microsoft.com/office/drawing/2010/main">
                <a:solidFill>
                  <a:srgbClr val="FFFFFF"/>
                </a:solidFill>
              </a14:hiddenFill>
            </a:ext>
          </a:extLst>
        </p:spPr>
      </p:pic>
      <p:pic>
        <p:nvPicPr>
          <p:cNvPr id="1064" name="Picture 40" descr="https://d36uctqrso86dz.cloudfront.net/files/Logos/corporate/strategic/Orbit_Marketing_colour_stacked_400x400.jpg?mtime=20150512095100"/>
          <p:cNvPicPr>
            <a:picLocks noChangeAspect="1" noChangeArrowheads="1"/>
          </p:cNvPicPr>
          <p:nvPr/>
        </p:nvPicPr>
        <p:blipFill>
          <a:blip r:embed="rId23" cstate="screen">
            <a:extLst>
              <a:ext uri="{28A0092B-C50C-407E-A947-70E740481C1C}">
                <a14:useLocalDpi xmlns:a14="http://schemas.microsoft.com/office/drawing/2010/main"/>
              </a:ext>
            </a:extLst>
          </a:blip>
          <a:srcRect/>
          <a:stretch>
            <a:fillRect/>
          </a:stretch>
        </p:blipFill>
        <p:spPr bwMode="auto">
          <a:xfrm>
            <a:off x="5253456" y="5285830"/>
            <a:ext cx="1070235" cy="1070235"/>
          </a:xfrm>
          <a:prstGeom prst="rect">
            <a:avLst/>
          </a:prstGeom>
          <a:noFill/>
          <a:extLst>
            <a:ext uri="{909E8E84-426E-40DD-AFC4-6F175D3DCCD1}">
              <a14:hiddenFill xmlns:a14="http://schemas.microsoft.com/office/drawing/2010/main">
                <a:solidFill>
                  <a:srgbClr val="FFFFFF"/>
                </a:solidFill>
              </a14:hiddenFill>
            </a:ext>
          </a:extLst>
        </p:spPr>
      </p:pic>
      <p:pic>
        <p:nvPicPr>
          <p:cNvPr id="1066" name="Picture 42" descr="https://d36uctqrso86dz.cloudfront.net/files/Logos/bcu-conservatoire.png?mtime=20150909160724"/>
          <p:cNvPicPr>
            <a:picLocks noChangeAspect="1" noChangeArrowheads="1"/>
          </p:cNvPicPr>
          <p:nvPr/>
        </p:nvPicPr>
        <p:blipFill rotWithShape="1">
          <a:blip r:embed="rId24" cstate="screen">
            <a:extLst>
              <a:ext uri="{28A0092B-C50C-407E-A947-70E740481C1C}">
                <a14:useLocalDpi xmlns:a14="http://schemas.microsoft.com/office/drawing/2010/main"/>
              </a:ext>
            </a:extLst>
          </a:blip>
          <a:srcRect/>
          <a:stretch/>
        </p:blipFill>
        <p:spPr bwMode="auto">
          <a:xfrm>
            <a:off x="6659599" y="5612818"/>
            <a:ext cx="1644766" cy="4162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374065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332656"/>
            <a:ext cx="7772400" cy="1470025"/>
          </a:xfrm>
        </p:spPr>
        <p:txBody>
          <a:bodyPr>
            <a:normAutofit/>
          </a:bodyPr>
          <a:lstStyle/>
          <a:p>
            <a:r>
              <a:rPr lang="en-GB" sz="3200" dirty="0" smtClean="0"/>
              <a:t>WHAT WE USED TO DO….</a:t>
            </a:r>
            <a:endParaRPr lang="en-GB" sz="3200" dirty="0"/>
          </a:p>
        </p:txBody>
      </p:sp>
      <p:pic>
        <p:nvPicPr>
          <p:cNvPr id="2050" name="Picture 2" descr="Image result for excel hell"/>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231740" y="1268760"/>
            <a:ext cx="4680520" cy="47641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784391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260648"/>
            <a:ext cx="7772400" cy="1470025"/>
          </a:xfrm>
        </p:spPr>
        <p:txBody>
          <a:bodyPr>
            <a:normAutofit/>
          </a:bodyPr>
          <a:lstStyle/>
          <a:p>
            <a:r>
              <a:rPr lang="en-GB" sz="3200" dirty="0" smtClean="0"/>
              <a:t>WHAT WE DO NOW….</a:t>
            </a:r>
            <a:endParaRPr lang="en-GB" sz="3200" dirty="0"/>
          </a:p>
        </p:txBody>
      </p:sp>
      <p:pic>
        <p:nvPicPr>
          <p:cNvPr id="3074" name="Picture 2" descr="Image result for Tessitura"/>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203848" y="3240125"/>
            <a:ext cx="4711181" cy="2120032"/>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Image result for halo saint"/>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403648" y="2708920"/>
            <a:ext cx="4490864" cy="17813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784391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260648"/>
            <a:ext cx="7772400" cy="1470025"/>
          </a:xfrm>
        </p:spPr>
        <p:txBody>
          <a:bodyPr>
            <a:normAutofit/>
          </a:bodyPr>
          <a:lstStyle/>
          <a:p>
            <a:r>
              <a:rPr lang="en-GB" sz="3200" dirty="0" smtClean="0"/>
              <a:t>TRACKING ALLOWANCES</a:t>
            </a:r>
            <a:endParaRPr lang="en-GB" sz="3200" dirty="0"/>
          </a:p>
        </p:txBody>
      </p:sp>
      <p:pic>
        <p:nvPicPr>
          <p:cNvPr id="3" name="Picture 2"/>
          <p:cNvPicPr/>
          <p:nvPr/>
        </p:nvPicPr>
        <p:blipFill rotWithShape="1">
          <a:blip r:embed="rId3" cstate="screen">
            <a:extLst>
              <a:ext uri="{28A0092B-C50C-407E-A947-70E740481C1C}">
                <a14:useLocalDpi xmlns:a14="http://schemas.microsoft.com/office/drawing/2010/main"/>
              </a:ext>
            </a:extLst>
          </a:blip>
          <a:srcRect/>
          <a:stretch/>
        </p:blipFill>
        <p:spPr bwMode="auto">
          <a:xfrm>
            <a:off x="251520" y="1700808"/>
            <a:ext cx="8640959" cy="3528090"/>
          </a:xfrm>
          <a:prstGeom prst="rect">
            <a:avLst/>
          </a:prstGeom>
          <a:ln>
            <a:noFill/>
          </a:ln>
          <a:extLst>
            <a:ext uri="{53640926-AAD7-44D8-BBD7-CCE9431645EC}">
              <a14:shadowObscured xmlns:a14="http://schemas.microsoft.com/office/drawing/2010/main"/>
            </a:ext>
          </a:extLst>
        </p:spPr>
      </p:pic>
      <p:sp>
        <p:nvSpPr>
          <p:cNvPr id="4" name="Rectangle 3"/>
          <p:cNvSpPr/>
          <p:nvPr/>
        </p:nvSpPr>
        <p:spPr>
          <a:xfrm>
            <a:off x="4571999" y="3464853"/>
            <a:ext cx="504056" cy="45042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251520" y="3411224"/>
            <a:ext cx="1811498" cy="504057"/>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5994352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p:nvPr/>
        </p:nvPicPr>
        <p:blipFill rotWithShape="1">
          <a:blip r:embed="rId3" cstate="screen">
            <a:extLst>
              <a:ext uri="{28A0092B-C50C-407E-A947-70E740481C1C}">
                <a14:useLocalDpi xmlns:a14="http://schemas.microsoft.com/office/drawing/2010/main"/>
              </a:ext>
            </a:extLst>
          </a:blip>
          <a:srcRect/>
          <a:stretch/>
        </p:blipFill>
        <p:spPr bwMode="auto">
          <a:xfrm>
            <a:off x="395536" y="1484784"/>
            <a:ext cx="8316416" cy="3021186"/>
          </a:xfrm>
          <a:prstGeom prst="rect">
            <a:avLst/>
          </a:prstGeom>
          <a:ln>
            <a:noFill/>
          </a:ln>
          <a:extLst>
            <a:ext uri="{53640926-AAD7-44D8-BBD7-CCE9431645EC}">
              <a14:shadowObscured xmlns:a14="http://schemas.microsoft.com/office/drawing/2010/main"/>
            </a:ext>
          </a:extLst>
        </p:spPr>
      </p:pic>
      <p:sp>
        <p:nvSpPr>
          <p:cNvPr id="4" name="Rectangle 3"/>
          <p:cNvSpPr/>
          <p:nvPr/>
        </p:nvSpPr>
        <p:spPr>
          <a:xfrm>
            <a:off x="395536" y="3212976"/>
            <a:ext cx="2592288" cy="79208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1"/>
          <p:cNvSpPr>
            <a:spLocks noGrp="1"/>
          </p:cNvSpPr>
          <p:nvPr>
            <p:ph type="ctrTitle"/>
          </p:nvPr>
        </p:nvSpPr>
        <p:spPr>
          <a:xfrm>
            <a:off x="611560" y="260648"/>
            <a:ext cx="7772400" cy="1470025"/>
          </a:xfrm>
        </p:spPr>
        <p:txBody>
          <a:bodyPr>
            <a:normAutofit/>
          </a:bodyPr>
          <a:lstStyle/>
          <a:p>
            <a:pPr algn="l"/>
            <a:r>
              <a:rPr lang="en-GB" sz="2400" dirty="0" smtClean="0"/>
              <a:t>TRACKING ALLOWANCES CONTD…</a:t>
            </a:r>
            <a:endParaRPr lang="en-GB" sz="2400" dirty="0"/>
          </a:p>
        </p:txBody>
      </p:sp>
    </p:spTree>
    <p:extLst>
      <p:ext uri="{BB962C8B-B14F-4D97-AF65-F5344CB8AC3E}">
        <p14:creationId xmlns:p14="http://schemas.microsoft.com/office/powerpoint/2010/main" val="145994352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260648"/>
            <a:ext cx="7772400" cy="1470025"/>
          </a:xfrm>
        </p:spPr>
        <p:txBody>
          <a:bodyPr>
            <a:normAutofit/>
          </a:bodyPr>
          <a:lstStyle/>
          <a:p>
            <a:r>
              <a:rPr lang="en-GB" sz="3200" dirty="0" smtClean="0"/>
              <a:t>ACCOUNT MANAGEMENT</a:t>
            </a:r>
            <a:endParaRPr lang="en-GB" sz="3200" dirty="0"/>
          </a:p>
        </p:txBody>
      </p:sp>
      <p:pic>
        <p:nvPicPr>
          <p:cNvPr id="3" name="Picture 2"/>
          <p:cNvPicPr/>
          <p:nvPr/>
        </p:nvPicPr>
        <p:blipFill rotWithShape="1">
          <a:blip r:embed="rId3" cstate="screen">
            <a:extLst>
              <a:ext uri="{28A0092B-C50C-407E-A947-70E740481C1C}">
                <a14:useLocalDpi xmlns:a14="http://schemas.microsoft.com/office/drawing/2010/main"/>
              </a:ext>
            </a:extLst>
          </a:blip>
          <a:srcRect/>
          <a:stretch/>
        </p:blipFill>
        <p:spPr bwMode="auto">
          <a:xfrm>
            <a:off x="738124" y="1628800"/>
            <a:ext cx="7925152" cy="2071844"/>
          </a:xfrm>
          <a:prstGeom prst="rect">
            <a:avLst/>
          </a:prstGeom>
          <a:ln>
            <a:noFill/>
          </a:ln>
          <a:extLst>
            <a:ext uri="{53640926-AAD7-44D8-BBD7-CCE9431645EC}">
              <a14:shadowObscured xmlns:a14="http://schemas.microsoft.com/office/drawing/2010/main"/>
            </a:ext>
          </a:extLst>
        </p:spPr>
      </p:pic>
      <p:pic>
        <p:nvPicPr>
          <p:cNvPr id="5" name="Picture 4"/>
          <p:cNvPicPr/>
          <p:nvPr/>
        </p:nvPicPr>
        <p:blipFill rotWithShape="1">
          <a:blip r:embed="rId4" cstate="screen">
            <a:extLst>
              <a:ext uri="{28A0092B-C50C-407E-A947-70E740481C1C}">
                <a14:useLocalDpi xmlns:a14="http://schemas.microsoft.com/office/drawing/2010/main"/>
              </a:ext>
            </a:extLst>
          </a:blip>
          <a:srcRect/>
          <a:stretch/>
        </p:blipFill>
        <p:spPr bwMode="auto">
          <a:xfrm>
            <a:off x="2817508" y="4077072"/>
            <a:ext cx="5845175" cy="1606550"/>
          </a:xfrm>
          <a:prstGeom prst="rect">
            <a:avLst/>
          </a:prstGeom>
          <a:ln>
            <a:noFill/>
          </a:ln>
          <a:extLst>
            <a:ext uri="{53640926-AAD7-44D8-BBD7-CCE9431645EC}">
              <a14:shadowObscured xmlns:a14="http://schemas.microsoft.com/office/drawing/2010/main"/>
            </a:ext>
          </a:extLst>
        </p:spPr>
      </p:pic>
      <p:sp>
        <p:nvSpPr>
          <p:cNvPr id="4" name="Rectangle 3"/>
          <p:cNvSpPr/>
          <p:nvPr/>
        </p:nvSpPr>
        <p:spPr>
          <a:xfrm>
            <a:off x="738124" y="3068960"/>
            <a:ext cx="4481948" cy="28803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6228184" y="4293096"/>
            <a:ext cx="1512168" cy="1390526"/>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5994352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p:nvPr/>
        </p:nvPicPr>
        <p:blipFill rotWithShape="1">
          <a:blip r:embed="rId3" cstate="screen">
            <a:extLst>
              <a:ext uri="{28A0092B-C50C-407E-A947-70E740481C1C}">
                <a14:useLocalDpi xmlns:a14="http://schemas.microsoft.com/office/drawing/2010/main"/>
              </a:ext>
            </a:extLst>
          </a:blip>
          <a:srcRect/>
          <a:stretch/>
        </p:blipFill>
        <p:spPr bwMode="auto">
          <a:xfrm>
            <a:off x="4932040" y="2420888"/>
            <a:ext cx="3262064" cy="3393953"/>
          </a:xfrm>
          <a:prstGeom prst="rect">
            <a:avLst/>
          </a:prstGeom>
          <a:ln>
            <a:noFill/>
          </a:ln>
          <a:extLst>
            <a:ext uri="{53640926-AAD7-44D8-BBD7-CCE9431645EC}">
              <a14:shadowObscured xmlns:a14="http://schemas.microsoft.com/office/drawing/2010/main"/>
            </a:ext>
          </a:extLst>
        </p:spPr>
      </p:pic>
      <p:pic>
        <p:nvPicPr>
          <p:cNvPr id="7" name="Picture 6"/>
          <p:cNvPicPr/>
          <p:nvPr/>
        </p:nvPicPr>
        <p:blipFill rotWithShape="1">
          <a:blip r:embed="rId4" cstate="screen">
            <a:extLst>
              <a:ext uri="{28A0092B-C50C-407E-A947-70E740481C1C}">
                <a14:useLocalDpi xmlns:a14="http://schemas.microsoft.com/office/drawing/2010/main"/>
              </a:ext>
            </a:extLst>
          </a:blip>
          <a:srcRect/>
          <a:stretch/>
        </p:blipFill>
        <p:spPr bwMode="auto">
          <a:xfrm>
            <a:off x="611560" y="1451625"/>
            <a:ext cx="3168352" cy="2802622"/>
          </a:xfrm>
          <a:prstGeom prst="rect">
            <a:avLst/>
          </a:prstGeom>
          <a:ln>
            <a:noFill/>
          </a:ln>
          <a:extLst>
            <a:ext uri="{53640926-AAD7-44D8-BBD7-CCE9431645EC}">
              <a14:shadowObscured xmlns:a14="http://schemas.microsoft.com/office/drawing/2010/main"/>
            </a:ext>
          </a:extLst>
        </p:spPr>
      </p:pic>
      <p:cxnSp>
        <p:nvCxnSpPr>
          <p:cNvPr id="9" name="Straight Arrow Connector 8"/>
          <p:cNvCxnSpPr/>
          <p:nvPr/>
        </p:nvCxnSpPr>
        <p:spPr>
          <a:xfrm>
            <a:off x="2435037" y="3446453"/>
            <a:ext cx="3721139" cy="1278691"/>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sp>
        <p:nvSpPr>
          <p:cNvPr id="10" name="Rectangle 9"/>
          <p:cNvSpPr/>
          <p:nvPr/>
        </p:nvSpPr>
        <p:spPr>
          <a:xfrm>
            <a:off x="2139591" y="3014405"/>
            <a:ext cx="288032" cy="864096"/>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6156176" y="4117864"/>
            <a:ext cx="288032" cy="864096"/>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itle 1"/>
          <p:cNvSpPr>
            <a:spLocks noGrp="1"/>
          </p:cNvSpPr>
          <p:nvPr>
            <p:ph type="ctrTitle"/>
          </p:nvPr>
        </p:nvSpPr>
        <p:spPr>
          <a:xfrm>
            <a:off x="611560" y="260648"/>
            <a:ext cx="7772400" cy="1470025"/>
          </a:xfrm>
        </p:spPr>
        <p:txBody>
          <a:bodyPr anchor="t">
            <a:normAutofit/>
          </a:bodyPr>
          <a:lstStyle/>
          <a:p>
            <a:pPr algn="l"/>
            <a:r>
              <a:rPr lang="en-GB" sz="2400" dirty="0" smtClean="0"/>
              <a:t/>
            </a:r>
            <a:br>
              <a:rPr lang="en-GB" sz="2400" dirty="0" smtClean="0"/>
            </a:br>
            <a:r>
              <a:rPr lang="en-GB" sz="2400" dirty="0" smtClean="0"/>
              <a:t>ACCOUNT MANAGEMENT CONTD</a:t>
            </a:r>
            <a:endParaRPr lang="en-GB" sz="2400" dirty="0"/>
          </a:p>
        </p:txBody>
      </p:sp>
    </p:spTree>
    <p:extLst>
      <p:ext uri="{BB962C8B-B14F-4D97-AF65-F5344CB8AC3E}">
        <p14:creationId xmlns:p14="http://schemas.microsoft.com/office/powerpoint/2010/main" val="145994352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p:nvPr/>
        </p:nvPicPr>
        <p:blipFill rotWithShape="1">
          <a:blip r:embed="rId3" cstate="screen">
            <a:extLst>
              <a:ext uri="{28A0092B-C50C-407E-A947-70E740481C1C}">
                <a14:useLocalDpi xmlns:a14="http://schemas.microsoft.com/office/drawing/2010/main"/>
              </a:ext>
            </a:extLst>
          </a:blip>
          <a:srcRect/>
          <a:stretch/>
        </p:blipFill>
        <p:spPr bwMode="auto">
          <a:xfrm>
            <a:off x="251520" y="1412776"/>
            <a:ext cx="8568952" cy="4392488"/>
          </a:xfrm>
          <a:prstGeom prst="rect">
            <a:avLst/>
          </a:prstGeom>
          <a:ln>
            <a:noFill/>
          </a:ln>
          <a:extLst>
            <a:ext uri="{53640926-AAD7-44D8-BBD7-CCE9431645EC}">
              <a14:shadowObscured xmlns:a14="http://schemas.microsoft.com/office/drawing/2010/main"/>
            </a:ext>
          </a:extLst>
        </p:spPr>
      </p:pic>
      <p:sp>
        <p:nvSpPr>
          <p:cNvPr id="3" name="Title 1"/>
          <p:cNvSpPr>
            <a:spLocks noGrp="1"/>
          </p:cNvSpPr>
          <p:nvPr>
            <p:ph type="ctrTitle"/>
          </p:nvPr>
        </p:nvSpPr>
        <p:spPr>
          <a:xfrm>
            <a:off x="611560" y="260648"/>
            <a:ext cx="7772400" cy="1470025"/>
          </a:xfrm>
        </p:spPr>
        <p:txBody>
          <a:bodyPr anchor="t">
            <a:normAutofit/>
          </a:bodyPr>
          <a:lstStyle/>
          <a:p>
            <a:pPr algn="l"/>
            <a:r>
              <a:rPr lang="en-GB" sz="2400" dirty="0" smtClean="0"/>
              <a:t/>
            </a:r>
            <a:br>
              <a:rPr lang="en-GB" sz="2400" dirty="0" smtClean="0"/>
            </a:br>
            <a:r>
              <a:rPr lang="en-GB" sz="2400" dirty="0" smtClean="0"/>
              <a:t>ACCOUNT MANAGEMENT CONTD</a:t>
            </a:r>
            <a:endParaRPr lang="en-GB" sz="2400" dirty="0"/>
          </a:p>
        </p:txBody>
      </p:sp>
    </p:spTree>
    <p:extLst>
      <p:ext uri="{BB962C8B-B14F-4D97-AF65-F5344CB8AC3E}">
        <p14:creationId xmlns:p14="http://schemas.microsoft.com/office/powerpoint/2010/main" val="145994352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260648"/>
            <a:ext cx="7772400" cy="1470025"/>
          </a:xfrm>
        </p:spPr>
        <p:txBody>
          <a:bodyPr>
            <a:normAutofit/>
          </a:bodyPr>
          <a:lstStyle/>
          <a:p>
            <a:r>
              <a:rPr lang="en-GB" sz="3200" dirty="0" smtClean="0"/>
              <a:t>REPORTING</a:t>
            </a:r>
            <a:endParaRPr lang="en-GB" sz="3200" dirty="0"/>
          </a:p>
        </p:txBody>
      </p:sp>
      <p:pic>
        <p:nvPicPr>
          <p:cNvPr id="4" name="Picture 3"/>
          <p:cNvPicPr/>
          <p:nvPr/>
        </p:nvPicPr>
        <p:blipFill rotWithShape="1">
          <a:blip r:embed="rId3"/>
          <a:srcRect r="68148" b="31919"/>
          <a:stretch/>
        </p:blipFill>
        <p:spPr bwMode="auto">
          <a:xfrm>
            <a:off x="1403648" y="1628800"/>
            <a:ext cx="5773420" cy="4608512"/>
          </a:xfrm>
          <a:prstGeom prst="rect">
            <a:avLst/>
          </a:prstGeom>
          <a:noFill/>
          <a:ln>
            <a:noFill/>
          </a:ln>
          <a:extLst>
            <a:ext uri="{53640926-AAD7-44D8-BBD7-CCE9431645EC}">
              <a14:shadowObscured xmlns:a14="http://schemas.microsoft.com/office/drawing/2010/main"/>
            </a:ext>
          </a:extLst>
        </p:spPr>
      </p:pic>
      <p:sp>
        <p:nvSpPr>
          <p:cNvPr id="3" name="Rectangle 2"/>
          <p:cNvSpPr/>
          <p:nvPr/>
        </p:nvSpPr>
        <p:spPr>
          <a:xfrm>
            <a:off x="1403648" y="4365104"/>
            <a:ext cx="2886710" cy="43204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5652120" y="4365104"/>
            <a:ext cx="360040" cy="28803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5994352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260648"/>
            <a:ext cx="7772400" cy="1470025"/>
          </a:xfrm>
        </p:spPr>
        <p:txBody>
          <a:bodyPr>
            <a:normAutofit/>
          </a:bodyPr>
          <a:lstStyle/>
          <a:p>
            <a:r>
              <a:rPr lang="en-GB" sz="3200" dirty="0" smtClean="0"/>
              <a:t>PROS</a:t>
            </a:r>
            <a:endParaRPr lang="en-GB" sz="3200" dirty="0"/>
          </a:p>
        </p:txBody>
      </p:sp>
      <p:sp>
        <p:nvSpPr>
          <p:cNvPr id="3" name="TextBox 2"/>
          <p:cNvSpPr txBox="1"/>
          <p:nvPr/>
        </p:nvSpPr>
        <p:spPr>
          <a:xfrm>
            <a:off x="539552" y="1628800"/>
            <a:ext cx="8352928" cy="4585871"/>
          </a:xfrm>
          <a:prstGeom prst="rect">
            <a:avLst/>
          </a:prstGeom>
          <a:noFill/>
        </p:spPr>
        <p:txBody>
          <a:bodyPr wrap="square" rtlCol="0">
            <a:spAutoFit/>
          </a:bodyPr>
          <a:lstStyle/>
          <a:p>
            <a:r>
              <a:rPr lang="en-GB" sz="3200" cap="all" dirty="0" smtClean="0">
                <a:solidFill>
                  <a:srgbClr val="4A4A49"/>
                </a:solidFill>
                <a:latin typeface="InterFace Black" panose="020B0A03030203020204" pitchFamily="34" charset="0"/>
              </a:rPr>
              <a:t>Why it works for us…</a:t>
            </a:r>
          </a:p>
          <a:p>
            <a:endParaRPr lang="en-GB" sz="2800" dirty="0">
              <a:solidFill>
                <a:srgbClr val="4A4A49"/>
              </a:solidFill>
              <a:latin typeface="InterFace Bold" panose="020B0803030203020204" pitchFamily="34" charset="0"/>
            </a:endParaRPr>
          </a:p>
          <a:p>
            <a:pPr marL="342900" indent="-342900">
              <a:buFont typeface="Arial" panose="020B0604020202020204" pitchFamily="34" charset="0"/>
              <a:buChar char="•"/>
            </a:pPr>
            <a:r>
              <a:rPr lang="en-GB" sz="2800" dirty="0" smtClean="0">
                <a:solidFill>
                  <a:srgbClr val="4A4A49"/>
                </a:solidFill>
                <a:latin typeface="InterFace Bold" panose="020B0803030203020204" pitchFamily="34" charset="0"/>
              </a:rPr>
              <a:t>It’s the best way to track ticket history, as we don’t run our own Box Office</a:t>
            </a:r>
          </a:p>
          <a:p>
            <a:pPr marL="342900" indent="-342900">
              <a:buFont typeface="Arial" panose="020B0604020202020204" pitchFamily="34" charset="0"/>
              <a:buChar char="•"/>
            </a:pPr>
            <a:r>
              <a:rPr lang="en-GB" sz="2800" dirty="0" smtClean="0">
                <a:solidFill>
                  <a:srgbClr val="4A4A49"/>
                </a:solidFill>
                <a:latin typeface="InterFace Bold" panose="020B0803030203020204" pitchFamily="34" charset="0"/>
              </a:rPr>
              <a:t>It’s manual, but we have the capacity to deal with this as the volume of Corporate Supporters is manageable</a:t>
            </a:r>
          </a:p>
          <a:p>
            <a:pPr marL="342900" indent="-342900">
              <a:buFont typeface="Arial" panose="020B0604020202020204" pitchFamily="34" charset="0"/>
              <a:buChar char="•"/>
            </a:pPr>
            <a:r>
              <a:rPr lang="en-GB" sz="2800" dirty="0" smtClean="0">
                <a:solidFill>
                  <a:srgbClr val="4A4A49"/>
                </a:solidFill>
                <a:latin typeface="InterFace Bold" panose="020B0803030203020204" pitchFamily="34" charset="0"/>
              </a:rPr>
              <a:t>The Attributes and Activities tab are flexible enough to easily add items in the systems tables.</a:t>
            </a:r>
          </a:p>
          <a:p>
            <a:endParaRPr lang="en-GB" dirty="0" smtClean="0">
              <a:latin typeface="InterFace Bold" panose="020B0803030203020204" pitchFamily="34" charset="0"/>
            </a:endParaRP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145994352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260648"/>
            <a:ext cx="7772400" cy="1470025"/>
          </a:xfrm>
        </p:spPr>
        <p:txBody>
          <a:bodyPr>
            <a:normAutofit/>
          </a:bodyPr>
          <a:lstStyle/>
          <a:p>
            <a:r>
              <a:rPr lang="en-GB" sz="3200" dirty="0" smtClean="0"/>
              <a:t>CONS</a:t>
            </a:r>
            <a:endParaRPr lang="en-GB" sz="3200" dirty="0"/>
          </a:p>
        </p:txBody>
      </p:sp>
      <p:sp>
        <p:nvSpPr>
          <p:cNvPr id="3" name="TextBox 2"/>
          <p:cNvSpPr txBox="1"/>
          <p:nvPr/>
        </p:nvSpPr>
        <p:spPr>
          <a:xfrm>
            <a:off x="539552" y="1628800"/>
            <a:ext cx="8352928" cy="3662541"/>
          </a:xfrm>
          <a:prstGeom prst="rect">
            <a:avLst/>
          </a:prstGeom>
          <a:noFill/>
        </p:spPr>
        <p:txBody>
          <a:bodyPr wrap="square" rtlCol="0">
            <a:spAutoFit/>
          </a:bodyPr>
          <a:lstStyle/>
          <a:p>
            <a:endParaRPr lang="en-GB" sz="3200" dirty="0">
              <a:solidFill>
                <a:srgbClr val="4A4A49"/>
              </a:solidFill>
              <a:latin typeface="InterFace Bold" panose="020B0803030203020204" pitchFamily="34" charset="0"/>
            </a:endParaRPr>
          </a:p>
          <a:p>
            <a:r>
              <a:rPr lang="en-GB" sz="3600" cap="all" dirty="0" smtClean="0">
                <a:solidFill>
                  <a:srgbClr val="4A4A49"/>
                </a:solidFill>
                <a:latin typeface="InterFace Black" panose="020B0A03030203020204" pitchFamily="34" charset="0"/>
              </a:rPr>
              <a:t>To think about…</a:t>
            </a:r>
            <a:endParaRPr lang="en-GB" sz="3600" cap="all" dirty="0">
              <a:solidFill>
                <a:srgbClr val="4A4A49"/>
              </a:solidFill>
              <a:latin typeface="InterFace Black" panose="020B0A03030203020204" pitchFamily="34" charset="0"/>
            </a:endParaRPr>
          </a:p>
          <a:p>
            <a:pPr marL="342900" indent="-342900">
              <a:buFont typeface="Arial" panose="020B0604020202020204" pitchFamily="34" charset="0"/>
              <a:buChar char="•"/>
            </a:pPr>
            <a:r>
              <a:rPr lang="en-GB" sz="3200" dirty="0" smtClean="0">
                <a:solidFill>
                  <a:srgbClr val="4A4A49"/>
                </a:solidFill>
                <a:latin typeface="InterFace Bold" panose="020B0803030203020204" pitchFamily="34" charset="0"/>
              </a:rPr>
              <a:t>We have had to create a custom report to pull out the info we want.</a:t>
            </a:r>
          </a:p>
          <a:p>
            <a:pPr marL="342900" indent="-342900">
              <a:buFont typeface="Arial" panose="020B0604020202020204" pitchFamily="34" charset="0"/>
              <a:buChar char="•"/>
            </a:pPr>
            <a:r>
              <a:rPr lang="en-GB" sz="3200" dirty="0" smtClean="0">
                <a:solidFill>
                  <a:srgbClr val="4A4A49"/>
                </a:solidFill>
                <a:latin typeface="InterFace Bold" panose="020B0803030203020204" pitchFamily="34" charset="0"/>
              </a:rPr>
              <a:t>It’s manual!  </a:t>
            </a:r>
          </a:p>
          <a:p>
            <a:pPr marL="342900" indent="-342900">
              <a:buFont typeface="Arial" panose="020B0604020202020204" pitchFamily="34" charset="0"/>
              <a:buChar char="•"/>
            </a:pPr>
            <a:r>
              <a:rPr lang="en-GB" sz="3200" dirty="0" smtClean="0">
                <a:solidFill>
                  <a:srgbClr val="4A4A49"/>
                </a:solidFill>
                <a:latin typeface="InterFace Bold" panose="020B0803030203020204" pitchFamily="34" charset="0"/>
              </a:rPr>
              <a:t>It doesn’t track ALL corporate benefits</a:t>
            </a:r>
          </a:p>
          <a:p>
            <a:endParaRPr lang="en-GB" dirty="0" smtClean="0">
              <a:latin typeface="InterFace Bold" panose="020B0803030203020204" pitchFamily="34" charset="0"/>
            </a:endParaRP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111053673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9816" y="2275131"/>
            <a:ext cx="7772400" cy="1470025"/>
          </a:xfrm>
        </p:spPr>
        <p:txBody>
          <a:bodyPr>
            <a:normAutofit fontScale="90000"/>
          </a:bodyPr>
          <a:lstStyle/>
          <a:p>
            <a:r>
              <a:rPr lang="en-GB" sz="3200" dirty="0" smtClean="0"/>
              <a:t>CONTACT FOR QUESTIONS</a:t>
            </a:r>
            <a:br>
              <a:rPr lang="en-GB" sz="3200" dirty="0" smtClean="0"/>
            </a:br>
            <a:r>
              <a:rPr lang="en-GB" sz="3200" dirty="0" smtClean="0"/>
              <a:t/>
            </a:r>
            <a:br>
              <a:rPr lang="en-GB" sz="3200" dirty="0" smtClean="0"/>
            </a:br>
            <a:r>
              <a:rPr lang="en-GB" sz="3200" dirty="0" smtClean="0">
                <a:latin typeface="InterFace Bold" panose="020B0803030203020204" pitchFamily="34" charset="0"/>
              </a:rPr>
              <a:t>Ellie Griffiths</a:t>
            </a:r>
            <a:br>
              <a:rPr lang="en-GB" sz="3200" dirty="0" smtClean="0">
                <a:latin typeface="InterFace Bold" panose="020B0803030203020204" pitchFamily="34" charset="0"/>
              </a:rPr>
            </a:br>
            <a:r>
              <a:rPr lang="en-GB" sz="3200" dirty="0" smtClean="0">
                <a:latin typeface="InterFace Bold" panose="020B0803030203020204" pitchFamily="34" charset="0"/>
              </a:rPr>
              <a:t>Corporate </a:t>
            </a:r>
            <a:r>
              <a:rPr lang="en-GB" sz="3200" dirty="0">
                <a:latin typeface="InterFace Bold" panose="020B0803030203020204" pitchFamily="34" charset="0"/>
              </a:rPr>
              <a:t>Relations Manager</a:t>
            </a:r>
            <a:br>
              <a:rPr lang="en-GB" sz="3200" dirty="0">
                <a:latin typeface="InterFace Bold" panose="020B0803030203020204" pitchFamily="34" charset="0"/>
              </a:rPr>
            </a:br>
            <a:r>
              <a:rPr lang="en-GB" sz="3200" dirty="0" smtClean="0">
                <a:latin typeface="InterFace Bold" panose="020B0803030203020204" pitchFamily="34" charset="0"/>
              </a:rPr>
              <a:t/>
            </a:r>
            <a:br>
              <a:rPr lang="en-GB" sz="3200" dirty="0" smtClean="0">
                <a:latin typeface="InterFace Bold" panose="020B0803030203020204" pitchFamily="34" charset="0"/>
              </a:rPr>
            </a:br>
            <a:r>
              <a:rPr lang="en-GB" sz="3200" dirty="0" smtClean="0">
                <a:solidFill>
                  <a:srgbClr val="4A4A49"/>
                </a:solidFill>
                <a:latin typeface="InterFace Bold" panose="020B0803030203020204" pitchFamily="34" charset="0"/>
              </a:rPr>
              <a:t>egriffiths@cbso.co.uk</a:t>
            </a:r>
            <a:r>
              <a:rPr lang="en-GB" sz="3200" dirty="0" smtClean="0">
                <a:latin typeface="InterFace Bold" panose="020B0803030203020204" pitchFamily="34" charset="0"/>
              </a:rPr>
              <a:t/>
            </a:r>
            <a:br>
              <a:rPr lang="en-GB" sz="3200" dirty="0" smtClean="0">
                <a:latin typeface="InterFace Bold" panose="020B0803030203020204" pitchFamily="34" charset="0"/>
              </a:rPr>
            </a:br>
            <a:endParaRPr lang="en-GB" sz="3200" dirty="0">
              <a:latin typeface="InterFace Bold" panose="020B0803030203020204" pitchFamily="34" charset="0"/>
            </a:endParaRPr>
          </a:p>
        </p:txBody>
      </p:sp>
      <p:sp>
        <p:nvSpPr>
          <p:cNvPr id="3" name="TextBox 2"/>
          <p:cNvSpPr txBox="1"/>
          <p:nvPr/>
        </p:nvSpPr>
        <p:spPr>
          <a:xfrm>
            <a:off x="539552" y="1628800"/>
            <a:ext cx="8352928" cy="646331"/>
          </a:xfrm>
          <a:prstGeom prst="rect">
            <a:avLst/>
          </a:prstGeom>
          <a:noFill/>
        </p:spPr>
        <p:txBody>
          <a:bodyPr wrap="square" rtlCol="0">
            <a:spAutoFit/>
          </a:bodyPr>
          <a:lstStyle/>
          <a:p>
            <a:endParaRPr lang="en-GB" dirty="0" smtClean="0">
              <a:latin typeface="InterFace Bold" panose="020B0803030203020204" pitchFamily="34" charset="0"/>
            </a:endParaRP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111053673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6128"/>
          <a:stretch/>
        </p:blipFill>
        <p:spPr bwMode="auto">
          <a:xfrm>
            <a:off x="0" y="-29765"/>
            <a:ext cx="9180512" cy="69151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a:xfrm>
            <a:off x="539552" y="764704"/>
            <a:ext cx="8229600" cy="2160240"/>
          </a:xfrm>
        </p:spPr>
        <p:txBody>
          <a:bodyPr>
            <a:noAutofit/>
          </a:bodyPr>
          <a:lstStyle/>
          <a:p>
            <a:pPr algn="l"/>
            <a:r>
              <a:rPr lang="en-GB" sz="5400" b="1" dirty="0" smtClean="0">
                <a:solidFill>
                  <a:schemeClr val="bg1"/>
                </a:solidFill>
                <a:latin typeface="Arial" panose="020B0604020202020204" pitchFamily="34" charset="0"/>
                <a:cs typeface="Arial" panose="020B0604020202020204" pitchFamily="34" charset="0"/>
              </a:rPr>
              <a:t>Tricks to tracking benefits</a:t>
            </a:r>
            <a:endParaRPr lang="en-GB" sz="5400" b="1" dirty="0">
              <a:solidFill>
                <a:schemeClr val="bg1"/>
              </a:solidFill>
              <a:latin typeface="Arial" panose="020B0604020202020204" pitchFamily="34" charset="0"/>
              <a:cs typeface="Arial" panose="020B0604020202020204" pitchFamily="34" charset="0"/>
            </a:endParaRPr>
          </a:p>
        </p:txBody>
      </p:sp>
      <p:sp>
        <p:nvSpPr>
          <p:cNvPr id="4" name="Title 1"/>
          <p:cNvSpPr txBox="1">
            <a:spLocks/>
          </p:cNvSpPr>
          <p:nvPr/>
        </p:nvSpPr>
        <p:spPr>
          <a:xfrm>
            <a:off x="539552" y="3501008"/>
            <a:ext cx="6048672" cy="216024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dirty="0" smtClean="0">
                <a:solidFill>
                  <a:prstClr val="white"/>
                </a:solidFill>
                <a:latin typeface="Arial" panose="020B0604020202020204" pitchFamily="34" charset="0"/>
                <a:cs typeface="Arial" panose="020B0604020202020204" pitchFamily="34" charset="0"/>
              </a:rPr>
              <a:t>Victoria Carlin O’Brien</a:t>
            </a:r>
          </a:p>
          <a:p>
            <a:pPr algn="l"/>
            <a:r>
              <a:rPr lang="en-GB" sz="2400" dirty="0" smtClean="0">
                <a:solidFill>
                  <a:prstClr val="white"/>
                </a:solidFill>
                <a:latin typeface="Arial" panose="020B0604020202020204" pitchFamily="34" charset="0"/>
                <a:cs typeface="Arial" panose="020B0604020202020204" pitchFamily="34" charset="0"/>
              </a:rPr>
              <a:t>Insights &amp; Data Manager</a:t>
            </a:r>
          </a:p>
          <a:p>
            <a:pPr algn="l"/>
            <a:r>
              <a:rPr lang="en-GB" sz="2400" dirty="0" smtClean="0">
                <a:solidFill>
                  <a:prstClr val="white"/>
                </a:solidFill>
                <a:latin typeface="Arial" panose="020B0604020202020204" pitchFamily="34" charset="0"/>
                <a:cs typeface="Arial" panose="020B0604020202020204" pitchFamily="34" charset="0"/>
              </a:rPr>
              <a:t>Roundhouse Trust</a:t>
            </a:r>
          </a:p>
          <a:p>
            <a:pPr algn="l"/>
            <a:endParaRPr lang="en-GB" sz="2800" dirty="0">
              <a:solidFill>
                <a:prstClr val="white"/>
              </a:solidFill>
              <a:latin typeface="Arial" panose="020B0604020202020204" pitchFamily="34" charset="0"/>
              <a:cs typeface="Arial" panose="020B0604020202020204" pitchFamily="34" charset="0"/>
            </a:endParaRPr>
          </a:p>
          <a:p>
            <a:pPr algn="l"/>
            <a:r>
              <a:rPr lang="en-GB" sz="2400" dirty="0" smtClean="0">
                <a:solidFill>
                  <a:prstClr val="white"/>
                </a:solidFill>
                <a:latin typeface="Arial" panose="020B0604020202020204" pitchFamily="34" charset="0"/>
                <a:cs typeface="Arial" panose="020B0604020202020204" pitchFamily="34" charset="0"/>
              </a:rPr>
              <a:t>formerly Data Analyst + Programmer National Theatre</a:t>
            </a:r>
            <a:endParaRPr lang="en-GB" sz="2800" dirty="0" smtClean="0">
              <a:solidFill>
                <a:prstClr val="white"/>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5601365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63888" y="4135456"/>
            <a:ext cx="4834880" cy="2245872"/>
          </a:xfrm>
        </p:spPr>
        <p:txBody>
          <a:bodyPr/>
          <a:lstStyle/>
          <a:p>
            <a:pPr marL="0" indent="0">
              <a:buNone/>
            </a:pPr>
            <a:r>
              <a:rPr lang="en-GB" dirty="0" smtClean="0"/>
              <a:t>1k+ membership base</a:t>
            </a:r>
          </a:p>
          <a:p>
            <a:pPr marL="0" indent="0">
              <a:buNone/>
            </a:pPr>
            <a:r>
              <a:rPr lang="en-GB" dirty="0" smtClean="0"/>
              <a:t>£50 - £1,500 </a:t>
            </a:r>
            <a:endParaRPr lang="en-GB" dirty="0"/>
          </a:p>
          <a:p>
            <a:pPr marL="0" indent="0">
              <a:buNone/>
            </a:pPr>
            <a:r>
              <a:rPr lang="en-GB" dirty="0" smtClean="0"/>
              <a:t>Benefit cost ranging from £45 to £650</a:t>
            </a:r>
          </a:p>
          <a:p>
            <a:pPr marL="0" indent="0">
              <a:buNone/>
            </a:pPr>
            <a:r>
              <a:rPr lang="en-GB" dirty="0" smtClean="0"/>
              <a:t>High proportion of 1</a:t>
            </a:r>
            <a:r>
              <a:rPr lang="en-GB" baseline="30000" dirty="0" smtClean="0"/>
              <a:t>st</a:t>
            </a:r>
            <a:r>
              <a:rPr lang="en-GB" dirty="0" smtClean="0"/>
              <a:t> Time Bookers</a:t>
            </a:r>
            <a:endParaRPr lang="en-GB" dirty="0"/>
          </a:p>
        </p:txBody>
      </p:sp>
      <p:sp>
        <p:nvSpPr>
          <p:cNvPr id="5" name="Title 1"/>
          <p:cNvSpPr txBox="1">
            <a:spLocks/>
          </p:cNvSpPr>
          <p:nvPr/>
        </p:nvSpPr>
        <p:spPr>
          <a:xfrm>
            <a:off x="429766" y="188640"/>
            <a:ext cx="8229600" cy="216024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endParaRPr lang="en-GB" sz="5400" b="1" dirty="0">
              <a:solidFill>
                <a:prstClr val="white"/>
              </a:solidFill>
              <a:latin typeface="Arial" panose="020B0604020202020204" pitchFamily="34" charset="0"/>
              <a:cs typeface="Arial" panose="020B0604020202020204" pitchFamily="34" charset="0"/>
            </a:endParaRPr>
          </a:p>
        </p:txBody>
      </p:sp>
      <p:sp>
        <p:nvSpPr>
          <p:cNvPr id="6" name="Content Placeholder 2"/>
          <p:cNvSpPr txBox="1">
            <a:spLocks/>
          </p:cNvSpPr>
          <p:nvPr/>
        </p:nvSpPr>
        <p:spPr>
          <a:xfrm>
            <a:off x="539750" y="1196752"/>
            <a:ext cx="8119616" cy="504056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50000"/>
              </a:lnSpc>
              <a:buClr>
                <a:srgbClr val="ED1B2F"/>
              </a:buClr>
              <a:buFont typeface="Arial" panose="020B0604020202020204" pitchFamily="34" charset="0"/>
              <a:buNone/>
            </a:pPr>
            <a:endParaRPr lang="en-GB" sz="2000" dirty="0">
              <a:solidFill>
                <a:prstClr val="white"/>
              </a:solidFill>
              <a:latin typeface="Arial" panose="020B0604020202020204" pitchFamily="34" charset="0"/>
              <a:cs typeface="Arial" panose="020B0604020202020204" pitchFamily="34" charset="0"/>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2134" y="476672"/>
            <a:ext cx="8394848" cy="339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3578" y="3880291"/>
            <a:ext cx="3168352" cy="2545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5177035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6493" r="1"/>
          <a:stretch/>
        </p:blipFill>
        <p:spPr bwMode="auto">
          <a:xfrm>
            <a:off x="-593681" y="0"/>
            <a:ext cx="9737681" cy="68853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p:txBody>
          <a:bodyPr/>
          <a:lstStyle/>
          <a:p>
            <a:r>
              <a:rPr lang="en-GB" dirty="0" smtClean="0"/>
              <a:t>Section title Option A</a:t>
            </a:r>
            <a:endParaRPr lang="en-GB" dirty="0"/>
          </a:p>
        </p:txBody>
      </p:sp>
      <p:sp>
        <p:nvSpPr>
          <p:cNvPr id="4" name="Rectangle 3"/>
          <p:cNvSpPr/>
          <p:nvPr/>
        </p:nvSpPr>
        <p:spPr>
          <a:xfrm>
            <a:off x="0" y="0"/>
            <a:ext cx="9144000" cy="6858000"/>
          </a:xfrm>
          <a:prstGeom prst="rect">
            <a:avLst/>
          </a:prstGeom>
          <a:solidFill>
            <a:srgbClr val="ED1B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0" name="Title 1"/>
          <p:cNvSpPr txBox="1">
            <a:spLocks/>
          </p:cNvSpPr>
          <p:nvPr/>
        </p:nvSpPr>
        <p:spPr>
          <a:xfrm>
            <a:off x="429766" y="188640"/>
            <a:ext cx="8229600" cy="216024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5400" b="1" dirty="0" smtClean="0">
                <a:solidFill>
                  <a:prstClr val="white"/>
                </a:solidFill>
                <a:latin typeface="Arial" panose="020B0604020202020204" pitchFamily="34" charset="0"/>
                <a:cs typeface="Arial" panose="020B0604020202020204" pitchFamily="34" charset="0"/>
              </a:rPr>
              <a:t>Designing Trackable Membership Benefits</a:t>
            </a:r>
            <a:endParaRPr lang="en-GB" sz="5400" b="1" dirty="0">
              <a:solidFill>
                <a:prstClr val="white"/>
              </a:solidFill>
              <a:latin typeface="Arial" panose="020B0604020202020204" pitchFamily="34" charset="0"/>
              <a:cs typeface="Arial" panose="020B0604020202020204" pitchFamily="34" charset="0"/>
            </a:endParaRPr>
          </a:p>
        </p:txBody>
      </p:sp>
      <p:sp>
        <p:nvSpPr>
          <p:cNvPr id="7" name="Title 1"/>
          <p:cNvSpPr txBox="1">
            <a:spLocks/>
          </p:cNvSpPr>
          <p:nvPr/>
        </p:nvSpPr>
        <p:spPr>
          <a:xfrm>
            <a:off x="539552" y="1844824"/>
            <a:ext cx="4608512" cy="216024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endParaRPr lang="en-GB" sz="2800" dirty="0" smtClean="0">
              <a:solidFill>
                <a:prstClr val="white"/>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6676263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b="1" dirty="0" smtClean="0">
                <a:solidFill>
                  <a:srgbClr val="350457"/>
                </a:solidFill>
                <a:latin typeface="Arial" panose="020B0604020202020204" pitchFamily="34" charset="0"/>
                <a:cs typeface="Arial" panose="020B0604020202020204" pitchFamily="34" charset="0"/>
              </a:rPr>
              <a:t>What do you offer?</a:t>
            </a:r>
            <a:endParaRPr lang="en-GB" b="1" dirty="0">
              <a:solidFill>
                <a:srgbClr val="350457"/>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marL="0" indent="0">
              <a:lnSpc>
                <a:spcPct val="150000"/>
              </a:lnSpc>
              <a:buClr>
                <a:srgbClr val="ED1B2F"/>
              </a:buClr>
              <a:buNone/>
            </a:pPr>
            <a:endParaRPr lang="en-GB" sz="2000" dirty="0" smtClean="0">
              <a:solidFill>
                <a:srgbClr val="350457"/>
              </a:solidFill>
              <a:latin typeface="Arial" panose="020B0604020202020204" pitchFamily="34" charset="0"/>
              <a:cs typeface="Arial" panose="020B0604020202020204" pitchFamily="34" charset="0"/>
            </a:endParaRPr>
          </a:p>
          <a:p>
            <a:pPr marL="0" indent="0">
              <a:buClr>
                <a:srgbClr val="ED1B2F"/>
              </a:buClr>
              <a:buNone/>
            </a:pPr>
            <a:endParaRPr lang="en-GB" sz="2400" dirty="0">
              <a:solidFill>
                <a:srgbClr val="350457"/>
              </a:solidFill>
              <a:latin typeface="Arial" panose="020B0604020202020204" pitchFamily="34" charset="0"/>
              <a:cs typeface="Arial" panose="020B0604020202020204" pitchFamily="34" charset="0"/>
            </a:endParaRPr>
          </a:p>
        </p:txBody>
      </p:sp>
      <p:pic>
        <p:nvPicPr>
          <p:cNvPr id="5" name="Picture 2" descr="S:\All Roundhouse\Anniversary Year\Marketing\Brand\Brand assets\Logos\Red RH Logos\RH_logo_CMYK_Red.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grpSp>
        <p:nvGrpSpPr>
          <p:cNvPr id="7" name="Group 6"/>
          <p:cNvGrpSpPr/>
          <p:nvPr/>
        </p:nvGrpSpPr>
        <p:grpSpPr>
          <a:xfrm>
            <a:off x="7452320" y="5580031"/>
            <a:ext cx="1664568" cy="738581"/>
            <a:chOff x="7452320" y="5580031"/>
            <a:chExt cx="1664568" cy="738581"/>
          </a:xfrm>
        </p:grpSpPr>
        <p:sp>
          <p:nvSpPr>
            <p:cNvPr id="8" name="TextBox 7"/>
            <p:cNvSpPr txBox="1"/>
            <p:nvPr/>
          </p:nvSpPr>
          <p:spPr>
            <a:xfrm>
              <a:off x="7452320" y="5949280"/>
              <a:ext cx="1512168" cy="369332"/>
            </a:xfrm>
            <a:prstGeom prst="rect">
              <a:avLst/>
            </a:prstGeom>
            <a:solidFill>
              <a:schemeClr val="bg1"/>
            </a:solidFill>
          </p:spPr>
          <p:txBody>
            <a:bodyPr wrap="square" rtlCol="0">
              <a:spAutoFit/>
            </a:bodyPr>
            <a:lstStyle/>
            <a:p>
              <a:endParaRPr lang="en-GB" dirty="0">
                <a:solidFill>
                  <a:prstClr val="black"/>
                </a:solidFill>
              </a:endParaRPr>
            </a:p>
          </p:txBody>
        </p:sp>
        <p:sp>
          <p:nvSpPr>
            <p:cNvPr id="9" name="TextBox 8"/>
            <p:cNvSpPr txBox="1"/>
            <p:nvPr/>
          </p:nvSpPr>
          <p:spPr>
            <a:xfrm>
              <a:off x="7604720" y="5580031"/>
              <a:ext cx="1512168" cy="369332"/>
            </a:xfrm>
            <a:prstGeom prst="rect">
              <a:avLst/>
            </a:prstGeom>
            <a:solidFill>
              <a:schemeClr val="bg1"/>
            </a:solidFill>
          </p:spPr>
          <p:txBody>
            <a:bodyPr wrap="square" rtlCol="0">
              <a:spAutoFit/>
            </a:bodyPr>
            <a:lstStyle/>
            <a:p>
              <a:endParaRPr lang="en-GB" dirty="0">
                <a:solidFill>
                  <a:prstClr val="black"/>
                </a:solidFill>
              </a:endParaRPr>
            </a:p>
          </p:txBody>
        </p:sp>
      </p:grpSp>
      <p:grpSp>
        <p:nvGrpSpPr>
          <p:cNvPr id="10" name="Group 9"/>
          <p:cNvGrpSpPr/>
          <p:nvPr/>
        </p:nvGrpSpPr>
        <p:grpSpPr>
          <a:xfrm>
            <a:off x="7452320" y="5580031"/>
            <a:ext cx="1664568" cy="738581"/>
            <a:chOff x="7452320" y="5580031"/>
            <a:chExt cx="1664568" cy="738581"/>
          </a:xfrm>
        </p:grpSpPr>
        <p:sp>
          <p:nvSpPr>
            <p:cNvPr id="11" name="TextBox 10"/>
            <p:cNvSpPr txBox="1"/>
            <p:nvPr/>
          </p:nvSpPr>
          <p:spPr>
            <a:xfrm>
              <a:off x="7452320" y="5949280"/>
              <a:ext cx="1512168" cy="369332"/>
            </a:xfrm>
            <a:prstGeom prst="rect">
              <a:avLst/>
            </a:prstGeom>
            <a:solidFill>
              <a:schemeClr val="bg1"/>
            </a:solidFill>
          </p:spPr>
          <p:txBody>
            <a:bodyPr wrap="square" rtlCol="0">
              <a:spAutoFit/>
            </a:bodyPr>
            <a:lstStyle/>
            <a:p>
              <a:endParaRPr lang="en-GB" dirty="0">
                <a:solidFill>
                  <a:prstClr val="black"/>
                </a:solidFill>
              </a:endParaRPr>
            </a:p>
          </p:txBody>
        </p:sp>
        <p:sp>
          <p:nvSpPr>
            <p:cNvPr id="12" name="TextBox 11"/>
            <p:cNvSpPr txBox="1"/>
            <p:nvPr/>
          </p:nvSpPr>
          <p:spPr>
            <a:xfrm>
              <a:off x="7604720" y="5580031"/>
              <a:ext cx="1512168" cy="369332"/>
            </a:xfrm>
            <a:prstGeom prst="rect">
              <a:avLst/>
            </a:prstGeom>
            <a:solidFill>
              <a:schemeClr val="bg1"/>
            </a:solidFill>
          </p:spPr>
          <p:txBody>
            <a:bodyPr wrap="square" rtlCol="0">
              <a:spAutoFit/>
            </a:bodyPr>
            <a:lstStyle/>
            <a:p>
              <a:endParaRPr lang="en-GB" dirty="0">
                <a:solidFill>
                  <a:prstClr val="black"/>
                </a:solidFill>
              </a:endParaRPr>
            </a:p>
          </p:txBody>
        </p:sp>
      </p:grpSp>
      <p:sp>
        <p:nvSpPr>
          <p:cNvPr id="13" name="TextBox 12"/>
          <p:cNvSpPr txBox="1"/>
          <p:nvPr/>
        </p:nvSpPr>
        <p:spPr>
          <a:xfrm>
            <a:off x="7547238" y="6183041"/>
            <a:ext cx="1512168" cy="369332"/>
          </a:xfrm>
          <a:prstGeom prst="rect">
            <a:avLst/>
          </a:prstGeom>
          <a:solidFill>
            <a:schemeClr val="bg1"/>
          </a:solidFill>
        </p:spPr>
        <p:txBody>
          <a:bodyPr wrap="square" rtlCol="0">
            <a:spAutoFit/>
          </a:bodyPr>
          <a:lstStyle/>
          <a:p>
            <a:endParaRPr lang="en-GB" dirty="0">
              <a:solidFill>
                <a:prstClr val="black"/>
              </a:solidFill>
            </a:endParaRP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4104" y="2204864"/>
            <a:ext cx="7877175" cy="2266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Picture 2" descr="S:\All Roundhouse\Anniversary Year\Marketing\Brand\Brand assets\Logos\Red RH Logos\RH_logo_CMYK_Red.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36768" y="5813647"/>
            <a:ext cx="863082" cy="8749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270228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b="1" dirty="0" smtClean="0">
                <a:solidFill>
                  <a:srgbClr val="350457"/>
                </a:solidFill>
                <a:latin typeface="Arial" panose="020B0604020202020204" pitchFamily="34" charset="0"/>
                <a:cs typeface="Arial" panose="020B0604020202020204" pitchFamily="34" charset="0"/>
              </a:rPr>
              <a:t>What can you track?</a:t>
            </a:r>
            <a:endParaRPr lang="en-GB" b="1" dirty="0">
              <a:solidFill>
                <a:srgbClr val="350457"/>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marL="0" indent="0">
              <a:lnSpc>
                <a:spcPct val="150000"/>
              </a:lnSpc>
              <a:buClr>
                <a:srgbClr val="ED1B2F"/>
              </a:buClr>
              <a:buNone/>
            </a:pPr>
            <a:endParaRPr lang="en-GB" sz="2000" dirty="0" smtClean="0">
              <a:solidFill>
                <a:srgbClr val="350457"/>
              </a:solidFill>
              <a:latin typeface="Arial" panose="020B0604020202020204" pitchFamily="34" charset="0"/>
              <a:cs typeface="Arial" panose="020B0604020202020204" pitchFamily="34" charset="0"/>
            </a:endParaRPr>
          </a:p>
          <a:p>
            <a:pPr marL="0" indent="0">
              <a:buClr>
                <a:srgbClr val="ED1B2F"/>
              </a:buClr>
              <a:buNone/>
            </a:pPr>
            <a:endParaRPr lang="en-GB" sz="2400" dirty="0">
              <a:solidFill>
                <a:srgbClr val="350457"/>
              </a:solidFill>
              <a:latin typeface="Arial" panose="020B0604020202020204" pitchFamily="34" charset="0"/>
              <a:cs typeface="Arial" panose="020B0604020202020204" pitchFamily="34" charset="0"/>
            </a:endParaRPr>
          </a:p>
        </p:txBody>
      </p:sp>
      <p:pic>
        <p:nvPicPr>
          <p:cNvPr id="5" name="Picture 2" descr="S:\All Roundhouse\Anniversary Year\Marketing\Brand\Brand assets\Logos\Red RH Logos\RH_logo_CMYK_Red.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grpSp>
        <p:nvGrpSpPr>
          <p:cNvPr id="7" name="Group 6"/>
          <p:cNvGrpSpPr/>
          <p:nvPr/>
        </p:nvGrpSpPr>
        <p:grpSpPr>
          <a:xfrm>
            <a:off x="7452320" y="5580031"/>
            <a:ext cx="1664568" cy="738581"/>
            <a:chOff x="7452320" y="5580031"/>
            <a:chExt cx="1664568" cy="738581"/>
          </a:xfrm>
        </p:grpSpPr>
        <p:sp>
          <p:nvSpPr>
            <p:cNvPr id="8" name="TextBox 7"/>
            <p:cNvSpPr txBox="1"/>
            <p:nvPr/>
          </p:nvSpPr>
          <p:spPr>
            <a:xfrm>
              <a:off x="7452320" y="5949280"/>
              <a:ext cx="1512168" cy="369332"/>
            </a:xfrm>
            <a:prstGeom prst="rect">
              <a:avLst/>
            </a:prstGeom>
            <a:solidFill>
              <a:schemeClr val="bg1"/>
            </a:solidFill>
          </p:spPr>
          <p:txBody>
            <a:bodyPr wrap="square" rtlCol="0">
              <a:spAutoFit/>
            </a:bodyPr>
            <a:lstStyle/>
            <a:p>
              <a:endParaRPr lang="en-GB" dirty="0">
                <a:solidFill>
                  <a:prstClr val="black"/>
                </a:solidFill>
              </a:endParaRPr>
            </a:p>
          </p:txBody>
        </p:sp>
        <p:sp>
          <p:nvSpPr>
            <p:cNvPr id="9" name="TextBox 8"/>
            <p:cNvSpPr txBox="1"/>
            <p:nvPr/>
          </p:nvSpPr>
          <p:spPr>
            <a:xfrm>
              <a:off x="7604720" y="5580031"/>
              <a:ext cx="1512168" cy="369332"/>
            </a:xfrm>
            <a:prstGeom prst="rect">
              <a:avLst/>
            </a:prstGeom>
            <a:solidFill>
              <a:schemeClr val="bg1"/>
            </a:solidFill>
          </p:spPr>
          <p:txBody>
            <a:bodyPr wrap="square" rtlCol="0">
              <a:spAutoFit/>
            </a:bodyPr>
            <a:lstStyle/>
            <a:p>
              <a:endParaRPr lang="en-GB" dirty="0">
                <a:solidFill>
                  <a:prstClr val="black"/>
                </a:solidFill>
              </a:endParaRPr>
            </a:p>
          </p:txBody>
        </p:sp>
      </p:grpSp>
      <p:grpSp>
        <p:nvGrpSpPr>
          <p:cNvPr id="10" name="Group 9"/>
          <p:cNvGrpSpPr/>
          <p:nvPr/>
        </p:nvGrpSpPr>
        <p:grpSpPr>
          <a:xfrm>
            <a:off x="7452320" y="5580031"/>
            <a:ext cx="1664568" cy="738581"/>
            <a:chOff x="7452320" y="5580031"/>
            <a:chExt cx="1664568" cy="738581"/>
          </a:xfrm>
        </p:grpSpPr>
        <p:sp>
          <p:nvSpPr>
            <p:cNvPr id="11" name="TextBox 10"/>
            <p:cNvSpPr txBox="1"/>
            <p:nvPr/>
          </p:nvSpPr>
          <p:spPr>
            <a:xfrm>
              <a:off x="7452320" y="5949280"/>
              <a:ext cx="1512168" cy="369332"/>
            </a:xfrm>
            <a:prstGeom prst="rect">
              <a:avLst/>
            </a:prstGeom>
            <a:solidFill>
              <a:schemeClr val="bg1"/>
            </a:solidFill>
          </p:spPr>
          <p:txBody>
            <a:bodyPr wrap="square" rtlCol="0">
              <a:spAutoFit/>
            </a:bodyPr>
            <a:lstStyle/>
            <a:p>
              <a:endParaRPr lang="en-GB" dirty="0">
                <a:solidFill>
                  <a:prstClr val="black"/>
                </a:solidFill>
              </a:endParaRPr>
            </a:p>
          </p:txBody>
        </p:sp>
        <p:sp>
          <p:nvSpPr>
            <p:cNvPr id="12" name="TextBox 11"/>
            <p:cNvSpPr txBox="1"/>
            <p:nvPr/>
          </p:nvSpPr>
          <p:spPr>
            <a:xfrm>
              <a:off x="7604720" y="5580031"/>
              <a:ext cx="1512168" cy="369332"/>
            </a:xfrm>
            <a:prstGeom prst="rect">
              <a:avLst/>
            </a:prstGeom>
            <a:solidFill>
              <a:schemeClr val="bg1"/>
            </a:solidFill>
          </p:spPr>
          <p:txBody>
            <a:bodyPr wrap="square" rtlCol="0">
              <a:spAutoFit/>
            </a:bodyPr>
            <a:lstStyle/>
            <a:p>
              <a:endParaRPr lang="en-GB" dirty="0">
                <a:solidFill>
                  <a:prstClr val="black"/>
                </a:solidFill>
              </a:endParaRPr>
            </a:p>
          </p:txBody>
        </p:sp>
      </p:grpSp>
      <p:sp>
        <p:nvSpPr>
          <p:cNvPr id="13" name="TextBox 12"/>
          <p:cNvSpPr txBox="1"/>
          <p:nvPr/>
        </p:nvSpPr>
        <p:spPr>
          <a:xfrm>
            <a:off x="7547238" y="6183041"/>
            <a:ext cx="1512168" cy="369332"/>
          </a:xfrm>
          <a:prstGeom prst="rect">
            <a:avLst/>
          </a:prstGeom>
          <a:solidFill>
            <a:schemeClr val="bg1"/>
          </a:solidFill>
        </p:spPr>
        <p:txBody>
          <a:bodyPr wrap="square" rtlCol="0">
            <a:spAutoFit/>
          </a:bodyPr>
          <a:lstStyle/>
          <a:p>
            <a:endParaRPr lang="en-GB" dirty="0">
              <a:solidFill>
                <a:prstClr val="black"/>
              </a:solidFill>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1412776"/>
            <a:ext cx="1609725" cy="933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20955" y="2991459"/>
            <a:ext cx="1047750" cy="923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41318" y="4608481"/>
            <a:ext cx="1543050" cy="971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80807" y="1287590"/>
            <a:ext cx="1343025" cy="1038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592469" y="4398931"/>
            <a:ext cx="1219200" cy="1181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2" descr="S:\All Roundhouse\Anniversary Year\Marketing\Brand\Brand assets\Logos\Red RH Logos\RH_logo_CMYK_Red.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36768" y="5813647"/>
            <a:ext cx="863082" cy="8749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76684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b="1" dirty="0" smtClean="0">
                <a:solidFill>
                  <a:srgbClr val="350457"/>
                </a:solidFill>
                <a:latin typeface="Arial" panose="020B0604020202020204" pitchFamily="34" charset="0"/>
                <a:cs typeface="Arial" panose="020B0604020202020204" pitchFamily="34" charset="0"/>
              </a:rPr>
              <a:t>What can you track?</a:t>
            </a:r>
            <a:endParaRPr lang="en-GB" b="1" dirty="0">
              <a:solidFill>
                <a:srgbClr val="350457"/>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marL="0" indent="0">
              <a:lnSpc>
                <a:spcPct val="150000"/>
              </a:lnSpc>
              <a:buClr>
                <a:srgbClr val="ED1B2F"/>
              </a:buClr>
              <a:buNone/>
            </a:pPr>
            <a:endParaRPr lang="en-GB" sz="2000" dirty="0" smtClean="0">
              <a:solidFill>
                <a:srgbClr val="350457"/>
              </a:solidFill>
              <a:latin typeface="Arial" panose="020B0604020202020204" pitchFamily="34" charset="0"/>
              <a:cs typeface="Arial" panose="020B0604020202020204" pitchFamily="34" charset="0"/>
            </a:endParaRPr>
          </a:p>
          <a:p>
            <a:pPr marL="0" indent="0">
              <a:buClr>
                <a:srgbClr val="ED1B2F"/>
              </a:buClr>
              <a:buNone/>
            </a:pPr>
            <a:endParaRPr lang="en-GB" sz="2400" dirty="0">
              <a:solidFill>
                <a:srgbClr val="350457"/>
              </a:solidFill>
              <a:latin typeface="Arial" panose="020B0604020202020204" pitchFamily="34" charset="0"/>
              <a:cs typeface="Arial" panose="020B0604020202020204" pitchFamily="34" charset="0"/>
            </a:endParaRPr>
          </a:p>
        </p:txBody>
      </p:sp>
      <p:pic>
        <p:nvPicPr>
          <p:cNvPr id="5" name="Picture 2" descr="S:\All Roundhouse\Anniversary Year\Marketing\Brand\Brand assets\Logos\Red RH Logos\RH_logo_CMYK_Red.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grpSp>
        <p:nvGrpSpPr>
          <p:cNvPr id="7" name="Group 6"/>
          <p:cNvGrpSpPr/>
          <p:nvPr/>
        </p:nvGrpSpPr>
        <p:grpSpPr>
          <a:xfrm>
            <a:off x="7452320" y="5580031"/>
            <a:ext cx="1664568" cy="738581"/>
            <a:chOff x="7452320" y="5580031"/>
            <a:chExt cx="1664568" cy="738581"/>
          </a:xfrm>
        </p:grpSpPr>
        <p:sp>
          <p:nvSpPr>
            <p:cNvPr id="8" name="TextBox 7"/>
            <p:cNvSpPr txBox="1"/>
            <p:nvPr/>
          </p:nvSpPr>
          <p:spPr>
            <a:xfrm>
              <a:off x="7452320" y="5949280"/>
              <a:ext cx="1512168" cy="369332"/>
            </a:xfrm>
            <a:prstGeom prst="rect">
              <a:avLst/>
            </a:prstGeom>
            <a:solidFill>
              <a:schemeClr val="bg1"/>
            </a:solidFill>
          </p:spPr>
          <p:txBody>
            <a:bodyPr wrap="square" rtlCol="0">
              <a:spAutoFit/>
            </a:bodyPr>
            <a:lstStyle/>
            <a:p>
              <a:endParaRPr lang="en-GB" dirty="0">
                <a:solidFill>
                  <a:prstClr val="black"/>
                </a:solidFill>
              </a:endParaRPr>
            </a:p>
          </p:txBody>
        </p:sp>
        <p:sp>
          <p:nvSpPr>
            <p:cNvPr id="9" name="TextBox 8"/>
            <p:cNvSpPr txBox="1"/>
            <p:nvPr/>
          </p:nvSpPr>
          <p:spPr>
            <a:xfrm>
              <a:off x="7604720" y="5580031"/>
              <a:ext cx="1512168" cy="369332"/>
            </a:xfrm>
            <a:prstGeom prst="rect">
              <a:avLst/>
            </a:prstGeom>
            <a:solidFill>
              <a:schemeClr val="bg1"/>
            </a:solidFill>
          </p:spPr>
          <p:txBody>
            <a:bodyPr wrap="square" rtlCol="0">
              <a:spAutoFit/>
            </a:bodyPr>
            <a:lstStyle/>
            <a:p>
              <a:endParaRPr lang="en-GB" dirty="0">
                <a:solidFill>
                  <a:prstClr val="black"/>
                </a:solidFill>
              </a:endParaRPr>
            </a:p>
          </p:txBody>
        </p:sp>
      </p:grpSp>
      <p:grpSp>
        <p:nvGrpSpPr>
          <p:cNvPr id="10" name="Group 9"/>
          <p:cNvGrpSpPr/>
          <p:nvPr/>
        </p:nvGrpSpPr>
        <p:grpSpPr>
          <a:xfrm>
            <a:off x="7452320" y="5580031"/>
            <a:ext cx="1664568" cy="738581"/>
            <a:chOff x="7452320" y="5580031"/>
            <a:chExt cx="1664568" cy="738581"/>
          </a:xfrm>
        </p:grpSpPr>
        <p:sp>
          <p:nvSpPr>
            <p:cNvPr id="11" name="TextBox 10"/>
            <p:cNvSpPr txBox="1"/>
            <p:nvPr/>
          </p:nvSpPr>
          <p:spPr>
            <a:xfrm>
              <a:off x="7452320" y="5949280"/>
              <a:ext cx="1512168" cy="369332"/>
            </a:xfrm>
            <a:prstGeom prst="rect">
              <a:avLst/>
            </a:prstGeom>
            <a:solidFill>
              <a:schemeClr val="bg1"/>
            </a:solidFill>
          </p:spPr>
          <p:txBody>
            <a:bodyPr wrap="square" rtlCol="0">
              <a:spAutoFit/>
            </a:bodyPr>
            <a:lstStyle/>
            <a:p>
              <a:endParaRPr lang="en-GB" dirty="0">
                <a:solidFill>
                  <a:prstClr val="black"/>
                </a:solidFill>
              </a:endParaRPr>
            </a:p>
          </p:txBody>
        </p:sp>
        <p:sp>
          <p:nvSpPr>
            <p:cNvPr id="12" name="TextBox 11"/>
            <p:cNvSpPr txBox="1"/>
            <p:nvPr/>
          </p:nvSpPr>
          <p:spPr>
            <a:xfrm>
              <a:off x="7604720" y="5580031"/>
              <a:ext cx="1512168" cy="369332"/>
            </a:xfrm>
            <a:prstGeom prst="rect">
              <a:avLst/>
            </a:prstGeom>
            <a:solidFill>
              <a:schemeClr val="bg1"/>
            </a:solidFill>
          </p:spPr>
          <p:txBody>
            <a:bodyPr wrap="square" rtlCol="0">
              <a:spAutoFit/>
            </a:bodyPr>
            <a:lstStyle/>
            <a:p>
              <a:endParaRPr lang="en-GB" dirty="0">
                <a:solidFill>
                  <a:prstClr val="black"/>
                </a:solidFill>
              </a:endParaRPr>
            </a:p>
          </p:txBody>
        </p:sp>
      </p:grpSp>
      <p:sp>
        <p:nvSpPr>
          <p:cNvPr id="13" name="TextBox 12"/>
          <p:cNvSpPr txBox="1"/>
          <p:nvPr/>
        </p:nvSpPr>
        <p:spPr>
          <a:xfrm>
            <a:off x="7547238" y="6183041"/>
            <a:ext cx="1512168" cy="369332"/>
          </a:xfrm>
          <a:prstGeom prst="rect">
            <a:avLst/>
          </a:prstGeom>
          <a:solidFill>
            <a:schemeClr val="bg1"/>
          </a:solidFill>
        </p:spPr>
        <p:txBody>
          <a:bodyPr wrap="square" rtlCol="0">
            <a:spAutoFit/>
          </a:bodyPr>
          <a:lstStyle/>
          <a:p>
            <a:endParaRPr lang="en-GB" dirty="0">
              <a:solidFill>
                <a:prstClr val="black"/>
              </a:solidFill>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1412776"/>
            <a:ext cx="1609725" cy="933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20955" y="2991459"/>
            <a:ext cx="1047750" cy="923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41318" y="4608481"/>
            <a:ext cx="1543050" cy="971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80807" y="1287590"/>
            <a:ext cx="1343025" cy="1038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592469" y="4398931"/>
            <a:ext cx="1219200" cy="1181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2" descr="S:\All Roundhouse\Anniversary Year\Marketing\Brand\Brand assets\Logos\Red RH Logos\RH_logo_CMYK_Red.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36768" y="5813647"/>
            <a:ext cx="863082" cy="874951"/>
          </a:xfrm>
          <a:prstGeom prst="rect">
            <a:avLst/>
          </a:prstGeom>
          <a:noFill/>
          <a:extLst>
            <a:ext uri="{909E8E84-426E-40DD-AFC4-6F175D3DCCD1}">
              <a14:hiddenFill xmlns:a14="http://schemas.microsoft.com/office/drawing/2010/main">
                <a:solidFill>
                  <a:srgbClr val="FFFFFF"/>
                </a:solidFill>
              </a14:hiddenFill>
            </a:ext>
          </a:extLst>
        </p:spPr>
      </p:pic>
      <p:sp>
        <p:nvSpPr>
          <p:cNvPr id="20" name="Rectangular Callout 19"/>
          <p:cNvSpPr/>
          <p:nvPr/>
        </p:nvSpPr>
        <p:spPr>
          <a:xfrm>
            <a:off x="2811669" y="1412776"/>
            <a:ext cx="1872208" cy="1080120"/>
          </a:xfrm>
          <a:prstGeom prst="wedgeRectCallout">
            <a:avLst>
              <a:gd name="adj1" fmla="val -78977"/>
              <a:gd name="adj2" fmla="val 2218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prstClr val="white"/>
                </a:solidFill>
              </a:rPr>
              <a:t>Ticket History</a:t>
            </a:r>
          </a:p>
          <a:p>
            <a:pPr algn="ctr"/>
            <a:r>
              <a:rPr lang="en-GB" dirty="0" smtClean="0">
                <a:solidFill>
                  <a:prstClr val="white"/>
                </a:solidFill>
              </a:rPr>
              <a:t>First performance</a:t>
            </a:r>
          </a:p>
          <a:p>
            <a:pPr algn="ctr"/>
            <a:r>
              <a:rPr lang="en-GB" dirty="0" smtClean="0">
                <a:solidFill>
                  <a:prstClr val="white"/>
                </a:solidFill>
              </a:rPr>
              <a:t>Next performance</a:t>
            </a:r>
            <a:endParaRPr lang="en-GB" dirty="0">
              <a:solidFill>
                <a:prstClr val="white"/>
              </a:solidFill>
            </a:endParaRPr>
          </a:p>
        </p:txBody>
      </p:sp>
      <p:sp>
        <p:nvSpPr>
          <p:cNvPr id="21" name="Rectangular Callout 20"/>
          <p:cNvSpPr/>
          <p:nvPr/>
        </p:nvSpPr>
        <p:spPr>
          <a:xfrm>
            <a:off x="5268402" y="2589325"/>
            <a:ext cx="1872208" cy="864096"/>
          </a:xfrm>
          <a:prstGeom prst="wedgeRectCallout">
            <a:avLst>
              <a:gd name="adj1" fmla="val 41186"/>
              <a:gd name="adj2" fmla="val -10379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prstClr val="white"/>
                </a:solidFill>
              </a:rPr>
              <a:t>Fee Transaction Reports</a:t>
            </a:r>
            <a:endParaRPr lang="en-GB" dirty="0">
              <a:solidFill>
                <a:prstClr val="white"/>
              </a:solidFill>
            </a:endParaRPr>
          </a:p>
        </p:txBody>
      </p:sp>
      <p:sp>
        <p:nvSpPr>
          <p:cNvPr id="22" name="Rectangular Callout 21"/>
          <p:cNvSpPr/>
          <p:nvPr/>
        </p:nvSpPr>
        <p:spPr>
          <a:xfrm>
            <a:off x="1622196" y="2991459"/>
            <a:ext cx="1872208" cy="864096"/>
          </a:xfrm>
          <a:prstGeom prst="wedgeRectCallout">
            <a:avLst>
              <a:gd name="adj1" fmla="val 83050"/>
              <a:gd name="adj2" fmla="val 707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prstClr val="white"/>
                </a:solidFill>
              </a:rPr>
              <a:t>Elevated events &amp; activities</a:t>
            </a:r>
            <a:endParaRPr lang="en-GB" dirty="0">
              <a:solidFill>
                <a:prstClr val="white"/>
              </a:solidFill>
            </a:endParaRPr>
          </a:p>
        </p:txBody>
      </p:sp>
      <p:sp>
        <p:nvSpPr>
          <p:cNvPr id="23" name="Rectangular Callout 22"/>
          <p:cNvSpPr/>
          <p:nvPr/>
        </p:nvSpPr>
        <p:spPr>
          <a:xfrm>
            <a:off x="3096497" y="5501333"/>
            <a:ext cx="1872208" cy="864096"/>
          </a:xfrm>
          <a:prstGeom prst="wedgeRectCallout">
            <a:avLst>
              <a:gd name="adj1" fmla="val -85179"/>
              <a:gd name="adj2" fmla="val -5172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prstClr val="white"/>
                </a:solidFill>
              </a:rPr>
              <a:t>Source Codes</a:t>
            </a:r>
          </a:p>
          <a:p>
            <a:pPr algn="ctr"/>
            <a:r>
              <a:rPr lang="en-GB" dirty="0" smtClean="0">
                <a:solidFill>
                  <a:prstClr val="white"/>
                </a:solidFill>
              </a:rPr>
              <a:t>Clicks &amp; Opens</a:t>
            </a:r>
            <a:endParaRPr lang="en-GB" dirty="0">
              <a:solidFill>
                <a:prstClr val="white"/>
              </a:solidFill>
            </a:endParaRPr>
          </a:p>
        </p:txBody>
      </p:sp>
      <p:sp>
        <p:nvSpPr>
          <p:cNvPr id="24" name="Rectangular Callout 23"/>
          <p:cNvSpPr/>
          <p:nvPr/>
        </p:nvSpPr>
        <p:spPr>
          <a:xfrm>
            <a:off x="4185001" y="4232686"/>
            <a:ext cx="1872208" cy="864096"/>
          </a:xfrm>
          <a:prstGeom prst="wedgeRectCallout">
            <a:avLst>
              <a:gd name="adj1" fmla="val 83825"/>
              <a:gd name="adj2" fmla="val 4066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prstClr val="white"/>
                </a:solidFill>
              </a:rPr>
              <a:t>Constituencies</a:t>
            </a:r>
          </a:p>
          <a:p>
            <a:pPr algn="ctr"/>
            <a:r>
              <a:rPr lang="en-GB" dirty="0" smtClean="0">
                <a:solidFill>
                  <a:prstClr val="white"/>
                </a:solidFill>
              </a:rPr>
              <a:t>Ranking</a:t>
            </a:r>
          </a:p>
          <a:p>
            <a:pPr algn="ctr"/>
            <a:r>
              <a:rPr lang="en-GB" dirty="0" smtClean="0">
                <a:solidFill>
                  <a:prstClr val="white"/>
                </a:solidFill>
              </a:rPr>
              <a:t>Days Out Analysis</a:t>
            </a:r>
            <a:endParaRPr lang="en-GB" dirty="0">
              <a:solidFill>
                <a:prstClr val="white"/>
              </a:solidFill>
            </a:endParaRPr>
          </a:p>
        </p:txBody>
      </p:sp>
    </p:spTree>
    <p:extLst>
      <p:ext uri="{BB962C8B-B14F-4D97-AF65-F5344CB8AC3E}">
        <p14:creationId xmlns:p14="http://schemas.microsoft.com/office/powerpoint/2010/main" val="223487475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b="1" dirty="0" smtClean="0">
                <a:solidFill>
                  <a:srgbClr val="350457"/>
                </a:solidFill>
                <a:latin typeface="Arial" panose="020B0604020202020204" pitchFamily="34" charset="0"/>
                <a:cs typeface="Arial" panose="020B0604020202020204" pitchFamily="34" charset="0"/>
              </a:rPr>
              <a:t>Who can benefit?</a:t>
            </a:r>
            <a:endParaRPr lang="en-GB" b="1" dirty="0">
              <a:solidFill>
                <a:srgbClr val="350457"/>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marL="0" indent="0">
              <a:lnSpc>
                <a:spcPct val="150000"/>
              </a:lnSpc>
              <a:buClr>
                <a:srgbClr val="ED1B2F"/>
              </a:buClr>
              <a:buNone/>
            </a:pPr>
            <a:r>
              <a:rPr lang="en-GB" sz="2000" dirty="0" smtClean="0">
                <a:solidFill>
                  <a:srgbClr val="350457"/>
                </a:solidFill>
                <a:latin typeface="Arial" panose="020B0604020202020204" pitchFamily="34" charset="0"/>
                <a:cs typeface="Arial" panose="020B0604020202020204" pitchFamily="34" charset="0"/>
              </a:rPr>
              <a:t>Does the benefit affect your cost/donation split?</a:t>
            </a:r>
          </a:p>
          <a:p>
            <a:pPr marL="0" indent="0">
              <a:lnSpc>
                <a:spcPct val="150000"/>
              </a:lnSpc>
              <a:buClr>
                <a:srgbClr val="ED1B2F"/>
              </a:buClr>
              <a:buNone/>
            </a:pPr>
            <a:r>
              <a:rPr lang="en-GB" sz="2000" dirty="0" smtClean="0">
                <a:solidFill>
                  <a:srgbClr val="350457"/>
                </a:solidFill>
                <a:latin typeface="Arial" panose="020B0604020202020204" pitchFamily="34" charset="0"/>
                <a:cs typeface="Arial" panose="020B0604020202020204" pitchFamily="34" charset="0"/>
              </a:rPr>
              <a:t>Are the benefits based on financial year?</a:t>
            </a:r>
          </a:p>
          <a:p>
            <a:pPr marL="0" indent="0">
              <a:lnSpc>
                <a:spcPct val="150000"/>
              </a:lnSpc>
              <a:buClr>
                <a:srgbClr val="ED1B2F"/>
              </a:buClr>
              <a:buNone/>
            </a:pPr>
            <a:r>
              <a:rPr lang="en-GB" dirty="0" smtClean="0"/>
              <a:t>Membership dates?</a:t>
            </a:r>
          </a:p>
          <a:p>
            <a:pPr marL="0" indent="0">
              <a:lnSpc>
                <a:spcPct val="150000"/>
              </a:lnSpc>
              <a:buClr>
                <a:srgbClr val="ED1B2F"/>
              </a:buClr>
              <a:buNone/>
            </a:pPr>
            <a:r>
              <a:rPr lang="en-GB" sz="2000" dirty="0" smtClean="0">
                <a:solidFill>
                  <a:srgbClr val="350457"/>
                </a:solidFill>
                <a:latin typeface="Arial" panose="020B0604020202020204" pitchFamily="34" charset="0"/>
                <a:cs typeface="Arial" panose="020B0604020202020204" pitchFamily="34" charset="0"/>
              </a:rPr>
              <a:t>What happens when you want to use a benefit as a renewal tactic?</a:t>
            </a:r>
          </a:p>
          <a:p>
            <a:pPr marL="0" indent="0">
              <a:lnSpc>
                <a:spcPct val="150000"/>
              </a:lnSpc>
              <a:buClr>
                <a:srgbClr val="ED1B2F"/>
              </a:buClr>
              <a:buNone/>
            </a:pPr>
            <a:endParaRPr lang="en-GB" sz="2000" dirty="0" smtClean="0">
              <a:solidFill>
                <a:srgbClr val="350457"/>
              </a:solidFill>
              <a:latin typeface="Arial" panose="020B0604020202020204" pitchFamily="34" charset="0"/>
              <a:cs typeface="Arial" panose="020B0604020202020204" pitchFamily="34" charset="0"/>
            </a:endParaRPr>
          </a:p>
          <a:p>
            <a:pPr marL="0" indent="0">
              <a:buClr>
                <a:srgbClr val="ED1B2F"/>
              </a:buClr>
              <a:buNone/>
            </a:pPr>
            <a:endParaRPr lang="en-GB" sz="2400" dirty="0">
              <a:solidFill>
                <a:srgbClr val="350457"/>
              </a:solidFill>
              <a:latin typeface="Arial" panose="020B0604020202020204" pitchFamily="34" charset="0"/>
              <a:cs typeface="Arial" panose="020B0604020202020204" pitchFamily="34" charset="0"/>
            </a:endParaRPr>
          </a:p>
        </p:txBody>
      </p:sp>
      <p:sp>
        <p:nvSpPr>
          <p:cNvPr id="4" name="Rectangle 3"/>
          <p:cNvSpPr/>
          <p:nvPr/>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grpSp>
        <p:nvGrpSpPr>
          <p:cNvPr id="10" name="Group 9"/>
          <p:cNvGrpSpPr/>
          <p:nvPr/>
        </p:nvGrpSpPr>
        <p:grpSpPr>
          <a:xfrm>
            <a:off x="7452320" y="5445225"/>
            <a:ext cx="1664568" cy="1080120"/>
            <a:chOff x="7452320" y="5580031"/>
            <a:chExt cx="1664568" cy="738581"/>
          </a:xfrm>
        </p:grpSpPr>
        <p:sp>
          <p:nvSpPr>
            <p:cNvPr id="11" name="TextBox 10"/>
            <p:cNvSpPr txBox="1"/>
            <p:nvPr/>
          </p:nvSpPr>
          <p:spPr>
            <a:xfrm>
              <a:off x="7452320" y="5949280"/>
              <a:ext cx="1512168" cy="369332"/>
            </a:xfrm>
            <a:prstGeom prst="rect">
              <a:avLst/>
            </a:prstGeom>
            <a:solidFill>
              <a:schemeClr val="bg1"/>
            </a:solidFill>
          </p:spPr>
          <p:txBody>
            <a:bodyPr wrap="square" rtlCol="0">
              <a:spAutoFit/>
            </a:bodyPr>
            <a:lstStyle/>
            <a:p>
              <a:endParaRPr lang="en-GB" dirty="0">
                <a:solidFill>
                  <a:prstClr val="black"/>
                </a:solidFill>
              </a:endParaRPr>
            </a:p>
          </p:txBody>
        </p:sp>
        <p:sp>
          <p:nvSpPr>
            <p:cNvPr id="12" name="TextBox 11"/>
            <p:cNvSpPr txBox="1"/>
            <p:nvPr/>
          </p:nvSpPr>
          <p:spPr>
            <a:xfrm>
              <a:off x="7604720" y="5580031"/>
              <a:ext cx="1512168" cy="369332"/>
            </a:xfrm>
            <a:prstGeom prst="rect">
              <a:avLst/>
            </a:prstGeom>
            <a:solidFill>
              <a:schemeClr val="bg1"/>
            </a:solidFill>
          </p:spPr>
          <p:txBody>
            <a:bodyPr wrap="square" rtlCol="0">
              <a:spAutoFit/>
            </a:bodyPr>
            <a:lstStyle/>
            <a:p>
              <a:endParaRPr lang="en-GB" dirty="0">
                <a:solidFill>
                  <a:prstClr val="black"/>
                </a:solidFill>
              </a:endParaRPr>
            </a:p>
          </p:txBody>
        </p:sp>
      </p:grpSp>
      <p:pic>
        <p:nvPicPr>
          <p:cNvPr id="13" name="Picture 2" descr="S:\All Roundhouse\Anniversary Year\Marketing\Brand\Brand assets\Logos\Red RH Logos\RH_logo_CMYK_Red.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36768" y="5813647"/>
            <a:ext cx="863082" cy="8749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294904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b="1" dirty="0" smtClean="0">
                <a:solidFill>
                  <a:srgbClr val="350457"/>
                </a:solidFill>
                <a:latin typeface="Arial" panose="020B0604020202020204" pitchFamily="34" charset="0"/>
                <a:cs typeface="Arial" panose="020B0604020202020204" pitchFamily="34" charset="0"/>
              </a:rPr>
              <a:t>Tracking bespoke benefits</a:t>
            </a:r>
            <a:endParaRPr lang="en-GB" b="1" dirty="0">
              <a:solidFill>
                <a:srgbClr val="350457"/>
              </a:solidFill>
              <a:latin typeface="Arial" panose="020B0604020202020204" pitchFamily="34" charset="0"/>
              <a:cs typeface="Arial" panose="020B0604020202020204" pitchFamily="34" charset="0"/>
            </a:endParaRPr>
          </a:p>
        </p:txBody>
      </p:sp>
      <p:sp>
        <p:nvSpPr>
          <p:cNvPr id="4" name="Rectangle 3"/>
          <p:cNvSpPr/>
          <p:nvPr/>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grpSp>
        <p:nvGrpSpPr>
          <p:cNvPr id="10" name="Group 9"/>
          <p:cNvGrpSpPr/>
          <p:nvPr/>
        </p:nvGrpSpPr>
        <p:grpSpPr>
          <a:xfrm>
            <a:off x="7452320" y="5445225"/>
            <a:ext cx="1664568" cy="1080120"/>
            <a:chOff x="7452320" y="5580031"/>
            <a:chExt cx="1664568" cy="738581"/>
          </a:xfrm>
        </p:grpSpPr>
        <p:sp>
          <p:nvSpPr>
            <p:cNvPr id="11" name="TextBox 10"/>
            <p:cNvSpPr txBox="1"/>
            <p:nvPr/>
          </p:nvSpPr>
          <p:spPr>
            <a:xfrm>
              <a:off x="7452320" y="5949280"/>
              <a:ext cx="1512168" cy="369332"/>
            </a:xfrm>
            <a:prstGeom prst="rect">
              <a:avLst/>
            </a:prstGeom>
            <a:solidFill>
              <a:schemeClr val="bg1"/>
            </a:solidFill>
          </p:spPr>
          <p:txBody>
            <a:bodyPr wrap="square" rtlCol="0">
              <a:spAutoFit/>
            </a:bodyPr>
            <a:lstStyle/>
            <a:p>
              <a:endParaRPr lang="en-GB" dirty="0">
                <a:solidFill>
                  <a:prstClr val="black"/>
                </a:solidFill>
              </a:endParaRPr>
            </a:p>
          </p:txBody>
        </p:sp>
        <p:sp>
          <p:nvSpPr>
            <p:cNvPr id="12" name="TextBox 11"/>
            <p:cNvSpPr txBox="1"/>
            <p:nvPr/>
          </p:nvSpPr>
          <p:spPr>
            <a:xfrm>
              <a:off x="7604720" y="5580031"/>
              <a:ext cx="1512168" cy="369332"/>
            </a:xfrm>
            <a:prstGeom prst="rect">
              <a:avLst/>
            </a:prstGeom>
            <a:solidFill>
              <a:schemeClr val="bg1"/>
            </a:solidFill>
          </p:spPr>
          <p:txBody>
            <a:bodyPr wrap="square" rtlCol="0">
              <a:spAutoFit/>
            </a:bodyPr>
            <a:lstStyle/>
            <a:p>
              <a:endParaRPr lang="en-GB" dirty="0">
                <a:solidFill>
                  <a:prstClr val="black"/>
                </a:solidFill>
              </a:endParaRPr>
            </a:p>
          </p:txBody>
        </p:sp>
      </p:grpSp>
      <p:pic>
        <p:nvPicPr>
          <p:cNvPr id="13" name="Picture 2" descr="S:\All Roundhouse\Anniversary Year\Marketing\Brand\Brand assets\Logos\Red RH Logos\RH_logo_CMYK_Red.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36768" y="5813647"/>
            <a:ext cx="863082" cy="8749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948385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b="1" dirty="0" smtClean="0">
                <a:solidFill>
                  <a:srgbClr val="350457"/>
                </a:solidFill>
                <a:latin typeface="Arial" panose="020B0604020202020204" pitchFamily="34" charset="0"/>
                <a:cs typeface="Arial" panose="020B0604020202020204" pitchFamily="34" charset="0"/>
              </a:rPr>
              <a:t>Tracking bespoke benefits</a:t>
            </a:r>
            <a:endParaRPr lang="en-GB" b="1" dirty="0">
              <a:solidFill>
                <a:srgbClr val="350457"/>
              </a:solidFill>
              <a:latin typeface="Arial" panose="020B0604020202020204" pitchFamily="34" charset="0"/>
              <a:cs typeface="Arial" panose="020B0604020202020204" pitchFamily="34" charset="0"/>
            </a:endParaRPr>
          </a:p>
        </p:txBody>
      </p:sp>
      <p:sp>
        <p:nvSpPr>
          <p:cNvPr id="4" name="Rectangle 3"/>
          <p:cNvSpPr/>
          <p:nvPr/>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grpSp>
        <p:nvGrpSpPr>
          <p:cNvPr id="10" name="Group 9"/>
          <p:cNvGrpSpPr/>
          <p:nvPr/>
        </p:nvGrpSpPr>
        <p:grpSpPr>
          <a:xfrm>
            <a:off x="7452320" y="5445225"/>
            <a:ext cx="1664568" cy="1080120"/>
            <a:chOff x="7452320" y="5580031"/>
            <a:chExt cx="1664568" cy="738581"/>
          </a:xfrm>
        </p:grpSpPr>
        <p:sp>
          <p:nvSpPr>
            <p:cNvPr id="11" name="TextBox 10"/>
            <p:cNvSpPr txBox="1"/>
            <p:nvPr/>
          </p:nvSpPr>
          <p:spPr>
            <a:xfrm>
              <a:off x="7452320" y="5949280"/>
              <a:ext cx="1512168" cy="369332"/>
            </a:xfrm>
            <a:prstGeom prst="rect">
              <a:avLst/>
            </a:prstGeom>
            <a:solidFill>
              <a:schemeClr val="bg1"/>
            </a:solidFill>
          </p:spPr>
          <p:txBody>
            <a:bodyPr wrap="square" rtlCol="0">
              <a:spAutoFit/>
            </a:bodyPr>
            <a:lstStyle/>
            <a:p>
              <a:endParaRPr lang="en-GB" dirty="0">
                <a:solidFill>
                  <a:prstClr val="black"/>
                </a:solidFill>
              </a:endParaRPr>
            </a:p>
          </p:txBody>
        </p:sp>
        <p:sp>
          <p:nvSpPr>
            <p:cNvPr id="12" name="TextBox 11"/>
            <p:cNvSpPr txBox="1"/>
            <p:nvPr/>
          </p:nvSpPr>
          <p:spPr>
            <a:xfrm>
              <a:off x="7604720" y="5580031"/>
              <a:ext cx="1512168" cy="369332"/>
            </a:xfrm>
            <a:prstGeom prst="rect">
              <a:avLst/>
            </a:prstGeom>
            <a:solidFill>
              <a:schemeClr val="bg1"/>
            </a:solidFill>
          </p:spPr>
          <p:txBody>
            <a:bodyPr wrap="square" rtlCol="0">
              <a:spAutoFit/>
            </a:bodyPr>
            <a:lstStyle/>
            <a:p>
              <a:endParaRPr lang="en-GB" dirty="0">
                <a:solidFill>
                  <a:prstClr val="black"/>
                </a:solidFill>
              </a:endParaRPr>
            </a:p>
          </p:txBody>
        </p:sp>
      </p:grpSp>
      <p:pic>
        <p:nvPicPr>
          <p:cNvPr id="9"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3914" y="1232829"/>
            <a:ext cx="7836172" cy="5278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3759766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b="1" dirty="0" smtClean="0">
                <a:solidFill>
                  <a:srgbClr val="350457"/>
                </a:solidFill>
                <a:latin typeface="Arial" panose="020B0604020202020204" pitchFamily="34" charset="0"/>
                <a:cs typeface="Arial" panose="020B0604020202020204" pitchFamily="34" charset="0"/>
              </a:rPr>
              <a:t>Tracking bespoke benefits</a:t>
            </a:r>
            <a:endParaRPr lang="en-GB" b="1" dirty="0">
              <a:solidFill>
                <a:srgbClr val="350457"/>
              </a:solidFill>
              <a:latin typeface="Arial" panose="020B0604020202020204" pitchFamily="34" charset="0"/>
              <a:cs typeface="Arial" panose="020B0604020202020204" pitchFamily="34" charset="0"/>
            </a:endParaRPr>
          </a:p>
        </p:txBody>
      </p:sp>
      <p:sp>
        <p:nvSpPr>
          <p:cNvPr id="4" name="Rectangle 3"/>
          <p:cNvSpPr/>
          <p:nvPr/>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grpSp>
        <p:nvGrpSpPr>
          <p:cNvPr id="10" name="Group 9"/>
          <p:cNvGrpSpPr/>
          <p:nvPr/>
        </p:nvGrpSpPr>
        <p:grpSpPr>
          <a:xfrm>
            <a:off x="7452320" y="5445225"/>
            <a:ext cx="1664568" cy="1080120"/>
            <a:chOff x="7452320" y="5580031"/>
            <a:chExt cx="1664568" cy="738581"/>
          </a:xfrm>
        </p:grpSpPr>
        <p:sp>
          <p:nvSpPr>
            <p:cNvPr id="11" name="TextBox 10"/>
            <p:cNvSpPr txBox="1"/>
            <p:nvPr/>
          </p:nvSpPr>
          <p:spPr>
            <a:xfrm>
              <a:off x="7452320" y="5949280"/>
              <a:ext cx="1512168" cy="369332"/>
            </a:xfrm>
            <a:prstGeom prst="rect">
              <a:avLst/>
            </a:prstGeom>
            <a:solidFill>
              <a:schemeClr val="bg1"/>
            </a:solidFill>
          </p:spPr>
          <p:txBody>
            <a:bodyPr wrap="square" rtlCol="0">
              <a:spAutoFit/>
            </a:bodyPr>
            <a:lstStyle/>
            <a:p>
              <a:endParaRPr lang="en-GB" dirty="0">
                <a:solidFill>
                  <a:prstClr val="black"/>
                </a:solidFill>
              </a:endParaRPr>
            </a:p>
          </p:txBody>
        </p:sp>
        <p:sp>
          <p:nvSpPr>
            <p:cNvPr id="12" name="TextBox 11"/>
            <p:cNvSpPr txBox="1"/>
            <p:nvPr/>
          </p:nvSpPr>
          <p:spPr>
            <a:xfrm>
              <a:off x="7604720" y="5580031"/>
              <a:ext cx="1512168" cy="369332"/>
            </a:xfrm>
            <a:prstGeom prst="rect">
              <a:avLst/>
            </a:prstGeom>
            <a:solidFill>
              <a:schemeClr val="bg1"/>
            </a:solidFill>
          </p:spPr>
          <p:txBody>
            <a:bodyPr wrap="square" rtlCol="0">
              <a:spAutoFit/>
            </a:bodyPr>
            <a:lstStyle/>
            <a:p>
              <a:endParaRPr lang="en-GB" dirty="0">
                <a:solidFill>
                  <a:prstClr val="black"/>
                </a:solidFill>
              </a:endParaRPr>
            </a:p>
          </p:txBody>
        </p:sp>
      </p:grpSp>
      <p:pic>
        <p:nvPicPr>
          <p:cNvPr id="8" name="Picture 7" descr="image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1916" y="1256814"/>
            <a:ext cx="8181578" cy="5330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1222598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nSpc>
                <a:spcPct val="150000"/>
              </a:lnSpc>
              <a:buClr>
                <a:srgbClr val="ED1B2F"/>
              </a:buClr>
              <a:buNone/>
            </a:pPr>
            <a:endParaRPr lang="en-GB" sz="2000" dirty="0" smtClean="0">
              <a:solidFill>
                <a:srgbClr val="350457"/>
              </a:solidFill>
              <a:latin typeface="Arial" panose="020B0604020202020204" pitchFamily="34" charset="0"/>
              <a:cs typeface="Arial" panose="020B0604020202020204" pitchFamily="34" charset="0"/>
            </a:endParaRPr>
          </a:p>
          <a:p>
            <a:pPr marL="0" indent="0">
              <a:buClr>
                <a:srgbClr val="ED1B2F"/>
              </a:buClr>
              <a:buNone/>
            </a:pPr>
            <a:endParaRPr lang="en-GB" sz="2400" dirty="0">
              <a:solidFill>
                <a:srgbClr val="350457"/>
              </a:solidFill>
              <a:latin typeface="Arial" panose="020B0604020202020204" pitchFamily="34" charset="0"/>
              <a:cs typeface="Arial" panose="020B0604020202020204" pitchFamily="34" charset="0"/>
            </a:endParaRPr>
          </a:p>
        </p:txBody>
      </p:sp>
      <p:pic>
        <p:nvPicPr>
          <p:cNvPr id="5" name="Picture 2" descr="S:\All Roundhouse\Anniversary Year\Marketing\Brand\Brand assets\Logos\Red RH Logos\RH_logo_CMYK_Red.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grpSp>
        <p:nvGrpSpPr>
          <p:cNvPr id="7" name="Group 6"/>
          <p:cNvGrpSpPr/>
          <p:nvPr/>
        </p:nvGrpSpPr>
        <p:grpSpPr>
          <a:xfrm>
            <a:off x="7452320" y="5580031"/>
            <a:ext cx="1664568" cy="738581"/>
            <a:chOff x="7452320" y="5580031"/>
            <a:chExt cx="1664568" cy="738581"/>
          </a:xfrm>
        </p:grpSpPr>
        <p:sp>
          <p:nvSpPr>
            <p:cNvPr id="9" name="TextBox 8"/>
            <p:cNvSpPr txBox="1"/>
            <p:nvPr/>
          </p:nvSpPr>
          <p:spPr>
            <a:xfrm>
              <a:off x="7452320" y="5949280"/>
              <a:ext cx="1512168" cy="369332"/>
            </a:xfrm>
            <a:prstGeom prst="rect">
              <a:avLst/>
            </a:prstGeom>
            <a:solidFill>
              <a:schemeClr val="bg1"/>
            </a:solidFill>
          </p:spPr>
          <p:txBody>
            <a:bodyPr wrap="square" rtlCol="0">
              <a:spAutoFit/>
            </a:bodyPr>
            <a:lstStyle/>
            <a:p>
              <a:endParaRPr lang="en-GB" dirty="0">
                <a:solidFill>
                  <a:prstClr val="black"/>
                </a:solidFill>
              </a:endParaRPr>
            </a:p>
          </p:txBody>
        </p:sp>
        <p:sp>
          <p:nvSpPr>
            <p:cNvPr id="10" name="TextBox 9"/>
            <p:cNvSpPr txBox="1"/>
            <p:nvPr/>
          </p:nvSpPr>
          <p:spPr>
            <a:xfrm>
              <a:off x="7604720" y="5580031"/>
              <a:ext cx="1512168" cy="369332"/>
            </a:xfrm>
            <a:prstGeom prst="rect">
              <a:avLst/>
            </a:prstGeom>
            <a:solidFill>
              <a:schemeClr val="bg1"/>
            </a:solidFill>
          </p:spPr>
          <p:txBody>
            <a:bodyPr wrap="square" rtlCol="0">
              <a:spAutoFit/>
            </a:bodyPr>
            <a:lstStyle/>
            <a:p>
              <a:endParaRPr lang="en-GB" dirty="0">
                <a:solidFill>
                  <a:prstClr val="black"/>
                </a:solidFill>
              </a:endParaRPr>
            </a:p>
          </p:txBody>
        </p:sp>
      </p:grpSp>
      <p:sp>
        <p:nvSpPr>
          <p:cNvPr id="11" name="TextBox 10"/>
          <p:cNvSpPr txBox="1"/>
          <p:nvPr/>
        </p:nvSpPr>
        <p:spPr>
          <a:xfrm>
            <a:off x="7547238" y="6183041"/>
            <a:ext cx="1512168" cy="369332"/>
          </a:xfrm>
          <a:prstGeom prst="rect">
            <a:avLst/>
          </a:prstGeom>
          <a:solidFill>
            <a:schemeClr val="bg1"/>
          </a:solidFill>
        </p:spPr>
        <p:txBody>
          <a:bodyPr wrap="square" rtlCol="0">
            <a:spAutoFit/>
          </a:bodyPr>
          <a:lstStyle/>
          <a:p>
            <a:endParaRPr lang="en-GB" dirty="0">
              <a:solidFill>
                <a:prstClr val="black"/>
              </a:solidFill>
            </a:endParaRPr>
          </a:p>
        </p:txBody>
      </p:sp>
      <p:sp>
        <p:nvSpPr>
          <p:cNvPr id="4" name="Rectangle 3"/>
          <p:cNvSpPr/>
          <p:nvPr/>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pic>
        <p:nvPicPr>
          <p:cNvPr id="1229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9134" y="485964"/>
            <a:ext cx="7788028" cy="61748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0179775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nSpc>
                <a:spcPct val="150000"/>
              </a:lnSpc>
              <a:buClr>
                <a:srgbClr val="ED1B2F"/>
              </a:buClr>
              <a:buNone/>
            </a:pPr>
            <a:endParaRPr lang="en-GB" sz="2000" dirty="0" smtClean="0">
              <a:solidFill>
                <a:srgbClr val="350457"/>
              </a:solidFill>
              <a:latin typeface="Arial" panose="020B0604020202020204" pitchFamily="34" charset="0"/>
              <a:cs typeface="Arial" panose="020B0604020202020204" pitchFamily="34" charset="0"/>
            </a:endParaRPr>
          </a:p>
          <a:p>
            <a:pPr marL="0" indent="0">
              <a:buClr>
                <a:srgbClr val="ED1B2F"/>
              </a:buClr>
              <a:buNone/>
            </a:pPr>
            <a:endParaRPr lang="en-GB" sz="2400" dirty="0">
              <a:solidFill>
                <a:srgbClr val="350457"/>
              </a:solidFill>
              <a:latin typeface="Arial" panose="020B0604020202020204" pitchFamily="34" charset="0"/>
              <a:cs typeface="Arial" panose="020B0604020202020204" pitchFamily="34" charset="0"/>
            </a:endParaRPr>
          </a:p>
        </p:txBody>
      </p:sp>
      <p:pic>
        <p:nvPicPr>
          <p:cNvPr id="5" name="Picture 2" descr="S:\All Roundhouse\Anniversary Year\Marketing\Brand\Brand assets\Logos\Red RH Logos\RH_logo_CMYK_Red.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84368" y="5661247"/>
            <a:ext cx="863082" cy="874951"/>
          </a:xfrm>
          <a:prstGeom prst="rect">
            <a:avLst/>
          </a:prstGeom>
          <a:noFill/>
          <a:extLst>
            <a:ext uri="{909E8E84-426E-40DD-AFC4-6F175D3DCCD1}">
              <a14:hiddenFill xmlns:a14="http://schemas.microsoft.com/office/drawing/2010/main">
                <a:solidFill>
                  <a:srgbClr val="FFFFFF"/>
                </a:solidFill>
              </a14:hiddenFill>
            </a:ext>
          </a:extLst>
        </p:spPr>
      </p:pic>
      <p:grpSp>
        <p:nvGrpSpPr>
          <p:cNvPr id="7" name="Group 6"/>
          <p:cNvGrpSpPr/>
          <p:nvPr/>
        </p:nvGrpSpPr>
        <p:grpSpPr>
          <a:xfrm>
            <a:off x="7452320" y="5580031"/>
            <a:ext cx="1664568" cy="738581"/>
            <a:chOff x="7452320" y="5580031"/>
            <a:chExt cx="1664568" cy="738581"/>
          </a:xfrm>
        </p:grpSpPr>
        <p:sp>
          <p:nvSpPr>
            <p:cNvPr id="9" name="TextBox 8"/>
            <p:cNvSpPr txBox="1"/>
            <p:nvPr/>
          </p:nvSpPr>
          <p:spPr>
            <a:xfrm>
              <a:off x="7452320" y="5949280"/>
              <a:ext cx="1512168" cy="369332"/>
            </a:xfrm>
            <a:prstGeom prst="rect">
              <a:avLst/>
            </a:prstGeom>
            <a:solidFill>
              <a:schemeClr val="bg1"/>
            </a:solidFill>
          </p:spPr>
          <p:txBody>
            <a:bodyPr wrap="square" rtlCol="0">
              <a:spAutoFit/>
            </a:bodyPr>
            <a:lstStyle/>
            <a:p>
              <a:endParaRPr lang="en-GB" dirty="0">
                <a:solidFill>
                  <a:prstClr val="black"/>
                </a:solidFill>
              </a:endParaRPr>
            </a:p>
          </p:txBody>
        </p:sp>
        <p:sp>
          <p:nvSpPr>
            <p:cNvPr id="10" name="TextBox 9"/>
            <p:cNvSpPr txBox="1"/>
            <p:nvPr/>
          </p:nvSpPr>
          <p:spPr>
            <a:xfrm>
              <a:off x="7604720" y="5580031"/>
              <a:ext cx="1512168" cy="369332"/>
            </a:xfrm>
            <a:prstGeom prst="rect">
              <a:avLst/>
            </a:prstGeom>
            <a:solidFill>
              <a:schemeClr val="bg1"/>
            </a:solidFill>
          </p:spPr>
          <p:txBody>
            <a:bodyPr wrap="square" rtlCol="0">
              <a:spAutoFit/>
            </a:bodyPr>
            <a:lstStyle/>
            <a:p>
              <a:endParaRPr lang="en-GB" dirty="0">
                <a:solidFill>
                  <a:prstClr val="black"/>
                </a:solidFill>
              </a:endParaRPr>
            </a:p>
          </p:txBody>
        </p:sp>
      </p:grpSp>
      <p:sp>
        <p:nvSpPr>
          <p:cNvPr id="11" name="TextBox 10"/>
          <p:cNvSpPr txBox="1"/>
          <p:nvPr/>
        </p:nvSpPr>
        <p:spPr>
          <a:xfrm>
            <a:off x="7547238" y="6183041"/>
            <a:ext cx="1512168" cy="369332"/>
          </a:xfrm>
          <a:prstGeom prst="rect">
            <a:avLst/>
          </a:prstGeom>
          <a:solidFill>
            <a:schemeClr val="bg1"/>
          </a:solidFill>
        </p:spPr>
        <p:txBody>
          <a:bodyPr wrap="square" rtlCol="0">
            <a:spAutoFit/>
          </a:bodyPr>
          <a:lstStyle/>
          <a:p>
            <a:endParaRPr lang="en-GB" dirty="0">
              <a:solidFill>
                <a:prstClr val="black"/>
              </a:solidFill>
            </a:endParaRPr>
          </a:p>
        </p:txBody>
      </p:sp>
      <p:sp>
        <p:nvSpPr>
          <p:cNvPr id="4" name="Rectangle 3"/>
          <p:cNvSpPr/>
          <p:nvPr/>
        </p:nvSpPr>
        <p:spPr>
          <a:xfrm>
            <a:off x="0" y="116632"/>
            <a:ext cx="9396536" cy="369332"/>
          </a:xfrm>
          <a:prstGeom prst="rect">
            <a:avLst/>
          </a:prstGeom>
        </p:spPr>
        <p:txBody>
          <a:bodyPr wrap="square">
            <a:spAutoFit/>
          </a:bodyPr>
          <a:lstStyle/>
          <a:p>
            <a:r>
              <a:rPr lang="en-GB" dirty="0" smtClean="0">
                <a:solidFill>
                  <a:prstClr val="black"/>
                </a:solidFill>
              </a:rPr>
              <a:t>        </a:t>
            </a:r>
            <a:r>
              <a:rPr lang="en-GB" dirty="0" smtClean="0">
                <a:solidFill>
                  <a:srgbClr val="ED1B2F"/>
                </a:solidFill>
              </a:rPr>
              <a:t>………………………………………………………………………………………………………………………………………….</a:t>
            </a:r>
            <a:endParaRPr lang="en-GB" dirty="0">
              <a:solidFill>
                <a:srgbClr val="ED1B2F"/>
              </a:solidFill>
            </a:endParaRPr>
          </a:p>
        </p:txBody>
      </p:sp>
      <p:pic>
        <p:nvPicPr>
          <p:cNvPr id="12291" name="Picture 3"/>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819134" y="485964"/>
            <a:ext cx="7788028" cy="61748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1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2695" y="1556793"/>
            <a:ext cx="8078610" cy="37444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TextBox 8"/>
          <p:cNvSpPr txBox="1"/>
          <p:nvPr/>
        </p:nvSpPr>
        <p:spPr>
          <a:xfrm>
            <a:off x="3347864" y="5395282"/>
            <a:ext cx="3024336" cy="110799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GB" sz="4800" b="1" dirty="0" smtClean="0">
                <a:solidFill>
                  <a:srgbClr val="ED1B2F"/>
                </a:solidFill>
                <a:latin typeface="Arial" panose="020B0604020202020204" pitchFamily="34" charset="0"/>
                <a:cs typeface="Arial" panose="020B0604020202020204" pitchFamily="34" charset="0"/>
              </a:rPr>
              <a:t>T-STATS!</a:t>
            </a:r>
            <a:r>
              <a:rPr lang="en-GB" sz="2800" b="1" dirty="0">
                <a:solidFill>
                  <a:prstClr val="black"/>
                </a:solidFill>
                <a:latin typeface="Arial" panose="020B0604020202020204" pitchFamily="34" charset="0"/>
                <a:cs typeface="Arial" panose="020B0604020202020204" pitchFamily="34" charset="0"/>
              </a:rPr>
              <a:t> </a:t>
            </a:r>
          </a:p>
          <a:p>
            <a:pPr algn="r"/>
            <a:endParaRPr lang="en-GB" dirty="0">
              <a:solidFill>
                <a:prstClr val="black"/>
              </a:solidFill>
            </a:endParaRPr>
          </a:p>
        </p:txBody>
      </p:sp>
    </p:spTree>
    <p:extLst>
      <p:ext uri="{BB962C8B-B14F-4D97-AF65-F5344CB8AC3E}">
        <p14:creationId xmlns:p14="http://schemas.microsoft.com/office/powerpoint/2010/main" val="259918353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End slide</a:t>
            </a:r>
            <a:endParaRPr lang="en-GB" dirty="0"/>
          </a:p>
        </p:txBody>
      </p:sp>
      <p:sp>
        <p:nvSpPr>
          <p:cNvPr id="3" name="Subtitle 2"/>
          <p:cNvSpPr>
            <a:spLocks noGrp="1"/>
          </p:cNvSpPr>
          <p:nvPr>
            <p:ph type="subTitle" idx="1"/>
          </p:nvPr>
        </p:nvSpPr>
        <p:spPr/>
        <p:txBody>
          <a:bodyPr/>
          <a:lstStyle/>
          <a:p>
            <a:endParaRPr lang="en-GB" dirty="0"/>
          </a:p>
        </p:txBody>
      </p:sp>
      <p:pic>
        <p:nvPicPr>
          <p:cNvPr id="7170"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1765" t="7066"/>
          <a:stretch/>
        </p:blipFill>
        <p:spPr bwMode="auto">
          <a:xfrm>
            <a:off x="-4642" y="0"/>
            <a:ext cx="9208549"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itle 1"/>
          <p:cNvSpPr txBox="1">
            <a:spLocks/>
          </p:cNvSpPr>
          <p:nvPr/>
        </p:nvSpPr>
        <p:spPr>
          <a:xfrm>
            <a:off x="429766" y="476672"/>
            <a:ext cx="8229600" cy="590465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6000" b="1" dirty="0" smtClean="0">
                <a:solidFill>
                  <a:prstClr val="white"/>
                </a:solidFill>
                <a:latin typeface="Arial" panose="020B0604020202020204" pitchFamily="34" charset="0"/>
                <a:cs typeface="Arial" panose="020B0604020202020204" pitchFamily="34" charset="0"/>
              </a:rPr>
              <a:t>Thank You!</a:t>
            </a:r>
          </a:p>
          <a:p>
            <a:endParaRPr lang="en-GB" sz="6000" b="1" dirty="0">
              <a:solidFill>
                <a:prstClr val="white"/>
              </a:solidFill>
              <a:latin typeface="Arial" panose="020B0604020202020204" pitchFamily="34" charset="0"/>
              <a:cs typeface="Arial" panose="020B0604020202020204" pitchFamily="34" charset="0"/>
            </a:endParaRPr>
          </a:p>
          <a:p>
            <a:r>
              <a:rPr lang="en-GB" sz="2000" dirty="0" smtClean="0">
                <a:solidFill>
                  <a:prstClr val="white"/>
                </a:solidFill>
                <a:latin typeface="Arial" panose="020B0604020202020204" pitchFamily="34" charset="0"/>
                <a:cs typeface="Arial" panose="020B0604020202020204" pitchFamily="34" charset="0"/>
              </a:rPr>
              <a:t>victoria.obrien@roundhouse.org.uk</a:t>
            </a:r>
          </a:p>
          <a:p>
            <a:r>
              <a:rPr lang="en-GB" sz="2000" dirty="0" smtClean="0">
                <a:solidFill>
                  <a:prstClr val="white"/>
                </a:solidFill>
                <a:latin typeface="Arial" panose="020B0604020202020204" pitchFamily="34" charset="0"/>
                <a:cs typeface="Arial" panose="020B0604020202020204" pitchFamily="34" charset="0"/>
              </a:rPr>
              <a:t>www.roundhouse.org.uk</a:t>
            </a:r>
            <a:endParaRPr lang="en-GB" sz="2000" dirty="0">
              <a:solidFill>
                <a:prstClr val="white"/>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5017368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Shape 49"/>
          <p:cNvSpPr>
            <a:spLocks noGrp="1"/>
          </p:cNvSpPr>
          <p:nvPr>
            <p:ph type="title"/>
          </p:nvPr>
        </p:nvSpPr>
        <p:spPr>
          <a:xfrm>
            <a:off x="686309" y="2205716"/>
            <a:ext cx="7778178" cy="1387872"/>
          </a:xfrm>
          <a:prstGeom prst="rect">
            <a:avLst/>
          </a:prstGeom>
        </p:spPr>
        <p:txBody>
          <a:bodyPr/>
          <a:lstStyle/>
          <a:p>
            <a:pPr lvl="0"/>
            <a:endParaRPr/>
          </a:p>
        </p:txBody>
      </p:sp>
      <p:sp>
        <p:nvSpPr>
          <p:cNvPr id="50" name="Shape 50"/>
          <p:cNvSpPr>
            <a:spLocks noGrp="1"/>
          </p:cNvSpPr>
          <p:nvPr>
            <p:ph type="body" idx="1"/>
          </p:nvPr>
        </p:nvSpPr>
        <p:spPr>
          <a:xfrm>
            <a:off x="1372619" y="3863368"/>
            <a:ext cx="6405559" cy="1654655"/>
          </a:xfrm>
          <a:prstGeom prst="rect">
            <a:avLst/>
          </a:prstGeom>
        </p:spPr>
        <p:txBody>
          <a:bodyPr/>
          <a:lstStyle/>
          <a:p>
            <a:pPr lvl="0"/>
            <a:endParaRPr/>
          </a:p>
        </p:txBody>
      </p:sp>
      <p:pic>
        <p:nvPicPr>
          <p:cNvPr id="51" name="newbrandingbgwht.jpg"/>
          <p:cNvPicPr/>
          <p:nvPr/>
        </p:nvPicPr>
        <p:blipFill>
          <a:blip r:embed="rId2">
            <a:extLst/>
          </a:blip>
          <a:srcRect l="42" r="42"/>
          <a:stretch>
            <a:fillRect/>
          </a:stretch>
        </p:blipFill>
        <p:spPr>
          <a:xfrm>
            <a:off x="0" y="194351"/>
            <a:ext cx="9150797" cy="6474735"/>
          </a:xfrm>
          <a:prstGeom prst="rect">
            <a:avLst/>
          </a:prstGeom>
          <a:ln w="12700">
            <a:miter lim="400000"/>
          </a:ln>
        </p:spPr>
      </p:pic>
      <p:sp>
        <p:nvSpPr>
          <p:cNvPr id="2" name="TextBox 1"/>
          <p:cNvSpPr txBox="1"/>
          <p:nvPr/>
        </p:nvSpPr>
        <p:spPr>
          <a:xfrm>
            <a:off x="686310" y="935440"/>
            <a:ext cx="7201506" cy="2687581"/>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9141" tIns="39141" rIns="39141" bIns="39141" numCol="1" spcCol="38100" rtlCol="0" anchor="t">
            <a:spAutoFit/>
          </a:bodyPr>
          <a:lstStyle/>
          <a:p>
            <a:pPr defTabSz="446421" latinLnBrk="1" hangingPunct="0"/>
            <a:r>
              <a:rPr lang="en-GB" sz="4623" b="1" kern="0" dirty="0">
                <a:solidFill>
                  <a:srgbClr val="000000"/>
                </a:solidFill>
                <a:latin typeface="Akkurat Std" panose="020B0504020101020102" pitchFamily="34" charset="0"/>
                <a:cs typeface="Akkurat Std" panose="020B0504020101020102" pitchFamily="34" charset="0"/>
                <a:sym typeface="Calibri"/>
              </a:rPr>
              <a:t>Tracking Benefits for </a:t>
            </a:r>
          </a:p>
          <a:p>
            <a:pPr defTabSz="446421" latinLnBrk="1" hangingPunct="0"/>
            <a:r>
              <a:rPr lang="en-GB" sz="4623" b="1" kern="0" dirty="0">
                <a:solidFill>
                  <a:srgbClr val="000000"/>
                </a:solidFill>
                <a:latin typeface="Akkurat Std" panose="020B0504020101020102" pitchFamily="34" charset="0"/>
                <a:cs typeface="Akkurat Std" panose="020B0504020101020102" pitchFamily="34" charset="0"/>
                <a:sym typeface="Calibri"/>
              </a:rPr>
              <a:t>Individual Members</a:t>
            </a:r>
          </a:p>
          <a:p>
            <a:pPr defTabSz="446421" latinLnBrk="1" hangingPunct="0"/>
            <a:endParaRPr lang="en-GB" sz="4623" b="1" kern="0" dirty="0">
              <a:solidFill>
                <a:srgbClr val="000000"/>
              </a:solidFill>
              <a:latin typeface="Akkurat Std" panose="020B0504020101020102" pitchFamily="34" charset="0"/>
              <a:cs typeface="Akkurat Std" panose="020B0504020101020102" pitchFamily="34" charset="0"/>
              <a:sym typeface="Calibri"/>
            </a:endParaRPr>
          </a:p>
          <a:p>
            <a:pPr defTabSz="446421" latinLnBrk="1" hangingPunct="0"/>
            <a:r>
              <a:rPr lang="en-GB" sz="3082" b="1" kern="0" dirty="0">
                <a:solidFill>
                  <a:srgbClr val="000000"/>
                </a:solidFill>
                <a:latin typeface="Akkurat Std" panose="020B0504020101020102" pitchFamily="34" charset="0"/>
                <a:cs typeface="Akkurat Std" panose="020B0504020101020102" pitchFamily="34" charset="0"/>
                <a:sym typeface="Calibri"/>
              </a:rPr>
              <a:t>TEC 2016</a:t>
            </a:r>
          </a:p>
        </p:txBody>
      </p:sp>
      <p:sp>
        <p:nvSpPr>
          <p:cNvPr id="3" name="TextBox 2"/>
          <p:cNvSpPr txBox="1"/>
          <p:nvPr/>
        </p:nvSpPr>
        <p:spPr>
          <a:xfrm>
            <a:off x="686310" y="4139862"/>
            <a:ext cx="5294584" cy="909082"/>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9141" tIns="39141" rIns="39141" bIns="39141" numCol="1" spcCol="38100" rtlCol="0" anchor="t">
            <a:spAutoFit/>
          </a:bodyPr>
          <a:lstStyle/>
          <a:p>
            <a:pPr defTabSz="446421" latinLnBrk="1" hangingPunct="0"/>
            <a:r>
              <a:rPr lang="en-GB" sz="1798" kern="0" dirty="0">
                <a:solidFill>
                  <a:srgbClr val="000000"/>
                </a:solidFill>
                <a:latin typeface="Akkurat Std" panose="020B0504020101020102" pitchFamily="34" charset="0"/>
                <a:cs typeface="Akkurat Std" panose="020B0504020101020102" pitchFamily="34" charset="0"/>
                <a:sym typeface="Calibri"/>
              </a:rPr>
              <a:t>Rosie Milsom</a:t>
            </a:r>
          </a:p>
          <a:p>
            <a:pPr defTabSz="446421" latinLnBrk="1" hangingPunct="0"/>
            <a:r>
              <a:rPr lang="en-GB" sz="1798" kern="0" dirty="0">
                <a:solidFill>
                  <a:srgbClr val="000000"/>
                </a:solidFill>
                <a:latin typeface="Akkurat Std" panose="020B0504020101020102" pitchFamily="34" charset="0"/>
                <a:cs typeface="Akkurat Std" panose="020B0504020101020102" pitchFamily="34" charset="0"/>
                <a:sym typeface="Calibri"/>
              </a:rPr>
              <a:t>Fundraising Officer</a:t>
            </a:r>
          </a:p>
          <a:p>
            <a:pPr defTabSz="446421" latinLnBrk="1" hangingPunct="0"/>
            <a:r>
              <a:rPr lang="en-GB" sz="1798" kern="0" dirty="0">
                <a:solidFill>
                  <a:srgbClr val="000000"/>
                </a:solidFill>
                <a:latin typeface="Akkurat Std" panose="020B0504020101020102" pitchFamily="34" charset="0"/>
                <a:cs typeface="Akkurat Std" panose="020B0504020101020102" pitchFamily="34" charset="0"/>
                <a:sym typeface="Calibri"/>
              </a:rPr>
              <a:t>Birmingham Hippodrome</a:t>
            </a:r>
          </a:p>
        </p:txBody>
      </p:sp>
    </p:spTree>
  </p:cSld>
  <p:clrMapOvr>
    <a:masterClrMapping/>
  </p:clrMapOvr>
  <p:transition spd="med"/>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Shape 49"/>
          <p:cNvSpPr>
            <a:spLocks noGrp="1"/>
          </p:cNvSpPr>
          <p:nvPr>
            <p:ph type="title"/>
          </p:nvPr>
        </p:nvSpPr>
        <p:spPr>
          <a:xfrm>
            <a:off x="686309" y="2205716"/>
            <a:ext cx="7778178" cy="1387872"/>
          </a:xfrm>
          <a:prstGeom prst="rect">
            <a:avLst/>
          </a:prstGeom>
        </p:spPr>
        <p:txBody>
          <a:bodyPr/>
          <a:lstStyle/>
          <a:p>
            <a:pPr lvl="0"/>
            <a:endParaRPr/>
          </a:p>
        </p:txBody>
      </p:sp>
      <p:sp>
        <p:nvSpPr>
          <p:cNvPr id="50" name="Shape 50"/>
          <p:cNvSpPr>
            <a:spLocks noGrp="1"/>
          </p:cNvSpPr>
          <p:nvPr>
            <p:ph type="body" idx="1"/>
          </p:nvPr>
        </p:nvSpPr>
        <p:spPr>
          <a:xfrm>
            <a:off x="1372619" y="3863368"/>
            <a:ext cx="6405559" cy="1654655"/>
          </a:xfrm>
          <a:prstGeom prst="rect">
            <a:avLst/>
          </a:prstGeom>
        </p:spPr>
        <p:txBody>
          <a:bodyPr/>
          <a:lstStyle/>
          <a:p>
            <a:pPr lvl="0"/>
            <a:endParaRPr/>
          </a:p>
        </p:txBody>
      </p:sp>
      <p:pic>
        <p:nvPicPr>
          <p:cNvPr id="51" name="newbrandingbgwht.jpg"/>
          <p:cNvPicPr/>
          <p:nvPr/>
        </p:nvPicPr>
        <p:blipFill>
          <a:blip r:embed="rId3">
            <a:extLst/>
          </a:blip>
          <a:srcRect l="42" r="42"/>
          <a:stretch>
            <a:fillRect/>
          </a:stretch>
        </p:blipFill>
        <p:spPr>
          <a:xfrm>
            <a:off x="0" y="188914"/>
            <a:ext cx="9150797" cy="6474735"/>
          </a:xfrm>
          <a:prstGeom prst="rect">
            <a:avLst/>
          </a:prstGeom>
          <a:ln w="12700">
            <a:miter lim="400000"/>
          </a:ln>
        </p:spPr>
      </p:pic>
      <p:sp>
        <p:nvSpPr>
          <p:cNvPr id="6" name="TextBox 5"/>
          <p:cNvSpPr txBox="1"/>
          <p:nvPr/>
        </p:nvSpPr>
        <p:spPr>
          <a:xfrm>
            <a:off x="366960" y="557636"/>
            <a:ext cx="3687154" cy="3768583"/>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9141" tIns="39141" rIns="39141" bIns="39141" numCol="1" spcCol="38100" rtlCol="0" anchor="t">
            <a:spAutoFit/>
          </a:bodyPr>
          <a:lstStyle/>
          <a:p>
            <a:pPr defTabSz="446421" latinLnBrk="1" hangingPunct="0">
              <a:lnSpc>
                <a:spcPct val="150000"/>
              </a:lnSpc>
            </a:pPr>
            <a:endParaRPr lang="en-GB" sz="2055" kern="0" dirty="0">
              <a:solidFill>
                <a:srgbClr val="000000"/>
              </a:solidFill>
              <a:latin typeface="Akkurat Std" panose="020B0504020101020102" pitchFamily="34" charset="0"/>
              <a:cs typeface="Akkurat Std" panose="020B0504020101020102" pitchFamily="34" charset="0"/>
              <a:sym typeface="Calibri"/>
            </a:endParaRPr>
          </a:p>
          <a:p>
            <a:pPr defTabSz="473204"/>
            <a:endParaRPr lang="en-GB" sz="2055" b="1" kern="0" dirty="0">
              <a:solidFill>
                <a:sysClr val="windowText" lastClr="000000"/>
              </a:solidFill>
              <a:latin typeface="Akkurat Std" panose="020B0504020101020102" pitchFamily="34" charset="0"/>
              <a:cs typeface="Akkurat Std" panose="020B0504020101020102" pitchFamily="34" charset="0"/>
              <a:sym typeface="Calibri"/>
            </a:endParaRPr>
          </a:p>
          <a:p>
            <a:pPr defTabSz="473204"/>
            <a:r>
              <a:rPr lang="en-GB" sz="2398" b="1" kern="0" dirty="0">
                <a:solidFill>
                  <a:sysClr val="windowText" lastClr="000000"/>
                </a:solidFill>
                <a:latin typeface="Akkurat Std" panose="020B0504020101020102" pitchFamily="34" charset="0"/>
                <a:cs typeface="Akkurat Std" panose="020B0504020101020102" pitchFamily="34" charset="0"/>
                <a:sym typeface="Calibri"/>
              </a:rPr>
              <a:t>Main Stage Stats</a:t>
            </a:r>
          </a:p>
          <a:p>
            <a:pPr defTabSz="473204"/>
            <a:endParaRPr lang="en-GB" sz="2055" b="1" kern="0" dirty="0">
              <a:solidFill>
                <a:sysClr val="windowText" lastClr="000000"/>
              </a:solidFill>
              <a:latin typeface="Akkurat Std" panose="020B0504020101020102" pitchFamily="34" charset="0"/>
              <a:cs typeface="Akkurat Std" panose="020B0504020101020102" pitchFamily="34" charset="0"/>
              <a:sym typeface="Calibri"/>
            </a:endParaRPr>
          </a:p>
          <a:p>
            <a:pPr marL="293569" indent="-293569" defTabSz="473204">
              <a:lnSpc>
                <a:spcPct val="150000"/>
              </a:lnSpc>
              <a:buFont typeface="Arial" panose="020B0604020202020204" pitchFamily="34" charset="0"/>
              <a:buChar char="•"/>
            </a:pPr>
            <a:r>
              <a:rPr lang="en-GB" sz="2055" kern="0" dirty="0">
                <a:solidFill>
                  <a:sysClr val="windowText" lastClr="000000"/>
                </a:solidFill>
                <a:latin typeface="Akkurat Std" panose="020B0504020101020102" pitchFamily="34" charset="0"/>
                <a:cs typeface="Akkurat Std" panose="020B0504020101020102" pitchFamily="34" charset="0"/>
                <a:sym typeface="Calibri"/>
              </a:rPr>
              <a:t>c.400 performances a year</a:t>
            </a:r>
          </a:p>
          <a:p>
            <a:pPr marL="293569" indent="-293569" defTabSz="473204">
              <a:lnSpc>
                <a:spcPct val="150000"/>
              </a:lnSpc>
              <a:buFont typeface="Arial" panose="020B0604020202020204" pitchFamily="34" charset="0"/>
              <a:buChar char="•"/>
            </a:pPr>
            <a:r>
              <a:rPr lang="en-GB" sz="2055" kern="0" dirty="0">
                <a:solidFill>
                  <a:sysClr val="windowText" lastClr="000000"/>
                </a:solidFill>
                <a:latin typeface="Akkurat Std" panose="020B0504020101020102" pitchFamily="34" charset="0"/>
                <a:cs typeface="Akkurat Std" panose="020B0504020101020102" pitchFamily="34" charset="0"/>
                <a:sym typeface="Calibri"/>
              </a:rPr>
              <a:t>500,000+ visitors</a:t>
            </a:r>
          </a:p>
          <a:p>
            <a:pPr marL="293569" indent="-293569" defTabSz="473204">
              <a:lnSpc>
                <a:spcPct val="150000"/>
              </a:lnSpc>
              <a:buFont typeface="Arial" panose="020B0604020202020204" pitchFamily="34" charset="0"/>
              <a:buChar char="•"/>
            </a:pPr>
            <a:r>
              <a:rPr lang="en-GB" sz="2055" kern="0" dirty="0">
                <a:solidFill>
                  <a:sysClr val="windowText" lastClr="000000"/>
                </a:solidFill>
                <a:latin typeface="Akkurat Std" panose="020B0504020101020102" pitchFamily="34" charset="0"/>
                <a:cs typeface="Akkurat Std" panose="020B0504020101020102" pitchFamily="34" charset="0"/>
                <a:sym typeface="Calibri"/>
              </a:rPr>
              <a:t>Main Stage: 1,843 seats</a:t>
            </a:r>
          </a:p>
          <a:p>
            <a:pPr marL="293569" indent="-293569" defTabSz="473204">
              <a:lnSpc>
                <a:spcPct val="150000"/>
              </a:lnSpc>
              <a:buFont typeface="Arial" panose="020B0604020202020204" pitchFamily="34" charset="0"/>
              <a:buChar char="•"/>
            </a:pPr>
            <a:r>
              <a:rPr lang="en-GB" sz="2055" kern="0" dirty="0">
                <a:solidFill>
                  <a:sysClr val="windowText" lastClr="000000"/>
                </a:solidFill>
                <a:latin typeface="Akkurat Std" panose="020B0504020101020102" pitchFamily="34" charset="0"/>
                <a:cs typeface="Akkurat Std" panose="020B0504020101020102" pitchFamily="34" charset="0"/>
                <a:sym typeface="Calibri"/>
              </a:rPr>
              <a:t>Patrick Centre: 206 seats</a:t>
            </a:r>
          </a:p>
          <a:p>
            <a:pPr defTabSz="473204"/>
            <a:endParaRPr lang="en-GB" sz="2055" b="1" kern="0" dirty="0">
              <a:solidFill>
                <a:sysClr val="windowText" lastClr="000000"/>
              </a:solidFill>
              <a:latin typeface="Akkurat Std" panose="020B0504020101020102" pitchFamily="34" charset="0"/>
              <a:cs typeface="Akkurat Std" panose="020B0504020101020102" pitchFamily="34" charset="0"/>
              <a:sym typeface="Calibri"/>
            </a:endParaRPr>
          </a:p>
        </p:txBody>
      </p:sp>
      <p:sp>
        <p:nvSpPr>
          <p:cNvPr id="2" name="TextBox 1"/>
          <p:cNvSpPr txBox="1"/>
          <p:nvPr/>
        </p:nvSpPr>
        <p:spPr>
          <a:xfrm>
            <a:off x="379378" y="555596"/>
            <a:ext cx="4196020" cy="500700"/>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9141" tIns="39141" rIns="39141" bIns="39141" numCol="1" spcCol="38100" rtlCol="0" anchor="t">
            <a:spAutoFit/>
          </a:bodyPr>
          <a:lstStyle/>
          <a:p>
            <a:pPr defTabSz="446421" latinLnBrk="1" hangingPunct="0"/>
            <a:r>
              <a:rPr lang="en-GB" sz="2740" b="1" kern="0" dirty="0">
                <a:solidFill>
                  <a:srgbClr val="FFC000"/>
                </a:solidFill>
                <a:latin typeface="Akkurat Std" panose="020B0504020101020102" pitchFamily="34" charset="0"/>
                <a:cs typeface="Akkurat Std" panose="020B0504020101020102" pitchFamily="34" charset="0"/>
                <a:sym typeface="Calibri"/>
              </a:rPr>
              <a:t>Who We Are</a:t>
            </a:r>
          </a:p>
        </p:txBody>
      </p:sp>
      <p:sp>
        <p:nvSpPr>
          <p:cNvPr id="3" name="TextBox 2"/>
          <p:cNvSpPr txBox="1"/>
          <p:nvPr/>
        </p:nvSpPr>
        <p:spPr>
          <a:xfrm>
            <a:off x="3141796" y="2205716"/>
            <a:ext cx="79111" cy="355725"/>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none" lIns="39141" tIns="39141" rIns="39141" bIns="39141" numCol="1" spcCol="38100" rtlCol="0" anchor="t">
            <a:spAutoFit/>
          </a:bodyPr>
          <a:lstStyle/>
          <a:p>
            <a:pPr defTabSz="446421" latinLnBrk="1" hangingPunct="0"/>
            <a:endParaRPr lang="en-GB" sz="1798" kern="0" dirty="0">
              <a:solidFill>
                <a:srgbClr val="000000"/>
              </a:solidFill>
              <a:latin typeface="Calibri"/>
              <a:sym typeface="Calibri"/>
            </a:endParaRPr>
          </a:p>
        </p:txBody>
      </p:sp>
      <p:sp>
        <p:nvSpPr>
          <p:cNvPr id="9" name="TextBox 8"/>
          <p:cNvSpPr txBox="1"/>
          <p:nvPr/>
        </p:nvSpPr>
        <p:spPr>
          <a:xfrm>
            <a:off x="4127934" y="555596"/>
            <a:ext cx="4911252" cy="4242943"/>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9141" tIns="39141" rIns="39141" bIns="39141" numCol="1" spcCol="38100" rtlCol="0" anchor="t">
            <a:spAutoFit/>
          </a:bodyPr>
          <a:lstStyle/>
          <a:p>
            <a:pPr defTabSz="446421" latinLnBrk="1" hangingPunct="0">
              <a:lnSpc>
                <a:spcPct val="150000"/>
              </a:lnSpc>
            </a:pPr>
            <a:endParaRPr lang="en-GB" sz="2055" kern="0" dirty="0">
              <a:solidFill>
                <a:srgbClr val="000000"/>
              </a:solidFill>
              <a:latin typeface="Akkurat Std" panose="020B0504020101020102" pitchFamily="34" charset="0"/>
              <a:cs typeface="Akkurat Std" panose="020B0504020101020102" pitchFamily="34" charset="0"/>
              <a:sym typeface="Calibri"/>
            </a:endParaRPr>
          </a:p>
          <a:p>
            <a:pPr defTabSz="473204"/>
            <a:endParaRPr lang="en-GB" sz="2055" b="1" kern="0" dirty="0">
              <a:solidFill>
                <a:sysClr val="windowText" lastClr="000000"/>
              </a:solidFill>
              <a:latin typeface="Akkurat Std" panose="020B0504020101020102" pitchFamily="34" charset="0"/>
              <a:cs typeface="Akkurat Std" panose="020B0504020101020102" pitchFamily="34" charset="0"/>
              <a:sym typeface="Calibri"/>
            </a:endParaRPr>
          </a:p>
          <a:p>
            <a:pPr defTabSz="473204"/>
            <a:r>
              <a:rPr lang="en-GB" sz="2398" b="1" kern="0" dirty="0">
                <a:solidFill>
                  <a:sysClr val="windowText" lastClr="000000"/>
                </a:solidFill>
                <a:latin typeface="Akkurat Std" panose="020B0504020101020102" pitchFamily="34" charset="0"/>
                <a:cs typeface="Akkurat Std" panose="020B0504020101020102" pitchFamily="34" charset="0"/>
                <a:sym typeface="Calibri"/>
              </a:rPr>
              <a:t>Hippodrome CREATIVE Stats</a:t>
            </a:r>
          </a:p>
          <a:p>
            <a:pPr defTabSz="473204"/>
            <a:endParaRPr lang="en-GB" sz="2055" b="1" kern="0" dirty="0">
              <a:solidFill>
                <a:sysClr val="windowText" lastClr="000000"/>
              </a:solidFill>
              <a:latin typeface="Akkurat Std" panose="020B0504020101020102" pitchFamily="34" charset="0"/>
              <a:cs typeface="Akkurat Std" panose="020B0504020101020102" pitchFamily="34" charset="0"/>
              <a:sym typeface="Calibri"/>
            </a:endParaRPr>
          </a:p>
          <a:p>
            <a:pPr marL="293569" indent="-293569" defTabSz="473204">
              <a:lnSpc>
                <a:spcPct val="150000"/>
              </a:lnSpc>
              <a:buFont typeface="Arial" panose="020B0604020202020204" pitchFamily="34" charset="0"/>
              <a:buChar char="•"/>
            </a:pPr>
            <a:r>
              <a:rPr lang="en-GB" sz="2055" kern="0" dirty="0">
                <a:solidFill>
                  <a:sysClr val="windowText" lastClr="000000"/>
                </a:solidFill>
                <a:latin typeface="Akkurat Std" panose="020B0504020101020102" pitchFamily="34" charset="0"/>
                <a:cs typeface="Akkurat Std" panose="020B0504020101020102" pitchFamily="34" charset="0"/>
                <a:sym typeface="Calibri"/>
              </a:rPr>
              <a:t>Artistic commissions</a:t>
            </a:r>
          </a:p>
          <a:p>
            <a:pPr marL="293569" indent="-293569" defTabSz="473204">
              <a:lnSpc>
                <a:spcPct val="150000"/>
              </a:lnSpc>
              <a:buFont typeface="Arial" panose="020B0604020202020204" pitchFamily="34" charset="0"/>
              <a:buChar char="•"/>
            </a:pPr>
            <a:r>
              <a:rPr lang="en-GB" sz="2055" kern="0" dirty="0">
                <a:solidFill>
                  <a:sysClr val="windowText" lastClr="000000"/>
                </a:solidFill>
                <a:latin typeface="Akkurat Std" panose="020B0504020101020102" pitchFamily="34" charset="0"/>
                <a:cs typeface="Akkurat Std" panose="020B0504020101020102" pitchFamily="34" charset="0"/>
                <a:sym typeface="Calibri"/>
              </a:rPr>
              <a:t>Strategic creative learning programme</a:t>
            </a:r>
          </a:p>
          <a:p>
            <a:pPr marL="293569" indent="-293569" defTabSz="473204">
              <a:lnSpc>
                <a:spcPct val="150000"/>
              </a:lnSpc>
              <a:buFont typeface="Arial" panose="020B0604020202020204" pitchFamily="34" charset="0"/>
              <a:buChar char="•"/>
            </a:pPr>
            <a:r>
              <a:rPr lang="en-GB" sz="2055" kern="0" dirty="0">
                <a:solidFill>
                  <a:sysClr val="windowText" lastClr="000000"/>
                </a:solidFill>
                <a:latin typeface="Akkurat Std" panose="020B0504020101020102" pitchFamily="34" charset="0"/>
                <a:cs typeface="Akkurat Std" panose="020B0504020101020102" pitchFamily="34" charset="0"/>
                <a:sym typeface="Calibri"/>
              </a:rPr>
              <a:t>300,000+ audiences and participants</a:t>
            </a:r>
          </a:p>
          <a:p>
            <a:pPr marL="293569" indent="-293569" defTabSz="473204">
              <a:lnSpc>
                <a:spcPct val="150000"/>
              </a:lnSpc>
              <a:buFont typeface="Arial" panose="020B0604020202020204" pitchFamily="34" charset="0"/>
              <a:buChar char="•"/>
            </a:pPr>
            <a:r>
              <a:rPr lang="en-GB" sz="2055" kern="0" dirty="0">
                <a:solidFill>
                  <a:sysClr val="windowText" lastClr="000000"/>
                </a:solidFill>
                <a:latin typeface="Akkurat Std" panose="020B0504020101020102" pitchFamily="34" charset="0"/>
                <a:cs typeface="Akkurat Std" panose="020B0504020101020102" pitchFamily="34" charset="0"/>
                <a:sym typeface="Calibri"/>
              </a:rPr>
              <a:t>100’s of volunteers</a:t>
            </a:r>
          </a:p>
          <a:p>
            <a:pPr marL="293569" indent="-293569" defTabSz="473204">
              <a:lnSpc>
                <a:spcPct val="150000"/>
              </a:lnSpc>
              <a:buFont typeface="Arial" panose="020B0604020202020204" pitchFamily="34" charset="0"/>
              <a:buChar char="•"/>
            </a:pPr>
            <a:r>
              <a:rPr lang="en-GB" sz="2055" kern="0" dirty="0">
                <a:solidFill>
                  <a:sysClr val="windowText" lastClr="000000"/>
                </a:solidFill>
                <a:latin typeface="Akkurat Std" panose="020B0504020101020102" pitchFamily="34" charset="0"/>
                <a:cs typeface="Akkurat Std" panose="020B0504020101020102" pitchFamily="34" charset="0"/>
                <a:sym typeface="Calibri"/>
              </a:rPr>
              <a:t>1000’s of discounted tickets for schools</a:t>
            </a:r>
          </a:p>
          <a:p>
            <a:pPr defTabSz="473204"/>
            <a:endParaRPr lang="en-GB" sz="2055" b="1" kern="0" dirty="0">
              <a:solidFill>
                <a:sysClr val="windowText" lastClr="000000"/>
              </a:solidFill>
              <a:latin typeface="Akkurat Std" panose="020B0504020101020102" pitchFamily="34" charset="0"/>
              <a:cs typeface="Akkurat Std" panose="020B0504020101020102" pitchFamily="34" charset="0"/>
              <a:sym typeface="Calibri"/>
            </a:endParaRPr>
          </a:p>
        </p:txBody>
      </p:sp>
    </p:spTree>
    <p:extLst>
      <p:ext uri="{BB962C8B-B14F-4D97-AF65-F5344CB8AC3E}">
        <p14:creationId xmlns:p14="http://schemas.microsoft.com/office/powerpoint/2010/main" val="4021608067"/>
      </p:ext>
    </p:extLst>
  </p:cSld>
  <p:clrMapOvr>
    <a:masterClrMapping/>
  </p:clrMapOvr>
  <p:transition spd="med"/>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Shape 49"/>
          <p:cNvSpPr>
            <a:spLocks noGrp="1"/>
          </p:cNvSpPr>
          <p:nvPr>
            <p:ph type="title"/>
          </p:nvPr>
        </p:nvSpPr>
        <p:spPr>
          <a:xfrm>
            <a:off x="686309" y="2205716"/>
            <a:ext cx="7778178" cy="1387872"/>
          </a:xfrm>
          <a:prstGeom prst="rect">
            <a:avLst/>
          </a:prstGeom>
        </p:spPr>
        <p:txBody>
          <a:bodyPr/>
          <a:lstStyle/>
          <a:p>
            <a:pPr lvl="0"/>
            <a:endParaRPr/>
          </a:p>
        </p:txBody>
      </p:sp>
      <p:sp>
        <p:nvSpPr>
          <p:cNvPr id="50" name="Shape 50"/>
          <p:cNvSpPr>
            <a:spLocks noGrp="1"/>
          </p:cNvSpPr>
          <p:nvPr>
            <p:ph type="body" idx="1"/>
          </p:nvPr>
        </p:nvSpPr>
        <p:spPr>
          <a:xfrm>
            <a:off x="1372619" y="3863368"/>
            <a:ext cx="6405559" cy="1654655"/>
          </a:xfrm>
          <a:prstGeom prst="rect">
            <a:avLst/>
          </a:prstGeom>
        </p:spPr>
        <p:txBody>
          <a:bodyPr/>
          <a:lstStyle/>
          <a:p>
            <a:pPr lvl="0"/>
            <a:endParaRPr/>
          </a:p>
        </p:txBody>
      </p:sp>
      <p:pic>
        <p:nvPicPr>
          <p:cNvPr id="51" name="newbrandingbgwht.jpg"/>
          <p:cNvPicPr/>
          <p:nvPr/>
        </p:nvPicPr>
        <p:blipFill>
          <a:blip r:embed="rId3">
            <a:extLst/>
          </a:blip>
          <a:srcRect l="42" r="42"/>
          <a:stretch>
            <a:fillRect/>
          </a:stretch>
        </p:blipFill>
        <p:spPr>
          <a:xfrm>
            <a:off x="0" y="188914"/>
            <a:ext cx="9150797" cy="6474735"/>
          </a:xfrm>
          <a:prstGeom prst="rect">
            <a:avLst/>
          </a:prstGeom>
          <a:ln w="12700">
            <a:miter lim="400000"/>
          </a:ln>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9076" y="368792"/>
            <a:ext cx="1316098" cy="1567145"/>
          </a:xfrm>
          <a:prstGeom prst="rect">
            <a:avLst/>
          </a:prstGeom>
        </p:spPr>
      </p:pic>
      <p:sp>
        <p:nvSpPr>
          <p:cNvPr id="6" name="TextBox 5"/>
          <p:cNvSpPr txBox="1"/>
          <p:nvPr/>
        </p:nvSpPr>
        <p:spPr>
          <a:xfrm>
            <a:off x="331378" y="2205716"/>
            <a:ext cx="8719499" cy="2925210"/>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9141" tIns="39141" rIns="39141" bIns="39141" numCol="1" spcCol="38100" rtlCol="0" anchor="t">
            <a:spAutoFit/>
          </a:bodyPr>
          <a:lstStyle/>
          <a:p>
            <a:pPr marL="293569" indent="-293569" defTabSz="446421" latinLnBrk="1" hangingPunct="0">
              <a:lnSpc>
                <a:spcPct val="150000"/>
              </a:lnSpc>
              <a:buFont typeface="Arial" panose="020B0604020202020204" pitchFamily="34" charset="0"/>
              <a:buChar char="•"/>
            </a:pPr>
            <a:r>
              <a:rPr lang="en-GB" sz="2055" kern="0" dirty="0">
                <a:solidFill>
                  <a:srgbClr val="000000"/>
                </a:solidFill>
                <a:latin typeface="Akkurat Std" panose="020B0504020101020102" pitchFamily="34" charset="0"/>
                <a:cs typeface="Akkurat Std" panose="020B0504020101020102" pitchFamily="34" charset="0"/>
                <a:sym typeface="Calibri"/>
              </a:rPr>
              <a:t>The Fundraising team of two service around 74 Patrons</a:t>
            </a:r>
          </a:p>
          <a:p>
            <a:pPr marL="293569" indent="-293569" defTabSz="446421" latinLnBrk="1" hangingPunct="0">
              <a:lnSpc>
                <a:spcPct val="150000"/>
              </a:lnSpc>
              <a:buFont typeface="Arial" panose="020B0604020202020204" pitchFamily="34" charset="0"/>
              <a:buChar char="•"/>
            </a:pPr>
            <a:r>
              <a:rPr lang="en-GB" sz="2055" kern="0" dirty="0">
                <a:solidFill>
                  <a:srgbClr val="000000"/>
                </a:solidFill>
                <a:latin typeface="Akkurat Std" panose="020B0504020101020102" pitchFamily="34" charset="0"/>
                <a:cs typeface="Akkurat Std" panose="020B0504020101020102" pitchFamily="34" charset="0"/>
                <a:sym typeface="Calibri"/>
              </a:rPr>
              <a:t>Four membership levels - from donations of £250+ to £3,000+</a:t>
            </a:r>
          </a:p>
          <a:p>
            <a:pPr marL="293569" indent="-293569" defTabSz="446421" latinLnBrk="1" hangingPunct="0">
              <a:lnSpc>
                <a:spcPct val="150000"/>
              </a:lnSpc>
              <a:buFont typeface="Arial" panose="020B0604020202020204" pitchFamily="34" charset="0"/>
              <a:buChar char="•"/>
            </a:pPr>
            <a:r>
              <a:rPr lang="en-GB" sz="2055" kern="0" dirty="0">
                <a:solidFill>
                  <a:srgbClr val="000000"/>
                </a:solidFill>
                <a:latin typeface="Akkurat Std" panose="020B0504020101020102" pitchFamily="34" charset="0"/>
                <a:cs typeface="Akkurat Std" panose="020B0504020101020102" pitchFamily="34" charset="0"/>
                <a:sym typeface="Calibri"/>
              </a:rPr>
              <a:t>Number of benefits increases as the membership/donation level </a:t>
            </a:r>
          </a:p>
          <a:p>
            <a:pPr defTabSz="446421" latinLnBrk="1" hangingPunct="0">
              <a:lnSpc>
                <a:spcPct val="150000"/>
              </a:lnSpc>
            </a:pPr>
            <a:r>
              <a:rPr lang="en-GB" sz="2055" kern="0" dirty="0">
                <a:solidFill>
                  <a:srgbClr val="000000"/>
                </a:solidFill>
                <a:latin typeface="Akkurat Std" panose="020B0504020101020102" pitchFamily="34" charset="0"/>
                <a:cs typeface="Akkurat Std" panose="020B0504020101020102" pitchFamily="34" charset="0"/>
                <a:sym typeface="Calibri"/>
              </a:rPr>
              <a:t>     increases</a:t>
            </a:r>
          </a:p>
          <a:p>
            <a:pPr marL="293569" indent="-293569" defTabSz="446421" latinLnBrk="1" hangingPunct="0">
              <a:lnSpc>
                <a:spcPct val="150000"/>
              </a:lnSpc>
              <a:buFont typeface="Arial" panose="020B0604020202020204" pitchFamily="34" charset="0"/>
              <a:buChar char="•"/>
            </a:pPr>
            <a:r>
              <a:rPr lang="en-GB" sz="2055" kern="0" dirty="0">
                <a:solidFill>
                  <a:srgbClr val="000000"/>
                </a:solidFill>
                <a:latin typeface="Akkurat Std" panose="020B0504020101020102" pitchFamily="34" charset="0"/>
                <a:cs typeface="Akkurat Std" panose="020B0504020101020102" pitchFamily="34" charset="0"/>
                <a:sym typeface="Calibri"/>
              </a:rPr>
              <a:t>A more philanthropic type of membership than our Friends members – a higher engagement with our Hippodrome CREATIVE work</a:t>
            </a:r>
          </a:p>
        </p:txBody>
      </p:sp>
    </p:spTree>
    <p:extLst>
      <p:ext uri="{BB962C8B-B14F-4D97-AF65-F5344CB8AC3E}">
        <p14:creationId xmlns:p14="http://schemas.microsoft.com/office/powerpoint/2010/main" val="1172209168"/>
      </p:ext>
    </p:extLst>
  </p:cSld>
  <p:clrMapOvr>
    <a:masterClrMapping/>
  </p:clrMapOvr>
  <p:transition spd="med"/>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Shape 49"/>
          <p:cNvSpPr>
            <a:spLocks noGrp="1"/>
          </p:cNvSpPr>
          <p:nvPr>
            <p:ph type="title"/>
          </p:nvPr>
        </p:nvSpPr>
        <p:spPr>
          <a:xfrm>
            <a:off x="686309" y="2205716"/>
            <a:ext cx="7778178" cy="1387872"/>
          </a:xfrm>
          <a:prstGeom prst="rect">
            <a:avLst/>
          </a:prstGeom>
        </p:spPr>
        <p:txBody>
          <a:bodyPr/>
          <a:lstStyle/>
          <a:p>
            <a:pPr lvl="0"/>
            <a:endParaRPr/>
          </a:p>
        </p:txBody>
      </p:sp>
      <p:sp>
        <p:nvSpPr>
          <p:cNvPr id="50" name="Shape 50"/>
          <p:cNvSpPr>
            <a:spLocks noGrp="1"/>
          </p:cNvSpPr>
          <p:nvPr>
            <p:ph type="body" idx="1"/>
          </p:nvPr>
        </p:nvSpPr>
        <p:spPr>
          <a:xfrm>
            <a:off x="1372619" y="3863368"/>
            <a:ext cx="6405559" cy="1654655"/>
          </a:xfrm>
          <a:prstGeom prst="rect">
            <a:avLst/>
          </a:prstGeom>
        </p:spPr>
        <p:txBody>
          <a:bodyPr/>
          <a:lstStyle/>
          <a:p>
            <a:pPr lvl="0"/>
            <a:endParaRPr/>
          </a:p>
        </p:txBody>
      </p:sp>
      <p:pic>
        <p:nvPicPr>
          <p:cNvPr id="51" name="newbrandingbgwht.jpg"/>
          <p:cNvPicPr/>
          <p:nvPr/>
        </p:nvPicPr>
        <p:blipFill>
          <a:blip r:embed="rId3">
            <a:extLst/>
          </a:blip>
          <a:srcRect l="42" r="42"/>
          <a:stretch>
            <a:fillRect/>
          </a:stretch>
        </p:blipFill>
        <p:spPr>
          <a:xfrm>
            <a:off x="0" y="194351"/>
            <a:ext cx="9150797" cy="6474735"/>
          </a:xfrm>
          <a:prstGeom prst="rect">
            <a:avLst/>
          </a:prstGeom>
          <a:ln w="12700">
            <a:miter lim="400000"/>
          </a:ln>
        </p:spPr>
      </p:pic>
      <p:sp>
        <p:nvSpPr>
          <p:cNvPr id="2" name="TextBox 1"/>
          <p:cNvSpPr txBox="1"/>
          <p:nvPr/>
        </p:nvSpPr>
        <p:spPr>
          <a:xfrm>
            <a:off x="576673" y="893530"/>
            <a:ext cx="7201506" cy="606114"/>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9141" tIns="39141" rIns="39141" bIns="39141" numCol="1" spcCol="38100" rtlCol="0" anchor="t">
            <a:spAutoFit/>
          </a:bodyPr>
          <a:lstStyle/>
          <a:p>
            <a:pPr defTabSz="446421" latinLnBrk="1" hangingPunct="0"/>
            <a:r>
              <a:rPr lang="en-GB" sz="3425" b="1" kern="0" dirty="0">
                <a:solidFill>
                  <a:srgbClr val="FFC000"/>
                </a:solidFill>
                <a:latin typeface="Akkurat Std" panose="020B0504020101020102" pitchFamily="34" charset="0"/>
                <a:cs typeface="Akkurat Std" panose="020B0504020101020102" pitchFamily="34" charset="0"/>
                <a:sym typeface="Calibri"/>
              </a:rPr>
              <a:t>The benefits of tracking benefits!</a:t>
            </a:r>
          </a:p>
        </p:txBody>
      </p:sp>
      <p:sp>
        <p:nvSpPr>
          <p:cNvPr id="4" name="TextBox 3"/>
          <p:cNvSpPr txBox="1"/>
          <p:nvPr/>
        </p:nvSpPr>
        <p:spPr>
          <a:xfrm>
            <a:off x="479340" y="1769346"/>
            <a:ext cx="8192117" cy="3123470"/>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9141" tIns="39141" rIns="39141" bIns="39141" numCol="1" spcCol="38100" rtlCol="0" anchor="t">
            <a:spAutoFit/>
          </a:bodyPr>
          <a:lstStyle/>
          <a:p>
            <a:pPr marL="293569" indent="-293569" defTabSz="446421" latinLnBrk="1" hangingPunct="0">
              <a:lnSpc>
                <a:spcPct val="150000"/>
              </a:lnSpc>
              <a:buFont typeface="Arial" panose="020B0604020202020204" pitchFamily="34" charset="0"/>
              <a:buChar char="•"/>
            </a:pPr>
            <a:r>
              <a:rPr lang="en-GB" sz="2398" kern="0" dirty="0">
                <a:solidFill>
                  <a:srgbClr val="000000"/>
                </a:solidFill>
                <a:latin typeface="Akkurat Std" panose="020B0504020101020102" pitchFamily="34" charset="0"/>
                <a:cs typeface="Akkurat Std" panose="020B0504020101020102" pitchFamily="34" charset="0"/>
                <a:sym typeface="Calibri"/>
              </a:rPr>
              <a:t>An at-a-glance view of what each member is entitled to </a:t>
            </a:r>
          </a:p>
          <a:p>
            <a:pPr marL="293569" indent="-293569" defTabSz="446421" latinLnBrk="1" hangingPunct="0">
              <a:lnSpc>
                <a:spcPct val="150000"/>
              </a:lnSpc>
              <a:buFont typeface="Arial" panose="020B0604020202020204" pitchFamily="34" charset="0"/>
              <a:buChar char="•"/>
            </a:pPr>
            <a:r>
              <a:rPr lang="en-GB" sz="2398" kern="0" dirty="0">
                <a:solidFill>
                  <a:srgbClr val="000000"/>
                </a:solidFill>
                <a:latin typeface="Akkurat Std" panose="020B0504020101020102" pitchFamily="34" charset="0"/>
                <a:cs typeface="Akkurat Std" panose="020B0504020101020102" pitchFamily="34" charset="0"/>
                <a:sym typeface="Calibri"/>
              </a:rPr>
              <a:t>Allows you to monitor take up </a:t>
            </a:r>
          </a:p>
          <a:p>
            <a:pPr marL="293569" indent="-293569" defTabSz="446421" latinLnBrk="1" hangingPunct="0">
              <a:lnSpc>
                <a:spcPct val="150000"/>
              </a:lnSpc>
              <a:buFont typeface="Arial" panose="020B0604020202020204" pitchFamily="34" charset="0"/>
              <a:buChar char="•"/>
            </a:pPr>
            <a:r>
              <a:rPr lang="en-GB" sz="2398" kern="0" dirty="0">
                <a:solidFill>
                  <a:srgbClr val="000000"/>
                </a:solidFill>
                <a:latin typeface="Akkurat Std" panose="020B0504020101020102" pitchFamily="34" charset="0"/>
                <a:cs typeface="Akkurat Std" panose="020B0504020101020102" pitchFamily="34" charset="0"/>
                <a:sym typeface="Calibri"/>
              </a:rPr>
              <a:t>Can be handy come renewal time</a:t>
            </a:r>
          </a:p>
          <a:p>
            <a:pPr marL="293569" indent="-293569" defTabSz="446421" latinLnBrk="1" hangingPunct="0">
              <a:lnSpc>
                <a:spcPct val="150000"/>
              </a:lnSpc>
              <a:buFont typeface="Arial" panose="020B0604020202020204" pitchFamily="34" charset="0"/>
              <a:buChar char="•"/>
            </a:pPr>
            <a:r>
              <a:rPr lang="en-GB" sz="2398" kern="0" dirty="0">
                <a:solidFill>
                  <a:srgbClr val="000000"/>
                </a:solidFill>
                <a:latin typeface="Akkurat Std" panose="020B0504020101020102" pitchFamily="34" charset="0"/>
                <a:cs typeface="Akkurat Std" panose="020B0504020101020102" pitchFamily="34" charset="0"/>
                <a:sym typeface="Calibri"/>
              </a:rPr>
              <a:t>Allows you to track the value of the benefits they have </a:t>
            </a:r>
          </a:p>
          <a:p>
            <a:pPr defTabSz="446421" latinLnBrk="1" hangingPunct="0">
              <a:lnSpc>
                <a:spcPct val="150000"/>
              </a:lnSpc>
            </a:pPr>
            <a:r>
              <a:rPr lang="en-GB" sz="2398" kern="0" dirty="0">
                <a:solidFill>
                  <a:srgbClr val="000000"/>
                </a:solidFill>
                <a:latin typeface="Akkurat Std" panose="020B0504020101020102" pitchFamily="34" charset="0"/>
                <a:cs typeface="Akkurat Std" panose="020B0504020101020102" pitchFamily="34" charset="0"/>
                <a:sym typeface="Calibri"/>
              </a:rPr>
              <a:t>    received</a:t>
            </a:r>
          </a:p>
          <a:p>
            <a:pPr defTabSz="446421" latinLnBrk="1" hangingPunct="0"/>
            <a:endParaRPr lang="en-GB" sz="1798" kern="0" dirty="0">
              <a:solidFill>
                <a:srgbClr val="000000"/>
              </a:solidFill>
              <a:latin typeface="Calibri"/>
              <a:sym typeface="Calibri"/>
            </a:endParaRPr>
          </a:p>
        </p:txBody>
      </p:sp>
    </p:spTree>
    <p:extLst>
      <p:ext uri="{BB962C8B-B14F-4D97-AF65-F5344CB8AC3E}">
        <p14:creationId xmlns:p14="http://schemas.microsoft.com/office/powerpoint/2010/main" val="2002298956"/>
      </p:ext>
    </p:extLst>
  </p:cSld>
  <p:clrMapOvr>
    <a:masterClrMapping/>
  </p:clrMapOvr>
  <p:transition spd="med"/>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Shape 49"/>
          <p:cNvSpPr>
            <a:spLocks noGrp="1"/>
          </p:cNvSpPr>
          <p:nvPr>
            <p:ph type="title"/>
          </p:nvPr>
        </p:nvSpPr>
        <p:spPr>
          <a:xfrm>
            <a:off x="686309" y="2205716"/>
            <a:ext cx="7778178" cy="1387872"/>
          </a:xfrm>
          <a:prstGeom prst="rect">
            <a:avLst/>
          </a:prstGeom>
        </p:spPr>
        <p:txBody>
          <a:bodyPr/>
          <a:lstStyle/>
          <a:p>
            <a:pPr lvl="0"/>
            <a:endParaRPr/>
          </a:p>
        </p:txBody>
      </p:sp>
      <p:sp>
        <p:nvSpPr>
          <p:cNvPr id="50" name="Shape 50"/>
          <p:cNvSpPr>
            <a:spLocks noGrp="1"/>
          </p:cNvSpPr>
          <p:nvPr>
            <p:ph type="body" idx="1"/>
          </p:nvPr>
        </p:nvSpPr>
        <p:spPr>
          <a:xfrm>
            <a:off x="1372619" y="3863368"/>
            <a:ext cx="6405559" cy="1654655"/>
          </a:xfrm>
          <a:prstGeom prst="rect">
            <a:avLst/>
          </a:prstGeom>
        </p:spPr>
        <p:txBody>
          <a:bodyPr/>
          <a:lstStyle/>
          <a:p>
            <a:pPr lvl="0"/>
            <a:endParaRPr/>
          </a:p>
        </p:txBody>
      </p:sp>
      <p:pic>
        <p:nvPicPr>
          <p:cNvPr id="51" name="newbrandingbgwht.jpg"/>
          <p:cNvPicPr/>
          <p:nvPr/>
        </p:nvPicPr>
        <p:blipFill>
          <a:blip r:embed="rId3">
            <a:extLst/>
          </a:blip>
          <a:srcRect l="42" r="42"/>
          <a:stretch>
            <a:fillRect/>
          </a:stretch>
        </p:blipFill>
        <p:spPr>
          <a:xfrm>
            <a:off x="0" y="194351"/>
            <a:ext cx="9150797" cy="6474735"/>
          </a:xfrm>
          <a:prstGeom prst="rect">
            <a:avLst/>
          </a:prstGeom>
          <a:ln w="12700">
            <a:miter lim="400000"/>
          </a:ln>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708" y="145783"/>
            <a:ext cx="8995379" cy="5372240"/>
          </a:xfrm>
          <a:prstGeom prst="rect">
            <a:avLst/>
          </a:prstGeom>
        </p:spPr>
      </p:pic>
    </p:spTree>
    <p:extLst>
      <p:ext uri="{BB962C8B-B14F-4D97-AF65-F5344CB8AC3E}">
        <p14:creationId xmlns:p14="http://schemas.microsoft.com/office/powerpoint/2010/main" val="3590616066"/>
      </p:ext>
    </p:extLst>
  </p:cSld>
  <p:clrMapOvr>
    <a:masterClrMapping/>
  </p:clrMapOvr>
  <p:transition spd="med"/>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Shape 49"/>
          <p:cNvSpPr>
            <a:spLocks noGrp="1"/>
          </p:cNvSpPr>
          <p:nvPr>
            <p:ph type="title"/>
          </p:nvPr>
        </p:nvSpPr>
        <p:spPr>
          <a:xfrm>
            <a:off x="686309" y="2205716"/>
            <a:ext cx="7778178" cy="1387872"/>
          </a:xfrm>
          <a:prstGeom prst="rect">
            <a:avLst/>
          </a:prstGeom>
        </p:spPr>
        <p:txBody>
          <a:bodyPr/>
          <a:lstStyle/>
          <a:p>
            <a:pPr lvl="0"/>
            <a:endParaRPr/>
          </a:p>
        </p:txBody>
      </p:sp>
      <p:sp>
        <p:nvSpPr>
          <p:cNvPr id="50" name="Shape 50"/>
          <p:cNvSpPr>
            <a:spLocks noGrp="1"/>
          </p:cNvSpPr>
          <p:nvPr>
            <p:ph type="body" idx="1"/>
          </p:nvPr>
        </p:nvSpPr>
        <p:spPr>
          <a:xfrm>
            <a:off x="1372619" y="3863368"/>
            <a:ext cx="6405559" cy="1654655"/>
          </a:xfrm>
          <a:prstGeom prst="rect">
            <a:avLst/>
          </a:prstGeom>
        </p:spPr>
        <p:txBody>
          <a:bodyPr/>
          <a:lstStyle/>
          <a:p>
            <a:pPr lvl="0"/>
            <a:endParaRPr/>
          </a:p>
        </p:txBody>
      </p:sp>
      <p:pic>
        <p:nvPicPr>
          <p:cNvPr id="51" name="newbrandingbgwht.jpg"/>
          <p:cNvPicPr/>
          <p:nvPr/>
        </p:nvPicPr>
        <p:blipFill>
          <a:blip r:embed="rId3">
            <a:extLst/>
          </a:blip>
          <a:srcRect l="42" r="42"/>
          <a:stretch>
            <a:fillRect/>
          </a:stretch>
        </p:blipFill>
        <p:spPr>
          <a:xfrm>
            <a:off x="0" y="194351"/>
            <a:ext cx="9150797" cy="6474735"/>
          </a:xfrm>
          <a:prstGeom prst="rect">
            <a:avLst/>
          </a:prstGeom>
          <a:ln w="12700">
            <a:miter lim="400000"/>
          </a:ln>
        </p:spPr>
      </p:pic>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901" y="46008"/>
            <a:ext cx="8928993" cy="5332592"/>
          </a:xfrm>
          <a:prstGeom prst="rect">
            <a:avLst/>
          </a:prstGeom>
        </p:spPr>
      </p:pic>
    </p:spTree>
    <p:extLst>
      <p:ext uri="{BB962C8B-B14F-4D97-AF65-F5344CB8AC3E}">
        <p14:creationId xmlns:p14="http://schemas.microsoft.com/office/powerpoint/2010/main" val="3811538774"/>
      </p:ext>
    </p:extLst>
  </p:cSld>
  <p:clrMapOvr>
    <a:masterClrMapping/>
  </p:clrMapOvr>
  <p:transition spd="med"/>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Shape 49"/>
          <p:cNvSpPr>
            <a:spLocks noGrp="1"/>
          </p:cNvSpPr>
          <p:nvPr>
            <p:ph type="title"/>
          </p:nvPr>
        </p:nvSpPr>
        <p:spPr>
          <a:xfrm>
            <a:off x="686309" y="2205716"/>
            <a:ext cx="7778178" cy="1387872"/>
          </a:xfrm>
          <a:prstGeom prst="rect">
            <a:avLst/>
          </a:prstGeom>
        </p:spPr>
        <p:txBody>
          <a:bodyPr/>
          <a:lstStyle/>
          <a:p>
            <a:pPr lvl="0"/>
            <a:endParaRPr/>
          </a:p>
        </p:txBody>
      </p:sp>
      <p:sp>
        <p:nvSpPr>
          <p:cNvPr id="50" name="Shape 50"/>
          <p:cNvSpPr>
            <a:spLocks noGrp="1"/>
          </p:cNvSpPr>
          <p:nvPr>
            <p:ph type="body" idx="1"/>
          </p:nvPr>
        </p:nvSpPr>
        <p:spPr>
          <a:xfrm>
            <a:off x="1372619" y="3863368"/>
            <a:ext cx="6405559" cy="1654655"/>
          </a:xfrm>
          <a:prstGeom prst="rect">
            <a:avLst/>
          </a:prstGeom>
        </p:spPr>
        <p:txBody>
          <a:bodyPr/>
          <a:lstStyle/>
          <a:p>
            <a:pPr lvl="0"/>
            <a:endParaRPr/>
          </a:p>
        </p:txBody>
      </p:sp>
      <p:pic>
        <p:nvPicPr>
          <p:cNvPr id="51" name="newbrandingbgwht.jpg"/>
          <p:cNvPicPr/>
          <p:nvPr/>
        </p:nvPicPr>
        <p:blipFill>
          <a:blip r:embed="rId3">
            <a:extLst/>
          </a:blip>
          <a:srcRect l="42" r="42"/>
          <a:stretch>
            <a:fillRect/>
          </a:stretch>
        </p:blipFill>
        <p:spPr>
          <a:xfrm>
            <a:off x="0" y="194351"/>
            <a:ext cx="9150797" cy="6474735"/>
          </a:xfrm>
          <a:prstGeom prst="rect">
            <a:avLst/>
          </a:prstGeom>
          <a:ln w="12700">
            <a:miter lim="400000"/>
          </a:ln>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448" y="45738"/>
            <a:ext cx="8929899" cy="5333133"/>
          </a:xfrm>
          <a:prstGeom prst="rect">
            <a:avLst/>
          </a:prstGeom>
        </p:spPr>
      </p:pic>
    </p:spTree>
    <p:extLst>
      <p:ext uri="{BB962C8B-B14F-4D97-AF65-F5344CB8AC3E}">
        <p14:creationId xmlns:p14="http://schemas.microsoft.com/office/powerpoint/2010/main" val="829996835"/>
      </p:ext>
    </p:extLst>
  </p:cSld>
  <p:clrMapOvr>
    <a:masterClrMapping/>
  </p:clrMapOvr>
  <p:transition spd="med"/>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Shape 49"/>
          <p:cNvSpPr>
            <a:spLocks noGrp="1"/>
          </p:cNvSpPr>
          <p:nvPr>
            <p:ph type="title"/>
          </p:nvPr>
        </p:nvSpPr>
        <p:spPr>
          <a:xfrm>
            <a:off x="686309" y="2205716"/>
            <a:ext cx="7778178" cy="1387872"/>
          </a:xfrm>
          <a:prstGeom prst="rect">
            <a:avLst/>
          </a:prstGeom>
        </p:spPr>
        <p:txBody>
          <a:bodyPr/>
          <a:lstStyle/>
          <a:p>
            <a:pPr lvl="0"/>
            <a:endParaRPr/>
          </a:p>
        </p:txBody>
      </p:sp>
      <p:sp>
        <p:nvSpPr>
          <p:cNvPr id="50" name="Shape 50"/>
          <p:cNvSpPr>
            <a:spLocks noGrp="1"/>
          </p:cNvSpPr>
          <p:nvPr>
            <p:ph type="body" idx="1"/>
          </p:nvPr>
        </p:nvSpPr>
        <p:spPr>
          <a:xfrm>
            <a:off x="1372619" y="3863368"/>
            <a:ext cx="6405559" cy="1654655"/>
          </a:xfrm>
          <a:prstGeom prst="rect">
            <a:avLst/>
          </a:prstGeom>
        </p:spPr>
        <p:txBody>
          <a:bodyPr/>
          <a:lstStyle/>
          <a:p>
            <a:pPr lvl="0"/>
            <a:endParaRPr/>
          </a:p>
        </p:txBody>
      </p:sp>
      <p:pic>
        <p:nvPicPr>
          <p:cNvPr id="51" name="newbrandingbgwht.jpg"/>
          <p:cNvPicPr/>
          <p:nvPr/>
        </p:nvPicPr>
        <p:blipFill>
          <a:blip r:embed="rId2">
            <a:extLst/>
          </a:blip>
          <a:srcRect l="42" r="42"/>
          <a:stretch>
            <a:fillRect/>
          </a:stretch>
        </p:blipFill>
        <p:spPr>
          <a:xfrm>
            <a:off x="0" y="188914"/>
            <a:ext cx="9150797" cy="6474735"/>
          </a:xfrm>
          <a:prstGeom prst="rect">
            <a:avLst/>
          </a:prstGeom>
          <a:ln w="12700">
            <a:miter lim="400000"/>
          </a:ln>
        </p:spPr>
      </p:pic>
      <p:sp>
        <p:nvSpPr>
          <p:cNvPr id="5" name="TextBox 4"/>
          <p:cNvSpPr txBox="1"/>
          <p:nvPr/>
        </p:nvSpPr>
        <p:spPr>
          <a:xfrm>
            <a:off x="686310" y="757071"/>
            <a:ext cx="7460480" cy="606114"/>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9141" tIns="39141" rIns="39141" bIns="39141" numCol="1" spcCol="38100" rtlCol="0" anchor="t">
            <a:spAutoFit/>
          </a:bodyPr>
          <a:lstStyle/>
          <a:p>
            <a:pPr defTabSz="446421" latinLnBrk="1" hangingPunct="0"/>
            <a:r>
              <a:rPr lang="en-GB" sz="3425" b="1" kern="0" dirty="0">
                <a:solidFill>
                  <a:srgbClr val="FFC000"/>
                </a:solidFill>
                <a:latin typeface="Akkurat Std" panose="020B0504020101020102" pitchFamily="34" charset="0"/>
                <a:cs typeface="Akkurat Std" panose="020B0504020101020102" pitchFamily="34" charset="0"/>
                <a:sym typeface="Calibri"/>
              </a:rPr>
              <a:t>On our wish list</a:t>
            </a:r>
          </a:p>
        </p:txBody>
      </p:sp>
      <p:sp>
        <p:nvSpPr>
          <p:cNvPr id="6" name="TextBox 5"/>
          <p:cNvSpPr txBox="1"/>
          <p:nvPr/>
        </p:nvSpPr>
        <p:spPr>
          <a:xfrm>
            <a:off x="582917" y="1504314"/>
            <a:ext cx="7984964" cy="3399571"/>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9141" tIns="39141" rIns="39141" bIns="39141" numCol="1" spcCol="38100" rtlCol="0" anchor="t">
            <a:spAutoFit/>
          </a:bodyPr>
          <a:lstStyle/>
          <a:p>
            <a:pPr marL="293569" indent="-293569" defTabSz="446421" latinLnBrk="1" hangingPunct="0">
              <a:lnSpc>
                <a:spcPct val="150000"/>
              </a:lnSpc>
              <a:buFont typeface="Arial" panose="020B0604020202020204" pitchFamily="34" charset="0"/>
              <a:buChar char="•"/>
            </a:pPr>
            <a:r>
              <a:rPr lang="en-GB" sz="2055" kern="0" dirty="0">
                <a:solidFill>
                  <a:srgbClr val="000000"/>
                </a:solidFill>
                <a:latin typeface="Akkurat Std" panose="020B0504020101020102" pitchFamily="34" charset="0"/>
                <a:cs typeface="Akkurat Std" panose="020B0504020101020102" pitchFamily="34" charset="0"/>
                <a:sym typeface="Calibri"/>
              </a:rPr>
              <a:t>Monitoring the number of tickets they buy at member prices – and the value of money they save</a:t>
            </a:r>
          </a:p>
          <a:p>
            <a:pPr marL="293569" indent="-293569" defTabSz="446421" latinLnBrk="1" hangingPunct="0">
              <a:lnSpc>
                <a:spcPct val="150000"/>
              </a:lnSpc>
              <a:buFont typeface="Arial" panose="020B0604020202020204" pitchFamily="34" charset="0"/>
              <a:buChar char="•"/>
            </a:pPr>
            <a:r>
              <a:rPr lang="en-GB" sz="2055" kern="0" dirty="0">
                <a:solidFill>
                  <a:srgbClr val="000000"/>
                </a:solidFill>
                <a:latin typeface="Akkurat Std" panose="020B0504020101020102" pitchFamily="34" charset="0"/>
                <a:cs typeface="Akkurat Std" panose="020B0504020101020102" pitchFamily="34" charset="0"/>
                <a:sym typeface="Calibri"/>
              </a:rPr>
              <a:t>Finding a way to track/record their use of priority booking</a:t>
            </a:r>
          </a:p>
          <a:p>
            <a:pPr marL="293569" indent="-293569" defTabSz="446421" latinLnBrk="1" hangingPunct="0">
              <a:lnSpc>
                <a:spcPct val="150000"/>
              </a:lnSpc>
              <a:buFont typeface="Arial" panose="020B0604020202020204" pitchFamily="34" charset="0"/>
              <a:buChar char="•"/>
            </a:pPr>
            <a:r>
              <a:rPr lang="en-GB" sz="2055" kern="0" dirty="0">
                <a:solidFill>
                  <a:srgbClr val="000000"/>
                </a:solidFill>
                <a:latin typeface="Akkurat Std" panose="020B0504020101020102" pitchFamily="34" charset="0"/>
                <a:cs typeface="Akkurat Std" panose="020B0504020101020102" pitchFamily="34" charset="0"/>
                <a:sym typeface="Calibri"/>
              </a:rPr>
              <a:t>Tracking purchases made at the Deli Bar</a:t>
            </a:r>
          </a:p>
          <a:p>
            <a:pPr marL="293569" indent="-293569" defTabSz="446421" latinLnBrk="1" hangingPunct="0">
              <a:lnSpc>
                <a:spcPct val="150000"/>
              </a:lnSpc>
              <a:buFont typeface="Arial" panose="020B0604020202020204" pitchFamily="34" charset="0"/>
              <a:buChar char="•"/>
            </a:pPr>
            <a:r>
              <a:rPr lang="en-GB" sz="2055" kern="0" dirty="0">
                <a:solidFill>
                  <a:srgbClr val="000000"/>
                </a:solidFill>
                <a:latin typeface="Akkurat Std" panose="020B0504020101020102" pitchFamily="34" charset="0"/>
                <a:cs typeface="Akkurat Std" panose="020B0504020101020102" pitchFamily="34" charset="0"/>
                <a:sym typeface="Calibri"/>
              </a:rPr>
              <a:t>Room hire currently needs to be manually updated – different </a:t>
            </a:r>
          </a:p>
          <a:p>
            <a:pPr defTabSz="446421" latinLnBrk="1" hangingPunct="0">
              <a:lnSpc>
                <a:spcPct val="150000"/>
              </a:lnSpc>
            </a:pPr>
            <a:r>
              <a:rPr lang="en-GB" sz="2055" kern="0" dirty="0">
                <a:solidFill>
                  <a:srgbClr val="000000"/>
                </a:solidFill>
                <a:latin typeface="Akkurat Std" panose="020B0504020101020102" pitchFamily="34" charset="0"/>
                <a:cs typeface="Akkurat Std" panose="020B0504020101020102" pitchFamily="34" charset="0"/>
                <a:sym typeface="Calibri"/>
              </a:rPr>
              <a:t>    booking systems</a:t>
            </a:r>
          </a:p>
          <a:p>
            <a:pPr marL="311182" indent="-311182" defTabSz="446421" latinLnBrk="1" hangingPunct="0">
              <a:lnSpc>
                <a:spcPct val="150000"/>
              </a:lnSpc>
              <a:buFont typeface="Arial" panose="020B0604020202020204" pitchFamily="34" charset="0"/>
              <a:buChar char="•"/>
            </a:pPr>
            <a:r>
              <a:rPr lang="en-GB" sz="2055" kern="0" dirty="0">
                <a:solidFill>
                  <a:srgbClr val="000000"/>
                </a:solidFill>
                <a:latin typeface="Akkurat Std" panose="020B0504020101020102" pitchFamily="34" charset="0"/>
                <a:cs typeface="Akkurat Std" panose="020B0504020101020102" pitchFamily="34" charset="0"/>
                <a:sym typeface="Calibri"/>
              </a:rPr>
              <a:t>Using it in relationship to Gift Aid claims on memberships</a:t>
            </a:r>
          </a:p>
        </p:txBody>
      </p:sp>
    </p:spTree>
    <p:extLst>
      <p:ext uri="{BB962C8B-B14F-4D97-AF65-F5344CB8AC3E}">
        <p14:creationId xmlns:p14="http://schemas.microsoft.com/office/powerpoint/2010/main" val="837232677"/>
      </p:ext>
    </p:extLst>
  </p:cSld>
  <p:clrMapOvr>
    <a:masterClrMapping/>
  </p:clrMapOvr>
  <p:transition spd="med"/>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077333"/>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23888" y="2489197"/>
            <a:ext cx="7886700" cy="2852737"/>
          </a:xfrm>
        </p:spPr>
        <p:txBody>
          <a:bodyPr>
            <a:normAutofit/>
          </a:bodyPr>
          <a:lstStyle/>
          <a:p>
            <a:r>
              <a:rPr lang="en-US" sz="2400" dirty="0" smtClean="0">
                <a:solidFill>
                  <a:schemeClr val="bg1"/>
                </a:solidFill>
              </a:rPr>
              <a:t>“The </a:t>
            </a:r>
            <a:r>
              <a:rPr lang="en-US" sz="2400" dirty="0">
                <a:solidFill>
                  <a:schemeClr val="bg1"/>
                </a:solidFill>
              </a:rPr>
              <a:t>more people I meet the happier I become</a:t>
            </a:r>
            <a:r>
              <a:rPr lang="en-US" sz="2400" dirty="0" smtClean="0">
                <a:solidFill>
                  <a:schemeClr val="bg1"/>
                </a:solidFill>
              </a:rPr>
              <a:t>.”</a:t>
            </a:r>
            <a:endParaRPr lang="en-US" sz="2400" dirty="0">
              <a:solidFill>
                <a:schemeClr val="bg1"/>
              </a:solidFill>
            </a:endParaRPr>
          </a:p>
        </p:txBody>
      </p:sp>
      <p:sp>
        <p:nvSpPr>
          <p:cNvPr id="3" name="Text Placeholder 2"/>
          <p:cNvSpPr>
            <a:spLocks noGrp="1"/>
          </p:cNvSpPr>
          <p:nvPr>
            <p:ph type="body" idx="1"/>
          </p:nvPr>
        </p:nvSpPr>
        <p:spPr>
          <a:xfrm>
            <a:off x="623888" y="5269115"/>
            <a:ext cx="7886700" cy="449342"/>
          </a:xfrm>
        </p:spPr>
        <p:txBody>
          <a:bodyPr>
            <a:normAutofit/>
          </a:bodyPr>
          <a:lstStyle/>
          <a:p>
            <a:r>
              <a:rPr lang="en-US" sz="1800" dirty="0" smtClean="0"/>
              <a:t>Samuel Beckett, </a:t>
            </a:r>
            <a:r>
              <a:rPr lang="en-US" sz="1800" i="1" dirty="0" smtClean="0"/>
              <a:t>Waiting for Godot</a:t>
            </a:r>
          </a:p>
        </p:txBody>
      </p:sp>
      <p:grpSp>
        <p:nvGrpSpPr>
          <p:cNvPr id="4" name="Group 3"/>
          <p:cNvGrpSpPr/>
          <p:nvPr/>
        </p:nvGrpSpPr>
        <p:grpSpPr>
          <a:xfrm>
            <a:off x="5278170" y="990567"/>
            <a:ext cx="3661942" cy="3554273"/>
            <a:chOff x="5473398" y="177756"/>
            <a:chExt cx="6446751" cy="6413157"/>
          </a:xfrm>
        </p:grpSpPr>
        <p:sp>
          <p:nvSpPr>
            <p:cNvPr id="5" name="Oval 4"/>
            <p:cNvSpPr/>
            <p:nvPr/>
          </p:nvSpPr>
          <p:spPr>
            <a:xfrm>
              <a:off x="5975299" y="638614"/>
              <a:ext cx="5944850" cy="5944850"/>
            </a:xfrm>
            <a:prstGeom prst="ellipse">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73398" y="177756"/>
              <a:ext cx="6439878" cy="6413157"/>
            </a:xfrm>
            <a:prstGeom prst="rect">
              <a:avLst/>
            </a:prstGeom>
            <a:noFill/>
            <a:ln>
              <a:noFill/>
            </a:ln>
          </p:spPr>
        </p:pic>
      </p:grpSp>
      <p:sp>
        <p:nvSpPr>
          <p:cNvPr id="7" name="TextBox 6"/>
          <p:cNvSpPr txBox="1"/>
          <p:nvPr/>
        </p:nvSpPr>
        <p:spPr>
          <a:xfrm>
            <a:off x="483723" y="2139382"/>
            <a:ext cx="5465103" cy="707886"/>
          </a:xfrm>
          <a:prstGeom prst="rect">
            <a:avLst/>
          </a:prstGeom>
          <a:noFill/>
        </p:spPr>
        <p:txBody>
          <a:bodyPr wrap="square" rtlCol="0">
            <a:spAutoFit/>
          </a:bodyPr>
          <a:lstStyle/>
          <a:p>
            <a:pPr defTabSz="457200"/>
            <a:r>
              <a:rPr lang="en-GB" sz="4000" b="1" dirty="0" smtClean="0">
                <a:solidFill>
                  <a:srgbClr val="FFFFFF"/>
                </a:solidFill>
                <a:cs typeface="Arial" panose="020B0604020202020204" pitchFamily="34" charset="0"/>
              </a:rPr>
              <a:t>QUESTIONS?</a:t>
            </a:r>
          </a:p>
        </p:txBody>
      </p:sp>
      <p:cxnSp>
        <p:nvCxnSpPr>
          <p:cNvPr id="8" name="Straight Connector 7"/>
          <p:cNvCxnSpPr/>
          <p:nvPr/>
        </p:nvCxnSpPr>
        <p:spPr>
          <a:xfrm flipV="1">
            <a:off x="724277" y="4753069"/>
            <a:ext cx="7677339" cy="905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746138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672174" y="779243"/>
            <a:ext cx="3816324" cy="799051"/>
          </a:xfrm>
        </p:spPr>
        <p:txBody>
          <a:bodyPr>
            <a:noAutofit/>
          </a:bodyPr>
          <a:lstStyle/>
          <a:p>
            <a:r>
              <a:rPr lang="en-US" sz="4000" b="1" dirty="0" smtClean="0">
                <a:solidFill>
                  <a:srgbClr val="0B9D48"/>
                </a:solidFill>
                <a:latin typeface="+mn-lt"/>
              </a:rPr>
              <a:t>WHAT’S NEXT?</a:t>
            </a:r>
            <a:endParaRPr lang="en-US" sz="4000" b="1" dirty="0">
              <a:solidFill>
                <a:srgbClr val="0B9D48"/>
              </a:solidFill>
              <a:latin typeface="+mn-lt"/>
            </a:endParaRPr>
          </a:p>
        </p:txBody>
      </p:sp>
      <p:pic>
        <p:nvPicPr>
          <p:cNvPr id="5" name="Content Placeholder 4"/>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312786" y="2285546"/>
            <a:ext cx="3583287" cy="3567417"/>
          </a:xfrm>
        </p:spPr>
      </p:pic>
      <p:sp>
        <p:nvSpPr>
          <p:cNvPr id="8" name="TextBox 7"/>
          <p:cNvSpPr txBox="1"/>
          <p:nvPr/>
        </p:nvSpPr>
        <p:spPr>
          <a:xfrm>
            <a:off x="4858075" y="2045034"/>
            <a:ext cx="4049412" cy="4739759"/>
          </a:xfrm>
          <a:prstGeom prst="rect">
            <a:avLst/>
          </a:prstGeom>
          <a:noFill/>
        </p:spPr>
        <p:txBody>
          <a:bodyPr wrap="square" rtlCol="0">
            <a:spAutoFit/>
          </a:bodyPr>
          <a:lstStyle/>
          <a:p>
            <a:pPr defTabSz="457200"/>
            <a:r>
              <a:rPr lang="en-GB" sz="2800" b="1" dirty="0" smtClean="0">
                <a:solidFill>
                  <a:srgbClr val="0B9D48"/>
                </a:solidFill>
                <a:cs typeface="Arial" panose="020B0604020202020204" pitchFamily="34" charset="0"/>
              </a:rPr>
              <a:t>TRANSPORT TO </a:t>
            </a:r>
          </a:p>
          <a:p>
            <a:pPr defTabSz="457200"/>
            <a:r>
              <a:rPr lang="en-GB" sz="2800" b="1" dirty="0" smtClean="0">
                <a:solidFill>
                  <a:srgbClr val="0B9D48"/>
                </a:solidFill>
                <a:cs typeface="Arial" panose="020B0604020202020204" pitchFamily="34" charset="0"/>
              </a:rPr>
              <a:t>ABBEY THEATRE</a:t>
            </a:r>
          </a:p>
          <a:p>
            <a:pPr marL="285750" indent="-285750" defTabSz="457200">
              <a:buFont typeface="Arial" panose="020B0604020202020204" pitchFamily="34" charset="0"/>
              <a:buChar char="•"/>
            </a:pPr>
            <a:r>
              <a:rPr lang="en-GB" b="1" dirty="0" smtClean="0">
                <a:solidFill>
                  <a:srgbClr val="F15E4C"/>
                </a:solidFill>
                <a:cs typeface="Arial" panose="020B0604020202020204" pitchFamily="34" charset="0"/>
              </a:rPr>
              <a:t>Coaches depart now at entry level</a:t>
            </a:r>
          </a:p>
          <a:p>
            <a:pPr marL="285750" indent="-285750" defTabSz="457200">
              <a:buFont typeface="Arial" panose="020B0604020202020204" pitchFamily="34" charset="0"/>
              <a:buChar char="•"/>
            </a:pPr>
            <a:r>
              <a:rPr lang="en-GB" b="1" dirty="0" smtClean="0">
                <a:solidFill>
                  <a:srgbClr val="F15E4C"/>
                </a:solidFill>
                <a:cs typeface="Arial" panose="020B0604020202020204" pitchFamily="34" charset="0"/>
              </a:rPr>
              <a:t>Take any items from the cloakroom </a:t>
            </a:r>
          </a:p>
          <a:p>
            <a:pPr marL="285750" indent="-285750" defTabSz="457200">
              <a:buFont typeface="Arial" panose="020B0604020202020204" pitchFamily="34" charset="0"/>
              <a:buChar char="•"/>
            </a:pPr>
            <a:r>
              <a:rPr lang="en-GB" b="1" dirty="0" smtClean="0">
                <a:solidFill>
                  <a:srgbClr val="F15E4C"/>
                </a:solidFill>
                <a:cs typeface="Arial" panose="020B0604020202020204" pitchFamily="34" charset="0"/>
              </a:rPr>
              <a:t>Tea and coffee available at the Abbey </a:t>
            </a:r>
          </a:p>
          <a:p>
            <a:pPr marL="285750" indent="-285750" defTabSz="457200">
              <a:buFont typeface="Arial" panose="020B0604020202020204" pitchFamily="34" charset="0"/>
              <a:buChar char="•"/>
            </a:pPr>
            <a:endParaRPr lang="en-GB" b="1" dirty="0">
              <a:solidFill>
                <a:srgbClr val="F15E4C"/>
              </a:solidFill>
              <a:cs typeface="Arial" panose="020B0604020202020204" pitchFamily="34" charset="0"/>
            </a:endParaRPr>
          </a:p>
          <a:p>
            <a:pPr defTabSz="457200"/>
            <a:r>
              <a:rPr lang="en-GB" sz="2800" b="1" dirty="0" smtClean="0">
                <a:solidFill>
                  <a:srgbClr val="0B9D48"/>
                </a:solidFill>
                <a:cs typeface="Arial" panose="020B0604020202020204" pitchFamily="34" charset="0"/>
              </a:rPr>
              <a:t>CONFERENCE KEYNOTE 16.00-17.00</a:t>
            </a:r>
          </a:p>
          <a:p>
            <a:pPr defTabSz="457200"/>
            <a:endParaRPr lang="en-GB" sz="2800" b="1" dirty="0" smtClean="0">
              <a:solidFill>
                <a:srgbClr val="0B9D48"/>
              </a:solidFill>
              <a:cs typeface="Arial" panose="020B0604020202020204" pitchFamily="34" charset="0"/>
            </a:endParaRPr>
          </a:p>
          <a:p>
            <a:pPr defTabSz="457200"/>
            <a:r>
              <a:rPr lang="en-GB" sz="2800" b="1" dirty="0" smtClean="0">
                <a:solidFill>
                  <a:srgbClr val="0B9D48"/>
                </a:solidFill>
                <a:cs typeface="Arial" panose="020B0604020202020204" pitchFamily="34" charset="0"/>
              </a:rPr>
              <a:t>EVENING NETWORKING EVENT 19.30</a:t>
            </a:r>
            <a:endParaRPr lang="en-GB" sz="2800" b="1" dirty="0">
              <a:solidFill>
                <a:srgbClr val="0B9D48"/>
              </a:solidFill>
              <a:cs typeface="Arial" panose="020B0604020202020204" pitchFamily="34" charset="0"/>
            </a:endParaRPr>
          </a:p>
          <a:p>
            <a:pPr defTabSz="457200"/>
            <a:endParaRPr lang="en-GB" b="1" dirty="0" smtClean="0">
              <a:solidFill>
                <a:srgbClr val="F15E4C"/>
              </a:solidFill>
              <a:cs typeface="Arial" panose="020B0604020202020204" pitchFamily="34" charset="0"/>
            </a:endParaRPr>
          </a:p>
          <a:p>
            <a:pPr defTabSz="457200"/>
            <a:endParaRPr lang="en-GB" sz="800" b="1" dirty="0" smtClean="0">
              <a:solidFill>
                <a:srgbClr val="F15E4C"/>
              </a:solidFill>
              <a:cs typeface="Arial" panose="020B0604020202020204" pitchFamily="34" charset="0"/>
            </a:endParaRPr>
          </a:p>
          <a:p>
            <a:pPr defTabSz="457200"/>
            <a:endParaRPr lang="en-GB" sz="800" b="1" dirty="0" smtClean="0">
              <a:solidFill>
                <a:srgbClr val="F15E4C"/>
              </a:solidFill>
              <a:cs typeface="Arial" panose="020B0604020202020204" pitchFamily="34" charset="0"/>
            </a:endParaRPr>
          </a:p>
        </p:txBody>
      </p:sp>
      <p:sp>
        <p:nvSpPr>
          <p:cNvPr id="9" name="TextBox 8"/>
          <p:cNvSpPr txBox="1"/>
          <p:nvPr/>
        </p:nvSpPr>
        <p:spPr>
          <a:xfrm>
            <a:off x="4781360" y="3695183"/>
            <a:ext cx="4202842" cy="338554"/>
          </a:xfrm>
          <a:prstGeom prst="rect">
            <a:avLst/>
          </a:prstGeom>
          <a:noFill/>
        </p:spPr>
        <p:txBody>
          <a:bodyPr wrap="square" rtlCol="0">
            <a:spAutoFit/>
          </a:bodyPr>
          <a:lstStyle/>
          <a:p>
            <a:pPr defTabSz="457200"/>
            <a:endParaRPr lang="en-GB" sz="800" b="1" dirty="0" smtClean="0">
              <a:solidFill>
                <a:srgbClr val="F15E4C"/>
              </a:solidFill>
              <a:cs typeface="Arial" panose="020B0604020202020204" pitchFamily="34" charset="0"/>
            </a:endParaRPr>
          </a:p>
          <a:p>
            <a:pPr defTabSz="457200"/>
            <a:endParaRPr lang="en-GB" sz="800" b="1" dirty="0" smtClean="0">
              <a:solidFill>
                <a:srgbClr val="F15E4C"/>
              </a:solidFill>
              <a:cs typeface="Arial" panose="020B0604020202020204" pitchFamily="34" charset="0"/>
            </a:endParaRPr>
          </a:p>
        </p:txBody>
      </p:sp>
    </p:spTree>
    <p:extLst>
      <p:ext uri="{BB962C8B-B14F-4D97-AF65-F5344CB8AC3E}">
        <p14:creationId xmlns:p14="http://schemas.microsoft.com/office/powerpoint/2010/main" val="7622655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CBSO_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7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8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9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2.xml><?xml version="1.0" encoding="utf-8"?>
<a:theme xmlns:a="http://schemas.openxmlformats.org/drawingml/2006/main" name="10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3.xml><?xml version="1.0" encoding="utf-8"?>
<a:theme xmlns:a="http://schemas.openxmlformats.org/drawingml/2006/main" name="1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4.xml><?xml version="1.0" encoding="utf-8"?>
<a:theme xmlns:a="http://schemas.openxmlformats.org/drawingml/2006/main" name="1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5.xml><?xml version="1.0" encoding="utf-8"?>
<a:theme xmlns:a="http://schemas.openxmlformats.org/drawingml/2006/main" name="Default">
  <a:themeElements>
    <a:clrScheme name="Default">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4F81BD"/>
          </a:solidFill>
          <a:prstDash val="solid"/>
          <a:bevel/>
        </a:ln>
        <a:effectLst>
          <a:outerShdw blurRad="38100" dist="23000" dir="5400000" rotWithShape="0">
            <a:srgbClr val="000000">
              <a:alpha val="35000"/>
            </a:srgbClr>
          </a:outerShdw>
        </a:effectLst>
      </a:spPr>
      <a:bodyPr rot="0" spcFirstLastPara="1" vertOverflow="overflow" horzOverflow="overflow" vert="horz" wrap="square" lIns="45719" tIns="45719" rIns="45719" bIns="45719" numCol="1" spcCol="38100" rtlCol="0" anchor="ctr">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F81BD"/>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16.xml><?xml version="1.0" encoding="utf-8"?>
<a:theme xmlns:a="http://schemas.openxmlformats.org/drawingml/2006/main" name="1_Default">
  <a:themeElements>
    <a:clrScheme name="Default">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4F81BD"/>
          </a:solidFill>
          <a:prstDash val="solid"/>
          <a:bevel/>
        </a:ln>
        <a:effectLst>
          <a:outerShdw blurRad="38100" dist="23000" dir="5400000" rotWithShape="0">
            <a:srgbClr val="000000">
              <a:alpha val="35000"/>
            </a:srgbClr>
          </a:outerShdw>
        </a:effectLst>
      </a:spPr>
      <a:bodyPr rot="0" spcFirstLastPara="1" vertOverflow="overflow" horzOverflow="overflow" vert="horz" wrap="square" lIns="45719" tIns="45719" rIns="45719" bIns="45719" numCol="1" spcCol="38100" rtlCol="0" anchor="ctr">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F81BD"/>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17.xml><?xml version="1.0" encoding="utf-8"?>
<a:theme xmlns:a="http://schemas.openxmlformats.org/drawingml/2006/main" name="2_Default">
  <a:themeElements>
    <a:clrScheme name="Default">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4F81BD"/>
          </a:solidFill>
          <a:prstDash val="solid"/>
          <a:bevel/>
        </a:ln>
        <a:effectLst>
          <a:outerShdw blurRad="38100" dist="23000" dir="5400000" rotWithShape="0">
            <a:srgbClr val="000000">
              <a:alpha val="35000"/>
            </a:srgbClr>
          </a:outerShdw>
        </a:effectLst>
      </a:spPr>
      <a:bodyPr rot="0" spcFirstLastPara="1" vertOverflow="overflow" horzOverflow="overflow" vert="horz" wrap="square" lIns="45719" tIns="45719" rIns="45719" bIns="45719" numCol="1" spcCol="38100" rtlCol="0" anchor="ctr">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F81BD"/>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18.xml><?xml version="1.0" encoding="utf-8"?>
<a:theme xmlns:a="http://schemas.openxmlformats.org/drawingml/2006/main" name="3_Default">
  <a:themeElements>
    <a:clrScheme name="Default">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4F81BD"/>
          </a:solidFill>
          <a:prstDash val="solid"/>
          <a:bevel/>
        </a:ln>
        <a:effectLst>
          <a:outerShdw blurRad="38100" dist="23000" dir="5400000" rotWithShape="0">
            <a:srgbClr val="000000">
              <a:alpha val="35000"/>
            </a:srgbClr>
          </a:outerShdw>
        </a:effectLst>
      </a:spPr>
      <a:bodyPr rot="0" spcFirstLastPara="1" vertOverflow="overflow" horzOverflow="overflow" vert="horz" wrap="square" lIns="45719" tIns="45719" rIns="45719" bIns="45719" numCol="1" spcCol="38100" rtlCol="0" anchor="ctr">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F81BD"/>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19.xml><?xml version="1.0" encoding="utf-8"?>
<a:theme xmlns:a="http://schemas.openxmlformats.org/drawingml/2006/main" name="4_Default">
  <a:themeElements>
    <a:clrScheme name="Default">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4F81BD"/>
          </a:solidFill>
          <a:prstDash val="solid"/>
          <a:bevel/>
        </a:ln>
        <a:effectLst>
          <a:outerShdw blurRad="38100" dist="23000" dir="5400000" rotWithShape="0">
            <a:srgbClr val="000000">
              <a:alpha val="35000"/>
            </a:srgbClr>
          </a:outerShdw>
        </a:effectLst>
      </a:spPr>
      <a:bodyPr rot="0" spcFirstLastPara="1" vertOverflow="overflow" horzOverflow="overflow" vert="horz" wrap="square" lIns="45719" tIns="45719" rIns="45719" bIns="45719" numCol="1" spcCol="38100" rtlCol="0" anchor="ctr">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F81BD"/>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0.xml><?xml version="1.0" encoding="utf-8"?>
<a:theme xmlns:a="http://schemas.openxmlformats.org/drawingml/2006/main" name="5_Default">
  <a:themeElements>
    <a:clrScheme name="Default">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4F81BD"/>
          </a:solidFill>
          <a:prstDash val="solid"/>
          <a:bevel/>
        </a:ln>
        <a:effectLst>
          <a:outerShdw blurRad="38100" dist="23000" dir="5400000" rotWithShape="0">
            <a:srgbClr val="000000">
              <a:alpha val="35000"/>
            </a:srgbClr>
          </a:outerShdw>
        </a:effectLst>
      </a:spPr>
      <a:bodyPr rot="0" spcFirstLastPara="1" vertOverflow="overflow" horzOverflow="overflow" vert="horz" wrap="square" lIns="45719" tIns="45719" rIns="45719" bIns="45719" numCol="1" spcCol="38100" rtlCol="0" anchor="ctr">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F81BD"/>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1.xml><?xml version="1.0" encoding="utf-8"?>
<a:theme xmlns:a="http://schemas.openxmlformats.org/drawingml/2006/main" name="6_Default">
  <a:themeElements>
    <a:clrScheme name="Default">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4F81BD"/>
          </a:solidFill>
          <a:prstDash val="solid"/>
          <a:bevel/>
        </a:ln>
        <a:effectLst>
          <a:outerShdw blurRad="38100" dist="23000" dir="5400000" rotWithShape="0">
            <a:srgbClr val="000000">
              <a:alpha val="35000"/>
            </a:srgbClr>
          </a:outerShdw>
        </a:effectLst>
      </a:spPr>
      <a:bodyPr rot="0" spcFirstLastPara="1" vertOverflow="overflow" horzOverflow="overflow" vert="horz" wrap="square" lIns="45719" tIns="45719" rIns="45719" bIns="45719" numCol="1" spcCol="38100" rtlCol="0" anchor="ctr">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F81BD"/>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2.xml><?xml version="1.0" encoding="utf-8"?>
<a:theme xmlns:a="http://schemas.openxmlformats.org/drawingml/2006/main" name="7_Default">
  <a:themeElements>
    <a:clrScheme name="Default">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4F81BD"/>
          </a:solidFill>
          <a:prstDash val="solid"/>
          <a:bevel/>
        </a:ln>
        <a:effectLst>
          <a:outerShdw blurRad="38100" dist="23000" dir="5400000" rotWithShape="0">
            <a:srgbClr val="000000">
              <a:alpha val="35000"/>
            </a:srgbClr>
          </a:outerShdw>
        </a:effectLst>
      </a:spPr>
      <a:bodyPr rot="0" spcFirstLastPara="1" vertOverflow="overflow" horzOverflow="overflow" vert="horz" wrap="square" lIns="45719" tIns="45719" rIns="45719" bIns="45719" numCol="1" spcCol="38100" rtlCol="0" anchor="ctr">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F81BD"/>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3.xml><?xml version="1.0" encoding="utf-8"?>
<a:theme xmlns:a="http://schemas.openxmlformats.org/drawingml/2006/main" name="13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4.xml><?xml version="1.0" encoding="utf-8"?>
<a:theme xmlns:a="http://schemas.openxmlformats.org/drawingml/2006/main" name="14_Office Theme">
  <a:themeElements>
    <a:clrScheme name="TEC16 colors">
      <a:dk1>
        <a:sysClr val="windowText" lastClr="000000"/>
      </a:dk1>
      <a:lt1>
        <a:srgbClr val="FFFFFF"/>
      </a:lt1>
      <a:dk2>
        <a:srgbClr val="0B9D48"/>
      </a:dk2>
      <a:lt2>
        <a:srgbClr val="F15E4C"/>
      </a:lt2>
      <a:accent1>
        <a:srgbClr val="E7E6E6"/>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5.xml><?xml version="1.0" encoding="utf-8"?>
<a:theme xmlns:a="http://schemas.openxmlformats.org/drawingml/2006/main" name="15_Office Theme">
  <a:themeElements>
    <a:clrScheme name="TEC16 colors">
      <a:dk1>
        <a:sysClr val="windowText" lastClr="000000"/>
      </a:dk1>
      <a:lt1>
        <a:srgbClr val="FFFFFF"/>
      </a:lt1>
      <a:dk2>
        <a:srgbClr val="0B9D48"/>
      </a:dk2>
      <a:lt2>
        <a:srgbClr val="F15E4C"/>
      </a:lt2>
      <a:accent1>
        <a:srgbClr val="E7E6E6"/>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6.xml><?xml version="1.0" encoding="utf-8"?>
<a:theme xmlns:a="http://schemas.openxmlformats.org/drawingml/2006/main" name="16_Office Theme">
  <a:themeElements>
    <a:clrScheme name="TEC16 colors">
      <a:dk1>
        <a:sysClr val="windowText" lastClr="000000"/>
      </a:dk1>
      <a:lt1>
        <a:srgbClr val="FFFFFF"/>
      </a:lt1>
      <a:dk2>
        <a:srgbClr val="0B9D48"/>
      </a:dk2>
      <a:lt2>
        <a:srgbClr val="F15E4C"/>
      </a:lt2>
      <a:accent1>
        <a:srgbClr val="E7E6E6"/>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CBSO_template</Template>
  <TotalTime>9899</TotalTime>
  <Words>1274</Words>
  <Application>Microsoft Office PowerPoint</Application>
  <PresentationFormat>On-screen Show (4:3)</PresentationFormat>
  <Paragraphs>212</Paragraphs>
  <Slides>39</Slides>
  <Notes>27</Notes>
  <HiddenSlides>0</HiddenSlides>
  <MMClips>0</MMClips>
  <ScaleCrop>false</ScaleCrop>
  <HeadingPairs>
    <vt:vector size="6" baseType="variant">
      <vt:variant>
        <vt:lpstr>Fonts Used</vt:lpstr>
      </vt:variant>
      <vt:variant>
        <vt:i4>9</vt:i4>
      </vt:variant>
      <vt:variant>
        <vt:lpstr>Theme</vt:lpstr>
      </vt:variant>
      <vt:variant>
        <vt:i4>26</vt:i4>
      </vt:variant>
      <vt:variant>
        <vt:lpstr>Slide Titles</vt:lpstr>
      </vt:variant>
      <vt:variant>
        <vt:i4>39</vt:i4>
      </vt:variant>
    </vt:vector>
  </HeadingPairs>
  <TitlesOfParts>
    <vt:vector size="74" baseType="lpstr">
      <vt:lpstr>Akkurat Std</vt:lpstr>
      <vt:lpstr>Arial</vt:lpstr>
      <vt:lpstr>Calibri</vt:lpstr>
      <vt:lpstr>Calibri Light</vt:lpstr>
      <vt:lpstr>Helvetica</vt:lpstr>
      <vt:lpstr>InterFace</vt:lpstr>
      <vt:lpstr>InterFace Black</vt:lpstr>
      <vt:lpstr>InterFace Bold</vt:lpstr>
      <vt:lpstr>Tahoma</vt:lpstr>
      <vt:lpstr>CBSO_template</vt:lpstr>
      <vt:lpstr>Office Theme</vt:lpstr>
      <vt:lpstr>1_Office Theme</vt:lpstr>
      <vt:lpstr>2_Office Theme</vt:lpstr>
      <vt:lpstr>3_Office Theme</vt:lpstr>
      <vt:lpstr>4_Office Theme</vt:lpstr>
      <vt:lpstr>5_Office Theme</vt:lpstr>
      <vt:lpstr>6_Office Theme</vt:lpstr>
      <vt:lpstr>7_Office Theme</vt:lpstr>
      <vt:lpstr>8_Office Theme</vt:lpstr>
      <vt:lpstr>9_Office Theme</vt:lpstr>
      <vt:lpstr>10_Office Theme</vt:lpstr>
      <vt:lpstr>11_Office Theme</vt:lpstr>
      <vt:lpstr>12_Office Theme</vt:lpstr>
      <vt:lpstr>Default</vt:lpstr>
      <vt:lpstr>1_Default</vt:lpstr>
      <vt:lpstr>2_Default</vt:lpstr>
      <vt:lpstr>3_Default</vt:lpstr>
      <vt:lpstr>4_Default</vt:lpstr>
      <vt:lpstr>5_Default</vt:lpstr>
      <vt:lpstr>6_Default</vt:lpstr>
      <vt:lpstr>7_Default</vt:lpstr>
      <vt:lpstr>13_Office Theme</vt:lpstr>
      <vt:lpstr>14_Office Theme</vt:lpstr>
      <vt:lpstr>15_Office Theme</vt:lpstr>
      <vt:lpstr>16_Office Theme</vt:lpstr>
      <vt:lpstr>PowerPoint Presentation</vt:lpstr>
      <vt:lpstr>PowerPoint Presentation</vt:lpstr>
      <vt:lpstr> TRACKING CORPORATE BENEFITS</vt:lpstr>
      <vt:lpstr>WHO WE ARE</vt:lpstr>
      <vt:lpstr>OUR PARTNERS </vt:lpstr>
      <vt:lpstr>WHAT WE USED TO DO….</vt:lpstr>
      <vt:lpstr>WHAT WE DO NOW….</vt:lpstr>
      <vt:lpstr>TRACKING ALLOWANCES</vt:lpstr>
      <vt:lpstr>TRACKING ALLOWANCES CONTD…</vt:lpstr>
      <vt:lpstr>ACCOUNT MANAGEMENT</vt:lpstr>
      <vt:lpstr> ACCOUNT MANAGEMENT CONTD</vt:lpstr>
      <vt:lpstr> ACCOUNT MANAGEMENT CONTD</vt:lpstr>
      <vt:lpstr>REPORTING</vt:lpstr>
      <vt:lpstr>PROS</vt:lpstr>
      <vt:lpstr>CONS</vt:lpstr>
      <vt:lpstr>CONTACT FOR QUESTIONS  Ellie Griffiths Corporate Relations Manager  egriffiths@cbso.co.uk </vt:lpstr>
      <vt:lpstr>Tricks to tracking benefits</vt:lpstr>
      <vt:lpstr>PowerPoint Presentation</vt:lpstr>
      <vt:lpstr>Section title Option A</vt:lpstr>
      <vt:lpstr>What do you offer?</vt:lpstr>
      <vt:lpstr>What can you track?</vt:lpstr>
      <vt:lpstr>What can you track?</vt:lpstr>
      <vt:lpstr>Who can benefit?</vt:lpstr>
      <vt:lpstr>Tracking bespoke benefits</vt:lpstr>
      <vt:lpstr>Tracking bespoke benefits</vt:lpstr>
      <vt:lpstr>Tracking bespoke benefits</vt:lpstr>
      <vt:lpstr>PowerPoint Presentation</vt:lpstr>
      <vt:lpstr>PowerPoint Presentation</vt:lpstr>
      <vt:lpstr>End slide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more people I meet the happier I become.”</vt:lpstr>
      <vt:lpstr>WHAT’S NEXT?</vt:lpstr>
    </vt:vector>
  </TitlesOfParts>
  <Company>HP</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 Drive Summit</dc:title>
  <dc:creator>Simon Fairclough</dc:creator>
  <cp:lastModifiedBy>Dara Hogan</cp:lastModifiedBy>
  <cp:revision>246</cp:revision>
  <cp:lastPrinted>2014-12-05T13:34:21Z</cp:lastPrinted>
  <dcterms:created xsi:type="dcterms:W3CDTF">2014-06-09T08:22:52Z</dcterms:created>
  <dcterms:modified xsi:type="dcterms:W3CDTF">2016-11-30T15:31:07Z</dcterms:modified>
</cp:coreProperties>
</file>