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theme/theme6.xml" ContentType="application/vnd.openxmlformats-officedocument.theme+xml"/>
  <Override PartName="/ppt/slideLayouts/slideLayout7.xml" ContentType="application/vnd.openxmlformats-officedocument.presentationml.slideLayout+xml"/>
  <Override PartName="/ppt/theme/theme7.xml" ContentType="application/vnd.openxmlformats-officedocument.theme+xml"/>
  <Override PartName="/ppt/slideLayouts/slideLayout8.xml" ContentType="application/vnd.openxmlformats-officedocument.presentationml.slideLayout+xml"/>
  <Override PartName="/ppt/theme/theme8.xml" ContentType="application/vnd.openxmlformats-officedocument.theme+xml"/>
  <Override PartName="/ppt/slideLayouts/slideLayout9.xml" ContentType="application/vnd.openxmlformats-officedocument.presentationml.slideLayout+xml"/>
  <Override PartName="/ppt/theme/theme9.xml" ContentType="application/vnd.openxmlformats-officedocument.theme+xml"/>
  <Override PartName="/ppt/slideLayouts/slideLayout10.xml" ContentType="application/vnd.openxmlformats-officedocument.presentationml.slideLayout+xml"/>
  <Override PartName="/ppt/theme/theme10.xml" ContentType="application/vnd.openxmlformats-officedocument.theme+xml"/>
  <Override PartName="/ppt/slideLayouts/slideLayout11.xml" ContentType="application/vnd.openxmlformats-officedocument.presentationml.slideLayout+xml"/>
  <Override PartName="/ppt/theme/theme11.xml" ContentType="application/vnd.openxmlformats-officedocument.theme+xml"/>
  <Override PartName="/ppt/slideLayouts/slideLayout12.xml" ContentType="application/vnd.openxmlformats-officedocument.presentationml.slideLayout+xml"/>
  <Override PartName="/ppt/theme/theme12.xml" ContentType="application/vnd.openxmlformats-officedocument.theme+xml"/>
  <Override PartName="/ppt/slideLayouts/slideLayout13.xml" ContentType="application/vnd.openxmlformats-officedocument.presentationml.slideLayout+xml"/>
  <Override PartName="/ppt/theme/theme13.xml" ContentType="application/vnd.openxmlformats-officedocument.theme+xml"/>
  <Override PartName="/ppt/slideLayouts/slideLayout14.xml" ContentType="application/vnd.openxmlformats-officedocument.presentationml.slideLayout+xml"/>
  <Override PartName="/ppt/theme/theme14.xml" ContentType="application/vnd.openxmlformats-officedocument.theme+xml"/>
  <Override PartName="/ppt/slideLayouts/slideLayout15.xml" ContentType="application/vnd.openxmlformats-officedocument.presentationml.slideLayout+xml"/>
  <Override PartName="/ppt/theme/theme15.xml" ContentType="application/vnd.openxmlformats-officedocument.theme+xml"/>
  <Override PartName="/ppt/slideLayouts/slideLayout16.xml" ContentType="application/vnd.openxmlformats-officedocument.presentationml.slideLayout+xml"/>
  <Override PartName="/ppt/theme/theme16.xml" ContentType="application/vnd.openxmlformats-officedocument.theme+xml"/>
  <Override PartName="/ppt/slideLayouts/slideLayout17.xml" ContentType="application/vnd.openxmlformats-officedocument.presentationml.slideLayout+xml"/>
  <Override PartName="/ppt/theme/theme17.xml" ContentType="application/vnd.openxmlformats-officedocument.theme+xml"/>
  <Override PartName="/ppt/slideLayouts/slideLayout18.xml" ContentType="application/vnd.openxmlformats-officedocument.presentationml.slideLayout+xml"/>
  <Override PartName="/ppt/theme/theme18.xml" ContentType="application/vnd.openxmlformats-officedocument.theme+xml"/>
  <Override PartName="/ppt/slideLayouts/slideLayout19.xml" ContentType="application/vnd.openxmlformats-officedocument.presentationml.slideLayout+xml"/>
  <Override PartName="/ppt/theme/theme19.xml" ContentType="application/vnd.openxmlformats-officedocument.theme+xml"/>
  <Override PartName="/ppt/slideLayouts/slideLayout20.xml" ContentType="application/vnd.openxmlformats-officedocument.presentationml.slideLayout+xml"/>
  <Override PartName="/ppt/theme/theme20.xml" ContentType="application/vnd.openxmlformats-officedocument.theme+xml"/>
  <Override PartName="/ppt/slideLayouts/slideLayout21.xml" ContentType="application/vnd.openxmlformats-officedocument.presentationml.slideLayout+xml"/>
  <Override PartName="/ppt/theme/theme21.xml" ContentType="application/vnd.openxmlformats-officedocument.theme+xml"/>
  <Override PartName="/ppt/slideLayouts/slideLayout22.xml" ContentType="application/vnd.openxmlformats-officedocument.presentationml.slideLayout+xml"/>
  <Override PartName="/ppt/theme/theme22.xml" ContentType="application/vnd.openxmlformats-officedocument.theme+xml"/>
  <Override PartName="/ppt/slideLayouts/slideLayout23.xml" ContentType="application/vnd.openxmlformats-officedocument.presentationml.slideLayout+xml"/>
  <Override PartName="/ppt/theme/theme23.xml" ContentType="application/vnd.openxmlformats-officedocument.theme+xml"/>
  <Override PartName="/ppt/slideLayouts/slideLayout24.xml" ContentType="application/vnd.openxmlformats-officedocument.presentationml.slideLayout+xml"/>
  <Override PartName="/ppt/theme/theme24.xml" ContentType="application/vnd.openxmlformats-officedocument.theme+xml"/>
  <Override PartName="/ppt/theme/theme2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74" r:id="rId2"/>
    <p:sldMasterId id="2147483676" r:id="rId3"/>
    <p:sldMasterId id="2147483678" r:id="rId4"/>
    <p:sldMasterId id="2147483680" r:id="rId5"/>
    <p:sldMasterId id="2147483682" r:id="rId6"/>
    <p:sldMasterId id="2147483684" r:id="rId7"/>
    <p:sldMasterId id="2147483686" r:id="rId8"/>
    <p:sldMasterId id="2147483688" r:id="rId9"/>
    <p:sldMasterId id="2147483690" r:id="rId10"/>
    <p:sldMasterId id="2147483692" r:id="rId11"/>
    <p:sldMasterId id="2147483694" r:id="rId12"/>
    <p:sldMasterId id="2147483696" r:id="rId13"/>
    <p:sldMasterId id="2147483698" r:id="rId14"/>
    <p:sldMasterId id="2147483700" r:id="rId15"/>
    <p:sldMasterId id="2147483702" r:id="rId16"/>
    <p:sldMasterId id="2147483704" r:id="rId17"/>
    <p:sldMasterId id="2147483706" r:id="rId18"/>
    <p:sldMasterId id="2147483708" r:id="rId19"/>
    <p:sldMasterId id="2147483710" r:id="rId20"/>
    <p:sldMasterId id="2147483712" r:id="rId21"/>
    <p:sldMasterId id="2147483714" r:id="rId22"/>
    <p:sldMasterId id="2147483716" r:id="rId23"/>
    <p:sldMasterId id="2147483718" r:id="rId24"/>
  </p:sldMasterIdLst>
  <p:notesMasterIdLst>
    <p:notesMasterId r:id="rId49"/>
  </p:notesMasterIdLst>
  <p:sldIdLst>
    <p:sldId id="257" r:id="rId25"/>
    <p:sldId id="258" r:id="rId26"/>
    <p:sldId id="261" r:id="rId27"/>
    <p:sldId id="262" r:id="rId28"/>
    <p:sldId id="263" r:id="rId29"/>
    <p:sldId id="264" r:id="rId30"/>
    <p:sldId id="265" r:id="rId31"/>
    <p:sldId id="266" r:id="rId32"/>
    <p:sldId id="267" r:id="rId33"/>
    <p:sldId id="268" r:id="rId34"/>
    <p:sldId id="269" r:id="rId35"/>
    <p:sldId id="270" r:id="rId36"/>
    <p:sldId id="271" r:id="rId37"/>
    <p:sldId id="272" r:id="rId38"/>
    <p:sldId id="273" r:id="rId39"/>
    <p:sldId id="274" r:id="rId40"/>
    <p:sldId id="275" r:id="rId41"/>
    <p:sldId id="276" r:id="rId42"/>
    <p:sldId id="277" r:id="rId43"/>
    <p:sldId id="278" r:id="rId44"/>
    <p:sldId id="279" r:id="rId45"/>
    <p:sldId id="280" r:id="rId46"/>
    <p:sldId id="259" r:id="rId47"/>
    <p:sldId id="260" r:id="rId4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112" d="100"/>
          <a:sy n="112" d="100"/>
        </p:scale>
        <p:origin x="30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Master" Target="slideMasters/slideMaster18.xml"/><Relationship Id="rId26" Type="http://schemas.openxmlformats.org/officeDocument/2006/relationships/slide" Target="slides/slide2.xml"/><Relationship Id="rId39"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slideMaster" Target="slideMasters/slideMaster21.xml"/><Relationship Id="rId34" Type="http://schemas.openxmlformats.org/officeDocument/2006/relationships/slide" Target="slides/slide10.xml"/><Relationship Id="rId42" Type="http://schemas.openxmlformats.org/officeDocument/2006/relationships/slide" Target="slides/slide18.xml"/><Relationship Id="rId47" Type="http://schemas.openxmlformats.org/officeDocument/2006/relationships/slide" Target="slides/slide23.xml"/><Relationship Id="rId50" Type="http://schemas.openxmlformats.org/officeDocument/2006/relationships/presProps" Target="presProps.xml"/><Relationship Id="rId7" Type="http://schemas.openxmlformats.org/officeDocument/2006/relationships/slideMaster" Target="slideMasters/slideMaster7.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1.xml"/><Relationship Id="rId33" Type="http://schemas.openxmlformats.org/officeDocument/2006/relationships/slide" Target="slides/slide9.xml"/><Relationship Id="rId38" Type="http://schemas.openxmlformats.org/officeDocument/2006/relationships/slide" Target="slides/slide14.xml"/><Relationship Id="rId46" Type="http://schemas.openxmlformats.org/officeDocument/2006/relationships/slide" Target="slides/slide22.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0" Type="http://schemas.openxmlformats.org/officeDocument/2006/relationships/slideMaster" Target="slideMasters/slideMaster20.xml"/><Relationship Id="rId29" Type="http://schemas.openxmlformats.org/officeDocument/2006/relationships/slide" Target="slides/slide5.xml"/><Relationship Id="rId41"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Master" Target="slideMasters/slideMaster24.xml"/><Relationship Id="rId32" Type="http://schemas.openxmlformats.org/officeDocument/2006/relationships/slide" Target="slides/slide8.xml"/><Relationship Id="rId37" Type="http://schemas.openxmlformats.org/officeDocument/2006/relationships/slide" Target="slides/slide13.xml"/><Relationship Id="rId40" Type="http://schemas.openxmlformats.org/officeDocument/2006/relationships/slide" Target="slides/slide16.xml"/><Relationship Id="rId45" Type="http://schemas.openxmlformats.org/officeDocument/2006/relationships/slide" Target="slides/slide21.xml"/><Relationship Id="rId53"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Master" Target="slideMasters/slideMaster15.xml"/><Relationship Id="rId23" Type="http://schemas.openxmlformats.org/officeDocument/2006/relationships/slideMaster" Target="slideMasters/slideMaster23.xml"/><Relationship Id="rId28" Type="http://schemas.openxmlformats.org/officeDocument/2006/relationships/slide" Target="slides/slide4.xml"/><Relationship Id="rId36" Type="http://schemas.openxmlformats.org/officeDocument/2006/relationships/slide" Target="slides/slide12.xml"/><Relationship Id="rId49" Type="http://schemas.openxmlformats.org/officeDocument/2006/relationships/notesMaster" Target="notesMasters/notesMaster1.xml"/><Relationship Id="rId10" Type="http://schemas.openxmlformats.org/officeDocument/2006/relationships/slideMaster" Target="slideMasters/slideMaster10.xml"/><Relationship Id="rId19" Type="http://schemas.openxmlformats.org/officeDocument/2006/relationships/slideMaster" Target="slideMasters/slideMaster19.xml"/><Relationship Id="rId31" Type="http://schemas.openxmlformats.org/officeDocument/2006/relationships/slide" Target="slides/slide7.xml"/><Relationship Id="rId44" Type="http://schemas.openxmlformats.org/officeDocument/2006/relationships/slide" Target="slides/slide20.xml"/><Relationship Id="rId52"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Master" Target="slideMasters/slideMaster22.xml"/><Relationship Id="rId27" Type="http://schemas.openxmlformats.org/officeDocument/2006/relationships/slide" Target="slides/slide3.xml"/><Relationship Id="rId30" Type="http://schemas.openxmlformats.org/officeDocument/2006/relationships/slide" Target="slides/slide6.xml"/><Relationship Id="rId35" Type="http://schemas.openxmlformats.org/officeDocument/2006/relationships/slide" Target="slides/slide11.xml"/><Relationship Id="rId43" Type="http://schemas.openxmlformats.org/officeDocument/2006/relationships/slide" Target="slides/slide19.xml"/><Relationship Id="rId48" Type="http://schemas.openxmlformats.org/officeDocument/2006/relationships/slide" Target="slides/slide24.xml"/><Relationship Id="rId8" Type="http://schemas.openxmlformats.org/officeDocument/2006/relationships/slideMaster" Target="slideMasters/slideMaster8.xml"/><Relationship Id="rId51"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tx>
            <c:strRef>
              <c:f>Sheet1!$B$1</c:f>
              <c:strCache>
                <c:ptCount val="1"/>
                <c:pt idx="0">
                  <c:v>Series 1</c:v>
                </c:pt>
              </c:strCache>
            </c:strRef>
          </c:tx>
          <c:spPr>
            <a:ln>
              <a:solidFill>
                <a:schemeClr val="tx1"/>
              </a:solidFill>
            </a:ln>
          </c:spPr>
          <c:marker>
            <c:spPr>
              <a:solidFill>
                <a:schemeClr val="tx1"/>
              </a:solidFill>
              <a:ln>
                <a:noFill/>
              </a:ln>
            </c:spPr>
          </c:marker>
          <c:cat>
            <c:numRef>
              <c:f>Sheet1!$A$2:$A$5</c:f>
              <c:numCache>
                <c:formatCode>General</c:formatCode>
                <c:ptCount val="4"/>
                <c:pt idx="0">
                  <c:v>1</c:v>
                </c:pt>
                <c:pt idx="1">
                  <c:v>2</c:v>
                </c:pt>
                <c:pt idx="2">
                  <c:v>3</c:v>
                </c:pt>
                <c:pt idx="3">
                  <c:v>4</c:v>
                </c:pt>
              </c:numCache>
            </c:numRef>
          </c:cat>
          <c:val>
            <c:numRef>
              <c:f>Sheet1!$B$2:$B$5</c:f>
              <c:numCache>
                <c:formatCode>General</c:formatCode>
                <c:ptCount val="4"/>
                <c:pt idx="0">
                  <c:v>4.3</c:v>
                </c:pt>
                <c:pt idx="1">
                  <c:v>2.5</c:v>
                </c:pt>
                <c:pt idx="2">
                  <c:v>3.5</c:v>
                </c:pt>
                <c:pt idx="3">
                  <c:v>4.5</c:v>
                </c:pt>
              </c:numCache>
            </c:numRef>
          </c:val>
          <c:smooth val="0"/>
        </c:ser>
        <c:ser>
          <c:idx val="1"/>
          <c:order val="1"/>
          <c:tx>
            <c:strRef>
              <c:f>Sheet1!$C$1</c:f>
              <c:strCache>
                <c:ptCount val="1"/>
                <c:pt idx="0">
                  <c:v>Series 2</c:v>
                </c:pt>
              </c:strCache>
            </c:strRef>
          </c:tx>
          <c:spPr>
            <a:ln>
              <a:solidFill>
                <a:schemeClr val="tx1"/>
              </a:solidFill>
            </a:ln>
          </c:spPr>
          <c:marker>
            <c:spPr>
              <a:solidFill>
                <a:schemeClr val="tx1"/>
              </a:solidFill>
              <a:ln>
                <a:noFill/>
              </a:ln>
            </c:spPr>
          </c:marker>
          <c:cat>
            <c:numRef>
              <c:f>Sheet1!$A$2:$A$5</c:f>
              <c:numCache>
                <c:formatCode>General</c:formatCode>
                <c:ptCount val="4"/>
                <c:pt idx="0">
                  <c:v>1</c:v>
                </c:pt>
                <c:pt idx="1">
                  <c:v>2</c:v>
                </c:pt>
                <c:pt idx="2">
                  <c:v>3</c:v>
                </c:pt>
                <c:pt idx="3">
                  <c:v>4</c:v>
                </c:pt>
              </c:numCache>
            </c:numRef>
          </c:cat>
          <c:val>
            <c:numRef>
              <c:f>Sheet1!$C$2:$C$5</c:f>
              <c:numCache>
                <c:formatCode>General</c:formatCode>
                <c:ptCount val="4"/>
                <c:pt idx="0">
                  <c:v>2.4</c:v>
                </c:pt>
                <c:pt idx="1">
                  <c:v>4.4000000000000004</c:v>
                </c:pt>
                <c:pt idx="2">
                  <c:v>1.8</c:v>
                </c:pt>
                <c:pt idx="3">
                  <c:v>2.8</c:v>
                </c:pt>
              </c:numCache>
            </c:numRef>
          </c:val>
          <c:smooth val="0"/>
        </c:ser>
        <c:ser>
          <c:idx val="2"/>
          <c:order val="2"/>
          <c:tx>
            <c:strRef>
              <c:f>Sheet1!$D$1</c:f>
              <c:strCache>
                <c:ptCount val="1"/>
                <c:pt idx="0">
                  <c:v>Series 3</c:v>
                </c:pt>
              </c:strCache>
            </c:strRef>
          </c:tx>
          <c:spPr>
            <a:ln>
              <a:solidFill>
                <a:schemeClr val="tx1"/>
              </a:solidFill>
            </a:ln>
          </c:spPr>
          <c:marker>
            <c:spPr>
              <a:solidFill>
                <a:schemeClr val="tx1"/>
              </a:solidFill>
              <a:ln>
                <a:noFill/>
              </a:ln>
            </c:spPr>
          </c:marker>
          <c:cat>
            <c:numRef>
              <c:f>Sheet1!$A$2:$A$5</c:f>
              <c:numCache>
                <c:formatCode>General</c:formatCode>
                <c:ptCount val="4"/>
                <c:pt idx="0">
                  <c:v>1</c:v>
                </c:pt>
                <c:pt idx="1">
                  <c:v>2</c:v>
                </c:pt>
                <c:pt idx="2">
                  <c:v>3</c:v>
                </c:pt>
                <c:pt idx="3">
                  <c:v>4</c:v>
                </c:pt>
              </c:numCache>
            </c:numRef>
          </c:cat>
          <c:val>
            <c:numRef>
              <c:f>Sheet1!$D$2:$D$5</c:f>
              <c:numCache>
                <c:formatCode>General</c:formatCode>
                <c:ptCount val="4"/>
                <c:pt idx="0">
                  <c:v>1</c:v>
                </c:pt>
                <c:pt idx="1">
                  <c:v>1.5</c:v>
                </c:pt>
                <c:pt idx="2">
                  <c:v>0.5</c:v>
                </c:pt>
                <c:pt idx="3">
                  <c:v>1</c:v>
                </c:pt>
              </c:numCache>
            </c:numRef>
          </c:val>
          <c:smooth val="0"/>
        </c:ser>
        <c:dLbls>
          <c:showLegendKey val="0"/>
          <c:showVal val="0"/>
          <c:showCatName val="0"/>
          <c:showSerName val="0"/>
          <c:showPercent val="0"/>
          <c:showBubbleSize val="0"/>
        </c:dLbls>
        <c:marker val="1"/>
        <c:smooth val="0"/>
        <c:axId val="464187920"/>
        <c:axId val="464190664"/>
      </c:lineChart>
      <c:catAx>
        <c:axId val="464187920"/>
        <c:scaling>
          <c:orientation val="minMax"/>
        </c:scaling>
        <c:delete val="0"/>
        <c:axPos val="b"/>
        <c:numFmt formatCode="General" sourceLinked="1"/>
        <c:majorTickMark val="out"/>
        <c:minorTickMark val="none"/>
        <c:tickLblPos val="nextTo"/>
        <c:txPr>
          <a:bodyPr/>
          <a:lstStyle/>
          <a:p>
            <a:pPr>
              <a:defRPr sz="500"/>
            </a:pPr>
            <a:endParaRPr lang="en-US"/>
          </a:p>
        </c:txPr>
        <c:crossAx val="464190664"/>
        <c:crosses val="autoZero"/>
        <c:auto val="1"/>
        <c:lblAlgn val="ctr"/>
        <c:lblOffset val="100"/>
        <c:noMultiLvlLbl val="0"/>
      </c:catAx>
      <c:valAx>
        <c:axId val="464190664"/>
        <c:scaling>
          <c:orientation val="minMax"/>
        </c:scaling>
        <c:delete val="0"/>
        <c:axPos val="l"/>
        <c:numFmt formatCode="General" sourceLinked="1"/>
        <c:majorTickMark val="out"/>
        <c:minorTickMark val="none"/>
        <c:tickLblPos val="nextTo"/>
        <c:txPr>
          <a:bodyPr/>
          <a:lstStyle/>
          <a:p>
            <a:pPr>
              <a:defRPr sz="1050">
                <a:solidFill>
                  <a:srgbClr val="C00000"/>
                </a:solidFill>
              </a:defRPr>
            </a:pPr>
            <a:endParaRPr lang="en-US"/>
          </a:p>
        </c:txPr>
        <c:crossAx val="464187920"/>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spPr>
            <a:ln w="34925">
              <a:solidFill>
                <a:schemeClr val="tx1"/>
              </a:solidFill>
            </a:ln>
          </c:spPr>
          <c:dPt>
            <c:idx val="4"/>
            <c:bubble3D val="0"/>
            <c:spPr>
              <a:solidFill>
                <a:schemeClr val="accent4"/>
              </a:solidFill>
              <a:ln w="34925">
                <a:solidFill>
                  <a:schemeClr val="tx1"/>
                </a:solidFill>
              </a:ln>
            </c:spPr>
          </c:dPt>
          <c:cat>
            <c:strRef>
              <c:f>Sheet1!$A$2:$A$6</c:f>
              <c:strCache>
                <c:ptCount val="5"/>
                <c:pt idx="0">
                  <c:v>1st Qtr</c:v>
                </c:pt>
                <c:pt idx="1">
                  <c:v>2nd Qtr</c:v>
                </c:pt>
                <c:pt idx="2">
                  <c:v>3rd Qtr</c:v>
                </c:pt>
                <c:pt idx="4">
                  <c:v>4th Qtr</c:v>
                </c:pt>
              </c:strCache>
            </c:strRef>
          </c:cat>
          <c:val>
            <c:numRef>
              <c:f>Sheet1!$B$2:$B$6</c:f>
              <c:numCache>
                <c:formatCode>General</c:formatCode>
                <c:ptCount val="5"/>
                <c:pt idx="0">
                  <c:v>8.1999999999999993</c:v>
                </c:pt>
                <c:pt idx="1">
                  <c:v>3.2</c:v>
                </c:pt>
                <c:pt idx="2">
                  <c:v>1.4</c:v>
                </c:pt>
                <c:pt idx="4">
                  <c:v>1.2</c:v>
                </c:pt>
              </c:numCache>
            </c:numRef>
          </c:val>
        </c:ser>
        <c:dLbls>
          <c:showLegendKey val="0"/>
          <c:showVal val="0"/>
          <c:showCatName val="0"/>
          <c:showSerName val="0"/>
          <c:showPercent val="0"/>
          <c:showBubbleSize val="0"/>
          <c:showLeaderLines val="1"/>
        </c:dLbls>
        <c:firstSliceAng val="0"/>
      </c:pieChart>
    </c:plotArea>
    <c:plotVisOnly val="1"/>
    <c:dispBlanksAs val="gap"/>
    <c:showDLblsOverMax val="0"/>
  </c:chart>
  <c:txPr>
    <a:bodyPr/>
    <a:lstStyle/>
    <a:p>
      <a:pPr>
        <a:defRPr sz="1800"/>
      </a:pPr>
      <a:endParaRPr lang="en-US"/>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28CFF53-F7ED-4C98-A419-5301FD5934E5}" type="doc">
      <dgm:prSet loTypeId="urn:microsoft.com/office/officeart/2005/8/layout/pyramid1" loCatId="pyramid" qsTypeId="urn:microsoft.com/office/officeart/2005/8/quickstyle/simple1" qsCatId="simple" csTypeId="urn:microsoft.com/office/officeart/2005/8/colors/accent1_2" csCatId="accent1" phldr="1"/>
      <dgm:spPr/>
    </dgm:pt>
    <dgm:pt modelId="{DECB73AD-ED30-4E64-971A-568C35D9BF2D}">
      <dgm:prSet phldrT="[Text]" custT="1"/>
      <dgm:spPr/>
      <dgm:t>
        <a:bodyPr/>
        <a:lstStyle/>
        <a:p>
          <a:r>
            <a:rPr lang="en-GB" sz="4000" dirty="0" smtClean="0"/>
            <a:t>Objectives</a:t>
          </a:r>
          <a:endParaRPr lang="en-GB" sz="4000" dirty="0"/>
        </a:p>
      </dgm:t>
    </dgm:pt>
    <dgm:pt modelId="{1A00501D-94F7-4360-B10C-569A1B046F57}" type="parTrans" cxnId="{6BC57D10-CC22-42B7-AF96-49B7A6A066AB}">
      <dgm:prSet/>
      <dgm:spPr/>
      <dgm:t>
        <a:bodyPr/>
        <a:lstStyle/>
        <a:p>
          <a:endParaRPr lang="en-GB"/>
        </a:p>
      </dgm:t>
    </dgm:pt>
    <dgm:pt modelId="{BA494452-5D3A-4902-AAD1-91ED58DD018B}" type="sibTrans" cxnId="{6BC57D10-CC22-42B7-AF96-49B7A6A066AB}">
      <dgm:prSet/>
      <dgm:spPr/>
      <dgm:t>
        <a:bodyPr/>
        <a:lstStyle/>
        <a:p>
          <a:endParaRPr lang="en-GB"/>
        </a:p>
      </dgm:t>
    </dgm:pt>
    <dgm:pt modelId="{AB7D623B-117D-4AA2-BD0C-F2D41E400A13}">
      <dgm:prSet phldrT="[Text]" custT="1"/>
      <dgm:spPr/>
      <dgm:t>
        <a:bodyPr/>
        <a:lstStyle/>
        <a:p>
          <a:r>
            <a:rPr lang="en-GB" sz="4000" dirty="0" smtClean="0"/>
            <a:t>KPIs</a:t>
          </a:r>
          <a:endParaRPr lang="en-GB" sz="4000" dirty="0"/>
        </a:p>
      </dgm:t>
    </dgm:pt>
    <dgm:pt modelId="{6E59CAC1-A917-44D7-A1F8-3D147EC43856}" type="parTrans" cxnId="{74AF8A49-91AA-4482-848F-6F264EB192A0}">
      <dgm:prSet/>
      <dgm:spPr/>
      <dgm:t>
        <a:bodyPr/>
        <a:lstStyle/>
        <a:p>
          <a:endParaRPr lang="en-GB"/>
        </a:p>
      </dgm:t>
    </dgm:pt>
    <dgm:pt modelId="{D970E6A9-9593-44C4-BBC3-950A137A5B3E}" type="sibTrans" cxnId="{74AF8A49-91AA-4482-848F-6F264EB192A0}">
      <dgm:prSet/>
      <dgm:spPr/>
      <dgm:t>
        <a:bodyPr/>
        <a:lstStyle/>
        <a:p>
          <a:endParaRPr lang="en-GB"/>
        </a:p>
      </dgm:t>
    </dgm:pt>
    <dgm:pt modelId="{9D57680A-9C42-4B24-89D4-AECF3CA744DC}">
      <dgm:prSet phldrT="[Text]" custT="1"/>
      <dgm:spPr/>
      <dgm:t>
        <a:bodyPr/>
        <a:lstStyle/>
        <a:p>
          <a:r>
            <a:rPr lang="en-GB" sz="4000" dirty="0" smtClean="0"/>
            <a:t>Metrics</a:t>
          </a:r>
          <a:endParaRPr lang="en-GB" sz="4000" dirty="0"/>
        </a:p>
      </dgm:t>
    </dgm:pt>
    <dgm:pt modelId="{823AE225-FE6C-449A-BBBF-A59313EF454F}" type="parTrans" cxnId="{FF5A1F48-E31A-4625-801E-279A0F5470CE}">
      <dgm:prSet/>
      <dgm:spPr/>
      <dgm:t>
        <a:bodyPr/>
        <a:lstStyle/>
        <a:p>
          <a:endParaRPr lang="en-GB"/>
        </a:p>
      </dgm:t>
    </dgm:pt>
    <dgm:pt modelId="{1D89989B-90E7-4A36-8400-168150E371EF}" type="sibTrans" cxnId="{FF5A1F48-E31A-4625-801E-279A0F5470CE}">
      <dgm:prSet/>
      <dgm:spPr/>
      <dgm:t>
        <a:bodyPr/>
        <a:lstStyle/>
        <a:p>
          <a:endParaRPr lang="en-GB"/>
        </a:p>
      </dgm:t>
    </dgm:pt>
    <dgm:pt modelId="{D4B1C0A0-3EC4-4100-A572-5BFFEF5D0878}">
      <dgm:prSet custT="1"/>
      <dgm:spPr/>
      <dgm:t>
        <a:bodyPr/>
        <a:lstStyle/>
        <a:p>
          <a:r>
            <a:rPr lang="en-GB" sz="4000" dirty="0" smtClean="0"/>
            <a:t>Goals</a:t>
          </a:r>
          <a:endParaRPr lang="en-GB" sz="4000" dirty="0"/>
        </a:p>
      </dgm:t>
    </dgm:pt>
    <dgm:pt modelId="{70E0B085-A9CC-4F86-AE51-AAC009C5B8CC}" type="parTrans" cxnId="{18325AFE-6EA1-4419-9262-7D0AC5604DD0}">
      <dgm:prSet/>
      <dgm:spPr/>
      <dgm:t>
        <a:bodyPr/>
        <a:lstStyle/>
        <a:p>
          <a:endParaRPr lang="en-GB"/>
        </a:p>
      </dgm:t>
    </dgm:pt>
    <dgm:pt modelId="{BDF25478-BA14-461A-AADA-9899E25802B0}" type="sibTrans" cxnId="{18325AFE-6EA1-4419-9262-7D0AC5604DD0}">
      <dgm:prSet/>
      <dgm:spPr/>
      <dgm:t>
        <a:bodyPr/>
        <a:lstStyle/>
        <a:p>
          <a:endParaRPr lang="en-GB"/>
        </a:p>
      </dgm:t>
    </dgm:pt>
    <dgm:pt modelId="{5EF406E7-0421-4CBD-9015-98EE42E2C3A0}">
      <dgm:prSet custT="1"/>
      <dgm:spPr/>
      <dgm:t>
        <a:bodyPr/>
        <a:lstStyle/>
        <a:p>
          <a:r>
            <a:rPr lang="en-GB" sz="4000" dirty="0" smtClean="0">
              <a:solidFill>
                <a:schemeClr val="bg1"/>
              </a:solidFill>
            </a:rPr>
            <a:t>Vision</a:t>
          </a:r>
          <a:endParaRPr lang="en-GB" sz="4000" dirty="0">
            <a:solidFill>
              <a:schemeClr val="bg1"/>
            </a:solidFill>
          </a:endParaRPr>
        </a:p>
      </dgm:t>
    </dgm:pt>
    <dgm:pt modelId="{F118B642-18A6-43FB-B680-EDAC0F35F3E6}" type="parTrans" cxnId="{774A9520-4546-4C23-A430-4E43306955FA}">
      <dgm:prSet/>
      <dgm:spPr/>
      <dgm:t>
        <a:bodyPr/>
        <a:lstStyle/>
        <a:p>
          <a:endParaRPr lang="en-GB"/>
        </a:p>
      </dgm:t>
    </dgm:pt>
    <dgm:pt modelId="{97F3CA06-8EC0-4BD8-868C-DC698C5FA141}" type="sibTrans" cxnId="{774A9520-4546-4C23-A430-4E43306955FA}">
      <dgm:prSet/>
      <dgm:spPr/>
      <dgm:t>
        <a:bodyPr/>
        <a:lstStyle/>
        <a:p>
          <a:endParaRPr lang="en-GB"/>
        </a:p>
      </dgm:t>
    </dgm:pt>
    <dgm:pt modelId="{CB4D2EE6-49CB-4EF1-8E18-79F69EAB2A02}" type="pres">
      <dgm:prSet presAssocID="{F28CFF53-F7ED-4C98-A419-5301FD5934E5}" presName="Name0" presStyleCnt="0">
        <dgm:presLayoutVars>
          <dgm:dir/>
          <dgm:animLvl val="lvl"/>
          <dgm:resizeHandles val="exact"/>
        </dgm:presLayoutVars>
      </dgm:prSet>
      <dgm:spPr/>
    </dgm:pt>
    <dgm:pt modelId="{6565ED51-C6E4-49DE-BDFE-6954125C9D61}" type="pres">
      <dgm:prSet presAssocID="{5EF406E7-0421-4CBD-9015-98EE42E2C3A0}" presName="Name8" presStyleCnt="0"/>
      <dgm:spPr/>
    </dgm:pt>
    <dgm:pt modelId="{D3A46B9D-92F6-4D19-B228-70D56BD9CF5A}" type="pres">
      <dgm:prSet presAssocID="{5EF406E7-0421-4CBD-9015-98EE42E2C3A0}" presName="level" presStyleLbl="node1" presStyleIdx="0" presStyleCnt="5">
        <dgm:presLayoutVars>
          <dgm:chMax val="1"/>
          <dgm:bulletEnabled val="1"/>
        </dgm:presLayoutVars>
      </dgm:prSet>
      <dgm:spPr/>
      <dgm:t>
        <a:bodyPr/>
        <a:lstStyle/>
        <a:p>
          <a:endParaRPr lang="en-GB"/>
        </a:p>
      </dgm:t>
    </dgm:pt>
    <dgm:pt modelId="{6AA5DA27-8F07-49DE-86FF-186DE010B2D8}" type="pres">
      <dgm:prSet presAssocID="{5EF406E7-0421-4CBD-9015-98EE42E2C3A0}" presName="levelTx" presStyleLbl="revTx" presStyleIdx="0" presStyleCnt="0">
        <dgm:presLayoutVars>
          <dgm:chMax val="1"/>
          <dgm:bulletEnabled val="1"/>
        </dgm:presLayoutVars>
      </dgm:prSet>
      <dgm:spPr/>
      <dgm:t>
        <a:bodyPr/>
        <a:lstStyle/>
        <a:p>
          <a:endParaRPr lang="en-GB"/>
        </a:p>
      </dgm:t>
    </dgm:pt>
    <dgm:pt modelId="{71BEC69A-683D-472D-AC59-6D0DD41DB025}" type="pres">
      <dgm:prSet presAssocID="{D4B1C0A0-3EC4-4100-A572-5BFFEF5D0878}" presName="Name8" presStyleCnt="0"/>
      <dgm:spPr/>
    </dgm:pt>
    <dgm:pt modelId="{1932D0F4-D46F-494F-AE63-48F051C231FA}" type="pres">
      <dgm:prSet presAssocID="{D4B1C0A0-3EC4-4100-A572-5BFFEF5D0878}" presName="level" presStyleLbl="node1" presStyleIdx="1" presStyleCnt="5" custLinFactNeighborY="0">
        <dgm:presLayoutVars>
          <dgm:chMax val="1"/>
          <dgm:bulletEnabled val="1"/>
        </dgm:presLayoutVars>
      </dgm:prSet>
      <dgm:spPr/>
      <dgm:t>
        <a:bodyPr/>
        <a:lstStyle/>
        <a:p>
          <a:endParaRPr lang="en-GB"/>
        </a:p>
      </dgm:t>
    </dgm:pt>
    <dgm:pt modelId="{11CA5A34-75E6-49C9-B36D-A36ADEE94E2C}" type="pres">
      <dgm:prSet presAssocID="{D4B1C0A0-3EC4-4100-A572-5BFFEF5D0878}" presName="levelTx" presStyleLbl="revTx" presStyleIdx="0" presStyleCnt="0">
        <dgm:presLayoutVars>
          <dgm:chMax val="1"/>
          <dgm:bulletEnabled val="1"/>
        </dgm:presLayoutVars>
      </dgm:prSet>
      <dgm:spPr/>
      <dgm:t>
        <a:bodyPr/>
        <a:lstStyle/>
        <a:p>
          <a:endParaRPr lang="en-GB"/>
        </a:p>
      </dgm:t>
    </dgm:pt>
    <dgm:pt modelId="{D076C5BE-48D7-4B56-8182-7576A900E964}" type="pres">
      <dgm:prSet presAssocID="{DECB73AD-ED30-4E64-971A-568C35D9BF2D}" presName="Name8" presStyleCnt="0"/>
      <dgm:spPr/>
    </dgm:pt>
    <dgm:pt modelId="{058845CD-9D7D-43AF-94A9-7AF98844171F}" type="pres">
      <dgm:prSet presAssocID="{DECB73AD-ED30-4E64-971A-568C35D9BF2D}" presName="level" presStyleLbl="node1" presStyleIdx="2" presStyleCnt="5" custLinFactNeighborY="0">
        <dgm:presLayoutVars>
          <dgm:chMax val="1"/>
          <dgm:bulletEnabled val="1"/>
        </dgm:presLayoutVars>
      </dgm:prSet>
      <dgm:spPr/>
      <dgm:t>
        <a:bodyPr/>
        <a:lstStyle/>
        <a:p>
          <a:endParaRPr lang="en-GB"/>
        </a:p>
      </dgm:t>
    </dgm:pt>
    <dgm:pt modelId="{CD8483B7-F220-4405-B343-0C69A2049F50}" type="pres">
      <dgm:prSet presAssocID="{DECB73AD-ED30-4E64-971A-568C35D9BF2D}" presName="levelTx" presStyleLbl="revTx" presStyleIdx="0" presStyleCnt="0">
        <dgm:presLayoutVars>
          <dgm:chMax val="1"/>
          <dgm:bulletEnabled val="1"/>
        </dgm:presLayoutVars>
      </dgm:prSet>
      <dgm:spPr/>
      <dgm:t>
        <a:bodyPr/>
        <a:lstStyle/>
        <a:p>
          <a:endParaRPr lang="en-GB"/>
        </a:p>
      </dgm:t>
    </dgm:pt>
    <dgm:pt modelId="{CBD62DD6-FFFF-490E-9A2C-CA5492B3C88B}" type="pres">
      <dgm:prSet presAssocID="{AB7D623B-117D-4AA2-BD0C-F2D41E400A13}" presName="Name8" presStyleCnt="0"/>
      <dgm:spPr/>
    </dgm:pt>
    <dgm:pt modelId="{C00157BD-482D-4B4C-861C-6AC302C99687}" type="pres">
      <dgm:prSet presAssocID="{AB7D623B-117D-4AA2-BD0C-F2D41E400A13}" presName="level" presStyleLbl="node1" presStyleIdx="3" presStyleCnt="5" custLinFactNeighborY="0">
        <dgm:presLayoutVars>
          <dgm:chMax val="1"/>
          <dgm:bulletEnabled val="1"/>
        </dgm:presLayoutVars>
      </dgm:prSet>
      <dgm:spPr/>
      <dgm:t>
        <a:bodyPr/>
        <a:lstStyle/>
        <a:p>
          <a:endParaRPr lang="en-GB"/>
        </a:p>
      </dgm:t>
    </dgm:pt>
    <dgm:pt modelId="{59E7A065-5238-467B-B947-769A3C0B4DA7}" type="pres">
      <dgm:prSet presAssocID="{AB7D623B-117D-4AA2-BD0C-F2D41E400A13}" presName="levelTx" presStyleLbl="revTx" presStyleIdx="0" presStyleCnt="0">
        <dgm:presLayoutVars>
          <dgm:chMax val="1"/>
          <dgm:bulletEnabled val="1"/>
        </dgm:presLayoutVars>
      </dgm:prSet>
      <dgm:spPr/>
      <dgm:t>
        <a:bodyPr/>
        <a:lstStyle/>
        <a:p>
          <a:endParaRPr lang="en-GB"/>
        </a:p>
      </dgm:t>
    </dgm:pt>
    <dgm:pt modelId="{A09493D3-69E6-4C54-8BE5-045702AA8577}" type="pres">
      <dgm:prSet presAssocID="{9D57680A-9C42-4B24-89D4-AECF3CA744DC}" presName="Name8" presStyleCnt="0"/>
      <dgm:spPr/>
    </dgm:pt>
    <dgm:pt modelId="{2FDEC3EF-D091-4021-9F55-0A8B94F235A4}" type="pres">
      <dgm:prSet presAssocID="{9D57680A-9C42-4B24-89D4-AECF3CA744DC}" presName="level" presStyleLbl="node1" presStyleIdx="4" presStyleCnt="5" custLinFactNeighborY="0">
        <dgm:presLayoutVars>
          <dgm:chMax val="1"/>
          <dgm:bulletEnabled val="1"/>
        </dgm:presLayoutVars>
      </dgm:prSet>
      <dgm:spPr/>
      <dgm:t>
        <a:bodyPr/>
        <a:lstStyle/>
        <a:p>
          <a:endParaRPr lang="en-GB"/>
        </a:p>
      </dgm:t>
    </dgm:pt>
    <dgm:pt modelId="{A26796D6-1AA0-4A9A-A00E-BFF2AD55C1FD}" type="pres">
      <dgm:prSet presAssocID="{9D57680A-9C42-4B24-89D4-AECF3CA744DC}" presName="levelTx" presStyleLbl="revTx" presStyleIdx="0" presStyleCnt="0">
        <dgm:presLayoutVars>
          <dgm:chMax val="1"/>
          <dgm:bulletEnabled val="1"/>
        </dgm:presLayoutVars>
      </dgm:prSet>
      <dgm:spPr/>
      <dgm:t>
        <a:bodyPr/>
        <a:lstStyle/>
        <a:p>
          <a:endParaRPr lang="en-GB"/>
        </a:p>
      </dgm:t>
    </dgm:pt>
  </dgm:ptLst>
  <dgm:cxnLst>
    <dgm:cxn modelId="{6DF13A45-128A-4A01-B1EC-8148C88B6524}" type="presOf" srcId="{5EF406E7-0421-4CBD-9015-98EE42E2C3A0}" destId="{6AA5DA27-8F07-49DE-86FF-186DE010B2D8}" srcOrd="1" destOrd="0" presId="urn:microsoft.com/office/officeart/2005/8/layout/pyramid1"/>
    <dgm:cxn modelId="{CD43524D-D94C-48A2-83B8-9733F338C608}" type="presOf" srcId="{D4B1C0A0-3EC4-4100-A572-5BFFEF5D0878}" destId="{1932D0F4-D46F-494F-AE63-48F051C231FA}" srcOrd="0" destOrd="0" presId="urn:microsoft.com/office/officeart/2005/8/layout/pyramid1"/>
    <dgm:cxn modelId="{FF5A1F48-E31A-4625-801E-279A0F5470CE}" srcId="{F28CFF53-F7ED-4C98-A419-5301FD5934E5}" destId="{9D57680A-9C42-4B24-89D4-AECF3CA744DC}" srcOrd="4" destOrd="0" parTransId="{823AE225-FE6C-449A-BBBF-A59313EF454F}" sibTransId="{1D89989B-90E7-4A36-8400-168150E371EF}"/>
    <dgm:cxn modelId="{384045DA-4B93-4237-9AEA-A719C0FF29A4}" type="presOf" srcId="{AB7D623B-117D-4AA2-BD0C-F2D41E400A13}" destId="{59E7A065-5238-467B-B947-769A3C0B4DA7}" srcOrd="1" destOrd="0" presId="urn:microsoft.com/office/officeart/2005/8/layout/pyramid1"/>
    <dgm:cxn modelId="{88277597-0DEB-4653-8758-585833ED0FC2}" type="presOf" srcId="{9D57680A-9C42-4B24-89D4-AECF3CA744DC}" destId="{A26796D6-1AA0-4A9A-A00E-BFF2AD55C1FD}" srcOrd="1" destOrd="0" presId="urn:microsoft.com/office/officeart/2005/8/layout/pyramid1"/>
    <dgm:cxn modelId="{E482116E-341C-44AF-91C7-2B59559CA4EA}" type="presOf" srcId="{5EF406E7-0421-4CBD-9015-98EE42E2C3A0}" destId="{D3A46B9D-92F6-4D19-B228-70D56BD9CF5A}" srcOrd="0" destOrd="0" presId="urn:microsoft.com/office/officeart/2005/8/layout/pyramid1"/>
    <dgm:cxn modelId="{774A9520-4546-4C23-A430-4E43306955FA}" srcId="{F28CFF53-F7ED-4C98-A419-5301FD5934E5}" destId="{5EF406E7-0421-4CBD-9015-98EE42E2C3A0}" srcOrd="0" destOrd="0" parTransId="{F118B642-18A6-43FB-B680-EDAC0F35F3E6}" sibTransId="{97F3CA06-8EC0-4BD8-868C-DC698C5FA141}"/>
    <dgm:cxn modelId="{1C485A8F-D15B-4413-8093-BDF282DFD5A6}" type="presOf" srcId="{DECB73AD-ED30-4E64-971A-568C35D9BF2D}" destId="{058845CD-9D7D-43AF-94A9-7AF98844171F}" srcOrd="0" destOrd="0" presId="urn:microsoft.com/office/officeart/2005/8/layout/pyramid1"/>
    <dgm:cxn modelId="{18D7965C-8CBC-4B98-ACDE-2424411E45E7}" type="presOf" srcId="{DECB73AD-ED30-4E64-971A-568C35D9BF2D}" destId="{CD8483B7-F220-4405-B343-0C69A2049F50}" srcOrd="1" destOrd="0" presId="urn:microsoft.com/office/officeart/2005/8/layout/pyramid1"/>
    <dgm:cxn modelId="{81640E2D-A1E6-48DD-86FF-A175C5F9716C}" type="presOf" srcId="{AB7D623B-117D-4AA2-BD0C-F2D41E400A13}" destId="{C00157BD-482D-4B4C-861C-6AC302C99687}" srcOrd="0" destOrd="0" presId="urn:microsoft.com/office/officeart/2005/8/layout/pyramid1"/>
    <dgm:cxn modelId="{3A093E70-7A68-4A1E-B66B-8F966BDC6DEC}" type="presOf" srcId="{D4B1C0A0-3EC4-4100-A572-5BFFEF5D0878}" destId="{11CA5A34-75E6-49C9-B36D-A36ADEE94E2C}" srcOrd="1" destOrd="0" presId="urn:microsoft.com/office/officeart/2005/8/layout/pyramid1"/>
    <dgm:cxn modelId="{0A3061F8-D6CC-4044-920F-375AC36E043F}" type="presOf" srcId="{9D57680A-9C42-4B24-89D4-AECF3CA744DC}" destId="{2FDEC3EF-D091-4021-9F55-0A8B94F235A4}" srcOrd="0" destOrd="0" presId="urn:microsoft.com/office/officeart/2005/8/layout/pyramid1"/>
    <dgm:cxn modelId="{18325AFE-6EA1-4419-9262-7D0AC5604DD0}" srcId="{F28CFF53-F7ED-4C98-A419-5301FD5934E5}" destId="{D4B1C0A0-3EC4-4100-A572-5BFFEF5D0878}" srcOrd="1" destOrd="0" parTransId="{70E0B085-A9CC-4F86-AE51-AAC009C5B8CC}" sibTransId="{BDF25478-BA14-461A-AADA-9899E25802B0}"/>
    <dgm:cxn modelId="{BD28D0D8-F1CD-4073-99A5-ABDF0E7F17F8}" type="presOf" srcId="{F28CFF53-F7ED-4C98-A419-5301FD5934E5}" destId="{CB4D2EE6-49CB-4EF1-8E18-79F69EAB2A02}" srcOrd="0" destOrd="0" presId="urn:microsoft.com/office/officeart/2005/8/layout/pyramid1"/>
    <dgm:cxn modelId="{74AF8A49-91AA-4482-848F-6F264EB192A0}" srcId="{F28CFF53-F7ED-4C98-A419-5301FD5934E5}" destId="{AB7D623B-117D-4AA2-BD0C-F2D41E400A13}" srcOrd="3" destOrd="0" parTransId="{6E59CAC1-A917-44D7-A1F8-3D147EC43856}" sibTransId="{D970E6A9-9593-44C4-BBC3-950A137A5B3E}"/>
    <dgm:cxn modelId="{6BC57D10-CC22-42B7-AF96-49B7A6A066AB}" srcId="{F28CFF53-F7ED-4C98-A419-5301FD5934E5}" destId="{DECB73AD-ED30-4E64-971A-568C35D9BF2D}" srcOrd="2" destOrd="0" parTransId="{1A00501D-94F7-4360-B10C-569A1B046F57}" sibTransId="{BA494452-5D3A-4902-AAD1-91ED58DD018B}"/>
    <dgm:cxn modelId="{208D3A84-89C0-474A-84FA-052C7E98B5BC}" type="presParOf" srcId="{CB4D2EE6-49CB-4EF1-8E18-79F69EAB2A02}" destId="{6565ED51-C6E4-49DE-BDFE-6954125C9D61}" srcOrd="0" destOrd="0" presId="urn:microsoft.com/office/officeart/2005/8/layout/pyramid1"/>
    <dgm:cxn modelId="{7779D8CD-F156-4880-A1CE-2F4DC360AF9A}" type="presParOf" srcId="{6565ED51-C6E4-49DE-BDFE-6954125C9D61}" destId="{D3A46B9D-92F6-4D19-B228-70D56BD9CF5A}" srcOrd="0" destOrd="0" presId="urn:microsoft.com/office/officeart/2005/8/layout/pyramid1"/>
    <dgm:cxn modelId="{E7122AB6-C6DD-43A7-9FE3-9A3F4EA0A5B8}" type="presParOf" srcId="{6565ED51-C6E4-49DE-BDFE-6954125C9D61}" destId="{6AA5DA27-8F07-49DE-86FF-186DE010B2D8}" srcOrd="1" destOrd="0" presId="urn:microsoft.com/office/officeart/2005/8/layout/pyramid1"/>
    <dgm:cxn modelId="{93F237B4-B1DD-4BCB-A599-B29004A10776}" type="presParOf" srcId="{CB4D2EE6-49CB-4EF1-8E18-79F69EAB2A02}" destId="{71BEC69A-683D-472D-AC59-6D0DD41DB025}" srcOrd="1" destOrd="0" presId="urn:microsoft.com/office/officeart/2005/8/layout/pyramid1"/>
    <dgm:cxn modelId="{DFF0BBC3-1D6B-463E-8887-F058EE1AD3BD}" type="presParOf" srcId="{71BEC69A-683D-472D-AC59-6D0DD41DB025}" destId="{1932D0F4-D46F-494F-AE63-48F051C231FA}" srcOrd="0" destOrd="0" presId="urn:microsoft.com/office/officeart/2005/8/layout/pyramid1"/>
    <dgm:cxn modelId="{C72835E5-DD32-4712-B64F-FF5AAA59B259}" type="presParOf" srcId="{71BEC69A-683D-472D-AC59-6D0DD41DB025}" destId="{11CA5A34-75E6-49C9-B36D-A36ADEE94E2C}" srcOrd="1" destOrd="0" presId="urn:microsoft.com/office/officeart/2005/8/layout/pyramid1"/>
    <dgm:cxn modelId="{91CA115F-84D1-4841-B813-B0E079F0D0A8}" type="presParOf" srcId="{CB4D2EE6-49CB-4EF1-8E18-79F69EAB2A02}" destId="{D076C5BE-48D7-4B56-8182-7576A900E964}" srcOrd="2" destOrd="0" presId="urn:microsoft.com/office/officeart/2005/8/layout/pyramid1"/>
    <dgm:cxn modelId="{5838DC2B-C09B-4360-9E49-7D8AD77F8AF3}" type="presParOf" srcId="{D076C5BE-48D7-4B56-8182-7576A900E964}" destId="{058845CD-9D7D-43AF-94A9-7AF98844171F}" srcOrd="0" destOrd="0" presId="urn:microsoft.com/office/officeart/2005/8/layout/pyramid1"/>
    <dgm:cxn modelId="{6796E5E8-962E-4A73-9805-D759857A10DB}" type="presParOf" srcId="{D076C5BE-48D7-4B56-8182-7576A900E964}" destId="{CD8483B7-F220-4405-B343-0C69A2049F50}" srcOrd="1" destOrd="0" presId="urn:microsoft.com/office/officeart/2005/8/layout/pyramid1"/>
    <dgm:cxn modelId="{04CF17B3-DC02-48A1-B0DB-52DDF1CBEAA0}" type="presParOf" srcId="{CB4D2EE6-49CB-4EF1-8E18-79F69EAB2A02}" destId="{CBD62DD6-FFFF-490E-9A2C-CA5492B3C88B}" srcOrd="3" destOrd="0" presId="urn:microsoft.com/office/officeart/2005/8/layout/pyramid1"/>
    <dgm:cxn modelId="{088A9692-1640-43E7-8410-8227662E8F43}" type="presParOf" srcId="{CBD62DD6-FFFF-490E-9A2C-CA5492B3C88B}" destId="{C00157BD-482D-4B4C-861C-6AC302C99687}" srcOrd="0" destOrd="0" presId="urn:microsoft.com/office/officeart/2005/8/layout/pyramid1"/>
    <dgm:cxn modelId="{1143C54C-34A3-4043-8385-8DFC0AB06A51}" type="presParOf" srcId="{CBD62DD6-FFFF-490E-9A2C-CA5492B3C88B}" destId="{59E7A065-5238-467B-B947-769A3C0B4DA7}" srcOrd="1" destOrd="0" presId="urn:microsoft.com/office/officeart/2005/8/layout/pyramid1"/>
    <dgm:cxn modelId="{9E104134-821B-400D-96AF-B4453C700226}" type="presParOf" srcId="{CB4D2EE6-49CB-4EF1-8E18-79F69EAB2A02}" destId="{A09493D3-69E6-4C54-8BE5-045702AA8577}" srcOrd="4" destOrd="0" presId="urn:microsoft.com/office/officeart/2005/8/layout/pyramid1"/>
    <dgm:cxn modelId="{89653B78-F392-4382-9F6E-ACFA452F7358}" type="presParOf" srcId="{A09493D3-69E6-4C54-8BE5-045702AA8577}" destId="{2FDEC3EF-D091-4021-9F55-0A8B94F235A4}" srcOrd="0" destOrd="0" presId="urn:microsoft.com/office/officeart/2005/8/layout/pyramid1"/>
    <dgm:cxn modelId="{739D81B1-05A2-45E9-9D4E-D56335E56E2B}" type="presParOf" srcId="{A09493D3-69E6-4C54-8BE5-045702AA8577}" destId="{A26796D6-1AA0-4A9A-A00E-BFF2AD55C1FD}" srcOrd="1" destOrd="0" presId="urn:microsoft.com/office/officeart/2005/8/layout/pyramid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A46B9D-92F6-4D19-B228-70D56BD9CF5A}">
      <dsp:nvSpPr>
        <dsp:cNvPr id="0" name=""/>
        <dsp:cNvSpPr/>
      </dsp:nvSpPr>
      <dsp:spPr>
        <a:xfrm>
          <a:off x="2999231" y="0"/>
          <a:ext cx="1499615" cy="944933"/>
        </a:xfrm>
        <a:prstGeom prst="trapezoid">
          <a:avLst>
            <a:gd name="adj" fmla="val 7935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lvl="0" algn="ctr" defTabSz="1778000">
            <a:lnSpc>
              <a:spcPct val="90000"/>
            </a:lnSpc>
            <a:spcBef>
              <a:spcPct val="0"/>
            </a:spcBef>
            <a:spcAft>
              <a:spcPct val="35000"/>
            </a:spcAft>
          </a:pPr>
          <a:r>
            <a:rPr lang="en-GB" sz="4000" kern="1200" dirty="0" smtClean="0">
              <a:solidFill>
                <a:schemeClr val="bg1"/>
              </a:solidFill>
            </a:rPr>
            <a:t>Vision</a:t>
          </a:r>
          <a:endParaRPr lang="en-GB" sz="4000" kern="1200" dirty="0">
            <a:solidFill>
              <a:schemeClr val="bg1"/>
            </a:solidFill>
          </a:endParaRPr>
        </a:p>
      </dsp:txBody>
      <dsp:txXfrm>
        <a:off x="2999231" y="0"/>
        <a:ext cx="1499615" cy="944933"/>
      </dsp:txXfrm>
    </dsp:sp>
    <dsp:sp modelId="{1932D0F4-D46F-494F-AE63-48F051C231FA}">
      <dsp:nvSpPr>
        <dsp:cNvPr id="0" name=""/>
        <dsp:cNvSpPr/>
      </dsp:nvSpPr>
      <dsp:spPr>
        <a:xfrm>
          <a:off x="2249423" y="944933"/>
          <a:ext cx="2999231" cy="944933"/>
        </a:xfrm>
        <a:prstGeom prst="trapezoid">
          <a:avLst>
            <a:gd name="adj" fmla="val 7935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lvl="0" algn="ctr" defTabSz="1778000">
            <a:lnSpc>
              <a:spcPct val="90000"/>
            </a:lnSpc>
            <a:spcBef>
              <a:spcPct val="0"/>
            </a:spcBef>
            <a:spcAft>
              <a:spcPct val="35000"/>
            </a:spcAft>
          </a:pPr>
          <a:r>
            <a:rPr lang="en-GB" sz="4000" kern="1200" dirty="0" smtClean="0"/>
            <a:t>Goals</a:t>
          </a:r>
          <a:endParaRPr lang="en-GB" sz="4000" kern="1200" dirty="0"/>
        </a:p>
      </dsp:txBody>
      <dsp:txXfrm>
        <a:off x="2774289" y="944933"/>
        <a:ext cx="1949500" cy="944933"/>
      </dsp:txXfrm>
    </dsp:sp>
    <dsp:sp modelId="{058845CD-9D7D-43AF-94A9-7AF98844171F}">
      <dsp:nvSpPr>
        <dsp:cNvPr id="0" name=""/>
        <dsp:cNvSpPr/>
      </dsp:nvSpPr>
      <dsp:spPr>
        <a:xfrm>
          <a:off x="1499615" y="1889866"/>
          <a:ext cx="4498847" cy="944933"/>
        </a:xfrm>
        <a:prstGeom prst="trapezoid">
          <a:avLst>
            <a:gd name="adj" fmla="val 7935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lvl="0" algn="ctr" defTabSz="1778000">
            <a:lnSpc>
              <a:spcPct val="90000"/>
            </a:lnSpc>
            <a:spcBef>
              <a:spcPct val="0"/>
            </a:spcBef>
            <a:spcAft>
              <a:spcPct val="35000"/>
            </a:spcAft>
          </a:pPr>
          <a:r>
            <a:rPr lang="en-GB" sz="4000" kern="1200" dirty="0" smtClean="0"/>
            <a:t>Objectives</a:t>
          </a:r>
          <a:endParaRPr lang="en-GB" sz="4000" kern="1200" dirty="0"/>
        </a:p>
      </dsp:txBody>
      <dsp:txXfrm>
        <a:off x="2286914" y="1889866"/>
        <a:ext cx="2924250" cy="944933"/>
      </dsp:txXfrm>
    </dsp:sp>
    <dsp:sp modelId="{C00157BD-482D-4B4C-861C-6AC302C99687}">
      <dsp:nvSpPr>
        <dsp:cNvPr id="0" name=""/>
        <dsp:cNvSpPr/>
      </dsp:nvSpPr>
      <dsp:spPr>
        <a:xfrm>
          <a:off x="749807" y="2834800"/>
          <a:ext cx="5998463" cy="944933"/>
        </a:xfrm>
        <a:prstGeom prst="trapezoid">
          <a:avLst>
            <a:gd name="adj" fmla="val 7935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lvl="0" algn="ctr" defTabSz="1778000">
            <a:lnSpc>
              <a:spcPct val="90000"/>
            </a:lnSpc>
            <a:spcBef>
              <a:spcPct val="0"/>
            </a:spcBef>
            <a:spcAft>
              <a:spcPct val="35000"/>
            </a:spcAft>
          </a:pPr>
          <a:r>
            <a:rPr lang="en-GB" sz="4000" kern="1200" dirty="0" smtClean="0"/>
            <a:t>KPIs</a:t>
          </a:r>
          <a:endParaRPr lang="en-GB" sz="4000" kern="1200" dirty="0"/>
        </a:p>
      </dsp:txBody>
      <dsp:txXfrm>
        <a:off x="1799538" y="2834800"/>
        <a:ext cx="3899001" cy="944933"/>
      </dsp:txXfrm>
    </dsp:sp>
    <dsp:sp modelId="{2FDEC3EF-D091-4021-9F55-0A8B94F235A4}">
      <dsp:nvSpPr>
        <dsp:cNvPr id="0" name=""/>
        <dsp:cNvSpPr/>
      </dsp:nvSpPr>
      <dsp:spPr>
        <a:xfrm>
          <a:off x="0" y="3779733"/>
          <a:ext cx="7498079" cy="944933"/>
        </a:xfrm>
        <a:prstGeom prst="trapezoid">
          <a:avLst>
            <a:gd name="adj" fmla="val 7935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lvl="0" algn="ctr" defTabSz="1778000">
            <a:lnSpc>
              <a:spcPct val="90000"/>
            </a:lnSpc>
            <a:spcBef>
              <a:spcPct val="0"/>
            </a:spcBef>
            <a:spcAft>
              <a:spcPct val="35000"/>
            </a:spcAft>
          </a:pPr>
          <a:r>
            <a:rPr lang="en-GB" sz="4000" kern="1200" dirty="0" smtClean="0"/>
            <a:t>Metrics</a:t>
          </a:r>
          <a:endParaRPr lang="en-GB" sz="4000" kern="1200" dirty="0"/>
        </a:p>
      </dsp:txBody>
      <dsp:txXfrm>
        <a:off x="1312163" y="3779733"/>
        <a:ext cx="4873751" cy="944933"/>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4629684-10EF-4B57-AAD3-CDB56B2FC681}" type="datetimeFigureOut">
              <a:rPr lang="en-IE" smtClean="0"/>
              <a:t>14/11/2016</a:t>
            </a:fld>
            <a:endParaRPr lang="en-IE"/>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I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8D06F2-7E2E-4CB8-A165-503E1A175AE9}" type="slidenum">
              <a:rPr lang="en-IE" smtClean="0"/>
              <a:t>‹#›</a:t>
            </a:fld>
            <a:endParaRPr lang="en-IE"/>
          </a:p>
        </p:txBody>
      </p:sp>
    </p:spTree>
    <p:extLst>
      <p:ext uri="{BB962C8B-B14F-4D97-AF65-F5344CB8AC3E}">
        <p14:creationId xmlns:p14="http://schemas.microsoft.com/office/powerpoint/2010/main" val="30370384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Welcome</a:t>
            </a:r>
            <a:endParaRPr lang="en-US" dirty="0"/>
          </a:p>
        </p:txBody>
      </p:sp>
      <p:sp>
        <p:nvSpPr>
          <p:cNvPr id="4" name="Slide Number Placeholder 3"/>
          <p:cNvSpPr>
            <a:spLocks noGrp="1"/>
          </p:cNvSpPr>
          <p:nvPr>
            <p:ph type="sldNum" sz="quarter" idx="10"/>
          </p:nvPr>
        </p:nvSpPr>
        <p:spPr/>
        <p:txBody>
          <a:bodyPr/>
          <a:lstStyle/>
          <a:p>
            <a:pPr defTabSz="914400">
              <a:defRPr/>
            </a:pPr>
            <a:fld id="{07AEDEC6-D07E-4D36-A7EB-AB06A8A3C0DE}" type="slidenum">
              <a:rPr lang="en-US" smtClean="0">
                <a:solidFill>
                  <a:prstClr val="black"/>
                </a:solidFill>
              </a:rPr>
              <a:pPr defTabSz="914400">
                <a:defRPr/>
              </a:pPr>
              <a:t>1</a:t>
            </a:fld>
            <a:endParaRPr lang="en-US">
              <a:solidFill>
                <a:prstClr val="black"/>
              </a:solidFill>
            </a:endParaRPr>
          </a:p>
        </p:txBody>
      </p:sp>
    </p:spTree>
    <p:extLst>
      <p:ext uri="{BB962C8B-B14F-4D97-AF65-F5344CB8AC3E}">
        <p14:creationId xmlns:p14="http://schemas.microsoft.com/office/powerpoint/2010/main" val="19356820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87556ED-8286-684C-BDA5-B7CB85860960}" type="slidenum">
              <a:rPr lang="en-US" smtClean="0">
                <a:solidFill>
                  <a:prstClr val="black"/>
                </a:solidFill>
              </a:rPr>
              <a:pPr/>
              <a:t>3</a:t>
            </a:fld>
            <a:endParaRPr lang="en-US" dirty="0">
              <a:solidFill>
                <a:prstClr val="black"/>
              </a:solidFill>
            </a:endParaRPr>
          </a:p>
        </p:txBody>
      </p:sp>
    </p:spTree>
    <p:extLst>
      <p:ext uri="{BB962C8B-B14F-4D97-AF65-F5344CB8AC3E}">
        <p14:creationId xmlns:p14="http://schemas.microsoft.com/office/powerpoint/2010/main" val="16071568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solidFill>
                  <a:schemeClr val="bg1"/>
                </a:solidFill>
              </a:rPr>
              <a:t>Come and hear how others are answering these questions and managing data across their organisations.  We’ll cover Tessitura reports, T-Stats, Dashboards and beyond.</a:t>
            </a:r>
          </a:p>
          <a:p>
            <a:endParaRPr lang="en-GB"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solidFill>
                  <a:schemeClr val="bg1"/>
                </a:solidFill>
              </a:rPr>
              <a:t>What I am driving at is that the possibilities are limitless once you are able to get the right data made available to the right people at the right time and empowering your employees to make decisions that are right in that moment.</a:t>
            </a:r>
            <a:br>
              <a:rPr lang="en-GB" dirty="0" smtClean="0">
                <a:solidFill>
                  <a:schemeClr val="bg1"/>
                </a:solidFill>
              </a:rPr>
            </a:br>
            <a:endParaRPr lang="en-GB" dirty="0" smtClean="0">
              <a:solidFill>
                <a:schemeClr val="bg1"/>
              </a:solidFill>
            </a:endParaRPr>
          </a:p>
          <a:p>
            <a:r>
              <a:rPr lang="en-GB" dirty="0" smtClean="0">
                <a:solidFill>
                  <a:schemeClr val="bg1"/>
                </a:solidFill>
              </a:rPr>
              <a:t>And this is something that can be done right away, without any additional information, just by tweaking the existing information and making it available.</a:t>
            </a:r>
          </a:p>
          <a:p>
            <a:r>
              <a:rPr lang="en-GB" dirty="0" smtClean="0">
                <a:solidFill>
                  <a:schemeClr val="bg1"/>
                </a:solidFill>
              </a:rPr>
              <a:t>What this also hints at is that before organizations like this airline start looking at big data and data mining, they should start with the small data that they already have and use it well.</a:t>
            </a: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smtClean="0">
              <a:solidFill>
                <a:schemeClr val="bg1"/>
              </a:solidFill>
            </a:endParaRPr>
          </a:p>
          <a:p>
            <a:endParaRPr lang="en-GB" dirty="0"/>
          </a:p>
        </p:txBody>
      </p:sp>
      <p:sp>
        <p:nvSpPr>
          <p:cNvPr id="4" name="Slide Number Placeholder 3"/>
          <p:cNvSpPr>
            <a:spLocks noGrp="1"/>
          </p:cNvSpPr>
          <p:nvPr>
            <p:ph type="sldNum" sz="quarter" idx="10"/>
          </p:nvPr>
        </p:nvSpPr>
        <p:spPr/>
        <p:txBody>
          <a:bodyPr/>
          <a:lstStyle/>
          <a:p>
            <a:fld id="{B87556ED-8286-684C-BDA5-B7CB85860960}" type="slidenum">
              <a:rPr lang="en-US" smtClean="0">
                <a:solidFill>
                  <a:prstClr val="black"/>
                </a:solidFill>
              </a:rPr>
              <a:pPr/>
              <a:t>5</a:t>
            </a:fld>
            <a:endParaRPr lang="en-US" dirty="0">
              <a:solidFill>
                <a:prstClr val="black"/>
              </a:solidFill>
            </a:endParaRPr>
          </a:p>
        </p:txBody>
      </p:sp>
    </p:spTree>
    <p:extLst>
      <p:ext uri="{BB962C8B-B14F-4D97-AF65-F5344CB8AC3E}">
        <p14:creationId xmlns:p14="http://schemas.microsoft.com/office/powerpoint/2010/main" val="23637694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solidFill>
                  <a:schemeClr val="bg1"/>
                </a:solidFill>
              </a:rPr>
              <a:t>How do visitors want to experience the Hall? </a:t>
            </a:r>
            <a:endParaRPr lang="en-GB" sz="1200" dirty="0" smtClean="0">
              <a:solidFill>
                <a:schemeClr val="bg1"/>
              </a:solidFill>
              <a:latin typeface="Effra Light"/>
            </a:endParaRPr>
          </a:p>
          <a:p>
            <a:endParaRPr lang="en-GB" sz="1200" kern="1200" dirty="0" smtClean="0">
              <a:solidFill>
                <a:schemeClr val="tx1"/>
              </a:solidFill>
              <a:effectLst/>
              <a:latin typeface="Arial" charset="0"/>
              <a:ea typeface="Arial" charset="0"/>
              <a:cs typeface="Arial" charset="0"/>
            </a:endParaRPr>
          </a:p>
          <a:p>
            <a:r>
              <a:rPr lang="en-GB" sz="1200" kern="1200" dirty="0" smtClean="0">
                <a:solidFill>
                  <a:schemeClr val="tx1"/>
                </a:solidFill>
                <a:effectLst/>
                <a:latin typeface="Arial" charset="0"/>
                <a:ea typeface="Arial" charset="0"/>
                <a:cs typeface="Arial" charset="0"/>
              </a:rPr>
              <a:t>We’ve started by gathering all the key questions that people from across the organisation want to know the answers to, prioritising them and working out what is achievable</a:t>
            </a:r>
          </a:p>
          <a:p>
            <a:endParaRPr lang="en-GB" dirty="0"/>
          </a:p>
        </p:txBody>
      </p:sp>
      <p:sp>
        <p:nvSpPr>
          <p:cNvPr id="4" name="Slide Number Placeholder 3"/>
          <p:cNvSpPr>
            <a:spLocks noGrp="1"/>
          </p:cNvSpPr>
          <p:nvPr>
            <p:ph type="sldNum" sz="quarter" idx="10"/>
          </p:nvPr>
        </p:nvSpPr>
        <p:spPr/>
        <p:txBody>
          <a:bodyPr/>
          <a:lstStyle/>
          <a:p>
            <a:fld id="{B87556ED-8286-684C-BDA5-B7CB85860960}" type="slidenum">
              <a:rPr lang="en-US" smtClean="0">
                <a:solidFill>
                  <a:prstClr val="black"/>
                </a:solidFill>
              </a:rPr>
              <a:pPr/>
              <a:t>8</a:t>
            </a:fld>
            <a:endParaRPr lang="en-US" dirty="0">
              <a:solidFill>
                <a:prstClr val="black"/>
              </a:solidFill>
            </a:endParaRPr>
          </a:p>
        </p:txBody>
      </p:sp>
    </p:spTree>
    <p:extLst>
      <p:ext uri="{BB962C8B-B14F-4D97-AF65-F5344CB8AC3E}">
        <p14:creationId xmlns:p14="http://schemas.microsoft.com/office/powerpoint/2010/main" val="42630986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Appropriate format</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solidFill>
                  <a:schemeClr val="bg1"/>
                </a:solidFill>
              </a:rPr>
              <a:t>Dashboards vs reports vs storytelling</a:t>
            </a:r>
          </a:p>
          <a:p>
            <a:endParaRPr lang="en-GB" dirty="0" smtClean="0"/>
          </a:p>
          <a:p>
            <a:r>
              <a:rPr lang="en-GB" sz="1200" b="0" i="0" kern="1200" dirty="0" smtClean="0">
                <a:solidFill>
                  <a:schemeClr val="tx1"/>
                </a:solidFill>
                <a:effectLst/>
                <a:latin typeface="Arial" charset="0"/>
                <a:ea typeface="Arial" charset="0"/>
                <a:cs typeface="Arial" charset="0"/>
              </a:rPr>
              <a:t>The link between memory and stories is tightly woven. You can’t understand story without understanding memory. Our evolution has gifted us with some interesting memory quirks including our natural urge to preference a complete story over one where essential parts are missing.</a:t>
            </a:r>
          </a:p>
          <a:p>
            <a:endParaRPr lang="en-GB" sz="1200" b="0" i="0" kern="1200" dirty="0" smtClean="0">
              <a:solidFill>
                <a:schemeClr val="tx1"/>
              </a:solidFill>
              <a:effectLst/>
              <a:latin typeface="Arial" charset="0"/>
              <a:cs typeface="Arial" charset="0"/>
            </a:endParaRPr>
          </a:p>
          <a:p>
            <a:r>
              <a:rPr lang="en-GB" dirty="0" smtClean="0"/>
              <a:t>http://www.anecdote.com/2015/01/link-between-memory-and-stories/</a:t>
            </a:r>
          </a:p>
          <a:p>
            <a:endParaRPr lang="en-GB" dirty="0" smtClean="0"/>
          </a:p>
          <a:p>
            <a:r>
              <a:rPr lang="en-GB" sz="1200" b="0" i="0" kern="1200" dirty="0" smtClean="0">
                <a:solidFill>
                  <a:schemeClr val="tx1"/>
                </a:solidFill>
                <a:effectLst/>
                <a:latin typeface="Arial" charset="0"/>
                <a:ea typeface="Arial" charset="0"/>
                <a:cs typeface="Arial" charset="0"/>
              </a:rPr>
              <a:t>Studies show that we are wired to remember stories much more than data, facts, and figures. However, when data and story are used </a:t>
            </a:r>
            <a:r>
              <a:rPr lang="en-GB" sz="1200" b="0" i="1" kern="1200" dirty="0" smtClean="0">
                <a:solidFill>
                  <a:schemeClr val="tx1"/>
                </a:solidFill>
                <a:effectLst/>
                <a:latin typeface="Arial" charset="0"/>
                <a:ea typeface="Arial" charset="0"/>
                <a:cs typeface="Arial" charset="0"/>
              </a:rPr>
              <a:t>together</a:t>
            </a:r>
            <a:r>
              <a:rPr lang="en-GB" sz="1200" b="0" i="0" kern="1200" dirty="0" smtClean="0">
                <a:solidFill>
                  <a:schemeClr val="tx1"/>
                </a:solidFill>
                <a:effectLst/>
                <a:latin typeface="Arial" charset="0"/>
                <a:ea typeface="Arial" charset="0"/>
                <a:cs typeface="Arial" charset="0"/>
              </a:rPr>
              <a:t>, audiences are moved both emotionally and intellectually.  Aaker demonstrates the importance of stories in shaping how others see you and as a tool to persuade. Harnessing the power of stories will enable you to be more persuasive, move people to action, and progress into your career.</a:t>
            </a:r>
            <a:endParaRPr lang="en-GB" dirty="0"/>
          </a:p>
        </p:txBody>
      </p:sp>
      <p:sp>
        <p:nvSpPr>
          <p:cNvPr id="4" name="Slide Number Placeholder 3"/>
          <p:cNvSpPr>
            <a:spLocks noGrp="1"/>
          </p:cNvSpPr>
          <p:nvPr>
            <p:ph type="sldNum" sz="quarter" idx="10"/>
          </p:nvPr>
        </p:nvSpPr>
        <p:spPr/>
        <p:txBody>
          <a:bodyPr/>
          <a:lstStyle/>
          <a:p>
            <a:fld id="{B87556ED-8286-684C-BDA5-B7CB85860960}" type="slidenum">
              <a:rPr lang="en-US" smtClean="0">
                <a:solidFill>
                  <a:prstClr val="black"/>
                </a:solidFill>
              </a:rPr>
              <a:pPr/>
              <a:t>18</a:t>
            </a:fld>
            <a:endParaRPr lang="en-US" dirty="0">
              <a:solidFill>
                <a:prstClr val="black"/>
              </a:solidFill>
            </a:endParaRPr>
          </a:p>
        </p:txBody>
      </p:sp>
    </p:spTree>
    <p:extLst>
      <p:ext uri="{BB962C8B-B14F-4D97-AF65-F5344CB8AC3E}">
        <p14:creationId xmlns:p14="http://schemas.microsoft.com/office/powerpoint/2010/main" val="21272870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i="0" dirty="0" smtClean="0">
                <a:solidFill>
                  <a:schemeClr val="bg1"/>
                </a:solidFill>
              </a:rPr>
              <a:t>Firstly, understanding</a:t>
            </a:r>
            <a:r>
              <a:rPr lang="en-GB" i="0" baseline="0" dirty="0" smtClean="0">
                <a:solidFill>
                  <a:schemeClr val="bg1"/>
                </a:solidFill>
              </a:rPr>
              <a:t> that different audiences internally want and need different things.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i="0" baseline="0" dirty="0" smtClean="0">
              <a:solidFill>
                <a:schemeClr val="bg1"/>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i="0" baseline="0" dirty="0" smtClean="0">
                <a:solidFill>
                  <a:schemeClr val="bg1"/>
                </a:solidFill>
              </a:rPr>
              <a:t>Reporting to the very top means keeping data focussed, relevant and concise, and showing how it has made or can make a difference. So going to the board and </a:t>
            </a:r>
            <a:endParaRPr lang="en-GB" i="0" dirty="0" smtClean="0">
              <a:solidFill>
                <a:schemeClr val="bg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i="1" dirty="0" smtClean="0">
              <a:solidFill>
                <a:schemeClr val="bg1"/>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i="1" dirty="0" smtClean="0">
                <a:solidFill>
                  <a:schemeClr val="bg1"/>
                </a:solidFill>
              </a:rPr>
              <a:t>From Day to Day Decision-Making to Reporting to the Very Top</a:t>
            </a:r>
            <a:endParaRPr lang="en-GB" dirty="0" smtClean="0"/>
          </a:p>
          <a:p>
            <a:endParaRPr lang="en-GB" dirty="0"/>
          </a:p>
        </p:txBody>
      </p:sp>
      <p:sp>
        <p:nvSpPr>
          <p:cNvPr id="4" name="Slide Number Placeholder 3"/>
          <p:cNvSpPr>
            <a:spLocks noGrp="1"/>
          </p:cNvSpPr>
          <p:nvPr>
            <p:ph type="sldNum" sz="quarter" idx="10"/>
          </p:nvPr>
        </p:nvSpPr>
        <p:spPr/>
        <p:txBody>
          <a:bodyPr/>
          <a:lstStyle/>
          <a:p>
            <a:fld id="{B87556ED-8286-684C-BDA5-B7CB85860960}" type="slidenum">
              <a:rPr lang="en-US" smtClean="0">
                <a:solidFill>
                  <a:prstClr val="black"/>
                </a:solidFill>
              </a:rPr>
              <a:pPr/>
              <a:t>19</a:t>
            </a:fld>
            <a:endParaRPr lang="en-US" dirty="0">
              <a:solidFill>
                <a:prstClr val="black"/>
              </a:solidFill>
            </a:endParaRPr>
          </a:p>
        </p:txBody>
      </p:sp>
    </p:spTree>
    <p:extLst>
      <p:ext uri="{BB962C8B-B14F-4D97-AF65-F5344CB8AC3E}">
        <p14:creationId xmlns:p14="http://schemas.microsoft.com/office/powerpoint/2010/main" val="29865621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Welcome</a:t>
            </a:r>
            <a:endParaRPr lang="en-US" dirty="0"/>
          </a:p>
        </p:txBody>
      </p:sp>
      <p:sp>
        <p:nvSpPr>
          <p:cNvPr id="4" name="Slide Number Placeholder 3"/>
          <p:cNvSpPr>
            <a:spLocks noGrp="1"/>
          </p:cNvSpPr>
          <p:nvPr>
            <p:ph type="sldNum" sz="quarter" idx="10"/>
          </p:nvPr>
        </p:nvSpPr>
        <p:spPr/>
        <p:txBody>
          <a:bodyPr/>
          <a:lstStyle/>
          <a:p>
            <a:pPr defTabSz="914400">
              <a:defRPr/>
            </a:pPr>
            <a:fld id="{07AEDEC6-D07E-4D36-A7EB-AB06A8A3C0DE}" type="slidenum">
              <a:rPr lang="en-US" smtClean="0">
                <a:solidFill>
                  <a:prstClr val="black"/>
                </a:solidFill>
              </a:rPr>
              <a:pPr defTabSz="914400">
                <a:defRPr/>
              </a:pPr>
              <a:t>23</a:t>
            </a:fld>
            <a:endParaRPr lang="en-US">
              <a:solidFill>
                <a:prstClr val="black"/>
              </a:solidFill>
            </a:endParaRPr>
          </a:p>
        </p:txBody>
      </p:sp>
    </p:spTree>
    <p:extLst>
      <p:ext uri="{BB962C8B-B14F-4D97-AF65-F5344CB8AC3E}">
        <p14:creationId xmlns:p14="http://schemas.microsoft.com/office/powerpoint/2010/main" val="14206337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THURSDAY Breakout session 2 What’s next slide</a:t>
            </a:r>
            <a:endParaRPr lang="en-US" dirty="0"/>
          </a:p>
        </p:txBody>
      </p:sp>
      <p:sp>
        <p:nvSpPr>
          <p:cNvPr id="4" name="Slide Number Placeholder 3"/>
          <p:cNvSpPr>
            <a:spLocks noGrp="1"/>
          </p:cNvSpPr>
          <p:nvPr>
            <p:ph type="sldNum" sz="quarter" idx="10"/>
          </p:nvPr>
        </p:nvSpPr>
        <p:spPr/>
        <p:txBody>
          <a:bodyPr/>
          <a:lstStyle/>
          <a:p>
            <a:fld id="{8C84F61C-714A-4F4C-A082-4C54E2AAF694}" type="slidenum">
              <a:rPr lang="en-US" smtClean="0">
                <a:solidFill>
                  <a:prstClr val="black"/>
                </a:solidFill>
              </a:rPr>
              <a:pPr/>
              <a:t>24</a:t>
            </a:fld>
            <a:endParaRPr lang="en-US">
              <a:solidFill>
                <a:prstClr val="black"/>
              </a:solidFill>
            </a:endParaRPr>
          </a:p>
        </p:txBody>
      </p:sp>
    </p:spTree>
    <p:extLst>
      <p:ext uri="{BB962C8B-B14F-4D97-AF65-F5344CB8AC3E}">
        <p14:creationId xmlns:p14="http://schemas.microsoft.com/office/powerpoint/2010/main" val="34493699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7.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8.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9.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0.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4.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5.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6.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8.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9.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0.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4911D73-B80A-48E2-8E63-37386415167F}" type="datetime1">
              <a:rPr lang="en-US" smtClean="0">
                <a:solidFill>
                  <a:prstClr val="black">
                    <a:tint val="75000"/>
                  </a:prstClr>
                </a:solidFill>
              </a:rPr>
              <a:pPr/>
              <a:t>11/14/2016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b="1"/>
            </a:lvl1pPr>
          </a:lstStyle>
          <a:p>
            <a:r>
              <a:rPr lang="en-US" dirty="0" smtClean="0">
                <a:solidFill>
                  <a:prstClr val="black">
                    <a:tint val="75000"/>
                  </a:prstClr>
                </a:solidFill>
              </a:rPr>
              <a:t>#TECDublin16</a:t>
            </a:r>
          </a:p>
        </p:txBody>
      </p:sp>
    </p:spTree>
    <p:extLst>
      <p:ext uri="{BB962C8B-B14F-4D97-AF65-F5344CB8AC3E}">
        <p14:creationId xmlns:p14="http://schemas.microsoft.com/office/powerpoint/2010/main" val="332270355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24DF92F-F9FD-4FA6-89D7-FA1CEED561F2}" type="datetime1">
              <a:rPr lang="en-US" smtClean="0">
                <a:solidFill>
                  <a:prstClr val="black">
                    <a:tint val="75000"/>
                  </a:prstClr>
                </a:solidFill>
              </a:rPr>
              <a:pPr/>
              <a:t>11/14/2016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2662444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4911D73-B80A-48E2-8E63-37386415167F}" type="datetime1">
              <a:rPr lang="en-US" smtClean="0">
                <a:solidFill>
                  <a:prstClr val="black">
                    <a:tint val="75000"/>
                  </a:prstClr>
                </a:solidFill>
              </a:rPr>
              <a:pPr/>
              <a:t>11/14/2016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b="1"/>
            </a:lvl1pPr>
          </a:lstStyle>
          <a:p>
            <a:r>
              <a:rPr lang="en-US" dirty="0" smtClean="0">
                <a:solidFill>
                  <a:prstClr val="black">
                    <a:tint val="75000"/>
                  </a:prstClr>
                </a:solidFill>
              </a:rPr>
              <a:t>#TECDublin16</a:t>
            </a:r>
          </a:p>
        </p:txBody>
      </p:sp>
    </p:spTree>
    <p:extLst>
      <p:ext uri="{BB962C8B-B14F-4D97-AF65-F5344CB8AC3E}">
        <p14:creationId xmlns:p14="http://schemas.microsoft.com/office/powerpoint/2010/main" val="810783194"/>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24DF92F-F9FD-4FA6-89D7-FA1CEED561F2}" type="datetime1">
              <a:rPr lang="en-US" smtClean="0">
                <a:solidFill>
                  <a:prstClr val="black">
                    <a:tint val="75000"/>
                  </a:prstClr>
                </a:solidFill>
              </a:rPr>
              <a:pPr/>
              <a:t>11/14/2016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10412688"/>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RAH Title Slide">
    <p:spTree>
      <p:nvGrpSpPr>
        <p:cNvPr id="1" name=""/>
        <p:cNvGrpSpPr/>
        <p:nvPr/>
      </p:nvGrpSpPr>
      <p:grpSpPr>
        <a:xfrm>
          <a:off x="0" y="0"/>
          <a:ext cx="0" cy="0"/>
          <a:chOff x="0" y="0"/>
          <a:chExt cx="0" cy="0"/>
        </a:xfrm>
      </p:grpSpPr>
      <p:sp>
        <p:nvSpPr>
          <p:cNvPr id="17" name="Picture Placeholder 16"/>
          <p:cNvSpPr>
            <a:spLocks noGrp="1"/>
          </p:cNvSpPr>
          <p:nvPr>
            <p:ph type="pic" sz="quarter" idx="12" hasCustomPrompt="1"/>
          </p:nvPr>
        </p:nvSpPr>
        <p:spPr>
          <a:xfrm>
            <a:off x="0" y="0"/>
            <a:ext cx="6719888" cy="6858000"/>
          </a:xfrm>
        </p:spPr>
        <p:txBody>
          <a:bodyPr lIns="360000" tIns="360000" rIns="360000" bIns="360000" anchor="t"/>
          <a:lstStyle>
            <a:lvl1pPr marL="0" indent="0">
              <a:buFontTx/>
              <a:buNone/>
              <a:defRPr>
                <a:solidFill>
                  <a:schemeClr val="accent4"/>
                </a:solidFill>
              </a:defRPr>
            </a:lvl1pPr>
          </a:lstStyle>
          <a:p>
            <a:r>
              <a:rPr lang="en-US" dirty="0" smtClean="0"/>
              <a:t>Drag picture to placeholder or click icon to add </a:t>
            </a:r>
            <a:endParaRPr lang="en-US" dirty="0"/>
          </a:p>
        </p:txBody>
      </p:sp>
      <p:pic>
        <p:nvPicPr>
          <p:cNvPr id="6" name="Picture 5"/>
          <p:cNvPicPr>
            <a:picLocks noChangeAspect="1"/>
          </p:cNvPicPr>
          <p:nvPr userDrawn="1"/>
        </p:nvPicPr>
        <p:blipFill>
          <a:blip r:embed="rId2"/>
          <a:stretch>
            <a:fillRect/>
          </a:stretch>
        </p:blipFill>
        <p:spPr>
          <a:xfrm>
            <a:off x="5448300" y="0"/>
            <a:ext cx="3695700" cy="6858000"/>
          </a:xfrm>
          <a:prstGeom prst="rect">
            <a:avLst/>
          </a:prstGeom>
        </p:spPr>
      </p:pic>
      <p:sp>
        <p:nvSpPr>
          <p:cNvPr id="2" name="Title 1" title="ROYAL ALBERT HALL"/>
          <p:cNvSpPr>
            <a:spLocks noGrp="1"/>
          </p:cNvSpPr>
          <p:nvPr>
            <p:ph type="ctrTitle" hasCustomPrompt="1"/>
          </p:nvPr>
        </p:nvSpPr>
        <p:spPr>
          <a:xfrm>
            <a:off x="270000" y="2880000"/>
            <a:ext cx="6449888" cy="540000"/>
          </a:xfrm>
        </p:spPr>
        <p:txBody>
          <a:bodyPr wrap="square" lIns="0" tIns="0" rIns="0" bIns="0" anchor="t" anchorCtr="0"/>
          <a:lstStyle>
            <a:lvl1pPr>
              <a:defRPr sz="3600"/>
            </a:lvl1pPr>
          </a:lstStyle>
          <a:p>
            <a:r>
              <a:rPr lang="en-US" dirty="0" smtClean="0"/>
              <a:t>CLICK TO EDIT MASTER TITLE STYLE</a:t>
            </a:r>
            <a:endParaRPr lang="en-US" dirty="0"/>
          </a:p>
        </p:txBody>
      </p:sp>
      <p:sp>
        <p:nvSpPr>
          <p:cNvPr id="3" name="Subtitle 2"/>
          <p:cNvSpPr>
            <a:spLocks noGrp="1"/>
          </p:cNvSpPr>
          <p:nvPr>
            <p:ph type="subTitle" idx="1"/>
          </p:nvPr>
        </p:nvSpPr>
        <p:spPr>
          <a:xfrm>
            <a:off x="269999" y="3574748"/>
            <a:ext cx="5940000" cy="720000"/>
          </a:xfrm>
        </p:spPr>
        <p:txBody>
          <a:bodyPr lIns="0" tIns="0" rIns="0" bIns="0" anchor="t">
            <a:normAutofit/>
          </a:bodyPr>
          <a:lstStyle>
            <a:lvl1pPr marL="0" indent="0" algn="l">
              <a:lnSpc>
                <a:spcPct val="100000"/>
              </a:lnSpc>
              <a:buNone/>
              <a:defRPr sz="24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5" name="Footer Placeholder 4"/>
          <p:cNvSpPr>
            <a:spLocks noGrp="1"/>
          </p:cNvSpPr>
          <p:nvPr>
            <p:ph type="ftr" sz="quarter" idx="11"/>
          </p:nvPr>
        </p:nvSpPr>
        <p:spPr>
          <a:xfrm>
            <a:off x="269999" y="6300000"/>
            <a:ext cx="5940000" cy="360000"/>
          </a:xfrm>
        </p:spPr>
        <p:txBody>
          <a:bodyPr/>
          <a:lstStyle>
            <a:lvl1pPr>
              <a:defRPr sz="800"/>
            </a:lvl1pPr>
          </a:lstStyle>
          <a:p>
            <a:r>
              <a:rPr lang="en-US" smtClean="0">
                <a:solidFill>
                  <a:srgbClr val="FFFFFF"/>
                </a:solidFill>
              </a:rPr>
              <a:t>© Royal Albert Hall  |  Footer information goes here</a:t>
            </a:r>
            <a:endParaRPr lang="en-US" dirty="0">
              <a:solidFill>
                <a:srgbClr val="FFFFFF"/>
              </a:solidFill>
            </a:endParaRPr>
          </a:p>
        </p:txBody>
      </p:sp>
    </p:spTree>
    <p:extLst>
      <p:ext uri="{BB962C8B-B14F-4D97-AF65-F5344CB8AC3E}">
        <p14:creationId xmlns:p14="http://schemas.microsoft.com/office/powerpoint/2010/main" val="3545654544"/>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RAH Welcome Title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a:xfrm>
            <a:off x="269999" y="6300000"/>
            <a:ext cx="5940000" cy="360000"/>
          </a:xfrm>
        </p:spPr>
        <p:txBody>
          <a:bodyPr/>
          <a:lstStyle>
            <a:lvl1pPr>
              <a:defRPr sz="800"/>
            </a:lvl1pPr>
          </a:lstStyle>
          <a:p>
            <a:r>
              <a:rPr lang="en-US" dirty="0" smtClean="0">
                <a:solidFill>
                  <a:srgbClr val="FFFFFF"/>
                </a:solidFill>
              </a:rPr>
              <a:t>© Royal Albert Hall  |  Footer information goes here</a:t>
            </a:r>
            <a:endParaRPr lang="en-US" dirty="0">
              <a:solidFill>
                <a:srgbClr val="FFFFFF"/>
              </a:solidFill>
            </a:endParaRPr>
          </a:p>
        </p:txBody>
      </p:sp>
      <p:sp>
        <p:nvSpPr>
          <p:cNvPr id="2" name="Title 1" title="ROYAL ALBERT HALL"/>
          <p:cNvSpPr>
            <a:spLocks noGrp="1"/>
          </p:cNvSpPr>
          <p:nvPr>
            <p:ph type="ctrTitle" hasCustomPrompt="1"/>
          </p:nvPr>
        </p:nvSpPr>
        <p:spPr>
          <a:xfrm>
            <a:off x="269999" y="958129"/>
            <a:ext cx="8605060" cy="4941742"/>
          </a:xfrm>
        </p:spPr>
        <p:txBody>
          <a:bodyPr wrap="square" lIns="0" tIns="0" rIns="0" bIns="0" anchor="ctr" anchorCtr="0"/>
          <a:lstStyle>
            <a:lvl1pPr algn="ctr">
              <a:defRPr sz="10000"/>
            </a:lvl1pPr>
          </a:lstStyle>
          <a:p>
            <a:r>
              <a:rPr lang="en-US" dirty="0" smtClean="0"/>
              <a:t>TITLE</a:t>
            </a:r>
            <a:endParaRPr lang="en-US" dirty="0"/>
          </a:p>
        </p:txBody>
      </p:sp>
    </p:spTree>
    <p:extLst>
      <p:ext uri="{BB962C8B-B14F-4D97-AF65-F5344CB8AC3E}">
        <p14:creationId xmlns:p14="http://schemas.microsoft.com/office/powerpoint/2010/main" val="2023345284"/>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cSld name="RAH Title Slide - Whit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0000" y="360000"/>
            <a:ext cx="7560000" cy="576000"/>
          </a:xfrm>
          <a:effectLst/>
        </p:spPr>
        <p:txBody>
          <a:bodyPr/>
          <a:lstStyle>
            <a:lvl1pPr>
              <a:defRPr sz="2000">
                <a:solidFill>
                  <a:schemeClr val="bg1"/>
                </a:solidFill>
              </a:defRPr>
            </a:lvl1pPr>
          </a:lstStyle>
          <a:p>
            <a:r>
              <a:rPr lang="en-US" dirty="0" smtClean="0"/>
              <a:t>CLICK TO EDIT MASTER TITLE STYLE</a:t>
            </a:r>
            <a:endParaRPr lang="en-US" dirty="0"/>
          </a:p>
        </p:txBody>
      </p:sp>
      <p:sp>
        <p:nvSpPr>
          <p:cNvPr id="4" name="Footer Placeholder 3"/>
          <p:cNvSpPr>
            <a:spLocks noGrp="1"/>
          </p:cNvSpPr>
          <p:nvPr>
            <p:ph type="ftr" sz="quarter" idx="11"/>
          </p:nvPr>
        </p:nvSpPr>
        <p:spPr>
          <a:xfrm>
            <a:off x="270000" y="6300000"/>
            <a:ext cx="7560000" cy="360000"/>
          </a:xfrm>
          <a:effectLst/>
        </p:spPr>
        <p:txBody>
          <a:bodyPr lIns="0" tIns="0" rIns="0" bIns="0"/>
          <a:lstStyle>
            <a:lvl1pPr>
              <a:defRPr>
                <a:solidFill>
                  <a:schemeClr val="bg1"/>
                </a:solidFill>
              </a:defRPr>
            </a:lvl1pPr>
          </a:lstStyle>
          <a:p>
            <a:r>
              <a:rPr lang="en-US" smtClean="0">
                <a:solidFill>
                  <a:srgbClr val="000000"/>
                </a:solidFill>
              </a:rPr>
              <a:t>© Royal Albert Hall  |  Footer information goes here</a:t>
            </a:r>
            <a:endParaRPr lang="en-US" dirty="0">
              <a:solidFill>
                <a:srgbClr val="000000"/>
              </a:solidFill>
            </a:endParaRPr>
          </a:p>
        </p:txBody>
      </p:sp>
      <p:cxnSp>
        <p:nvCxnSpPr>
          <p:cNvPr id="6" name="Straight Connector 5"/>
          <p:cNvCxnSpPr/>
          <p:nvPr userDrawn="1"/>
        </p:nvCxnSpPr>
        <p:spPr>
          <a:xfrm>
            <a:off x="262748" y="1080000"/>
            <a:ext cx="8618506" cy="0"/>
          </a:xfrm>
          <a:prstGeom prst="line">
            <a:avLst/>
          </a:prstGeom>
          <a:ln>
            <a:solidFill>
              <a:schemeClr val="bg1"/>
            </a:solidFill>
          </a:ln>
          <a:effectLst/>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964971" y="218126"/>
            <a:ext cx="1022725" cy="796362"/>
          </a:xfrm>
          <a:prstGeom prst="rect">
            <a:avLst/>
          </a:prstGeom>
          <a:noFill/>
          <a:effectLst/>
        </p:spPr>
      </p:pic>
    </p:spTree>
    <p:extLst>
      <p:ext uri="{BB962C8B-B14F-4D97-AF65-F5344CB8AC3E}">
        <p14:creationId xmlns:p14="http://schemas.microsoft.com/office/powerpoint/2010/main" val="376228035"/>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cSld name="RAH Title Slide - Whit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0000" y="360000"/>
            <a:ext cx="7560000" cy="576000"/>
          </a:xfrm>
          <a:effectLst/>
        </p:spPr>
        <p:txBody>
          <a:bodyPr/>
          <a:lstStyle>
            <a:lvl1pPr>
              <a:defRPr sz="2000">
                <a:solidFill>
                  <a:schemeClr val="bg1"/>
                </a:solidFill>
              </a:defRPr>
            </a:lvl1pPr>
          </a:lstStyle>
          <a:p>
            <a:r>
              <a:rPr lang="en-US" dirty="0" smtClean="0"/>
              <a:t>CLICK TO EDIT MASTER TITLE STYLE</a:t>
            </a:r>
            <a:endParaRPr lang="en-US" dirty="0"/>
          </a:p>
        </p:txBody>
      </p:sp>
      <p:sp>
        <p:nvSpPr>
          <p:cNvPr id="4" name="Footer Placeholder 3"/>
          <p:cNvSpPr>
            <a:spLocks noGrp="1"/>
          </p:cNvSpPr>
          <p:nvPr>
            <p:ph type="ftr" sz="quarter" idx="11"/>
          </p:nvPr>
        </p:nvSpPr>
        <p:spPr>
          <a:xfrm>
            <a:off x="270000" y="6300000"/>
            <a:ext cx="7560000" cy="360000"/>
          </a:xfrm>
          <a:effectLst/>
        </p:spPr>
        <p:txBody>
          <a:bodyPr lIns="0" tIns="0" rIns="0" bIns="0"/>
          <a:lstStyle>
            <a:lvl1pPr>
              <a:defRPr>
                <a:solidFill>
                  <a:schemeClr val="bg1"/>
                </a:solidFill>
              </a:defRPr>
            </a:lvl1pPr>
          </a:lstStyle>
          <a:p>
            <a:r>
              <a:rPr lang="en-US" smtClean="0">
                <a:solidFill>
                  <a:srgbClr val="000000"/>
                </a:solidFill>
              </a:rPr>
              <a:t>© Royal Albert Hall  |  Footer information goes here</a:t>
            </a:r>
            <a:endParaRPr lang="en-US" dirty="0">
              <a:solidFill>
                <a:srgbClr val="000000"/>
              </a:solidFill>
            </a:endParaRPr>
          </a:p>
        </p:txBody>
      </p:sp>
      <p:cxnSp>
        <p:nvCxnSpPr>
          <p:cNvPr id="6" name="Straight Connector 5"/>
          <p:cNvCxnSpPr/>
          <p:nvPr userDrawn="1"/>
        </p:nvCxnSpPr>
        <p:spPr>
          <a:xfrm>
            <a:off x="262748" y="1080000"/>
            <a:ext cx="8618506" cy="0"/>
          </a:xfrm>
          <a:prstGeom prst="line">
            <a:avLst/>
          </a:prstGeom>
          <a:ln>
            <a:solidFill>
              <a:schemeClr val="bg1"/>
            </a:solidFill>
          </a:ln>
          <a:effectLst/>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964971" y="218126"/>
            <a:ext cx="1022725" cy="796362"/>
          </a:xfrm>
          <a:prstGeom prst="rect">
            <a:avLst/>
          </a:prstGeom>
          <a:noFill/>
          <a:effectLst/>
        </p:spPr>
      </p:pic>
    </p:spTree>
    <p:extLst>
      <p:ext uri="{BB962C8B-B14F-4D97-AF65-F5344CB8AC3E}">
        <p14:creationId xmlns:p14="http://schemas.microsoft.com/office/powerpoint/2010/main" val="1701614759"/>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cSld name="RAH Title Slide - Whit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0000" y="360000"/>
            <a:ext cx="7560000" cy="576000"/>
          </a:xfrm>
          <a:effectLst/>
        </p:spPr>
        <p:txBody>
          <a:bodyPr/>
          <a:lstStyle>
            <a:lvl1pPr>
              <a:defRPr sz="2000">
                <a:solidFill>
                  <a:schemeClr val="bg1"/>
                </a:solidFill>
              </a:defRPr>
            </a:lvl1pPr>
          </a:lstStyle>
          <a:p>
            <a:r>
              <a:rPr lang="en-US" dirty="0" smtClean="0"/>
              <a:t>CLICK TO EDIT MASTER TITLE STYLE</a:t>
            </a:r>
            <a:endParaRPr lang="en-US" dirty="0"/>
          </a:p>
        </p:txBody>
      </p:sp>
      <p:sp>
        <p:nvSpPr>
          <p:cNvPr id="4" name="Footer Placeholder 3"/>
          <p:cNvSpPr>
            <a:spLocks noGrp="1"/>
          </p:cNvSpPr>
          <p:nvPr>
            <p:ph type="ftr" sz="quarter" idx="11"/>
          </p:nvPr>
        </p:nvSpPr>
        <p:spPr>
          <a:xfrm>
            <a:off x="270000" y="6300000"/>
            <a:ext cx="7560000" cy="360000"/>
          </a:xfrm>
          <a:effectLst/>
        </p:spPr>
        <p:txBody>
          <a:bodyPr lIns="0" tIns="0" rIns="0" bIns="0"/>
          <a:lstStyle>
            <a:lvl1pPr>
              <a:defRPr>
                <a:solidFill>
                  <a:schemeClr val="bg1"/>
                </a:solidFill>
              </a:defRPr>
            </a:lvl1pPr>
          </a:lstStyle>
          <a:p>
            <a:r>
              <a:rPr lang="en-US" smtClean="0">
                <a:solidFill>
                  <a:srgbClr val="000000"/>
                </a:solidFill>
              </a:rPr>
              <a:t>© Royal Albert Hall  |  Footer information goes here</a:t>
            </a:r>
            <a:endParaRPr lang="en-US" dirty="0">
              <a:solidFill>
                <a:srgbClr val="000000"/>
              </a:solidFill>
            </a:endParaRPr>
          </a:p>
        </p:txBody>
      </p:sp>
      <p:cxnSp>
        <p:nvCxnSpPr>
          <p:cNvPr id="6" name="Straight Connector 5"/>
          <p:cNvCxnSpPr/>
          <p:nvPr userDrawn="1"/>
        </p:nvCxnSpPr>
        <p:spPr>
          <a:xfrm>
            <a:off x="262748" y="1080000"/>
            <a:ext cx="8618506" cy="0"/>
          </a:xfrm>
          <a:prstGeom prst="line">
            <a:avLst/>
          </a:prstGeom>
          <a:ln>
            <a:solidFill>
              <a:schemeClr val="bg1"/>
            </a:solidFill>
          </a:ln>
          <a:effectLst/>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964971" y="218126"/>
            <a:ext cx="1022725" cy="796362"/>
          </a:xfrm>
          <a:prstGeom prst="rect">
            <a:avLst/>
          </a:prstGeom>
          <a:noFill/>
          <a:effectLst/>
        </p:spPr>
      </p:pic>
    </p:spTree>
    <p:extLst>
      <p:ext uri="{BB962C8B-B14F-4D97-AF65-F5344CB8AC3E}">
        <p14:creationId xmlns:p14="http://schemas.microsoft.com/office/powerpoint/2010/main" val="1327393060"/>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cSld name="RAH Title Slide - Whit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0000" y="360000"/>
            <a:ext cx="7560000" cy="576000"/>
          </a:xfrm>
          <a:effectLst/>
        </p:spPr>
        <p:txBody>
          <a:bodyPr/>
          <a:lstStyle>
            <a:lvl1pPr>
              <a:defRPr sz="2000">
                <a:solidFill>
                  <a:schemeClr val="bg1"/>
                </a:solidFill>
              </a:defRPr>
            </a:lvl1pPr>
          </a:lstStyle>
          <a:p>
            <a:r>
              <a:rPr lang="en-US" dirty="0" smtClean="0"/>
              <a:t>CLICK TO EDIT MASTER TITLE STYLE</a:t>
            </a:r>
            <a:endParaRPr lang="en-US" dirty="0"/>
          </a:p>
        </p:txBody>
      </p:sp>
      <p:sp>
        <p:nvSpPr>
          <p:cNvPr id="4" name="Footer Placeholder 3"/>
          <p:cNvSpPr>
            <a:spLocks noGrp="1"/>
          </p:cNvSpPr>
          <p:nvPr>
            <p:ph type="ftr" sz="quarter" idx="11"/>
          </p:nvPr>
        </p:nvSpPr>
        <p:spPr>
          <a:xfrm>
            <a:off x="270000" y="6300000"/>
            <a:ext cx="7560000" cy="360000"/>
          </a:xfrm>
          <a:effectLst/>
        </p:spPr>
        <p:txBody>
          <a:bodyPr lIns="0" tIns="0" rIns="0" bIns="0"/>
          <a:lstStyle>
            <a:lvl1pPr>
              <a:defRPr>
                <a:solidFill>
                  <a:schemeClr val="bg1"/>
                </a:solidFill>
              </a:defRPr>
            </a:lvl1pPr>
          </a:lstStyle>
          <a:p>
            <a:r>
              <a:rPr lang="en-US" smtClean="0">
                <a:solidFill>
                  <a:srgbClr val="000000"/>
                </a:solidFill>
              </a:rPr>
              <a:t>© Royal Albert Hall  |  Footer information goes here</a:t>
            </a:r>
            <a:endParaRPr lang="en-US" dirty="0">
              <a:solidFill>
                <a:srgbClr val="000000"/>
              </a:solidFill>
            </a:endParaRPr>
          </a:p>
        </p:txBody>
      </p:sp>
      <p:cxnSp>
        <p:nvCxnSpPr>
          <p:cNvPr id="6" name="Straight Connector 5"/>
          <p:cNvCxnSpPr/>
          <p:nvPr userDrawn="1"/>
        </p:nvCxnSpPr>
        <p:spPr>
          <a:xfrm>
            <a:off x="262748" y="1080000"/>
            <a:ext cx="8618506" cy="0"/>
          </a:xfrm>
          <a:prstGeom prst="line">
            <a:avLst/>
          </a:prstGeom>
          <a:ln>
            <a:solidFill>
              <a:schemeClr val="bg1"/>
            </a:solidFill>
          </a:ln>
          <a:effectLst/>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964971" y="218126"/>
            <a:ext cx="1022725" cy="796362"/>
          </a:xfrm>
          <a:prstGeom prst="rect">
            <a:avLst/>
          </a:prstGeom>
          <a:noFill/>
          <a:effectLst/>
        </p:spPr>
      </p:pic>
    </p:spTree>
    <p:extLst>
      <p:ext uri="{BB962C8B-B14F-4D97-AF65-F5344CB8AC3E}">
        <p14:creationId xmlns:p14="http://schemas.microsoft.com/office/powerpoint/2010/main" val="981846592"/>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cSld name="RAH Title Slide - Whit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0000" y="360000"/>
            <a:ext cx="7560000" cy="576000"/>
          </a:xfrm>
          <a:effectLst/>
        </p:spPr>
        <p:txBody>
          <a:bodyPr/>
          <a:lstStyle>
            <a:lvl1pPr>
              <a:defRPr sz="2000">
                <a:solidFill>
                  <a:schemeClr val="bg1"/>
                </a:solidFill>
              </a:defRPr>
            </a:lvl1pPr>
          </a:lstStyle>
          <a:p>
            <a:r>
              <a:rPr lang="en-US" dirty="0" smtClean="0"/>
              <a:t>CLICK TO EDIT MASTER TITLE STYLE</a:t>
            </a:r>
            <a:endParaRPr lang="en-US" dirty="0"/>
          </a:p>
        </p:txBody>
      </p:sp>
      <p:sp>
        <p:nvSpPr>
          <p:cNvPr id="4" name="Footer Placeholder 3"/>
          <p:cNvSpPr>
            <a:spLocks noGrp="1"/>
          </p:cNvSpPr>
          <p:nvPr>
            <p:ph type="ftr" sz="quarter" idx="11"/>
          </p:nvPr>
        </p:nvSpPr>
        <p:spPr>
          <a:xfrm>
            <a:off x="270000" y="6300000"/>
            <a:ext cx="7560000" cy="360000"/>
          </a:xfrm>
          <a:effectLst/>
        </p:spPr>
        <p:txBody>
          <a:bodyPr lIns="0" tIns="0" rIns="0" bIns="0"/>
          <a:lstStyle>
            <a:lvl1pPr>
              <a:defRPr>
                <a:solidFill>
                  <a:schemeClr val="bg1"/>
                </a:solidFill>
              </a:defRPr>
            </a:lvl1pPr>
          </a:lstStyle>
          <a:p>
            <a:r>
              <a:rPr lang="en-US" smtClean="0">
                <a:solidFill>
                  <a:srgbClr val="000000"/>
                </a:solidFill>
              </a:rPr>
              <a:t>© Royal Albert Hall  |  Footer information goes here</a:t>
            </a:r>
            <a:endParaRPr lang="en-US" dirty="0">
              <a:solidFill>
                <a:srgbClr val="000000"/>
              </a:solidFill>
            </a:endParaRPr>
          </a:p>
        </p:txBody>
      </p:sp>
      <p:cxnSp>
        <p:nvCxnSpPr>
          <p:cNvPr id="6" name="Straight Connector 5"/>
          <p:cNvCxnSpPr/>
          <p:nvPr userDrawn="1"/>
        </p:nvCxnSpPr>
        <p:spPr>
          <a:xfrm>
            <a:off x="262748" y="1080000"/>
            <a:ext cx="8618506" cy="0"/>
          </a:xfrm>
          <a:prstGeom prst="line">
            <a:avLst/>
          </a:prstGeom>
          <a:ln>
            <a:solidFill>
              <a:schemeClr val="bg1"/>
            </a:solidFill>
          </a:ln>
          <a:effectLst/>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964971" y="218126"/>
            <a:ext cx="1022725" cy="796362"/>
          </a:xfrm>
          <a:prstGeom prst="rect">
            <a:avLst/>
          </a:prstGeom>
          <a:noFill/>
          <a:effectLst/>
        </p:spPr>
      </p:pic>
    </p:spTree>
    <p:extLst>
      <p:ext uri="{BB962C8B-B14F-4D97-AF65-F5344CB8AC3E}">
        <p14:creationId xmlns:p14="http://schemas.microsoft.com/office/powerpoint/2010/main" val="30096392"/>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RAH Divider Slide">
    <p:spTree>
      <p:nvGrpSpPr>
        <p:cNvPr id="1" name=""/>
        <p:cNvGrpSpPr/>
        <p:nvPr/>
      </p:nvGrpSpPr>
      <p:grpSpPr>
        <a:xfrm>
          <a:off x="0" y="0"/>
          <a:ext cx="0" cy="0"/>
          <a:chOff x="0" y="0"/>
          <a:chExt cx="0" cy="0"/>
        </a:xfrm>
      </p:grpSpPr>
      <p:sp>
        <p:nvSpPr>
          <p:cNvPr id="4" name="Picture Placeholder 3"/>
          <p:cNvSpPr>
            <a:spLocks noGrp="1"/>
          </p:cNvSpPr>
          <p:nvPr>
            <p:ph type="pic" sz="quarter" idx="12" hasCustomPrompt="1"/>
          </p:nvPr>
        </p:nvSpPr>
        <p:spPr>
          <a:xfrm>
            <a:off x="0" y="0"/>
            <a:ext cx="9144000" cy="6858000"/>
          </a:xfrm>
        </p:spPr>
        <p:txBody>
          <a:bodyPr lIns="360000" tIns="360000" rIns="360000" bIns="360000"/>
          <a:lstStyle>
            <a:lvl1pPr marL="0" marR="0" indent="0" algn="l" defTabSz="457200" rtl="0" eaLnBrk="1" fontAlgn="auto" latinLnBrk="0" hangingPunct="1">
              <a:lnSpc>
                <a:spcPct val="100000"/>
              </a:lnSpc>
              <a:spcBef>
                <a:spcPct val="20000"/>
              </a:spcBef>
              <a:spcAft>
                <a:spcPts val="600"/>
              </a:spcAft>
              <a:buClrTx/>
              <a:buSzTx/>
              <a:buFont typeface="Arial" charset="0"/>
              <a:buNone/>
              <a:tabLst/>
              <a:defRPr>
                <a:solidFill>
                  <a:schemeClr val="accent4"/>
                </a:solidFill>
              </a:defRPr>
            </a:lvl1pPr>
          </a:lstStyle>
          <a:p>
            <a:r>
              <a:rPr lang="en-US" dirty="0" smtClean="0"/>
              <a:t>Drag picture to placeholder or click icon to add </a:t>
            </a:r>
          </a:p>
        </p:txBody>
      </p:sp>
      <p:sp>
        <p:nvSpPr>
          <p:cNvPr id="5" name="Title 1" title="ROYAL ALBERT HALL"/>
          <p:cNvSpPr>
            <a:spLocks noGrp="1"/>
          </p:cNvSpPr>
          <p:nvPr>
            <p:ph type="ctrTitle" hasCustomPrompt="1"/>
          </p:nvPr>
        </p:nvSpPr>
        <p:spPr>
          <a:xfrm>
            <a:off x="1315057" y="1862248"/>
            <a:ext cx="6514943" cy="3133505"/>
          </a:xfrm>
          <a:noFill/>
          <a:ln>
            <a:noFill/>
          </a:ln>
          <a:effectLst/>
        </p:spPr>
        <p:txBody>
          <a:bodyPr vert="horz" wrap="square" lIns="288000" tIns="180000" rIns="288000" bIns="180000" anchor="ctr" anchorCtr="0">
            <a:spAutoFit/>
          </a:bodyPr>
          <a:lstStyle>
            <a:lvl1pPr algn="ctr">
              <a:defRPr sz="6000">
                <a:effectLst/>
              </a:defRPr>
            </a:lvl1pPr>
          </a:lstStyle>
          <a:p>
            <a:r>
              <a:rPr lang="en-US" dirty="0" smtClean="0"/>
              <a:t>CLICK TO EDIT MASTER TITLE STYLE</a:t>
            </a:r>
            <a:endParaRPr lang="en-US" dirty="0"/>
          </a:p>
        </p:txBody>
      </p:sp>
      <p:sp>
        <p:nvSpPr>
          <p:cNvPr id="3" name="Footer Placeholder 2"/>
          <p:cNvSpPr>
            <a:spLocks noGrp="1"/>
          </p:cNvSpPr>
          <p:nvPr>
            <p:ph type="ftr" sz="quarter" idx="11"/>
          </p:nvPr>
        </p:nvSpPr>
        <p:spPr>
          <a:effectLst/>
        </p:spPr>
        <p:txBody>
          <a:bodyPr/>
          <a:lstStyle/>
          <a:p>
            <a:r>
              <a:rPr lang="en-US" smtClean="0">
                <a:solidFill>
                  <a:srgbClr val="FFFFFF"/>
                </a:solidFill>
              </a:rPr>
              <a:t>© Royal Albert Hall  |  Footer information goes here</a:t>
            </a:r>
            <a:endParaRPr lang="en-US" dirty="0">
              <a:solidFill>
                <a:srgbClr val="FFFFFF"/>
              </a:solidFill>
            </a:endParaRPr>
          </a:p>
        </p:txBody>
      </p:sp>
    </p:spTree>
    <p:extLst>
      <p:ext uri="{BB962C8B-B14F-4D97-AF65-F5344CB8AC3E}">
        <p14:creationId xmlns:p14="http://schemas.microsoft.com/office/powerpoint/2010/main" val="1352168900"/>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cSld name="RAH Title Slide - Whit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0000" y="360000"/>
            <a:ext cx="7560000" cy="576000"/>
          </a:xfrm>
          <a:effectLst/>
        </p:spPr>
        <p:txBody>
          <a:bodyPr/>
          <a:lstStyle>
            <a:lvl1pPr>
              <a:defRPr sz="2000">
                <a:solidFill>
                  <a:schemeClr val="bg1"/>
                </a:solidFill>
              </a:defRPr>
            </a:lvl1pPr>
          </a:lstStyle>
          <a:p>
            <a:r>
              <a:rPr lang="en-US" dirty="0" smtClean="0"/>
              <a:t>CLICK TO EDIT MASTER TITLE STYLE</a:t>
            </a:r>
            <a:endParaRPr lang="en-US" dirty="0"/>
          </a:p>
        </p:txBody>
      </p:sp>
      <p:sp>
        <p:nvSpPr>
          <p:cNvPr id="4" name="Footer Placeholder 3"/>
          <p:cNvSpPr>
            <a:spLocks noGrp="1"/>
          </p:cNvSpPr>
          <p:nvPr>
            <p:ph type="ftr" sz="quarter" idx="11"/>
          </p:nvPr>
        </p:nvSpPr>
        <p:spPr>
          <a:xfrm>
            <a:off x="270000" y="6300000"/>
            <a:ext cx="7560000" cy="360000"/>
          </a:xfrm>
          <a:effectLst/>
        </p:spPr>
        <p:txBody>
          <a:bodyPr lIns="0" tIns="0" rIns="0" bIns="0"/>
          <a:lstStyle>
            <a:lvl1pPr>
              <a:defRPr>
                <a:solidFill>
                  <a:schemeClr val="bg1"/>
                </a:solidFill>
              </a:defRPr>
            </a:lvl1pPr>
          </a:lstStyle>
          <a:p>
            <a:r>
              <a:rPr lang="en-US" smtClean="0">
                <a:solidFill>
                  <a:srgbClr val="000000"/>
                </a:solidFill>
              </a:rPr>
              <a:t>© Royal Albert Hall  |  Footer information goes here</a:t>
            </a:r>
            <a:endParaRPr lang="en-US" dirty="0">
              <a:solidFill>
                <a:srgbClr val="000000"/>
              </a:solidFill>
            </a:endParaRPr>
          </a:p>
        </p:txBody>
      </p:sp>
      <p:cxnSp>
        <p:nvCxnSpPr>
          <p:cNvPr id="6" name="Straight Connector 5"/>
          <p:cNvCxnSpPr/>
          <p:nvPr userDrawn="1"/>
        </p:nvCxnSpPr>
        <p:spPr>
          <a:xfrm>
            <a:off x="262748" y="1080000"/>
            <a:ext cx="8618506" cy="0"/>
          </a:xfrm>
          <a:prstGeom prst="line">
            <a:avLst/>
          </a:prstGeom>
          <a:ln>
            <a:solidFill>
              <a:schemeClr val="bg1"/>
            </a:solidFill>
          </a:ln>
          <a:effectLst/>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964971" y="218126"/>
            <a:ext cx="1022725" cy="796362"/>
          </a:xfrm>
          <a:prstGeom prst="rect">
            <a:avLst/>
          </a:prstGeom>
          <a:noFill/>
          <a:effectLst/>
        </p:spPr>
      </p:pic>
    </p:spTree>
    <p:extLst>
      <p:ext uri="{BB962C8B-B14F-4D97-AF65-F5344CB8AC3E}">
        <p14:creationId xmlns:p14="http://schemas.microsoft.com/office/powerpoint/2010/main" val="231069278"/>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cSld name="RAH Title Slide - Whit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0000" y="360000"/>
            <a:ext cx="7560000" cy="576000"/>
          </a:xfrm>
          <a:effectLst/>
        </p:spPr>
        <p:txBody>
          <a:bodyPr/>
          <a:lstStyle>
            <a:lvl1pPr>
              <a:defRPr sz="2000">
                <a:solidFill>
                  <a:schemeClr val="bg1"/>
                </a:solidFill>
              </a:defRPr>
            </a:lvl1pPr>
          </a:lstStyle>
          <a:p>
            <a:r>
              <a:rPr lang="en-US" dirty="0" smtClean="0"/>
              <a:t>CLICK TO EDIT MASTER TITLE STYLE</a:t>
            </a:r>
            <a:endParaRPr lang="en-US" dirty="0"/>
          </a:p>
        </p:txBody>
      </p:sp>
      <p:sp>
        <p:nvSpPr>
          <p:cNvPr id="4" name="Footer Placeholder 3"/>
          <p:cNvSpPr>
            <a:spLocks noGrp="1"/>
          </p:cNvSpPr>
          <p:nvPr>
            <p:ph type="ftr" sz="quarter" idx="11"/>
          </p:nvPr>
        </p:nvSpPr>
        <p:spPr>
          <a:xfrm>
            <a:off x="270000" y="6300000"/>
            <a:ext cx="7560000" cy="360000"/>
          </a:xfrm>
          <a:effectLst/>
        </p:spPr>
        <p:txBody>
          <a:bodyPr lIns="0" tIns="0" rIns="0" bIns="0"/>
          <a:lstStyle>
            <a:lvl1pPr>
              <a:defRPr>
                <a:solidFill>
                  <a:schemeClr val="bg1"/>
                </a:solidFill>
              </a:defRPr>
            </a:lvl1pPr>
          </a:lstStyle>
          <a:p>
            <a:r>
              <a:rPr lang="en-US" smtClean="0">
                <a:solidFill>
                  <a:srgbClr val="000000"/>
                </a:solidFill>
              </a:rPr>
              <a:t>© Royal Albert Hall  |  Footer information goes here</a:t>
            </a:r>
            <a:endParaRPr lang="en-US" dirty="0">
              <a:solidFill>
                <a:srgbClr val="000000"/>
              </a:solidFill>
            </a:endParaRPr>
          </a:p>
        </p:txBody>
      </p:sp>
      <p:cxnSp>
        <p:nvCxnSpPr>
          <p:cNvPr id="6" name="Straight Connector 5"/>
          <p:cNvCxnSpPr/>
          <p:nvPr userDrawn="1"/>
        </p:nvCxnSpPr>
        <p:spPr>
          <a:xfrm>
            <a:off x="262748" y="1080000"/>
            <a:ext cx="8618506" cy="0"/>
          </a:xfrm>
          <a:prstGeom prst="line">
            <a:avLst/>
          </a:prstGeom>
          <a:ln>
            <a:solidFill>
              <a:schemeClr val="bg1"/>
            </a:solidFill>
          </a:ln>
          <a:effectLst/>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964971" y="218126"/>
            <a:ext cx="1022725" cy="796362"/>
          </a:xfrm>
          <a:prstGeom prst="rect">
            <a:avLst/>
          </a:prstGeom>
          <a:noFill/>
          <a:effectLst/>
        </p:spPr>
      </p:pic>
    </p:spTree>
    <p:extLst>
      <p:ext uri="{BB962C8B-B14F-4D97-AF65-F5344CB8AC3E}">
        <p14:creationId xmlns:p14="http://schemas.microsoft.com/office/powerpoint/2010/main" val="1228723448"/>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cSld name="RAH Title Slide - Whit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0000" y="360000"/>
            <a:ext cx="7560000" cy="576000"/>
          </a:xfrm>
          <a:effectLst/>
        </p:spPr>
        <p:txBody>
          <a:bodyPr/>
          <a:lstStyle>
            <a:lvl1pPr>
              <a:defRPr sz="2000">
                <a:solidFill>
                  <a:schemeClr val="bg1"/>
                </a:solidFill>
              </a:defRPr>
            </a:lvl1pPr>
          </a:lstStyle>
          <a:p>
            <a:r>
              <a:rPr lang="en-US" dirty="0" smtClean="0"/>
              <a:t>CLICK TO EDIT MASTER TITLE STYLE</a:t>
            </a:r>
            <a:endParaRPr lang="en-US" dirty="0"/>
          </a:p>
        </p:txBody>
      </p:sp>
      <p:sp>
        <p:nvSpPr>
          <p:cNvPr id="4" name="Footer Placeholder 3"/>
          <p:cNvSpPr>
            <a:spLocks noGrp="1"/>
          </p:cNvSpPr>
          <p:nvPr>
            <p:ph type="ftr" sz="quarter" idx="11"/>
          </p:nvPr>
        </p:nvSpPr>
        <p:spPr>
          <a:xfrm>
            <a:off x="270000" y="6300000"/>
            <a:ext cx="7560000" cy="360000"/>
          </a:xfrm>
          <a:effectLst/>
        </p:spPr>
        <p:txBody>
          <a:bodyPr lIns="0" tIns="0" rIns="0" bIns="0"/>
          <a:lstStyle>
            <a:lvl1pPr>
              <a:defRPr>
                <a:solidFill>
                  <a:schemeClr val="bg1"/>
                </a:solidFill>
              </a:defRPr>
            </a:lvl1pPr>
          </a:lstStyle>
          <a:p>
            <a:r>
              <a:rPr lang="en-US" smtClean="0">
                <a:solidFill>
                  <a:srgbClr val="000000"/>
                </a:solidFill>
              </a:rPr>
              <a:t>© Royal Albert Hall  |  Footer information goes here</a:t>
            </a:r>
            <a:endParaRPr lang="en-US" dirty="0">
              <a:solidFill>
                <a:srgbClr val="000000"/>
              </a:solidFill>
            </a:endParaRPr>
          </a:p>
        </p:txBody>
      </p:sp>
      <p:cxnSp>
        <p:nvCxnSpPr>
          <p:cNvPr id="6" name="Straight Connector 5"/>
          <p:cNvCxnSpPr/>
          <p:nvPr userDrawn="1"/>
        </p:nvCxnSpPr>
        <p:spPr>
          <a:xfrm>
            <a:off x="262748" y="1080000"/>
            <a:ext cx="8618506" cy="0"/>
          </a:xfrm>
          <a:prstGeom prst="line">
            <a:avLst/>
          </a:prstGeom>
          <a:ln>
            <a:solidFill>
              <a:schemeClr val="bg1"/>
            </a:solidFill>
          </a:ln>
          <a:effectLst/>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964971" y="218126"/>
            <a:ext cx="1022725" cy="796362"/>
          </a:xfrm>
          <a:prstGeom prst="rect">
            <a:avLst/>
          </a:prstGeom>
          <a:noFill/>
          <a:effectLst/>
        </p:spPr>
      </p:pic>
    </p:spTree>
    <p:extLst>
      <p:ext uri="{BB962C8B-B14F-4D97-AF65-F5344CB8AC3E}">
        <p14:creationId xmlns:p14="http://schemas.microsoft.com/office/powerpoint/2010/main" val="455463729"/>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cSld name="RAH Title Slide - Whit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0000" y="360000"/>
            <a:ext cx="7560000" cy="576000"/>
          </a:xfrm>
          <a:effectLst/>
        </p:spPr>
        <p:txBody>
          <a:bodyPr/>
          <a:lstStyle>
            <a:lvl1pPr>
              <a:defRPr sz="2000">
                <a:solidFill>
                  <a:schemeClr val="bg1"/>
                </a:solidFill>
              </a:defRPr>
            </a:lvl1pPr>
          </a:lstStyle>
          <a:p>
            <a:r>
              <a:rPr lang="en-US" dirty="0" smtClean="0"/>
              <a:t>CLICK TO EDIT MASTER TITLE STYLE</a:t>
            </a:r>
            <a:endParaRPr lang="en-US" dirty="0"/>
          </a:p>
        </p:txBody>
      </p:sp>
      <p:sp>
        <p:nvSpPr>
          <p:cNvPr id="4" name="Footer Placeholder 3"/>
          <p:cNvSpPr>
            <a:spLocks noGrp="1"/>
          </p:cNvSpPr>
          <p:nvPr>
            <p:ph type="ftr" sz="quarter" idx="11"/>
          </p:nvPr>
        </p:nvSpPr>
        <p:spPr>
          <a:xfrm>
            <a:off x="270000" y="6300000"/>
            <a:ext cx="7560000" cy="360000"/>
          </a:xfrm>
          <a:effectLst/>
        </p:spPr>
        <p:txBody>
          <a:bodyPr lIns="0" tIns="0" rIns="0" bIns="0"/>
          <a:lstStyle>
            <a:lvl1pPr>
              <a:defRPr>
                <a:solidFill>
                  <a:schemeClr val="bg1"/>
                </a:solidFill>
              </a:defRPr>
            </a:lvl1pPr>
          </a:lstStyle>
          <a:p>
            <a:r>
              <a:rPr lang="en-US" smtClean="0">
                <a:solidFill>
                  <a:srgbClr val="000000"/>
                </a:solidFill>
              </a:rPr>
              <a:t>© Royal Albert Hall  |  Footer information goes here</a:t>
            </a:r>
            <a:endParaRPr lang="en-US" dirty="0">
              <a:solidFill>
                <a:srgbClr val="000000"/>
              </a:solidFill>
            </a:endParaRPr>
          </a:p>
        </p:txBody>
      </p:sp>
      <p:cxnSp>
        <p:nvCxnSpPr>
          <p:cNvPr id="6" name="Straight Connector 5"/>
          <p:cNvCxnSpPr/>
          <p:nvPr userDrawn="1"/>
        </p:nvCxnSpPr>
        <p:spPr>
          <a:xfrm>
            <a:off x="262748" y="1080000"/>
            <a:ext cx="8618506" cy="0"/>
          </a:xfrm>
          <a:prstGeom prst="line">
            <a:avLst/>
          </a:prstGeom>
          <a:ln>
            <a:solidFill>
              <a:schemeClr val="bg1"/>
            </a:solidFill>
          </a:ln>
          <a:effectLst/>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964971" y="218126"/>
            <a:ext cx="1022725" cy="796362"/>
          </a:xfrm>
          <a:prstGeom prst="rect">
            <a:avLst/>
          </a:prstGeom>
          <a:noFill/>
          <a:effectLst/>
        </p:spPr>
      </p:pic>
    </p:spTree>
    <p:extLst>
      <p:ext uri="{BB962C8B-B14F-4D97-AF65-F5344CB8AC3E}">
        <p14:creationId xmlns:p14="http://schemas.microsoft.com/office/powerpoint/2010/main" val="4157730354"/>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RAH Divider Slide">
    <p:spTree>
      <p:nvGrpSpPr>
        <p:cNvPr id="1" name=""/>
        <p:cNvGrpSpPr/>
        <p:nvPr/>
      </p:nvGrpSpPr>
      <p:grpSpPr>
        <a:xfrm>
          <a:off x="0" y="0"/>
          <a:ext cx="0" cy="0"/>
          <a:chOff x="0" y="0"/>
          <a:chExt cx="0" cy="0"/>
        </a:xfrm>
      </p:grpSpPr>
      <p:sp>
        <p:nvSpPr>
          <p:cNvPr id="4" name="Picture Placeholder 3"/>
          <p:cNvSpPr>
            <a:spLocks noGrp="1"/>
          </p:cNvSpPr>
          <p:nvPr>
            <p:ph type="pic" sz="quarter" idx="12" hasCustomPrompt="1"/>
          </p:nvPr>
        </p:nvSpPr>
        <p:spPr>
          <a:xfrm>
            <a:off x="0" y="0"/>
            <a:ext cx="9144000" cy="6858000"/>
          </a:xfrm>
        </p:spPr>
        <p:txBody>
          <a:bodyPr lIns="360000" tIns="360000" rIns="360000" bIns="360000"/>
          <a:lstStyle>
            <a:lvl1pPr marL="0" marR="0" indent="0" algn="l" defTabSz="457200" rtl="0" eaLnBrk="1" fontAlgn="auto" latinLnBrk="0" hangingPunct="1">
              <a:lnSpc>
                <a:spcPct val="100000"/>
              </a:lnSpc>
              <a:spcBef>
                <a:spcPct val="20000"/>
              </a:spcBef>
              <a:spcAft>
                <a:spcPts val="600"/>
              </a:spcAft>
              <a:buClrTx/>
              <a:buSzTx/>
              <a:buFont typeface="Arial" charset="0"/>
              <a:buNone/>
              <a:tabLst/>
              <a:defRPr>
                <a:solidFill>
                  <a:schemeClr val="accent4"/>
                </a:solidFill>
              </a:defRPr>
            </a:lvl1pPr>
          </a:lstStyle>
          <a:p>
            <a:r>
              <a:rPr lang="en-US" dirty="0" smtClean="0"/>
              <a:t>Drag picture to placeholder or click icon to add </a:t>
            </a:r>
          </a:p>
        </p:txBody>
      </p:sp>
      <p:sp>
        <p:nvSpPr>
          <p:cNvPr id="5" name="Title 1" title="ROYAL ALBERT HALL"/>
          <p:cNvSpPr>
            <a:spLocks noGrp="1"/>
          </p:cNvSpPr>
          <p:nvPr>
            <p:ph type="ctrTitle" hasCustomPrompt="1"/>
          </p:nvPr>
        </p:nvSpPr>
        <p:spPr>
          <a:xfrm>
            <a:off x="1315057" y="1862248"/>
            <a:ext cx="6514943" cy="3133505"/>
          </a:xfrm>
          <a:noFill/>
          <a:ln>
            <a:noFill/>
          </a:ln>
          <a:effectLst/>
        </p:spPr>
        <p:txBody>
          <a:bodyPr vert="horz" wrap="square" lIns="288000" tIns="180000" rIns="288000" bIns="180000" anchor="ctr" anchorCtr="0">
            <a:spAutoFit/>
          </a:bodyPr>
          <a:lstStyle>
            <a:lvl1pPr algn="ctr">
              <a:defRPr sz="6000">
                <a:effectLst/>
              </a:defRPr>
            </a:lvl1pPr>
          </a:lstStyle>
          <a:p>
            <a:r>
              <a:rPr lang="en-US" dirty="0" smtClean="0"/>
              <a:t>CLICK TO EDIT MASTER TITLE STYLE</a:t>
            </a:r>
            <a:endParaRPr lang="en-US" dirty="0"/>
          </a:p>
        </p:txBody>
      </p:sp>
      <p:sp>
        <p:nvSpPr>
          <p:cNvPr id="3" name="Footer Placeholder 2"/>
          <p:cNvSpPr>
            <a:spLocks noGrp="1"/>
          </p:cNvSpPr>
          <p:nvPr>
            <p:ph type="ftr" sz="quarter" idx="11"/>
          </p:nvPr>
        </p:nvSpPr>
        <p:spPr>
          <a:effectLst/>
        </p:spPr>
        <p:txBody>
          <a:bodyPr/>
          <a:lstStyle/>
          <a:p>
            <a:r>
              <a:rPr lang="en-US" smtClean="0">
                <a:solidFill>
                  <a:srgbClr val="FFFFFF"/>
                </a:solidFill>
              </a:rPr>
              <a:t>© Royal Albert Hall  |  Footer information goes here</a:t>
            </a:r>
            <a:endParaRPr lang="en-US" dirty="0">
              <a:solidFill>
                <a:srgbClr val="FFFFFF"/>
              </a:solidFill>
            </a:endParaRPr>
          </a:p>
        </p:txBody>
      </p:sp>
    </p:spTree>
    <p:extLst>
      <p:ext uri="{BB962C8B-B14F-4D97-AF65-F5344CB8AC3E}">
        <p14:creationId xmlns:p14="http://schemas.microsoft.com/office/powerpoint/2010/main" val="233347698"/>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cSld name="RAH Title Slide - Whit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0000" y="360000"/>
            <a:ext cx="7560000" cy="576000"/>
          </a:xfrm>
          <a:effectLst/>
        </p:spPr>
        <p:txBody>
          <a:bodyPr/>
          <a:lstStyle>
            <a:lvl1pPr>
              <a:defRPr sz="2000">
                <a:solidFill>
                  <a:schemeClr val="bg1"/>
                </a:solidFill>
              </a:defRPr>
            </a:lvl1pPr>
          </a:lstStyle>
          <a:p>
            <a:r>
              <a:rPr lang="en-US" dirty="0" smtClean="0"/>
              <a:t>CLICK TO EDIT MASTER TITLE STYLE</a:t>
            </a:r>
            <a:endParaRPr lang="en-US" dirty="0"/>
          </a:p>
        </p:txBody>
      </p:sp>
      <p:sp>
        <p:nvSpPr>
          <p:cNvPr id="4" name="Footer Placeholder 3"/>
          <p:cNvSpPr>
            <a:spLocks noGrp="1"/>
          </p:cNvSpPr>
          <p:nvPr>
            <p:ph type="ftr" sz="quarter" idx="11"/>
          </p:nvPr>
        </p:nvSpPr>
        <p:spPr>
          <a:xfrm>
            <a:off x="270000" y="6300000"/>
            <a:ext cx="7560000" cy="360000"/>
          </a:xfrm>
          <a:effectLst/>
        </p:spPr>
        <p:txBody>
          <a:bodyPr lIns="0" tIns="0" rIns="0" bIns="0"/>
          <a:lstStyle>
            <a:lvl1pPr>
              <a:defRPr>
                <a:solidFill>
                  <a:schemeClr val="bg1"/>
                </a:solidFill>
              </a:defRPr>
            </a:lvl1pPr>
          </a:lstStyle>
          <a:p>
            <a:r>
              <a:rPr lang="en-US" smtClean="0">
                <a:solidFill>
                  <a:srgbClr val="000000"/>
                </a:solidFill>
              </a:rPr>
              <a:t>© Royal Albert Hall  |  Footer information goes here</a:t>
            </a:r>
            <a:endParaRPr lang="en-US" dirty="0">
              <a:solidFill>
                <a:srgbClr val="000000"/>
              </a:solidFill>
            </a:endParaRPr>
          </a:p>
        </p:txBody>
      </p:sp>
      <p:cxnSp>
        <p:nvCxnSpPr>
          <p:cNvPr id="6" name="Straight Connector 5"/>
          <p:cNvCxnSpPr/>
          <p:nvPr userDrawn="1"/>
        </p:nvCxnSpPr>
        <p:spPr>
          <a:xfrm>
            <a:off x="262748" y="1080000"/>
            <a:ext cx="8618506" cy="0"/>
          </a:xfrm>
          <a:prstGeom prst="line">
            <a:avLst/>
          </a:prstGeom>
          <a:ln>
            <a:solidFill>
              <a:schemeClr val="bg1"/>
            </a:solidFill>
          </a:ln>
          <a:effectLst/>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964971" y="218126"/>
            <a:ext cx="1022725" cy="796362"/>
          </a:xfrm>
          <a:prstGeom prst="rect">
            <a:avLst/>
          </a:prstGeom>
          <a:noFill/>
          <a:effectLst/>
        </p:spPr>
      </p:pic>
    </p:spTree>
    <p:extLst>
      <p:ext uri="{BB962C8B-B14F-4D97-AF65-F5344CB8AC3E}">
        <p14:creationId xmlns:p14="http://schemas.microsoft.com/office/powerpoint/2010/main" val="2391946217"/>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cSld name="RAH Title Slide - Whit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0000" y="360000"/>
            <a:ext cx="7560000" cy="576000"/>
          </a:xfrm>
          <a:effectLst/>
        </p:spPr>
        <p:txBody>
          <a:bodyPr/>
          <a:lstStyle>
            <a:lvl1pPr>
              <a:defRPr sz="2000">
                <a:solidFill>
                  <a:schemeClr val="bg1"/>
                </a:solidFill>
              </a:defRPr>
            </a:lvl1pPr>
          </a:lstStyle>
          <a:p>
            <a:r>
              <a:rPr lang="en-US" dirty="0" smtClean="0"/>
              <a:t>CLICK TO EDIT MASTER TITLE STYLE</a:t>
            </a:r>
            <a:endParaRPr lang="en-US" dirty="0"/>
          </a:p>
        </p:txBody>
      </p:sp>
      <p:sp>
        <p:nvSpPr>
          <p:cNvPr id="4" name="Footer Placeholder 3"/>
          <p:cNvSpPr>
            <a:spLocks noGrp="1"/>
          </p:cNvSpPr>
          <p:nvPr>
            <p:ph type="ftr" sz="quarter" idx="11"/>
          </p:nvPr>
        </p:nvSpPr>
        <p:spPr>
          <a:xfrm>
            <a:off x="270000" y="6300000"/>
            <a:ext cx="7560000" cy="360000"/>
          </a:xfrm>
          <a:effectLst/>
        </p:spPr>
        <p:txBody>
          <a:bodyPr lIns="0" tIns="0" rIns="0" bIns="0"/>
          <a:lstStyle>
            <a:lvl1pPr>
              <a:defRPr>
                <a:solidFill>
                  <a:schemeClr val="bg1"/>
                </a:solidFill>
              </a:defRPr>
            </a:lvl1pPr>
          </a:lstStyle>
          <a:p>
            <a:r>
              <a:rPr lang="en-US" smtClean="0">
                <a:solidFill>
                  <a:srgbClr val="000000"/>
                </a:solidFill>
              </a:rPr>
              <a:t>© Royal Albert Hall  |  Footer information goes here</a:t>
            </a:r>
            <a:endParaRPr lang="en-US" dirty="0">
              <a:solidFill>
                <a:srgbClr val="000000"/>
              </a:solidFill>
            </a:endParaRPr>
          </a:p>
        </p:txBody>
      </p:sp>
      <p:cxnSp>
        <p:nvCxnSpPr>
          <p:cNvPr id="6" name="Straight Connector 5"/>
          <p:cNvCxnSpPr/>
          <p:nvPr userDrawn="1"/>
        </p:nvCxnSpPr>
        <p:spPr>
          <a:xfrm>
            <a:off x="262748" y="1080000"/>
            <a:ext cx="8618506" cy="0"/>
          </a:xfrm>
          <a:prstGeom prst="line">
            <a:avLst/>
          </a:prstGeom>
          <a:ln>
            <a:solidFill>
              <a:schemeClr val="bg1"/>
            </a:solidFill>
          </a:ln>
          <a:effectLst/>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964971" y="218126"/>
            <a:ext cx="1022725" cy="796362"/>
          </a:xfrm>
          <a:prstGeom prst="rect">
            <a:avLst/>
          </a:prstGeom>
          <a:noFill/>
          <a:effectLst/>
        </p:spPr>
      </p:pic>
    </p:spTree>
    <p:extLst>
      <p:ext uri="{BB962C8B-B14F-4D97-AF65-F5344CB8AC3E}">
        <p14:creationId xmlns:p14="http://schemas.microsoft.com/office/powerpoint/2010/main" val="1270561892"/>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cSld name="RAH Title Slide - Whit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0000" y="360000"/>
            <a:ext cx="7560000" cy="576000"/>
          </a:xfrm>
          <a:effectLst/>
        </p:spPr>
        <p:txBody>
          <a:bodyPr/>
          <a:lstStyle>
            <a:lvl1pPr>
              <a:defRPr sz="2000">
                <a:solidFill>
                  <a:schemeClr val="bg1"/>
                </a:solidFill>
              </a:defRPr>
            </a:lvl1pPr>
          </a:lstStyle>
          <a:p>
            <a:r>
              <a:rPr lang="en-US" dirty="0" smtClean="0"/>
              <a:t>CLICK TO EDIT MASTER TITLE STYLE</a:t>
            </a:r>
            <a:endParaRPr lang="en-US" dirty="0"/>
          </a:p>
        </p:txBody>
      </p:sp>
      <p:sp>
        <p:nvSpPr>
          <p:cNvPr id="4" name="Footer Placeholder 3"/>
          <p:cNvSpPr>
            <a:spLocks noGrp="1"/>
          </p:cNvSpPr>
          <p:nvPr>
            <p:ph type="ftr" sz="quarter" idx="11"/>
          </p:nvPr>
        </p:nvSpPr>
        <p:spPr>
          <a:xfrm>
            <a:off x="270000" y="6300000"/>
            <a:ext cx="7560000" cy="360000"/>
          </a:xfrm>
          <a:effectLst/>
        </p:spPr>
        <p:txBody>
          <a:bodyPr lIns="0" tIns="0" rIns="0" bIns="0"/>
          <a:lstStyle>
            <a:lvl1pPr>
              <a:defRPr>
                <a:solidFill>
                  <a:schemeClr val="bg1"/>
                </a:solidFill>
              </a:defRPr>
            </a:lvl1pPr>
          </a:lstStyle>
          <a:p>
            <a:r>
              <a:rPr lang="en-US" smtClean="0">
                <a:solidFill>
                  <a:srgbClr val="000000"/>
                </a:solidFill>
              </a:rPr>
              <a:t>© Royal Albert Hall  |  Footer information goes here</a:t>
            </a:r>
            <a:endParaRPr lang="en-US" dirty="0">
              <a:solidFill>
                <a:srgbClr val="000000"/>
              </a:solidFill>
            </a:endParaRPr>
          </a:p>
        </p:txBody>
      </p:sp>
      <p:cxnSp>
        <p:nvCxnSpPr>
          <p:cNvPr id="6" name="Straight Connector 5"/>
          <p:cNvCxnSpPr/>
          <p:nvPr userDrawn="1"/>
        </p:nvCxnSpPr>
        <p:spPr>
          <a:xfrm>
            <a:off x="262748" y="1080000"/>
            <a:ext cx="8618506" cy="0"/>
          </a:xfrm>
          <a:prstGeom prst="line">
            <a:avLst/>
          </a:prstGeom>
          <a:ln>
            <a:solidFill>
              <a:schemeClr val="bg1"/>
            </a:solidFill>
          </a:ln>
          <a:effectLst/>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964971" y="218126"/>
            <a:ext cx="1022725" cy="796362"/>
          </a:xfrm>
          <a:prstGeom prst="rect">
            <a:avLst/>
          </a:prstGeom>
          <a:noFill/>
          <a:effectLst/>
        </p:spPr>
      </p:pic>
    </p:spTree>
    <p:extLst>
      <p:ext uri="{BB962C8B-B14F-4D97-AF65-F5344CB8AC3E}">
        <p14:creationId xmlns:p14="http://schemas.microsoft.com/office/powerpoint/2010/main" val="1170473181"/>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cSld name="RAH Title Slide - Whit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0000" y="360000"/>
            <a:ext cx="7560000" cy="576000"/>
          </a:xfrm>
          <a:effectLst/>
        </p:spPr>
        <p:txBody>
          <a:bodyPr/>
          <a:lstStyle>
            <a:lvl1pPr>
              <a:defRPr sz="2000">
                <a:solidFill>
                  <a:schemeClr val="bg1"/>
                </a:solidFill>
              </a:defRPr>
            </a:lvl1pPr>
          </a:lstStyle>
          <a:p>
            <a:r>
              <a:rPr lang="en-US" dirty="0" smtClean="0"/>
              <a:t>CLICK TO EDIT MASTER TITLE STYLE</a:t>
            </a:r>
            <a:endParaRPr lang="en-US" dirty="0"/>
          </a:p>
        </p:txBody>
      </p:sp>
      <p:sp>
        <p:nvSpPr>
          <p:cNvPr id="4" name="Footer Placeholder 3"/>
          <p:cNvSpPr>
            <a:spLocks noGrp="1"/>
          </p:cNvSpPr>
          <p:nvPr>
            <p:ph type="ftr" sz="quarter" idx="11"/>
          </p:nvPr>
        </p:nvSpPr>
        <p:spPr>
          <a:xfrm>
            <a:off x="270000" y="6300000"/>
            <a:ext cx="7560000" cy="360000"/>
          </a:xfrm>
          <a:effectLst/>
        </p:spPr>
        <p:txBody>
          <a:bodyPr lIns="0" tIns="0" rIns="0" bIns="0"/>
          <a:lstStyle>
            <a:lvl1pPr>
              <a:defRPr>
                <a:solidFill>
                  <a:schemeClr val="bg1"/>
                </a:solidFill>
              </a:defRPr>
            </a:lvl1pPr>
          </a:lstStyle>
          <a:p>
            <a:r>
              <a:rPr lang="en-US" smtClean="0">
                <a:solidFill>
                  <a:srgbClr val="000000"/>
                </a:solidFill>
              </a:rPr>
              <a:t>© Royal Albert Hall  |  Footer information goes here</a:t>
            </a:r>
            <a:endParaRPr lang="en-US" dirty="0">
              <a:solidFill>
                <a:srgbClr val="000000"/>
              </a:solidFill>
            </a:endParaRPr>
          </a:p>
        </p:txBody>
      </p:sp>
      <p:cxnSp>
        <p:nvCxnSpPr>
          <p:cNvPr id="6" name="Straight Connector 5"/>
          <p:cNvCxnSpPr/>
          <p:nvPr userDrawn="1"/>
        </p:nvCxnSpPr>
        <p:spPr>
          <a:xfrm>
            <a:off x="262748" y="1080000"/>
            <a:ext cx="8618506" cy="0"/>
          </a:xfrm>
          <a:prstGeom prst="line">
            <a:avLst/>
          </a:prstGeom>
          <a:ln>
            <a:solidFill>
              <a:schemeClr val="bg1"/>
            </a:solidFill>
          </a:ln>
          <a:effectLst/>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964971" y="218126"/>
            <a:ext cx="1022725" cy="796362"/>
          </a:xfrm>
          <a:prstGeom prst="rect">
            <a:avLst/>
          </a:prstGeom>
          <a:noFill/>
          <a:effectLst/>
        </p:spPr>
      </p:pic>
    </p:spTree>
    <p:extLst>
      <p:ext uri="{BB962C8B-B14F-4D97-AF65-F5344CB8AC3E}">
        <p14:creationId xmlns:p14="http://schemas.microsoft.com/office/powerpoint/2010/main" val="1514695802"/>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cSld name="RAH Title Slide - Whit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0000" y="360000"/>
            <a:ext cx="7560000" cy="576000"/>
          </a:xfrm>
          <a:effectLst/>
        </p:spPr>
        <p:txBody>
          <a:bodyPr/>
          <a:lstStyle>
            <a:lvl1pPr>
              <a:defRPr sz="2000">
                <a:solidFill>
                  <a:schemeClr val="bg1"/>
                </a:solidFill>
              </a:defRPr>
            </a:lvl1pPr>
          </a:lstStyle>
          <a:p>
            <a:r>
              <a:rPr lang="en-US" dirty="0" smtClean="0"/>
              <a:t>CLICK TO EDIT MASTER TITLE STYLE</a:t>
            </a:r>
            <a:endParaRPr lang="en-US" dirty="0"/>
          </a:p>
        </p:txBody>
      </p:sp>
      <p:sp>
        <p:nvSpPr>
          <p:cNvPr id="4" name="Footer Placeholder 3"/>
          <p:cNvSpPr>
            <a:spLocks noGrp="1"/>
          </p:cNvSpPr>
          <p:nvPr>
            <p:ph type="ftr" sz="quarter" idx="11"/>
          </p:nvPr>
        </p:nvSpPr>
        <p:spPr>
          <a:xfrm>
            <a:off x="270000" y="6300000"/>
            <a:ext cx="7560000" cy="360000"/>
          </a:xfrm>
          <a:effectLst/>
        </p:spPr>
        <p:txBody>
          <a:bodyPr lIns="0" tIns="0" rIns="0" bIns="0"/>
          <a:lstStyle>
            <a:lvl1pPr>
              <a:defRPr>
                <a:solidFill>
                  <a:schemeClr val="bg1"/>
                </a:solidFill>
              </a:defRPr>
            </a:lvl1pPr>
          </a:lstStyle>
          <a:p>
            <a:r>
              <a:rPr lang="en-US" smtClean="0">
                <a:solidFill>
                  <a:srgbClr val="000000"/>
                </a:solidFill>
              </a:rPr>
              <a:t>© Royal Albert Hall  |  Footer information goes here</a:t>
            </a:r>
            <a:endParaRPr lang="en-US" dirty="0">
              <a:solidFill>
                <a:srgbClr val="000000"/>
              </a:solidFill>
            </a:endParaRPr>
          </a:p>
        </p:txBody>
      </p:sp>
      <p:cxnSp>
        <p:nvCxnSpPr>
          <p:cNvPr id="6" name="Straight Connector 5"/>
          <p:cNvCxnSpPr/>
          <p:nvPr userDrawn="1"/>
        </p:nvCxnSpPr>
        <p:spPr>
          <a:xfrm>
            <a:off x="262748" y="1080000"/>
            <a:ext cx="8618506" cy="0"/>
          </a:xfrm>
          <a:prstGeom prst="line">
            <a:avLst/>
          </a:prstGeom>
          <a:ln>
            <a:solidFill>
              <a:schemeClr val="bg1"/>
            </a:solidFill>
          </a:ln>
          <a:effectLst/>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964971" y="218126"/>
            <a:ext cx="1022725" cy="796362"/>
          </a:xfrm>
          <a:prstGeom prst="rect">
            <a:avLst/>
          </a:prstGeom>
          <a:noFill/>
          <a:effectLst/>
        </p:spPr>
      </p:pic>
    </p:spTree>
    <p:extLst>
      <p:ext uri="{BB962C8B-B14F-4D97-AF65-F5344CB8AC3E}">
        <p14:creationId xmlns:p14="http://schemas.microsoft.com/office/powerpoint/2010/main" val="3539739578"/>
      </p:ext>
    </p:extLst>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cSld name="RAH Title Slide - Whit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0000" y="360000"/>
            <a:ext cx="7560000" cy="576000"/>
          </a:xfrm>
          <a:effectLst/>
        </p:spPr>
        <p:txBody>
          <a:bodyPr/>
          <a:lstStyle>
            <a:lvl1pPr>
              <a:defRPr sz="2000">
                <a:solidFill>
                  <a:schemeClr val="bg1"/>
                </a:solidFill>
              </a:defRPr>
            </a:lvl1pPr>
          </a:lstStyle>
          <a:p>
            <a:r>
              <a:rPr lang="en-US" dirty="0" smtClean="0"/>
              <a:t>CLICK TO EDIT MASTER TITLE STYLE</a:t>
            </a:r>
            <a:endParaRPr lang="en-US" dirty="0"/>
          </a:p>
        </p:txBody>
      </p:sp>
      <p:sp>
        <p:nvSpPr>
          <p:cNvPr id="4" name="Footer Placeholder 3"/>
          <p:cNvSpPr>
            <a:spLocks noGrp="1"/>
          </p:cNvSpPr>
          <p:nvPr>
            <p:ph type="ftr" sz="quarter" idx="11"/>
          </p:nvPr>
        </p:nvSpPr>
        <p:spPr>
          <a:xfrm>
            <a:off x="270000" y="6300000"/>
            <a:ext cx="7560000" cy="360000"/>
          </a:xfrm>
          <a:effectLst/>
        </p:spPr>
        <p:txBody>
          <a:bodyPr lIns="0" tIns="0" rIns="0" bIns="0"/>
          <a:lstStyle>
            <a:lvl1pPr>
              <a:defRPr>
                <a:solidFill>
                  <a:schemeClr val="bg1"/>
                </a:solidFill>
              </a:defRPr>
            </a:lvl1pPr>
          </a:lstStyle>
          <a:p>
            <a:r>
              <a:rPr lang="en-US" smtClean="0">
                <a:solidFill>
                  <a:srgbClr val="000000"/>
                </a:solidFill>
              </a:rPr>
              <a:t>© Royal Albert Hall  |  Footer information goes here</a:t>
            </a:r>
            <a:endParaRPr lang="en-US" dirty="0">
              <a:solidFill>
                <a:srgbClr val="000000"/>
              </a:solidFill>
            </a:endParaRPr>
          </a:p>
        </p:txBody>
      </p:sp>
      <p:cxnSp>
        <p:nvCxnSpPr>
          <p:cNvPr id="6" name="Straight Connector 5"/>
          <p:cNvCxnSpPr/>
          <p:nvPr userDrawn="1"/>
        </p:nvCxnSpPr>
        <p:spPr>
          <a:xfrm>
            <a:off x="262748" y="1080000"/>
            <a:ext cx="8618506" cy="0"/>
          </a:xfrm>
          <a:prstGeom prst="line">
            <a:avLst/>
          </a:prstGeom>
          <a:ln>
            <a:solidFill>
              <a:schemeClr val="bg1"/>
            </a:solidFill>
          </a:ln>
          <a:effectLst/>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964971" y="218126"/>
            <a:ext cx="1022725" cy="796362"/>
          </a:xfrm>
          <a:prstGeom prst="rect">
            <a:avLst/>
          </a:prstGeom>
          <a:noFill/>
          <a:effectLst/>
        </p:spPr>
      </p:pic>
    </p:spTree>
    <p:extLst>
      <p:ext uri="{BB962C8B-B14F-4D97-AF65-F5344CB8AC3E}">
        <p14:creationId xmlns:p14="http://schemas.microsoft.com/office/powerpoint/2010/main" val="1638181403"/>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RAH Welcome Title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a:xfrm>
            <a:off x="269999" y="6300000"/>
            <a:ext cx="5940000" cy="360000"/>
          </a:xfrm>
        </p:spPr>
        <p:txBody>
          <a:bodyPr/>
          <a:lstStyle>
            <a:lvl1pPr>
              <a:defRPr sz="800"/>
            </a:lvl1pPr>
          </a:lstStyle>
          <a:p>
            <a:r>
              <a:rPr lang="en-US" dirty="0" smtClean="0">
                <a:solidFill>
                  <a:srgbClr val="FFFFFF"/>
                </a:solidFill>
              </a:rPr>
              <a:t>© Royal Albert Hall  |  Footer information goes here</a:t>
            </a:r>
            <a:endParaRPr lang="en-US" dirty="0">
              <a:solidFill>
                <a:srgbClr val="FFFFFF"/>
              </a:solidFill>
            </a:endParaRPr>
          </a:p>
        </p:txBody>
      </p:sp>
      <p:sp>
        <p:nvSpPr>
          <p:cNvPr id="2" name="Title 1" title="ROYAL ALBERT HALL"/>
          <p:cNvSpPr>
            <a:spLocks noGrp="1"/>
          </p:cNvSpPr>
          <p:nvPr>
            <p:ph type="ctrTitle" hasCustomPrompt="1"/>
          </p:nvPr>
        </p:nvSpPr>
        <p:spPr>
          <a:xfrm>
            <a:off x="269999" y="958129"/>
            <a:ext cx="8605060" cy="4941742"/>
          </a:xfrm>
        </p:spPr>
        <p:txBody>
          <a:bodyPr wrap="square" lIns="0" tIns="0" rIns="0" bIns="0" anchor="ctr" anchorCtr="0"/>
          <a:lstStyle>
            <a:lvl1pPr algn="ctr">
              <a:defRPr sz="10000"/>
            </a:lvl1pPr>
          </a:lstStyle>
          <a:p>
            <a:r>
              <a:rPr lang="en-US" dirty="0" smtClean="0"/>
              <a:t>TITLE</a:t>
            </a:r>
            <a:endParaRPr lang="en-US" dirty="0"/>
          </a:p>
        </p:txBody>
      </p:sp>
    </p:spTree>
    <p:extLst>
      <p:ext uri="{BB962C8B-B14F-4D97-AF65-F5344CB8AC3E}">
        <p14:creationId xmlns:p14="http://schemas.microsoft.com/office/powerpoint/2010/main" val="1959816310"/>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5.xml"/></Relationships>
</file>

<file path=ppt/slideMasters/_rels/slideMaster6.xml.rels><?xml version="1.0" encoding="UTF-8" standalone="yes"?>
<Relationships xmlns="http://schemas.openxmlformats.org/package/2006/relationships"><Relationship Id="rId2" Type="http://schemas.openxmlformats.org/officeDocument/2006/relationships/theme" Target="../theme/theme6.xml"/><Relationship Id="rId1" Type="http://schemas.openxmlformats.org/officeDocument/2006/relationships/slideLayout" Target="../slideLayouts/slideLayout6.xml"/></Relationships>
</file>

<file path=ppt/slideMasters/_rels/slideMaster7.xml.rels><?xml version="1.0" encoding="UTF-8" standalone="yes"?>
<Relationships xmlns="http://schemas.openxmlformats.org/package/2006/relationships"><Relationship Id="rId2" Type="http://schemas.openxmlformats.org/officeDocument/2006/relationships/theme" Target="../theme/theme7.xml"/><Relationship Id="rId1" Type="http://schemas.openxmlformats.org/officeDocument/2006/relationships/slideLayout" Target="../slideLayouts/slideLayout7.xml"/></Relationships>
</file>

<file path=ppt/slideMasters/_rels/slideMaster8.xml.rels><?xml version="1.0" encoding="UTF-8" standalone="yes"?>
<Relationships xmlns="http://schemas.openxmlformats.org/package/2006/relationships"><Relationship Id="rId2" Type="http://schemas.openxmlformats.org/officeDocument/2006/relationships/theme" Target="../theme/theme8.xml"/><Relationship Id="rId1" Type="http://schemas.openxmlformats.org/officeDocument/2006/relationships/slideLayout" Target="../slideLayouts/slideLayout8.xml"/></Relationships>
</file>

<file path=ppt/slideMasters/_rels/slideMaster9.xml.rels><?xml version="1.0" encoding="UTF-8" standalone="yes"?>
<Relationships xmlns="http://schemas.openxmlformats.org/package/2006/relationships"><Relationship Id="rId2" Type="http://schemas.openxmlformats.org/officeDocument/2006/relationships/theme" Target="../theme/theme9.xml"/><Relationship Id="rId1" Type="http://schemas.openxmlformats.org/officeDocument/2006/relationships/slideLayout" Target="../slideLayouts/slideLayout9.xml"/></Relationships>
</file>

<file path=ppt/slideMasters/_rels/slideMaster10.xml.rels><?xml version="1.0" encoding="UTF-8" standalone="yes"?>
<Relationships xmlns="http://schemas.openxmlformats.org/package/2006/relationships"><Relationship Id="rId2" Type="http://schemas.openxmlformats.org/officeDocument/2006/relationships/theme" Target="../theme/theme10.xml"/><Relationship Id="rId1" Type="http://schemas.openxmlformats.org/officeDocument/2006/relationships/slideLayout" Target="../slideLayouts/slideLayout10.xml"/></Relationships>
</file>

<file path=ppt/slideMasters/_rels/slideMaster11.xml.rels><?xml version="1.0" encoding="UTF-8" standalone="yes"?>
<Relationships xmlns="http://schemas.openxmlformats.org/package/2006/relationships"><Relationship Id="rId2" Type="http://schemas.openxmlformats.org/officeDocument/2006/relationships/theme" Target="../theme/theme11.xml"/><Relationship Id="rId1" Type="http://schemas.openxmlformats.org/officeDocument/2006/relationships/slideLayout" Target="../slideLayouts/slideLayout11.xml"/></Relationships>
</file>

<file path=ppt/slideMasters/_rels/slideMaster12.xml.rels><?xml version="1.0" encoding="UTF-8" standalone="yes"?>
<Relationships xmlns="http://schemas.openxmlformats.org/package/2006/relationships"><Relationship Id="rId2" Type="http://schemas.openxmlformats.org/officeDocument/2006/relationships/theme" Target="../theme/theme12.xml"/><Relationship Id="rId1" Type="http://schemas.openxmlformats.org/officeDocument/2006/relationships/slideLayout" Target="../slideLayouts/slideLayout12.xml"/></Relationships>
</file>

<file path=ppt/slideMasters/_rels/slideMaster13.xml.rels><?xml version="1.0" encoding="UTF-8" standalone="yes"?>
<Relationships xmlns="http://schemas.openxmlformats.org/package/2006/relationships"><Relationship Id="rId2" Type="http://schemas.openxmlformats.org/officeDocument/2006/relationships/theme" Target="../theme/theme13.xml"/><Relationship Id="rId1" Type="http://schemas.openxmlformats.org/officeDocument/2006/relationships/slideLayout" Target="../slideLayouts/slideLayout13.xml"/></Relationships>
</file>

<file path=ppt/slideMasters/_rels/slideMaster14.xml.rels><?xml version="1.0" encoding="UTF-8" standalone="yes"?>
<Relationships xmlns="http://schemas.openxmlformats.org/package/2006/relationships"><Relationship Id="rId2" Type="http://schemas.openxmlformats.org/officeDocument/2006/relationships/theme" Target="../theme/theme14.xml"/><Relationship Id="rId1" Type="http://schemas.openxmlformats.org/officeDocument/2006/relationships/slideLayout" Target="../slideLayouts/slideLayout14.xml"/></Relationships>
</file>

<file path=ppt/slideMasters/_rels/slideMaster15.xml.rels><?xml version="1.0" encoding="UTF-8" standalone="yes"?>
<Relationships xmlns="http://schemas.openxmlformats.org/package/2006/relationships"><Relationship Id="rId2" Type="http://schemas.openxmlformats.org/officeDocument/2006/relationships/theme" Target="../theme/theme15.xml"/><Relationship Id="rId1" Type="http://schemas.openxmlformats.org/officeDocument/2006/relationships/slideLayout" Target="../slideLayouts/slideLayout15.xml"/></Relationships>
</file>

<file path=ppt/slideMasters/_rels/slideMaster16.xml.rels><?xml version="1.0" encoding="UTF-8" standalone="yes"?>
<Relationships xmlns="http://schemas.openxmlformats.org/package/2006/relationships"><Relationship Id="rId2" Type="http://schemas.openxmlformats.org/officeDocument/2006/relationships/theme" Target="../theme/theme16.xml"/><Relationship Id="rId1" Type="http://schemas.openxmlformats.org/officeDocument/2006/relationships/slideLayout" Target="../slideLayouts/slideLayout16.xml"/></Relationships>
</file>

<file path=ppt/slideMasters/_rels/slideMaster17.xml.rels><?xml version="1.0" encoding="UTF-8" standalone="yes"?>
<Relationships xmlns="http://schemas.openxmlformats.org/package/2006/relationships"><Relationship Id="rId2" Type="http://schemas.openxmlformats.org/officeDocument/2006/relationships/theme" Target="../theme/theme17.xml"/><Relationship Id="rId1" Type="http://schemas.openxmlformats.org/officeDocument/2006/relationships/slideLayout" Target="../slideLayouts/slideLayout17.xml"/></Relationships>
</file>

<file path=ppt/slideMasters/_rels/slideMaster18.xml.rels><?xml version="1.0" encoding="UTF-8" standalone="yes"?>
<Relationships xmlns="http://schemas.openxmlformats.org/package/2006/relationships"><Relationship Id="rId2" Type="http://schemas.openxmlformats.org/officeDocument/2006/relationships/theme" Target="../theme/theme18.xml"/><Relationship Id="rId1" Type="http://schemas.openxmlformats.org/officeDocument/2006/relationships/slideLayout" Target="../slideLayouts/slideLayout18.xml"/></Relationships>
</file>

<file path=ppt/slideMasters/_rels/slideMaster19.xml.rels><?xml version="1.0" encoding="UTF-8" standalone="yes"?>
<Relationships xmlns="http://schemas.openxmlformats.org/package/2006/relationships"><Relationship Id="rId2" Type="http://schemas.openxmlformats.org/officeDocument/2006/relationships/theme" Target="../theme/theme19.xml"/><Relationship Id="rId1" Type="http://schemas.openxmlformats.org/officeDocument/2006/relationships/slideLayout" Target="../slideLayouts/slideLayout19.xml"/></Relationships>
</file>

<file path=ppt/slideMasters/_rels/slideMaster20.xml.rels><?xml version="1.0" encoding="UTF-8" standalone="yes"?>
<Relationships xmlns="http://schemas.openxmlformats.org/package/2006/relationships"><Relationship Id="rId2" Type="http://schemas.openxmlformats.org/officeDocument/2006/relationships/theme" Target="../theme/theme20.xml"/><Relationship Id="rId1" Type="http://schemas.openxmlformats.org/officeDocument/2006/relationships/slideLayout" Target="../slideLayouts/slideLayout20.xml"/></Relationships>
</file>

<file path=ppt/slideMasters/_rels/slideMaster21.xml.rels><?xml version="1.0" encoding="UTF-8" standalone="yes"?>
<Relationships xmlns="http://schemas.openxmlformats.org/package/2006/relationships"><Relationship Id="rId2" Type="http://schemas.openxmlformats.org/officeDocument/2006/relationships/theme" Target="../theme/theme21.xml"/><Relationship Id="rId1" Type="http://schemas.openxmlformats.org/officeDocument/2006/relationships/slideLayout" Target="../slideLayouts/slideLayout21.xml"/></Relationships>
</file>

<file path=ppt/slideMasters/_rels/slideMaster22.xml.rels><?xml version="1.0" encoding="UTF-8" standalone="yes"?>
<Relationships xmlns="http://schemas.openxmlformats.org/package/2006/relationships"><Relationship Id="rId2" Type="http://schemas.openxmlformats.org/officeDocument/2006/relationships/theme" Target="../theme/theme22.xml"/><Relationship Id="rId1" Type="http://schemas.openxmlformats.org/officeDocument/2006/relationships/slideLayout" Target="../slideLayouts/slideLayout22.xml"/></Relationships>
</file>

<file path=ppt/slideMasters/_rels/slideMaster23.xml.rels><?xml version="1.0" encoding="UTF-8" standalone="yes"?>
<Relationships xmlns="http://schemas.openxmlformats.org/package/2006/relationships"><Relationship Id="rId2" Type="http://schemas.openxmlformats.org/officeDocument/2006/relationships/theme" Target="../theme/theme23.xml"/><Relationship Id="rId1" Type="http://schemas.openxmlformats.org/officeDocument/2006/relationships/slideLayout" Target="../slideLayouts/slideLayout23.xml"/></Relationships>
</file>

<file path=ppt/slideMasters/_rels/slideMaster24.xml.rels><?xml version="1.0" encoding="UTF-8" standalone="yes"?>
<Relationships xmlns="http://schemas.openxmlformats.org/package/2006/relationships"><Relationship Id="rId2" Type="http://schemas.openxmlformats.org/officeDocument/2006/relationships/theme" Target="../theme/theme24.xml"/><Relationship Id="rId1" Type="http://schemas.openxmlformats.org/officeDocument/2006/relationships/slideLayout" Target="../slideLayouts/slideLayout2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457200"/>
            <a:fld id="{6E8AC5F1-3AEA-43F3-80F9-620F033E9689}" type="datetime1">
              <a:rPr lang="en-US" smtClean="0">
                <a:solidFill>
                  <a:prstClr val="black">
                    <a:tint val="75000"/>
                  </a:prstClr>
                </a:solidFill>
              </a:rPr>
              <a:pPr defTabSz="457200"/>
              <a:t>11/14/2016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457200"/>
            <a:r>
              <a:rPr lang="en-US" dirty="0" smtClean="0">
                <a:solidFill>
                  <a:prstClr val="black">
                    <a:tint val="75000"/>
                  </a:prstClr>
                </a:solidFill>
              </a:rPr>
              <a:t>#TECDublin16</a:t>
            </a:r>
          </a:p>
        </p:txBody>
      </p:sp>
    </p:spTree>
    <p:extLst>
      <p:ext uri="{BB962C8B-B14F-4D97-AF65-F5344CB8AC3E}">
        <p14:creationId xmlns:p14="http://schemas.microsoft.com/office/powerpoint/2010/main" val="2338157533"/>
      </p:ext>
    </p:extLst>
  </p:cSld>
  <p:clrMap bg1="lt1" tx1="dk1" bg2="lt2" tx2="dk2" accent1="accent1" accent2="accent2" accent3="accent3" accent4="accent4" accent5="accent5" accent6="accent6" hlink="hlink" folHlink="folHlink"/>
  <p:sldLayoutIdLst>
    <p:sldLayoutId id="2147483673" r:id="rId1"/>
  </p:sldLayoutIdLst>
  <p:timing>
    <p:tnLst>
      <p:par>
        <p:cTn id="1" dur="indefinite" restart="never" nodeType="tmRoot"/>
      </p:par>
    </p:tnLst>
  </p:timing>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D0E22C87-1B4A-4370-BD11-1396021D827E}" type="datetime1">
              <a:rPr lang="en-US" smtClean="0">
                <a:solidFill>
                  <a:prstClr val="black">
                    <a:tint val="75000"/>
                  </a:prstClr>
                </a:solidFill>
              </a:rPr>
              <a:pPr defTabSz="457200"/>
              <a:t>11/14/2016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a:r>
              <a:rPr lang="en-US" dirty="0" smtClean="0">
                <a:solidFill>
                  <a:prstClr val="black">
                    <a:tint val="75000"/>
                  </a:prstClr>
                </a:solidFill>
              </a:rPr>
              <a:t>#TECDublin16</a:t>
            </a:r>
          </a:p>
          <a:p>
            <a:pPr defTabSz="457200"/>
            <a:endParaRPr lang="en-US" dirty="0">
              <a:solidFill>
                <a:prstClr val="black">
                  <a:tint val="75000"/>
                </a:prstClr>
              </a:solidFill>
            </a:endParaRPr>
          </a:p>
        </p:txBody>
      </p:sp>
    </p:spTree>
    <p:extLst>
      <p:ext uri="{BB962C8B-B14F-4D97-AF65-F5344CB8AC3E}">
        <p14:creationId xmlns:p14="http://schemas.microsoft.com/office/powerpoint/2010/main" val="2143286973"/>
      </p:ext>
    </p:extLst>
  </p:cSld>
  <p:clrMap bg1="lt1" tx1="dk1" bg2="lt2" tx2="dk2" accent1="accent1" accent2="accent2" accent3="accent3" accent4="accent4" accent5="accent5" accent6="accent6" hlink="hlink" folHlink="folHlink"/>
  <p:sldLayoutIdLst>
    <p:sldLayoutId id="2147483675"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457200"/>
            <a:fld id="{6E8AC5F1-3AEA-43F3-80F9-620F033E9689}" type="datetime1">
              <a:rPr lang="en-US" smtClean="0">
                <a:solidFill>
                  <a:prstClr val="black">
                    <a:tint val="75000"/>
                  </a:prstClr>
                </a:solidFill>
              </a:rPr>
              <a:pPr defTabSz="457200"/>
              <a:t>11/14/2016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457200"/>
            <a:r>
              <a:rPr lang="en-US" dirty="0" smtClean="0">
                <a:solidFill>
                  <a:prstClr val="black">
                    <a:tint val="75000"/>
                  </a:prstClr>
                </a:solidFill>
              </a:rPr>
              <a:t>#TECDublin16</a:t>
            </a:r>
          </a:p>
        </p:txBody>
      </p:sp>
    </p:spTree>
    <p:extLst>
      <p:ext uri="{BB962C8B-B14F-4D97-AF65-F5344CB8AC3E}">
        <p14:creationId xmlns:p14="http://schemas.microsoft.com/office/powerpoint/2010/main" val="2527893169"/>
      </p:ext>
    </p:extLst>
  </p:cSld>
  <p:clrMap bg1="lt1" tx1="dk1" bg2="lt2" tx2="dk2" accent1="accent1" accent2="accent2" accent3="accent3" accent4="accent4" accent5="accent5" accent6="accent6" hlink="hlink" folHlink="folHlink"/>
  <p:sldLayoutIdLst>
    <p:sldLayoutId id="2147483677" r:id="rId1"/>
  </p:sldLayoutIdLst>
  <p:timing>
    <p:tnLst>
      <p:par>
        <p:cTn id="1" dur="indefinite" restart="never" nodeType="tmRoot"/>
      </p:par>
    </p:tnLst>
  </p:timing>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D0E22C87-1B4A-4370-BD11-1396021D827E}" type="datetime1">
              <a:rPr lang="en-US" smtClean="0">
                <a:solidFill>
                  <a:prstClr val="black">
                    <a:tint val="75000"/>
                  </a:prstClr>
                </a:solidFill>
              </a:rPr>
              <a:pPr defTabSz="457200"/>
              <a:t>11/14/2016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a:r>
              <a:rPr lang="en-US" dirty="0" smtClean="0">
                <a:solidFill>
                  <a:prstClr val="black">
                    <a:tint val="75000"/>
                  </a:prstClr>
                </a:solidFill>
              </a:rPr>
              <a:t>#TECDublin16</a:t>
            </a:r>
          </a:p>
          <a:p>
            <a:pPr defTabSz="457200"/>
            <a:endParaRPr lang="en-US" dirty="0">
              <a:solidFill>
                <a:prstClr val="black">
                  <a:tint val="75000"/>
                </a:prstClr>
              </a:solidFill>
            </a:endParaRPr>
          </a:p>
        </p:txBody>
      </p:sp>
    </p:spTree>
    <p:extLst>
      <p:ext uri="{BB962C8B-B14F-4D97-AF65-F5344CB8AC3E}">
        <p14:creationId xmlns:p14="http://schemas.microsoft.com/office/powerpoint/2010/main" val="3224927809"/>
      </p:ext>
    </p:extLst>
  </p:cSld>
  <p:clrMap bg1="lt1" tx1="dk1" bg2="lt2" tx2="dk2" accent1="accent1" accent2="accent2" accent3="accent3" accent4="accent4" accent5="accent5" accent6="accent6" hlink="hlink" folHlink="folHlink"/>
  <p:sldLayoutIdLst>
    <p:sldLayoutId id="2147483679"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0000" y="360000"/>
            <a:ext cx="7560000" cy="360000"/>
          </a:xfrm>
          <a:prstGeom prst="rect">
            <a:avLst/>
          </a:prstGeom>
          <a:effectLst>
            <a:outerShdw blurRad="50800" dir="14400000">
              <a:srgbClr val="000000">
                <a:alpha val="60000"/>
              </a:srgbClr>
            </a:outerShdw>
          </a:effectLst>
        </p:spPr>
        <p:txBody>
          <a:bodyPr vert="horz" lIns="0" tIns="0" rIns="0" bIns="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270000" y="2160000"/>
            <a:ext cx="7560000" cy="3600000"/>
          </a:xfrm>
          <a:prstGeom prst="rect">
            <a:avLst/>
          </a:prstGeom>
          <a:effectLst>
            <a:outerShdw blurRad="50800" dir="14400000">
              <a:srgbClr val="000000">
                <a:alpha val="40000"/>
              </a:srgbClr>
            </a:outerShdw>
          </a:effectLst>
        </p:spPr>
        <p:txBody>
          <a:bodyPr vert="horz" lIns="0" tIns="0" rIns="0" bIns="0" rtlCol="0" anchor="t" anchorCtr="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270000" y="6300000"/>
            <a:ext cx="7560000" cy="360000"/>
          </a:xfrm>
          <a:prstGeom prst="rect">
            <a:avLst/>
          </a:prstGeom>
        </p:spPr>
        <p:txBody>
          <a:bodyPr vert="horz" lIns="0" tIns="0" rIns="0" bIns="0" rtlCol="0" anchor="b"/>
          <a:lstStyle>
            <a:lvl1pPr algn="l">
              <a:defRPr sz="800">
                <a:solidFill>
                  <a:schemeClr val="tx1"/>
                </a:solidFill>
              </a:defRPr>
            </a:lvl1pPr>
          </a:lstStyle>
          <a:p>
            <a:pPr defTabSz="457200"/>
            <a:r>
              <a:rPr lang="en-US" smtClean="0">
                <a:solidFill>
                  <a:srgbClr val="FFFFFF"/>
                </a:solidFill>
              </a:rPr>
              <a:t>© Royal Albert Hall  |  Footer information goes here</a:t>
            </a:r>
            <a:endParaRPr lang="en-US" dirty="0">
              <a:solidFill>
                <a:srgbClr val="FFFFFF"/>
              </a:solidFill>
            </a:endParaRPr>
          </a:p>
        </p:txBody>
      </p:sp>
    </p:spTree>
    <p:extLst>
      <p:ext uri="{BB962C8B-B14F-4D97-AF65-F5344CB8AC3E}">
        <p14:creationId xmlns:p14="http://schemas.microsoft.com/office/powerpoint/2010/main" val="3970363334"/>
      </p:ext>
    </p:extLst>
  </p:cSld>
  <p:clrMap bg1="dk1" tx1="lt1" bg2="dk2" tx2="lt2" accent1="accent1" accent2="accent2" accent3="accent3" accent4="accent4" accent5="accent5" accent6="accent6" hlink="hlink" folHlink="folHlink"/>
  <p:sldLayoutIdLst>
    <p:sldLayoutId id="2147483681" r:id="rId1"/>
  </p:sldLayoutIdLst>
  <p:timing>
    <p:tnLst>
      <p:par>
        <p:cTn id="1" dur="indefinite" restart="never" nodeType="tmRoot"/>
      </p:par>
    </p:tnLst>
  </p:timing>
  <p:hf sldNum="0" hdr="0" dt="0"/>
  <p:txStyles>
    <p:titleStyle>
      <a:lvl1pPr algn="l" defTabSz="457200" rtl="0" eaLnBrk="1" latinLnBrk="0" hangingPunct="1">
        <a:spcBef>
          <a:spcPct val="0"/>
        </a:spcBef>
        <a:buNone/>
        <a:defRPr sz="24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Tx/>
        <a:buFont typeface="Arial" charset="0"/>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Tx/>
        <a:buFont typeface="Arial" charset="0"/>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Tx/>
        <a:buFont typeface="Arial" charset="0"/>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Tx/>
        <a:buFont typeface="Arial" charset="0"/>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Tx/>
        <a:buFont typeface="Arial" charset="0"/>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0000" y="360000"/>
            <a:ext cx="7560000" cy="360000"/>
          </a:xfrm>
          <a:prstGeom prst="rect">
            <a:avLst/>
          </a:prstGeom>
          <a:effectLst>
            <a:outerShdw blurRad="50800" dir="14400000">
              <a:srgbClr val="000000">
                <a:alpha val="60000"/>
              </a:srgbClr>
            </a:outerShdw>
          </a:effectLst>
        </p:spPr>
        <p:txBody>
          <a:bodyPr vert="horz" lIns="0" tIns="0" rIns="0" bIns="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270000" y="2160000"/>
            <a:ext cx="7560000" cy="3600000"/>
          </a:xfrm>
          <a:prstGeom prst="rect">
            <a:avLst/>
          </a:prstGeom>
          <a:effectLst>
            <a:outerShdw blurRad="50800" dir="14400000">
              <a:srgbClr val="000000">
                <a:alpha val="40000"/>
              </a:srgbClr>
            </a:outerShdw>
          </a:effectLst>
        </p:spPr>
        <p:txBody>
          <a:bodyPr vert="horz" lIns="0" tIns="0" rIns="0" bIns="0" rtlCol="0" anchor="t" anchorCtr="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270000" y="6300000"/>
            <a:ext cx="7560000" cy="360000"/>
          </a:xfrm>
          <a:prstGeom prst="rect">
            <a:avLst/>
          </a:prstGeom>
        </p:spPr>
        <p:txBody>
          <a:bodyPr vert="horz" lIns="0" tIns="0" rIns="0" bIns="0" rtlCol="0" anchor="b"/>
          <a:lstStyle>
            <a:lvl1pPr algn="l">
              <a:defRPr sz="800">
                <a:solidFill>
                  <a:schemeClr val="tx1"/>
                </a:solidFill>
              </a:defRPr>
            </a:lvl1pPr>
          </a:lstStyle>
          <a:p>
            <a:pPr defTabSz="457200"/>
            <a:r>
              <a:rPr lang="en-US" smtClean="0">
                <a:solidFill>
                  <a:srgbClr val="FFFFFF"/>
                </a:solidFill>
              </a:rPr>
              <a:t>© Royal Albert Hall  |  Footer information goes here</a:t>
            </a:r>
            <a:endParaRPr lang="en-US" dirty="0">
              <a:solidFill>
                <a:srgbClr val="FFFFFF"/>
              </a:solidFill>
            </a:endParaRPr>
          </a:p>
        </p:txBody>
      </p:sp>
    </p:spTree>
    <p:extLst>
      <p:ext uri="{BB962C8B-B14F-4D97-AF65-F5344CB8AC3E}">
        <p14:creationId xmlns:p14="http://schemas.microsoft.com/office/powerpoint/2010/main" val="1634722188"/>
      </p:ext>
    </p:extLst>
  </p:cSld>
  <p:clrMap bg1="dk1" tx1="lt1" bg2="dk2" tx2="lt2" accent1="accent1" accent2="accent2" accent3="accent3" accent4="accent4" accent5="accent5" accent6="accent6" hlink="hlink" folHlink="folHlink"/>
  <p:sldLayoutIdLst>
    <p:sldLayoutId id="2147483683" r:id="rId1"/>
  </p:sldLayoutIdLst>
  <p:timing>
    <p:tnLst>
      <p:par>
        <p:cTn id="1" dur="indefinite" restart="never" nodeType="tmRoot"/>
      </p:par>
    </p:tnLst>
  </p:timing>
  <p:hf sldNum="0" hdr="0" dt="0"/>
  <p:txStyles>
    <p:titleStyle>
      <a:lvl1pPr algn="l" defTabSz="457200" rtl="0" eaLnBrk="1" latinLnBrk="0" hangingPunct="1">
        <a:spcBef>
          <a:spcPct val="0"/>
        </a:spcBef>
        <a:buNone/>
        <a:defRPr sz="24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Tx/>
        <a:buFont typeface="Arial" charset="0"/>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Tx/>
        <a:buFont typeface="Arial" charset="0"/>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Tx/>
        <a:buFont typeface="Arial" charset="0"/>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Tx/>
        <a:buFont typeface="Arial" charset="0"/>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Tx/>
        <a:buFont typeface="Arial" charset="0"/>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0000" y="360000"/>
            <a:ext cx="7560000" cy="360000"/>
          </a:xfrm>
          <a:prstGeom prst="rect">
            <a:avLst/>
          </a:prstGeom>
          <a:effectLst>
            <a:outerShdw blurRad="50800" dir="14400000">
              <a:srgbClr val="000000">
                <a:alpha val="60000"/>
              </a:srgbClr>
            </a:outerShdw>
          </a:effectLst>
        </p:spPr>
        <p:txBody>
          <a:bodyPr vert="horz" lIns="0" tIns="0" rIns="0" bIns="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270000" y="2160000"/>
            <a:ext cx="7560000" cy="3600000"/>
          </a:xfrm>
          <a:prstGeom prst="rect">
            <a:avLst/>
          </a:prstGeom>
          <a:effectLst>
            <a:outerShdw blurRad="50800" dir="14400000">
              <a:srgbClr val="000000">
                <a:alpha val="40000"/>
              </a:srgbClr>
            </a:outerShdw>
          </a:effectLst>
        </p:spPr>
        <p:txBody>
          <a:bodyPr vert="horz" lIns="0" tIns="0" rIns="0" bIns="0" rtlCol="0" anchor="t" anchorCtr="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270000" y="6300000"/>
            <a:ext cx="7560000" cy="360000"/>
          </a:xfrm>
          <a:prstGeom prst="rect">
            <a:avLst/>
          </a:prstGeom>
        </p:spPr>
        <p:txBody>
          <a:bodyPr vert="horz" lIns="0" tIns="0" rIns="0" bIns="0" rtlCol="0" anchor="b"/>
          <a:lstStyle>
            <a:lvl1pPr algn="l">
              <a:defRPr sz="800">
                <a:solidFill>
                  <a:schemeClr val="tx1"/>
                </a:solidFill>
              </a:defRPr>
            </a:lvl1pPr>
          </a:lstStyle>
          <a:p>
            <a:pPr defTabSz="457200"/>
            <a:r>
              <a:rPr lang="en-US" smtClean="0">
                <a:solidFill>
                  <a:srgbClr val="FFFFFF"/>
                </a:solidFill>
              </a:rPr>
              <a:t>© Royal Albert Hall  |  Footer information goes here</a:t>
            </a:r>
            <a:endParaRPr lang="en-US" dirty="0">
              <a:solidFill>
                <a:srgbClr val="FFFFFF"/>
              </a:solidFill>
            </a:endParaRPr>
          </a:p>
        </p:txBody>
      </p:sp>
    </p:spTree>
    <p:extLst>
      <p:ext uri="{BB962C8B-B14F-4D97-AF65-F5344CB8AC3E}">
        <p14:creationId xmlns:p14="http://schemas.microsoft.com/office/powerpoint/2010/main" val="2865773417"/>
      </p:ext>
    </p:extLst>
  </p:cSld>
  <p:clrMap bg1="dk1" tx1="lt1" bg2="dk2" tx2="lt2" accent1="accent1" accent2="accent2" accent3="accent3" accent4="accent4" accent5="accent5" accent6="accent6" hlink="hlink" folHlink="folHlink"/>
  <p:sldLayoutIdLst>
    <p:sldLayoutId id="2147483685" r:id="rId1"/>
  </p:sldLayoutIdLst>
  <p:timing>
    <p:tnLst>
      <p:par>
        <p:cTn id="1" dur="indefinite" restart="never" nodeType="tmRoot"/>
      </p:par>
    </p:tnLst>
  </p:timing>
  <p:hf sldNum="0" hdr="0" dt="0"/>
  <p:txStyles>
    <p:titleStyle>
      <a:lvl1pPr algn="l" defTabSz="457200" rtl="0" eaLnBrk="1" latinLnBrk="0" hangingPunct="1">
        <a:spcBef>
          <a:spcPct val="0"/>
        </a:spcBef>
        <a:buNone/>
        <a:defRPr sz="24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Tx/>
        <a:buFont typeface="Arial" charset="0"/>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Tx/>
        <a:buFont typeface="Arial" charset="0"/>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Tx/>
        <a:buFont typeface="Arial" charset="0"/>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Tx/>
        <a:buFont typeface="Arial" charset="0"/>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Tx/>
        <a:buFont typeface="Arial" charset="0"/>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0000" y="360000"/>
            <a:ext cx="7560000" cy="360000"/>
          </a:xfrm>
          <a:prstGeom prst="rect">
            <a:avLst/>
          </a:prstGeom>
          <a:effectLst>
            <a:outerShdw blurRad="50800" dir="14400000">
              <a:srgbClr val="000000">
                <a:alpha val="60000"/>
              </a:srgbClr>
            </a:outerShdw>
          </a:effectLst>
        </p:spPr>
        <p:txBody>
          <a:bodyPr vert="horz" lIns="0" tIns="0" rIns="0" bIns="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270000" y="2160000"/>
            <a:ext cx="7560000" cy="3600000"/>
          </a:xfrm>
          <a:prstGeom prst="rect">
            <a:avLst/>
          </a:prstGeom>
          <a:effectLst>
            <a:outerShdw blurRad="50800" dir="14400000">
              <a:srgbClr val="000000">
                <a:alpha val="40000"/>
              </a:srgbClr>
            </a:outerShdw>
          </a:effectLst>
        </p:spPr>
        <p:txBody>
          <a:bodyPr vert="horz" lIns="0" tIns="0" rIns="0" bIns="0" rtlCol="0" anchor="t" anchorCtr="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270000" y="6300000"/>
            <a:ext cx="7560000" cy="360000"/>
          </a:xfrm>
          <a:prstGeom prst="rect">
            <a:avLst/>
          </a:prstGeom>
        </p:spPr>
        <p:txBody>
          <a:bodyPr vert="horz" lIns="0" tIns="0" rIns="0" bIns="0" rtlCol="0" anchor="b"/>
          <a:lstStyle>
            <a:lvl1pPr algn="l">
              <a:defRPr sz="800">
                <a:solidFill>
                  <a:schemeClr val="tx1"/>
                </a:solidFill>
              </a:defRPr>
            </a:lvl1pPr>
          </a:lstStyle>
          <a:p>
            <a:pPr defTabSz="457200"/>
            <a:r>
              <a:rPr lang="en-US" smtClean="0">
                <a:solidFill>
                  <a:srgbClr val="FFFFFF"/>
                </a:solidFill>
              </a:rPr>
              <a:t>© Royal Albert Hall  |  Footer information goes here</a:t>
            </a:r>
            <a:endParaRPr lang="en-US" dirty="0">
              <a:solidFill>
                <a:srgbClr val="FFFFFF"/>
              </a:solidFill>
            </a:endParaRPr>
          </a:p>
        </p:txBody>
      </p:sp>
    </p:spTree>
    <p:extLst>
      <p:ext uri="{BB962C8B-B14F-4D97-AF65-F5344CB8AC3E}">
        <p14:creationId xmlns:p14="http://schemas.microsoft.com/office/powerpoint/2010/main" val="1573414935"/>
      </p:ext>
    </p:extLst>
  </p:cSld>
  <p:clrMap bg1="dk1" tx1="lt1" bg2="dk2" tx2="lt2" accent1="accent1" accent2="accent2" accent3="accent3" accent4="accent4" accent5="accent5" accent6="accent6" hlink="hlink" folHlink="folHlink"/>
  <p:sldLayoutIdLst>
    <p:sldLayoutId id="2147483687" r:id="rId1"/>
  </p:sldLayoutIdLst>
  <p:timing>
    <p:tnLst>
      <p:par>
        <p:cTn id="1" dur="indefinite" restart="never" nodeType="tmRoot"/>
      </p:par>
    </p:tnLst>
  </p:timing>
  <p:hf sldNum="0" hdr="0" dt="0"/>
  <p:txStyles>
    <p:titleStyle>
      <a:lvl1pPr algn="l" defTabSz="457200" rtl="0" eaLnBrk="1" latinLnBrk="0" hangingPunct="1">
        <a:spcBef>
          <a:spcPct val="0"/>
        </a:spcBef>
        <a:buNone/>
        <a:defRPr sz="24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Tx/>
        <a:buFont typeface="Arial" charset="0"/>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Tx/>
        <a:buFont typeface="Arial" charset="0"/>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Tx/>
        <a:buFont typeface="Arial" charset="0"/>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Tx/>
        <a:buFont typeface="Arial" charset="0"/>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Tx/>
        <a:buFont typeface="Arial" charset="0"/>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0000" y="360000"/>
            <a:ext cx="7560000" cy="360000"/>
          </a:xfrm>
          <a:prstGeom prst="rect">
            <a:avLst/>
          </a:prstGeom>
          <a:effectLst>
            <a:outerShdw blurRad="50800" dir="14400000">
              <a:srgbClr val="000000">
                <a:alpha val="60000"/>
              </a:srgbClr>
            </a:outerShdw>
          </a:effectLst>
        </p:spPr>
        <p:txBody>
          <a:bodyPr vert="horz" lIns="0" tIns="0" rIns="0" bIns="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270000" y="2160000"/>
            <a:ext cx="7560000" cy="3600000"/>
          </a:xfrm>
          <a:prstGeom prst="rect">
            <a:avLst/>
          </a:prstGeom>
          <a:effectLst>
            <a:outerShdw blurRad="50800" dir="14400000">
              <a:srgbClr val="000000">
                <a:alpha val="40000"/>
              </a:srgbClr>
            </a:outerShdw>
          </a:effectLst>
        </p:spPr>
        <p:txBody>
          <a:bodyPr vert="horz" lIns="0" tIns="0" rIns="0" bIns="0" rtlCol="0" anchor="t" anchorCtr="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270000" y="6300000"/>
            <a:ext cx="7560000" cy="360000"/>
          </a:xfrm>
          <a:prstGeom prst="rect">
            <a:avLst/>
          </a:prstGeom>
        </p:spPr>
        <p:txBody>
          <a:bodyPr vert="horz" lIns="0" tIns="0" rIns="0" bIns="0" rtlCol="0" anchor="b"/>
          <a:lstStyle>
            <a:lvl1pPr algn="l">
              <a:defRPr sz="800">
                <a:solidFill>
                  <a:schemeClr val="tx1"/>
                </a:solidFill>
              </a:defRPr>
            </a:lvl1pPr>
          </a:lstStyle>
          <a:p>
            <a:pPr defTabSz="457200"/>
            <a:r>
              <a:rPr lang="en-US" smtClean="0">
                <a:solidFill>
                  <a:srgbClr val="FFFFFF"/>
                </a:solidFill>
              </a:rPr>
              <a:t>© Royal Albert Hall  |  Footer information goes here</a:t>
            </a:r>
            <a:endParaRPr lang="en-US" dirty="0">
              <a:solidFill>
                <a:srgbClr val="FFFFFF"/>
              </a:solidFill>
            </a:endParaRPr>
          </a:p>
        </p:txBody>
      </p:sp>
    </p:spTree>
    <p:extLst>
      <p:ext uri="{BB962C8B-B14F-4D97-AF65-F5344CB8AC3E}">
        <p14:creationId xmlns:p14="http://schemas.microsoft.com/office/powerpoint/2010/main" val="3630427086"/>
      </p:ext>
    </p:extLst>
  </p:cSld>
  <p:clrMap bg1="dk1" tx1="lt1" bg2="dk2" tx2="lt2" accent1="accent1" accent2="accent2" accent3="accent3" accent4="accent4" accent5="accent5" accent6="accent6" hlink="hlink" folHlink="folHlink"/>
  <p:sldLayoutIdLst>
    <p:sldLayoutId id="2147483689" r:id="rId1"/>
  </p:sldLayoutIdLst>
  <p:timing>
    <p:tnLst>
      <p:par>
        <p:cTn id="1" dur="indefinite" restart="never" nodeType="tmRoot"/>
      </p:par>
    </p:tnLst>
  </p:timing>
  <p:hf sldNum="0" hdr="0" dt="0"/>
  <p:txStyles>
    <p:titleStyle>
      <a:lvl1pPr algn="l" defTabSz="457200" rtl="0" eaLnBrk="1" latinLnBrk="0" hangingPunct="1">
        <a:spcBef>
          <a:spcPct val="0"/>
        </a:spcBef>
        <a:buNone/>
        <a:defRPr sz="24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Tx/>
        <a:buFont typeface="Arial" charset="0"/>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Tx/>
        <a:buFont typeface="Arial" charset="0"/>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Tx/>
        <a:buFont typeface="Arial" charset="0"/>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Tx/>
        <a:buFont typeface="Arial" charset="0"/>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Tx/>
        <a:buFont typeface="Arial" charset="0"/>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0000" y="360000"/>
            <a:ext cx="7560000" cy="360000"/>
          </a:xfrm>
          <a:prstGeom prst="rect">
            <a:avLst/>
          </a:prstGeom>
          <a:effectLst>
            <a:outerShdw blurRad="50800" dir="14400000">
              <a:srgbClr val="000000">
                <a:alpha val="60000"/>
              </a:srgbClr>
            </a:outerShdw>
          </a:effectLst>
        </p:spPr>
        <p:txBody>
          <a:bodyPr vert="horz" lIns="0" tIns="0" rIns="0" bIns="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270000" y="2160000"/>
            <a:ext cx="7560000" cy="3600000"/>
          </a:xfrm>
          <a:prstGeom prst="rect">
            <a:avLst/>
          </a:prstGeom>
          <a:effectLst>
            <a:outerShdw blurRad="50800" dir="14400000">
              <a:srgbClr val="000000">
                <a:alpha val="40000"/>
              </a:srgbClr>
            </a:outerShdw>
          </a:effectLst>
        </p:spPr>
        <p:txBody>
          <a:bodyPr vert="horz" lIns="0" tIns="0" rIns="0" bIns="0" rtlCol="0" anchor="t" anchorCtr="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270000" y="6300000"/>
            <a:ext cx="7560000" cy="360000"/>
          </a:xfrm>
          <a:prstGeom prst="rect">
            <a:avLst/>
          </a:prstGeom>
        </p:spPr>
        <p:txBody>
          <a:bodyPr vert="horz" lIns="0" tIns="0" rIns="0" bIns="0" rtlCol="0" anchor="b"/>
          <a:lstStyle>
            <a:lvl1pPr algn="l">
              <a:defRPr sz="800">
                <a:solidFill>
                  <a:schemeClr val="tx1"/>
                </a:solidFill>
              </a:defRPr>
            </a:lvl1pPr>
          </a:lstStyle>
          <a:p>
            <a:pPr defTabSz="457200"/>
            <a:r>
              <a:rPr lang="en-US" smtClean="0">
                <a:solidFill>
                  <a:srgbClr val="FFFFFF"/>
                </a:solidFill>
              </a:rPr>
              <a:t>© Royal Albert Hall  |  Footer information goes here</a:t>
            </a:r>
            <a:endParaRPr lang="en-US" dirty="0">
              <a:solidFill>
                <a:srgbClr val="FFFFFF"/>
              </a:solidFill>
            </a:endParaRPr>
          </a:p>
        </p:txBody>
      </p:sp>
    </p:spTree>
    <p:extLst>
      <p:ext uri="{BB962C8B-B14F-4D97-AF65-F5344CB8AC3E}">
        <p14:creationId xmlns:p14="http://schemas.microsoft.com/office/powerpoint/2010/main" val="1650448064"/>
      </p:ext>
    </p:extLst>
  </p:cSld>
  <p:clrMap bg1="dk1" tx1="lt1" bg2="dk2" tx2="lt2" accent1="accent1" accent2="accent2" accent3="accent3" accent4="accent4" accent5="accent5" accent6="accent6" hlink="hlink" folHlink="folHlink"/>
  <p:sldLayoutIdLst>
    <p:sldLayoutId id="2147483691" r:id="rId1"/>
  </p:sldLayoutIdLst>
  <p:timing>
    <p:tnLst>
      <p:par>
        <p:cTn id="1" dur="indefinite" restart="never" nodeType="tmRoot"/>
      </p:par>
    </p:tnLst>
  </p:timing>
  <p:hf sldNum="0" hdr="0" dt="0"/>
  <p:txStyles>
    <p:titleStyle>
      <a:lvl1pPr algn="l" defTabSz="457200" rtl="0" eaLnBrk="1" latinLnBrk="0" hangingPunct="1">
        <a:spcBef>
          <a:spcPct val="0"/>
        </a:spcBef>
        <a:buNone/>
        <a:defRPr sz="24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Tx/>
        <a:buFont typeface="Arial" charset="0"/>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Tx/>
        <a:buFont typeface="Arial" charset="0"/>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Tx/>
        <a:buFont typeface="Arial" charset="0"/>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Tx/>
        <a:buFont typeface="Arial" charset="0"/>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Tx/>
        <a:buFont typeface="Arial" charset="0"/>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0000" y="360000"/>
            <a:ext cx="7560000" cy="360000"/>
          </a:xfrm>
          <a:prstGeom prst="rect">
            <a:avLst/>
          </a:prstGeom>
          <a:effectLst>
            <a:outerShdw blurRad="50800" dir="14400000">
              <a:srgbClr val="000000">
                <a:alpha val="60000"/>
              </a:srgbClr>
            </a:outerShdw>
          </a:effectLst>
        </p:spPr>
        <p:txBody>
          <a:bodyPr vert="horz" lIns="0" tIns="0" rIns="0" bIns="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270000" y="2160000"/>
            <a:ext cx="7560000" cy="3600000"/>
          </a:xfrm>
          <a:prstGeom prst="rect">
            <a:avLst/>
          </a:prstGeom>
          <a:effectLst>
            <a:outerShdw blurRad="50800" dir="14400000">
              <a:srgbClr val="000000">
                <a:alpha val="40000"/>
              </a:srgbClr>
            </a:outerShdw>
          </a:effectLst>
        </p:spPr>
        <p:txBody>
          <a:bodyPr vert="horz" lIns="0" tIns="0" rIns="0" bIns="0" rtlCol="0" anchor="t" anchorCtr="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270000" y="6300000"/>
            <a:ext cx="7560000" cy="360000"/>
          </a:xfrm>
          <a:prstGeom prst="rect">
            <a:avLst/>
          </a:prstGeom>
        </p:spPr>
        <p:txBody>
          <a:bodyPr vert="horz" lIns="0" tIns="0" rIns="0" bIns="0" rtlCol="0" anchor="b"/>
          <a:lstStyle>
            <a:lvl1pPr algn="l">
              <a:defRPr sz="800">
                <a:solidFill>
                  <a:schemeClr val="tx1"/>
                </a:solidFill>
              </a:defRPr>
            </a:lvl1pPr>
          </a:lstStyle>
          <a:p>
            <a:pPr defTabSz="457200"/>
            <a:r>
              <a:rPr lang="en-US" smtClean="0">
                <a:solidFill>
                  <a:srgbClr val="FFFFFF"/>
                </a:solidFill>
              </a:rPr>
              <a:t>© Royal Albert Hall  |  Footer information goes here</a:t>
            </a:r>
            <a:endParaRPr lang="en-US" dirty="0">
              <a:solidFill>
                <a:srgbClr val="FFFFFF"/>
              </a:solidFill>
            </a:endParaRPr>
          </a:p>
        </p:txBody>
      </p:sp>
    </p:spTree>
    <p:extLst>
      <p:ext uri="{BB962C8B-B14F-4D97-AF65-F5344CB8AC3E}">
        <p14:creationId xmlns:p14="http://schemas.microsoft.com/office/powerpoint/2010/main" val="213300674"/>
      </p:ext>
    </p:extLst>
  </p:cSld>
  <p:clrMap bg1="dk1" tx1="lt1" bg2="dk2" tx2="lt2" accent1="accent1" accent2="accent2" accent3="accent3" accent4="accent4" accent5="accent5" accent6="accent6" hlink="hlink" folHlink="folHlink"/>
  <p:sldLayoutIdLst>
    <p:sldLayoutId id="2147483693" r:id="rId1"/>
  </p:sldLayoutIdLst>
  <p:timing>
    <p:tnLst>
      <p:par>
        <p:cTn id="1" dur="indefinite" restart="never" nodeType="tmRoot"/>
      </p:par>
    </p:tnLst>
  </p:timing>
  <p:hf sldNum="0" hdr="0" dt="0"/>
  <p:txStyles>
    <p:titleStyle>
      <a:lvl1pPr algn="l" defTabSz="457200" rtl="0" eaLnBrk="1" latinLnBrk="0" hangingPunct="1">
        <a:spcBef>
          <a:spcPct val="0"/>
        </a:spcBef>
        <a:buNone/>
        <a:defRPr sz="24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Tx/>
        <a:buFont typeface="Arial" charset="0"/>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Tx/>
        <a:buFont typeface="Arial" charset="0"/>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Tx/>
        <a:buFont typeface="Arial" charset="0"/>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Tx/>
        <a:buFont typeface="Arial" charset="0"/>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Tx/>
        <a:buFont typeface="Arial" charset="0"/>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0000" y="360000"/>
            <a:ext cx="7560000" cy="360000"/>
          </a:xfrm>
          <a:prstGeom prst="rect">
            <a:avLst/>
          </a:prstGeom>
          <a:effectLst>
            <a:outerShdw blurRad="50800" dir="14400000">
              <a:srgbClr val="000000">
                <a:alpha val="60000"/>
              </a:srgbClr>
            </a:outerShdw>
          </a:effectLst>
        </p:spPr>
        <p:txBody>
          <a:bodyPr vert="horz" lIns="0" tIns="0" rIns="0" bIns="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270000" y="2160000"/>
            <a:ext cx="7560000" cy="3600000"/>
          </a:xfrm>
          <a:prstGeom prst="rect">
            <a:avLst/>
          </a:prstGeom>
          <a:effectLst>
            <a:outerShdw blurRad="50800" dir="14400000">
              <a:srgbClr val="000000">
                <a:alpha val="40000"/>
              </a:srgbClr>
            </a:outerShdw>
          </a:effectLst>
        </p:spPr>
        <p:txBody>
          <a:bodyPr vert="horz" lIns="0" tIns="0" rIns="0" bIns="0" rtlCol="0" anchor="t" anchorCtr="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270000" y="6300000"/>
            <a:ext cx="7560000" cy="360000"/>
          </a:xfrm>
          <a:prstGeom prst="rect">
            <a:avLst/>
          </a:prstGeom>
        </p:spPr>
        <p:txBody>
          <a:bodyPr vert="horz" lIns="0" tIns="0" rIns="0" bIns="0" rtlCol="0" anchor="b"/>
          <a:lstStyle>
            <a:lvl1pPr algn="l">
              <a:defRPr sz="800">
                <a:solidFill>
                  <a:schemeClr val="tx1"/>
                </a:solidFill>
              </a:defRPr>
            </a:lvl1pPr>
          </a:lstStyle>
          <a:p>
            <a:pPr defTabSz="457200"/>
            <a:r>
              <a:rPr lang="en-US" smtClean="0">
                <a:solidFill>
                  <a:srgbClr val="FFFFFF"/>
                </a:solidFill>
              </a:rPr>
              <a:t>© Royal Albert Hall  |  Footer information goes here</a:t>
            </a:r>
            <a:endParaRPr lang="en-US" dirty="0">
              <a:solidFill>
                <a:srgbClr val="FFFFFF"/>
              </a:solidFill>
            </a:endParaRPr>
          </a:p>
        </p:txBody>
      </p:sp>
    </p:spTree>
    <p:extLst>
      <p:ext uri="{BB962C8B-B14F-4D97-AF65-F5344CB8AC3E}">
        <p14:creationId xmlns:p14="http://schemas.microsoft.com/office/powerpoint/2010/main" val="3208793530"/>
      </p:ext>
    </p:extLst>
  </p:cSld>
  <p:clrMap bg1="dk1" tx1="lt1" bg2="dk2" tx2="lt2" accent1="accent1" accent2="accent2" accent3="accent3" accent4="accent4" accent5="accent5" accent6="accent6" hlink="hlink" folHlink="folHlink"/>
  <p:sldLayoutIdLst>
    <p:sldLayoutId id="2147483695" r:id="rId1"/>
  </p:sldLayoutIdLst>
  <p:timing>
    <p:tnLst>
      <p:par>
        <p:cTn id="1" dur="indefinite" restart="never" nodeType="tmRoot"/>
      </p:par>
    </p:tnLst>
  </p:timing>
  <p:hf sldNum="0" hdr="0" dt="0"/>
  <p:txStyles>
    <p:titleStyle>
      <a:lvl1pPr algn="l" defTabSz="457200" rtl="0" eaLnBrk="1" latinLnBrk="0" hangingPunct="1">
        <a:spcBef>
          <a:spcPct val="0"/>
        </a:spcBef>
        <a:buNone/>
        <a:defRPr sz="24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Tx/>
        <a:buFont typeface="Arial" charset="0"/>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Tx/>
        <a:buFont typeface="Arial" charset="0"/>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Tx/>
        <a:buFont typeface="Arial" charset="0"/>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Tx/>
        <a:buFont typeface="Arial" charset="0"/>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Tx/>
        <a:buFont typeface="Arial" charset="0"/>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0000" y="360000"/>
            <a:ext cx="7560000" cy="360000"/>
          </a:xfrm>
          <a:prstGeom prst="rect">
            <a:avLst/>
          </a:prstGeom>
          <a:effectLst>
            <a:outerShdw blurRad="50800" dir="14400000">
              <a:srgbClr val="000000">
                <a:alpha val="60000"/>
              </a:srgbClr>
            </a:outerShdw>
          </a:effectLst>
        </p:spPr>
        <p:txBody>
          <a:bodyPr vert="horz" lIns="0" tIns="0" rIns="0" bIns="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270000" y="2160000"/>
            <a:ext cx="7560000" cy="3600000"/>
          </a:xfrm>
          <a:prstGeom prst="rect">
            <a:avLst/>
          </a:prstGeom>
          <a:effectLst>
            <a:outerShdw blurRad="50800" dir="14400000">
              <a:srgbClr val="000000">
                <a:alpha val="40000"/>
              </a:srgbClr>
            </a:outerShdw>
          </a:effectLst>
        </p:spPr>
        <p:txBody>
          <a:bodyPr vert="horz" lIns="0" tIns="0" rIns="0" bIns="0" rtlCol="0" anchor="t" anchorCtr="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270000" y="6300000"/>
            <a:ext cx="7560000" cy="360000"/>
          </a:xfrm>
          <a:prstGeom prst="rect">
            <a:avLst/>
          </a:prstGeom>
        </p:spPr>
        <p:txBody>
          <a:bodyPr vert="horz" lIns="0" tIns="0" rIns="0" bIns="0" rtlCol="0" anchor="b"/>
          <a:lstStyle>
            <a:lvl1pPr algn="l">
              <a:defRPr sz="800">
                <a:solidFill>
                  <a:schemeClr val="tx1"/>
                </a:solidFill>
              </a:defRPr>
            </a:lvl1pPr>
          </a:lstStyle>
          <a:p>
            <a:pPr defTabSz="457200"/>
            <a:r>
              <a:rPr lang="en-US" smtClean="0">
                <a:solidFill>
                  <a:srgbClr val="FFFFFF"/>
                </a:solidFill>
              </a:rPr>
              <a:t>© Royal Albert Hall  |  Footer information goes here</a:t>
            </a:r>
            <a:endParaRPr lang="en-US" dirty="0">
              <a:solidFill>
                <a:srgbClr val="FFFFFF"/>
              </a:solidFill>
            </a:endParaRPr>
          </a:p>
        </p:txBody>
      </p:sp>
    </p:spTree>
    <p:extLst>
      <p:ext uri="{BB962C8B-B14F-4D97-AF65-F5344CB8AC3E}">
        <p14:creationId xmlns:p14="http://schemas.microsoft.com/office/powerpoint/2010/main" val="3811983934"/>
      </p:ext>
    </p:extLst>
  </p:cSld>
  <p:clrMap bg1="dk1" tx1="lt1" bg2="dk2" tx2="lt2" accent1="accent1" accent2="accent2" accent3="accent3" accent4="accent4" accent5="accent5" accent6="accent6" hlink="hlink" folHlink="folHlink"/>
  <p:sldLayoutIdLst>
    <p:sldLayoutId id="2147483697" r:id="rId1"/>
  </p:sldLayoutIdLst>
  <p:timing>
    <p:tnLst>
      <p:par>
        <p:cTn id="1" dur="indefinite" restart="never" nodeType="tmRoot"/>
      </p:par>
    </p:tnLst>
  </p:timing>
  <p:hf sldNum="0" hdr="0" dt="0"/>
  <p:txStyles>
    <p:titleStyle>
      <a:lvl1pPr algn="l" defTabSz="457200" rtl="0" eaLnBrk="1" latinLnBrk="0" hangingPunct="1">
        <a:spcBef>
          <a:spcPct val="0"/>
        </a:spcBef>
        <a:buNone/>
        <a:defRPr sz="24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Tx/>
        <a:buFont typeface="Arial" charset="0"/>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Tx/>
        <a:buFont typeface="Arial" charset="0"/>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Tx/>
        <a:buFont typeface="Arial" charset="0"/>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Tx/>
        <a:buFont typeface="Arial" charset="0"/>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Tx/>
        <a:buFont typeface="Arial" charset="0"/>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0000" y="360000"/>
            <a:ext cx="7560000" cy="360000"/>
          </a:xfrm>
          <a:prstGeom prst="rect">
            <a:avLst/>
          </a:prstGeom>
          <a:effectLst>
            <a:outerShdw blurRad="50800" dir="14400000">
              <a:srgbClr val="000000">
                <a:alpha val="60000"/>
              </a:srgbClr>
            </a:outerShdw>
          </a:effectLst>
        </p:spPr>
        <p:txBody>
          <a:bodyPr vert="horz" lIns="0" tIns="0" rIns="0" bIns="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270000" y="2160000"/>
            <a:ext cx="7560000" cy="3600000"/>
          </a:xfrm>
          <a:prstGeom prst="rect">
            <a:avLst/>
          </a:prstGeom>
          <a:effectLst>
            <a:outerShdw blurRad="50800" dir="14400000">
              <a:srgbClr val="000000">
                <a:alpha val="40000"/>
              </a:srgbClr>
            </a:outerShdw>
          </a:effectLst>
        </p:spPr>
        <p:txBody>
          <a:bodyPr vert="horz" lIns="0" tIns="0" rIns="0" bIns="0" rtlCol="0" anchor="t" anchorCtr="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270000" y="6300000"/>
            <a:ext cx="7560000" cy="360000"/>
          </a:xfrm>
          <a:prstGeom prst="rect">
            <a:avLst/>
          </a:prstGeom>
        </p:spPr>
        <p:txBody>
          <a:bodyPr vert="horz" lIns="0" tIns="0" rIns="0" bIns="0" rtlCol="0" anchor="b"/>
          <a:lstStyle>
            <a:lvl1pPr algn="l">
              <a:defRPr sz="800">
                <a:solidFill>
                  <a:schemeClr val="tx1"/>
                </a:solidFill>
              </a:defRPr>
            </a:lvl1pPr>
          </a:lstStyle>
          <a:p>
            <a:pPr defTabSz="457200"/>
            <a:r>
              <a:rPr lang="en-US" smtClean="0">
                <a:solidFill>
                  <a:srgbClr val="FFFFFF"/>
                </a:solidFill>
              </a:rPr>
              <a:t>© Royal Albert Hall  |  Footer information goes here</a:t>
            </a:r>
            <a:endParaRPr lang="en-US" dirty="0">
              <a:solidFill>
                <a:srgbClr val="FFFFFF"/>
              </a:solidFill>
            </a:endParaRPr>
          </a:p>
        </p:txBody>
      </p:sp>
    </p:spTree>
    <p:extLst>
      <p:ext uri="{BB962C8B-B14F-4D97-AF65-F5344CB8AC3E}">
        <p14:creationId xmlns:p14="http://schemas.microsoft.com/office/powerpoint/2010/main" val="1048739585"/>
      </p:ext>
    </p:extLst>
  </p:cSld>
  <p:clrMap bg1="dk1" tx1="lt1" bg2="dk2" tx2="lt2" accent1="accent1" accent2="accent2" accent3="accent3" accent4="accent4" accent5="accent5" accent6="accent6" hlink="hlink" folHlink="folHlink"/>
  <p:sldLayoutIdLst>
    <p:sldLayoutId id="2147483699" r:id="rId1"/>
  </p:sldLayoutIdLst>
  <p:timing>
    <p:tnLst>
      <p:par>
        <p:cTn id="1" dur="indefinite" restart="never" nodeType="tmRoot"/>
      </p:par>
    </p:tnLst>
  </p:timing>
  <p:hf sldNum="0" hdr="0" dt="0"/>
  <p:txStyles>
    <p:titleStyle>
      <a:lvl1pPr algn="l" defTabSz="457200" rtl="0" eaLnBrk="1" latinLnBrk="0" hangingPunct="1">
        <a:spcBef>
          <a:spcPct val="0"/>
        </a:spcBef>
        <a:buNone/>
        <a:defRPr sz="24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Tx/>
        <a:buFont typeface="Arial" charset="0"/>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Tx/>
        <a:buFont typeface="Arial" charset="0"/>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Tx/>
        <a:buFont typeface="Arial" charset="0"/>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Tx/>
        <a:buFont typeface="Arial" charset="0"/>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Tx/>
        <a:buFont typeface="Arial" charset="0"/>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0000" y="360000"/>
            <a:ext cx="7560000" cy="360000"/>
          </a:xfrm>
          <a:prstGeom prst="rect">
            <a:avLst/>
          </a:prstGeom>
          <a:effectLst>
            <a:outerShdw blurRad="50800" dir="14400000">
              <a:srgbClr val="000000">
                <a:alpha val="60000"/>
              </a:srgbClr>
            </a:outerShdw>
          </a:effectLst>
        </p:spPr>
        <p:txBody>
          <a:bodyPr vert="horz" lIns="0" tIns="0" rIns="0" bIns="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270000" y="2160000"/>
            <a:ext cx="7560000" cy="3600000"/>
          </a:xfrm>
          <a:prstGeom prst="rect">
            <a:avLst/>
          </a:prstGeom>
          <a:effectLst>
            <a:outerShdw blurRad="50800" dir="14400000">
              <a:srgbClr val="000000">
                <a:alpha val="40000"/>
              </a:srgbClr>
            </a:outerShdw>
          </a:effectLst>
        </p:spPr>
        <p:txBody>
          <a:bodyPr vert="horz" lIns="0" tIns="0" rIns="0" bIns="0" rtlCol="0" anchor="t" anchorCtr="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270000" y="6300000"/>
            <a:ext cx="7560000" cy="360000"/>
          </a:xfrm>
          <a:prstGeom prst="rect">
            <a:avLst/>
          </a:prstGeom>
        </p:spPr>
        <p:txBody>
          <a:bodyPr vert="horz" lIns="0" tIns="0" rIns="0" bIns="0" rtlCol="0" anchor="b"/>
          <a:lstStyle>
            <a:lvl1pPr algn="l">
              <a:defRPr sz="800">
                <a:solidFill>
                  <a:schemeClr val="tx1"/>
                </a:solidFill>
              </a:defRPr>
            </a:lvl1pPr>
          </a:lstStyle>
          <a:p>
            <a:pPr defTabSz="457200"/>
            <a:r>
              <a:rPr lang="en-US" smtClean="0">
                <a:solidFill>
                  <a:srgbClr val="FFFFFF"/>
                </a:solidFill>
              </a:rPr>
              <a:t>© Royal Albert Hall  |  Footer information goes here</a:t>
            </a:r>
            <a:endParaRPr lang="en-US" dirty="0">
              <a:solidFill>
                <a:srgbClr val="FFFFFF"/>
              </a:solidFill>
            </a:endParaRPr>
          </a:p>
        </p:txBody>
      </p:sp>
    </p:spTree>
    <p:extLst>
      <p:ext uri="{BB962C8B-B14F-4D97-AF65-F5344CB8AC3E}">
        <p14:creationId xmlns:p14="http://schemas.microsoft.com/office/powerpoint/2010/main" val="1378828805"/>
      </p:ext>
    </p:extLst>
  </p:cSld>
  <p:clrMap bg1="dk1" tx1="lt1" bg2="dk2" tx2="lt2" accent1="accent1" accent2="accent2" accent3="accent3" accent4="accent4" accent5="accent5" accent6="accent6" hlink="hlink" folHlink="folHlink"/>
  <p:sldLayoutIdLst>
    <p:sldLayoutId id="2147483701" r:id="rId1"/>
  </p:sldLayoutIdLst>
  <p:timing>
    <p:tnLst>
      <p:par>
        <p:cTn id="1" dur="indefinite" restart="never" nodeType="tmRoot"/>
      </p:par>
    </p:tnLst>
  </p:timing>
  <p:hf sldNum="0" hdr="0" dt="0"/>
  <p:txStyles>
    <p:titleStyle>
      <a:lvl1pPr algn="l" defTabSz="457200" rtl="0" eaLnBrk="1" latinLnBrk="0" hangingPunct="1">
        <a:spcBef>
          <a:spcPct val="0"/>
        </a:spcBef>
        <a:buNone/>
        <a:defRPr sz="24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Tx/>
        <a:buFont typeface="Arial" charset="0"/>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Tx/>
        <a:buFont typeface="Arial" charset="0"/>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Tx/>
        <a:buFont typeface="Arial" charset="0"/>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Tx/>
        <a:buFont typeface="Arial" charset="0"/>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Tx/>
        <a:buFont typeface="Arial" charset="0"/>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0000" y="360000"/>
            <a:ext cx="7560000" cy="360000"/>
          </a:xfrm>
          <a:prstGeom prst="rect">
            <a:avLst/>
          </a:prstGeom>
          <a:effectLst>
            <a:outerShdw blurRad="50800" dir="14400000">
              <a:srgbClr val="000000">
                <a:alpha val="60000"/>
              </a:srgbClr>
            </a:outerShdw>
          </a:effectLst>
        </p:spPr>
        <p:txBody>
          <a:bodyPr vert="horz" lIns="0" tIns="0" rIns="0" bIns="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270000" y="2160000"/>
            <a:ext cx="7560000" cy="3600000"/>
          </a:xfrm>
          <a:prstGeom prst="rect">
            <a:avLst/>
          </a:prstGeom>
          <a:effectLst>
            <a:outerShdw blurRad="50800" dir="14400000">
              <a:srgbClr val="000000">
                <a:alpha val="40000"/>
              </a:srgbClr>
            </a:outerShdw>
          </a:effectLst>
        </p:spPr>
        <p:txBody>
          <a:bodyPr vert="horz" lIns="0" tIns="0" rIns="0" bIns="0" rtlCol="0" anchor="t" anchorCtr="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270000" y="6300000"/>
            <a:ext cx="7560000" cy="360000"/>
          </a:xfrm>
          <a:prstGeom prst="rect">
            <a:avLst/>
          </a:prstGeom>
        </p:spPr>
        <p:txBody>
          <a:bodyPr vert="horz" lIns="0" tIns="0" rIns="0" bIns="0" rtlCol="0" anchor="b"/>
          <a:lstStyle>
            <a:lvl1pPr algn="l">
              <a:defRPr sz="800">
                <a:solidFill>
                  <a:schemeClr val="tx1"/>
                </a:solidFill>
              </a:defRPr>
            </a:lvl1pPr>
          </a:lstStyle>
          <a:p>
            <a:pPr defTabSz="457200"/>
            <a:r>
              <a:rPr lang="en-US" smtClean="0">
                <a:solidFill>
                  <a:srgbClr val="FFFFFF"/>
                </a:solidFill>
              </a:rPr>
              <a:t>© Royal Albert Hall  |  Footer information goes here</a:t>
            </a:r>
            <a:endParaRPr lang="en-US" dirty="0">
              <a:solidFill>
                <a:srgbClr val="FFFFFF"/>
              </a:solidFill>
            </a:endParaRPr>
          </a:p>
        </p:txBody>
      </p:sp>
    </p:spTree>
    <p:extLst>
      <p:ext uri="{BB962C8B-B14F-4D97-AF65-F5344CB8AC3E}">
        <p14:creationId xmlns:p14="http://schemas.microsoft.com/office/powerpoint/2010/main" val="2639856295"/>
      </p:ext>
    </p:extLst>
  </p:cSld>
  <p:clrMap bg1="dk1" tx1="lt1" bg2="dk2" tx2="lt2" accent1="accent1" accent2="accent2" accent3="accent3" accent4="accent4" accent5="accent5" accent6="accent6" hlink="hlink" folHlink="folHlink"/>
  <p:sldLayoutIdLst>
    <p:sldLayoutId id="2147483703" r:id="rId1"/>
  </p:sldLayoutIdLst>
  <p:timing>
    <p:tnLst>
      <p:par>
        <p:cTn id="1" dur="indefinite" restart="never" nodeType="tmRoot"/>
      </p:par>
    </p:tnLst>
  </p:timing>
  <p:hf sldNum="0" hdr="0" dt="0"/>
  <p:txStyles>
    <p:titleStyle>
      <a:lvl1pPr algn="l" defTabSz="457200" rtl="0" eaLnBrk="1" latinLnBrk="0" hangingPunct="1">
        <a:spcBef>
          <a:spcPct val="0"/>
        </a:spcBef>
        <a:buNone/>
        <a:defRPr sz="24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Tx/>
        <a:buFont typeface="Arial" charset="0"/>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Tx/>
        <a:buFont typeface="Arial" charset="0"/>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Tx/>
        <a:buFont typeface="Arial" charset="0"/>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Tx/>
        <a:buFont typeface="Arial" charset="0"/>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Tx/>
        <a:buFont typeface="Arial" charset="0"/>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0000" y="360000"/>
            <a:ext cx="7560000" cy="360000"/>
          </a:xfrm>
          <a:prstGeom prst="rect">
            <a:avLst/>
          </a:prstGeom>
          <a:effectLst>
            <a:outerShdw blurRad="50800" dir="14400000">
              <a:srgbClr val="000000">
                <a:alpha val="60000"/>
              </a:srgbClr>
            </a:outerShdw>
          </a:effectLst>
        </p:spPr>
        <p:txBody>
          <a:bodyPr vert="horz" lIns="0" tIns="0" rIns="0" bIns="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270000" y="2160000"/>
            <a:ext cx="7560000" cy="3600000"/>
          </a:xfrm>
          <a:prstGeom prst="rect">
            <a:avLst/>
          </a:prstGeom>
          <a:effectLst>
            <a:outerShdw blurRad="50800" dir="14400000">
              <a:srgbClr val="000000">
                <a:alpha val="40000"/>
              </a:srgbClr>
            </a:outerShdw>
          </a:effectLst>
        </p:spPr>
        <p:txBody>
          <a:bodyPr vert="horz" lIns="0" tIns="0" rIns="0" bIns="0" rtlCol="0" anchor="t" anchorCtr="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270000" y="6300000"/>
            <a:ext cx="7560000" cy="360000"/>
          </a:xfrm>
          <a:prstGeom prst="rect">
            <a:avLst/>
          </a:prstGeom>
        </p:spPr>
        <p:txBody>
          <a:bodyPr vert="horz" lIns="0" tIns="0" rIns="0" bIns="0" rtlCol="0" anchor="b"/>
          <a:lstStyle>
            <a:lvl1pPr algn="l">
              <a:defRPr sz="800">
                <a:solidFill>
                  <a:schemeClr val="tx1"/>
                </a:solidFill>
              </a:defRPr>
            </a:lvl1pPr>
          </a:lstStyle>
          <a:p>
            <a:pPr defTabSz="457200"/>
            <a:r>
              <a:rPr lang="en-US" smtClean="0">
                <a:solidFill>
                  <a:srgbClr val="FFFFFF"/>
                </a:solidFill>
              </a:rPr>
              <a:t>© Royal Albert Hall  |  Footer information goes here</a:t>
            </a:r>
            <a:endParaRPr lang="en-US" dirty="0">
              <a:solidFill>
                <a:srgbClr val="FFFFFF"/>
              </a:solidFill>
            </a:endParaRPr>
          </a:p>
        </p:txBody>
      </p:sp>
    </p:spTree>
    <p:extLst>
      <p:ext uri="{BB962C8B-B14F-4D97-AF65-F5344CB8AC3E}">
        <p14:creationId xmlns:p14="http://schemas.microsoft.com/office/powerpoint/2010/main" val="3393322634"/>
      </p:ext>
    </p:extLst>
  </p:cSld>
  <p:clrMap bg1="dk1" tx1="lt1" bg2="dk2" tx2="lt2" accent1="accent1" accent2="accent2" accent3="accent3" accent4="accent4" accent5="accent5" accent6="accent6" hlink="hlink" folHlink="folHlink"/>
  <p:sldLayoutIdLst>
    <p:sldLayoutId id="2147483705" r:id="rId1"/>
  </p:sldLayoutIdLst>
  <p:timing>
    <p:tnLst>
      <p:par>
        <p:cTn id="1" dur="indefinite" restart="never" nodeType="tmRoot"/>
      </p:par>
    </p:tnLst>
  </p:timing>
  <p:hf sldNum="0" hdr="0" dt="0"/>
  <p:txStyles>
    <p:titleStyle>
      <a:lvl1pPr algn="l" defTabSz="457200" rtl="0" eaLnBrk="1" latinLnBrk="0" hangingPunct="1">
        <a:spcBef>
          <a:spcPct val="0"/>
        </a:spcBef>
        <a:buNone/>
        <a:defRPr sz="24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Tx/>
        <a:buFont typeface="Arial" charset="0"/>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Tx/>
        <a:buFont typeface="Arial" charset="0"/>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Tx/>
        <a:buFont typeface="Arial" charset="0"/>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Tx/>
        <a:buFont typeface="Arial" charset="0"/>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Tx/>
        <a:buFont typeface="Arial" charset="0"/>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0000" y="360000"/>
            <a:ext cx="7560000" cy="360000"/>
          </a:xfrm>
          <a:prstGeom prst="rect">
            <a:avLst/>
          </a:prstGeom>
          <a:effectLst>
            <a:outerShdw blurRad="50800" dir="14400000">
              <a:srgbClr val="000000">
                <a:alpha val="60000"/>
              </a:srgbClr>
            </a:outerShdw>
          </a:effectLst>
        </p:spPr>
        <p:txBody>
          <a:bodyPr vert="horz" lIns="0" tIns="0" rIns="0" bIns="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270000" y="2160000"/>
            <a:ext cx="7560000" cy="3600000"/>
          </a:xfrm>
          <a:prstGeom prst="rect">
            <a:avLst/>
          </a:prstGeom>
          <a:effectLst>
            <a:outerShdw blurRad="50800" dir="14400000">
              <a:srgbClr val="000000">
                <a:alpha val="40000"/>
              </a:srgbClr>
            </a:outerShdw>
          </a:effectLst>
        </p:spPr>
        <p:txBody>
          <a:bodyPr vert="horz" lIns="0" tIns="0" rIns="0" bIns="0" rtlCol="0" anchor="t" anchorCtr="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270000" y="6300000"/>
            <a:ext cx="7560000" cy="360000"/>
          </a:xfrm>
          <a:prstGeom prst="rect">
            <a:avLst/>
          </a:prstGeom>
        </p:spPr>
        <p:txBody>
          <a:bodyPr vert="horz" lIns="0" tIns="0" rIns="0" bIns="0" rtlCol="0" anchor="b"/>
          <a:lstStyle>
            <a:lvl1pPr algn="l">
              <a:defRPr sz="800">
                <a:solidFill>
                  <a:schemeClr val="tx1"/>
                </a:solidFill>
              </a:defRPr>
            </a:lvl1pPr>
          </a:lstStyle>
          <a:p>
            <a:pPr defTabSz="457200"/>
            <a:r>
              <a:rPr lang="en-US" smtClean="0">
                <a:solidFill>
                  <a:srgbClr val="FFFFFF"/>
                </a:solidFill>
              </a:rPr>
              <a:t>© Royal Albert Hall  |  Footer information goes here</a:t>
            </a:r>
            <a:endParaRPr lang="en-US" dirty="0">
              <a:solidFill>
                <a:srgbClr val="FFFFFF"/>
              </a:solidFill>
            </a:endParaRPr>
          </a:p>
        </p:txBody>
      </p:sp>
    </p:spTree>
    <p:extLst>
      <p:ext uri="{BB962C8B-B14F-4D97-AF65-F5344CB8AC3E}">
        <p14:creationId xmlns:p14="http://schemas.microsoft.com/office/powerpoint/2010/main" val="3373155593"/>
      </p:ext>
    </p:extLst>
  </p:cSld>
  <p:clrMap bg1="dk1" tx1="lt1" bg2="dk2" tx2="lt2" accent1="accent1" accent2="accent2" accent3="accent3" accent4="accent4" accent5="accent5" accent6="accent6" hlink="hlink" folHlink="folHlink"/>
  <p:sldLayoutIdLst>
    <p:sldLayoutId id="2147483707" r:id="rId1"/>
  </p:sldLayoutIdLst>
  <p:timing>
    <p:tnLst>
      <p:par>
        <p:cTn id="1" dur="indefinite" restart="never" nodeType="tmRoot"/>
      </p:par>
    </p:tnLst>
  </p:timing>
  <p:hf sldNum="0" hdr="0" dt="0"/>
  <p:txStyles>
    <p:titleStyle>
      <a:lvl1pPr algn="l" defTabSz="457200" rtl="0" eaLnBrk="1" latinLnBrk="0" hangingPunct="1">
        <a:spcBef>
          <a:spcPct val="0"/>
        </a:spcBef>
        <a:buNone/>
        <a:defRPr sz="24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Tx/>
        <a:buFont typeface="Arial" charset="0"/>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Tx/>
        <a:buFont typeface="Arial" charset="0"/>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Tx/>
        <a:buFont typeface="Arial" charset="0"/>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Tx/>
        <a:buFont typeface="Arial" charset="0"/>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Tx/>
        <a:buFont typeface="Arial" charset="0"/>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0000" y="360000"/>
            <a:ext cx="7560000" cy="360000"/>
          </a:xfrm>
          <a:prstGeom prst="rect">
            <a:avLst/>
          </a:prstGeom>
          <a:effectLst>
            <a:outerShdw blurRad="50800" dir="14400000">
              <a:srgbClr val="000000">
                <a:alpha val="60000"/>
              </a:srgbClr>
            </a:outerShdw>
          </a:effectLst>
        </p:spPr>
        <p:txBody>
          <a:bodyPr vert="horz" lIns="0" tIns="0" rIns="0" bIns="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270000" y="2160000"/>
            <a:ext cx="7560000" cy="3600000"/>
          </a:xfrm>
          <a:prstGeom prst="rect">
            <a:avLst/>
          </a:prstGeom>
          <a:effectLst>
            <a:outerShdw blurRad="50800" dir="14400000">
              <a:srgbClr val="000000">
                <a:alpha val="40000"/>
              </a:srgbClr>
            </a:outerShdw>
          </a:effectLst>
        </p:spPr>
        <p:txBody>
          <a:bodyPr vert="horz" lIns="0" tIns="0" rIns="0" bIns="0" rtlCol="0" anchor="t" anchorCtr="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270000" y="6300000"/>
            <a:ext cx="7560000" cy="360000"/>
          </a:xfrm>
          <a:prstGeom prst="rect">
            <a:avLst/>
          </a:prstGeom>
        </p:spPr>
        <p:txBody>
          <a:bodyPr vert="horz" lIns="0" tIns="0" rIns="0" bIns="0" rtlCol="0" anchor="b"/>
          <a:lstStyle>
            <a:lvl1pPr algn="l">
              <a:defRPr sz="800">
                <a:solidFill>
                  <a:schemeClr val="tx1"/>
                </a:solidFill>
              </a:defRPr>
            </a:lvl1pPr>
          </a:lstStyle>
          <a:p>
            <a:pPr defTabSz="457200"/>
            <a:r>
              <a:rPr lang="en-US" smtClean="0">
                <a:solidFill>
                  <a:srgbClr val="FFFFFF"/>
                </a:solidFill>
              </a:rPr>
              <a:t>© Royal Albert Hall  |  Footer information goes here</a:t>
            </a:r>
            <a:endParaRPr lang="en-US" dirty="0">
              <a:solidFill>
                <a:srgbClr val="FFFFFF"/>
              </a:solidFill>
            </a:endParaRPr>
          </a:p>
        </p:txBody>
      </p:sp>
    </p:spTree>
    <p:extLst>
      <p:ext uri="{BB962C8B-B14F-4D97-AF65-F5344CB8AC3E}">
        <p14:creationId xmlns:p14="http://schemas.microsoft.com/office/powerpoint/2010/main" val="1115678412"/>
      </p:ext>
    </p:extLst>
  </p:cSld>
  <p:clrMap bg1="dk1" tx1="lt1" bg2="dk2" tx2="lt2" accent1="accent1" accent2="accent2" accent3="accent3" accent4="accent4" accent5="accent5" accent6="accent6" hlink="hlink" folHlink="folHlink"/>
  <p:sldLayoutIdLst>
    <p:sldLayoutId id="2147483709" r:id="rId1"/>
  </p:sldLayoutIdLst>
  <p:timing>
    <p:tnLst>
      <p:par>
        <p:cTn id="1" dur="indefinite" restart="never" nodeType="tmRoot"/>
      </p:par>
    </p:tnLst>
  </p:timing>
  <p:hf sldNum="0" hdr="0" dt="0"/>
  <p:txStyles>
    <p:titleStyle>
      <a:lvl1pPr algn="l" defTabSz="457200" rtl="0" eaLnBrk="1" latinLnBrk="0" hangingPunct="1">
        <a:spcBef>
          <a:spcPct val="0"/>
        </a:spcBef>
        <a:buNone/>
        <a:defRPr sz="24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Tx/>
        <a:buFont typeface="Arial" charset="0"/>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Tx/>
        <a:buFont typeface="Arial" charset="0"/>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Tx/>
        <a:buFont typeface="Arial" charset="0"/>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Tx/>
        <a:buFont typeface="Arial" charset="0"/>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Tx/>
        <a:buFont typeface="Arial" charset="0"/>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0000" y="360000"/>
            <a:ext cx="7560000" cy="360000"/>
          </a:xfrm>
          <a:prstGeom prst="rect">
            <a:avLst/>
          </a:prstGeom>
          <a:effectLst>
            <a:outerShdw blurRad="50800" dir="14400000">
              <a:srgbClr val="000000">
                <a:alpha val="60000"/>
              </a:srgbClr>
            </a:outerShdw>
          </a:effectLst>
        </p:spPr>
        <p:txBody>
          <a:bodyPr vert="horz" lIns="0" tIns="0" rIns="0" bIns="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270000" y="2160000"/>
            <a:ext cx="7560000" cy="3600000"/>
          </a:xfrm>
          <a:prstGeom prst="rect">
            <a:avLst/>
          </a:prstGeom>
          <a:effectLst>
            <a:outerShdw blurRad="50800" dir="14400000">
              <a:srgbClr val="000000">
                <a:alpha val="40000"/>
              </a:srgbClr>
            </a:outerShdw>
          </a:effectLst>
        </p:spPr>
        <p:txBody>
          <a:bodyPr vert="horz" lIns="0" tIns="0" rIns="0" bIns="0" rtlCol="0" anchor="t" anchorCtr="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270000" y="6300000"/>
            <a:ext cx="7560000" cy="360000"/>
          </a:xfrm>
          <a:prstGeom prst="rect">
            <a:avLst/>
          </a:prstGeom>
        </p:spPr>
        <p:txBody>
          <a:bodyPr vert="horz" lIns="0" tIns="0" rIns="0" bIns="0" rtlCol="0" anchor="b"/>
          <a:lstStyle>
            <a:lvl1pPr algn="l">
              <a:defRPr sz="800">
                <a:solidFill>
                  <a:schemeClr val="tx1"/>
                </a:solidFill>
              </a:defRPr>
            </a:lvl1pPr>
          </a:lstStyle>
          <a:p>
            <a:pPr defTabSz="457200"/>
            <a:r>
              <a:rPr lang="en-US" smtClean="0">
                <a:solidFill>
                  <a:srgbClr val="FFFFFF"/>
                </a:solidFill>
              </a:rPr>
              <a:t>© Royal Albert Hall  |  Footer information goes here</a:t>
            </a:r>
            <a:endParaRPr lang="en-US" dirty="0">
              <a:solidFill>
                <a:srgbClr val="FFFFFF"/>
              </a:solidFill>
            </a:endParaRPr>
          </a:p>
        </p:txBody>
      </p:sp>
    </p:spTree>
    <p:extLst>
      <p:ext uri="{BB962C8B-B14F-4D97-AF65-F5344CB8AC3E}">
        <p14:creationId xmlns:p14="http://schemas.microsoft.com/office/powerpoint/2010/main" val="812586759"/>
      </p:ext>
    </p:extLst>
  </p:cSld>
  <p:clrMap bg1="dk1" tx1="lt1" bg2="dk2" tx2="lt2" accent1="accent1" accent2="accent2" accent3="accent3" accent4="accent4" accent5="accent5" accent6="accent6" hlink="hlink" folHlink="folHlink"/>
  <p:sldLayoutIdLst>
    <p:sldLayoutId id="2147483711" r:id="rId1"/>
  </p:sldLayoutIdLst>
  <p:timing>
    <p:tnLst>
      <p:par>
        <p:cTn id="1" dur="indefinite" restart="never" nodeType="tmRoot"/>
      </p:par>
    </p:tnLst>
  </p:timing>
  <p:hf sldNum="0" hdr="0" dt="0"/>
  <p:txStyles>
    <p:titleStyle>
      <a:lvl1pPr algn="l" defTabSz="457200" rtl="0" eaLnBrk="1" latinLnBrk="0" hangingPunct="1">
        <a:spcBef>
          <a:spcPct val="0"/>
        </a:spcBef>
        <a:buNone/>
        <a:defRPr sz="24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Tx/>
        <a:buFont typeface="Arial" charset="0"/>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Tx/>
        <a:buFont typeface="Arial" charset="0"/>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Tx/>
        <a:buFont typeface="Arial" charset="0"/>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Tx/>
        <a:buFont typeface="Arial" charset="0"/>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Tx/>
        <a:buFont typeface="Arial" charset="0"/>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0000" y="360000"/>
            <a:ext cx="7560000" cy="360000"/>
          </a:xfrm>
          <a:prstGeom prst="rect">
            <a:avLst/>
          </a:prstGeom>
          <a:effectLst>
            <a:outerShdw blurRad="50800" dir="14400000">
              <a:srgbClr val="000000">
                <a:alpha val="60000"/>
              </a:srgbClr>
            </a:outerShdw>
          </a:effectLst>
        </p:spPr>
        <p:txBody>
          <a:bodyPr vert="horz" lIns="0" tIns="0" rIns="0" bIns="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270000" y="2160000"/>
            <a:ext cx="7560000" cy="3600000"/>
          </a:xfrm>
          <a:prstGeom prst="rect">
            <a:avLst/>
          </a:prstGeom>
          <a:effectLst>
            <a:outerShdw blurRad="50800" dir="14400000">
              <a:srgbClr val="000000">
                <a:alpha val="40000"/>
              </a:srgbClr>
            </a:outerShdw>
          </a:effectLst>
        </p:spPr>
        <p:txBody>
          <a:bodyPr vert="horz" lIns="0" tIns="0" rIns="0" bIns="0" rtlCol="0" anchor="t" anchorCtr="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270000" y="6300000"/>
            <a:ext cx="7560000" cy="360000"/>
          </a:xfrm>
          <a:prstGeom prst="rect">
            <a:avLst/>
          </a:prstGeom>
        </p:spPr>
        <p:txBody>
          <a:bodyPr vert="horz" lIns="0" tIns="0" rIns="0" bIns="0" rtlCol="0" anchor="b"/>
          <a:lstStyle>
            <a:lvl1pPr algn="l">
              <a:defRPr sz="800">
                <a:solidFill>
                  <a:schemeClr val="tx1"/>
                </a:solidFill>
              </a:defRPr>
            </a:lvl1pPr>
          </a:lstStyle>
          <a:p>
            <a:pPr defTabSz="457200"/>
            <a:r>
              <a:rPr lang="en-US" smtClean="0">
                <a:solidFill>
                  <a:srgbClr val="FFFFFF"/>
                </a:solidFill>
              </a:rPr>
              <a:t>© Royal Albert Hall  |  Footer information goes here</a:t>
            </a:r>
            <a:endParaRPr lang="en-US" dirty="0">
              <a:solidFill>
                <a:srgbClr val="FFFFFF"/>
              </a:solidFill>
            </a:endParaRPr>
          </a:p>
        </p:txBody>
      </p:sp>
    </p:spTree>
    <p:extLst>
      <p:ext uri="{BB962C8B-B14F-4D97-AF65-F5344CB8AC3E}">
        <p14:creationId xmlns:p14="http://schemas.microsoft.com/office/powerpoint/2010/main" val="2953331130"/>
      </p:ext>
    </p:extLst>
  </p:cSld>
  <p:clrMap bg1="dk1" tx1="lt1" bg2="dk2" tx2="lt2" accent1="accent1" accent2="accent2" accent3="accent3" accent4="accent4" accent5="accent5" accent6="accent6" hlink="hlink" folHlink="folHlink"/>
  <p:sldLayoutIdLst>
    <p:sldLayoutId id="2147483713" r:id="rId1"/>
  </p:sldLayoutIdLst>
  <p:timing>
    <p:tnLst>
      <p:par>
        <p:cTn id="1" dur="indefinite" restart="never" nodeType="tmRoot"/>
      </p:par>
    </p:tnLst>
  </p:timing>
  <p:hf sldNum="0" hdr="0" dt="0"/>
  <p:txStyles>
    <p:titleStyle>
      <a:lvl1pPr algn="l" defTabSz="457200" rtl="0" eaLnBrk="1" latinLnBrk="0" hangingPunct="1">
        <a:spcBef>
          <a:spcPct val="0"/>
        </a:spcBef>
        <a:buNone/>
        <a:defRPr sz="24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Tx/>
        <a:buFont typeface="Arial" charset="0"/>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Tx/>
        <a:buFont typeface="Arial" charset="0"/>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Tx/>
        <a:buFont typeface="Arial" charset="0"/>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Tx/>
        <a:buFont typeface="Arial" charset="0"/>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Tx/>
        <a:buFont typeface="Arial" charset="0"/>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0000" y="360000"/>
            <a:ext cx="7560000" cy="360000"/>
          </a:xfrm>
          <a:prstGeom prst="rect">
            <a:avLst/>
          </a:prstGeom>
          <a:effectLst>
            <a:outerShdw blurRad="50800" dir="14400000">
              <a:srgbClr val="000000">
                <a:alpha val="60000"/>
              </a:srgbClr>
            </a:outerShdw>
          </a:effectLst>
        </p:spPr>
        <p:txBody>
          <a:bodyPr vert="horz" lIns="0" tIns="0" rIns="0" bIns="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270000" y="2160000"/>
            <a:ext cx="7560000" cy="3600000"/>
          </a:xfrm>
          <a:prstGeom prst="rect">
            <a:avLst/>
          </a:prstGeom>
          <a:effectLst>
            <a:outerShdw blurRad="50800" dir="14400000">
              <a:srgbClr val="000000">
                <a:alpha val="40000"/>
              </a:srgbClr>
            </a:outerShdw>
          </a:effectLst>
        </p:spPr>
        <p:txBody>
          <a:bodyPr vert="horz" lIns="0" tIns="0" rIns="0" bIns="0" rtlCol="0" anchor="t" anchorCtr="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270000" y="6300000"/>
            <a:ext cx="7560000" cy="360000"/>
          </a:xfrm>
          <a:prstGeom prst="rect">
            <a:avLst/>
          </a:prstGeom>
        </p:spPr>
        <p:txBody>
          <a:bodyPr vert="horz" lIns="0" tIns="0" rIns="0" bIns="0" rtlCol="0" anchor="b"/>
          <a:lstStyle>
            <a:lvl1pPr algn="l">
              <a:defRPr sz="800">
                <a:solidFill>
                  <a:schemeClr val="tx1"/>
                </a:solidFill>
              </a:defRPr>
            </a:lvl1pPr>
          </a:lstStyle>
          <a:p>
            <a:pPr defTabSz="457200"/>
            <a:r>
              <a:rPr lang="en-US" smtClean="0">
                <a:solidFill>
                  <a:srgbClr val="FFFFFF"/>
                </a:solidFill>
              </a:rPr>
              <a:t>© Royal Albert Hall  |  Footer information goes here</a:t>
            </a:r>
            <a:endParaRPr lang="en-US" dirty="0">
              <a:solidFill>
                <a:srgbClr val="FFFFFF"/>
              </a:solidFill>
            </a:endParaRPr>
          </a:p>
        </p:txBody>
      </p:sp>
    </p:spTree>
    <p:extLst>
      <p:ext uri="{BB962C8B-B14F-4D97-AF65-F5344CB8AC3E}">
        <p14:creationId xmlns:p14="http://schemas.microsoft.com/office/powerpoint/2010/main" val="1341478413"/>
      </p:ext>
    </p:extLst>
  </p:cSld>
  <p:clrMap bg1="dk1" tx1="lt1" bg2="dk2" tx2="lt2" accent1="accent1" accent2="accent2" accent3="accent3" accent4="accent4" accent5="accent5" accent6="accent6" hlink="hlink" folHlink="folHlink"/>
  <p:sldLayoutIdLst>
    <p:sldLayoutId id="2147483715" r:id="rId1"/>
  </p:sldLayoutIdLst>
  <p:timing>
    <p:tnLst>
      <p:par>
        <p:cTn id="1" dur="indefinite" restart="never" nodeType="tmRoot"/>
      </p:par>
    </p:tnLst>
  </p:timing>
  <p:hf sldNum="0" hdr="0" dt="0"/>
  <p:txStyles>
    <p:titleStyle>
      <a:lvl1pPr algn="l" defTabSz="457200" rtl="0" eaLnBrk="1" latinLnBrk="0" hangingPunct="1">
        <a:spcBef>
          <a:spcPct val="0"/>
        </a:spcBef>
        <a:buNone/>
        <a:defRPr sz="24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Tx/>
        <a:buFont typeface="Arial" charset="0"/>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Tx/>
        <a:buFont typeface="Arial" charset="0"/>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Tx/>
        <a:buFont typeface="Arial" charset="0"/>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Tx/>
        <a:buFont typeface="Arial" charset="0"/>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Tx/>
        <a:buFont typeface="Arial" charset="0"/>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0000" y="360000"/>
            <a:ext cx="7560000" cy="360000"/>
          </a:xfrm>
          <a:prstGeom prst="rect">
            <a:avLst/>
          </a:prstGeom>
          <a:effectLst>
            <a:outerShdw blurRad="50800" dir="14400000">
              <a:srgbClr val="000000">
                <a:alpha val="60000"/>
              </a:srgbClr>
            </a:outerShdw>
          </a:effectLst>
        </p:spPr>
        <p:txBody>
          <a:bodyPr vert="horz" lIns="0" tIns="0" rIns="0" bIns="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270000" y="2160000"/>
            <a:ext cx="7560000" cy="3600000"/>
          </a:xfrm>
          <a:prstGeom prst="rect">
            <a:avLst/>
          </a:prstGeom>
          <a:effectLst>
            <a:outerShdw blurRad="50800" dir="14400000">
              <a:srgbClr val="000000">
                <a:alpha val="40000"/>
              </a:srgbClr>
            </a:outerShdw>
          </a:effectLst>
        </p:spPr>
        <p:txBody>
          <a:bodyPr vert="horz" lIns="0" tIns="0" rIns="0" bIns="0" rtlCol="0" anchor="t" anchorCtr="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270000" y="6300000"/>
            <a:ext cx="7560000" cy="360000"/>
          </a:xfrm>
          <a:prstGeom prst="rect">
            <a:avLst/>
          </a:prstGeom>
        </p:spPr>
        <p:txBody>
          <a:bodyPr vert="horz" lIns="0" tIns="0" rIns="0" bIns="0" rtlCol="0" anchor="b"/>
          <a:lstStyle>
            <a:lvl1pPr algn="l">
              <a:defRPr sz="800">
                <a:solidFill>
                  <a:schemeClr val="tx1"/>
                </a:solidFill>
              </a:defRPr>
            </a:lvl1pPr>
          </a:lstStyle>
          <a:p>
            <a:pPr defTabSz="457200"/>
            <a:r>
              <a:rPr lang="en-US" smtClean="0">
                <a:solidFill>
                  <a:srgbClr val="FFFFFF"/>
                </a:solidFill>
              </a:rPr>
              <a:t>© Royal Albert Hall  |  Footer information goes here</a:t>
            </a:r>
            <a:endParaRPr lang="en-US" dirty="0">
              <a:solidFill>
                <a:srgbClr val="FFFFFF"/>
              </a:solidFill>
            </a:endParaRPr>
          </a:p>
        </p:txBody>
      </p:sp>
    </p:spTree>
    <p:extLst>
      <p:ext uri="{BB962C8B-B14F-4D97-AF65-F5344CB8AC3E}">
        <p14:creationId xmlns:p14="http://schemas.microsoft.com/office/powerpoint/2010/main" val="3383590957"/>
      </p:ext>
    </p:extLst>
  </p:cSld>
  <p:clrMap bg1="dk1" tx1="lt1" bg2="dk2" tx2="lt2" accent1="accent1" accent2="accent2" accent3="accent3" accent4="accent4" accent5="accent5" accent6="accent6" hlink="hlink" folHlink="folHlink"/>
  <p:sldLayoutIdLst>
    <p:sldLayoutId id="2147483717" r:id="rId1"/>
  </p:sldLayoutIdLst>
  <p:timing>
    <p:tnLst>
      <p:par>
        <p:cTn id="1" dur="indefinite" restart="never" nodeType="tmRoot"/>
      </p:par>
    </p:tnLst>
  </p:timing>
  <p:hf sldNum="0" hdr="0" dt="0"/>
  <p:txStyles>
    <p:titleStyle>
      <a:lvl1pPr algn="l" defTabSz="457200" rtl="0" eaLnBrk="1" latinLnBrk="0" hangingPunct="1">
        <a:spcBef>
          <a:spcPct val="0"/>
        </a:spcBef>
        <a:buNone/>
        <a:defRPr sz="24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Tx/>
        <a:buFont typeface="Arial" charset="0"/>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Tx/>
        <a:buFont typeface="Arial" charset="0"/>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Tx/>
        <a:buFont typeface="Arial" charset="0"/>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Tx/>
        <a:buFont typeface="Arial" charset="0"/>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Tx/>
        <a:buFont typeface="Arial" charset="0"/>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0000" y="360000"/>
            <a:ext cx="7560000" cy="360000"/>
          </a:xfrm>
          <a:prstGeom prst="rect">
            <a:avLst/>
          </a:prstGeom>
          <a:effectLst>
            <a:outerShdw blurRad="50800" dir="14400000">
              <a:srgbClr val="000000">
                <a:alpha val="60000"/>
              </a:srgbClr>
            </a:outerShdw>
          </a:effectLst>
        </p:spPr>
        <p:txBody>
          <a:bodyPr vert="horz" lIns="0" tIns="0" rIns="0" bIns="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270000" y="2160000"/>
            <a:ext cx="7560000" cy="3600000"/>
          </a:xfrm>
          <a:prstGeom prst="rect">
            <a:avLst/>
          </a:prstGeom>
          <a:effectLst>
            <a:outerShdw blurRad="50800" dir="14400000">
              <a:srgbClr val="000000">
                <a:alpha val="40000"/>
              </a:srgbClr>
            </a:outerShdw>
          </a:effectLst>
        </p:spPr>
        <p:txBody>
          <a:bodyPr vert="horz" lIns="0" tIns="0" rIns="0" bIns="0" rtlCol="0" anchor="t" anchorCtr="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270000" y="6300000"/>
            <a:ext cx="7560000" cy="360000"/>
          </a:xfrm>
          <a:prstGeom prst="rect">
            <a:avLst/>
          </a:prstGeom>
        </p:spPr>
        <p:txBody>
          <a:bodyPr vert="horz" lIns="0" tIns="0" rIns="0" bIns="0" rtlCol="0" anchor="b"/>
          <a:lstStyle>
            <a:lvl1pPr algn="l">
              <a:defRPr sz="800">
                <a:solidFill>
                  <a:schemeClr val="tx1"/>
                </a:solidFill>
              </a:defRPr>
            </a:lvl1pPr>
          </a:lstStyle>
          <a:p>
            <a:pPr defTabSz="457200"/>
            <a:r>
              <a:rPr lang="en-US" smtClean="0">
                <a:solidFill>
                  <a:srgbClr val="FFFFFF"/>
                </a:solidFill>
              </a:rPr>
              <a:t>© Royal Albert Hall  |  Footer information goes here</a:t>
            </a:r>
            <a:endParaRPr lang="en-US" dirty="0">
              <a:solidFill>
                <a:srgbClr val="FFFFFF"/>
              </a:solidFill>
            </a:endParaRPr>
          </a:p>
        </p:txBody>
      </p:sp>
    </p:spTree>
    <p:extLst>
      <p:ext uri="{BB962C8B-B14F-4D97-AF65-F5344CB8AC3E}">
        <p14:creationId xmlns:p14="http://schemas.microsoft.com/office/powerpoint/2010/main" val="2956059400"/>
      </p:ext>
    </p:extLst>
  </p:cSld>
  <p:clrMap bg1="dk1" tx1="lt1" bg2="dk2" tx2="lt2" accent1="accent1" accent2="accent2" accent3="accent3" accent4="accent4" accent5="accent5" accent6="accent6" hlink="hlink" folHlink="folHlink"/>
  <p:sldLayoutIdLst>
    <p:sldLayoutId id="2147483719" r:id="rId1"/>
  </p:sldLayoutIdLst>
  <p:timing>
    <p:tnLst>
      <p:par>
        <p:cTn id="1" dur="indefinite" restart="never" nodeType="tmRoot"/>
      </p:par>
    </p:tnLst>
  </p:timing>
  <p:hf sldNum="0" hdr="0" dt="0"/>
  <p:txStyles>
    <p:titleStyle>
      <a:lvl1pPr algn="l" defTabSz="457200" rtl="0" eaLnBrk="1" latinLnBrk="0" hangingPunct="1">
        <a:spcBef>
          <a:spcPct val="0"/>
        </a:spcBef>
        <a:buNone/>
        <a:defRPr sz="24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Tx/>
        <a:buFont typeface="Arial" charset="0"/>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Tx/>
        <a:buFont typeface="Arial" charset="0"/>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Tx/>
        <a:buFont typeface="Arial" charset="0"/>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Tx/>
        <a:buFont typeface="Arial" charset="0"/>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Tx/>
        <a:buFont typeface="Arial" charset="0"/>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xml"/><Relationship Id="rId1" Type="http://schemas.openxmlformats.org/officeDocument/2006/relationships/slideLayout" Target="../slideLayouts/slideLayout5.xml"/><Relationship Id="rId4" Type="http://schemas.openxmlformats.org/officeDocument/2006/relationships/image" Target="../media/image2.e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8.xml"/><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1.xml"/></Relationships>
</file>

<file path=ppt/slides/_rels/slide2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77333"/>
        </a:solidFill>
        <a:effectLst/>
      </p:bgPr>
    </p:bg>
    <p:spTree>
      <p:nvGrpSpPr>
        <p:cNvPr id="1" name=""/>
        <p:cNvGrpSpPr/>
        <p:nvPr/>
      </p:nvGrpSpPr>
      <p:grpSpPr>
        <a:xfrm>
          <a:off x="0" y="0"/>
          <a:ext cx="0" cy="0"/>
          <a:chOff x="0" y="0"/>
          <a:chExt cx="0" cy="0"/>
        </a:xfrm>
      </p:grpSpPr>
      <p:grpSp>
        <p:nvGrpSpPr>
          <p:cNvPr id="23" name="Group 22"/>
          <p:cNvGrpSpPr/>
          <p:nvPr/>
        </p:nvGrpSpPr>
        <p:grpSpPr>
          <a:xfrm>
            <a:off x="4105049" y="990567"/>
            <a:ext cx="4835063" cy="4809868"/>
            <a:chOff x="5473398" y="177756"/>
            <a:chExt cx="6446751" cy="6413157"/>
          </a:xfrm>
        </p:grpSpPr>
        <p:sp>
          <p:nvSpPr>
            <p:cNvPr id="17" name="Oval 16"/>
            <p:cNvSpPr/>
            <p:nvPr/>
          </p:nvSpPr>
          <p:spPr>
            <a:xfrm>
              <a:off x="5975299" y="638614"/>
              <a:ext cx="5944850" cy="594485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3398" y="177756"/>
              <a:ext cx="6439878" cy="6413157"/>
            </a:xfrm>
            <a:prstGeom prst="rect">
              <a:avLst/>
            </a:prstGeom>
            <a:noFill/>
            <a:ln>
              <a:noFill/>
            </a:ln>
          </p:spPr>
        </p:pic>
      </p:grpSp>
      <p:sp>
        <p:nvSpPr>
          <p:cNvPr id="5" name="TextBox 4"/>
          <p:cNvSpPr txBox="1"/>
          <p:nvPr/>
        </p:nvSpPr>
        <p:spPr>
          <a:xfrm>
            <a:off x="601170" y="1585708"/>
            <a:ext cx="5465103" cy="3170099"/>
          </a:xfrm>
          <a:prstGeom prst="rect">
            <a:avLst/>
          </a:prstGeom>
          <a:noFill/>
        </p:spPr>
        <p:txBody>
          <a:bodyPr wrap="square" rtlCol="0">
            <a:spAutoFit/>
          </a:bodyPr>
          <a:lstStyle/>
          <a:p>
            <a:pPr defTabSz="457200"/>
            <a:r>
              <a:rPr lang="en-GB" sz="4000" b="1" dirty="0">
                <a:solidFill>
                  <a:srgbClr val="E7E6E6"/>
                </a:solidFill>
                <a:cs typeface="Arial" panose="020B0604020202020204" pitchFamily="34" charset="0"/>
              </a:rPr>
              <a:t>TESSITURA </a:t>
            </a:r>
          </a:p>
          <a:p>
            <a:pPr defTabSz="457200"/>
            <a:r>
              <a:rPr lang="en-GB" sz="4000" b="1" dirty="0">
                <a:solidFill>
                  <a:srgbClr val="E7E6E6"/>
                </a:solidFill>
                <a:cs typeface="Arial" panose="020B0604020202020204" pitchFamily="34" charset="0"/>
              </a:rPr>
              <a:t>EUROPEAN </a:t>
            </a:r>
          </a:p>
          <a:p>
            <a:pPr defTabSz="457200"/>
            <a:r>
              <a:rPr lang="en-GB" sz="4000" b="1" dirty="0">
                <a:solidFill>
                  <a:srgbClr val="E7E6E6"/>
                </a:solidFill>
                <a:cs typeface="Arial" panose="020B0604020202020204" pitchFamily="34" charset="0"/>
              </a:rPr>
              <a:t>CONFERENCE</a:t>
            </a:r>
          </a:p>
          <a:p>
            <a:pPr defTabSz="457200"/>
            <a:endParaRPr lang="en-GB" sz="4000" b="1" dirty="0">
              <a:solidFill>
                <a:srgbClr val="E7E6E6"/>
              </a:solidFill>
              <a:cs typeface="Arial" panose="020B0604020202020204" pitchFamily="34" charset="0"/>
            </a:endParaRPr>
          </a:p>
          <a:p>
            <a:pPr defTabSz="457200"/>
            <a:r>
              <a:rPr lang="en-GB" sz="4000" b="1" dirty="0">
                <a:solidFill>
                  <a:srgbClr val="E7E6E6"/>
                </a:solidFill>
                <a:cs typeface="Arial" panose="020B0604020202020204" pitchFamily="34" charset="0"/>
              </a:rPr>
              <a:t>DUBLIN 2016</a:t>
            </a:r>
          </a:p>
        </p:txBody>
      </p:sp>
    </p:spTree>
    <p:extLst>
      <p:ext uri="{BB962C8B-B14F-4D97-AF65-F5344CB8AC3E}">
        <p14:creationId xmlns:p14="http://schemas.microsoft.com/office/powerpoint/2010/main" val="391366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11427" y="286794"/>
            <a:ext cx="2453210" cy="2442345"/>
          </a:xfrm>
        </p:spPr>
      </p:pic>
      <p:sp>
        <p:nvSpPr>
          <p:cNvPr id="6" name="TextBox 5"/>
          <p:cNvSpPr txBox="1"/>
          <p:nvPr/>
        </p:nvSpPr>
        <p:spPr>
          <a:xfrm>
            <a:off x="94004" y="2976909"/>
            <a:ext cx="4657458" cy="3370153"/>
          </a:xfrm>
          <a:prstGeom prst="rect">
            <a:avLst/>
          </a:prstGeom>
          <a:noFill/>
        </p:spPr>
        <p:txBody>
          <a:bodyPr wrap="square" rtlCol="0">
            <a:spAutoFit/>
          </a:bodyPr>
          <a:lstStyle/>
          <a:p>
            <a:pPr algn="ctr" defTabSz="457200"/>
            <a:r>
              <a:rPr lang="en-GB" sz="4000" b="1" dirty="0" smtClean="0">
                <a:solidFill>
                  <a:srgbClr val="F15E4C"/>
                </a:solidFill>
                <a:ea typeface="Tahoma" panose="020B0604030504040204" pitchFamily="34" charset="0"/>
                <a:cs typeface="Arial" panose="020B0604020202020204" pitchFamily="34" charset="0"/>
              </a:rPr>
              <a:t>THE RIGHT DATA TO THE RIGHT PEOPLE AT THE RIGHT TIME</a:t>
            </a:r>
            <a:endParaRPr lang="en-GB" sz="4000" b="1" dirty="0">
              <a:solidFill>
                <a:srgbClr val="F15E4C"/>
              </a:solidFill>
              <a:ea typeface="Tahoma" panose="020B0604030504040204" pitchFamily="34" charset="0"/>
              <a:cs typeface="Arial" panose="020B0604020202020204" pitchFamily="34" charset="0"/>
            </a:endParaRPr>
          </a:p>
          <a:p>
            <a:pPr algn="ctr" defTabSz="457200"/>
            <a:endParaRPr lang="en-GB" sz="900" b="1" dirty="0">
              <a:solidFill>
                <a:srgbClr val="F15E4C"/>
              </a:solidFill>
              <a:ea typeface="Tahoma" panose="020B0604030504040204" pitchFamily="34" charset="0"/>
              <a:cs typeface="Arial" panose="020B0604020202020204" pitchFamily="34" charset="0"/>
            </a:endParaRPr>
          </a:p>
          <a:p>
            <a:pPr algn="ctr" defTabSz="457200"/>
            <a:r>
              <a:rPr lang="en-GB" sz="2800" b="1" dirty="0" smtClean="0">
                <a:solidFill>
                  <a:srgbClr val="0B9D48"/>
                </a:solidFill>
                <a:ea typeface="Tahoma" panose="020B0604030504040204" pitchFamily="34" charset="0"/>
                <a:cs typeface="Arial" panose="020B0604020202020204" pitchFamily="34" charset="0"/>
              </a:rPr>
              <a:t>From Day to Day Decision-Making to Reporting to the Very Top</a:t>
            </a:r>
            <a:endParaRPr lang="en-GB" sz="2800" b="1" dirty="0">
              <a:solidFill>
                <a:srgbClr val="0B9D48"/>
              </a:solidFill>
              <a:ea typeface="Tahoma" panose="020B0604030504040204" pitchFamily="34" charset="0"/>
              <a:cs typeface="Arial" panose="020B0604020202020204" pitchFamily="34" charset="0"/>
            </a:endParaRPr>
          </a:p>
        </p:txBody>
      </p:sp>
      <p:sp>
        <p:nvSpPr>
          <p:cNvPr id="7" name="TextBox 6"/>
          <p:cNvSpPr txBox="1"/>
          <p:nvPr/>
        </p:nvSpPr>
        <p:spPr>
          <a:xfrm>
            <a:off x="4927166" y="2566085"/>
            <a:ext cx="4161554" cy="1354217"/>
          </a:xfrm>
          <a:prstGeom prst="rect">
            <a:avLst/>
          </a:prstGeom>
          <a:noFill/>
        </p:spPr>
        <p:txBody>
          <a:bodyPr wrap="square" rtlCol="0">
            <a:spAutoFit/>
          </a:bodyPr>
          <a:lstStyle/>
          <a:p>
            <a:pPr marL="457200" indent="-457200" defTabSz="457200">
              <a:buFont typeface="Arial" panose="020B0604020202020204" pitchFamily="34" charset="0"/>
              <a:buChar char="•"/>
            </a:pPr>
            <a:r>
              <a:rPr lang="en-GB" sz="2800" b="1" dirty="0">
                <a:solidFill>
                  <a:srgbClr val="0B9D48"/>
                </a:solidFill>
              </a:rPr>
              <a:t>CONTENT </a:t>
            </a:r>
            <a:r>
              <a:rPr lang="en-GB" sz="2800" b="1" dirty="0" smtClean="0">
                <a:solidFill>
                  <a:srgbClr val="0B9D48"/>
                </a:solidFill>
              </a:rPr>
              <a:t>PLANNER</a:t>
            </a:r>
            <a:endParaRPr lang="en-GB" sz="2800" b="1" dirty="0">
              <a:solidFill>
                <a:srgbClr val="0B9D48"/>
              </a:solidFill>
            </a:endParaRPr>
          </a:p>
          <a:p>
            <a:pPr defTabSz="457200"/>
            <a:r>
              <a:rPr lang="en-GB" b="1" dirty="0" smtClean="0">
                <a:solidFill>
                  <a:srgbClr val="F15E4C"/>
                </a:solidFill>
              </a:rPr>
              <a:t>Rog </a:t>
            </a:r>
            <a:r>
              <a:rPr lang="en-GB" b="1" dirty="0" err="1" smtClean="0">
                <a:solidFill>
                  <a:srgbClr val="F15E4C"/>
                </a:solidFill>
              </a:rPr>
              <a:t>Hildreth</a:t>
            </a:r>
            <a:r>
              <a:rPr lang="en-GB" b="1" dirty="0" smtClean="0">
                <a:solidFill>
                  <a:srgbClr val="F15E4C"/>
                </a:solidFill>
              </a:rPr>
              <a:t> </a:t>
            </a:r>
            <a:r>
              <a:rPr lang="en-GB" b="1" dirty="0" smtClean="0">
                <a:solidFill>
                  <a:srgbClr val="F15E4C"/>
                </a:solidFill>
              </a:rPr>
              <a:t>: </a:t>
            </a:r>
            <a:r>
              <a:rPr lang="en-GB" b="1" dirty="0" smtClean="0">
                <a:solidFill>
                  <a:srgbClr val="F15E4C"/>
                </a:solidFill>
              </a:rPr>
              <a:t>Royal Northern College of Music</a:t>
            </a:r>
            <a:endParaRPr lang="en-GB" b="1" dirty="0" smtClean="0">
              <a:solidFill>
                <a:srgbClr val="F15E4C"/>
              </a:solidFill>
            </a:endParaRPr>
          </a:p>
          <a:p>
            <a:pPr defTabSz="457200"/>
            <a:endParaRPr lang="en-GB" b="1" dirty="0">
              <a:solidFill>
                <a:srgbClr val="F15E4C"/>
              </a:solidFill>
            </a:endParaRPr>
          </a:p>
        </p:txBody>
      </p:sp>
      <p:sp>
        <p:nvSpPr>
          <p:cNvPr id="8" name="TextBox 7"/>
          <p:cNvSpPr txBox="1"/>
          <p:nvPr/>
        </p:nvSpPr>
        <p:spPr>
          <a:xfrm>
            <a:off x="4927167" y="691859"/>
            <a:ext cx="3823479" cy="1200329"/>
          </a:xfrm>
          <a:prstGeom prst="rect">
            <a:avLst/>
          </a:prstGeom>
          <a:noFill/>
        </p:spPr>
        <p:txBody>
          <a:bodyPr wrap="square" rtlCol="0">
            <a:spAutoFit/>
          </a:bodyPr>
          <a:lstStyle/>
          <a:p>
            <a:pPr defTabSz="457200"/>
            <a:endParaRPr lang="en-GB" sz="800" b="1" dirty="0">
              <a:solidFill>
                <a:srgbClr val="F15E4C"/>
              </a:solidFill>
              <a:cs typeface="Arial" panose="020B0604020202020204" pitchFamily="34" charset="0"/>
            </a:endParaRPr>
          </a:p>
          <a:p>
            <a:pPr marL="457200" indent="-457200" defTabSz="457200">
              <a:buFont typeface="Arial" panose="020B0604020202020204" pitchFamily="34" charset="0"/>
              <a:buChar char="•"/>
            </a:pPr>
            <a:r>
              <a:rPr lang="en-GB" sz="2800" b="1" dirty="0" smtClean="0">
                <a:solidFill>
                  <a:srgbClr val="0B9D48"/>
                </a:solidFill>
                <a:cs typeface="Arial" panose="020B0604020202020204" pitchFamily="34" charset="0"/>
              </a:rPr>
              <a:t>PRESENTERS</a:t>
            </a:r>
            <a:endParaRPr lang="en-GB" sz="2800" b="1" dirty="0">
              <a:solidFill>
                <a:srgbClr val="0B9D48"/>
              </a:solidFill>
              <a:cs typeface="Arial" panose="020B0604020202020204" pitchFamily="34" charset="0"/>
            </a:endParaRPr>
          </a:p>
          <a:p>
            <a:pPr defTabSz="457200"/>
            <a:r>
              <a:rPr lang="en-GB" b="1" dirty="0" smtClean="0">
                <a:solidFill>
                  <a:srgbClr val="F15E4C"/>
                </a:solidFill>
                <a:cs typeface="Arial" panose="020B0604020202020204" pitchFamily="34" charset="0"/>
              </a:rPr>
              <a:t>Paul O’Sullivan : Southbank Centre</a:t>
            </a:r>
            <a:endParaRPr lang="en-GB" b="1" dirty="0" smtClean="0">
              <a:solidFill>
                <a:srgbClr val="F15E4C"/>
              </a:solidFill>
              <a:cs typeface="Arial" panose="020B0604020202020204" pitchFamily="34" charset="0"/>
            </a:endParaRPr>
          </a:p>
          <a:p>
            <a:pPr defTabSz="457200"/>
            <a:r>
              <a:rPr lang="en-GB" b="1" dirty="0" smtClean="0">
                <a:solidFill>
                  <a:srgbClr val="F15E4C"/>
                </a:solidFill>
                <a:cs typeface="Arial" panose="020B0604020202020204" pitchFamily="34" charset="0"/>
              </a:rPr>
              <a:t>Claire Baker</a:t>
            </a:r>
            <a:r>
              <a:rPr lang="en-GB" b="1" dirty="0" smtClean="0">
                <a:solidFill>
                  <a:srgbClr val="F15E4C"/>
                </a:solidFill>
                <a:cs typeface="Arial" panose="020B0604020202020204" pitchFamily="34" charset="0"/>
              </a:rPr>
              <a:t> </a:t>
            </a:r>
            <a:r>
              <a:rPr lang="en-GB" b="1" dirty="0" smtClean="0">
                <a:solidFill>
                  <a:srgbClr val="F15E4C"/>
                </a:solidFill>
                <a:cs typeface="Arial" panose="020B0604020202020204" pitchFamily="34" charset="0"/>
              </a:rPr>
              <a:t>: Royal Albert </a:t>
            </a:r>
            <a:r>
              <a:rPr lang="en-GB" b="1" dirty="0" smtClean="0">
                <a:solidFill>
                  <a:srgbClr val="F15E4C"/>
                </a:solidFill>
                <a:cs typeface="Arial" panose="020B0604020202020204" pitchFamily="34" charset="0"/>
              </a:rPr>
              <a:t>Hall</a:t>
            </a:r>
            <a:endParaRPr lang="en-GB" b="1" dirty="0" smtClean="0">
              <a:solidFill>
                <a:srgbClr val="F15E4C"/>
              </a:solidFill>
              <a:cs typeface="Arial" panose="020B0604020202020204" pitchFamily="34" charset="0"/>
            </a:endParaRPr>
          </a:p>
        </p:txBody>
      </p:sp>
      <p:sp>
        <p:nvSpPr>
          <p:cNvPr id="9" name="TextBox 8"/>
          <p:cNvSpPr txBox="1"/>
          <p:nvPr/>
        </p:nvSpPr>
        <p:spPr>
          <a:xfrm>
            <a:off x="4838329" y="4626068"/>
            <a:ext cx="2762565" cy="1477328"/>
          </a:xfrm>
          <a:prstGeom prst="rect">
            <a:avLst/>
          </a:prstGeom>
          <a:noFill/>
        </p:spPr>
        <p:txBody>
          <a:bodyPr wrap="square" rtlCol="0">
            <a:spAutoFit/>
          </a:bodyPr>
          <a:lstStyle/>
          <a:p>
            <a:pPr algn="ctr" defTabSz="457200"/>
            <a:r>
              <a:rPr lang="en-US" b="1" dirty="0">
                <a:solidFill>
                  <a:prstClr val="black"/>
                </a:solidFill>
              </a:rPr>
              <a:t>Share your </a:t>
            </a:r>
            <a:r>
              <a:rPr lang="en-US" b="1" dirty="0" err="1">
                <a:solidFill>
                  <a:prstClr val="black"/>
                </a:solidFill>
              </a:rPr>
              <a:t>favourite</a:t>
            </a:r>
            <a:r>
              <a:rPr lang="en-US" b="1" dirty="0">
                <a:solidFill>
                  <a:prstClr val="black"/>
                </a:solidFill>
              </a:rPr>
              <a:t> content and photos! #TECDublin16</a:t>
            </a:r>
          </a:p>
          <a:p>
            <a:pPr algn="ctr" defTabSz="457200"/>
            <a:endParaRPr lang="en-US" b="1" dirty="0">
              <a:solidFill>
                <a:prstClr val="black"/>
              </a:solidFill>
            </a:endParaRPr>
          </a:p>
          <a:p>
            <a:pPr algn="ctr" defTabSz="457200"/>
            <a:endParaRPr lang="en-US" b="1" dirty="0">
              <a:solidFill>
                <a:prstClr val="black"/>
              </a:solidFill>
            </a:endParaRPr>
          </a:p>
        </p:txBody>
      </p:sp>
      <p:pic>
        <p:nvPicPr>
          <p:cNvPr id="12" name="Picture 11"/>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478487" y="5462775"/>
            <a:ext cx="733053" cy="733053"/>
          </a:xfrm>
          <a:prstGeom prst="rect">
            <a:avLst/>
          </a:prstGeom>
        </p:spPr>
      </p:pic>
      <p:pic>
        <p:nvPicPr>
          <p:cNvPr id="13" name="Picture 12"/>
          <p:cNvPicPr>
            <a:picLocks noChangeAspect="1"/>
          </p:cNvPicPr>
          <p:nvPr/>
        </p:nvPicPr>
        <p:blipFill>
          <a:blip r:embed="rId4">
            <a:clrChange>
              <a:clrFrom>
                <a:srgbClr val="FBFFFF"/>
              </a:clrFrom>
              <a:clrTo>
                <a:srgbClr val="FBFFFF">
                  <a:alpha val="0"/>
                </a:srgbClr>
              </a:clrTo>
            </a:clrChange>
            <a:extLst>
              <a:ext uri="{28A0092B-C50C-407E-A947-70E740481C1C}">
                <a14:useLocalDpi xmlns:a14="http://schemas.microsoft.com/office/drawing/2010/main" val="0"/>
              </a:ext>
            </a:extLst>
          </a:blip>
          <a:stretch>
            <a:fillRect/>
          </a:stretch>
        </p:blipFill>
        <p:spPr>
          <a:xfrm>
            <a:off x="6219612" y="5555208"/>
            <a:ext cx="548188" cy="548188"/>
          </a:xfrm>
          <a:prstGeom prst="rect">
            <a:avLst/>
          </a:prstGeom>
        </p:spPr>
      </p:pic>
    </p:spTree>
    <p:extLst>
      <p:ext uri="{BB962C8B-B14F-4D97-AF65-F5344CB8AC3E}">
        <p14:creationId xmlns:p14="http://schemas.microsoft.com/office/powerpoint/2010/main" val="13884162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1"/>
          <p:cNvPicPr>
            <a:picLocks noGrp="1" noChangeAspect="1"/>
          </p:cNvPicPr>
          <p:nvPr>
            <p:ph type="pic" sz="quarter" idx="12"/>
          </p:nvPr>
        </p:nvPicPr>
        <p:blipFill>
          <a:blip r:embed="rId3">
            <a:extLst>
              <a:ext uri="{28A0092B-C50C-407E-A947-70E740481C1C}">
                <a14:useLocalDpi xmlns:a14="http://schemas.microsoft.com/office/drawing/2010/main" val="0"/>
              </a:ext>
            </a:extLst>
          </a:blip>
          <a:srcRect l="1007" r="1007"/>
          <a:stretch>
            <a:fillRect/>
          </a:stretch>
        </p:blipFill>
        <p:spPr/>
      </p:pic>
      <p:pic>
        <p:nvPicPr>
          <p:cNvPr id="5" name="Picture 4"/>
          <p:cNvPicPr>
            <a:picLocks noChangeAspect="1"/>
          </p:cNvPicPr>
          <p:nvPr/>
        </p:nvPicPr>
        <p:blipFill>
          <a:blip r:embed="rId4"/>
          <a:stretch>
            <a:fillRect/>
          </a:stretch>
        </p:blipFill>
        <p:spPr>
          <a:xfrm>
            <a:off x="5448300" y="0"/>
            <a:ext cx="3695700" cy="6858000"/>
          </a:xfrm>
          <a:prstGeom prst="rect">
            <a:avLst/>
          </a:prstGeom>
        </p:spPr>
      </p:pic>
      <p:sp>
        <p:nvSpPr>
          <p:cNvPr id="6" name="Title 5"/>
          <p:cNvSpPr>
            <a:spLocks noGrp="1"/>
          </p:cNvSpPr>
          <p:nvPr>
            <p:ph type="ctrTitle"/>
          </p:nvPr>
        </p:nvSpPr>
        <p:spPr/>
        <p:txBody>
          <a:bodyPr/>
          <a:lstStyle/>
          <a:p>
            <a:r>
              <a:rPr lang="en-US" dirty="0" smtClean="0"/>
              <a:t>The Right Data to the Right People at the Right Time</a:t>
            </a:r>
            <a:endParaRPr lang="en-US" dirty="0"/>
          </a:p>
        </p:txBody>
      </p:sp>
      <p:sp>
        <p:nvSpPr>
          <p:cNvPr id="7" name="Subtitle 6"/>
          <p:cNvSpPr>
            <a:spLocks noGrp="1"/>
          </p:cNvSpPr>
          <p:nvPr>
            <p:ph type="subTitle" idx="1"/>
          </p:nvPr>
        </p:nvSpPr>
        <p:spPr>
          <a:xfrm>
            <a:off x="269999" y="4196208"/>
            <a:ext cx="5940000" cy="720000"/>
          </a:xfrm>
        </p:spPr>
        <p:txBody>
          <a:bodyPr>
            <a:normAutofit fontScale="92500" lnSpcReduction="20000"/>
          </a:bodyPr>
          <a:lstStyle/>
          <a:p>
            <a:r>
              <a:rPr lang="en-US" dirty="0" smtClean="0"/>
              <a:t>P2P Presentation  | Claire Baker</a:t>
            </a:r>
          </a:p>
          <a:p>
            <a:r>
              <a:rPr lang="en-US" dirty="0" smtClean="0"/>
              <a:t>Thursday 17th November 2016</a:t>
            </a:r>
            <a:endParaRPr lang="en-US" dirty="0"/>
          </a:p>
        </p:txBody>
      </p:sp>
    </p:spTree>
    <p:extLst>
      <p:ext uri="{BB962C8B-B14F-4D97-AF65-F5344CB8AC3E}">
        <p14:creationId xmlns:p14="http://schemas.microsoft.com/office/powerpoint/2010/main" val="91220632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sz="6000" dirty="0" smtClean="0"/>
              <a:t>Claire Baker </a:t>
            </a:r>
            <a:br>
              <a:rPr lang="en-GB" sz="6000" dirty="0" smtClean="0"/>
            </a:br>
            <a:r>
              <a:rPr lang="en-GB" sz="6000" dirty="0" smtClean="0"/>
              <a:t>Insights Manager</a:t>
            </a:r>
            <a:br>
              <a:rPr lang="en-GB" sz="6000" dirty="0" smtClean="0"/>
            </a:br>
            <a:r>
              <a:rPr lang="en-GB" sz="6000" dirty="0" smtClean="0"/>
              <a:t>Royal Albert Hall</a:t>
            </a:r>
            <a:endParaRPr lang="en-GB" sz="6000" dirty="0"/>
          </a:p>
        </p:txBody>
      </p:sp>
    </p:spTree>
    <p:extLst>
      <p:ext uri="{BB962C8B-B14F-4D97-AF65-F5344CB8AC3E}">
        <p14:creationId xmlns:p14="http://schemas.microsoft.com/office/powerpoint/2010/main" val="342628377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400" dirty="0"/>
              <a:t>The Right Data to the Right People at the Right Time</a:t>
            </a:r>
          </a:p>
        </p:txBody>
      </p:sp>
      <p:sp>
        <p:nvSpPr>
          <p:cNvPr id="4" name="Rectangle 3"/>
          <p:cNvSpPr/>
          <p:nvPr/>
        </p:nvSpPr>
        <p:spPr>
          <a:xfrm>
            <a:off x="523783" y="1370173"/>
            <a:ext cx="8060924" cy="400110"/>
          </a:xfrm>
          <a:prstGeom prst="rect">
            <a:avLst/>
          </a:prstGeom>
        </p:spPr>
        <p:txBody>
          <a:bodyPr wrap="square">
            <a:spAutoFit/>
          </a:bodyPr>
          <a:lstStyle/>
          <a:p>
            <a:pPr defTabSz="457200"/>
            <a:r>
              <a:rPr lang="en-GB" sz="2000" i="1" dirty="0" smtClean="0">
                <a:solidFill>
                  <a:srgbClr val="000000"/>
                </a:solidFill>
              </a:rPr>
              <a:t>From </a:t>
            </a:r>
            <a:r>
              <a:rPr lang="en-GB" sz="2000" i="1" dirty="0">
                <a:solidFill>
                  <a:srgbClr val="000000"/>
                </a:solidFill>
              </a:rPr>
              <a:t>Day to Day Decision-Making to Reporting to the Very </a:t>
            </a:r>
            <a:r>
              <a:rPr lang="en-GB" sz="2000" i="1" dirty="0" smtClean="0">
                <a:solidFill>
                  <a:srgbClr val="000000"/>
                </a:solidFill>
              </a:rPr>
              <a:t>Top</a:t>
            </a:r>
            <a:endParaRPr lang="en-GB" sz="2000" dirty="0">
              <a:solidFill>
                <a:srgbClr val="000000"/>
              </a:solidFill>
            </a:endParaRPr>
          </a:p>
        </p:txBody>
      </p:sp>
      <p:sp>
        <p:nvSpPr>
          <p:cNvPr id="5" name="Rectangle 4"/>
          <p:cNvSpPr/>
          <p:nvPr/>
        </p:nvSpPr>
        <p:spPr>
          <a:xfrm>
            <a:off x="523783" y="2234833"/>
            <a:ext cx="8060924" cy="3477875"/>
          </a:xfrm>
          <a:prstGeom prst="rect">
            <a:avLst/>
          </a:prstGeom>
        </p:spPr>
        <p:txBody>
          <a:bodyPr wrap="square">
            <a:spAutoFit/>
          </a:bodyPr>
          <a:lstStyle/>
          <a:p>
            <a:pPr defTabSz="457200"/>
            <a:r>
              <a:rPr lang="en-GB" sz="2000" dirty="0" smtClean="0">
                <a:solidFill>
                  <a:srgbClr val="000000"/>
                </a:solidFill>
              </a:rPr>
              <a:t>How </a:t>
            </a:r>
            <a:r>
              <a:rPr lang="en-GB" sz="2000" dirty="0">
                <a:solidFill>
                  <a:srgbClr val="000000"/>
                </a:solidFill>
              </a:rPr>
              <a:t>do you ensure that everyone’s getting the data they need in the most appropriate format?  </a:t>
            </a:r>
            <a:endParaRPr lang="en-GB" sz="2000" dirty="0" smtClean="0">
              <a:solidFill>
                <a:srgbClr val="000000"/>
              </a:solidFill>
            </a:endParaRPr>
          </a:p>
          <a:p>
            <a:pPr defTabSz="457200"/>
            <a:endParaRPr lang="en-GB" sz="2000" dirty="0" smtClean="0">
              <a:solidFill>
                <a:srgbClr val="000000"/>
              </a:solidFill>
            </a:endParaRPr>
          </a:p>
          <a:p>
            <a:pPr defTabSz="457200"/>
            <a:endParaRPr lang="en-GB" sz="2000" dirty="0">
              <a:solidFill>
                <a:srgbClr val="000000"/>
              </a:solidFill>
            </a:endParaRPr>
          </a:p>
          <a:p>
            <a:pPr defTabSz="457200"/>
            <a:r>
              <a:rPr lang="en-GB" sz="2000" dirty="0" smtClean="0">
                <a:solidFill>
                  <a:srgbClr val="000000"/>
                </a:solidFill>
              </a:rPr>
              <a:t>What </a:t>
            </a:r>
            <a:r>
              <a:rPr lang="en-GB" sz="2000" dirty="0">
                <a:solidFill>
                  <a:srgbClr val="000000"/>
                </a:solidFill>
              </a:rPr>
              <a:t>are the options available and how do you choose which is the best one? </a:t>
            </a:r>
            <a:endParaRPr lang="en-GB" sz="2000" dirty="0" smtClean="0">
              <a:solidFill>
                <a:srgbClr val="000000"/>
              </a:solidFill>
            </a:endParaRPr>
          </a:p>
          <a:p>
            <a:pPr defTabSz="457200"/>
            <a:endParaRPr lang="en-GB" sz="2000" dirty="0" smtClean="0">
              <a:solidFill>
                <a:srgbClr val="000000"/>
              </a:solidFill>
            </a:endParaRPr>
          </a:p>
          <a:p>
            <a:pPr defTabSz="457200"/>
            <a:endParaRPr lang="en-GB" sz="2000" dirty="0">
              <a:solidFill>
                <a:srgbClr val="000000"/>
              </a:solidFill>
            </a:endParaRPr>
          </a:p>
          <a:p>
            <a:pPr defTabSz="457200"/>
            <a:r>
              <a:rPr lang="en-GB" sz="2000" dirty="0" smtClean="0">
                <a:solidFill>
                  <a:srgbClr val="000000"/>
                </a:solidFill>
              </a:rPr>
              <a:t>Should </a:t>
            </a:r>
            <a:r>
              <a:rPr lang="en-GB" sz="2000" dirty="0">
                <a:solidFill>
                  <a:srgbClr val="000000"/>
                </a:solidFill>
              </a:rPr>
              <a:t>you control information-flow and access to data or should data be truly democratised? </a:t>
            </a:r>
            <a:endParaRPr lang="en-GB" sz="2000" dirty="0" smtClean="0">
              <a:solidFill>
                <a:srgbClr val="000000"/>
              </a:solidFill>
            </a:endParaRPr>
          </a:p>
          <a:p>
            <a:pPr defTabSz="457200"/>
            <a:endParaRPr lang="en-GB" sz="2000" dirty="0">
              <a:solidFill>
                <a:srgbClr val="000000"/>
              </a:solidFill>
            </a:endParaRPr>
          </a:p>
        </p:txBody>
      </p:sp>
    </p:spTree>
    <p:extLst>
      <p:ext uri="{BB962C8B-B14F-4D97-AF65-F5344CB8AC3E}">
        <p14:creationId xmlns:p14="http://schemas.microsoft.com/office/powerpoint/2010/main" val="317093721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sz="2800" dirty="0" smtClean="0"/>
              <a:t>Data, data everywhere!</a:t>
            </a:r>
            <a:endParaRPr lang="en-GB" sz="2800" dirty="0"/>
          </a:p>
        </p:txBody>
      </p:sp>
      <p:sp>
        <p:nvSpPr>
          <p:cNvPr id="2" name="Footer Placeholder 1"/>
          <p:cNvSpPr>
            <a:spLocks noGrp="1"/>
          </p:cNvSpPr>
          <p:nvPr>
            <p:ph type="ftr" sz="quarter" idx="11"/>
          </p:nvPr>
        </p:nvSpPr>
        <p:spPr/>
        <p:txBody>
          <a:bodyPr/>
          <a:lstStyle/>
          <a:p>
            <a:r>
              <a:rPr lang="en-US" smtClean="0">
                <a:solidFill>
                  <a:srgbClr val="000000"/>
                </a:solidFill>
              </a:rPr>
              <a:t>© Royal Albert Hall  |  Footer information goes here</a:t>
            </a:r>
            <a:endParaRPr lang="en-US" dirty="0">
              <a:solidFill>
                <a:srgbClr val="000000"/>
              </a:solidFill>
            </a:endParaRPr>
          </a:p>
        </p:txBody>
      </p:sp>
      <p:pic>
        <p:nvPicPr>
          <p:cNvPr id="5122" name="Picture 2" descr="Image result for drowning in data"/>
          <p:cNvPicPr>
            <a:picLocks noChangeAspect="1" noChangeArrowheads="1"/>
          </p:cNvPicPr>
          <p:nvPr/>
        </p:nvPicPr>
        <p:blipFill rotWithShape="1">
          <a:blip r:embed="rId2">
            <a:extLst>
              <a:ext uri="{28A0092B-C50C-407E-A947-70E740481C1C}">
                <a14:useLocalDpi xmlns:a14="http://schemas.microsoft.com/office/drawing/2010/main" val="0"/>
              </a:ext>
            </a:extLst>
          </a:blip>
          <a:srcRect l="11092" r="11092"/>
          <a:stretch/>
        </p:blipFill>
        <p:spPr bwMode="auto">
          <a:xfrm>
            <a:off x="0" y="1291870"/>
            <a:ext cx="9144000" cy="556613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result for drowning in information"/>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678" r="1678"/>
          <a:stretch/>
        </p:blipFill>
        <p:spPr bwMode="auto">
          <a:xfrm>
            <a:off x="0" y="1060870"/>
            <a:ext cx="9144000" cy="583136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Image result for data"/>
          <p:cNvPicPr>
            <a:picLocks noChangeAspect="1" noChangeArrowheads="1"/>
          </p:cNvPicPr>
          <p:nvPr/>
        </p:nvPicPr>
        <p:blipFill rotWithShape="1">
          <a:blip r:embed="rId4">
            <a:extLst>
              <a:ext uri="{28A0092B-C50C-407E-A947-70E740481C1C}">
                <a14:useLocalDpi xmlns:a14="http://schemas.microsoft.com/office/drawing/2010/main" val="0"/>
              </a:ext>
            </a:extLst>
          </a:blip>
          <a:srcRect l="1522" r="10776"/>
          <a:stretch/>
        </p:blipFill>
        <p:spPr bwMode="auto">
          <a:xfrm>
            <a:off x="0" y="1060870"/>
            <a:ext cx="9144000" cy="58647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717274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800" dirty="0" smtClean="0"/>
              <a:t>Along come Lindsay and me!</a:t>
            </a:r>
            <a:endParaRPr lang="en-GB" sz="2800" dirty="0"/>
          </a:p>
        </p:txBody>
      </p:sp>
      <p:sp>
        <p:nvSpPr>
          <p:cNvPr id="4" name="Curved Down Arrow 3"/>
          <p:cNvSpPr/>
          <p:nvPr/>
        </p:nvSpPr>
        <p:spPr>
          <a:xfrm>
            <a:off x="2217821" y="1636295"/>
            <a:ext cx="4466122" cy="1203158"/>
          </a:xfrm>
          <a:prstGeom prst="curved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5" name="Curved Down Arrow 4"/>
          <p:cNvSpPr/>
          <p:nvPr/>
        </p:nvSpPr>
        <p:spPr>
          <a:xfrm rot="10800000">
            <a:off x="2217822" y="4888029"/>
            <a:ext cx="4466122" cy="1195137"/>
          </a:xfrm>
          <a:prstGeom prst="curved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6" name="Rounded Rectangle 5"/>
          <p:cNvSpPr/>
          <p:nvPr/>
        </p:nvSpPr>
        <p:spPr>
          <a:xfrm>
            <a:off x="1232034" y="2840655"/>
            <a:ext cx="2741348" cy="2048577"/>
          </a:xfrm>
          <a:prstGeom prst="round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7" name="Rounded Rectangle 6"/>
          <p:cNvSpPr/>
          <p:nvPr/>
        </p:nvSpPr>
        <p:spPr>
          <a:xfrm>
            <a:off x="4878405" y="2840655"/>
            <a:ext cx="2741348" cy="2048577"/>
          </a:xfrm>
          <a:prstGeom prst="round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11" name="Rounded Rectangle 10"/>
          <p:cNvSpPr/>
          <p:nvPr/>
        </p:nvSpPr>
        <p:spPr>
          <a:xfrm>
            <a:off x="4878405" y="2842759"/>
            <a:ext cx="2741348" cy="2048577"/>
          </a:xfrm>
          <a:prstGeom prst="round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10" name="TextBox 9"/>
          <p:cNvSpPr txBox="1"/>
          <p:nvPr/>
        </p:nvSpPr>
        <p:spPr>
          <a:xfrm>
            <a:off x="5036296" y="3503480"/>
            <a:ext cx="2425566" cy="707886"/>
          </a:xfrm>
          <a:prstGeom prst="rect">
            <a:avLst/>
          </a:prstGeom>
          <a:noFill/>
        </p:spPr>
        <p:txBody>
          <a:bodyPr wrap="square" rtlCol="0">
            <a:spAutoFit/>
          </a:bodyPr>
          <a:lstStyle/>
          <a:p>
            <a:pPr algn="ctr" defTabSz="457200"/>
            <a:r>
              <a:rPr lang="en-GB" sz="2000" dirty="0" smtClean="0">
                <a:solidFill>
                  <a:srgbClr val="000000"/>
                </a:solidFill>
              </a:rPr>
              <a:t>Claire Baker</a:t>
            </a:r>
          </a:p>
          <a:p>
            <a:pPr algn="ctr" defTabSz="457200"/>
            <a:r>
              <a:rPr lang="en-GB" sz="2000" dirty="0" smtClean="0">
                <a:solidFill>
                  <a:srgbClr val="000000"/>
                </a:solidFill>
              </a:rPr>
              <a:t>Insights Manager</a:t>
            </a:r>
            <a:endParaRPr lang="en-GB" sz="2000" dirty="0">
              <a:solidFill>
                <a:srgbClr val="000000"/>
              </a:solidFill>
            </a:endParaRPr>
          </a:p>
        </p:txBody>
      </p:sp>
      <p:sp>
        <p:nvSpPr>
          <p:cNvPr id="12" name="Rounded Rectangle 11"/>
          <p:cNvSpPr/>
          <p:nvPr/>
        </p:nvSpPr>
        <p:spPr>
          <a:xfrm>
            <a:off x="1232034" y="2840655"/>
            <a:ext cx="2741348" cy="2048577"/>
          </a:xfrm>
          <a:prstGeom prst="roundRect">
            <a:avLst/>
          </a:prstGeom>
          <a:solidFill>
            <a:schemeClr val="tx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9" name="TextBox 8"/>
          <p:cNvSpPr txBox="1"/>
          <p:nvPr/>
        </p:nvSpPr>
        <p:spPr>
          <a:xfrm>
            <a:off x="1347537" y="3349592"/>
            <a:ext cx="2425566" cy="1015663"/>
          </a:xfrm>
          <a:prstGeom prst="rect">
            <a:avLst/>
          </a:prstGeom>
          <a:noFill/>
        </p:spPr>
        <p:txBody>
          <a:bodyPr wrap="square" rtlCol="0">
            <a:spAutoFit/>
          </a:bodyPr>
          <a:lstStyle/>
          <a:p>
            <a:pPr algn="ctr" defTabSz="457200"/>
            <a:r>
              <a:rPr lang="en-GB" sz="2000" dirty="0" smtClean="0">
                <a:solidFill>
                  <a:srgbClr val="000000"/>
                </a:solidFill>
              </a:rPr>
              <a:t>Lindsay Smith</a:t>
            </a:r>
          </a:p>
          <a:p>
            <a:pPr algn="ctr" defTabSz="457200"/>
            <a:r>
              <a:rPr lang="en-GB" sz="2000" dirty="0" smtClean="0">
                <a:solidFill>
                  <a:srgbClr val="000000"/>
                </a:solidFill>
              </a:rPr>
              <a:t>Application Support Manager</a:t>
            </a:r>
            <a:endParaRPr lang="en-GB" sz="2000" dirty="0">
              <a:solidFill>
                <a:srgbClr val="000000"/>
              </a:solidFill>
            </a:endParaRPr>
          </a:p>
        </p:txBody>
      </p:sp>
    </p:spTree>
    <p:extLst>
      <p:ext uri="{BB962C8B-B14F-4D97-AF65-F5344CB8AC3E}">
        <p14:creationId xmlns:p14="http://schemas.microsoft.com/office/powerpoint/2010/main" val="42145121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ounded Rectangular Callout 36"/>
          <p:cNvSpPr/>
          <p:nvPr/>
        </p:nvSpPr>
        <p:spPr>
          <a:xfrm>
            <a:off x="4767570" y="3063812"/>
            <a:ext cx="2192593" cy="552048"/>
          </a:xfrm>
          <a:prstGeom prst="wedgeRoundRectCallout">
            <a:avLst>
              <a:gd name="adj1" fmla="val -38629"/>
              <a:gd name="adj2" fmla="val -108106"/>
              <a:gd name="adj3" fmla="val 16667"/>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36" name="Rounded Rectangular Callout 35"/>
          <p:cNvSpPr/>
          <p:nvPr/>
        </p:nvSpPr>
        <p:spPr>
          <a:xfrm>
            <a:off x="1963062" y="1610442"/>
            <a:ext cx="2471286" cy="804617"/>
          </a:xfrm>
          <a:prstGeom prst="wedgeRoundRectCallout">
            <a:avLst>
              <a:gd name="adj1" fmla="val 43292"/>
              <a:gd name="adj2" fmla="val -109392"/>
              <a:gd name="adj3" fmla="val 1666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35" name="Rectangular Callout 34"/>
          <p:cNvSpPr/>
          <p:nvPr/>
        </p:nvSpPr>
        <p:spPr>
          <a:xfrm>
            <a:off x="130219" y="5387942"/>
            <a:ext cx="3547046" cy="491373"/>
          </a:xfrm>
          <a:prstGeom prst="wedgeRectCallout">
            <a:avLst>
              <a:gd name="adj1" fmla="val 26112"/>
              <a:gd name="adj2" fmla="val 93842"/>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34" name="Cloud Callout 33"/>
          <p:cNvSpPr/>
          <p:nvPr/>
        </p:nvSpPr>
        <p:spPr>
          <a:xfrm>
            <a:off x="3001194" y="2727010"/>
            <a:ext cx="1727875" cy="1893116"/>
          </a:xfrm>
          <a:prstGeom prst="cloudCallou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33" name="Rounded Rectangular Callout 32"/>
          <p:cNvSpPr/>
          <p:nvPr/>
        </p:nvSpPr>
        <p:spPr>
          <a:xfrm>
            <a:off x="6902815" y="4520600"/>
            <a:ext cx="2192593" cy="804617"/>
          </a:xfrm>
          <a:prstGeom prst="wedgeRoundRectCallout">
            <a:avLst>
              <a:gd name="adj1" fmla="val 43292"/>
              <a:gd name="adj2" fmla="val -109392"/>
              <a:gd name="adj3" fmla="val 16667"/>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29" name="Cloud Callout 28"/>
          <p:cNvSpPr/>
          <p:nvPr/>
        </p:nvSpPr>
        <p:spPr>
          <a:xfrm>
            <a:off x="3952568" y="4507410"/>
            <a:ext cx="2783512" cy="1188726"/>
          </a:xfrm>
          <a:prstGeom prst="cloudCallo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30" name="Oval Callout 29"/>
          <p:cNvSpPr/>
          <p:nvPr/>
        </p:nvSpPr>
        <p:spPr>
          <a:xfrm>
            <a:off x="3031357" y="5968143"/>
            <a:ext cx="3212127" cy="825353"/>
          </a:xfrm>
          <a:prstGeom prst="wedgeEllipseCallout">
            <a:avLst>
              <a:gd name="adj1" fmla="val 44899"/>
              <a:gd name="adj2" fmla="val -5807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31" name="Rectangular Callout 30"/>
          <p:cNvSpPr/>
          <p:nvPr/>
        </p:nvSpPr>
        <p:spPr>
          <a:xfrm>
            <a:off x="4880453" y="3720731"/>
            <a:ext cx="2422130" cy="654966"/>
          </a:xfrm>
          <a:prstGeom prst="wedgeRectCallou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25" name="Cloud Callout 24"/>
          <p:cNvSpPr/>
          <p:nvPr/>
        </p:nvSpPr>
        <p:spPr>
          <a:xfrm>
            <a:off x="7306756" y="2768971"/>
            <a:ext cx="1788652" cy="1156318"/>
          </a:xfrm>
          <a:prstGeom prst="cloudCallo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26" name="Rounded Rectangular Callout 25"/>
          <p:cNvSpPr/>
          <p:nvPr/>
        </p:nvSpPr>
        <p:spPr>
          <a:xfrm>
            <a:off x="273553" y="3592981"/>
            <a:ext cx="2496176" cy="552048"/>
          </a:xfrm>
          <a:prstGeom prst="wedgeRoundRectCallout">
            <a:avLst>
              <a:gd name="adj1" fmla="val -32044"/>
              <a:gd name="adj2" fmla="val 74967"/>
              <a:gd name="adj3" fmla="val 16667"/>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27" name="Rectangular Callout 26"/>
          <p:cNvSpPr/>
          <p:nvPr/>
        </p:nvSpPr>
        <p:spPr>
          <a:xfrm>
            <a:off x="358572" y="2581624"/>
            <a:ext cx="2604978" cy="683227"/>
          </a:xfrm>
          <a:prstGeom prst="wedgeRectCallout">
            <a:avLst>
              <a:gd name="adj1" fmla="val -61477"/>
              <a:gd name="adj2" fmla="val -2907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28" name="Oval Callout 27"/>
          <p:cNvSpPr/>
          <p:nvPr/>
        </p:nvSpPr>
        <p:spPr>
          <a:xfrm>
            <a:off x="136376" y="4415241"/>
            <a:ext cx="2479005" cy="825353"/>
          </a:xfrm>
          <a:prstGeom prst="wedgeEllipseCallout">
            <a:avLst>
              <a:gd name="adj1" fmla="val 54735"/>
              <a:gd name="adj2" fmla="val -44966"/>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5" name="Cloud Callout 4"/>
          <p:cNvSpPr/>
          <p:nvPr/>
        </p:nvSpPr>
        <p:spPr>
          <a:xfrm>
            <a:off x="140221" y="1143653"/>
            <a:ext cx="1788652" cy="1156318"/>
          </a:xfrm>
          <a:prstGeom prst="cloudCallout">
            <a:avLst>
              <a:gd name="adj1" fmla="val 47926"/>
              <a:gd name="adj2" fmla="val 6437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22" name="Rounded Rectangular Callout 21"/>
          <p:cNvSpPr/>
          <p:nvPr/>
        </p:nvSpPr>
        <p:spPr>
          <a:xfrm>
            <a:off x="244988" y="6123876"/>
            <a:ext cx="2192593" cy="552048"/>
          </a:xfrm>
          <a:prstGeom prst="wedgeRoundRectCallout">
            <a:avLst>
              <a:gd name="adj1" fmla="val -32044"/>
              <a:gd name="adj2" fmla="val 74967"/>
              <a:gd name="adj3" fmla="val 1666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23" name="Rectangular Callout 22"/>
          <p:cNvSpPr/>
          <p:nvPr/>
        </p:nvSpPr>
        <p:spPr>
          <a:xfrm>
            <a:off x="6352208" y="5571828"/>
            <a:ext cx="2709186" cy="1017704"/>
          </a:xfrm>
          <a:prstGeom prst="wedgeRectCallou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24" name="Oval Callout 23"/>
          <p:cNvSpPr/>
          <p:nvPr/>
        </p:nvSpPr>
        <p:spPr>
          <a:xfrm>
            <a:off x="4512249" y="1122234"/>
            <a:ext cx="4602409" cy="1661993"/>
          </a:xfrm>
          <a:prstGeom prst="wedgeEllipseCallout">
            <a:avLst>
              <a:gd name="adj1" fmla="val -47602"/>
              <a:gd name="adj2" fmla="val 4107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2" name="Title 1"/>
          <p:cNvSpPr>
            <a:spLocks noGrp="1"/>
          </p:cNvSpPr>
          <p:nvPr>
            <p:ph type="title"/>
          </p:nvPr>
        </p:nvSpPr>
        <p:spPr/>
        <p:txBody>
          <a:bodyPr/>
          <a:lstStyle/>
          <a:p>
            <a:r>
              <a:rPr lang="en-GB" sz="2800" dirty="0" smtClean="0"/>
              <a:t>The answers people want</a:t>
            </a:r>
            <a:endParaRPr lang="en-GB" sz="2800" dirty="0"/>
          </a:p>
        </p:txBody>
      </p:sp>
      <p:sp>
        <p:nvSpPr>
          <p:cNvPr id="6" name="Rectangle 5"/>
          <p:cNvSpPr/>
          <p:nvPr/>
        </p:nvSpPr>
        <p:spPr>
          <a:xfrm>
            <a:off x="4568023" y="3047449"/>
            <a:ext cx="2591687" cy="584775"/>
          </a:xfrm>
          <a:prstGeom prst="rect">
            <a:avLst/>
          </a:prstGeom>
        </p:spPr>
        <p:txBody>
          <a:bodyPr wrap="square">
            <a:spAutoFit/>
          </a:bodyPr>
          <a:lstStyle/>
          <a:p>
            <a:pPr algn="ctr" defTabSz="457200" fontAlgn="b"/>
            <a:r>
              <a:rPr lang="en-GB" sz="1600" dirty="0">
                <a:solidFill>
                  <a:srgbClr val="FFFFFF"/>
                </a:solidFill>
              </a:rPr>
              <a:t>What is the </a:t>
            </a:r>
            <a:r>
              <a:rPr lang="en-GB" sz="1600" dirty="0" smtClean="0">
                <a:solidFill>
                  <a:srgbClr val="FFFFFF"/>
                </a:solidFill>
              </a:rPr>
              <a:t>crossover between shows?</a:t>
            </a:r>
            <a:endParaRPr lang="en-GB" sz="1600" dirty="0">
              <a:solidFill>
                <a:srgbClr val="FFFFFF"/>
              </a:solidFill>
              <a:latin typeface="Effra Light"/>
            </a:endParaRPr>
          </a:p>
        </p:txBody>
      </p:sp>
      <p:sp>
        <p:nvSpPr>
          <p:cNvPr id="7" name="Rectangle 6"/>
          <p:cNvSpPr/>
          <p:nvPr/>
        </p:nvSpPr>
        <p:spPr>
          <a:xfrm>
            <a:off x="7530947" y="2931632"/>
            <a:ext cx="1340271" cy="830997"/>
          </a:xfrm>
          <a:prstGeom prst="rect">
            <a:avLst/>
          </a:prstGeom>
        </p:spPr>
        <p:txBody>
          <a:bodyPr wrap="square">
            <a:spAutoFit/>
          </a:bodyPr>
          <a:lstStyle/>
          <a:p>
            <a:pPr algn="ctr" defTabSz="457200" fontAlgn="b"/>
            <a:r>
              <a:rPr lang="en-GB" sz="1600" dirty="0">
                <a:solidFill>
                  <a:srgbClr val="FFFFFF"/>
                </a:solidFill>
              </a:rPr>
              <a:t>How often do people book?</a:t>
            </a:r>
            <a:endParaRPr lang="en-GB" sz="1600" dirty="0">
              <a:solidFill>
                <a:srgbClr val="FFFFFF"/>
              </a:solidFill>
              <a:latin typeface="Effra Light"/>
            </a:endParaRPr>
          </a:p>
        </p:txBody>
      </p:sp>
      <p:sp>
        <p:nvSpPr>
          <p:cNvPr id="8" name="Rectangle 7"/>
          <p:cNvSpPr/>
          <p:nvPr/>
        </p:nvSpPr>
        <p:spPr>
          <a:xfrm>
            <a:off x="4882861" y="3755827"/>
            <a:ext cx="2417315" cy="584775"/>
          </a:xfrm>
          <a:prstGeom prst="rect">
            <a:avLst/>
          </a:prstGeom>
        </p:spPr>
        <p:txBody>
          <a:bodyPr wrap="square">
            <a:spAutoFit/>
          </a:bodyPr>
          <a:lstStyle/>
          <a:p>
            <a:pPr algn="ctr" defTabSz="457200" fontAlgn="b"/>
            <a:r>
              <a:rPr lang="en-GB" sz="1600" dirty="0">
                <a:solidFill>
                  <a:srgbClr val="FFFFFF"/>
                </a:solidFill>
              </a:rPr>
              <a:t>Who should we target for which events?</a:t>
            </a:r>
            <a:endParaRPr lang="en-GB" sz="1600" dirty="0">
              <a:solidFill>
                <a:srgbClr val="FFFFFF"/>
              </a:solidFill>
              <a:latin typeface="Effra Light"/>
            </a:endParaRPr>
          </a:p>
        </p:txBody>
      </p:sp>
      <p:sp>
        <p:nvSpPr>
          <p:cNvPr id="9" name="Rectangle 8"/>
          <p:cNvSpPr/>
          <p:nvPr/>
        </p:nvSpPr>
        <p:spPr>
          <a:xfrm>
            <a:off x="268459" y="4535530"/>
            <a:ext cx="2214838" cy="584775"/>
          </a:xfrm>
          <a:prstGeom prst="rect">
            <a:avLst/>
          </a:prstGeom>
        </p:spPr>
        <p:txBody>
          <a:bodyPr wrap="square">
            <a:spAutoFit/>
          </a:bodyPr>
          <a:lstStyle/>
          <a:p>
            <a:pPr algn="ctr" defTabSz="457200" fontAlgn="b"/>
            <a:r>
              <a:rPr lang="en-GB" sz="1600" dirty="0">
                <a:solidFill>
                  <a:srgbClr val="FFFFFF"/>
                </a:solidFill>
              </a:rPr>
              <a:t>What do people want to see at RAH?</a:t>
            </a:r>
            <a:endParaRPr lang="en-GB" sz="1600" dirty="0">
              <a:solidFill>
                <a:srgbClr val="FFFFFF"/>
              </a:solidFill>
              <a:latin typeface="Effra Light"/>
            </a:endParaRPr>
          </a:p>
        </p:txBody>
      </p:sp>
      <p:sp>
        <p:nvSpPr>
          <p:cNvPr id="10" name="Rectangle 9"/>
          <p:cNvSpPr/>
          <p:nvPr/>
        </p:nvSpPr>
        <p:spPr>
          <a:xfrm>
            <a:off x="2005305" y="1597252"/>
            <a:ext cx="2386800" cy="830997"/>
          </a:xfrm>
          <a:prstGeom prst="rect">
            <a:avLst/>
          </a:prstGeom>
        </p:spPr>
        <p:txBody>
          <a:bodyPr wrap="square">
            <a:spAutoFit/>
          </a:bodyPr>
          <a:lstStyle/>
          <a:p>
            <a:pPr algn="ctr" defTabSz="457200" fontAlgn="b"/>
            <a:r>
              <a:rPr lang="en-GB" sz="1600" dirty="0">
                <a:solidFill>
                  <a:srgbClr val="FFFFFF"/>
                </a:solidFill>
              </a:rPr>
              <a:t>What additional services are demanded? E.g. provisions in catering</a:t>
            </a:r>
            <a:endParaRPr lang="en-GB" sz="1600" dirty="0">
              <a:solidFill>
                <a:srgbClr val="FFFFFF"/>
              </a:solidFill>
              <a:latin typeface="Effra Light"/>
            </a:endParaRPr>
          </a:p>
        </p:txBody>
      </p:sp>
      <p:sp>
        <p:nvSpPr>
          <p:cNvPr id="12" name="Rectangle 11"/>
          <p:cNvSpPr/>
          <p:nvPr/>
        </p:nvSpPr>
        <p:spPr>
          <a:xfrm>
            <a:off x="3140412" y="3134959"/>
            <a:ext cx="1449438" cy="1077218"/>
          </a:xfrm>
          <a:prstGeom prst="rect">
            <a:avLst/>
          </a:prstGeom>
        </p:spPr>
        <p:txBody>
          <a:bodyPr wrap="square">
            <a:spAutoFit/>
          </a:bodyPr>
          <a:lstStyle/>
          <a:p>
            <a:pPr algn="ctr" defTabSz="457200" fontAlgn="b"/>
            <a:r>
              <a:rPr lang="en-GB" sz="1600" dirty="0">
                <a:solidFill>
                  <a:srgbClr val="FFFFFF"/>
                </a:solidFill>
              </a:rPr>
              <a:t>When do people book? </a:t>
            </a:r>
            <a:r>
              <a:rPr lang="en-GB" sz="1600" dirty="0" err="1">
                <a:solidFill>
                  <a:srgbClr val="FFFFFF"/>
                </a:solidFill>
              </a:rPr>
              <a:t>DoW</a:t>
            </a:r>
            <a:r>
              <a:rPr lang="en-GB" sz="1600" dirty="0">
                <a:solidFill>
                  <a:srgbClr val="FFFFFF"/>
                </a:solidFill>
              </a:rPr>
              <a:t>, </a:t>
            </a:r>
            <a:r>
              <a:rPr lang="en-GB" sz="1600" dirty="0" err="1">
                <a:solidFill>
                  <a:srgbClr val="FFFFFF"/>
                </a:solidFill>
              </a:rPr>
              <a:t>ToD</a:t>
            </a:r>
            <a:r>
              <a:rPr lang="en-GB" sz="1600" dirty="0">
                <a:solidFill>
                  <a:srgbClr val="FFFFFF"/>
                </a:solidFill>
              </a:rPr>
              <a:t>, lag time</a:t>
            </a:r>
            <a:endParaRPr lang="en-GB" sz="1600" dirty="0">
              <a:solidFill>
                <a:srgbClr val="FFFFFF"/>
              </a:solidFill>
              <a:latin typeface="Effra Light"/>
            </a:endParaRPr>
          </a:p>
        </p:txBody>
      </p:sp>
      <p:sp>
        <p:nvSpPr>
          <p:cNvPr id="13" name="Rectangle 12"/>
          <p:cNvSpPr/>
          <p:nvPr/>
        </p:nvSpPr>
        <p:spPr>
          <a:xfrm>
            <a:off x="257494" y="6230623"/>
            <a:ext cx="2167581" cy="338554"/>
          </a:xfrm>
          <a:prstGeom prst="rect">
            <a:avLst/>
          </a:prstGeom>
        </p:spPr>
        <p:txBody>
          <a:bodyPr wrap="none">
            <a:spAutoFit/>
          </a:bodyPr>
          <a:lstStyle/>
          <a:p>
            <a:pPr algn="ctr" defTabSz="457200" fontAlgn="b"/>
            <a:r>
              <a:rPr lang="en-GB" sz="1600" dirty="0">
                <a:solidFill>
                  <a:srgbClr val="FFFFFF"/>
                </a:solidFill>
              </a:rPr>
              <a:t>Why do people book?</a:t>
            </a:r>
            <a:endParaRPr lang="en-GB" sz="1600" dirty="0">
              <a:solidFill>
                <a:srgbClr val="FFFFFF"/>
              </a:solidFill>
              <a:latin typeface="Effra Light"/>
            </a:endParaRPr>
          </a:p>
        </p:txBody>
      </p:sp>
      <p:sp>
        <p:nvSpPr>
          <p:cNvPr id="14" name="Rectangle 13"/>
          <p:cNvSpPr/>
          <p:nvPr/>
        </p:nvSpPr>
        <p:spPr>
          <a:xfrm>
            <a:off x="6987857" y="4507410"/>
            <a:ext cx="2022508" cy="830997"/>
          </a:xfrm>
          <a:prstGeom prst="rect">
            <a:avLst/>
          </a:prstGeom>
        </p:spPr>
        <p:txBody>
          <a:bodyPr wrap="square">
            <a:spAutoFit/>
          </a:bodyPr>
          <a:lstStyle/>
          <a:p>
            <a:pPr algn="ctr" defTabSz="457200" fontAlgn="b"/>
            <a:r>
              <a:rPr lang="en-GB" sz="1600" dirty="0">
                <a:solidFill>
                  <a:srgbClr val="FFFFFF"/>
                </a:solidFill>
              </a:rPr>
              <a:t>Where are people when they buy? Mobile vs. desktop</a:t>
            </a:r>
            <a:endParaRPr lang="en-GB" sz="1600" dirty="0">
              <a:solidFill>
                <a:srgbClr val="FFFFFF"/>
              </a:solidFill>
              <a:latin typeface="Effra Light"/>
            </a:endParaRPr>
          </a:p>
        </p:txBody>
      </p:sp>
      <p:sp>
        <p:nvSpPr>
          <p:cNvPr id="15" name="Rectangle 14"/>
          <p:cNvSpPr/>
          <p:nvPr/>
        </p:nvSpPr>
        <p:spPr>
          <a:xfrm>
            <a:off x="4141383" y="4686275"/>
            <a:ext cx="2405882" cy="830997"/>
          </a:xfrm>
          <a:prstGeom prst="rect">
            <a:avLst/>
          </a:prstGeom>
        </p:spPr>
        <p:txBody>
          <a:bodyPr wrap="square">
            <a:spAutoFit/>
          </a:bodyPr>
          <a:lstStyle/>
          <a:p>
            <a:pPr algn="ctr" defTabSz="457200" fontAlgn="b"/>
            <a:r>
              <a:rPr lang="en-GB" sz="1600" dirty="0">
                <a:solidFill>
                  <a:srgbClr val="FFFFFF"/>
                </a:solidFill>
              </a:rPr>
              <a:t>How are people buying? Online vs. telephone vs. walk up</a:t>
            </a:r>
            <a:endParaRPr lang="en-GB" sz="1600" dirty="0">
              <a:solidFill>
                <a:srgbClr val="FFFFFF"/>
              </a:solidFill>
              <a:latin typeface="Effra Light"/>
            </a:endParaRPr>
          </a:p>
        </p:txBody>
      </p:sp>
      <p:sp>
        <p:nvSpPr>
          <p:cNvPr id="16" name="Rectangle 15"/>
          <p:cNvSpPr/>
          <p:nvPr/>
        </p:nvSpPr>
        <p:spPr>
          <a:xfrm>
            <a:off x="418054" y="2630850"/>
            <a:ext cx="2486015" cy="584775"/>
          </a:xfrm>
          <a:prstGeom prst="rect">
            <a:avLst/>
          </a:prstGeom>
        </p:spPr>
        <p:txBody>
          <a:bodyPr wrap="square">
            <a:spAutoFit/>
          </a:bodyPr>
          <a:lstStyle/>
          <a:p>
            <a:pPr algn="ctr" defTabSz="457200" fontAlgn="b"/>
            <a:r>
              <a:rPr lang="en-GB" sz="1600" dirty="0">
                <a:solidFill>
                  <a:srgbClr val="FFFFFF"/>
                </a:solidFill>
              </a:rPr>
              <a:t>How satisfied with their visit are customers?</a:t>
            </a:r>
            <a:endParaRPr lang="en-GB" sz="1600" dirty="0">
              <a:solidFill>
                <a:srgbClr val="FFFFFF"/>
              </a:solidFill>
              <a:latin typeface="Effra Light"/>
            </a:endParaRPr>
          </a:p>
        </p:txBody>
      </p:sp>
      <p:sp>
        <p:nvSpPr>
          <p:cNvPr id="17" name="Rectangle 16"/>
          <p:cNvSpPr/>
          <p:nvPr/>
        </p:nvSpPr>
        <p:spPr>
          <a:xfrm>
            <a:off x="6392644" y="5665182"/>
            <a:ext cx="2628315" cy="830997"/>
          </a:xfrm>
          <a:prstGeom prst="rect">
            <a:avLst/>
          </a:prstGeom>
        </p:spPr>
        <p:txBody>
          <a:bodyPr wrap="square">
            <a:spAutoFit/>
          </a:bodyPr>
          <a:lstStyle/>
          <a:p>
            <a:pPr algn="ctr" defTabSz="457200" fontAlgn="b"/>
            <a:r>
              <a:rPr lang="en-GB" sz="1600" dirty="0">
                <a:solidFill>
                  <a:srgbClr val="FFFFFF"/>
                </a:solidFill>
              </a:rPr>
              <a:t>What should we communicate to different audiences? (content)</a:t>
            </a:r>
            <a:endParaRPr lang="en-GB" sz="1600" dirty="0">
              <a:solidFill>
                <a:srgbClr val="FFFFFF"/>
              </a:solidFill>
              <a:latin typeface="Effra Light"/>
            </a:endParaRPr>
          </a:p>
        </p:txBody>
      </p:sp>
      <p:sp>
        <p:nvSpPr>
          <p:cNvPr id="19" name="Rectangle 18"/>
          <p:cNvSpPr/>
          <p:nvPr/>
        </p:nvSpPr>
        <p:spPr>
          <a:xfrm>
            <a:off x="182196" y="3576618"/>
            <a:ext cx="2678891" cy="584775"/>
          </a:xfrm>
          <a:prstGeom prst="rect">
            <a:avLst/>
          </a:prstGeom>
        </p:spPr>
        <p:txBody>
          <a:bodyPr wrap="square">
            <a:spAutoFit/>
          </a:bodyPr>
          <a:lstStyle/>
          <a:p>
            <a:pPr algn="ctr" defTabSz="457200" fontAlgn="ctr"/>
            <a:r>
              <a:rPr lang="en-GB" sz="1600" dirty="0">
                <a:solidFill>
                  <a:srgbClr val="FFFFFF"/>
                </a:solidFill>
              </a:rPr>
              <a:t>How much do people spend on merchandise?</a:t>
            </a:r>
            <a:endParaRPr lang="en-GB" sz="1600" dirty="0">
              <a:solidFill>
                <a:srgbClr val="FFFFFF"/>
              </a:solidFill>
              <a:latin typeface="Effra Light"/>
            </a:endParaRPr>
          </a:p>
        </p:txBody>
      </p:sp>
      <p:sp>
        <p:nvSpPr>
          <p:cNvPr id="20" name="Rectangle 19"/>
          <p:cNvSpPr/>
          <p:nvPr/>
        </p:nvSpPr>
        <p:spPr>
          <a:xfrm>
            <a:off x="3227679" y="6088432"/>
            <a:ext cx="2819483" cy="584775"/>
          </a:xfrm>
          <a:prstGeom prst="rect">
            <a:avLst/>
          </a:prstGeom>
        </p:spPr>
        <p:txBody>
          <a:bodyPr wrap="square">
            <a:spAutoFit/>
          </a:bodyPr>
          <a:lstStyle/>
          <a:p>
            <a:pPr algn="ctr" defTabSz="457200" fontAlgn="ctr"/>
            <a:r>
              <a:rPr lang="en-GB" sz="1600" dirty="0">
                <a:solidFill>
                  <a:srgbClr val="FFFFFF"/>
                </a:solidFill>
              </a:rPr>
              <a:t>How much do people spend in the bars?</a:t>
            </a:r>
            <a:endParaRPr lang="en-GB" sz="1600" dirty="0">
              <a:solidFill>
                <a:srgbClr val="FFFFFF"/>
              </a:solidFill>
              <a:latin typeface="Effra Light"/>
            </a:endParaRPr>
          </a:p>
        </p:txBody>
      </p:sp>
      <p:sp>
        <p:nvSpPr>
          <p:cNvPr id="21" name="Rectangle 20"/>
          <p:cNvSpPr/>
          <p:nvPr/>
        </p:nvSpPr>
        <p:spPr>
          <a:xfrm>
            <a:off x="133298" y="5341241"/>
            <a:ext cx="3540889" cy="584775"/>
          </a:xfrm>
          <a:prstGeom prst="rect">
            <a:avLst/>
          </a:prstGeom>
        </p:spPr>
        <p:txBody>
          <a:bodyPr wrap="square">
            <a:spAutoFit/>
          </a:bodyPr>
          <a:lstStyle/>
          <a:p>
            <a:pPr algn="ctr" defTabSz="457200" fontAlgn="ctr"/>
            <a:r>
              <a:rPr lang="en-GB" sz="1600" dirty="0">
                <a:solidFill>
                  <a:srgbClr val="FFFFFF"/>
                </a:solidFill>
              </a:rPr>
              <a:t>How much do people spend in the restaurants?</a:t>
            </a:r>
            <a:endParaRPr lang="en-GB" sz="1600" dirty="0">
              <a:solidFill>
                <a:srgbClr val="FFFFFF"/>
              </a:solidFill>
              <a:latin typeface="Effra Light"/>
            </a:endParaRPr>
          </a:p>
        </p:txBody>
      </p:sp>
      <p:sp>
        <p:nvSpPr>
          <p:cNvPr id="18" name="Rectangle 17"/>
          <p:cNvSpPr/>
          <p:nvPr/>
        </p:nvSpPr>
        <p:spPr>
          <a:xfrm>
            <a:off x="4772026" y="1414621"/>
            <a:ext cx="4082855" cy="1077218"/>
          </a:xfrm>
          <a:prstGeom prst="rect">
            <a:avLst/>
          </a:prstGeom>
        </p:spPr>
        <p:txBody>
          <a:bodyPr wrap="square">
            <a:spAutoFit/>
          </a:bodyPr>
          <a:lstStyle/>
          <a:p>
            <a:pPr algn="ctr" defTabSz="457200" fontAlgn="b"/>
            <a:r>
              <a:rPr lang="en-GB" sz="1600" dirty="0">
                <a:solidFill>
                  <a:srgbClr val="FFFFFF"/>
                </a:solidFill>
              </a:rPr>
              <a:t>What uplifts do we see when </a:t>
            </a:r>
            <a:r>
              <a:rPr lang="en-GB" sz="1600" dirty="0" err="1">
                <a:solidFill>
                  <a:srgbClr val="FFFFFF"/>
                </a:solidFill>
              </a:rPr>
              <a:t>comms</a:t>
            </a:r>
            <a:r>
              <a:rPr lang="en-GB" sz="1600" dirty="0">
                <a:solidFill>
                  <a:srgbClr val="FFFFFF"/>
                </a:solidFill>
              </a:rPr>
              <a:t> go out? E.g. what happens to web visits when an email goes out? What happens to social when we get PR coverage?</a:t>
            </a:r>
            <a:endParaRPr lang="en-GB" sz="1600" dirty="0">
              <a:solidFill>
                <a:srgbClr val="FFFFFF"/>
              </a:solidFill>
              <a:latin typeface="Effra Light"/>
            </a:endParaRPr>
          </a:p>
        </p:txBody>
      </p:sp>
      <p:sp>
        <p:nvSpPr>
          <p:cNvPr id="4" name="Rectangle 3"/>
          <p:cNvSpPr/>
          <p:nvPr/>
        </p:nvSpPr>
        <p:spPr>
          <a:xfrm>
            <a:off x="93298" y="1429425"/>
            <a:ext cx="1882499" cy="584775"/>
          </a:xfrm>
          <a:prstGeom prst="rect">
            <a:avLst/>
          </a:prstGeom>
        </p:spPr>
        <p:txBody>
          <a:bodyPr wrap="square">
            <a:spAutoFit/>
          </a:bodyPr>
          <a:lstStyle/>
          <a:p>
            <a:pPr algn="ctr" defTabSz="457200"/>
            <a:r>
              <a:rPr lang="en-GB" sz="1600" dirty="0">
                <a:solidFill>
                  <a:srgbClr val="FFFFFF"/>
                </a:solidFill>
              </a:rPr>
              <a:t>Who is booking which shows?</a:t>
            </a:r>
          </a:p>
        </p:txBody>
      </p:sp>
    </p:spTree>
    <p:extLst>
      <p:ext uri="{BB962C8B-B14F-4D97-AF65-F5344CB8AC3E}">
        <p14:creationId xmlns:p14="http://schemas.microsoft.com/office/powerpoint/2010/main" val="270569788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800" dirty="0" smtClean="0"/>
              <a:t>What do we do first?</a:t>
            </a:r>
            <a:endParaRPr lang="en-GB" sz="2800" dirty="0"/>
          </a:p>
        </p:txBody>
      </p:sp>
      <p:pic>
        <p:nvPicPr>
          <p:cNvPr id="11266" name="Picture 2" descr="Image result for priorities"/>
          <p:cNvPicPr>
            <a:picLocks noChangeAspect="1" noChangeArrowheads="1"/>
          </p:cNvPicPr>
          <p:nvPr/>
        </p:nvPicPr>
        <p:blipFill rotWithShape="1">
          <a:blip r:embed="rId2">
            <a:extLst>
              <a:ext uri="{28A0092B-C50C-407E-A947-70E740481C1C}">
                <a14:useLocalDpi xmlns:a14="http://schemas.microsoft.com/office/drawing/2010/main" val="0"/>
              </a:ext>
            </a:extLst>
          </a:blip>
          <a:srcRect t="6404"/>
          <a:stretch/>
        </p:blipFill>
        <p:spPr bwMode="auto">
          <a:xfrm>
            <a:off x="0" y="1058790"/>
            <a:ext cx="9144000" cy="64187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926657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icture Placeholder 4"/>
          <p:cNvSpPr>
            <a:spLocks noGrp="1"/>
          </p:cNvSpPr>
          <p:nvPr>
            <p:ph type="pic" sz="quarter" idx="12"/>
          </p:nvPr>
        </p:nvSpPr>
        <p:spPr/>
      </p:sp>
      <p:sp>
        <p:nvSpPr>
          <p:cNvPr id="4" name="Title 3"/>
          <p:cNvSpPr>
            <a:spLocks noGrp="1"/>
          </p:cNvSpPr>
          <p:nvPr>
            <p:ph type="ctrTitle"/>
          </p:nvPr>
        </p:nvSpPr>
        <p:spPr>
          <a:xfrm>
            <a:off x="1315057" y="2323913"/>
            <a:ext cx="6514943" cy="2210175"/>
          </a:xfrm>
        </p:spPr>
        <p:txBody>
          <a:bodyPr/>
          <a:lstStyle/>
          <a:p>
            <a:r>
              <a:rPr lang="en-GB" dirty="0" smtClean="0"/>
              <a:t>So what have we done so far?</a:t>
            </a:r>
            <a:endParaRPr lang="en-GB" dirty="0"/>
          </a:p>
        </p:txBody>
      </p:sp>
    </p:spTree>
    <p:extLst>
      <p:ext uri="{BB962C8B-B14F-4D97-AF65-F5344CB8AC3E}">
        <p14:creationId xmlns:p14="http://schemas.microsoft.com/office/powerpoint/2010/main" val="125534743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800" dirty="0" smtClean="0"/>
              <a:t>Total sales by year, genre, artist, season…</a:t>
            </a:r>
            <a:endParaRPr lang="en-GB" sz="2800" dirty="0"/>
          </a:p>
        </p:txBody>
      </p:sp>
      <p:pic>
        <p:nvPicPr>
          <p:cNvPr id="614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5760"/>
          <a:stretch/>
        </p:blipFill>
        <p:spPr bwMode="auto">
          <a:xfrm>
            <a:off x="45988" y="1501540"/>
            <a:ext cx="9052025" cy="47984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2951965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800" dirty="0"/>
              <a:t>Lag time </a:t>
            </a:r>
            <a:r>
              <a:rPr lang="en-GB" sz="2800" dirty="0" smtClean="0"/>
              <a:t>reporting</a:t>
            </a:r>
            <a:endParaRPr lang="en-GB" sz="2800" dirty="0"/>
          </a:p>
        </p:txBody>
      </p:sp>
      <p:pic>
        <p:nvPicPr>
          <p:cNvPr id="717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2847"/>
          <a:stretch/>
        </p:blipFill>
        <p:spPr bwMode="auto">
          <a:xfrm>
            <a:off x="63099" y="1501200"/>
            <a:ext cx="9017803" cy="49281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1966027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800" dirty="0" smtClean="0"/>
              <a:t>Crossover reporting</a:t>
            </a:r>
            <a:endParaRPr lang="en-GB" sz="2800" dirty="0"/>
          </a:p>
        </p:txBody>
      </p:sp>
      <p:pic>
        <p:nvPicPr>
          <p:cNvPr id="921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5607"/>
          <a:stretch/>
        </p:blipFill>
        <p:spPr bwMode="auto">
          <a:xfrm>
            <a:off x="112485" y="1501200"/>
            <a:ext cx="8919030" cy="47356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2868328" y="4649002"/>
            <a:ext cx="490889" cy="1155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GB" sz="700" dirty="0" smtClean="0">
                <a:solidFill>
                  <a:srgbClr val="FFFFFF"/>
                </a:solidFill>
              </a:rPr>
              <a:t>Show 1</a:t>
            </a:r>
            <a:endParaRPr lang="en-GB" sz="700" dirty="0">
              <a:solidFill>
                <a:srgbClr val="FFFFFF"/>
              </a:solidFill>
            </a:endParaRPr>
          </a:p>
        </p:txBody>
      </p:sp>
      <p:sp>
        <p:nvSpPr>
          <p:cNvPr id="6" name="Rectangle 5"/>
          <p:cNvSpPr/>
          <p:nvPr/>
        </p:nvSpPr>
        <p:spPr>
          <a:xfrm>
            <a:off x="6986337" y="4674670"/>
            <a:ext cx="752374" cy="8983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GB" sz="700" dirty="0" smtClean="0">
                <a:solidFill>
                  <a:srgbClr val="FFFFFF"/>
                </a:solidFill>
              </a:rPr>
              <a:t>Show 2</a:t>
            </a:r>
            <a:endParaRPr lang="en-GB" sz="700" dirty="0">
              <a:solidFill>
                <a:srgbClr val="FFFFFF"/>
              </a:solidFill>
            </a:endParaRPr>
          </a:p>
        </p:txBody>
      </p:sp>
      <p:sp>
        <p:nvSpPr>
          <p:cNvPr id="7" name="Rectangle 6"/>
          <p:cNvSpPr/>
          <p:nvPr/>
        </p:nvSpPr>
        <p:spPr>
          <a:xfrm>
            <a:off x="3667225" y="4185384"/>
            <a:ext cx="1039530" cy="1155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457200"/>
            <a:r>
              <a:rPr lang="en-GB" sz="700" dirty="0" smtClean="0">
                <a:solidFill>
                  <a:srgbClr val="FFFFFF"/>
                </a:solidFill>
              </a:rPr>
              <a:t>Show 1 2015 &amp; 2016</a:t>
            </a:r>
            <a:endParaRPr lang="en-GB" sz="700" dirty="0">
              <a:solidFill>
                <a:srgbClr val="FFFFFF"/>
              </a:solidFill>
            </a:endParaRPr>
          </a:p>
        </p:txBody>
      </p:sp>
      <p:sp>
        <p:nvSpPr>
          <p:cNvPr id="8" name="Rectangle 7"/>
          <p:cNvSpPr/>
          <p:nvPr/>
        </p:nvSpPr>
        <p:spPr>
          <a:xfrm>
            <a:off x="6120063" y="4207842"/>
            <a:ext cx="1156636" cy="930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457200"/>
            <a:r>
              <a:rPr lang="en-GB" sz="700" dirty="0" smtClean="0">
                <a:solidFill>
                  <a:srgbClr val="FFFFFF"/>
                </a:solidFill>
              </a:rPr>
              <a:t>Show 2 2015 &amp; 2016</a:t>
            </a:r>
            <a:endParaRPr lang="en-GB" sz="700" dirty="0">
              <a:solidFill>
                <a:srgbClr val="FFFFFF"/>
              </a:solidFill>
            </a:endParaRPr>
          </a:p>
        </p:txBody>
      </p:sp>
      <p:sp>
        <p:nvSpPr>
          <p:cNvPr id="9" name="Rectangle 8"/>
          <p:cNvSpPr/>
          <p:nvPr/>
        </p:nvSpPr>
        <p:spPr>
          <a:xfrm>
            <a:off x="4706755" y="3673641"/>
            <a:ext cx="1260908" cy="11550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457200"/>
            <a:r>
              <a:rPr lang="en-GB" sz="700" dirty="0" smtClean="0">
                <a:solidFill>
                  <a:srgbClr val="FFFFFF"/>
                </a:solidFill>
              </a:rPr>
              <a:t>Both Show &amp; Show 2</a:t>
            </a:r>
            <a:endParaRPr lang="en-GB" sz="700" dirty="0">
              <a:solidFill>
                <a:srgbClr val="FFFFFF"/>
              </a:solidFill>
            </a:endParaRPr>
          </a:p>
        </p:txBody>
      </p:sp>
      <p:sp>
        <p:nvSpPr>
          <p:cNvPr id="10" name="Rectangle 9"/>
          <p:cNvSpPr/>
          <p:nvPr/>
        </p:nvSpPr>
        <p:spPr>
          <a:xfrm>
            <a:off x="4503020" y="3046395"/>
            <a:ext cx="1686024" cy="115503"/>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457200"/>
            <a:r>
              <a:rPr lang="en-GB" sz="700" dirty="0" smtClean="0">
                <a:solidFill>
                  <a:srgbClr val="FFFFFF"/>
                </a:solidFill>
              </a:rPr>
              <a:t>Both Show &amp; Show 2 2015 &amp; 2016</a:t>
            </a:r>
            <a:endParaRPr lang="en-GB" sz="700" dirty="0">
              <a:solidFill>
                <a:srgbClr val="FFFFFF"/>
              </a:solidFill>
            </a:endParaRPr>
          </a:p>
        </p:txBody>
      </p:sp>
    </p:spTree>
    <p:extLst>
      <p:ext uri="{BB962C8B-B14F-4D97-AF65-F5344CB8AC3E}">
        <p14:creationId xmlns:p14="http://schemas.microsoft.com/office/powerpoint/2010/main" val="257010768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800" dirty="0"/>
              <a:t>Crossover reporting</a:t>
            </a:r>
          </a:p>
        </p:txBody>
      </p:sp>
      <p:pic>
        <p:nvPicPr>
          <p:cNvPr id="819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2918"/>
          <a:stretch/>
        </p:blipFill>
        <p:spPr bwMode="auto">
          <a:xfrm>
            <a:off x="139567" y="1501200"/>
            <a:ext cx="8864867" cy="48409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6019078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icture Placeholder 4"/>
          <p:cNvSpPr>
            <a:spLocks noGrp="1"/>
          </p:cNvSpPr>
          <p:nvPr>
            <p:ph type="pic" sz="quarter" idx="12"/>
          </p:nvPr>
        </p:nvSpPr>
        <p:spPr/>
      </p:sp>
      <p:sp>
        <p:nvSpPr>
          <p:cNvPr id="4" name="Title 3"/>
          <p:cNvSpPr>
            <a:spLocks noGrp="1"/>
          </p:cNvSpPr>
          <p:nvPr>
            <p:ph type="ctrTitle"/>
          </p:nvPr>
        </p:nvSpPr>
        <p:spPr>
          <a:xfrm>
            <a:off x="1315057" y="1862248"/>
            <a:ext cx="6514943" cy="3133505"/>
          </a:xfrm>
        </p:spPr>
        <p:txBody>
          <a:bodyPr/>
          <a:lstStyle/>
          <a:p>
            <a:r>
              <a:rPr lang="en-GB" dirty="0" smtClean="0"/>
              <a:t>How do we plan to share all this?</a:t>
            </a:r>
            <a:endParaRPr lang="en-GB" dirty="0"/>
          </a:p>
        </p:txBody>
      </p:sp>
    </p:spTree>
    <p:extLst>
      <p:ext uri="{BB962C8B-B14F-4D97-AF65-F5344CB8AC3E}">
        <p14:creationId xmlns:p14="http://schemas.microsoft.com/office/powerpoint/2010/main" val="7902450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800" dirty="0" smtClean="0"/>
              <a:t>Metrics, KPIs and </a:t>
            </a:r>
            <a:r>
              <a:rPr lang="en-GB" sz="2800" dirty="0"/>
              <a:t>i</a:t>
            </a:r>
            <a:r>
              <a:rPr lang="en-GB" sz="2800" dirty="0" smtClean="0"/>
              <a:t>nsights</a:t>
            </a:r>
            <a:endParaRPr lang="en-GB" sz="2800" dirty="0"/>
          </a:p>
        </p:txBody>
      </p:sp>
      <p:graphicFrame>
        <p:nvGraphicFramePr>
          <p:cNvPr id="4" name="Diagram 3"/>
          <p:cNvGraphicFramePr/>
          <p:nvPr>
            <p:extLst>
              <p:ext uri="{D42A27DB-BD31-4B8C-83A1-F6EECF244321}">
                <p14:modId xmlns:p14="http://schemas.microsoft.com/office/powerpoint/2010/main" val="248842472"/>
              </p:ext>
            </p:extLst>
          </p:nvPr>
        </p:nvGraphicFramePr>
        <p:xfrm>
          <a:off x="895149" y="1396999"/>
          <a:ext cx="7498079" cy="4724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8931453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800" dirty="0" smtClean="0"/>
              <a:t>Insights are built, not uncovered</a:t>
            </a:r>
            <a:endParaRPr lang="en-GB" sz="2800" dirty="0"/>
          </a:p>
        </p:txBody>
      </p:sp>
      <p:pic>
        <p:nvPicPr>
          <p:cNvPr id="2050" name="Picture 2" descr="Image result for insigh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69208"/>
            <a:ext cx="9144000" cy="58635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515532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800" dirty="0" smtClean="0"/>
              <a:t>Stories are more likely to be remembered</a:t>
            </a:r>
            <a:endParaRPr lang="en-GB" sz="2800" dirty="0"/>
          </a:p>
        </p:txBody>
      </p:sp>
      <p:sp>
        <p:nvSpPr>
          <p:cNvPr id="6" name="Oval 5"/>
          <p:cNvSpPr/>
          <p:nvPr/>
        </p:nvSpPr>
        <p:spPr>
          <a:xfrm>
            <a:off x="351694" y="1376516"/>
            <a:ext cx="2052000" cy="2052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7" name="Oval 6"/>
          <p:cNvSpPr/>
          <p:nvPr/>
        </p:nvSpPr>
        <p:spPr>
          <a:xfrm>
            <a:off x="351694" y="4116728"/>
            <a:ext cx="2052000" cy="2052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8" name="Oval 7"/>
          <p:cNvSpPr/>
          <p:nvPr/>
        </p:nvSpPr>
        <p:spPr>
          <a:xfrm>
            <a:off x="3298741" y="4116728"/>
            <a:ext cx="2052000" cy="2052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9" name="TextBox 8"/>
          <p:cNvSpPr txBox="1"/>
          <p:nvPr/>
        </p:nvSpPr>
        <p:spPr>
          <a:xfrm>
            <a:off x="5071021" y="1679241"/>
            <a:ext cx="2113935" cy="1446550"/>
          </a:xfrm>
          <a:prstGeom prst="rect">
            <a:avLst/>
          </a:prstGeom>
          <a:noFill/>
        </p:spPr>
        <p:txBody>
          <a:bodyPr wrap="square" rtlCol="0">
            <a:spAutoFit/>
          </a:bodyPr>
          <a:lstStyle/>
          <a:p>
            <a:pPr algn="ctr" defTabSz="457200"/>
            <a:r>
              <a:rPr lang="en-GB" sz="8800" dirty="0" smtClean="0">
                <a:solidFill>
                  <a:srgbClr val="000000"/>
                </a:solidFill>
              </a:rPr>
              <a:t>=</a:t>
            </a:r>
            <a:endParaRPr lang="en-GB" sz="8800" dirty="0">
              <a:solidFill>
                <a:srgbClr val="000000"/>
              </a:solidFill>
            </a:endParaRPr>
          </a:p>
        </p:txBody>
      </p:sp>
      <p:sp>
        <p:nvSpPr>
          <p:cNvPr id="10" name="TextBox 9"/>
          <p:cNvSpPr txBox="1"/>
          <p:nvPr/>
        </p:nvSpPr>
        <p:spPr>
          <a:xfrm>
            <a:off x="5071021" y="4419453"/>
            <a:ext cx="2113935" cy="1446550"/>
          </a:xfrm>
          <a:prstGeom prst="rect">
            <a:avLst/>
          </a:prstGeom>
          <a:noFill/>
        </p:spPr>
        <p:txBody>
          <a:bodyPr wrap="square" rtlCol="0">
            <a:spAutoFit/>
          </a:bodyPr>
          <a:lstStyle/>
          <a:p>
            <a:pPr algn="ctr" defTabSz="457200"/>
            <a:r>
              <a:rPr lang="en-GB" sz="8800" dirty="0" smtClean="0">
                <a:solidFill>
                  <a:srgbClr val="000000"/>
                </a:solidFill>
              </a:rPr>
              <a:t>=</a:t>
            </a:r>
            <a:endParaRPr lang="en-GB" sz="8800" dirty="0">
              <a:solidFill>
                <a:srgbClr val="000000"/>
              </a:solidFill>
            </a:endParaRPr>
          </a:p>
        </p:txBody>
      </p:sp>
      <p:sp>
        <p:nvSpPr>
          <p:cNvPr id="11" name="TextBox 10"/>
          <p:cNvSpPr txBox="1"/>
          <p:nvPr/>
        </p:nvSpPr>
        <p:spPr>
          <a:xfrm>
            <a:off x="1784578" y="4419453"/>
            <a:ext cx="2113935" cy="1446550"/>
          </a:xfrm>
          <a:prstGeom prst="rect">
            <a:avLst/>
          </a:prstGeom>
          <a:noFill/>
        </p:spPr>
        <p:txBody>
          <a:bodyPr wrap="square" rtlCol="0">
            <a:spAutoFit/>
          </a:bodyPr>
          <a:lstStyle/>
          <a:p>
            <a:pPr algn="ctr" defTabSz="457200"/>
            <a:r>
              <a:rPr lang="en-GB" sz="8800" dirty="0" smtClean="0">
                <a:solidFill>
                  <a:srgbClr val="000000"/>
                </a:solidFill>
              </a:rPr>
              <a:t>+</a:t>
            </a:r>
            <a:endParaRPr lang="en-GB" sz="8800" dirty="0">
              <a:solidFill>
                <a:srgbClr val="000000"/>
              </a:solidFill>
            </a:endParaRPr>
          </a:p>
        </p:txBody>
      </p:sp>
      <p:sp>
        <p:nvSpPr>
          <p:cNvPr id="12" name="TextBox 11"/>
          <p:cNvSpPr txBox="1"/>
          <p:nvPr/>
        </p:nvSpPr>
        <p:spPr>
          <a:xfrm>
            <a:off x="6542118" y="1940851"/>
            <a:ext cx="2352390" cy="923330"/>
          </a:xfrm>
          <a:prstGeom prst="rect">
            <a:avLst/>
          </a:prstGeom>
          <a:noFill/>
        </p:spPr>
        <p:txBody>
          <a:bodyPr wrap="square" lIns="0" tIns="0" rIns="0" bIns="0" rtlCol="0">
            <a:spAutoFit/>
          </a:bodyPr>
          <a:lstStyle/>
          <a:p>
            <a:pPr algn="ctr" defTabSz="457200"/>
            <a:r>
              <a:rPr lang="en-GB" sz="6000" dirty="0" smtClean="0">
                <a:solidFill>
                  <a:srgbClr val="000000"/>
                </a:solidFill>
              </a:rPr>
              <a:t>5-10%</a:t>
            </a:r>
            <a:endParaRPr lang="en-GB" sz="6000" dirty="0">
              <a:solidFill>
                <a:srgbClr val="000000"/>
              </a:solidFill>
            </a:endParaRPr>
          </a:p>
        </p:txBody>
      </p:sp>
      <p:sp>
        <p:nvSpPr>
          <p:cNvPr id="13" name="TextBox 12"/>
          <p:cNvSpPr txBox="1"/>
          <p:nvPr/>
        </p:nvSpPr>
        <p:spPr>
          <a:xfrm>
            <a:off x="6542118" y="4219399"/>
            <a:ext cx="2352390" cy="1846659"/>
          </a:xfrm>
          <a:prstGeom prst="rect">
            <a:avLst/>
          </a:prstGeom>
          <a:noFill/>
        </p:spPr>
        <p:txBody>
          <a:bodyPr wrap="square" lIns="0" tIns="0" rIns="0" bIns="0" rtlCol="0">
            <a:spAutoFit/>
          </a:bodyPr>
          <a:lstStyle/>
          <a:p>
            <a:pPr algn="ctr" defTabSz="457200"/>
            <a:r>
              <a:rPr lang="en-GB" sz="6000" dirty="0" smtClean="0">
                <a:solidFill>
                  <a:srgbClr val="000000"/>
                </a:solidFill>
              </a:rPr>
              <a:t>65-70%</a:t>
            </a:r>
            <a:endParaRPr lang="en-GB" sz="6000" dirty="0">
              <a:solidFill>
                <a:srgbClr val="000000"/>
              </a:solidFill>
            </a:endParaRPr>
          </a:p>
        </p:txBody>
      </p:sp>
      <p:sp>
        <p:nvSpPr>
          <p:cNvPr id="14" name="TextBox 13"/>
          <p:cNvSpPr txBox="1"/>
          <p:nvPr/>
        </p:nvSpPr>
        <p:spPr>
          <a:xfrm>
            <a:off x="6184481" y="1150374"/>
            <a:ext cx="3067664" cy="369332"/>
          </a:xfrm>
          <a:prstGeom prst="rect">
            <a:avLst/>
          </a:prstGeom>
          <a:noFill/>
        </p:spPr>
        <p:txBody>
          <a:bodyPr wrap="square" rtlCol="0">
            <a:spAutoFit/>
          </a:bodyPr>
          <a:lstStyle/>
          <a:p>
            <a:pPr algn="ctr" defTabSz="457200"/>
            <a:r>
              <a:rPr lang="en-GB" dirty="0" smtClean="0">
                <a:solidFill>
                  <a:srgbClr val="000000"/>
                </a:solidFill>
              </a:rPr>
              <a:t>RETENTION RATE</a:t>
            </a:r>
            <a:endParaRPr lang="en-GB" dirty="0">
              <a:solidFill>
                <a:srgbClr val="000000"/>
              </a:solidFill>
            </a:endParaRPr>
          </a:p>
        </p:txBody>
      </p:sp>
      <p:sp>
        <p:nvSpPr>
          <p:cNvPr id="15" name="Rectangle 14"/>
          <p:cNvSpPr/>
          <p:nvPr/>
        </p:nvSpPr>
        <p:spPr>
          <a:xfrm>
            <a:off x="774491" y="1748363"/>
            <a:ext cx="45719" cy="126060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16" name="Rectangle 15"/>
          <p:cNvSpPr/>
          <p:nvPr/>
        </p:nvSpPr>
        <p:spPr>
          <a:xfrm>
            <a:off x="774491" y="2972213"/>
            <a:ext cx="127497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17" name="Rectangle 16"/>
          <p:cNvSpPr/>
          <p:nvPr/>
        </p:nvSpPr>
        <p:spPr>
          <a:xfrm>
            <a:off x="892478" y="2173383"/>
            <a:ext cx="294945" cy="758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18" name="Rectangle 17"/>
          <p:cNvSpPr/>
          <p:nvPr/>
        </p:nvSpPr>
        <p:spPr>
          <a:xfrm>
            <a:off x="1244842" y="2402516"/>
            <a:ext cx="294945" cy="52973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19" name="Rectangle 18"/>
          <p:cNvSpPr/>
          <p:nvPr/>
        </p:nvSpPr>
        <p:spPr>
          <a:xfrm>
            <a:off x="1607027" y="1940851"/>
            <a:ext cx="294945" cy="99139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20" name="Rectangle 19"/>
          <p:cNvSpPr/>
          <p:nvPr/>
        </p:nvSpPr>
        <p:spPr>
          <a:xfrm>
            <a:off x="812099" y="4454542"/>
            <a:ext cx="45719" cy="126060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21" name="Rectangle 20"/>
          <p:cNvSpPr/>
          <p:nvPr/>
        </p:nvSpPr>
        <p:spPr>
          <a:xfrm>
            <a:off x="812099" y="5678392"/>
            <a:ext cx="127497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22" name="Rectangle 21"/>
          <p:cNvSpPr/>
          <p:nvPr/>
        </p:nvSpPr>
        <p:spPr>
          <a:xfrm>
            <a:off x="930086" y="4879562"/>
            <a:ext cx="294945" cy="7588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23" name="Rectangle 22"/>
          <p:cNvSpPr/>
          <p:nvPr/>
        </p:nvSpPr>
        <p:spPr>
          <a:xfrm>
            <a:off x="1282450" y="5108695"/>
            <a:ext cx="294945" cy="52973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24" name="Rectangle 23"/>
          <p:cNvSpPr/>
          <p:nvPr/>
        </p:nvSpPr>
        <p:spPr>
          <a:xfrm>
            <a:off x="1644635" y="4647030"/>
            <a:ext cx="294945" cy="99139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25" name="Rounded Rectangular Callout 24"/>
          <p:cNvSpPr/>
          <p:nvPr/>
        </p:nvSpPr>
        <p:spPr>
          <a:xfrm>
            <a:off x="3575315" y="4647030"/>
            <a:ext cx="1215557" cy="736115"/>
          </a:xfrm>
          <a:prstGeom prst="wedgeRoundRectCallout">
            <a:avLst>
              <a:gd name="adj1" fmla="val -37923"/>
              <a:gd name="adj2" fmla="val 76494"/>
              <a:gd name="adj3" fmla="val 16667"/>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27" name="Rounded Rectangular Callout 26"/>
          <p:cNvSpPr/>
          <p:nvPr/>
        </p:nvSpPr>
        <p:spPr>
          <a:xfrm>
            <a:off x="4237289" y="4958218"/>
            <a:ext cx="855727" cy="629519"/>
          </a:xfrm>
          <a:prstGeom prst="wedgeRoundRectCallout">
            <a:avLst>
              <a:gd name="adj1" fmla="val 25464"/>
              <a:gd name="adj2" fmla="val 93902"/>
              <a:gd name="adj3" fmla="val 16667"/>
            </a:avLst>
          </a:prstGeom>
          <a:solidFill>
            <a:schemeClr val="tx1"/>
          </a:solidFill>
          <a:ln w="1428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26" name="TextBox 25"/>
          <p:cNvSpPr txBox="1"/>
          <p:nvPr/>
        </p:nvSpPr>
        <p:spPr>
          <a:xfrm>
            <a:off x="-41596" y="3428516"/>
            <a:ext cx="2841522" cy="400110"/>
          </a:xfrm>
          <a:prstGeom prst="rect">
            <a:avLst/>
          </a:prstGeom>
          <a:noFill/>
        </p:spPr>
        <p:txBody>
          <a:bodyPr wrap="square" rtlCol="0">
            <a:spAutoFit/>
          </a:bodyPr>
          <a:lstStyle/>
          <a:p>
            <a:pPr algn="ctr" defTabSz="457200"/>
            <a:r>
              <a:rPr lang="en-GB" sz="2000" dirty="0" smtClean="0">
                <a:solidFill>
                  <a:srgbClr val="000000"/>
                </a:solidFill>
              </a:rPr>
              <a:t>Statistics</a:t>
            </a:r>
            <a:endParaRPr lang="en-GB" sz="2000" dirty="0">
              <a:solidFill>
                <a:srgbClr val="000000"/>
              </a:solidFill>
            </a:endParaRPr>
          </a:p>
        </p:txBody>
      </p:sp>
      <p:sp>
        <p:nvSpPr>
          <p:cNvPr id="29" name="TextBox 28"/>
          <p:cNvSpPr txBox="1"/>
          <p:nvPr/>
        </p:nvSpPr>
        <p:spPr>
          <a:xfrm>
            <a:off x="-41596" y="6225794"/>
            <a:ext cx="2841522" cy="400110"/>
          </a:xfrm>
          <a:prstGeom prst="rect">
            <a:avLst/>
          </a:prstGeom>
          <a:noFill/>
        </p:spPr>
        <p:txBody>
          <a:bodyPr wrap="square" rtlCol="0">
            <a:spAutoFit/>
          </a:bodyPr>
          <a:lstStyle/>
          <a:p>
            <a:pPr algn="ctr" defTabSz="457200"/>
            <a:r>
              <a:rPr lang="en-GB" sz="2000" dirty="0" smtClean="0">
                <a:solidFill>
                  <a:srgbClr val="000000"/>
                </a:solidFill>
              </a:rPr>
              <a:t>Statistics</a:t>
            </a:r>
            <a:endParaRPr lang="en-GB" sz="2000" dirty="0">
              <a:solidFill>
                <a:srgbClr val="000000"/>
              </a:solidFill>
            </a:endParaRPr>
          </a:p>
        </p:txBody>
      </p:sp>
      <p:sp>
        <p:nvSpPr>
          <p:cNvPr id="30" name="TextBox 29"/>
          <p:cNvSpPr txBox="1"/>
          <p:nvPr/>
        </p:nvSpPr>
        <p:spPr>
          <a:xfrm>
            <a:off x="2903980" y="6225794"/>
            <a:ext cx="2841522" cy="400110"/>
          </a:xfrm>
          <a:prstGeom prst="rect">
            <a:avLst/>
          </a:prstGeom>
          <a:noFill/>
        </p:spPr>
        <p:txBody>
          <a:bodyPr wrap="square" rtlCol="0">
            <a:spAutoFit/>
          </a:bodyPr>
          <a:lstStyle/>
          <a:p>
            <a:pPr algn="ctr" defTabSz="457200"/>
            <a:r>
              <a:rPr lang="en-GB" sz="2000" dirty="0" smtClean="0">
                <a:solidFill>
                  <a:srgbClr val="000000"/>
                </a:solidFill>
              </a:rPr>
              <a:t>Anecdotes</a:t>
            </a:r>
            <a:endParaRPr lang="en-GB" sz="2000" dirty="0">
              <a:solidFill>
                <a:srgbClr val="000000"/>
              </a:solidFill>
            </a:endParaRPr>
          </a:p>
        </p:txBody>
      </p:sp>
      <p:sp>
        <p:nvSpPr>
          <p:cNvPr id="28" name="TextBox 27"/>
          <p:cNvSpPr txBox="1"/>
          <p:nvPr/>
        </p:nvSpPr>
        <p:spPr>
          <a:xfrm>
            <a:off x="5524902" y="6550974"/>
            <a:ext cx="3580598" cy="276999"/>
          </a:xfrm>
          <a:prstGeom prst="rect">
            <a:avLst/>
          </a:prstGeom>
          <a:noFill/>
        </p:spPr>
        <p:txBody>
          <a:bodyPr wrap="square" rtlCol="0">
            <a:spAutoFit/>
          </a:bodyPr>
          <a:lstStyle/>
          <a:p>
            <a:pPr algn="r" defTabSz="457200"/>
            <a:r>
              <a:rPr lang="en-GB" sz="1200" i="1" dirty="0" smtClean="0">
                <a:solidFill>
                  <a:srgbClr val="000000"/>
                </a:solidFill>
              </a:rPr>
              <a:t>Source: Stanford</a:t>
            </a:r>
            <a:endParaRPr lang="en-GB" sz="1200" i="1" dirty="0">
              <a:solidFill>
                <a:srgbClr val="000000"/>
              </a:solidFill>
            </a:endParaRPr>
          </a:p>
        </p:txBody>
      </p:sp>
    </p:spTree>
    <p:extLst>
      <p:ext uri="{BB962C8B-B14F-4D97-AF65-F5344CB8AC3E}">
        <p14:creationId xmlns:p14="http://schemas.microsoft.com/office/powerpoint/2010/main" val="251056127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800" dirty="0" smtClean="0"/>
              <a:t>Audiences and what turns them on</a:t>
            </a:r>
            <a:endParaRPr lang="en-GB" sz="2800" dirty="0"/>
          </a:p>
        </p:txBody>
      </p:sp>
      <p:sp>
        <p:nvSpPr>
          <p:cNvPr id="10" name="Isosceles Triangle 9"/>
          <p:cNvSpPr/>
          <p:nvPr/>
        </p:nvSpPr>
        <p:spPr>
          <a:xfrm>
            <a:off x="1992430" y="1365591"/>
            <a:ext cx="7084194" cy="4638410"/>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4" name="TextBox 3"/>
          <p:cNvSpPr txBox="1"/>
          <p:nvPr/>
        </p:nvSpPr>
        <p:spPr>
          <a:xfrm>
            <a:off x="4591252" y="1935093"/>
            <a:ext cx="1886551" cy="1015663"/>
          </a:xfrm>
          <a:prstGeom prst="rect">
            <a:avLst/>
          </a:prstGeom>
          <a:noFill/>
        </p:spPr>
        <p:txBody>
          <a:bodyPr wrap="square" rtlCol="0">
            <a:spAutoFit/>
          </a:bodyPr>
          <a:lstStyle/>
          <a:p>
            <a:pPr algn="ctr" defTabSz="457200"/>
            <a:r>
              <a:rPr lang="en-GB" sz="2000" dirty="0" smtClean="0">
                <a:solidFill>
                  <a:srgbClr val="FFFFFF"/>
                </a:solidFill>
              </a:rPr>
              <a:t>“Prove it makes a difference”</a:t>
            </a:r>
            <a:endParaRPr lang="en-GB" sz="2000" dirty="0">
              <a:solidFill>
                <a:srgbClr val="FFFFFF"/>
              </a:solidFill>
            </a:endParaRPr>
          </a:p>
        </p:txBody>
      </p:sp>
      <p:sp>
        <p:nvSpPr>
          <p:cNvPr id="5" name="TextBox 4"/>
          <p:cNvSpPr txBox="1"/>
          <p:nvPr/>
        </p:nvSpPr>
        <p:spPr>
          <a:xfrm>
            <a:off x="3965609" y="3330853"/>
            <a:ext cx="3137836" cy="707886"/>
          </a:xfrm>
          <a:prstGeom prst="rect">
            <a:avLst/>
          </a:prstGeom>
          <a:noFill/>
        </p:spPr>
        <p:txBody>
          <a:bodyPr wrap="square" rtlCol="0">
            <a:spAutoFit/>
          </a:bodyPr>
          <a:lstStyle/>
          <a:p>
            <a:pPr algn="ctr" defTabSz="457200"/>
            <a:r>
              <a:rPr lang="en-GB" sz="2000" dirty="0" smtClean="0">
                <a:solidFill>
                  <a:srgbClr val="FFFFFF"/>
                </a:solidFill>
              </a:rPr>
              <a:t>“Give me something to manage with”</a:t>
            </a:r>
            <a:endParaRPr lang="en-GB" sz="2000" dirty="0">
              <a:solidFill>
                <a:srgbClr val="FFFFFF"/>
              </a:solidFill>
            </a:endParaRPr>
          </a:p>
        </p:txBody>
      </p:sp>
      <p:sp>
        <p:nvSpPr>
          <p:cNvPr id="6" name="TextBox 5"/>
          <p:cNvSpPr txBox="1"/>
          <p:nvPr/>
        </p:nvSpPr>
        <p:spPr>
          <a:xfrm>
            <a:off x="2849079" y="4987435"/>
            <a:ext cx="5370896" cy="400110"/>
          </a:xfrm>
          <a:prstGeom prst="rect">
            <a:avLst/>
          </a:prstGeom>
          <a:noFill/>
        </p:spPr>
        <p:txBody>
          <a:bodyPr wrap="square" rtlCol="0">
            <a:spAutoFit/>
          </a:bodyPr>
          <a:lstStyle/>
          <a:p>
            <a:pPr algn="ctr" defTabSz="457200"/>
            <a:r>
              <a:rPr lang="en-GB" sz="2000" dirty="0" smtClean="0">
                <a:solidFill>
                  <a:srgbClr val="FFFFFF"/>
                </a:solidFill>
              </a:rPr>
              <a:t>“What do I need to differently tomorrow?”</a:t>
            </a:r>
          </a:p>
        </p:txBody>
      </p:sp>
      <p:sp>
        <p:nvSpPr>
          <p:cNvPr id="7" name="TextBox 6"/>
          <p:cNvSpPr txBox="1"/>
          <p:nvPr/>
        </p:nvSpPr>
        <p:spPr>
          <a:xfrm>
            <a:off x="356140" y="2181314"/>
            <a:ext cx="1904624" cy="523220"/>
          </a:xfrm>
          <a:prstGeom prst="rect">
            <a:avLst/>
          </a:prstGeom>
          <a:noFill/>
        </p:spPr>
        <p:txBody>
          <a:bodyPr wrap="square" rtlCol="0">
            <a:spAutoFit/>
          </a:bodyPr>
          <a:lstStyle/>
          <a:p>
            <a:pPr defTabSz="457200"/>
            <a:r>
              <a:rPr lang="en-GB" sz="2800" dirty="0" smtClean="0">
                <a:solidFill>
                  <a:srgbClr val="000000"/>
                </a:solidFill>
              </a:rPr>
              <a:t>Board</a:t>
            </a:r>
            <a:endParaRPr lang="en-GB" sz="2800" dirty="0">
              <a:solidFill>
                <a:srgbClr val="000000"/>
              </a:solidFill>
            </a:endParaRPr>
          </a:p>
        </p:txBody>
      </p:sp>
      <p:sp>
        <p:nvSpPr>
          <p:cNvPr id="8" name="TextBox 7"/>
          <p:cNvSpPr txBox="1"/>
          <p:nvPr/>
        </p:nvSpPr>
        <p:spPr>
          <a:xfrm>
            <a:off x="356140" y="3423186"/>
            <a:ext cx="1904624" cy="523220"/>
          </a:xfrm>
          <a:prstGeom prst="rect">
            <a:avLst/>
          </a:prstGeom>
          <a:noFill/>
        </p:spPr>
        <p:txBody>
          <a:bodyPr wrap="square" rtlCol="0">
            <a:spAutoFit/>
          </a:bodyPr>
          <a:lstStyle/>
          <a:p>
            <a:pPr defTabSz="457200"/>
            <a:r>
              <a:rPr lang="en-GB" sz="2800" dirty="0" smtClean="0">
                <a:solidFill>
                  <a:srgbClr val="000000"/>
                </a:solidFill>
              </a:rPr>
              <a:t>Senior</a:t>
            </a:r>
            <a:endParaRPr lang="en-GB" sz="2800" dirty="0">
              <a:solidFill>
                <a:srgbClr val="000000"/>
              </a:solidFill>
            </a:endParaRPr>
          </a:p>
        </p:txBody>
      </p:sp>
      <p:sp>
        <p:nvSpPr>
          <p:cNvPr id="9" name="TextBox 8"/>
          <p:cNvSpPr txBox="1"/>
          <p:nvPr/>
        </p:nvSpPr>
        <p:spPr>
          <a:xfrm>
            <a:off x="356140" y="4925880"/>
            <a:ext cx="1904624" cy="523220"/>
          </a:xfrm>
          <a:prstGeom prst="rect">
            <a:avLst/>
          </a:prstGeom>
          <a:noFill/>
        </p:spPr>
        <p:txBody>
          <a:bodyPr wrap="square" rtlCol="0">
            <a:spAutoFit/>
          </a:bodyPr>
          <a:lstStyle/>
          <a:p>
            <a:pPr defTabSz="457200"/>
            <a:r>
              <a:rPr lang="en-GB" sz="2800" dirty="0" smtClean="0">
                <a:solidFill>
                  <a:srgbClr val="000000"/>
                </a:solidFill>
              </a:rPr>
              <a:t>Frontline</a:t>
            </a:r>
            <a:endParaRPr lang="en-GB" sz="2800" dirty="0">
              <a:solidFill>
                <a:srgbClr val="000000"/>
              </a:solidFill>
            </a:endParaRPr>
          </a:p>
        </p:txBody>
      </p:sp>
      <p:cxnSp>
        <p:nvCxnSpPr>
          <p:cNvPr id="12" name="Straight Connector 11"/>
          <p:cNvCxnSpPr/>
          <p:nvPr/>
        </p:nvCxnSpPr>
        <p:spPr>
          <a:xfrm>
            <a:off x="4129239" y="3002489"/>
            <a:ext cx="2685449" cy="0"/>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3099335" y="4423615"/>
            <a:ext cx="4870384" cy="0"/>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181300" y="4423615"/>
            <a:ext cx="3004662"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181300" y="3002489"/>
            <a:ext cx="4086000"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499333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ectangle 41"/>
          <p:cNvSpPr/>
          <p:nvPr/>
        </p:nvSpPr>
        <p:spPr>
          <a:xfrm>
            <a:off x="6556510" y="2164489"/>
            <a:ext cx="1932970" cy="10048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graphicFrame>
        <p:nvGraphicFramePr>
          <p:cNvPr id="43" name="Chart 42"/>
          <p:cNvGraphicFramePr/>
          <p:nvPr>
            <p:extLst>
              <p:ext uri="{D42A27DB-BD31-4B8C-83A1-F6EECF244321}">
                <p14:modId xmlns:p14="http://schemas.microsoft.com/office/powerpoint/2010/main" val="1046582446"/>
              </p:ext>
            </p:extLst>
          </p:nvPr>
        </p:nvGraphicFramePr>
        <p:xfrm>
          <a:off x="6468175" y="2192740"/>
          <a:ext cx="2079060" cy="948349"/>
        </p:xfrm>
        <a:graphic>
          <a:graphicData uri="http://schemas.openxmlformats.org/drawingml/2006/chart">
            <c:chart xmlns:c="http://schemas.openxmlformats.org/drawingml/2006/chart" xmlns:r="http://schemas.openxmlformats.org/officeDocument/2006/relationships" r:id="rId2"/>
          </a:graphicData>
        </a:graphic>
      </p:graphicFrame>
      <p:sp>
        <p:nvSpPr>
          <p:cNvPr id="2" name="Title 1"/>
          <p:cNvSpPr>
            <a:spLocks noGrp="1"/>
          </p:cNvSpPr>
          <p:nvPr>
            <p:ph type="title"/>
          </p:nvPr>
        </p:nvSpPr>
        <p:spPr/>
        <p:txBody>
          <a:bodyPr/>
          <a:lstStyle/>
          <a:p>
            <a:r>
              <a:rPr lang="en-GB" sz="2800" dirty="0" smtClean="0"/>
              <a:t>So how do we deliver data and insights?</a:t>
            </a:r>
            <a:endParaRPr lang="en-GB" sz="2800" dirty="0"/>
          </a:p>
        </p:txBody>
      </p:sp>
      <p:sp>
        <p:nvSpPr>
          <p:cNvPr id="4" name="TextBox 3"/>
          <p:cNvSpPr txBox="1"/>
          <p:nvPr/>
        </p:nvSpPr>
        <p:spPr>
          <a:xfrm>
            <a:off x="667911" y="5496200"/>
            <a:ext cx="2713825" cy="830997"/>
          </a:xfrm>
          <a:prstGeom prst="rect">
            <a:avLst/>
          </a:prstGeom>
          <a:noFill/>
        </p:spPr>
        <p:txBody>
          <a:bodyPr wrap="square" rtlCol="0">
            <a:spAutoFit/>
          </a:bodyPr>
          <a:lstStyle/>
          <a:p>
            <a:pPr algn="ctr" defTabSz="457200"/>
            <a:r>
              <a:rPr lang="en-GB" sz="2400" dirty="0" smtClean="0">
                <a:solidFill>
                  <a:srgbClr val="000000"/>
                </a:solidFill>
              </a:rPr>
              <a:t>Controlled </a:t>
            </a:r>
          </a:p>
          <a:p>
            <a:pPr algn="ctr" defTabSz="457200"/>
            <a:r>
              <a:rPr lang="en-GB" sz="2400" dirty="0" smtClean="0">
                <a:solidFill>
                  <a:srgbClr val="000000"/>
                </a:solidFill>
              </a:rPr>
              <a:t>Information</a:t>
            </a:r>
            <a:endParaRPr lang="en-GB" sz="2400" dirty="0">
              <a:solidFill>
                <a:srgbClr val="000000"/>
              </a:solidFill>
            </a:endParaRPr>
          </a:p>
        </p:txBody>
      </p:sp>
      <p:sp>
        <p:nvSpPr>
          <p:cNvPr id="5" name="TextBox 4"/>
          <p:cNvSpPr txBox="1"/>
          <p:nvPr/>
        </p:nvSpPr>
        <p:spPr>
          <a:xfrm>
            <a:off x="5098283" y="5496200"/>
            <a:ext cx="2916455" cy="830997"/>
          </a:xfrm>
          <a:prstGeom prst="rect">
            <a:avLst/>
          </a:prstGeom>
          <a:noFill/>
        </p:spPr>
        <p:txBody>
          <a:bodyPr wrap="square" rtlCol="0">
            <a:spAutoFit/>
          </a:bodyPr>
          <a:lstStyle/>
          <a:p>
            <a:pPr algn="ctr" defTabSz="457200"/>
            <a:r>
              <a:rPr lang="en-GB" sz="2400" dirty="0" smtClean="0">
                <a:solidFill>
                  <a:srgbClr val="000000"/>
                </a:solidFill>
              </a:rPr>
              <a:t>Democratised </a:t>
            </a:r>
          </a:p>
          <a:p>
            <a:pPr algn="ctr" defTabSz="457200"/>
            <a:r>
              <a:rPr lang="en-GB" sz="2400" dirty="0" smtClean="0">
                <a:solidFill>
                  <a:srgbClr val="000000"/>
                </a:solidFill>
              </a:rPr>
              <a:t>Data</a:t>
            </a:r>
            <a:endParaRPr lang="en-GB" sz="2400" dirty="0">
              <a:solidFill>
                <a:srgbClr val="000000"/>
              </a:solidFill>
            </a:endParaRPr>
          </a:p>
        </p:txBody>
      </p:sp>
      <p:sp>
        <p:nvSpPr>
          <p:cNvPr id="6" name="AutoShape 2" descr="Image result for reports ico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457200"/>
            <a:endParaRPr lang="en-GB">
              <a:solidFill>
                <a:srgbClr val="FFFFFF"/>
              </a:solidFill>
            </a:endParaRPr>
          </a:p>
        </p:txBody>
      </p:sp>
      <p:sp>
        <p:nvSpPr>
          <p:cNvPr id="7" name="Rounded Rectangle 6"/>
          <p:cNvSpPr/>
          <p:nvPr/>
        </p:nvSpPr>
        <p:spPr>
          <a:xfrm>
            <a:off x="618811" y="1490980"/>
            <a:ext cx="2812026" cy="3637602"/>
          </a:xfrm>
          <a:prstGeom prst="roundRect">
            <a:avLst/>
          </a:prstGeom>
          <a:noFill/>
          <a:ln w="139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9" name="Rounded Rectangle 8"/>
          <p:cNvSpPr/>
          <p:nvPr/>
        </p:nvSpPr>
        <p:spPr>
          <a:xfrm>
            <a:off x="835120" y="1854773"/>
            <a:ext cx="2379407" cy="12782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11" name="Rounded Rectangle 10"/>
          <p:cNvSpPr/>
          <p:nvPr/>
        </p:nvSpPr>
        <p:spPr>
          <a:xfrm>
            <a:off x="835120" y="2100580"/>
            <a:ext cx="1111046" cy="12782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12" name="Rounded Rectangle 11"/>
          <p:cNvSpPr/>
          <p:nvPr/>
        </p:nvSpPr>
        <p:spPr>
          <a:xfrm>
            <a:off x="2103481" y="2100580"/>
            <a:ext cx="1111046" cy="12782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13" name="Rounded Rectangle 12"/>
          <p:cNvSpPr/>
          <p:nvPr/>
        </p:nvSpPr>
        <p:spPr>
          <a:xfrm>
            <a:off x="2103481" y="2921156"/>
            <a:ext cx="1111046" cy="12782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14" name="Rounded Rectangle 13"/>
          <p:cNvSpPr/>
          <p:nvPr/>
        </p:nvSpPr>
        <p:spPr>
          <a:xfrm>
            <a:off x="2103481" y="3157546"/>
            <a:ext cx="1111046" cy="12782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17" name="Oval 16"/>
          <p:cNvSpPr/>
          <p:nvPr/>
        </p:nvSpPr>
        <p:spPr>
          <a:xfrm>
            <a:off x="880139" y="2553640"/>
            <a:ext cx="1080000" cy="10800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22" name="Pie 21"/>
          <p:cNvSpPr/>
          <p:nvPr/>
        </p:nvSpPr>
        <p:spPr>
          <a:xfrm>
            <a:off x="870307" y="2553640"/>
            <a:ext cx="1080000" cy="1080000"/>
          </a:xfrm>
          <a:prstGeom prst="pie">
            <a:avLst>
              <a:gd name="adj1" fmla="val 20819321"/>
              <a:gd name="adj2" fmla="val 1620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20" name="Rectangle 19"/>
          <p:cNvSpPr/>
          <p:nvPr/>
        </p:nvSpPr>
        <p:spPr>
          <a:xfrm rot="10740000">
            <a:off x="1397280" y="2429140"/>
            <a:ext cx="45719" cy="66415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18" name="Rectangle 17"/>
          <p:cNvSpPr/>
          <p:nvPr/>
        </p:nvSpPr>
        <p:spPr>
          <a:xfrm rot="4500000">
            <a:off x="1708115" y="2672734"/>
            <a:ext cx="45719" cy="66415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19" name="Flowchart: Alternate Process 18"/>
          <p:cNvSpPr/>
          <p:nvPr/>
        </p:nvSpPr>
        <p:spPr>
          <a:xfrm>
            <a:off x="2817440" y="3703241"/>
            <a:ext cx="322517" cy="1097843"/>
          </a:xfrm>
          <a:prstGeom prst="flowChartAlternateProcess">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24" name="Flowchart: Alternate Process 23"/>
          <p:cNvSpPr/>
          <p:nvPr/>
        </p:nvSpPr>
        <p:spPr>
          <a:xfrm>
            <a:off x="2429061" y="3958880"/>
            <a:ext cx="322517" cy="842204"/>
          </a:xfrm>
          <a:prstGeom prst="flowChartAlternateProcess">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25" name="Flowchart: Alternate Process 24"/>
          <p:cNvSpPr/>
          <p:nvPr/>
        </p:nvSpPr>
        <p:spPr>
          <a:xfrm>
            <a:off x="2016102" y="4252162"/>
            <a:ext cx="322517" cy="548922"/>
          </a:xfrm>
          <a:prstGeom prst="flowChartAlternateProcess">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26" name="Rounded Rectangle 25"/>
          <p:cNvSpPr/>
          <p:nvPr/>
        </p:nvSpPr>
        <p:spPr>
          <a:xfrm>
            <a:off x="870298" y="4165344"/>
            <a:ext cx="987376" cy="12782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27" name="Rounded Rectangle 26"/>
          <p:cNvSpPr/>
          <p:nvPr/>
        </p:nvSpPr>
        <p:spPr>
          <a:xfrm>
            <a:off x="870298" y="4420984"/>
            <a:ext cx="987376" cy="12782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28" name="Rounded Rectangle 27"/>
          <p:cNvSpPr/>
          <p:nvPr/>
        </p:nvSpPr>
        <p:spPr>
          <a:xfrm>
            <a:off x="870298" y="4661875"/>
            <a:ext cx="987376" cy="12782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38" name="Rounded Rectangle 37"/>
          <p:cNvSpPr/>
          <p:nvPr/>
        </p:nvSpPr>
        <p:spPr>
          <a:xfrm>
            <a:off x="4304769" y="1815443"/>
            <a:ext cx="4503484" cy="2769165"/>
          </a:xfrm>
          <a:prstGeom prst="roundRect">
            <a:avLst/>
          </a:prstGeom>
          <a:noFill/>
          <a:ln w="139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graphicFrame>
        <p:nvGraphicFramePr>
          <p:cNvPr id="32" name="Chart 31"/>
          <p:cNvGraphicFramePr/>
          <p:nvPr>
            <p:extLst>
              <p:ext uri="{D42A27DB-BD31-4B8C-83A1-F6EECF244321}">
                <p14:modId xmlns:p14="http://schemas.microsoft.com/office/powerpoint/2010/main" val="286466984"/>
              </p:ext>
            </p:extLst>
          </p:nvPr>
        </p:nvGraphicFramePr>
        <p:xfrm>
          <a:off x="4546331" y="2042830"/>
          <a:ext cx="1607471" cy="1314618"/>
        </p:xfrm>
        <a:graphic>
          <a:graphicData uri="http://schemas.openxmlformats.org/drawingml/2006/chart">
            <c:chart xmlns:c="http://schemas.openxmlformats.org/drawingml/2006/chart" xmlns:r="http://schemas.openxmlformats.org/officeDocument/2006/relationships" r:id="rId3"/>
          </a:graphicData>
        </a:graphic>
      </p:graphicFrame>
      <p:cxnSp>
        <p:nvCxnSpPr>
          <p:cNvPr id="35" name="Straight Connector 34"/>
          <p:cNvCxnSpPr/>
          <p:nvPr/>
        </p:nvCxnSpPr>
        <p:spPr>
          <a:xfrm>
            <a:off x="4726004" y="3503596"/>
            <a:ext cx="0" cy="789568"/>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4726004" y="4312414"/>
            <a:ext cx="1645920" cy="0"/>
          </a:xfrm>
          <a:prstGeom prst="line">
            <a:avLst/>
          </a:prstGeom>
        </p:spPr>
        <p:style>
          <a:lnRef idx="1">
            <a:schemeClr val="accent1"/>
          </a:lnRef>
          <a:fillRef idx="0">
            <a:schemeClr val="accent1"/>
          </a:fillRef>
          <a:effectRef idx="0">
            <a:schemeClr val="accent1"/>
          </a:effectRef>
          <a:fontRef idx="minor">
            <a:schemeClr val="tx1"/>
          </a:fontRef>
        </p:style>
      </p:cxnSp>
      <p:sp>
        <p:nvSpPr>
          <p:cNvPr id="41" name="Rectangle 40"/>
          <p:cNvSpPr/>
          <p:nvPr/>
        </p:nvSpPr>
        <p:spPr>
          <a:xfrm>
            <a:off x="4830277" y="3979464"/>
            <a:ext cx="199026" cy="3342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45" name="Rectangle 44"/>
          <p:cNvSpPr/>
          <p:nvPr/>
        </p:nvSpPr>
        <p:spPr>
          <a:xfrm>
            <a:off x="4830277" y="3792034"/>
            <a:ext cx="199026" cy="167142"/>
          </a:xfrm>
          <a:prstGeom prst="rect">
            <a:avLst/>
          </a:prstGeom>
          <a:solidFill>
            <a:srgbClr val="E84E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46" name="Rectangle 45"/>
          <p:cNvSpPr/>
          <p:nvPr/>
        </p:nvSpPr>
        <p:spPr>
          <a:xfrm>
            <a:off x="4830277" y="3522846"/>
            <a:ext cx="199026" cy="254583"/>
          </a:xfrm>
          <a:prstGeom prst="rect">
            <a:avLst/>
          </a:prstGeom>
          <a:solidFill>
            <a:srgbClr val="9916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47" name="Rectangle 46"/>
          <p:cNvSpPr/>
          <p:nvPr/>
        </p:nvSpPr>
        <p:spPr>
          <a:xfrm>
            <a:off x="5088552" y="4138581"/>
            <a:ext cx="199026" cy="1751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48" name="Rectangle 47"/>
          <p:cNvSpPr/>
          <p:nvPr/>
        </p:nvSpPr>
        <p:spPr>
          <a:xfrm>
            <a:off x="5088552" y="3780808"/>
            <a:ext cx="199026" cy="335587"/>
          </a:xfrm>
          <a:prstGeom prst="rect">
            <a:avLst/>
          </a:prstGeom>
          <a:solidFill>
            <a:srgbClr val="E84E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49" name="Rectangle 48"/>
          <p:cNvSpPr/>
          <p:nvPr/>
        </p:nvSpPr>
        <p:spPr>
          <a:xfrm>
            <a:off x="5088552" y="3599062"/>
            <a:ext cx="199026" cy="167142"/>
          </a:xfrm>
          <a:prstGeom prst="rect">
            <a:avLst/>
          </a:prstGeom>
          <a:solidFill>
            <a:srgbClr val="9916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50" name="Rectangle 49"/>
          <p:cNvSpPr/>
          <p:nvPr/>
        </p:nvSpPr>
        <p:spPr>
          <a:xfrm>
            <a:off x="5361421" y="4226164"/>
            <a:ext cx="199026" cy="875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51" name="Rectangle 50"/>
          <p:cNvSpPr/>
          <p:nvPr/>
        </p:nvSpPr>
        <p:spPr>
          <a:xfrm>
            <a:off x="5361421" y="4044851"/>
            <a:ext cx="199026" cy="157046"/>
          </a:xfrm>
          <a:prstGeom prst="rect">
            <a:avLst/>
          </a:prstGeom>
          <a:solidFill>
            <a:srgbClr val="E84E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52" name="Rectangle 51"/>
          <p:cNvSpPr/>
          <p:nvPr/>
        </p:nvSpPr>
        <p:spPr>
          <a:xfrm>
            <a:off x="5361421" y="3722491"/>
            <a:ext cx="199026" cy="293484"/>
          </a:xfrm>
          <a:prstGeom prst="rect">
            <a:avLst/>
          </a:prstGeom>
          <a:solidFill>
            <a:srgbClr val="9916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53" name="Rectangle 52"/>
          <p:cNvSpPr/>
          <p:nvPr/>
        </p:nvSpPr>
        <p:spPr>
          <a:xfrm>
            <a:off x="5638946" y="4226164"/>
            <a:ext cx="199026" cy="875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54" name="Rectangle 53"/>
          <p:cNvSpPr/>
          <p:nvPr/>
        </p:nvSpPr>
        <p:spPr>
          <a:xfrm>
            <a:off x="5638946" y="3917630"/>
            <a:ext cx="199026" cy="292292"/>
          </a:xfrm>
          <a:prstGeom prst="rect">
            <a:avLst/>
          </a:prstGeom>
          <a:solidFill>
            <a:srgbClr val="E84E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55" name="Rectangle 54"/>
          <p:cNvSpPr/>
          <p:nvPr/>
        </p:nvSpPr>
        <p:spPr>
          <a:xfrm>
            <a:off x="5638946" y="3618312"/>
            <a:ext cx="199026" cy="278196"/>
          </a:xfrm>
          <a:prstGeom prst="rect">
            <a:avLst/>
          </a:prstGeom>
          <a:solidFill>
            <a:srgbClr val="9916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56" name="Rectangle 55"/>
          <p:cNvSpPr/>
          <p:nvPr/>
        </p:nvSpPr>
        <p:spPr>
          <a:xfrm>
            <a:off x="5906652" y="4226164"/>
            <a:ext cx="199026" cy="875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57" name="Rectangle 56"/>
          <p:cNvSpPr/>
          <p:nvPr/>
        </p:nvSpPr>
        <p:spPr>
          <a:xfrm>
            <a:off x="5906653" y="3782410"/>
            <a:ext cx="199025" cy="423546"/>
          </a:xfrm>
          <a:prstGeom prst="rect">
            <a:avLst/>
          </a:prstGeom>
          <a:solidFill>
            <a:srgbClr val="E84E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
        <p:nvSpPr>
          <p:cNvPr id="58" name="Rectangle 57"/>
          <p:cNvSpPr/>
          <p:nvPr/>
        </p:nvSpPr>
        <p:spPr>
          <a:xfrm>
            <a:off x="5906653" y="3692257"/>
            <a:ext cx="199025" cy="67427"/>
          </a:xfrm>
          <a:prstGeom prst="rect">
            <a:avLst/>
          </a:prstGeom>
          <a:solidFill>
            <a:srgbClr val="9916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graphicFrame>
        <p:nvGraphicFramePr>
          <p:cNvPr id="44" name="Table 43"/>
          <p:cNvGraphicFramePr>
            <a:graphicFrameLocks noGrp="1"/>
          </p:cNvGraphicFramePr>
          <p:nvPr>
            <p:extLst>
              <p:ext uri="{D42A27DB-BD31-4B8C-83A1-F6EECF244321}">
                <p14:modId xmlns:p14="http://schemas.microsoft.com/office/powerpoint/2010/main" val="4012951203"/>
              </p:ext>
            </p:extLst>
          </p:nvPr>
        </p:nvGraphicFramePr>
        <p:xfrm>
          <a:off x="6556510" y="3285365"/>
          <a:ext cx="1932972" cy="1047636"/>
        </p:xfrm>
        <a:graphic>
          <a:graphicData uri="http://schemas.openxmlformats.org/drawingml/2006/table">
            <a:tbl>
              <a:tblPr firstRow="1" bandRow="1">
                <a:tableStyleId>{00A15C55-8517-42AA-B614-E9B94910E393}</a:tableStyleId>
              </a:tblPr>
              <a:tblGrid>
                <a:gridCol w="483243"/>
                <a:gridCol w="483243"/>
                <a:gridCol w="483243"/>
                <a:gridCol w="483243"/>
              </a:tblGrid>
              <a:tr h="261909">
                <a:tc>
                  <a:txBody>
                    <a:bodyPr/>
                    <a:lstStyle/>
                    <a:p>
                      <a:endParaRPr lang="en-GB" sz="800" dirty="0"/>
                    </a:p>
                  </a:txBody>
                  <a:tcPr/>
                </a:tc>
                <a:tc>
                  <a:txBody>
                    <a:bodyPr/>
                    <a:lstStyle/>
                    <a:p>
                      <a:pPr algn="ctr"/>
                      <a:r>
                        <a:rPr lang="en-GB" sz="800" dirty="0" smtClean="0">
                          <a:solidFill>
                            <a:schemeClr val="tx1"/>
                          </a:solidFill>
                        </a:rPr>
                        <a:t>1</a:t>
                      </a:r>
                      <a:endParaRPr lang="en-GB" sz="800" dirty="0">
                        <a:solidFill>
                          <a:schemeClr val="tx1"/>
                        </a:solidFill>
                      </a:endParaRPr>
                    </a:p>
                  </a:txBody>
                  <a:tcPr/>
                </a:tc>
                <a:tc>
                  <a:txBody>
                    <a:bodyPr/>
                    <a:lstStyle/>
                    <a:p>
                      <a:pPr algn="ctr"/>
                      <a:r>
                        <a:rPr lang="en-GB" sz="800" dirty="0" smtClean="0">
                          <a:solidFill>
                            <a:schemeClr val="tx1"/>
                          </a:solidFill>
                        </a:rPr>
                        <a:t>2</a:t>
                      </a:r>
                      <a:endParaRPr lang="en-GB" sz="800" dirty="0">
                        <a:solidFill>
                          <a:schemeClr val="tx1"/>
                        </a:solidFill>
                      </a:endParaRPr>
                    </a:p>
                  </a:txBody>
                  <a:tcPr/>
                </a:tc>
                <a:tc>
                  <a:txBody>
                    <a:bodyPr/>
                    <a:lstStyle/>
                    <a:p>
                      <a:pPr algn="ctr"/>
                      <a:r>
                        <a:rPr lang="en-GB" sz="800" dirty="0" smtClean="0">
                          <a:solidFill>
                            <a:schemeClr val="tx1"/>
                          </a:solidFill>
                        </a:rPr>
                        <a:t>3</a:t>
                      </a:r>
                      <a:endParaRPr lang="en-GB" sz="800" dirty="0">
                        <a:solidFill>
                          <a:schemeClr val="tx1"/>
                        </a:solidFill>
                      </a:endParaRPr>
                    </a:p>
                  </a:txBody>
                  <a:tcPr/>
                </a:tc>
              </a:tr>
              <a:tr h="261909">
                <a:tc>
                  <a:txBody>
                    <a:bodyPr/>
                    <a:lstStyle/>
                    <a:p>
                      <a:r>
                        <a:rPr lang="en-GB" sz="800" dirty="0" smtClean="0">
                          <a:solidFill>
                            <a:schemeClr val="tx1"/>
                          </a:solidFill>
                        </a:rPr>
                        <a:t>Jan</a:t>
                      </a:r>
                      <a:endParaRPr lang="en-GB" sz="800" dirty="0">
                        <a:solidFill>
                          <a:schemeClr val="tx1"/>
                        </a:solidFill>
                      </a:endParaRPr>
                    </a:p>
                  </a:txBody>
                  <a:tcPr/>
                </a:tc>
                <a:tc>
                  <a:txBody>
                    <a:bodyPr/>
                    <a:lstStyle/>
                    <a:p>
                      <a:pPr algn="ctr"/>
                      <a:r>
                        <a:rPr lang="en-GB" sz="800" dirty="0" smtClean="0">
                          <a:solidFill>
                            <a:schemeClr val="tx1"/>
                          </a:solidFill>
                        </a:rPr>
                        <a:t>93</a:t>
                      </a:r>
                      <a:endParaRPr lang="en-GB" sz="800" dirty="0">
                        <a:solidFill>
                          <a:schemeClr val="tx1"/>
                        </a:solidFill>
                      </a:endParaRPr>
                    </a:p>
                  </a:txBody>
                  <a:tcPr/>
                </a:tc>
                <a:tc>
                  <a:txBody>
                    <a:bodyPr/>
                    <a:lstStyle/>
                    <a:p>
                      <a:pPr algn="ctr"/>
                      <a:r>
                        <a:rPr lang="en-GB" sz="800" dirty="0" smtClean="0">
                          <a:solidFill>
                            <a:schemeClr val="tx1"/>
                          </a:solidFill>
                        </a:rPr>
                        <a:t>85</a:t>
                      </a:r>
                      <a:endParaRPr lang="en-GB" sz="800" dirty="0">
                        <a:solidFill>
                          <a:schemeClr val="tx1"/>
                        </a:solidFill>
                      </a:endParaRPr>
                    </a:p>
                  </a:txBody>
                  <a:tcPr/>
                </a:tc>
                <a:tc>
                  <a:txBody>
                    <a:bodyPr/>
                    <a:lstStyle/>
                    <a:p>
                      <a:pPr algn="ctr"/>
                      <a:r>
                        <a:rPr lang="en-GB" sz="800" dirty="0" smtClean="0">
                          <a:solidFill>
                            <a:schemeClr val="tx1"/>
                          </a:solidFill>
                        </a:rPr>
                        <a:t>67</a:t>
                      </a:r>
                      <a:endParaRPr lang="en-GB" sz="800" dirty="0">
                        <a:solidFill>
                          <a:schemeClr val="tx1"/>
                        </a:solidFill>
                      </a:endParaRPr>
                    </a:p>
                  </a:txBody>
                  <a:tcPr/>
                </a:tc>
              </a:tr>
              <a:tr h="261909">
                <a:tc>
                  <a:txBody>
                    <a:bodyPr/>
                    <a:lstStyle/>
                    <a:p>
                      <a:r>
                        <a:rPr lang="en-GB" sz="800" dirty="0" smtClean="0">
                          <a:solidFill>
                            <a:schemeClr val="tx1"/>
                          </a:solidFill>
                        </a:rPr>
                        <a:t>Feb</a:t>
                      </a:r>
                      <a:endParaRPr lang="en-GB" sz="800" dirty="0">
                        <a:solidFill>
                          <a:schemeClr val="tx1"/>
                        </a:solidFill>
                      </a:endParaRPr>
                    </a:p>
                  </a:txBody>
                  <a:tcPr/>
                </a:tc>
                <a:tc>
                  <a:txBody>
                    <a:bodyPr/>
                    <a:lstStyle/>
                    <a:p>
                      <a:pPr algn="ctr"/>
                      <a:r>
                        <a:rPr lang="en-GB" sz="800" dirty="0" smtClean="0">
                          <a:solidFill>
                            <a:schemeClr val="tx1"/>
                          </a:solidFill>
                        </a:rPr>
                        <a:t>102</a:t>
                      </a:r>
                      <a:endParaRPr lang="en-GB" sz="800" dirty="0">
                        <a:solidFill>
                          <a:schemeClr val="tx1"/>
                        </a:solidFill>
                      </a:endParaRPr>
                    </a:p>
                  </a:txBody>
                  <a:tcPr/>
                </a:tc>
                <a:tc>
                  <a:txBody>
                    <a:bodyPr/>
                    <a:lstStyle/>
                    <a:p>
                      <a:pPr algn="ctr"/>
                      <a:r>
                        <a:rPr lang="en-GB" sz="800" dirty="0" smtClean="0">
                          <a:solidFill>
                            <a:schemeClr val="tx1"/>
                          </a:solidFill>
                        </a:rPr>
                        <a:t>40</a:t>
                      </a:r>
                      <a:endParaRPr lang="en-GB" sz="800" dirty="0">
                        <a:solidFill>
                          <a:schemeClr val="tx1"/>
                        </a:solidFill>
                      </a:endParaRPr>
                    </a:p>
                  </a:txBody>
                  <a:tcPr/>
                </a:tc>
                <a:tc>
                  <a:txBody>
                    <a:bodyPr/>
                    <a:lstStyle/>
                    <a:p>
                      <a:pPr algn="ctr"/>
                      <a:r>
                        <a:rPr lang="en-GB" sz="800" dirty="0" smtClean="0">
                          <a:solidFill>
                            <a:schemeClr val="tx1"/>
                          </a:solidFill>
                        </a:rPr>
                        <a:t>49</a:t>
                      </a:r>
                      <a:endParaRPr lang="en-GB" sz="800" dirty="0">
                        <a:solidFill>
                          <a:schemeClr val="tx1"/>
                        </a:solidFill>
                      </a:endParaRPr>
                    </a:p>
                  </a:txBody>
                  <a:tcPr/>
                </a:tc>
              </a:tr>
              <a:tr h="261909">
                <a:tc>
                  <a:txBody>
                    <a:bodyPr/>
                    <a:lstStyle/>
                    <a:p>
                      <a:r>
                        <a:rPr lang="en-GB" sz="800" dirty="0" smtClean="0">
                          <a:solidFill>
                            <a:schemeClr val="tx1"/>
                          </a:solidFill>
                        </a:rPr>
                        <a:t>Mar</a:t>
                      </a:r>
                      <a:endParaRPr lang="en-GB" sz="800" dirty="0">
                        <a:solidFill>
                          <a:schemeClr val="tx1"/>
                        </a:solidFill>
                      </a:endParaRPr>
                    </a:p>
                  </a:txBody>
                  <a:tcPr/>
                </a:tc>
                <a:tc>
                  <a:txBody>
                    <a:bodyPr/>
                    <a:lstStyle/>
                    <a:p>
                      <a:pPr algn="ctr"/>
                      <a:r>
                        <a:rPr lang="en-GB" sz="800" dirty="0" smtClean="0">
                          <a:solidFill>
                            <a:schemeClr val="tx1"/>
                          </a:solidFill>
                        </a:rPr>
                        <a:t>99</a:t>
                      </a:r>
                      <a:endParaRPr lang="en-GB" sz="800" dirty="0">
                        <a:solidFill>
                          <a:schemeClr val="tx1"/>
                        </a:solidFill>
                      </a:endParaRPr>
                    </a:p>
                  </a:txBody>
                  <a:tcPr/>
                </a:tc>
                <a:tc>
                  <a:txBody>
                    <a:bodyPr/>
                    <a:lstStyle/>
                    <a:p>
                      <a:pPr algn="ctr"/>
                      <a:r>
                        <a:rPr lang="en-GB" sz="800" dirty="0" smtClean="0">
                          <a:solidFill>
                            <a:schemeClr val="tx1"/>
                          </a:solidFill>
                        </a:rPr>
                        <a:t>78</a:t>
                      </a:r>
                      <a:endParaRPr lang="en-GB" sz="800" dirty="0">
                        <a:solidFill>
                          <a:schemeClr val="tx1"/>
                        </a:solidFill>
                      </a:endParaRPr>
                    </a:p>
                  </a:txBody>
                  <a:tcPr/>
                </a:tc>
                <a:tc>
                  <a:txBody>
                    <a:bodyPr/>
                    <a:lstStyle/>
                    <a:p>
                      <a:pPr algn="ctr"/>
                      <a:r>
                        <a:rPr lang="en-GB" sz="800" dirty="0" smtClean="0">
                          <a:solidFill>
                            <a:schemeClr val="tx1"/>
                          </a:solidFill>
                        </a:rPr>
                        <a:t>130</a:t>
                      </a:r>
                      <a:endParaRPr lang="en-GB" sz="800" dirty="0">
                        <a:solidFill>
                          <a:schemeClr val="tx1"/>
                        </a:solidFill>
                      </a:endParaRPr>
                    </a:p>
                  </a:txBody>
                  <a:tcPr/>
                </a:tc>
              </a:tr>
            </a:tbl>
          </a:graphicData>
        </a:graphic>
      </p:graphicFrame>
      <p:sp>
        <p:nvSpPr>
          <p:cNvPr id="64" name="Rounded Rectangle 63"/>
          <p:cNvSpPr/>
          <p:nvPr/>
        </p:nvSpPr>
        <p:spPr>
          <a:xfrm>
            <a:off x="2121131" y="2688556"/>
            <a:ext cx="1111046" cy="127820"/>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endParaRPr lang="en-GB">
              <a:solidFill>
                <a:srgbClr val="FFFFFF"/>
              </a:solidFill>
            </a:endParaRPr>
          </a:p>
        </p:txBody>
      </p:sp>
    </p:spTree>
    <p:extLst>
      <p:ext uri="{BB962C8B-B14F-4D97-AF65-F5344CB8AC3E}">
        <p14:creationId xmlns:p14="http://schemas.microsoft.com/office/powerpoint/2010/main" val="105732665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800" dirty="0"/>
              <a:t>In conclusion…</a:t>
            </a:r>
          </a:p>
        </p:txBody>
      </p:sp>
      <p:sp>
        <p:nvSpPr>
          <p:cNvPr id="4" name="Rectangle 3"/>
          <p:cNvSpPr/>
          <p:nvPr/>
        </p:nvSpPr>
        <p:spPr>
          <a:xfrm>
            <a:off x="523783" y="2234833"/>
            <a:ext cx="8060924" cy="4401205"/>
          </a:xfrm>
          <a:prstGeom prst="rect">
            <a:avLst/>
          </a:prstGeom>
        </p:spPr>
        <p:txBody>
          <a:bodyPr wrap="square">
            <a:spAutoFit/>
          </a:bodyPr>
          <a:lstStyle/>
          <a:p>
            <a:pPr defTabSz="457200"/>
            <a:r>
              <a:rPr lang="en-GB" sz="2000" dirty="0" smtClean="0">
                <a:solidFill>
                  <a:srgbClr val="000000"/>
                </a:solidFill>
              </a:rPr>
              <a:t>How </a:t>
            </a:r>
            <a:r>
              <a:rPr lang="en-GB" sz="2000" dirty="0">
                <a:solidFill>
                  <a:srgbClr val="000000"/>
                </a:solidFill>
              </a:rPr>
              <a:t>do you ensure that everyone’s getting the data they need in the most appropriate format?  </a:t>
            </a:r>
            <a:r>
              <a:rPr lang="en-GB" sz="2000" b="1" dirty="0" smtClean="0">
                <a:solidFill>
                  <a:srgbClr val="BD131F"/>
                </a:solidFill>
              </a:rPr>
              <a:t>Constant conversation, testing and refinement</a:t>
            </a:r>
            <a:endParaRPr lang="en-GB" sz="2000" b="1" dirty="0">
              <a:solidFill>
                <a:srgbClr val="BD131F"/>
              </a:solidFill>
            </a:endParaRPr>
          </a:p>
          <a:p>
            <a:pPr defTabSz="457200"/>
            <a:endParaRPr lang="en-GB" sz="2000" dirty="0" smtClean="0">
              <a:solidFill>
                <a:srgbClr val="000000"/>
              </a:solidFill>
            </a:endParaRPr>
          </a:p>
          <a:p>
            <a:pPr defTabSz="457200"/>
            <a:r>
              <a:rPr lang="en-GB" sz="2000" dirty="0" smtClean="0">
                <a:solidFill>
                  <a:srgbClr val="000000"/>
                </a:solidFill>
              </a:rPr>
              <a:t>What </a:t>
            </a:r>
            <a:r>
              <a:rPr lang="en-GB" sz="2000" dirty="0">
                <a:solidFill>
                  <a:srgbClr val="000000"/>
                </a:solidFill>
              </a:rPr>
              <a:t>are the options available and how do you choose which is the best one? </a:t>
            </a:r>
            <a:r>
              <a:rPr lang="en-GB" sz="2000" b="1" dirty="0">
                <a:solidFill>
                  <a:srgbClr val="BD131F"/>
                </a:solidFill>
              </a:rPr>
              <a:t>We have found the dashboard interface to be most useful to extract data, however, there are different dashboards for different uses and users</a:t>
            </a:r>
          </a:p>
          <a:p>
            <a:pPr defTabSz="457200"/>
            <a:endParaRPr lang="en-GB" sz="2000" dirty="0">
              <a:solidFill>
                <a:srgbClr val="000000"/>
              </a:solidFill>
            </a:endParaRPr>
          </a:p>
          <a:p>
            <a:pPr defTabSz="457200"/>
            <a:r>
              <a:rPr lang="en-GB" sz="2000" dirty="0" smtClean="0">
                <a:solidFill>
                  <a:srgbClr val="000000"/>
                </a:solidFill>
              </a:rPr>
              <a:t>Should </a:t>
            </a:r>
            <a:r>
              <a:rPr lang="en-GB" sz="2000" dirty="0">
                <a:solidFill>
                  <a:srgbClr val="000000"/>
                </a:solidFill>
              </a:rPr>
              <a:t>you control information-flow and access to data or should data be truly democratised? </a:t>
            </a:r>
            <a:r>
              <a:rPr lang="en-GB" sz="2000" b="1" dirty="0">
                <a:solidFill>
                  <a:srgbClr val="BD131F"/>
                </a:solidFill>
              </a:rPr>
              <a:t>As usual in life, it’s all about striking a balance and knowing your audience</a:t>
            </a:r>
          </a:p>
          <a:p>
            <a:pPr defTabSz="457200"/>
            <a:endParaRPr lang="en-GB" sz="2000" dirty="0" smtClean="0">
              <a:solidFill>
                <a:srgbClr val="000000"/>
              </a:solidFill>
            </a:endParaRPr>
          </a:p>
          <a:p>
            <a:pPr defTabSz="457200"/>
            <a:endParaRPr lang="en-GB" sz="2000" dirty="0">
              <a:solidFill>
                <a:srgbClr val="000000"/>
              </a:solidFill>
            </a:endParaRPr>
          </a:p>
        </p:txBody>
      </p:sp>
      <p:sp>
        <p:nvSpPr>
          <p:cNvPr id="5" name="Rectangle 4"/>
          <p:cNvSpPr/>
          <p:nvPr/>
        </p:nvSpPr>
        <p:spPr>
          <a:xfrm>
            <a:off x="523783" y="1370173"/>
            <a:ext cx="8060924" cy="400110"/>
          </a:xfrm>
          <a:prstGeom prst="rect">
            <a:avLst/>
          </a:prstGeom>
        </p:spPr>
        <p:txBody>
          <a:bodyPr wrap="square">
            <a:spAutoFit/>
          </a:bodyPr>
          <a:lstStyle/>
          <a:p>
            <a:pPr defTabSz="457200"/>
            <a:r>
              <a:rPr lang="en-GB" sz="2000" i="1" dirty="0" smtClean="0">
                <a:solidFill>
                  <a:srgbClr val="000000"/>
                </a:solidFill>
              </a:rPr>
              <a:t>From </a:t>
            </a:r>
            <a:r>
              <a:rPr lang="en-GB" sz="2000" i="1" dirty="0">
                <a:solidFill>
                  <a:srgbClr val="000000"/>
                </a:solidFill>
              </a:rPr>
              <a:t>Day to Day Decision-Making to Reporting to the Very </a:t>
            </a:r>
            <a:r>
              <a:rPr lang="en-GB" sz="2000" i="1" dirty="0" smtClean="0">
                <a:solidFill>
                  <a:srgbClr val="000000"/>
                </a:solidFill>
              </a:rPr>
              <a:t>Top</a:t>
            </a:r>
            <a:endParaRPr lang="en-GB" sz="2000" dirty="0">
              <a:solidFill>
                <a:srgbClr val="000000"/>
              </a:solidFill>
            </a:endParaRPr>
          </a:p>
        </p:txBody>
      </p:sp>
    </p:spTree>
    <p:extLst>
      <p:ext uri="{BB962C8B-B14F-4D97-AF65-F5344CB8AC3E}">
        <p14:creationId xmlns:p14="http://schemas.microsoft.com/office/powerpoint/2010/main" val="10556423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GB" dirty="0" smtClean="0"/>
              <a:t>Thank you</a:t>
            </a:r>
            <a:endParaRPr lang="en-GB" dirty="0"/>
          </a:p>
        </p:txBody>
      </p:sp>
    </p:spTree>
    <p:extLst>
      <p:ext uri="{BB962C8B-B14F-4D97-AF65-F5344CB8AC3E}">
        <p14:creationId xmlns:p14="http://schemas.microsoft.com/office/powerpoint/2010/main" val="20361385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77333"/>
        </a:solidFill>
        <a:effectLst/>
      </p:bgPr>
    </p:bg>
    <p:spTree>
      <p:nvGrpSpPr>
        <p:cNvPr id="1" name=""/>
        <p:cNvGrpSpPr/>
        <p:nvPr/>
      </p:nvGrpSpPr>
      <p:grpSpPr>
        <a:xfrm>
          <a:off x="0" y="0"/>
          <a:ext cx="0" cy="0"/>
          <a:chOff x="0" y="0"/>
          <a:chExt cx="0" cy="0"/>
        </a:xfrm>
      </p:grpSpPr>
      <p:sp>
        <p:nvSpPr>
          <p:cNvPr id="6" name="Title 1"/>
          <p:cNvSpPr txBox="1">
            <a:spLocks/>
          </p:cNvSpPr>
          <p:nvPr/>
        </p:nvSpPr>
        <p:spPr>
          <a:xfrm>
            <a:off x="623888" y="3194591"/>
            <a:ext cx="7886700" cy="2423094"/>
          </a:xfrm>
          <a:prstGeom prst="rect">
            <a:avLst/>
          </a:prstGeom>
          <a:ln>
            <a:noFill/>
          </a:ln>
        </p:spPr>
        <p:txBody>
          <a:bodyPr vert="horz" lIns="91440" tIns="45720" rIns="91440" bIns="45720" rtlCol="0" anchor="b">
            <a:normAutofit fontScale="975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n-US" sz="2800" dirty="0" smtClean="0">
                <a:solidFill>
                  <a:srgbClr val="E7E6E6"/>
                </a:solidFill>
              </a:rPr>
              <a:t>“If </a:t>
            </a:r>
            <a:r>
              <a:rPr lang="en-US" sz="2800" dirty="0">
                <a:solidFill>
                  <a:srgbClr val="E7E6E6"/>
                </a:solidFill>
              </a:rPr>
              <a:t>you can’t appreciate what you’ve got, you’d better get what you can appreciate</a:t>
            </a:r>
            <a:r>
              <a:rPr lang="en-US" sz="2800" dirty="0" smtClean="0">
                <a:solidFill>
                  <a:srgbClr val="E7E6E6"/>
                </a:solidFill>
              </a:rPr>
              <a:t>.”</a:t>
            </a:r>
            <a:endParaRPr lang="en-US" sz="2800" dirty="0">
              <a:solidFill>
                <a:srgbClr val="E7E6E6"/>
              </a:solidFill>
            </a:endParaRPr>
          </a:p>
        </p:txBody>
      </p:sp>
      <p:sp>
        <p:nvSpPr>
          <p:cNvPr id="7" name="Text Placeholder 2"/>
          <p:cNvSpPr txBox="1">
            <a:spLocks/>
          </p:cNvSpPr>
          <p:nvPr/>
        </p:nvSpPr>
        <p:spPr>
          <a:xfrm>
            <a:off x="623888" y="5622202"/>
            <a:ext cx="7886700" cy="467449"/>
          </a:xfrm>
          <a:prstGeom prst="rect">
            <a:avLst/>
          </a:prstGeom>
        </p:spPr>
        <p:txBody>
          <a:bodyPr vert="horz" lIns="91440" tIns="45720" rIns="91440" bIns="45720" rtlCol="0">
            <a:normAutofit/>
          </a:bodyPr>
          <a:lstStyle>
            <a:lvl1pPr marL="0" indent="0" algn="ctr" defTabSz="685800" rtl="0" eaLnBrk="1" latinLnBrk="0" hangingPunct="1">
              <a:lnSpc>
                <a:spcPct val="90000"/>
              </a:lnSpc>
              <a:spcBef>
                <a:spcPts val="750"/>
              </a:spcBef>
              <a:buFont typeface="Arial" panose="020B0604020202020204" pitchFamily="34" charset="0"/>
              <a:buNone/>
              <a:defRPr sz="1800" kern="1200">
                <a:solidFill>
                  <a:schemeClr val="tx1"/>
                </a:solidFill>
                <a:latin typeface="+mn-lt"/>
                <a:ea typeface="+mn-ea"/>
                <a:cs typeface="+mn-cs"/>
              </a:defRPr>
            </a:lvl1pPr>
            <a:lvl2pPr marL="342900" indent="0" algn="ctr"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2pPr>
            <a:lvl3pPr marL="685800" indent="0" algn="ctr" defTabSz="685800" rtl="0" eaLnBrk="1" latinLnBrk="0" hangingPunct="1">
              <a:lnSpc>
                <a:spcPct val="90000"/>
              </a:lnSpc>
              <a:spcBef>
                <a:spcPts val="375"/>
              </a:spcBef>
              <a:buFont typeface="Arial" panose="020B0604020202020204" pitchFamily="34" charset="0"/>
              <a:buNone/>
              <a:defRPr sz="1350" kern="1200">
                <a:solidFill>
                  <a:schemeClr val="tx1"/>
                </a:solidFill>
                <a:latin typeface="+mn-lt"/>
                <a:ea typeface="+mn-ea"/>
                <a:cs typeface="+mn-cs"/>
              </a:defRPr>
            </a:lvl3pPr>
            <a:lvl4pPr marL="10287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4pPr>
            <a:lvl5pPr marL="13716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5pPr>
            <a:lvl6pPr marL="17145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9pPr>
          </a:lstStyle>
          <a:p>
            <a:pPr algn="l"/>
            <a:r>
              <a:rPr lang="en-US" sz="2000" dirty="0" smtClean="0">
                <a:solidFill>
                  <a:prstClr val="black"/>
                </a:solidFill>
              </a:rPr>
              <a:t>George Bernard Shaw, </a:t>
            </a:r>
            <a:r>
              <a:rPr lang="en-US" sz="2000" i="1" dirty="0" smtClean="0">
                <a:solidFill>
                  <a:prstClr val="black"/>
                </a:solidFill>
              </a:rPr>
              <a:t>Pygmalion</a:t>
            </a:r>
          </a:p>
        </p:txBody>
      </p:sp>
      <p:grpSp>
        <p:nvGrpSpPr>
          <p:cNvPr id="4" name="Group 3"/>
          <p:cNvGrpSpPr/>
          <p:nvPr/>
        </p:nvGrpSpPr>
        <p:grpSpPr>
          <a:xfrm>
            <a:off x="5278170" y="990567"/>
            <a:ext cx="3661942" cy="3554273"/>
            <a:chOff x="5473398" y="177756"/>
            <a:chExt cx="6446751" cy="6413157"/>
          </a:xfrm>
        </p:grpSpPr>
        <p:sp>
          <p:nvSpPr>
            <p:cNvPr id="5" name="Oval 4"/>
            <p:cNvSpPr/>
            <p:nvPr/>
          </p:nvSpPr>
          <p:spPr>
            <a:xfrm>
              <a:off x="5975299" y="638614"/>
              <a:ext cx="5944850" cy="594485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3398" y="177756"/>
              <a:ext cx="6439878" cy="6413157"/>
            </a:xfrm>
            <a:prstGeom prst="rect">
              <a:avLst/>
            </a:prstGeom>
            <a:noFill/>
            <a:ln>
              <a:noFill/>
            </a:ln>
          </p:spPr>
        </p:pic>
      </p:grpSp>
      <p:sp>
        <p:nvSpPr>
          <p:cNvPr id="9" name="TextBox 8"/>
          <p:cNvSpPr txBox="1"/>
          <p:nvPr/>
        </p:nvSpPr>
        <p:spPr>
          <a:xfrm>
            <a:off x="483723" y="2139382"/>
            <a:ext cx="5465103" cy="707886"/>
          </a:xfrm>
          <a:prstGeom prst="rect">
            <a:avLst/>
          </a:prstGeom>
          <a:noFill/>
        </p:spPr>
        <p:txBody>
          <a:bodyPr wrap="square" rtlCol="0">
            <a:spAutoFit/>
          </a:bodyPr>
          <a:lstStyle/>
          <a:p>
            <a:pPr defTabSz="457200"/>
            <a:r>
              <a:rPr lang="en-GB" sz="4000" b="1" dirty="0">
                <a:solidFill>
                  <a:srgbClr val="E7E6E6"/>
                </a:solidFill>
                <a:cs typeface="Arial" panose="020B0604020202020204" pitchFamily="34" charset="0"/>
              </a:rPr>
              <a:t>QUESTIONS?</a:t>
            </a:r>
          </a:p>
        </p:txBody>
      </p:sp>
      <p:cxnSp>
        <p:nvCxnSpPr>
          <p:cNvPr id="3" name="Straight Connector 2"/>
          <p:cNvCxnSpPr/>
          <p:nvPr/>
        </p:nvCxnSpPr>
        <p:spPr>
          <a:xfrm flipV="1">
            <a:off x="724277" y="4753069"/>
            <a:ext cx="7677339" cy="905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56330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672174" y="779243"/>
            <a:ext cx="3816324" cy="799051"/>
          </a:xfrm>
        </p:spPr>
        <p:txBody>
          <a:bodyPr>
            <a:noAutofit/>
          </a:bodyPr>
          <a:lstStyle/>
          <a:p>
            <a:r>
              <a:rPr lang="en-US" sz="4000" b="1" dirty="0" smtClean="0">
                <a:solidFill>
                  <a:srgbClr val="0B9D48"/>
                </a:solidFill>
                <a:latin typeface="+mn-lt"/>
              </a:rPr>
              <a:t>WHAT’S NEXT?</a:t>
            </a:r>
            <a:endParaRPr lang="en-US" sz="4000" b="1" dirty="0">
              <a:solidFill>
                <a:srgbClr val="0B9D48"/>
              </a:solidFill>
              <a:latin typeface="+mn-lt"/>
            </a:endParaRPr>
          </a:p>
        </p:txBody>
      </p:sp>
      <p:pic>
        <p:nvPicPr>
          <p:cNvPr id="5" name="Content Placeholder 4"/>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12786" y="2285546"/>
            <a:ext cx="3583287" cy="3567417"/>
          </a:xfrm>
        </p:spPr>
      </p:pic>
      <p:sp>
        <p:nvSpPr>
          <p:cNvPr id="8" name="TextBox 7"/>
          <p:cNvSpPr txBox="1"/>
          <p:nvPr/>
        </p:nvSpPr>
        <p:spPr>
          <a:xfrm>
            <a:off x="4781360" y="2524428"/>
            <a:ext cx="4049412" cy="1046440"/>
          </a:xfrm>
          <a:prstGeom prst="rect">
            <a:avLst/>
          </a:prstGeom>
          <a:noFill/>
        </p:spPr>
        <p:txBody>
          <a:bodyPr wrap="square" rtlCol="0">
            <a:spAutoFit/>
          </a:bodyPr>
          <a:lstStyle/>
          <a:p>
            <a:pPr defTabSz="457200"/>
            <a:r>
              <a:rPr lang="en-GB" sz="2800" b="1" dirty="0">
                <a:solidFill>
                  <a:srgbClr val="0B9D48"/>
                </a:solidFill>
                <a:cs typeface="Arial" panose="020B0604020202020204" pitchFamily="34" charset="0"/>
              </a:rPr>
              <a:t>BREAK 14.00-14.15</a:t>
            </a:r>
          </a:p>
          <a:p>
            <a:pPr defTabSz="457200"/>
            <a:r>
              <a:rPr lang="en-GB" b="1" dirty="0">
                <a:solidFill>
                  <a:srgbClr val="F15E4C"/>
                </a:solidFill>
                <a:cs typeface="Arial" panose="020B0604020202020204" pitchFamily="34" charset="0"/>
              </a:rPr>
              <a:t>Hogan Foyer / Level 6 Foyer </a:t>
            </a:r>
          </a:p>
          <a:p>
            <a:pPr defTabSz="457200"/>
            <a:endParaRPr lang="en-GB" sz="800" b="1" dirty="0">
              <a:solidFill>
                <a:srgbClr val="F15E4C"/>
              </a:solidFill>
              <a:cs typeface="Arial" panose="020B0604020202020204" pitchFamily="34" charset="0"/>
            </a:endParaRPr>
          </a:p>
          <a:p>
            <a:pPr defTabSz="457200"/>
            <a:endParaRPr lang="en-GB" sz="800" b="1" dirty="0">
              <a:solidFill>
                <a:srgbClr val="F15E4C"/>
              </a:solidFill>
              <a:cs typeface="Arial" panose="020B0604020202020204" pitchFamily="34" charset="0"/>
            </a:endParaRPr>
          </a:p>
        </p:txBody>
      </p:sp>
      <p:sp>
        <p:nvSpPr>
          <p:cNvPr id="9" name="TextBox 8"/>
          <p:cNvSpPr txBox="1"/>
          <p:nvPr/>
        </p:nvSpPr>
        <p:spPr>
          <a:xfrm>
            <a:off x="4781360" y="3695183"/>
            <a:ext cx="4202842" cy="1200329"/>
          </a:xfrm>
          <a:prstGeom prst="rect">
            <a:avLst/>
          </a:prstGeom>
          <a:noFill/>
        </p:spPr>
        <p:txBody>
          <a:bodyPr wrap="square" rtlCol="0">
            <a:spAutoFit/>
          </a:bodyPr>
          <a:lstStyle/>
          <a:p>
            <a:pPr defTabSz="457200"/>
            <a:r>
              <a:rPr lang="en-GB" sz="2800" b="1" dirty="0">
                <a:solidFill>
                  <a:srgbClr val="0B9D48"/>
                </a:solidFill>
                <a:cs typeface="Arial" panose="020B0604020202020204" pitchFamily="34" charset="0"/>
              </a:rPr>
              <a:t>BREAKOUT SESSION THREE</a:t>
            </a:r>
          </a:p>
          <a:p>
            <a:pPr defTabSz="457200"/>
            <a:r>
              <a:rPr lang="en-GB" sz="2800" b="1" dirty="0">
                <a:solidFill>
                  <a:srgbClr val="0B9D48"/>
                </a:solidFill>
                <a:cs typeface="Arial" panose="020B0604020202020204" pitchFamily="34" charset="0"/>
              </a:rPr>
              <a:t>14.15-15.15</a:t>
            </a:r>
          </a:p>
          <a:p>
            <a:pPr defTabSz="457200"/>
            <a:endParaRPr lang="en-GB" sz="800" b="1" dirty="0">
              <a:solidFill>
                <a:srgbClr val="F15E4C"/>
              </a:solidFill>
              <a:cs typeface="Arial" panose="020B0604020202020204" pitchFamily="34" charset="0"/>
            </a:endParaRPr>
          </a:p>
          <a:p>
            <a:pPr defTabSz="457200"/>
            <a:endParaRPr lang="en-GB" sz="800" b="1" dirty="0">
              <a:solidFill>
                <a:srgbClr val="F15E4C"/>
              </a:solidFill>
              <a:cs typeface="Arial" panose="020B0604020202020204" pitchFamily="34" charset="0"/>
            </a:endParaRPr>
          </a:p>
        </p:txBody>
      </p:sp>
    </p:spTree>
    <p:extLst>
      <p:ext uri="{BB962C8B-B14F-4D97-AF65-F5344CB8AC3E}">
        <p14:creationId xmlns:p14="http://schemas.microsoft.com/office/powerpoint/2010/main" val="5479123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_rels/theme5.xml.rels><?xml version="1.0" encoding="UTF-8" standalone="yes"?>
<Relationships xmlns="http://schemas.openxmlformats.org/package/2006/relationships"><Relationship Id="rId1" Type="http://schemas.openxmlformats.org/officeDocument/2006/relationships/image" Target="../media/image1.jpeg"/></Relationships>
</file>

<file path=ppt/theme/_rels/theme6.xml.rels><?xml version="1.0" encoding="UTF-8" standalone="yes"?>
<Relationships xmlns="http://schemas.openxmlformats.org/package/2006/relationships"><Relationship Id="rId1" Type="http://schemas.openxmlformats.org/officeDocument/2006/relationships/image" Target="../media/image1.jpeg"/></Relationships>
</file>

<file path=ppt/theme/_rels/theme7.xml.rels><?xml version="1.0" encoding="UTF-8" standalone="yes"?>
<Relationships xmlns="http://schemas.openxmlformats.org/package/2006/relationships"><Relationship Id="rId1" Type="http://schemas.openxmlformats.org/officeDocument/2006/relationships/image" Target="../media/image1.jpeg"/></Relationships>
</file>

<file path=ppt/theme/_rels/theme8.xml.rels><?xml version="1.0" encoding="UTF-8" standalone="yes"?>
<Relationships xmlns="http://schemas.openxmlformats.org/package/2006/relationships"><Relationship Id="rId1" Type="http://schemas.openxmlformats.org/officeDocument/2006/relationships/image" Target="../media/image1.jpeg"/></Relationships>
</file>

<file path=ppt/theme/_rels/theme9.xml.rels><?xml version="1.0" encoding="UTF-8" standalone="yes"?>
<Relationships xmlns="http://schemas.openxmlformats.org/package/2006/relationships"><Relationship Id="rId1" Type="http://schemas.openxmlformats.org/officeDocument/2006/relationships/image" Target="../media/image1.jpeg"/></Relationships>
</file>

<file path=ppt/theme/_rels/theme10.xml.rels><?xml version="1.0" encoding="UTF-8" standalone="yes"?>
<Relationships xmlns="http://schemas.openxmlformats.org/package/2006/relationships"><Relationship Id="rId1" Type="http://schemas.openxmlformats.org/officeDocument/2006/relationships/image" Target="../media/image1.jpeg"/></Relationships>
</file>

<file path=ppt/theme/_rels/theme11.xml.rels><?xml version="1.0" encoding="UTF-8" standalone="yes"?>
<Relationships xmlns="http://schemas.openxmlformats.org/package/2006/relationships"><Relationship Id="rId1" Type="http://schemas.openxmlformats.org/officeDocument/2006/relationships/image" Target="../media/image1.jpeg"/></Relationships>
</file>

<file path=ppt/theme/_rels/theme12.xml.rels><?xml version="1.0" encoding="UTF-8" standalone="yes"?>
<Relationships xmlns="http://schemas.openxmlformats.org/package/2006/relationships"><Relationship Id="rId1" Type="http://schemas.openxmlformats.org/officeDocument/2006/relationships/image" Target="../media/image1.jpeg"/></Relationships>
</file>

<file path=ppt/theme/_rels/theme13.xml.rels><?xml version="1.0" encoding="UTF-8" standalone="yes"?>
<Relationships xmlns="http://schemas.openxmlformats.org/package/2006/relationships"><Relationship Id="rId1" Type="http://schemas.openxmlformats.org/officeDocument/2006/relationships/image" Target="../media/image1.jpeg"/></Relationships>
</file>

<file path=ppt/theme/_rels/theme14.xml.rels><?xml version="1.0" encoding="UTF-8" standalone="yes"?>
<Relationships xmlns="http://schemas.openxmlformats.org/package/2006/relationships"><Relationship Id="rId1" Type="http://schemas.openxmlformats.org/officeDocument/2006/relationships/image" Target="../media/image1.jpeg"/></Relationships>
</file>

<file path=ppt/theme/_rels/theme15.xml.rels><?xml version="1.0" encoding="UTF-8" standalone="yes"?>
<Relationships xmlns="http://schemas.openxmlformats.org/package/2006/relationships"><Relationship Id="rId1" Type="http://schemas.openxmlformats.org/officeDocument/2006/relationships/image" Target="../media/image1.jpeg"/></Relationships>
</file>

<file path=ppt/theme/_rels/theme16.xml.rels><?xml version="1.0" encoding="UTF-8" standalone="yes"?>
<Relationships xmlns="http://schemas.openxmlformats.org/package/2006/relationships"><Relationship Id="rId1" Type="http://schemas.openxmlformats.org/officeDocument/2006/relationships/image" Target="../media/image1.jpeg"/></Relationships>
</file>

<file path=ppt/theme/_rels/theme17.xml.rels><?xml version="1.0" encoding="UTF-8" standalone="yes"?>
<Relationships xmlns="http://schemas.openxmlformats.org/package/2006/relationships"><Relationship Id="rId1" Type="http://schemas.openxmlformats.org/officeDocument/2006/relationships/image" Target="../media/image1.jpeg"/></Relationships>
</file>

<file path=ppt/theme/_rels/theme18.xml.rels><?xml version="1.0" encoding="UTF-8" standalone="yes"?>
<Relationships xmlns="http://schemas.openxmlformats.org/package/2006/relationships"><Relationship Id="rId1" Type="http://schemas.openxmlformats.org/officeDocument/2006/relationships/image" Target="../media/image1.jpeg"/></Relationships>
</file>

<file path=ppt/theme/_rels/theme19.xml.rels><?xml version="1.0" encoding="UTF-8" standalone="yes"?>
<Relationships xmlns="http://schemas.openxmlformats.org/package/2006/relationships"><Relationship Id="rId1" Type="http://schemas.openxmlformats.org/officeDocument/2006/relationships/image" Target="../media/image1.jpeg"/></Relationships>
</file>

<file path=ppt/theme/_rels/theme20.xml.rels><?xml version="1.0" encoding="UTF-8" standalone="yes"?>
<Relationships xmlns="http://schemas.openxmlformats.org/package/2006/relationships"><Relationship Id="rId1" Type="http://schemas.openxmlformats.org/officeDocument/2006/relationships/image" Target="../media/image1.jpeg"/></Relationships>
</file>

<file path=ppt/theme/_rels/theme21.xml.rels><?xml version="1.0" encoding="UTF-8" standalone="yes"?>
<Relationships xmlns="http://schemas.openxmlformats.org/package/2006/relationships"><Relationship Id="rId1" Type="http://schemas.openxmlformats.org/officeDocument/2006/relationships/image" Target="../media/image1.jpeg"/></Relationships>
</file>

<file path=ppt/theme/_rels/theme22.xml.rels><?xml version="1.0" encoding="UTF-8" standalone="yes"?>
<Relationships xmlns="http://schemas.openxmlformats.org/package/2006/relationships"><Relationship Id="rId1" Type="http://schemas.openxmlformats.org/officeDocument/2006/relationships/image" Target="../media/image1.jpeg"/></Relationships>
</file>

<file path=ppt/theme/_rels/theme23.xml.rels><?xml version="1.0" encoding="UTF-8" standalone="yes"?>
<Relationships xmlns="http://schemas.openxmlformats.org/package/2006/relationships"><Relationship Id="rId1" Type="http://schemas.openxmlformats.org/officeDocument/2006/relationships/image" Target="../media/image1.jpeg"/></Relationships>
</file>

<file path=ppt/theme/_rels/theme24.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Blank">
  <a:themeElements>
    <a:clrScheme name="RAH">
      <a:dk1>
        <a:srgbClr val="000000"/>
      </a:dk1>
      <a:lt1>
        <a:srgbClr val="FFFFFF"/>
      </a:lt1>
      <a:dk2>
        <a:srgbClr val="4A4A4A"/>
      </a:dk2>
      <a:lt2>
        <a:srgbClr val="4A4A4A"/>
      </a:lt2>
      <a:accent1>
        <a:srgbClr val="BD131F"/>
      </a:accent1>
      <a:accent2>
        <a:srgbClr val="DC0C23"/>
      </a:accent2>
      <a:accent3>
        <a:srgbClr val="99161B"/>
      </a:accent3>
      <a:accent4>
        <a:srgbClr val="F39200"/>
      </a:accent4>
      <a:accent5>
        <a:srgbClr val="99161B"/>
      </a:accent5>
      <a:accent6>
        <a:srgbClr val="781616"/>
      </a:accent6>
      <a:hlink>
        <a:srgbClr val="F39200"/>
      </a:hlink>
      <a:folHlink>
        <a:srgbClr val="E84E0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spDef>
      <a:spPr>
        <a:solidFill>
          <a:schemeClr val="accent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Quotable" id="{39EC5628-30ED-4578-ACD8-9820EDB8E15A}" vid="{6F3559E9-1A4C-49D8-94D4-F41003531C49}"/>
    </a:ext>
  </a:extLst>
</a:theme>
</file>

<file path=ppt/theme/theme6.xml><?xml version="1.0" encoding="utf-8"?>
<a:theme xmlns:a="http://schemas.openxmlformats.org/drawingml/2006/main" name="1_Blank">
  <a:themeElements>
    <a:clrScheme name="RAH">
      <a:dk1>
        <a:srgbClr val="000000"/>
      </a:dk1>
      <a:lt1>
        <a:srgbClr val="FFFFFF"/>
      </a:lt1>
      <a:dk2>
        <a:srgbClr val="4A4A4A"/>
      </a:dk2>
      <a:lt2>
        <a:srgbClr val="4A4A4A"/>
      </a:lt2>
      <a:accent1>
        <a:srgbClr val="BD131F"/>
      </a:accent1>
      <a:accent2>
        <a:srgbClr val="DC0C23"/>
      </a:accent2>
      <a:accent3>
        <a:srgbClr val="99161B"/>
      </a:accent3>
      <a:accent4>
        <a:srgbClr val="F39200"/>
      </a:accent4>
      <a:accent5>
        <a:srgbClr val="99161B"/>
      </a:accent5>
      <a:accent6>
        <a:srgbClr val="781616"/>
      </a:accent6>
      <a:hlink>
        <a:srgbClr val="F39200"/>
      </a:hlink>
      <a:folHlink>
        <a:srgbClr val="E84E0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spDef>
      <a:spPr>
        <a:solidFill>
          <a:schemeClr val="accent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Quotable" id="{39EC5628-30ED-4578-ACD8-9820EDB8E15A}" vid="{6F3559E9-1A4C-49D8-94D4-F41003531C49}"/>
    </a:ext>
  </a:extLst>
</a:theme>
</file>

<file path=ppt/theme/theme7.xml><?xml version="1.0" encoding="utf-8"?>
<a:theme xmlns:a="http://schemas.openxmlformats.org/drawingml/2006/main" name="2_Blank">
  <a:themeElements>
    <a:clrScheme name="RAH">
      <a:dk1>
        <a:srgbClr val="000000"/>
      </a:dk1>
      <a:lt1>
        <a:srgbClr val="FFFFFF"/>
      </a:lt1>
      <a:dk2>
        <a:srgbClr val="4A4A4A"/>
      </a:dk2>
      <a:lt2>
        <a:srgbClr val="4A4A4A"/>
      </a:lt2>
      <a:accent1>
        <a:srgbClr val="BD131F"/>
      </a:accent1>
      <a:accent2>
        <a:srgbClr val="DC0C23"/>
      </a:accent2>
      <a:accent3>
        <a:srgbClr val="99161B"/>
      </a:accent3>
      <a:accent4>
        <a:srgbClr val="F39200"/>
      </a:accent4>
      <a:accent5>
        <a:srgbClr val="99161B"/>
      </a:accent5>
      <a:accent6>
        <a:srgbClr val="781616"/>
      </a:accent6>
      <a:hlink>
        <a:srgbClr val="F39200"/>
      </a:hlink>
      <a:folHlink>
        <a:srgbClr val="E84E0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spDef>
      <a:spPr>
        <a:solidFill>
          <a:schemeClr val="accent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Quotable" id="{39EC5628-30ED-4578-ACD8-9820EDB8E15A}" vid="{6F3559E9-1A4C-49D8-94D4-F41003531C49}"/>
    </a:ext>
  </a:extLst>
</a:theme>
</file>

<file path=ppt/theme/theme8.xml><?xml version="1.0" encoding="utf-8"?>
<a:theme xmlns:a="http://schemas.openxmlformats.org/drawingml/2006/main" name="3_Blank">
  <a:themeElements>
    <a:clrScheme name="RAH">
      <a:dk1>
        <a:srgbClr val="000000"/>
      </a:dk1>
      <a:lt1>
        <a:srgbClr val="FFFFFF"/>
      </a:lt1>
      <a:dk2>
        <a:srgbClr val="4A4A4A"/>
      </a:dk2>
      <a:lt2>
        <a:srgbClr val="4A4A4A"/>
      </a:lt2>
      <a:accent1>
        <a:srgbClr val="BD131F"/>
      </a:accent1>
      <a:accent2>
        <a:srgbClr val="DC0C23"/>
      </a:accent2>
      <a:accent3>
        <a:srgbClr val="99161B"/>
      </a:accent3>
      <a:accent4>
        <a:srgbClr val="F39200"/>
      </a:accent4>
      <a:accent5>
        <a:srgbClr val="99161B"/>
      </a:accent5>
      <a:accent6>
        <a:srgbClr val="781616"/>
      </a:accent6>
      <a:hlink>
        <a:srgbClr val="F39200"/>
      </a:hlink>
      <a:folHlink>
        <a:srgbClr val="E84E0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spDef>
      <a:spPr>
        <a:solidFill>
          <a:schemeClr val="accent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Quotable" id="{39EC5628-30ED-4578-ACD8-9820EDB8E15A}" vid="{6F3559E9-1A4C-49D8-94D4-F41003531C49}"/>
    </a:ext>
  </a:extLst>
</a:theme>
</file>

<file path=ppt/theme/theme9.xml><?xml version="1.0" encoding="utf-8"?>
<a:theme xmlns:a="http://schemas.openxmlformats.org/drawingml/2006/main" name="4_Blank">
  <a:themeElements>
    <a:clrScheme name="RAH">
      <a:dk1>
        <a:srgbClr val="000000"/>
      </a:dk1>
      <a:lt1>
        <a:srgbClr val="FFFFFF"/>
      </a:lt1>
      <a:dk2>
        <a:srgbClr val="4A4A4A"/>
      </a:dk2>
      <a:lt2>
        <a:srgbClr val="4A4A4A"/>
      </a:lt2>
      <a:accent1>
        <a:srgbClr val="BD131F"/>
      </a:accent1>
      <a:accent2>
        <a:srgbClr val="DC0C23"/>
      </a:accent2>
      <a:accent3>
        <a:srgbClr val="99161B"/>
      </a:accent3>
      <a:accent4>
        <a:srgbClr val="F39200"/>
      </a:accent4>
      <a:accent5>
        <a:srgbClr val="99161B"/>
      </a:accent5>
      <a:accent6>
        <a:srgbClr val="781616"/>
      </a:accent6>
      <a:hlink>
        <a:srgbClr val="F39200"/>
      </a:hlink>
      <a:folHlink>
        <a:srgbClr val="E84E0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spDef>
      <a:spPr>
        <a:solidFill>
          <a:schemeClr val="accent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Quotable" id="{39EC5628-30ED-4578-ACD8-9820EDB8E15A}" vid="{6F3559E9-1A4C-49D8-94D4-F41003531C49}"/>
    </a:ext>
  </a:extLst>
</a:theme>
</file>

<file path=ppt/theme/theme10.xml><?xml version="1.0" encoding="utf-8"?>
<a:theme xmlns:a="http://schemas.openxmlformats.org/drawingml/2006/main" name="5_Blank">
  <a:themeElements>
    <a:clrScheme name="RAH">
      <a:dk1>
        <a:srgbClr val="000000"/>
      </a:dk1>
      <a:lt1>
        <a:srgbClr val="FFFFFF"/>
      </a:lt1>
      <a:dk2>
        <a:srgbClr val="4A4A4A"/>
      </a:dk2>
      <a:lt2>
        <a:srgbClr val="4A4A4A"/>
      </a:lt2>
      <a:accent1>
        <a:srgbClr val="BD131F"/>
      </a:accent1>
      <a:accent2>
        <a:srgbClr val="DC0C23"/>
      </a:accent2>
      <a:accent3>
        <a:srgbClr val="99161B"/>
      </a:accent3>
      <a:accent4>
        <a:srgbClr val="F39200"/>
      </a:accent4>
      <a:accent5>
        <a:srgbClr val="99161B"/>
      </a:accent5>
      <a:accent6>
        <a:srgbClr val="781616"/>
      </a:accent6>
      <a:hlink>
        <a:srgbClr val="F39200"/>
      </a:hlink>
      <a:folHlink>
        <a:srgbClr val="E84E0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spDef>
      <a:spPr>
        <a:solidFill>
          <a:schemeClr val="accent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Quotable" id="{39EC5628-30ED-4578-ACD8-9820EDB8E15A}" vid="{6F3559E9-1A4C-49D8-94D4-F41003531C49}"/>
    </a:ext>
  </a:extLst>
</a:theme>
</file>

<file path=ppt/theme/theme11.xml><?xml version="1.0" encoding="utf-8"?>
<a:theme xmlns:a="http://schemas.openxmlformats.org/drawingml/2006/main" name="6_Blank">
  <a:themeElements>
    <a:clrScheme name="RAH">
      <a:dk1>
        <a:srgbClr val="000000"/>
      </a:dk1>
      <a:lt1>
        <a:srgbClr val="FFFFFF"/>
      </a:lt1>
      <a:dk2>
        <a:srgbClr val="4A4A4A"/>
      </a:dk2>
      <a:lt2>
        <a:srgbClr val="4A4A4A"/>
      </a:lt2>
      <a:accent1>
        <a:srgbClr val="BD131F"/>
      </a:accent1>
      <a:accent2>
        <a:srgbClr val="DC0C23"/>
      </a:accent2>
      <a:accent3>
        <a:srgbClr val="99161B"/>
      </a:accent3>
      <a:accent4>
        <a:srgbClr val="F39200"/>
      </a:accent4>
      <a:accent5>
        <a:srgbClr val="99161B"/>
      </a:accent5>
      <a:accent6>
        <a:srgbClr val="781616"/>
      </a:accent6>
      <a:hlink>
        <a:srgbClr val="F39200"/>
      </a:hlink>
      <a:folHlink>
        <a:srgbClr val="E84E0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spDef>
      <a:spPr>
        <a:solidFill>
          <a:schemeClr val="accent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Quotable" id="{39EC5628-30ED-4578-ACD8-9820EDB8E15A}" vid="{6F3559E9-1A4C-49D8-94D4-F41003531C49}"/>
    </a:ext>
  </a:extLst>
</a:theme>
</file>

<file path=ppt/theme/theme12.xml><?xml version="1.0" encoding="utf-8"?>
<a:theme xmlns:a="http://schemas.openxmlformats.org/drawingml/2006/main" name="7_Blank">
  <a:themeElements>
    <a:clrScheme name="RAH">
      <a:dk1>
        <a:srgbClr val="000000"/>
      </a:dk1>
      <a:lt1>
        <a:srgbClr val="FFFFFF"/>
      </a:lt1>
      <a:dk2>
        <a:srgbClr val="4A4A4A"/>
      </a:dk2>
      <a:lt2>
        <a:srgbClr val="4A4A4A"/>
      </a:lt2>
      <a:accent1>
        <a:srgbClr val="BD131F"/>
      </a:accent1>
      <a:accent2>
        <a:srgbClr val="DC0C23"/>
      </a:accent2>
      <a:accent3>
        <a:srgbClr val="99161B"/>
      </a:accent3>
      <a:accent4>
        <a:srgbClr val="F39200"/>
      </a:accent4>
      <a:accent5>
        <a:srgbClr val="99161B"/>
      </a:accent5>
      <a:accent6>
        <a:srgbClr val="781616"/>
      </a:accent6>
      <a:hlink>
        <a:srgbClr val="F39200"/>
      </a:hlink>
      <a:folHlink>
        <a:srgbClr val="E84E0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spDef>
      <a:spPr>
        <a:solidFill>
          <a:schemeClr val="accent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Quotable" id="{39EC5628-30ED-4578-ACD8-9820EDB8E15A}" vid="{6F3559E9-1A4C-49D8-94D4-F41003531C49}"/>
    </a:ext>
  </a:extLst>
</a:theme>
</file>

<file path=ppt/theme/theme13.xml><?xml version="1.0" encoding="utf-8"?>
<a:theme xmlns:a="http://schemas.openxmlformats.org/drawingml/2006/main" name="8_Blank">
  <a:themeElements>
    <a:clrScheme name="RAH">
      <a:dk1>
        <a:srgbClr val="000000"/>
      </a:dk1>
      <a:lt1>
        <a:srgbClr val="FFFFFF"/>
      </a:lt1>
      <a:dk2>
        <a:srgbClr val="4A4A4A"/>
      </a:dk2>
      <a:lt2>
        <a:srgbClr val="4A4A4A"/>
      </a:lt2>
      <a:accent1>
        <a:srgbClr val="BD131F"/>
      </a:accent1>
      <a:accent2>
        <a:srgbClr val="DC0C23"/>
      </a:accent2>
      <a:accent3>
        <a:srgbClr val="99161B"/>
      </a:accent3>
      <a:accent4>
        <a:srgbClr val="F39200"/>
      </a:accent4>
      <a:accent5>
        <a:srgbClr val="99161B"/>
      </a:accent5>
      <a:accent6>
        <a:srgbClr val="781616"/>
      </a:accent6>
      <a:hlink>
        <a:srgbClr val="F39200"/>
      </a:hlink>
      <a:folHlink>
        <a:srgbClr val="E84E0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spDef>
      <a:spPr>
        <a:solidFill>
          <a:schemeClr val="accent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Quotable" id="{39EC5628-30ED-4578-ACD8-9820EDB8E15A}" vid="{6F3559E9-1A4C-49D8-94D4-F41003531C49}"/>
    </a:ext>
  </a:extLst>
</a:theme>
</file>

<file path=ppt/theme/theme14.xml><?xml version="1.0" encoding="utf-8"?>
<a:theme xmlns:a="http://schemas.openxmlformats.org/drawingml/2006/main" name="9_Blank">
  <a:themeElements>
    <a:clrScheme name="RAH">
      <a:dk1>
        <a:srgbClr val="000000"/>
      </a:dk1>
      <a:lt1>
        <a:srgbClr val="FFFFFF"/>
      </a:lt1>
      <a:dk2>
        <a:srgbClr val="4A4A4A"/>
      </a:dk2>
      <a:lt2>
        <a:srgbClr val="4A4A4A"/>
      </a:lt2>
      <a:accent1>
        <a:srgbClr val="BD131F"/>
      </a:accent1>
      <a:accent2>
        <a:srgbClr val="DC0C23"/>
      </a:accent2>
      <a:accent3>
        <a:srgbClr val="99161B"/>
      </a:accent3>
      <a:accent4>
        <a:srgbClr val="F39200"/>
      </a:accent4>
      <a:accent5>
        <a:srgbClr val="99161B"/>
      </a:accent5>
      <a:accent6>
        <a:srgbClr val="781616"/>
      </a:accent6>
      <a:hlink>
        <a:srgbClr val="F39200"/>
      </a:hlink>
      <a:folHlink>
        <a:srgbClr val="E84E0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spDef>
      <a:spPr>
        <a:solidFill>
          <a:schemeClr val="accent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Quotable" id="{39EC5628-30ED-4578-ACD8-9820EDB8E15A}" vid="{6F3559E9-1A4C-49D8-94D4-F41003531C49}"/>
    </a:ext>
  </a:extLst>
</a:theme>
</file>

<file path=ppt/theme/theme15.xml><?xml version="1.0" encoding="utf-8"?>
<a:theme xmlns:a="http://schemas.openxmlformats.org/drawingml/2006/main" name="10_Blank">
  <a:themeElements>
    <a:clrScheme name="RAH">
      <a:dk1>
        <a:srgbClr val="000000"/>
      </a:dk1>
      <a:lt1>
        <a:srgbClr val="FFFFFF"/>
      </a:lt1>
      <a:dk2>
        <a:srgbClr val="4A4A4A"/>
      </a:dk2>
      <a:lt2>
        <a:srgbClr val="4A4A4A"/>
      </a:lt2>
      <a:accent1>
        <a:srgbClr val="BD131F"/>
      </a:accent1>
      <a:accent2>
        <a:srgbClr val="DC0C23"/>
      </a:accent2>
      <a:accent3>
        <a:srgbClr val="99161B"/>
      </a:accent3>
      <a:accent4>
        <a:srgbClr val="F39200"/>
      </a:accent4>
      <a:accent5>
        <a:srgbClr val="99161B"/>
      </a:accent5>
      <a:accent6>
        <a:srgbClr val="781616"/>
      </a:accent6>
      <a:hlink>
        <a:srgbClr val="F39200"/>
      </a:hlink>
      <a:folHlink>
        <a:srgbClr val="E84E0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spDef>
      <a:spPr>
        <a:solidFill>
          <a:schemeClr val="accent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Quotable" id="{39EC5628-30ED-4578-ACD8-9820EDB8E15A}" vid="{6F3559E9-1A4C-49D8-94D4-F41003531C49}"/>
    </a:ext>
  </a:extLst>
</a:theme>
</file>

<file path=ppt/theme/theme16.xml><?xml version="1.0" encoding="utf-8"?>
<a:theme xmlns:a="http://schemas.openxmlformats.org/drawingml/2006/main" name="11_Blank">
  <a:themeElements>
    <a:clrScheme name="RAH">
      <a:dk1>
        <a:srgbClr val="000000"/>
      </a:dk1>
      <a:lt1>
        <a:srgbClr val="FFFFFF"/>
      </a:lt1>
      <a:dk2>
        <a:srgbClr val="4A4A4A"/>
      </a:dk2>
      <a:lt2>
        <a:srgbClr val="4A4A4A"/>
      </a:lt2>
      <a:accent1>
        <a:srgbClr val="BD131F"/>
      </a:accent1>
      <a:accent2>
        <a:srgbClr val="DC0C23"/>
      </a:accent2>
      <a:accent3>
        <a:srgbClr val="99161B"/>
      </a:accent3>
      <a:accent4>
        <a:srgbClr val="F39200"/>
      </a:accent4>
      <a:accent5>
        <a:srgbClr val="99161B"/>
      </a:accent5>
      <a:accent6>
        <a:srgbClr val="781616"/>
      </a:accent6>
      <a:hlink>
        <a:srgbClr val="F39200"/>
      </a:hlink>
      <a:folHlink>
        <a:srgbClr val="E84E0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spDef>
      <a:spPr>
        <a:solidFill>
          <a:schemeClr val="accent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Quotable" id="{39EC5628-30ED-4578-ACD8-9820EDB8E15A}" vid="{6F3559E9-1A4C-49D8-94D4-F41003531C49}"/>
    </a:ext>
  </a:extLst>
</a:theme>
</file>

<file path=ppt/theme/theme17.xml><?xml version="1.0" encoding="utf-8"?>
<a:theme xmlns:a="http://schemas.openxmlformats.org/drawingml/2006/main" name="12_Blank">
  <a:themeElements>
    <a:clrScheme name="RAH">
      <a:dk1>
        <a:srgbClr val="000000"/>
      </a:dk1>
      <a:lt1>
        <a:srgbClr val="FFFFFF"/>
      </a:lt1>
      <a:dk2>
        <a:srgbClr val="4A4A4A"/>
      </a:dk2>
      <a:lt2>
        <a:srgbClr val="4A4A4A"/>
      </a:lt2>
      <a:accent1>
        <a:srgbClr val="BD131F"/>
      </a:accent1>
      <a:accent2>
        <a:srgbClr val="DC0C23"/>
      </a:accent2>
      <a:accent3>
        <a:srgbClr val="99161B"/>
      </a:accent3>
      <a:accent4>
        <a:srgbClr val="F39200"/>
      </a:accent4>
      <a:accent5>
        <a:srgbClr val="99161B"/>
      </a:accent5>
      <a:accent6>
        <a:srgbClr val="781616"/>
      </a:accent6>
      <a:hlink>
        <a:srgbClr val="F39200"/>
      </a:hlink>
      <a:folHlink>
        <a:srgbClr val="E84E0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spDef>
      <a:spPr>
        <a:solidFill>
          <a:schemeClr val="accent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Quotable" id="{39EC5628-30ED-4578-ACD8-9820EDB8E15A}" vid="{6F3559E9-1A4C-49D8-94D4-F41003531C49}"/>
    </a:ext>
  </a:extLst>
</a:theme>
</file>

<file path=ppt/theme/theme18.xml><?xml version="1.0" encoding="utf-8"?>
<a:theme xmlns:a="http://schemas.openxmlformats.org/drawingml/2006/main" name="13_Blank">
  <a:themeElements>
    <a:clrScheme name="RAH">
      <a:dk1>
        <a:srgbClr val="000000"/>
      </a:dk1>
      <a:lt1>
        <a:srgbClr val="FFFFFF"/>
      </a:lt1>
      <a:dk2>
        <a:srgbClr val="4A4A4A"/>
      </a:dk2>
      <a:lt2>
        <a:srgbClr val="4A4A4A"/>
      </a:lt2>
      <a:accent1>
        <a:srgbClr val="BD131F"/>
      </a:accent1>
      <a:accent2>
        <a:srgbClr val="DC0C23"/>
      </a:accent2>
      <a:accent3>
        <a:srgbClr val="99161B"/>
      </a:accent3>
      <a:accent4>
        <a:srgbClr val="F39200"/>
      </a:accent4>
      <a:accent5>
        <a:srgbClr val="99161B"/>
      </a:accent5>
      <a:accent6>
        <a:srgbClr val="781616"/>
      </a:accent6>
      <a:hlink>
        <a:srgbClr val="F39200"/>
      </a:hlink>
      <a:folHlink>
        <a:srgbClr val="E84E0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spDef>
      <a:spPr>
        <a:solidFill>
          <a:schemeClr val="accent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Quotable" id="{39EC5628-30ED-4578-ACD8-9820EDB8E15A}" vid="{6F3559E9-1A4C-49D8-94D4-F41003531C49}"/>
    </a:ext>
  </a:extLst>
</a:theme>
</file>

<file path=ppt/theme/theme19.xml><?xml version="1.0" encoding="utf-8"?>
<a:theme xmlns:a="http://schemas.openxmlformats.org/drawingml/2006/main" name="14_Blank">
  <a:themeElements>
    <a:clrScheme name="RAH">
      <a:dk1>
        <a:srgbClr val="000000"/>
      </a:dk1>
      <a:lt1>
        <a:srgbClr val="FFFFFF"/>
      </a:lt1>
      <a:dk2>
        <a:srgbClr val="4A4A4A"/>
      </a:dk2>
      <a:lt2>
        <a:srgbClr val="4A4A4A"/>
      </a:lt2>
      <a:accent1>
        <a:srgbClr val="BD131F"/>
      </a:accent1>
      <a:accent2>
        <a:srgbClr val="DC0C23"/>
      </a:accent2>
      <a:accent3>
        <a:srgbClr val="99161B"/>
      </a:accent3>
      <a:accent4>
        <a:srgbClr val="F39200"/>
      </a:accent4>
      <a:accent5>
        <a:srgbClr val="99161B"/>
      </a:accent5>
      <a:accent6>
        <a:srgbClr val="781616"/>
      </a:accent6>
      <a:hlink>
        <a:srgbClr val="F39200"/>
      </a:hlink>
      <a:folHlink>
        <a:srgbClr val="E84E0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spDef>
      <a:spPr>
        <a:solidFill>
          <a:schemeClr val="accent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Quotable" id="{39EC5628-30ED-4578-ACD8-9820EDB8E15A}" vid="{6F3559E9-1A4C-49D8-94D4-F41003531C49}"/>
    </a:ext>
  </a:extLst>
</a:theme>
</file>

<file path=ppt/theme/theme20.xml><?xml version="1.0" encoding="utf-8"?>
<a:theme xmlns:a="http://schemas.openxmlformats.org/drawingml/2006/main" name="15_Blank">
  <a:themeElements>
    <a:clrScheme name="RAH">
      <a:dk1>
        <a:srgbClr val="000000"/>
      </a:dk1>
      <a:lt1>
        <a:srgbClr val="FFFFFF"/>
      </a:lt1>
      <a:dk2>
        <a:srgbClr val="4A4A4A"/>
      </a:dk2>
      <a:lt2>
        <a:srgbClr val="4A4A4A"/>
      </a:lt2>
      <a:accent1>
        <a:srgbClr val="BD131F"/>
      </a:accent1>
      <a:accent2>
        <a:srgbClr val="DC0C23"/>
      </a:accent2>
      <a:accent3>
        <a:srgbClr val="99161B"/>
      </a:accent3>
      <a:accent4>
        <a:srgbClr val="F39200"/>
      </a:accent4>
      <a:accent5>
        <a:srgbClr val="99161B"/>
      </a:accent5>
      <a:accent6>
        <a:srgbClr val="781616"/>
      </a:accent6>
      <a:hlink>
        <a:srgbClr val="F39200"/>
      </a:hlink>
      <a:folHlink>
        <a:srgbClr val="E84E0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spDef>
      <a:spPr>
        <a:solidFill>
          <a:schemeClr val="accent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Quotable" id="{39EC5628-30ED-4578-ACD8-9820EDB8E15A}" vid="{6F3559E9-1A4C-49D8-94D4-F41003531C49}"/>
    </a:ext>
  </a:extLst>
</a:theme>
</file>

<file path=ppt/theme/theme21.xml><?xml version="1.0" encoding="utf-8"?>
<a:theme xmlns:a="http://schemas.openxmlformats.org/drawingml/2006/main" name="16_Blank">
  <a:themeElements>
    <a:clrScheme name="RAH">
      <a:dk1>
        <a:srgbClr val="000000"/>
      </a:dk1>
      <a:lt1>
        <a:srgbClr val="FFFFFF"/>
      </a:lt1>
      <a:dk2>
        <a:srgbClr val="4A4A4A"/>
      </a:dk2>
      <a:lt2>
        <a:srgbClr val="4A4A4A"/>
      </a:lt2>
      <a:accent1>
        <a:srgbClr val="BD131F"/>
      </a:accent1>
      <a:accent2>
        <a:srgbClr val="DC0C23"/>
      </a:accent2>
      <a:accent3>
        <a:srgbClr val="99161B"/>
      </a:accent3>
      <a:accent4>
        <a:srgbClr val="F39200"/>
      </a:accent4>
      <a:accent5>
        <a:srgbClr val="99161B"/>
      </a:accent5>
      <a:accent6>
        <a:srgbClr val="781616"/>
      </a:accent6>
      <a:hlink>
        <a:srgbClr val="F39200"/>
      </a:hlink>
      <a:folHlink>
        <a:srgbClr val="E84E0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spDef>
      <a:spPr>
        <a:solidFill>
          <a:schemeClr val="accent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Quotable" id="{39EC5628-30ED-4578-ACD8-9820EDB8E15A}" vid="{6F3559E9-1A4C-49D8-94D4-F41003531C49}"/>
    </a:ext>
  </a:extLst>
</a:theme>
</file>

<file path=ppt/theme/theme22.xml><?xml version="1.0" encoding="utf-8"?>
<a:theme xmlns:a="http://schemas.openxmlformats.org/drawingml/2006/main" name="17_Blank">
  <a:themeElements>
    <a:clrScheme name="RAH">
      <a:dk1>
        <a:srgbClr val="000000"/>
      </a:dk1>
      <a:lt1>
        <a:srgbClr val="FFFFFF"/>
      </a:lt1>
      <a:dk2>
        <a:srgbClr val="4A4A4A"/>
      </a:dk2>
      <a:lt2>
        <a:srgbClr val="4A4A4A"/>
      </a:lt2>
      <a:accent1>
        <a:srgbClr val="BD131F"/>
      </a:accent1>
      <a:accent2>
        <a:srgbClr val="DC0C23"/>
      </a:accent2>
      <a:accent3>
        <a:srgbClr val="99161B"/>
      </a:accent3>
      <a:accent4>
        <a:srgbClr val="F39200"/>
      </a:accent4>
      <a:accent5>
        <a:srgbClr val="99161B"/>
      </a:accent5>
      <a:accent6>
        <a:srgbClr val="781616"/>
      </a:accent6>
      <a:hlink>
        <a:srgbClr val="F39200"/>
      </a:hlink>
      <a:folHlink>
        <a:srgbClr val="E84E0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spDef>
      <a:spPr>
        <a:solidFill>
          <a:schemeClr val="accent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Quotable" id="{39EC5628-30ED-4578-ACD8-9820EDB8E15A}" vid="{6F3559E9-1A4C-49D8-94D4-F41003531C49}"/>
    </a:ext>
  </a:extLst>
</a:theme>
</file>

<file path=ppt/theme/theme23.xml><?xml version="1.0" encoding="utf-8"?>
<a:theme xmlns:a="http://schemas.openxmlformats.org/drawingml/2006/main" name="18_Blank">
  <a:themeElements>
    <a:clrScheme name="RAH">
      <a:dk1>
        <a:srgbClr val="000000"/>
      </a:dk1>
      <a:lt1>
        <a:srgbClr val="FFFFFF"/>
      </a:lt1>
      <a:dk2>
        <a:srgbClr val="4A4A4A"/>
      </a:dk2>
      <a:lt2>
        <a:srgbClr val="4A4A4A"/>
      </a:lt2>
      <a:accent1>
        <a:srgbClr val="BD131F"/>
      </a:accent1>
      <a:accent2>
        <a:srgbClr val="DC0C23"/>
      </a:accent2>
      <a:accent3>
        <a:srgbClr val="99161B"/>
      </a:accent3>
      <a:accent4>
        <a:srgbClr val="F39200"/>
      </a:accent4>
      <a:accent5>
        <a:srgbClr val="99161B"/>
      </a:accent5>
      <a:accent6>
        <a:srgbClr val="781616"/>
      </a:accent6>
      <a:hlink>
        <a:srgbClr val="F39200"/>
      </a:hlink>
      <a:folHlink>
        <a:srgbClr val="E84E0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spDef>
      <a:spPr>
        <a:solidFill>
          <a:schemeClr val="accent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Quotable" id="{39EC5628-30ED-4578-ACD8-9820EDB8E15A}" vid="{6F3559E9-1A4C-49D8-94D4-F41003531C49}"/>
    </a:ext>
  </a:extLst>
</a:theme>
</file>

<file path=ppt/theme/theme24.xml><?xml version="1.0" encoding="utf-8"?>
<a:theme xmlns:a="http://schemas.openxmlformats.org/drawingml/2006/main" name="19_Blank">
  <a:themeElements>
    <a:clrScheme name="RAH">
      <a:dk1>
        <a:srgbClr val="000000"/>
      </a:dk1>
      <a:lt1>
        <a:srgbClr val="FFFFFF"/>
      </a:lt1>
      <a:dk2>
        <a:srgbClr val="4A4A4A"/>
      </a:dk2>
      <a:lt2>
        <a:srgbClr val="4A4A4A"/>
      </a:lt2>
      <a:accent1>
        <a:srgbClr val="BD131F"/>
      </a:accent1>
      <a:accent2>
        <a:srgbClr val="DC0C23"/>
      </a:accent2>
      <a:accent3>
        <a:srgbClr val="99161B"/>
      </a:accent3>
      <a:accent4>
        <a:srgbClr val="F39200"/>
      </a:accent4>
      <a:accent5>
        <a:srgbClr val="99161B"/>
      </a:accent5>
      <a:accent6>
        <a:srgbClr val="781616"/>
      </a:accent6>
      <a:hlink>
        <a:srgbClr val="F39200"/>
      </a:hlink>
      <a:folHlink>
        <a:srgbClr val="E84E0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spDef>
      <a:spPr>
        <a:solidFill>
          <a:schemeClr val="accent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Quotable" id="{39EC5628-30ED-4578-ACD8-9820EDB8E15A}" vid="{6F3559E9-1A4C-49D8-94D4-F41003531C49}"/>
    </a:ext>
  </a:extLst>
</a:theme>
</file>

<file path=ppt/theme/theme2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24</TotalTime>
  <Words>732</Words>
  <Application>Microsoft Office PowerPoint</Application>
  <PresentationFormat>On-screen Show (4:3)</PresentationFormat>
  <Paragraphs>158</Paragraphs>
  <Slides>24</Slides>
  <Notes>8</Notes>
  <HiddenSlides>0</HiddenSlides>
  <MMClips>0</MMClips>
  <ScaleCrop>false</ScaleCrop>
  <HeadingPairs>
    <vt:vector size="6" baseType="variant">
      <vt:variant>
        <vt:lpstr>Fonts Used</vt:lpstr>
      </vt:variant>
      <vt:variant>
        <vt:i4>6</vt:i4>
      </vt:variant>
      <vt:variant>
        <vt:lpstr>Theme</vt:lpstr>
      </vt:variant>
      <vt:variant>
        <vt:i4>24</vt:i4>
      </vt:variant>
      <vt:variant>
        <vt:lpstr>Slide Titles</vt:lpstr>
      </vt:variant>
      <vt:variant>
        <vt:i4>24</vt:i4>
      </vt:variant>
    </vt:vector>
  </HeadingPairs>
  <TitlesOfParts>
    <vt:vector size="54" baseType="lpstr">
      <vt:lpstr>Arial</vt:lpstr>
      <vt:lpstr>Calibri</vt:lpstr>
      <vt:lpstr>Calibri Light</vt:lpstr>
      <vt:lpstr>Effra Light</vt:lpstr>
      <vt:lpstr>Tahoma</vt:lpstr>
      <vt:lpstr>Wingdings 2</vt:lpstr>
      <vt:lpstr>1_Office Theme</vt:lpstr>
      <vt:lpstr>2_Office Theme</vt:lpstr>
      <vt:lpstr>3_Office Theme</vt:lpstr>
      <vt:lpstr>4_Office Theme</vt:lpstr>
      <vt:lpstr>Blank</vt:lpstr>
      <vt:lpstr>1_Blank</vt:lpstr>
      <vt:lpstr>2_Blank</vt:lpstr>
      <vt:lpstr>3_Blank</vt:lpstr>
      <vt:lpstr>4_Blank</vt:lpstr>
      <vt:lpstr>5_Blank</vt:lpstr>
      <vt:lpstr>6_Blank</vt:lpstr>
      <vt:lpstr>7_Blank</vt:lpstr>
      <vt:lpstr>8_Blank</vt:lpstr>
      <vt:lpstr>9_Blank</vt:lpstr>
      <vt:lpstr>10_Blank</vt:lpstr>
      <vt:lpstr>11_Blank</vt:lpstr>
      <vt:lpstr>12_Blank</vt:lpstr>
      <vt:lpstr>13_Blank</vt:lpstr>
      <vt:lpstr>14_Blank</vt:lpstr>
      <vt:lpstr>15_Blank</vt:lpstr>
      <vt:lpstr>16_Blank</vt:lpstr>
      <vt:lpstr>17_Blank</vt:lpstr>
      <vt:lpstr>18_Blank</vt:lpstr>
      <vt:lpstr>19_Blank</vt:lpstr>
      <vt:lpstr>PowerPoint Presentation</vt:lpstr>
      <vt:lpstr>PowerPoint Presentation</vt:lpstr>
      <vt:lpstr>The Right Data to the Right People at the Right Time</vt:lpstr>
      <vt:lpstr>Claire Baker  Insights Manager Royal Albert Hall</vt:lpstr>
      <vt:lpstr>The Right Data to the Right People at the Right Time</vt:lpstr>
      <vt:lpstr>Data, data everywhere!</vt:lpstr>
      <vt:lpstr>Along come Lindsay and me!</vt:lpstr>
      <vt:lpstr>The answers people want</vt:lpstr>
      <vt:lpstr>What do we do first?</vt:lpstr>
      <vt:lpstr>So what have we done so far?</vt:lpstr>
      <vt:lpstr>Total sales by year, genre, artist, season…</vt:lpstr>
      <vt:lpstr>Lag time reporting</vt:lpstr>
      <vt:lpstr>Crossover reporting</vt:lpstr>
      <vt:lpstr>Crossover reporting</vt:lpstr>
      <vt:lpstr>How do we plan to share all this?</vt:lpstr>
      <vt:lpstr>Metrics, KPIs and insights</vt:lpstr>
      <vt:lpstr>Insights are built, not uncovered</vt:lpstr>
      <vt:lpstr>Stories are more likely to be remembered</vt:lpstr>
      <vt:lpstr>Audiences and what turns them on</vt:lpstr>
      <vt:lpstr>So how do we deliver data and insights?</vt:lpstr>
      <vt:lpstr>In conclusion…</vt:lpstr>
      <vt:lpstr>Thank you</vt:lpstr>
      <vt:lpstr>PowerPoint Presentation</vt:lpstr>
      <vt:lpstr>WHAT’S NEXT?</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Dara Hogan</dc:creator>
  <cp:lastModifiedBy>Dara Hogan</cp:lastModifiedBy>
  <cp:revision>5</cp:revision>
  <dcterms:created xsi:type="dcterms:W3CDTF">2016-11-08T23:00:56Z</dcterms:created>
  <dcterms:modified xsi:type="dcterms:W3CDTF">2016-11-14T20:38:56Z</dcterms:modified>
</cp:coreProperties>
</file>