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76" r:id="rId3"/>
    <p:sldMasterId id="2147483678" r:id="rId4"/>
  </p:sldMasterIdLst>
  <p:notesMasterIdLst>
    <p:notesMasterId r:id="rId9"/>
  </p:notesMasterIdLst>
  <p:sldIdLst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629684-10EF-4B57-AAD3-CDB56B2FC681}" type="datetimeFigureOut">
              <a:rPr lang="en-IE" smtClean="0"/>
              <a:t>08/11/2016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8D06F2-7E2E-4CB8-A165-503E1A175AE9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037038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633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THURSDAY Breakout session 2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69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322703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6244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810783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412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338157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86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527893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927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429449" y="3002547"/>
            <a:ext cx="3391743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FINANCE DISCUSSION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BALANCING THE BOOK OF KELLS!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2" y="2634451"/>
            <a:ext cx="382347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</a:rPr>
              <a:t>CONTENT </a:t>
            </a:r>
            <a:r>
              <a:rPr lang="en-GB" sz="2800" b="1" dirty="0" smtClean="0">
                <a:solidFill>
                  <a:srgbClr val="0B9D48"/>
                </a:solidFill>
              </a:rPr>
              <a:t>PLANNERS</a:t>
            </a:r>
            <a:endParaRPr lang="en-GB" sz="2800" b="1" dirty="0">
              <a:solidFill>
                <a:srgbClr val="0B9D48"/>
              </a:solidFill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Ben Dart : Sadler’s Wells</a:t>
            </a:r>
            <a:endParaRPr lang="en-GB" b="1" dirty="0" smtClean="0">
              <a:solidFill>
                <a:srgbClr val="F15E4C"/>
              </a:solidFill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Laura Scott </a:t>
            </a:r>
            <a:r>
              <a:rPr lang="en-GB" b="1" dirty="0">
                <a:solidFill>
                  <a:srgbClr val="F15E4C"/>
                </a:solidFill>
              </a:rPr>
              <a:t>: </a:t>
            </a:r>
            <a:r>
              <a:rPr lang="en-GB" b="1" dirty="0" smtClean="0">
                <a:solidFill>
                  <a:srgbClr val="F15E4C"/>
                </a:solidFill>
              </a:rPr>
              <a:t>Southbank Centre</a:t>
            </a:r>
          </a:p>
          <a:p>
            <a:pPr defTabSz="457200"/>
            <a:endParaRPr lang="en-GB" b="1" dirty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922598"/>
            <a:ext cx="382347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Tommy To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Southbank Centre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GURU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Laura Scott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Southbank Centre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3888" y="3194591"/>
            <a:ext cx="7886700" cy="242309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dirty="0" smtClean="0">
                <a:solidFill>
                  <a:srgbClr val="E7E6E6"/>
                </a:solidFill>
              </a:rPr>
              <a:t>“If </a:t>
            </a:r>
            <a:r>
              <a:rPr lang="en-US" sz="2800" dirty="0">
                <a:solidFill>
                  <a:srgbClr val="E7E6E6"/>
                </a:solidFill>
              </a:rPr>
              <a:t>you can’t appreciate what you’ve got, you’d better get what you can appreciate</a:t>
            </a:r>
            <a:r>
              <a:rPr lang="en-US" sz="2800" dirty="0" smtClean="0">
                <a:solidFill>
                  <a:srgbClr val="E7E6E6"/>
                </a:solidFill>
              </a:rPr>
              <a:t>.”</a:t>
            </a:r>
            <a:endParaRPr lang="en-US" sz="2800" dirty="0">
              <a:solidFill>
                <a:srgbClr val="E7E6E6"/>
              </a:solidFill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623888" y="5622202"/>
            <a:ext cx="7886700" cy="4674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 smtClean="0">
                <a:solidFill>
                  <a:prstClr val="black"/>
                </a:solidFill>
              </a:rPr>
              <a:t>George Bernard Shaw, </a:t>
            </a:r>
            <a:r>
              <a:rPr lang="en-US" sz="2000" i="1" dirty="0" smtClean="0">
                <a:solidFill>
                  <a:prstClr val="black"/>
                </a:solidFill>
              </a:rPr>
              <a:t>Pygmalion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TextBox 8"/>
          <p:cNvSpPr txBox="1"/>
          <p:nvPr/>
        </p:nvSpPr>
        <p:spPr>
          <a:xfrm>
            <a:off x="483723" y="2139382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QUESTIONS?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633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24428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 14.00-14.15</a:t>
            </a:r>
          </a:p>
          <a:p>
            <a:pPr defTabSz="457200"/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BREAKOUT SESSION THREE</a:t>
            </a:r>
          </a:p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14.15-15.15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91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97</Words>
  <Application>Microsoft Office PowerPoint</Application>
  <PresentationFormat>On-screen Show (4:3)</PresentationFormat>
  <Paragraphs>31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1_Office Theme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WHAT’S NEXT?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2</cp:revision>
  <dcterms:created xsi:type="dcterms:W3CDTF">2016-11-08T23:00:56Z</dcterms:created>
  <dcterms:modified xsi:type="dcterms:W3CDTF">2016-11-08T23:08:37Z</dcterms:modified>
</cp:coreProperties>
</file>