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Masters/slideMaster27.xml" ContentType="application/vnd.openxmlformats-officedocument.presentationml.slideMaster+xml"/>
  <Override PartName="/ppt/slideMasters/slideMaster28.xml" ContentType="application/vnd.openxmlformats-officedocument.presentationml.slideMaster+xml"/>
  <Override PartName="/ppt/slideMasters/slideMaster29.xml" ContentType="application/vnd.openxmlformats-officedocument.presentationml.slideMaster+xml"/>
  <Override PartName="/ppt/slideMasters/slideMaster30.xml" ContentType="application/vnd.openxmlformats-officedocument.presentationml.slideMaster+xml"/>
  <Override PartName="/ppt/slideMasters/slideMaster31.xml" ContentType="application/vnd.openxmlformats-officedocument.presentationml.slideMaster+xml"/>
  <Override PartName="/ppt/slideMasters/slideMaster32.xml" ContentType="application/vnd.openxmlformats-officedocument.presentationml.slideMaster+xml"/>
  <Override PartName="/ppt/slideMasters/slideMaster33.xml" ContentType="application/vnd.openxmlformats-officedocument.presentationml.slideMaster+xml"/>
  <Override PartName="/ppt/slideMasters/slideMaster34.xml" ContentType="application/vnd.openxmlformats-officedocument.presentationml.slideMaster+xml"/>
  <Override PartName="/ppt/slideMasters/slideMaster35.xml" ContentType="application/vnd.openxmlformats-officedocument.presentationml.slideMaster+xml"/>
  <Override PartName="/ppt/slideMasters/slideMaster36.xml" ContentType="application/vnd.openxmlformats-officedocument.presentationml.slideMaster+xml"/>
  <Override PartName="/ppt/slideMasters/slideMaster37.xml" ContentType="application/vnd.openxmlformats-officedocument.presentationml.slideMaster+xml"/>
  <Override PartName="/ppt/slideMasters/slideMaster38.xml" ContentType="application/vnd.openxmlformats-officedocument.presentationml.slideMaster+xml"/>
  <Override PartName="/ppt/slideMasters/slideMaster39.xml" ContentType="application/vnd.openxmlformats-officedocument.presentationml.slideMaster+xml"/>
  <Override PartName="/ppt/slideMasters/slideMaster40.xml" ContentType="application/vnd.openxmlformats-officedocument.presentationml.slideMaster+xml"/>
  <Override PartName="/ppt/slideMasters/slideMaster41.xml" ContentType="application/vnd.openxmlformats-officedocument.presentationml.slideMaster+xml"/>
  <Override PartName="/ppt/slideMasters/slideMaster42.xml" ContentType="application/vnd.openxmlformats-officedocument.presentationml.slideMaster+xml"/>
  <Override PartName="/ppt/slideMasters/slideMaster43.xml" ContentType="application/vnd.openxmlformats-officedocument.presentationml.slideMaster+xml"/>
  <Override PartName="/ppt/slideMasters/slideMaster44.xml" ContentType="application/vnd.openxmlformats-officedocument.presentationml.slideMaster+xml"/>
  <Override PartName="/ppt/slideMasters/slideMaster45.xml" ContentType="application/vnd.openxmlformats-officedocument.presentationml.slideMaster+xml"/>
  <Override PartName="/ppt/slideMasters/slideMaster46.xml" ContentType="application/vnd.openxmlformats-officedocument.presentationml.slideMaster+xml"/>
  <Override PartName="/ppt/slideMasters/slideMaster47.xml" ContentType="application/vnd.openxmlformats-officedocument.presentationml.slideMaster+xml"/>
  <Override PartName="/ppt/slideMasters/slideMaster48.xml" ContentType="application/vnd.openxmlformats-officedocument.presentationml.slideMaster+xml"/>
  <Override PartName="/ppt/slideMasters/slideMaster49.xml" ContentType="application/vnd.openxmlformats-officedocument.presentationml.slideMaster+xml"/>
  <Override PartName="/ppt/slideMasters/slideMaster50.xml" ContentType="application/vnd.openxmlformats-officedocument.presentationml.slideMaster+xml"/>
  <Override PartName="/ppt/slideMasters/slideMaster51.xml" ContentType="application/vnd.openxmlformats-officedocument.presentationml.slideMaster+xml"/>
  <Override PartName="/ppt/slideMasters/slideMaster52.xml" ContentType="application/vnd.openxmlformats-officedocument.presentationml.slideMaster+xml"/>
  <Override PartName="/ppt/slideMasters/slideMaster53.xml" ContentType="application/vnd.openxmlformats-officedocument.presentationml.slideMaster+xml"/>
  <Override PartName="/ppt/slideMasters/slideMaster5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theme/theme6.xml" ContentType="application/vnd.openxmlformats-officedocument.theme+xml"/>
  <Override PartName="/ppt/slideLayouts/slideLayout7.xml" ContentType="application/vnd.openxmlformats-officedocument.presentationml.slideLayout+xml"/>
  <Override PartName="/ppt/theme/theme7.xml" ContentType="application/vnd.openxmlformats-officedocument.theme+xml"/>
  <Override PartName="/ppt/slideLayouts/slideLayout8.xml" ContentType="application/vnd.openxmlformats-officedocument.presentationml.slideLayout+xml"/>
  <Override PartName="/ppt/theme/theme8.xml" ContentType="application/vnd.openxmlformats-officedocument.theme+xml"/>
  <Override PartName="/ppt/slideLayouts/slideLayout9.xml" ContentType="application/vnd.openxmlformats-officedocument.presentationml.slideLayout+xml"/>
  <Override PartName="/ppt/theme/theme9.xml" ContentType="application/vnd.openxmlformats-officedocument.theme+xml"/>
  <Override PartName="/ppt/slideLayouts/slideLayout10.xml" ContentType="application/vnd.openxmlformats-officedocument.presentationml.slideLayout+xml"/>
  <Override PartName="/ppt/theme/theme10.xml" ContentType="application/vnd.openxmlformats-officedocument.theme+xml"/>
  <Override PartName="/ppt/slideLayouts/slideLayout11.xml" ContentType="application/vnd.openxmlformats-officedocument.presentationml.slideLayout+xml"/>
  <Override PartName="/ppt/theme/theme11.xml" ContentType="application/vnd.openxmlformats-officedocument.theme+xml"/>
  <Override PartName="/ppt/slideLayouts/slideLayout12.xml" ContentType="application/vnd.openxmlformats-officedocument.presentationml.slideLayout+xml"/>
  <Override PartName="/ppt/theme/theme12.xml" ContentType="application/vnd.openxmlformats-officedocument.theme+xml"/>
  <Override PartName="/ppt/slideLayouts/slideLayout13.xml" ContentType="application/vnd.openxmlformats-officedocument.presentationml.slideLayout+xml"/>
  <Override PartName="/ppt/theme/theme13.xml" ContentType="application/vnd.openxmlformats-officedocument.theme+xml"/>
  <Override PartName="/ppt/slideLayouts/slideLayout14.xml" ContentType="application/vnd.openxmlformats-officedocument.presentationml.slideLayout+xml"/>
  <Override PartName="/ppt/theme/theme14.xml" ContentType="application/vnd.openxmlformats-officedocument.theme+xml"/>
  <Override PartName="/ppt/slideLayouts/slideLayout15.xml" ContentType="application/vnd.openxmlformats-officedocument.presentationml.slideLayout+xml"/>
  <Override PartName="/ppt/theme/theme15.xml" ContentType="application/vnd.openxmlformats-officedocument.theme+xml"/>
  <Override PartName="/ppt/slideLayouts/slideLayout16.xml" ContentType="application/vnd.openxmlformats-officedocument.presentationml.slideLayout+xml"/>
  <Override PartName="/ppt/theme/theme16.xml" ContentType="application/vnd.openxmlformats-officedocument.theme+xml"/>
  <Override PartName="/ppt/slideLayouts/slideLayout17.xml" ContentType="application/vnd.openxmlformats-officedocument.presentationml.slideLayout+xml"/>
  <Override PartName="/ppt/theme/theme17.xml" ContentType="application/vnd.openxmlformats-officedocument.theme+xml"/>
  <Override PartName="/ppt/slideLayouts/slideLayout18.xml" ContentType="application/vnd.openxmlformats-officedocument.presentationml.slideLayout+xml"/>
  <Override PartName="/ppt/theme/theme18.xml" ContentType="application/vnd.openxmlformats-officedocument.theme+xml"/>
  <Override PartName="/ppt/slideLayouts/slideLayout19.xml" ContentType="application/vnd.openxmlformats-officedocument.presentationml.slideLayout+xml"/>
  <Override PartName="/ppt/theme/theme19.xml" ContentType="application/vnd.openxmlformats-officedocument.theme+xml"/>
  <Override PartName="/ppt/slideLayouts/slideLayout20.xml" ContentType="application/vnd.openxmlformats-officedocument.presentationml.slideLayout+xml"/>
  <Override PartName="/ppt/theme/theme20.xml" ContentType="application/vnd.openxmlformats-officedocument.theme+xml"/>
  <Override PartName="/ppt/slideLayouts/slideLayout21.xml" ContentType="application/vnd.openxmlformats-officedocument.presentationml.slideLayout+xml"/>
  <Override PartName="/ppt/theme/theme21.xml" ContentType="application/vnd.openxmlformats-officedocument.theme+xml"/>
  <Override PartName="/ppt/slideLayouts/slideLayout22.xml" ContentType="application/vnd.openxmlformats-officedocument.presentationml.slideLayout+xml"/>
  <Override PartName="/ppt/theme/theme22.xml" ContentType="application/vnd.openxmlformats-officedocument.theme+xml"/>
  <Override PartName="/ppt/slideLayouts/slideLayout23.xml" ContentType="application/vnd.openxmlformats-officedocument.presentationml.slideLayout+xml"/>
  <Override PartName="/ppt/theme/theme23.xml" ContentType="application/vnd.openxmlformats-officedocument.theme+xml"/>
  <Override PartName="/ppt/slideLayouts/slideLayout24.xml" ContentType="application/vnd.openxmlformats-officedocument.presentationml.slideLayout+xml"/>
  <Override PartName="/ppt/theme/theme24.xml" ContentType="application/vnd.openxmlformats-officedocument.theme+xml"/>
  <Override PartName="/ppt/slideLayouts/slideLayout25.xml" ContentType="application/vnd.openxmlformats-officedocument.presentationml.slideLayout+xml"/>
  <Override PartName="/ppt/theme/theme25.xml" ContentType="application/vnd.openxmlformats-officedocument.theme+xml"/>
  <Override PartName="/ppt/slideLayouts/slideLayout26.xml" ContentType="application/vnd.openxmlformats-officedocument.presentationml.slideLayout+xml"/>
  <Override PartName="/ppt/theme/theme26.xml" ContentType="application/vnd.openxmlformats-officedocument.theme+xml"/>
  <Override PartName="/ppt/slideLayouts/slideLayout27.xml" ContentType="application/vnd.openxmlformats-officedocument.presentationml.slideLayout+xml"/>
  <Override PartName="/ppt/theme/theme27.xml" ContentType="application/vnd.openxmlformats-officedocument.theme+xml"/>
  <Override PartName="/ppt/slideLayouts/slideLayout28.xml" ContentType="application/vnd.openxmlformats-officedocument.presentationml.slideLayout+xml"/>
  <Override PartName="/ppt/theme/theme28.xml" ContentType="application/vnd.openxmlformats-officedocument.theme+xml"/>
  <Override PartName="/ppt/slideLayouts/slideLayout29.xml" ContentType="application/vnd.openxmlformats-officedocument.presentationml.slideLayout+xml"/>
  <Override PartName="/ppt/theme/theme29.xml" ContentType="application/vnd.openxmlformats-officedocument.theme+xml"/>
  <Override PartName="/ppt/slideLayouts/slideLayout30.xml" ContentType="application/vnd.openxmlformats-officedocument.presentationml.slideLayout+xml"/>
  <Override PartName="/ppt/theme/theme30.xml" ContentType="application/vnd.openxmlformats-officedocument.theme+xml"/>
  <Override PartName="/ppt/slideLayouts/slideLayout31.xml" ContentType="application/vnd.openxmlformats-officedocument.presentationml.slideLayout+xml"/>
  <Override PartName="/ppt/theme/theme31.xml" ContentType="application/vnd.openxmlformats-officedocument.theme+xml"/>
  <Override PartName="/ppt/slideLayouts/slideLayout32.xml" ContentType="application/vnd.openxmlformats-officedocument.presentationml.slideLayout+xml"/>
  <Override PartName="/ppt/theme/theme32.xml" ContentType="application/vnd.openxmlformats-officedocument.theme+xml"/>
  <Override PartName="/ppt/slideLayouts/slideLayout33.xml" ContentType="application/vnd.openxmlformats-officedocument.presentationml.slideLayout+xml"/>
  <Override PartName="/ppt/theme/theme33.xml" ContentType="application/vnd.openxmlformats-officedocument.theme+xml"/>
  <Override PartName="/ppt/slideLayouts/slideLayout34.xml" ContentType="application/vnd.openxmlformats-officedocument.presentationml.slideLayout+xml"/>
  <Override PartName="/ppt/theme/theme34.xml" ContentType="application/vnd.openxmlformats-officedocument.theme+xml"/>
  <Override PartName="/ppt/slideLayouts/slideLayout35.xml" ContentType="application/vnd.openxmlformats-officedocument.presentationml.slideLayout+xml"/>
  <Override PartName="/ppt/theme/theme35.xml" ContentType="application/vnd.openxmlformats-officedocument.theme+xml"/>
  <Override PartName="/ppt/slideLayouts/slideLayout36.xml" ContentType="application/vnd.openxmlformats-officedocument.presentationml.slideLayout+xml"/>
  <Override PartName="/ppt/theme/theme36.xml" ContentType="application/vnd.openxmlformats-officedocument.theme+xml"/>
  <Override PartName="/ppt/slideLayouts/slideLayout37.xml" ContentType="application/vnd.openxmlformats-officedocument.presentationml.slideLayout+xml"/>
  <Override PartName="/ppt/theme/theme37.xml" ContentType="application/vnd.openxmlformats-officedocument.theme+xml"/>
  <Override PartName="/ppt/slideLayouts/slideLayout38.xml" ContentType="application/vnd.openxmlformats-officedocument.presentationml.slideLayout+xml"/>
  <Override PartName="/ppt/theme/theme38.xml" ContentType="application/vnd.openxmlformats-officedocument.theme+xml"/>
  <Override PartName="/ppt/slideLayouts/slideLayout39.xml" ContentType="application/vnd.openxmlformats-officedocument.presentationml.slideLayout+xml"/>
  <Override PartName="/ppt/theme/theme39.xml" ContentType="application/vnd.openxmlformats-officedocument.theme+xml"/>
  <Override PartName="/ppt/slideLayouts/slideLayout40.xml" ContentType="application/vnd.openxmlformats-officedocument.presentationml.slideLayout+xml"/>
  <Override PartName="/ppt/theme/theme40.xml" ContentType="application/vnd.openxmlformats-officedocument.theme+xml"/>
  <Override PartName="/ppt/slideLayouts/slideLayout41.xml" ContentType="application/vnd.openxmlformats-officedocument.presentationml.slideLayout+xml"/>
  <Override PartName="/ppt/theme/theme41.xml" ContentType="application/vnd.openxmlformats-officedocument.theme+xml"/>
  <Override PartName="/ppt/slideLayouts/slideLayout42.xml" ContentType="application/vnd.openxmlformats-officedocument.presentationml.slideLayout+xml"/>
  <Override PartName="/ppt/theme/theme42.xml" ContentType="application/vnd.openxmlformats-officedocument.theme+xml"/>
  <Override PartName="/ppt/slideLayouts/slideLayout43.xml" ContentType="application/vnd.openxmlformats-officedocument.presentationml.slideLayout+xml"/>
  <Override PartName="/ppt/theme/theme43.xml" ContentType="application/vnd.openxmlformats-officedocument.theme+xml"/>
  <Override PartName="/ppt/slideLayouts/slideLayout44.xml" ContentType="application/vnd.openxmlformats-officedocument.presentationml.slideLayout+xml"/>
  <Override PartName="/ppt/theme/theme44.xml" ContentType="application/vnd.openxmlformats-officedocument.theme+xml"/>
  <Override PartName="/ppt/slideLayouts/slideLayout45.xml" ContentType="application/vnd.openxmlformats-officedocument.presentationml.slideLayout+xml"/>
  <Override PartName="/ppt/theme/theme45.xml" ContentType="application/vnd.openxmlformats-officedocument.theme+xml"/>
  <Override PartName="/ppt/slideLayouts/slideLayout46.xml" ContentType="application/vnd.openxmlformats-officedocument.presentationml.slideLayout+xml"/>
  <Override PartName="/ppt/theme/theme46.xml" ContentType="application/vnd.openxmlformats-officedocument.theme+xml"/>
  <Override PartName="/ppt/slideLayouts/slideLayout47.xml" ContentType="application/vnd.openxmlformats-officedocument.presentationml.slideLayout+xml"/>
  <Override PartName="/ppt/theme/theme47.xml" ContentType="application/vnd.openxmlformats-officedocument.theme+xml"/>
  <Override PartName="/ppt/slideLayouts/slideLayout48.xml" ContentType="application/vnd.openxmlformats-officedocument.presentationml.slideLayout+xml"/>
  <Override PartName="/ppt/theme/theme48.xml" ContentType="application/vnd.openxmlformats-officedocument.theme+xml"/>
  <Override PartName="/ppt/slideLayouts/slideLayout49.xml" ContentType="application/vnd.openxmlformats-officedocument.presentationml.slideLayout+xml"/>
  <Override PartName="/ppt/theme/theme49.xml" ContentType="application/vnd.openxmlformats-officedocument.theme+xml"/>
  <Override PartName="/ppt/slideLayouts/slideLayout50.xml" ContentType="application/vnd.openxmlformats-officedocument.presentationml.slideLayout+xml"/>
  <Override PartName="/ppt/theme/theme50.xml" ContentType="application/vnd.openxmlformats-officedocument.theme+xml"/>
  <Override PartName="/ppt/slideLayouts/slideLayout51.xml" ContentType="application/vnd.openxmlformats-officedocument.presentationml.slideLayout+xml"/>
  <Override PartName="/ppt/theme/theme51.xml" ContentType="application/vnd.openxmlformats-officedocument.theme+xml"/>
  <Override PartName="/ppt/slideLayouts/slideLayout52.xml" ContentType="application/vnd.openxmlformats-officedocument.presentationml.slideLayout+xml"/>
  <Override PartName="/ppt/theme/theme52.xml" ContentType="application/vnd.openxmlformats-officedocument.theme+xml"/>
  <Override PartName="/ppt/slideLayouts/slideLayout53.xml" ContentType="application/vnd.openxmlformats-officedocument.presentationml.slideLayout+xml"/>
  <Override PartName="/ppt/theme/theme53.xml" ContentType="application/vnd.openxmlformats-officedocument.theme+xml"/>
  <Override PartName="/ppt/slideLayouts/slideLayout54.xml" ContentType="application/vnd.openxmlformats-officedocument.presentationml.slideLayout+xml"/>
  <Override PartName="/ppt/theme/theme54.xml" ContentType="application/vnd.openxmlformats-officedocument.theme+xml"/>
  <Override PartName="/ppt/theme/theme55.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74" r:id="rId2"/>
    <p:sldMasterId id="2147483676" r:id="rId3"/>
    <p:sldMasterId id="2147483678" r:id="rId4"/>
    <p:sldMasterId id="2147483680" r:id="rId5"/>
    <p:sldMasterId id="2147483682" r:id="rId6"/>
    <p:sldMasterId id="2147483684" r:id="rId7"/>
    <p:sldMasterId id="2147483686" r:id="rId8"/>
    <p:sldMasterId id="2147483688" r:id="rId9"/>
    <p:sldMasterId id="2147483690" r:id="rId10"/>
    <p:sldMasterId id="2147483692" r:id="rId11"/>
    <p:sldMasterId id="2147483694" r:id="rId12"/>
    <p:sldMasterId id="2147483696" r:id="rId13"/>
    <p:sldMasterId id="2147483698" r:id="rId14"/>
    <p:sldMasterId id="2147483700" r:id="rId15"/>
    <p:sldMasterId id="2147483702" r:id="rId16"/>
    <p:sldMasterId id="2147483704" r:id="rId17"/>
    <p:sldMasterId id="2147483706" r:id="rId18"/>
    <p:sldMasterId id="2147483708" r:id="rId19"/>
    <p:sldMasterId id="2147483710" r:id="rId20"/>
    <p:sldMasterId id="2147483712" r:id="rId21"/>
    <p:sldMasterId id="2147483714" r:id="rId22"/>
    <p:sldMasterId id="2147483716" r:id="rId23"/>
    <p:sldMasterId id="2147483718" r:id="rId24"/>
    <p:sldMasterId id="2147483720" r:id="rId25"/>
    <p:sldMasterId id="2147483722" r:id="rId26"/>
    <p:sldMasterId id="2147483724" r:id="rId27"/>
    <p:sldMasterId id="2147483726" r:id="rId28"/>
    <p:sldMasterId id="2147483728" r:id="rId29"/>
    <p:sldMasterId id="2147483730" r:id="rId30"/>
    <p:sldMasterId id="2147483732" r:id="rId31"/>
    <p:sldMasterId id="2147483734" r:id="rId32"/>
    <p:sldMasterId id="2147483736" r:id="rId33"/>
    <p:sldMasterId id="2147483738" r:id="rId34"/>
    <p:sldMasterId id="2147483740" r:id="rId35"/>
    <p:sldMasterId id="2147483742" r:id="rId36"/>
    <p:sldMasterId id="2147483744" r:id="rId37"/>
    <p:sldMasterId id="2147483746" r:id="rId38"/>
    <p:sldMasterId id="2147483748" r:id="rId39"/>
    <p:sldMasterId id="2147483750" r:id="rId40"/>
    <p:sldMasterId id="2147483752" r:id="rId41"/>
    <p:sldMasterId id="2147483754" r:id="rId42"/>
    <p:sldMasterId id="2147483756" r:id="rId43"/>
    <p:sldMasterId id="2147483758" r:id="rId44"/>
    <p:sldMasterId id="2147483760" r:id="rId45"/>
    <p:sldMasterId id="2147483762" r:id="rId46"/>
    <p:sldMasterId id="2147483764" r:id="rId47"/>
    <p:sldMasterId id="2147483766" r:id="rId48"/>
    <p:sldMasterId id="2147483768" r:id="rId49"/>
    <p:sldMasterId id="2147483770" r:id="rId50"/>
    <p:sldMasterId id="2147483772" r:id="rId51"/>
    <p:sldMasterId id="2147483774" r:id="rId52"/>
    <p:sldMasterId id="2147483776" r:id="rId53"/>
    <p:sldMasterId id="2147483778" r:id="rId54"/>
  </p:sldMasterIdLst>
  <p:notesMasterIdLst>
    <p:notesMasterId r:id="rId109"/>
  </p:notesMasterIdLst>
  <p:sldIdLst>
    <p:sldId id="257" r:id="rId55"/>
    <p:sldId id="258" r:id="rId56"/>
    <p:sldId id="296" r:id="rId57"/>
    <p:sldId id="297" r:id="rId58"/>
    <p:sldId id="298" r:id="rId59"/>
    <p:sldId id="299" r:id="rId60"/>
    <p:sldId id="300" r:id="rId61"/>
    <p:sldId id="301" r:id="rId62"/>
    <p:sldId id="302" r:id="rId63"/>
    <p:sldId id="303" r:id="rId64"/>
    <p:sldId id="304" r:id="rId65"/>
    <p:sldId id="305" r:id="rId66"/>
    <p:sldId id="306" r:id="rId67"/>
    <p:sldId id="307" r:id="rId68"/>
    <p:sldId id="308" r:id="rId69"/>
    <p:sldId id="309" r:id="rId70"/>
    <p:sldId id="310" r:id="rId71"/>
    <p:sldId id="261" r:id="rId72"/>
    <p:sldId id="262" r:id="rId73"/>
    <p:sldId id="263" r:id="rId74"/>
    <p:sldId id="264" r:id="rId75"/>
    <p:sldId id="265" r:id="rId76"/>
    <p:sldId id="266" r:id="rId77"/>
    <p:sldId id="267" r:id="rId78"/>
    <p:sldId id="268" r:id="rId79"/>
    <p:sldId id="269" r:id="rId80"/>
    <p:sldId id="270" r:id="rId81"/>
    <p:sldId id="271" r:id="rId82"/>
    <p:sldId id="272" r:id="rId83"/>
    <p:sldId id="273" r:id="rId84"/>
    <p:sldId id="274" r:id="rId85"/>
    <p:sldId id="275" r:id="rId86"/>
    <p:sldId id="276" r:id="rId87"/>
    <p:sldId id="277" r:id="rId88"/>
    <p:sldId id="278" r:id="rId89"/>
    <p:sldId id="279" r:id="rId90"/>
    <p:sldId id="280" r:id="rId91"/>
    <p:sldId id="281" r:id="rId92"/>
    <p:sldId id="282" r:id="rId93"/>
    <p:sldId id="283" r:id="rId94"/>
    <p:sldId id="284" r:id="rId95"/>
    <p:sldId id="285" r:id="rId96"/>
    <p:sldId id="286" r:id="rId97"/>
    <p:sldId id="287" r:id="rId98"/>
    <p:sldId id="288" r:id="rId99"/>
    <p:sldId id="289" r:id="rId100"/>
    <p:sldId id="290" r:id="rId101"/>
    <p:sldId id="291" r:id="rId102"/>
    <p:sldId id="292" r:id="rId103"/>
    <p:sldId id="293" r:id="rId104"/>
    <p:sldId id="294" r:id="rId105"/>
    <p:sldId id="295" r:id="rId106"/>
    <p:sldId id="259" r:id="rId107"/>
    <p:sldId id="260" r:id="rId10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112" d="100"/>
          <a:sy n="112" d="100"/>
        </p:scale>
        <p:origin x="30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Master" Target="slideMasters/slideMaster26.xml"/><Relationship Id="rId21" Type="http://schemas.openxmlformats.org/officeDocument/2006/relationships/slideMaster" Target="slideMasters/slideMaster21.xml"/><Relationship Id="rId42" Type="http://schemas.openxmlformats.org/officeDocument/2006/relationships/slideMaster" Target="slideMasters/slideMaster42.xml"/><Relationship Id="rId47" Type="http://schemas.openxmlformats.org/officeDocument/2006/relationships/slideMaster" Target="slideMasters/slideMaster47.xml"/><Relationship Id="rId63" Type="http://schemas.openxmlformats.org/officeDocument/2006/relationships/slide" Target="slides/slide9.xml"/><Relationship Id="rId68" Type="http://schemas.openxmlformats.org/officeDocument/2006/relationships/slide" Target="slides/slide14.xml"/><Relationship Id="rId84" Type="http://schemas.openxmlformats.org/officeDocument/2006/relationships/slide" Target="slides/slide30.xml"/><Relationship Id="rId89" Type="http://schemas.openxmlformats.org/officeDocument/2006/relationships/slide" Target="slides/slide35.xml"/><Relationship Id="rId112"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Master" Target="slideMasters/slideMaster29.xml"/><Relationship Id="rId107" Type="http://schemas.openxmlformats.org/officeDocument/2006/relationships/slide" Target="slides/slide53.xml"/><Relationship Id="rId11" Type="http://schemas.openxmlformats.org/officeDocument/2006/relationships/slideMaster" Target="slideMasters/slideMaster11.xml"/><Relationship Id="rId24" Type="http://schemas.openxmlformats.org/officeDocument/2006/relationships/slideMaster" Target="slideMasters/slideMaster24.xml"/><Relationship Id="rId32" Type="http://schemas.openxmlformats.org/officeDocument/2006/relationships/slideMaster" Target="slideMasters/slideMaster32.xml"/><Relationship Id="rId37" Type="http://schemas.openxmlformats.org/officeDocument/2006/relationships/slideMaster" Target="slideMasters/slideMaster37.xml"/><Relationship Id="rId40" Type="http://schemas.openxmlformats.org/officeDocument/2006/relationships/slideMaster" Target="slideMasters/slideMaster40.xml"/><Relationship Id="rId45" Type="http://schemas.openxmlformats.org/officeDocument/2006/relationships/slideMaster" Target="slideMasters/slideMaster45.xml"/><Relationship Id="rId53" Type="http://schemas.openxmlformats.org/officeDocument/2006/relationships/slideMaster" Target="slideMasters/slideMaster53.xml"/><Relationship Id="rId58" Type="http://schemas.openxmlformats.org/officeDocument/2006/relationships/slide" Target="slides/slide4.xml"/><Relationship Id="rId66" Type="http://schemas.openxmlformats.org/officeDocument/2006/relationships/slide" Target="slides/slide12.xml"/><Relationship Id="rId74" Type="http://schemas.openxmlformats.org/officeDocument/2006/relationships/slide" Target="slides/slide20.xml"/><Relationship Id="rId79" Type="http://schemas.openxmlformats.org/officeDocument/2006/relationships/slide" Target="slides/slide25.xml"/><Relationship Id="rId87" Type="http://schemas.openxmlformats.org/officeDocument/2006/relationships/slide" Target="slides/slide33.xml"/><Relationship Id="rId102" Type="http://schemas.openxmlformats.org/officeDocument/2006/relationships/slide" Target="slides/slide48.xml"/><Relationship Id="rId110" Type="http://schemas.openxmlformats.org/officeDocument/2006/relationships/presProps" Target="presProps.xml"/><Relationship Id="rId5" Type="http://schemas.openxmlformats.org/officeDocument/2006/relationships/slideMaster" Target="slideMasters/slideMaster5.xml"/><Relationship Id="rId61" Type="http://schemas.openxmlformats.org/officeDocument/2006/relationships/slide" Target="slides/slide7.xml"/><Relationship Id="rId82" Type="http://schemas.openxmlformats.org/officeDocument/2006/relationships/slide" Target="slides/slide28.xml"/><Relationship Id="rId90" Type="http://schemas.openxmlformats.org/officeDocument/2006/relationships/slide" Target="slides/slide36.xml"/><Relationship Id="rId95" Type="http://schemas.openxmlformats.org/officeDocument/2006/relationships/slide" Target="slides/slide41.xml"/><Relationship Id="rId19" Type="http://schemas.openxmlformats.org/officeDocument/2006/relationships/slideMaster" Target="slideMasters/slideMaster19.xml"/><Relationship Id="rId14" Type="http://schemas.openxmlformats.org/officeDocument/2006/relationships/slideMaster" Target="slideMasters/slideMaster14.xml"/><Relationship Id="rId22" Type="http://schemas.openxmlformats.org/officeDocument/2006/relationships/slideMaster" Target="slideMasters/slideMaster22.xml"/><Relationship Id="rId27" Type="http://schemas.openxmlformats.org/officeDocument/2006/relationships/slideMaster" Target="slideMasters/slideMaster27.xml"/><Relationship Id="rId30" Type="http://schemas.openxmlformats.org/officeDocument/2006/relationships/slideMaster" Target="slideMasters/slideMaster30.xml"/><Relationship Id="rId35" Type="http://schemas.openxmlformats.org/officeDocument/2006/relationships/slideMaster" Target="slideMasters/slideMaster35.xml"/><Relationship Id="rId43" Type="http://schemas.openxmlformats.org/officeDocument/2006/relationships/slideMaster" Target="slideMasters/slideMaster43.xml"/><Relationship Id="rId48" Type="http://schemas.openxmlformats.org/officeDocument/2006/relationships/slideMaster" Target="slideMasters/slideMaster48.xml"/><Relationship Id="rId56" Type="http://schemas.openxmlformats.org/officeDocument/2006/relationships/slide" Target="slides/slide2.xml"/><Relationship Id="rId64" Type="http://schemas.openxmlformats.org/officeDocument/2006/relationships/slide" Target="slides/slide10.xml"/><Relationship Id="rId69" Type="http://schemas.openxmlformats.org/officeDocument/2006/relationships/slide" Target="slides/slide15.xml"/><Relationship Id="rId77" Type="http://schemas.openxmlformats.org/officeDocument/2006/relationships/slide" Target="slides/slide23.xml"/><Relationship Id="rId100" Type="http://schemas.openxmlformats.org/officeDocument/2006/relationships/slide" Target="slides/slide46.xml"/><Relationship Id="rId105" Type="http://schemas.openxmlformats.org/officeDocument/2006/relationships/slide" Target="slides/slide51.xml"/><Relationship Id="rId113" Type="http://schemas.openxmlformats.org/officeDocument/2006/relationships/tableStyles" Target="tableStyles.xml"/><Relationship Id="rId8" Type="http://schemas.openxmlformats.org/officeDocument/2006/relationships/slideMaster" Target="slideMasters/slideMaster8.xml"/><Relationship Id="rId51" Type="http://schemas.openxmlformats.org/officeDocument/2006/relationships/slideMaster" Target="slideMasters/slideMaster51.xml"/><Relationship Id="rId72" Type="http://schemas.openxmlformats.org/officeDocument/2006/relationships/slide" Target="slides/slide18.xml"/><Relationship Id="rId80" Type="http://schemas.openxmlformats.org/officeDocument/2006/relationships/slide" Target="slides/slide26.xml"/><Relationship Id="rId85" Type="http://schemas.openxmlformats.org/officeDocument/2006/relationships/slide" Target="slides/slide31.xml"/><Relationship Id="rId93" Type="http://schemas.openxmlformats.org/officeDocument/2006/relationships/slide" Target="slides/slide39.xml"/><Relationship Id="rId98" Type="http://schemas.openxmlformats.org/officeDocument/2006/relationships/slide" Target="slides/slide44.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Master" Target="slideMasters/slideMaster25.xml"/><Relationship Id="rId33" Type="http://schemas.openxmlformats.org/officeDocument/2006/relationships/slideMaster" Target="slideMasters/slideMaster33.xml"/><Relationship Id="rId38" Type="http://schemas.openxmlformats.org/officeDocument/2006/relationships/slideMaster" Target="slideMasters/slideMaster38.xml"/><Relationship Id="rId46" Type="http://schemas.openxmlformats.org/officeDocument/2006/relationships/slideMaster" Target="slideMasters/slideMaster46.xml"/><Relationship Id="rId59" Type="http://schemas.openxmlformats.org/officeDocument/2006/relationships/slide" Target="slides/slide5.xml"/><Relationship Id="rId67" Type="http://schemas.openxmlformats.org/officeDocument/2006/relationships/slide" Target="slides/slide13.xml"/><Relationship Id="rId103" Type="http://schemas.openxmlformats.org/officeDocument/2006/relationships/slide" Target="slides/slide49.xml"/><Relationship Id="rId108" Type="http://schemas.openxmlformats.org/officeDocument/2006/relationships/slide" Target="slides/slide54.xml"/><Relationship Id="rId20" Type="http://schemas.openxmlformats.org/officeDocument/2006/relationships/slideMaster" Target="slideMasters/slideMaster20.xml"/><Relationship Id="rId41" Type="http://schemas.openxmlformats.org/officeDocument/2006/relationships/slideMaster" Target="slideMasters/slideMaster41.xml"/><Relationship Id="rId54" Type="http://schemas.openxmlformats.org/officeDocument/2006/relationships/slideMaster" Target="slideMasters/slideMaster54.xml"/><Relationship Id="rId62" Type="http://schemas.openxmlformats.org/officeDocument/2006/relationships/slide" Target="slides/slide8.xml"/><Relationship Id="rId70" Type="http://schemas.openxmlformats.org/officeDocument/2006/relationships/slide" Target="slides/slide16.xml"/><Relationship Id="rId75" Type="http://schemas.openxmlformats.org/officeDocument/2006/relationships/slide" Target="slides/slide21.xml"/><Relationship Id="rId83" Type="http://schemas.openxmlformats.org/officeDocument/2006/relationships/slide" Target="slides/slide29.xml"/><Relationship Id="rId88" Type="http://schemas.openxmlformats.org/officeDocument/2006/relationships/slide" Target="slides/slide34.xml"/><Relationship Id="rId91" Type="http://schemas.openxmlformats.org/officeDocument/2006/relationships/slide" Target="slides/slide37.xml"/><Relationship Id="rId96" Type="http://schemas.openxmlformats.org/officeDocument/2006/relationships/slide" Target="slides/slide42.xml"/><Relationship Id="rId11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Master" Target="slideMasters/slideMaster23.xml"/><Relationship Id="rId28" Type="http://schemas.openxmlformats.org/officeDocument/2006/relationships/slideMaster" Target="slideMasters/slideMaster28.xml"/><Relationship Id="rId36" Type="http://schemas.openxmlformats.org/officeDocument/2006/relationships/slideMaster" Target="slideMasters/slideMaster36.xml"/><Relationship Id="rId49" Type="http://schemas.openxmlformats.org/officeDocument/2006/relationships/slideMaster" Target="slideMasters/slideMaster49.xml"/><Relationship Id="rId57" Type="http://schemas.openxmlformats.org/officeDocument/2006/relationships/slide" Target="slides/slide3.xml"/><Relationship Id="rId106" Type="http://schemas.openxmlformats.org/officeDocument/2006/relationships/slide" Target="slides/slide52.xml"/><Relationship Id="rId10" Type="http://schemas.openxmlformats.org/officeDocument/2006/relationships/slideMaster" Target="slideMasters/slideMaster10.xml"/><Relationship Id="rId31" Type="http://schemas.openxmlformats.org/officeDocument/2006/relationships/slideMaster" Target="slideMasters/slideMaster31.xml"/><Relationship Id="rId44" Type="http://schemas.openxmlformats.org/officeDocument/2006/relationships/slideMaster" Target="slideMasters/slideMaster44.xml"/><Relationship Id="rId52" Type="http://schemas.openxmlformats.org/officeDocument/2006/relationships/slideMaster" Target="slideMasters/slideMaster52.xml"/><Relationship Id="rId60" Type="http://schemas.openxmlformats.org/officeDocument/2006/relationships/slide" Target="slides/slide6.xml"/><Relationship Id="rId65" Type="http://schemas.openxmlformats.org/officeDocument/2006/relationships/slide" Target="slides/slide11.xml"/><Relationship Id="rId73" Type="http://schemas.openxmlformats.org/officeDocument/2006/relationships/slide" Target="slides/slide19.xml"/><Relationship Id="rId78" Type="http://schemas.openxmlformats.org/officeDocument/2006/relationships/slide" Target="slides/slide24.xml"/><Relationship Id="rId81" Type="http://schemas.openxmlformats.org/officeDocument/2006/relationships/slide" Target="slides/slide27.xml"/><Relationship Id="rId86" Type="http://schemas.openxmlformats.org/officeDocument/2006/relationships/slide" Target="slides/slide32.xml"/><Relationship Id="rId94" Type="http://schemas.openxmlformats.org/officeDocument/2006/relationships/slide" Target="slides/slide40.xml"/><Relationship Id="rId99" Type="http://schemas.openxmlformats.org/officeDocument/2006/relationships/slide" Target="slides/slide45.xml"/><Relationship Id="rId101" Type="http://schemas.openxmlformats.org/officeDocument/2006/relationships/slide" Target="slides/slide47.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Master" Target="slideMasters/slideMaster39.xml"/><Relationship Id="rId109" Type="http://schemas.openxmlformats.org/officeDocument/2006/relationships/notesMaster" Target="notesMasters/notesMaster1.xml"/><Relationship Id="rId34" Type="http://schemas.openxmlformats.org/officeDocument/2006/relationships/slideMaster" Target="slideMasters/slideMaster34.xml"/><Relationship Id="rId50" Type="http://schemas.openxmlformats.org/officeDocument/2006/relationships/slideMaster" Target="slideMasters/slideMaster50.xml"/><Relationship Id="rId55" Type="http://schemas.openxmlformats.org/officeDocument/2006/relationships/slide" Target="slides/slide1.xml"/><Relationship Id="rId76" Type="http://schemas.openxmlformats.org/officeDocument/2006/relationships/slide" Target="slides/slide22.xml"/><Relationship Id="rId97" Type="http://schemas.openxmlformats.org/officeDocument/2006/relationships/slide" Target="slides/slide43.xml"/><Relationship Id="rId104" Type="http://schemas.openxmlformats.org/officeDocument/2006/relationships/slide" Target="slides/slide50.xml"/><Relationship Id="rId7" Type="http://schemas.openxmlformats.org/officeDocument/2006/relationships/slideMaster" Target="slideMasters/slideMaster7.xml"/><Relationship Id="rId71" Type="http://schemas.openxmlformats.org/officeDocument/2006/relationships/slide" Target="slides/slide17.xml"/><Relationship Id="rId92" Type="http://schemas.openxmlformats.org/officeDocument/2006/relationships/slide" Target="slides/slide3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18E97ED-CB7B-415F-91B1-23D8E6B0DA28}"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IE"/>
        </a:p>
      </dgm:t>
    </dgm:pt>
    <dgm:pt modelId="{04854EF4-99A3-4747-A76C-2B3D0EB1C94D}">
      <dgm:prSet phldrT="[Text]"/>
      <dgm:spPr/>
      <dgm:t>
        <a:bodyPr/>
        <a:lstStyle/>
        <a:p>
          <a:r>
            <a:rPr lang="en-IE" dirty="0" smtClean="0"/>
            <a:t>Great Art</a:t>
          </a:r>
          <a:endParaRPr lang="en-IE" dirty="0"/>
        </a:p>
      </dgm:t>
    </dgm:pt>
    <dgm:pt modelId="{840BB1F8-CED8-4820-9119-1135E1F2EE75}" type="parTrans" cxnId="{A5716BB4-8E16-40E7-847B-C27ED0E78CFC}">
      <dgm:prSet/>
      <dgm:spPr/>
      <dgm:t>
        <a:bodyPr/>
        <a:lstStyle/>
        <a:p>
          <a:endParaRPr lang="en-IE"/>
        </a:p>
      </dgm:t>
    </dgm:pt>
    <dgm:pt modelId="{17097797-DF8E-4F9D-907E-C175853427E0}" type="sibTrans" cxnId="{A5716BB4-8E16-40E7-847B-C27ED0E78CFC}">
      <dgm:prSet/>
      <dgm:spPr/>
      <dgm:t>
        <a:bodyPr/>
        <a:lstStyle/>
        <a:p>
          <a:endParaRPr lang="en-IE"/>
        </a:p>
      </dgm:t>
    </dgm:pt>
    <dgm:pt modelId="{FA63BC10-A96C-4B2C-A974-7FE265A06840}">
      <dgm:prSet phldrT="[Text]"/>
      <dgm:spPr/>
      <dgm:t>
        <a:bodyPr/>
        <a:lstStyle/>
        <a:p>
          <a:r>
            <a:rPr lang="en-IE" dirty="0" smtClean="0"/>
            <a:t>Marketing</a:t>
          </a:r>
          <a:endParaRPr lang="en-IE" dirty="0"/>
        </a:p>
      </dgm:t>
    </dgm:pt>
    <dgm:pt modelId="{A45A1CC1-6565-4715-A119-51B19F95816D}" type="parTrans" cxnId="{BE21B841-FB8C-4862-83E5-C5C5A5BE0F6D}">
      <dgm:prSet/>
      <dgm:spPr/>
      <dgm:t>
        <a:bodyPr/>
        <a:lstStyle/>
        <a:p>
          <a:endParaRPr lang="en-IE"/>
        </a:p>
      </dgm:t>
    </dgm:pt>
    <dgm:pt modelId="{63E5229B-6F0D-44DE-83A8-9F20A17DB549}" type="sibTrans" cxnId="{BE21B841-FB8C-4862-83E5-C5C5A5BE0F6D}">
      <dgm:prSet/>
      <dgm:spPr/>
      <dgm:t>
        <a:bodyPr/>
        <a:lstStyle/>
        <a:p>
          <a:endParaRPr lang="en-IE"/>
        </a:p>
      </dgm:t>
    </dgm:pt>
    <dgm:pt modelId="{843603E4-5B32-4D10-AE60-0FB7D098E8CC}">
      <dgm:prSet phldrT="[Text]"/>
      <dgm:spPr/>
      <dgm:t>
        <a:bodyPr/>
        <a:lstStyle/>
        <a:p>
          <a:r>
            <a:rPr lang="en-IE" dirty="0" smtClean="0"/>
            <a:t>Family</a:t>
          </a:r>
          <a:endParaRPr lang="en-IE" dirty="0"/>
        </a:p>
      </dgm:t>
    </dgm:pt>
    <dgm:pt modelId="{D7DB04B4-7349-46B2-B030-85397DF7788D}" type="parTrans" cxnId="{5CEC57A8-B465-4AA5-9631-3B449CD67E0F}">
      <dgm:prSet/>
      <dgm:spPr/>
      <dgm:t>
        <a:bodyPr/>
        <a:lstStyle/>
        <a:p>
          <a:endParaRPr lang="en-IE"/>
        </a:p>
      </dgm:t>
    </dgm:pt>
    <dgm:pt modelId="{25E42504-209F-4548-80EE-08912726D418}" type="sibTrans" cxnId="{5CEC57A8-B465-4AA5-9631-3B449CD67E0F}">
      <dgm:prSet/>
      <dgm:spPr/>
      <dgm:t>
        <a:bodyPr/>
        <a:lstStyle/>
        <a:p>
          <a:endParaRPr lang="en-IE"/>
        </a:p>
      </dgm:t>
    </dgm:pt>
    <dgm:pt modelId="{0FCB804B-6C95-465F-AB0D-3C5FFBFEF2DF}">
      <dgm:prSet phldrT="[Text]"/>
      <dgm:spPr/>
      <dgm:t>
        <a:bodyPr/>
        <a:lstStyle/>
        <a:p>
          <a:r>
            <a:rPr lang="en-IE" dirty="0" smtClean="0"/>
            <a:t>Revenue</a:t>
          </a:r>
          <a:endParaRPr lang="en-IE" dirty="0"/>
        </a:p>
      </dgm:t>
    </dgm:pt>
    <dgm:pt modelId="{CE573888-402C-4771-8D9E-567B7E5DFBD9}" type="parTrans" cxnId="{3B0F96BC-65AC-40E0-8FAF-9E311B35CC05}">
      <dgm:prSet/>
      <dgm:spPr/>
      <dgm:t>
        <a:bodyPr/>
        <a:lstStyle/>
        <a:p>
          <a:endParaRPr lang="en-IE"/>
        </a:p>
      </dgm:t>
    </dgm:pt>
    <dgm:pt modelId="{EA9EC412-0003-485E-9917-D73D7B29FB0A}" type="sibTrans" cxnId="{3B0F96BC-65AC-40E0-8FAF-9E311B35CC05}">
      <dgm:prSet/>
      <dgm:spPr/>
      <dgm:t>
        <a:bodyPr/>
        <a:lstStyle/>
        <a:p>
          <a:endParaRPr lang="en-IE"/>
        </a:p>
      </dgm:t>
    </dgm:pt>
    <dgm:pt modelId="{CB7EB646-F48B-48FE-AF6F-8EA81A387929}">
      <dgm:prSet phldrT="[Text]"/>
      <dgm:spPr/>
      <dgm:t>
        <a:bodyPr/>
        <a:lstStyle/>
        <a:p>
          <a:r>
            <a:rPr lang="en-IE" dirty="0" smtClean="0"/>
            <a:t>Abbey Theatre</a:t>
          </a:r>
          <a:endParaRPr lang="en-IE" dirty="0"/>
        </a:p>
      </dgm:t>
    </dgm:pt>
    <dgm:pt modelId="{E8F6D96B-8871-4799-8C19-67E031AA24EA}" type="sibTrans" cxnId="{B67A3A9F-5867-4BCC-AD45-6CDAD25FBAAE}">
      <dgm:prSet/>
      <dgm:spPr/>
      <dgm:t>
        <a:bodyPr/>
        <a:lstStyle/>
        <a:p>
          <a:endParaRPr lang="en-IE"/>
        </a:p>
      </dgm:t>
    </dgm:pt>
    <dgm:pt modelId="{59EF4BB7-E8AA-44A3-9D8F-5ABC3CDB2B10}" type="parTrans" cxnId="{B67A3A9F-5867-4BCC-AD45-6CDAD25FBAAE}">
      <dgm:prSet/>
      <dgm:spPr/>
      <dgm:t>
        <a:bodyPr/>
        <a:lstStyle/>
        <a:p>
          <a:endParaRPr lang="en-IE"/>
        </a:p>
      </dgm:t>
    </dgm:pt>
    <dgm:pt modelId="{BD930A3A-66BD-418E-AC96-272E973054C2}" type="pres">
      <dgm:prSet presAssocID="{C18E97ED-CB7B-415F-91B1-23D8E6B0DA28}" presName="Name0" presStyleCnt="0">
        <dgm:presLayoutVars>
          <dgm:chMax val="1"/>
          <dgm:dir/>
          <dgm:animLvl val="ctr"/>
          <dgm:resizeHandles val="exact"/>
        </dgm:presLayoutVars>
      </dgm:prSet>
      <dgm:spPr/>
      <dgm:t>
        <a:bodyPr/>
        <a:lstStyle/>
        <a:p>
          <a:endParaRPr lang="en-IE"/>
        </a:p>
      </dgm:t>
    </dgm:pt>
    <dgm:pt modelId="{3EBDF4C5-AA6B-4DF1-8257-FA0D6C47B940}" type="pres">
      <dgm:prSet presAssocID="{CB7EB646-F48B-48FE-AF6F-8EA81A387929}" presName="centerShape" presStyleLbl="node0" presStyleIdx="0" presStyleCnt="1"/>
      <dgm:spPr/>
      <dgm:t>
        <a:bodyPr/>
        <a:lstStyle/>
        <a:p>
          <a:endParaRPr lang="en-IE"/>
        </a:p>
      </dgm:t>
    </dgm:pt>
    <dgm:pt modelId="{777D2525-0C0F-46BA-898D-3266C918CD79}" type="pres">
      <dgm:prSet presAssocID="{04854EF4-99A3-4747-A76C-2B3D0EB1C94D}" presName="node" presStyleLbl="node1" presStyleIdx="0" presStyleCnt="4">
        <dgm:presLayoutVars>
          <dgm:bulletEnabled val="1"/>
        </dgm:presLayoutVars>
      </dgm:prSet>
      <dgm:spPr/>
      <dgm:t>
        <a:bodyPr/>
        <a:lstStyle/>
        <a:p>
          <a:endParaRPr lang="en-IE"/>
        </a:p>
      </dgm:t>
    </dgm:pt>
    <dgm:pt modelId="{0C7EBCE7-A90F-499D-B4CB-07875476C530}" type="pres">
      <dgm:prSet presAssocID="{04854EF4-99A3-4747-A76C-2B3D0EB1C94D}" presName="dummy" presStyleCnt="0"/>
      <dgm:spPr/>
    </dgm:pt>
    <dgm:pt modelId="{E3EB5554-AE67-42B4-9577-384D43BEEFB1}" type="pres">
      <dgm:prSet presAssocID="{17097797-DF8E-4F9D-907E-C175853427E0}" presName="sibTrans" presStyleLbl="sibTrans2D1" presStyleIdx="0" presStyleCnt="4"/>
      <dgm:spPr/>
      <dgm:t>
        <a:bodyPr/>
        <a:lstStyle/>
        <a:p>
          <a:endParaRPr lang="en-IE"/>
        </a:p>
      </dgm:t>
    </dgm:pt>
    <dgm:pt modelId="{BC014C24-EBD1-40CA-96ED-BAB023D59C77}" type="pres">
      <dgm:prSet presAssocID="{FA63BC10-A96C-4B2C-A974-7FE265A06840}" presName="node" presStyleLbl="node1" presStyleIdx="1" presStyleCnt="4">
        <dgm:presLayoutVars>
          <dgm:bulletEnabled val="1"/>
        </dgm:presLayoutVars>
      </dgm:prSet>
      <dgm:spPr/>
      <dgm:t>
        <a:bodyPr/>
        <a:lstStyle/>
        <a:p>
          <a:endParaRPr lang="en-IE"/>
        </a:p>
      </dgm:t>
    </dgm:pt>
    <dgm:pt modelId="{193EB76D-AE14-4C75-B343-E207D50342C4}" type="pres">
      <dgm:prSet presAssocID="{FA63BC10-A96C-4B2C-A974-7FE265A06840}" presName="dummy" presStyleCnt="0"/>
      <dgm:spPr/>
    </dgm:pt>
    <dgm:pt modelId="{25306671-D236-4B6A-893D-FC3DE22BCC3B}" type="pres">
      <dgm:prSet presAssocID="{63E5229B-6F0D-44DE-83A8-9F20A17DB549}" presName="sibTrans" presStyleLbl="sibTrans2D1" presStyleIdx="1" presStyleCnt="4"/>
      <dgm:spPr/>
      <dgm:t>
        <a:bodyPr/>
        <a:lstStyle/>
        <a:p>
          <a:endParaRPr lang="en-IE"/>
        </a:p>
      </dgm:t>
    </dgm:pt>
    <dgm:pt modelId="{5549C8B9-11FD-455C-B9CB-FDD5DBB06F49}" type="pres">
      <dgm:prSet presAssocID="{843603E4-5B32-4D10-AE60-0FB7D098E8CC}" presName="node" presStyleLbl="node1" presStyleIdx="2" presStyleCnt="4">
        <dgm:presLayoutVars>
          <dgm:bulletEnabled val="1"/>
        </dgm:presLayoutVars>
      </dgm:prSet>
      <dgm:spPr/>
      <dgm:t>
        <a:bodyPr/>
        <a:lstStyle/>
        <a:p>
          <a:endParaRPr lang="en-IE"/>
        </a:p>
      </dgm:t>
    </dgm:pt>
    <dgm:pt modelId="{F93EFC1A-6C5C-493F-ABDB-C9D15A6D09EE}" type="pres">
      <dgm:prSet presAssocID="{843603E4-5B32-4D10-AE60-0FB7D098E8CC}" presName="dummy" presStyleCnt="0"/>
      <dgm:spPr/>
    </dgm:pt>
    <dgm:pt modelId="{C11BDAE0-308B-4842-B3A3-C0AA86A3FCCF}" type="pres">
      <dgm:prSet presAssocID="{25E42504-209F-4548-80EE-08912726D418}" presName="sibTrans" presStyleLbl="sibTrans2D1" presStyleIdx="2" presStyleCnt="4"/>
      <dgm:spPr/>
      <dgm:t>
        <a:bodyPr/>
        <a:lstStyle/>
        <a:p>
          <a:endParaRPr lang="en-IE"/>
        </a:p>
      </dgm:t>
    </dgm:pt>
    <dgm:pt modelId="{8649E78B-918C-433F-867D-341E97F75386}" type="pres">
      <dgm:prSet presAssocID="{0FCB804B-6C95-465F-AB0D-3C5FFBFEF2DF}" presName="node" presStyleLbl="node1" presStyleIdx="3" presStyleCnt="4">
        <dgm:presLayoutVars>
          <dgm:bulletEnabled val="1"/>
        </dgm:presLayoutVars>
      </dgm:prSet>
      <dgm:spPr/>
      <dgm:t>
        <a:bodyPr/>
        <a:lstStyle/>
        <a:p>
          <a:endParaRPr lang="en-IE"/>
        </a:p>
      </dgm:t>
    </dgm:pt>
    <dgm:pt modelId="{3EF26B96-18CE-4386-ACB6-41824774D5D3}" type="pres">
      <dgm:prSet presAssocID="{0FCB804B-6C95-465F-AB0D-3C5FFBFEF2DF}" presName="dummy" presStyleCnt="0"/>
      <dgm:spPr/>
    </dgm:pt>
    <dgm:pt modelId="{A455B358-820B-44B6-89B8-AD26807AEBE9}" type="pres">
      <dgm:prSet presAssocID="{EA9EC412-0003-485E-9917-D73D7B29FB0A}" presName="sibTrans" presStyleLbl="sibTrans2D1" presStyleIdx="3" presStyleCnt="4"/>
      <dgm:spPr/>
      <dgm:t>
        <a:bodyPr/>
        <a:lstStyle/>
        <a:p>
          <a:endParaRPr lang="en-IE"/>
        </a:p>
      </dgm:t>
    </dgm:pt>
  </dgm:ptLst>
  <dgm:cxnLst>
    <dgm:cxn modelId="{BE21B841-FB8C-4862-83E5-C5C5A5BE0F6D}" srcId="{CB7EB646-F48B-48FE-AF6F-8EA81A387929}" destId="{FA63BC10-A96C-4B2C-A974-7FE265A06840}" srcOrd="1" destOrd="0" parTransId="{A45A1CC1-6565-4715-A119-51B19F95816D}" sibTransId="{63E5229B-6F0D-44DE-83A8-9F20A17DB549}"/>
    <dgm:cxn modelId="{7F01B3C7-E2A3-4FB1-958E-7D2D1418DA05}" type="presOf" srcId="{17097797-DF8E-4F9D-907E-C175853427E0}" destId="{E3EB5554-AE67-42B4-9577-384D43BEEFB1}" srcOrd="0" destOrd="0" presId="urn:microsoft.com/office/officeart/2005/8/layout/radial6"/>
    <dgm:cxn modelId="{4DE99F74-CD22-425F-B10C-AC4251CD0754}" type="presOf" srcId="{04854EF4-99A3-4747-A76C-2B3D0EB1C94D}" destId="{777D2525-0C0F-46BA-898D-3266C918CD79}" srcOrd="0" destOrd="0" presId="urn:microsoft.com/office/officeart/2005/8/layout/radial6"/>
    <dgm:cxn modelId="{C0F983FE-30A2-44EA-8101-34F25077D33D}" type="presOf" srcId="{63E5229B-6F0D-44DE-83A8-9F20A17DB549}" destId="{25306671-D236-4B6A-893D-FC3DE22BCC3B}" srcOrd="0" destOrd="0" presId="urn:microsoft.com/office/officeart/2005/8/layout/radial6"/>
    <dgm:cxn modelId="{AAB2D419-2492-40CA-A931-0B19AFB6C150}" type="presOf" srcId="{0FCB804B-6C95-465F-AB0D-3C5FFBFEF2DF}" destId="{8649E78B-918C-433F-867D-341E97F75386}" srcOrd="0" destOrd="0" presId="urn:microsoft.com/office/officeart/2005/8/layout/radial6"/>
    <dgm:cxn modelId="{B67A3A9F-5867-4BCC-AD45-6CDAD25FBAAE}" srcId="{C18E97ED-CB7B-415F-91B1-23D8E6B0DA28}" destId="{CB7EB646-F48B-48FE-AF6F-8EA81A387929}" srcOrd="0" destOrd="0" parTransId="{59EF4BB7-E8AA-44A3-9D8F-5ABC3CDB2B10}" sibTransId="{E8F6D96B-8871-4799-8C19-67E031AA24EA}"/>
    <dgm:cxn modelId="{A1197550-FF50-47F9-923D-A37C3986444B}" type="presOf" srcId="{CB7EB646-F48B-48FE-AF6F-8EA81A387929}" destId="{3EBDF4C5-AA6B-4DF1-8257-FA0D6C47B940}" srcOrd="0" destOrd="0" presId="urn:microsoft.com/office/officeart/2005/8/layout/radial6"/>
    <dgm:cxn modelId="{A5716BB4-8E16-40E7-847B-C27ED0E78CFC}" srcId="{CB7EB646-F48B-48FE-AF6F-8EA81A387929}" destId="{04854EF4-99A3-4747-A76C-2B3D0EB1C94D}" srcOrd="0" destOrd="0" parTransId="{840BB1F8-CED8-4820-9119-1135E1F2EE75}" sibTransId="{17097797-DF8E-4F9D-907E-C175853427E0}"/>
    <dgm:cxn modelId="{3B0F96BC-65AC-40E0-8FAF-9E311B35CC05}" srcId="{CB7EB646-F48B-48FE-AF6F-8EA81A387929}" destId="{0FCB804B-6C95-465F-AB0D-3C5FFBFEF2DF}" srcOrd="3" destOrd="0" parTransId="{CE573888-402C-4771-8D9E-567B7E5DFBD9}" sibTransId="{EA9EC412-0003-485E-9917-D73D7B29FB0A}"/>
    <dgm:cxn modelId="{5CEC57A8-B465-4AA5-9631-3B449CD67E0F}" srcId="{CB7EB646-F48B-48FE-AF6F-8EA81A387929}" destId="{843603E4-5B32-4D10-AE60-0FB7D098E8CC}" srcOrd="2" destOrd="0" parTransId="{D7DB04B4-7349-46B2-B030-85397DF7788D}" sibTransId="{25E42504-209F-4548-80EE-08912726D418}"/>
    <dgm:cxn modelId="{1F76A1DE-4B2C-4FA1-A83A-97F7CCC46BFC}" type="presOf" srcId="{25E42504-209F-4548-80EE-08912726D418}" destId="{C11BDAE0-308B-4842-B3A3-C0AA86A3FCCF}" srcOrd="0" destOrd="0" presId="urn:microsoft.com/office/officeart/2005/8/layout/radial6"/>
    <dgm:cxn modelId="{74A52A7F-2693-4FA9-B101-AEF0735B8F03}" type="presOf" srcId="{EA9EC412-0003-485E-9917-D73D7B29FB0A}" destId="{A455B358-820B-44B6-89B8-AD26807AEBE9}" srcOrd="0" destOrd="0" presId="urn:microsoft.com/office/officeart/2005/8/layout/radial6"/>
    <dgm:cxn modelId="{B9222F52-4AE6-48A1-B8A9-33AA5BF66D4A}" type="presOf" srcId="{FA63BC10-A96C-4B2C-A974-7FE265A06840}" destId="{BC014C24-EBD1-40CA-96ED-BAB023D59C77}" srcOrd="0" destOrd="0" presId="urn:microsoft.com/office/officeart/2005/8/layout/radial6"/>
    <dgm:cxn modelId="{83E31792-F3DD-4176-8F7E-14C2BDADC2F2}" type="presOf" srcId="{C18E97ED-CB7B-415F-91B1-23D8E6B0DA28}" destId="{BD930A3A-66BD-418E-AC96-272E973054C2}" srcOrd="0" destOrd="0" presId="urn:microsoft.com/office/officeart/2005/8/layout/radial6"/>
    <dgm:cxn modelId="{81632332-3B46-4CA0-90C4-397773322D58}" type="presOf" srcId="{843603E4-5B32-4D10-AE60-0FB7D098E8CC}" destId="{5549C8B9-11FD-455C-B9CB-FDD5DBB06F49}" srcOrd="0" destOrd="0" presId="urn:microsoft.com/office/officeart/2005/8/layout/radial6"/>
    <dgm:cxn modelId="{98927151-F0BB-4C8C-B580-99CA7D4DC498}" type="presParOf" srcId="{BD930A3A-66BD-418E-AC96-272E973054C2}" destId="{3EBDF4C5-AA6B-4DF1-8257-FA0D6C47B940}" srcOrd="0" destOrd="0" presId="urn:microsoft.com/office/officeart/2005/8/layout/radial6"/>
    <dgm:cxn modelId="{83D3BC3C-3473-4B18-BBDE-1B89A43932AA}" type="presParOf" srcId="{BD930A3A-66BD-418E-AC96-272E973054C2}" destId="{777D2525-0C0F-46BA-898D-3266C918CD79}" srcOrd="1" destOrd="0" presId="urn:microsoft.com/office/officeart/2005/8/layout/radial6"/>
    <dgm:cxn modelId="{99455DA2-84D7-4D1E-82B7-69D6824BB833}" type="presParOf" srcId="{BD930A3A-66BD-418E-AC96-272E973054C2}" destId="{0C7EBCE7-A90F-499D-B4CB-07875476C530}" srcOrd="2" destOrd="0" presId="urn:microsoft.com/office/officeart/2005/8/layout/radial6"/>
    <dgm:cxn modelId="{8892F2AF-3ADB-40E8-8EEB-2E213C12146C}" type="presParOf" srcId="{BD930A3A-66BD-418E-AC96-272E973054C2}" destId="{E3EB5554-AE67-42B4-9577-384D43BEEFB1}" srcOrd="3" destOrd="0" presId="urn:microsoft.com/office/officeart/2005/8/layout/radial6"/>
    <dgm:cxn modelId="{48F258F1-579F-4F4E-A254-8851B7D992A4}" type="presParOf" srcId="{BD930A3A-66BD-418E-AC96-272E973054C2}" destId="{BC014C24-EBD1-40CA-96ED-BAB023D59C77}" srcOrd="4" destOrd="0" presId="urn:microsoft.com/office/officeart/2005/8/layout/radial6"/>
    <dgm:cxn modelId="{BEBC8FEA-F912-44D4-BFA7-CBD8D8B5B239}" type="presParOf" srcId="{BD930A3A-66BD-418E-AC96-272E973054C2}" destId="{193EB76D-AE14-4C75-B343-E207D50342C4}" srcOrd="5" destOrd="0" presId="urn:microsoft.com/office/officeart/2005/8/layout/radial6"/>
    <dgm:cxn modelId="{61E1107D-3561-494F-8E82-877F76FD565E}" type="presParOf" srcId="{BD930A3A-66BD-418E-AC96-272E973054C2}" destId="{25306671-D236-4B6A-893D-FC3DE22BCC3B}" srcOrd="6" destOrd="0" presId="urn:microsoft.com/office/officeart/2005/8/layout/radial6"/>
    <dgm:cxn modelId="{ABAF67FB-B854-4214-A9F4-4C6FD4B5DD90}" type="presParOf" srcId="{BD930A3A-66BD-418E-AC96-272E973054C2}" destId="{5549C8B9-11FD-455C-B9CB-FDD5DBB06F49}" srcOrd="7" destOrd="0" presId="urn:microsoft.com/office/officeart/2005/8/layout/radial6"/>
    <dgm:cxn modelId="{EF7D47C9-1090-472D-95C1-3340A782ED21}" type="presParOf" srcId="{BD930A3A-66BD-418E-AC96-272E973054C2}" destId="{F93EFC1A-6C5C-493F-ABDB-C9D15A6D09EE}" srcOrd="8" destOrd="0" presId="urn:microsoft.com/office/officeart/2005/8/layout/radial6"/>
    <dgm:cxn modelId="{298C168D-B221-4C7C-AEB8-03F5938B7CB7}" type="presParOf" srcId="{BD930A3A-66BD-418E-AC96-272E973054C2}" destId="{C11BDAE0-308B-4842-B3A3-C0AA86A3FCCF}" srcOrd="9" destOrd="0" presId="urn:microsoft.com/office/officeart/2005/8/layout/radial6"/>
    <dgm:cxn modelId="{42606D3F-AE8A-482C-BC46-5EFA29016204}" type="presParOf" srcId="{BD930A3A-66BD-418E-AC96-272E973054C2}" destId="{8649E78B-918C-433F-867D-341E97F75386}" srcOrd="10" destOrd="0" presId="urn:microsoft.com/office/officeart/2005/8/layout/radial6"/>
    <dgm:cxn modelId="{0D656EF4-05D9-4D02-B0EC-AC93F71CC95A}" type="presParOf" srcId="{BD930A3A-66BD-418E-AC96-272E973054C2}" destId="{3EF26B96-18CE-4386-ACB6-41824774D5D3}" srcOrd="11" destOrd="0" presId="urn:microsoft.com/office/officeart/2005/8/layout/radial6"/>
    <dgm:cxn modelId="{C62E8F21-E6A1-4B41-9F4A-1D43DFFC1E4C}" type="presParOf" srcId="{BD930A3A-66BD-418E-AC96-272E973054C2}" destId="{A455B358-820B-44B6-89B8-AD26807AEBE9}" srcOrd="12"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F2CB0C9-3FE3-4634-8D07-ABCD8AE43D4A}" type="doc">
      <dgm:prSet loTypeId="urn:microsoft.com/office/officeart/2005/8/layout/venn1" loCatId="relationship" qsTypeId="urn:microsoft.com/office/officeart/2005/8/quickstyle/simple1" qsCatId="simple" csTypeId="urn:microsoft.com/office/officeart/2005/8/colors/accent1_2" csCatId="accent1"/>
      <dgm:spPr/>
      <dgm:t>
        <a:bodyPr/>
        <a:lstStyle/>
        <a:p>
          <a:endParaRPr lang="en-GB"/>
        </a:p>
      </dgm:t>
    </dgm:pt>
    <dgm:pt modelId="{D041EC28-D118-4166-A87B-3F06704D62B4}" type="pres">
      <dgm:prSet presAssocID="{3F2CB0C9-3FE3-4634-8D07-ABCD8AE43D4A}" presName="compositeShape" presStyleCnt="0">
        <dgm:presLayoutVars>
          <dgm:chMax val="7"/>
          <dgm:dir/>
          <dgm:resizeHandles val="exact"/>
        </dgm:presLayoutVars>
      </dgm:prSet>
      <dgm:spPr/>
      <dgm:t>
        <a:bodyPr/>
        <a:lstStyle/>
        <a:p>
          <a:endParaRPr lang="en-GB"/>
        </a:p>
      </dgm:t>
    </dgm:pt>
  </dgm:ptLst>
  <dgm:cxnLst>
    <dgm:cxn modelId="{492313E9-466F-4C40-A96B-87850AB68C3C}" type="presOf" srcId="{3F2CB0C9-3FE3-4634-8D07-ABCD8AE43D4A}" destId="{D041EC28-D118-4166-A87B-3F06704D62B4}" srcOrd="0" destOrd="0" presId="urn:microsoft.com/office/officeart/2005/8/layout/venn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55B358-820B-44B6-89B8-AD26807AEBE9}">
      <dsp:nvSpPr>
        <dsp:cNvPr id="0" name=""/>
        <dsp:cNvSpPr/>
      </dsp:nvSpPr>
      <dsp:spPr>
        <a:xfrm>
          <a:off x="2069691" y="545691"/>
          <a:ext cx="3633017" cy="3633017"/>
        </a:xfrm>
        <a:prstGeom prst="blockArc">
          <a:avLst>
            <a:gd name="adj1" fmla="val 10800000"/>
            <a:gd name="adj2" fmla="val 16200000"/>
            <a:gd name="adj3" fmla="val 4644"/>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11BDAE0-308B-4842-B3A3-C0AA86A3FCCF}">
      <dsp:nvSpPr>
        <dsp:cNvPr id="0" name=""/>
        <dsp:cNvSpPr/>
      </dsp:nvSpPr>
      <dsp:spPr>
        <a:xfrm>
          <a:off x="2069691" y="545691"/>
          <a:ext cx="3633017" cy="3633017"/>
        </a:xfrm>
        <a:prstGeom prst="blockArc">
          <a:avLst>
            <a:gd name="adj1" fmla="val 5400000"/>
            <a:gd name="adj2" fmla="val 10800000"/>
            <a:gd name="adj3" fmla="val 4644"/>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5306671-D236-4B6A-893D-FC3DE22BCC3B}">
      <dsp:nvSpPr>
        <dsp:cNvPr id="0" name=""/>
        <dsp:cNvSpPr/>
      </dsp:nvSpPr>
      <dsp:spPr>
        <a:xfrm>
          <a:off x="2069691" y="545691"/>
          <a:ext cx="3633017" cy="3633017"/>
        </a:xfrm>
        <a:prstGeom prst="blockArc">
          <a:avLst>
            <a:gd name="adj1" fmla="val 0"/>
            <a:gd name="adj2" fmla="val 5400000"/>
            <a:gd name="adj3" fmla="val 4644"/>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3EB5554-AE67-42B4-9577-384D43BEEFB1}">
      <dsp:nvSpPr>
        <dsp:cNvPr id="0" name=""/>
        <dsp:cNvSpPr/>
      </dsp:nvSpPr>
      <dsp:spPr>
        <a:xfrm>
          <a:off x="2069691" y="545691"/>
          <a:ext cx="3633017" cy="3633017"/>
        </a:xfrm>
        <a:prstGeom prst="blockArc">
          <a:avLst>
            <a:gd name="adj1" fmla="val 16200000"/>
            <a:gd name="adj2" fmla="val 0"/>
            <a:gd name="adj3" fmla="val 4644"/>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EBDF4C5-AA6B-4DF1-8257-FA0D6C47B940}">
      <dsp:nvSpPr>
        <dsp:cNvPr id="0" name=""/>
        <dsp:cNvSpPr/>
      </dsp:nvSpPr>
      <dsp:spPr>
        <a:xfrm>
          <a:off x="3049376" y="1525376"/>
          <a:ext cx="1673646" cy="1673646"/>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r>
            <a:rPr lang="en-IE" sz="2500" kern="1200" dirty="0" smtClean="0"/>
            <a:t>Abbey Theatre</a:t>
          </a:r>
          <a:endParaRPr lang="en-IE" sz="2500" kern="1200" dirty="0"/>
        </a:p>
      </dsp:txBody>
      <dsp:txXfrm>
        <a:off x="3294476" y="1770476"/>
        <a:ext cx="1183446" cy="1183446"/>
      </dsp:txXfrm>
    </dsp:sp>
    <dsp:sp modelId="{777D2525-0C0F-46BA-898D-3266C918CD79}">
      <dsp:nvSpPr>
        <dsp:cNvPr id="0" name=""/>
        <dsp:cNvSpPr/>
      </dsp:nvSpPr>
      <dsp:spPr>
        <a:xfrm>
          <a:off x="3300423" y="2091"/>
          <a:ext cx="1171552" cy="1171552"/>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IE" sz="1300" kern="1200" dirty="0" smtClean="0"/>
            <a:t>Great Art</a:t>
          </a:r>
          <a:endParaRPr lang="en-IE" sz="1300" kern="1200" dirty="0"/>
        </a:p>
      </dsp:txBody>
      <dsp:txXfrm>
        <a:off x="3471993" y="173661"/>
        <a:ext cx="828412" cy="828412"/>
      </dsp:txXfrm>
    </dsp:sp>
    <dsp:sp modelId="{BC014C24-EBD1-40CA-96ED-BAB023D59C77}">
      <dsp:nvSpPr>
        <dsp:cNvPr id="0" name=""/>
        <dsp:cNvSpPr/>
      </dsp:nvSpPr>
      <dsp:spPr>
        <a:xfrm>
          <a:off x="5074756" y="1776423"/>
          <a:ext cx="1171552" cy="1171552"/>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IE" sz="1300" kern="1200" dirty="0" smtClean="0"/>
            <a:t>Marketing</a:t>
          </a:r>
          <a:endParaRPr lang="en-IE" sz="1300" kern="1200" dirty="0"/>
        </a:p>
      </dsp:txBody>
      <dsp:txXfrm>
        <a:off x="5246326" y="1947993"/>
        <a:ext cx="828412" cy="828412"/>
      </dsp:txXfrm>
    </dsp:sp>
    <dsp:sp modelId="{5549C8B9-11FD-455C-B9CB-FDD5DBB06F49}">
      <dsp:nvSpPr>
        <dsp:cNvPr id="0" name=""/>
        <dsp:cNvSpPr/>
      </dsp:nvSpPr>
      <dsp:spPr>
        <a:xfrm>
          <a:off x="3300423" y="3550756"/>
          <a:ext cx="1171552" cy="1171552"/>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IE" sz="1300" kern="1200" dirty="0" smtClean="0"/>
            <a:t>Family</a:t>
          </a:r>
          <a:endParaRPr lang="en-IE" sz="1300" kern="1200" dirty="0"/>
        </a:p>
      </dsp:txBody>
      <dsp:txXfrm>
        <a:off x="3471993" y="3722326"/>
        <a:ext cx="828412" cy="828412"/>
      </dsp:txXfrm>
    </dsp:sp>
    <dsp:sp modelId="{8649E78B-918C-433F-867D-341E97F75386}">
      <dsp:nvSpPr>
        <dsp:cNvPr id="0" name=""/>
        <dsp:cNvSpPr/>
      </dsp:nvSpPr>
      <dsp:spPr>
        <a:xfrm>
          <a:off x="1526091" y="1776423"/>
          <a:ext cx="1171552" cy="1171552"/>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IE" sz="1300" kern="1200" dirty="0" smtClean="0"/>
            <a:t>Revenue</a:t>
          </a:r>
          <a:endParaRPr lang="en-IE" sz="1300" kern="1200" dirty="0"/>
        </a:p>
      </dsp:txBody>
      <dsp:txXfrm>
        <a:off x="1697661" y="1947993"/>
        <a:ext cx="828412" cy="8284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BAB9B1A-5743-4133-B739-B0C325B45BEF}" type="datetimeFigureOut">
              <a:rPr lang="en-IE" smtClean="0"/>
              <a:t>13/11/2016</a:t>
            </a:fld>
            <a:endParaRPr lang="en-IE"/>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I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72BF0C-A5D0-4001-A1B3-477D6A53F574}" type="slidenum">
              <a:rPr lang="en-IE" smtClean="0"/>
              <a:t>‹#›</a:t>
            </a:fld>
            <a:endParaRPr lang="en-IE"/>
          </a:p>
        </p:txBody>
      </p:sp>
    </p:spTree>
    <p:extLst>
      <p:ext uri="{BB962C8B-B14F-4D97-AF65-F5344CB8AC3E}">
        <p14:creationId xmlns:p14="http://schemas.microsoft.com/office/powerpoint/2010/main" val="32609849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Welcome</a:t>
            </a:r>
            <a:endParaRPr lang="en-US" dirty="0"/>
          </a:p>
        </p:txBody>
      </p:sp>
      <p:sp>
        <p:nvSpPr>
          <p:cNvPr id="4" name="Slide Number Placeholder 3"/>
          <p:cNvSpPr>
            <a:spLocks noGrp="1"/>
          </p:cNvSpPr>
          <p:nvPr>
            <p:ph type="sldNum" sz="quarter" idx="10"/>
          </p:nvPr>
        </p:nvSpPr>
        <p:spPr/>
        <p:txBody>
          <a:bodyPr/>
          <a:lstStyle/>
          <a:p>
            <a:pPr defTabSz="914400">
              <a:defRPr/>
            </a:pPr>
            <a:fld id="{07AEDEC6-D07E-4D36-A7EB-AB06A8A3C0DE}" type="slidenum">
              <a:rPr lang="en-US" smtClean="0">
                <a:solidFill>
                  <a:prstClr val="black"/>
                </a:solidFill>
              </a:rPr>
              <a:pPr defTabSz="914400">
                <a:defRPr/>
              </a:pPr>
              <a:t>1</a:t>
            </a:fld>
            <a:endParaRPr lang="en-US">
              <a:solidFill>
                <a:prstClr val="black"/>
              </a:solidFill>
            </a:endParaRPr>
          </a:p>
        </p:txBody>
      </p:sp>
    </p:spTree>
    <p:extLst>
      <p:ext uri="{BB962C8B-B14F-4D97-AF65-F5344CB8AC3E}">
        <p14:creationId xmlns:p14="http://schemas.microsoft.com/office/powerpoint/2010/main" val="19356820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p:spPr>
        <p:txBody>
          <a:bodyPr/>
          <a:lstStyle/>
          <a:p>
            <a:r>
              <a:rPr lang="en-IE" altLang="en-US" smtClean="0">
                <a:latin typeface="Arial" panose="020B0604020202020204" pitchFamily="34" charset="0"/>
              </a:rPr>
              <a:t>S &amp; CS and Communications team work together so strategies complement sales and marketing objectives</a:t>
            </a:r>
          </a:p>
          <a:p>
            <a:endParaRPr lang="en-IE" altLang="en-US" smtClean="0">
              <a:latin typeface="Arial" panose="020B0604020202020204" pitchFamily="34" charset="0"/>
            </a:endParaRPr>
          </a:p>
        </p:txBody>
      </p:sp>
      <p:sp>
        <p:nvSpPr>
          <p:cNvPr id="4" name="Slide Number Placeholder 3"/>
          <p:cNvSpPr>
            <a:spLocks noGrp="1"/>
          </p:cNvSpPr>
          <p:nvPr>
            <p:ph type="sldNum" sz="quarter" idx="5"/>
          </p:nvPr>
        </p:nvSpPr>
        <p:spPr/>
        <p:txBody>
          <a:bodyPr/>
          <a:lstStyle>
            <a:lvl1pPr eaLnBrk="0" hangingPunct="0">
              <a:defRPr kumimoji="1" sz="2400">
                <a:solidFill>
                  <a:schemeClr val="tx1"/>
                </a:solidFill>
                <a:latin typeface="Times New Roman" panose="02020603050405020304" pitchFamily="18" charset="0"/>
                <a:ea typeface="MS Pゴシック" pitchFamily="-92" charset="-128"/>
              </a:defRPr>
            </a:lvl1pPr>
            <a:lvl2pPr marL="742950" indent="-285750" eaLnBrk="0" hangingPunct="0">
              <a:defRPr kumimoji="1" sz="2400">
                <a:solidFill>
                  <a:schemeClr val="tx1"/>
                </a:solidFill>
                <a:latin typeface="Times New Roman" panose="02020603050405020304" pitchFamily="18" charset="0"/>
                <a:ea typeface="MS Pゴシック" pitchFamily="-92" charset="-128"/>
              </a:defRPr>
            </a:lvl2pPr>
            <a:lvl3pPr marL="1143000" indent="-228600" eaLnBrk="0" hangingPunct="0">
              <a:defRPr kumimoji="1" sz="2400">
                <a:solidFill>
                  <a:schemeClr val="tx1"/>
                </a:solidFill>
                <a:latin typeface="Times New Roman" panose="02020603050405020304" pitchFamily="18" charset="0"/>
                <a:ea typeface="MS Pゴシック" pitchFamily="-92" charset="-128"/>
              </a:defRPr>
            </a:lvl3pPr>
            <a:lvl4pPr marL="1600200" indent="-228600" eaLnBrk="0" hangingPunct="0">
              <a:defRPr kumimoji="1" sz="2400">
                <a:solidFill>
                  <a:schemeClr val="tx1"/>
                </a:solidFill>
                <a:latin typeface="Times New Roman" panose="02020603050405020304" pitchFamily="18" charset="0"/>
                <a:ea typeface="MS Pゴシック" pitchFamily="-92" charset="-128"/>
              </a:defRPr>
            </a:lvl4pPr>
            <a:lvl5pPr marL="2057400" indent="-228600" eaLnBrk="0" hangingPunct="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fld id="{0DF9C7BF-6C0B-49E7-A8F0-84921DBAB949}" type="slidenum">
              <a:rPr kumimoji="0" lang="en-US" altLang="en-US" sz="1200">
                <a:solidFill>
                  <a:srgbClr val="000000"/>
                </a:solidFill>
              </a:rPr>
              <a:pPr/>
              <a:t>17</a:t>
            </a:fld>
            <a:endParaRPr kumimoji="0" lang="en-US" altLang="en-US" sz="1200">
              <a:solidFill>
                <a:srgbClr val="000000"/>
              </a:solidFill>
            </a:endParaRPr>
          </a:p>
        </p:txBody>
      </p:sp>
    </p:spTree>
    <p:extLst>
      <p:ext uri="{BB962C8B-B14F-4D97-AF65-F5344CB8AC3E}">
        <p14:creationId xmlns:p14="http://schemas.microsoft.com/office/powerpoint/2010/main" val="3215267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3288" y="749300"/>
            <a:ext cx="4991100" cy="3743325"/>
          </a:xfrm>
        </p:spPr>
      </p:sp>
      <p:sp>
        <p:nvSpPr>
          <p:cNvPr id="3" name="Notes Placeholder 2"/>
          <p:cNvSpPr>
            <a:spLocks noGrp="1"/>
          </p:cNvSpPr>
          <p:nvPr>
            <p:ph type="body" idx="1"/>
          </p:nvPr>
        </p:nvSpPr>
        <p:spPr/>
        <p:txBody>
          <a:bodyPr/>
          <a:lstStyle/>
          <a:p>
            <a:r>
              <a:rPr lang="en-GB" dirty="0" smtClean="0"/>
              <a:t>Good</a:t>
            </a:r>
            <a:r>
              <a:rPr lang="en-GB" baseline="0" dirty="0" smtClean="0"/>
              <a:t> morning/afternoon everyone, I’m Donna Scott, Information &amp; Sales Manager for Birmingham Hippodrome. I’d like to introduce to my drinking buddy Ryan Allen who is our Systems Supervisor. </a:t>
            </a:r>
          </a:p>
          <a:p>
            <a:endParaRPr lang="en-GB" baseline="0" dirty="0" smtClean="0"/>
          </a:p>
          <a:p>
            <a:r>
              <a:rPr lang="en-GB" baseline="0" dirty="0" smtClean="0"/>
              <a:t>Ryan will say hello</a:t>
            </a:r>
          </a:p>
          <a:p>
            <a:endParaRPr lang="en-GB" baseline="0" dirty="0" smtClean="0"/>
          </a:p>
          <a:p>
            <a:r>
              <a:rPr lang="en-GB" baseline="0" dirty="0" smtClean="0"/>
              <a:t>Today we’d like to cover;</a:t>
            </a:r>
          </a:p>
          <a:p>
            <a:pPr marL="342900" indent="-342900">
              <a:buFont typeface="Arial" panose="020B0604020202020204" pitchFamily="34" charset="0"/>
              <a:buChar char="•"/>
            </a:pPr>
            <a:r>
              <a:rPr lang="en-GB" baseline="0" dirty="0" smtClean="0"/>
              <a:t>Overview of our memberships.</a:t>
            </a:r>
          </a:p>
          <a:p>
            <a:pPr marL="342900" indent="-342900">
              <a:buFont typeface="Arial" panose="020B0604020202020204" pitchFamily="34" charset="0"/>
              <a:buChar char="•"/>
            </a:pPr>
            <a:r>
              <a:rPr lang="en-GB" baseline="0" dirty="0" smtClean="0"/>
              <a:t>Communication and teamwork</a:t>
            </a:r>
          </a:p>
          <a:p>
            <a:pPr marL="342900" indent="-342900">
              <a:buFont typeface="Arial" panose="020B0604020202020204" pitchFamily="34" charset="0"/>
              <a:buChar char="•"/>
            </a:pPr>
            <a:r>
              <a:rPr lang="en-GB" baseline="0" dirty="0" err="1" smtClean="0"/>
              <a:t>Upselling.Incentives</a:t>
            </a:r>
            <a:r>
              <a:rPr lang="en-GB" baseline="0" dirty="0" smtClean="0"/>
              <a:t> and team motivation.</a:t>
            </a:r>
          </a:p>
          <a:p>
            <a:pPr marL="342900" indent="-342900">
              <a:buFont typeface="Arial" panose="020B0604020202020204" pitchFamily="34" charset="0"/>
              <a:buChar char="•"/>
            </a:pPr>
            <a:r>
              <a:rPr lang="en-GB" baseline="0" dirty="0" smtClean="0"/>
              <a:t>How we use Tessitura</a:t>
            </a:r>
          </a:p>
          <a:p>
            <a:pPr marL="342900" indent="-342900">
              <a:buFont typeface="Arial" panose="020B0604020202020204" pitchFamily="34" charset="0"/>
              <a:buChar char="•"/>
            </a:pPr>
            <a:r>
              <a:rPr lang="en-GB" baseline="0" dirty="0" smtClean="0"/>
              <a:t>The future of our membership up selling</a:t>
            </a:r>
          </a:p>
          <a:p>
            <a:endParaRPr lang="en-GB" baseline="0" dirty="0" smtClean="0"/>
          </a:p>
          <a:p>
            <a:r>
              <a:rPr lang="en-GB" baseline="0" dirty="0" smtClean="0"/>
              <a:t>We promise it won’t be death by PowerPoint!...</a:t>
            </a:r>
          </a:p>
          <a:p>
            <a:endParaRPr lang="en-GB" baseline="0" dirty="0" smtClean="0"/>
          </a:p>
        </p:txBody>
      </p:sp>
    </p:spTree>
    <p:extLst>
      <p:ext uri="{BB962C8B-B14F-4D97-AF65-F5344CB8AC3E}">
        <p14:creationId xmlns:p14="http://schemas.microsoft.com/office/powerpoint/2010/main" val="25317744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We are lucky to</a:t>
            </a:r>
            <a:r>
              <a:rPr lang="en-GB" baseline="0" dirty="0" smtClean="0"/>
              <a:t> work for Birmingham Hippodrome</a:t>
            </a:r>
          </a:p>
          <a:p>
            <a:endParaRPr lang="en-GB" baseline="0" dirty="0" smtClean="0"/>
          </a:p>
          <a:p>
            <a:pPr marL="342900" indent="-342900">
              <a:buFont typeface="Arial" panose="020B0604020202020204" pitchFamily="34" charset="0"/>
              <a:buChar char="•"/>
            </a:pPr>
            <a:r>
              <a:rPr lang="en-GB" baseline="0" dirty="0" smtClean="0"/>
              <a:t>Busiest single theatre in the UK</a:t>
            </a:r>
          </a:p>
          <a:p>
            <a:pPr marL="342900" indent="-342900">
              <a:buFont typeface="Arial" panose="020B0604020202020204" pitchFamily="34" charset="0"/>
              <a:buChar char="•"/>
            </a:pPr>
            <a:r>
              <a:rPr lang="en-GB" baseline="0" dirty="0" smtClean="0"/>
              <a:t>We Welcome around half a million attendees annually for musicals, Ballet, Opera, Dance, Comedy, panto and for our off site events</a:t>
            </a:r>
          </a:p>
          <a:p>
            <a:pPr marL="342900" indent="-342900">
              <a:buFont typeface="Arial" panose="020B0604020202020204" pitchFamily="34" charset="0"/>
              <a:buChar char="•"/>
            </a:pPr>
            <a:r>
              <a:rPr lang="en-GB" baseline="0" dirty="0" smtClean="0"/>
              <a:t>We are a independent, not for profit, registered charity</a:t>
            </a:r>
          </a:p>
          <a:p>
            <a:pPr marL="342900" indent="-342900">
              <a:buFont typeface="Arial" panose="020B0604020202020204" pitchFamily="34" charset="0"/>
              <a:buChar char="•"/>
            </a:pPr>
            <a:r>
              <a:rPr lang="en-GB" baseline="0" dirty="0" smtClean="0"/>
              <a:t>Our main auditorium seats 1847</a:t>
            </a:r>
          </a:p>
          <a:p>
            <a:pPr marL="342900" indent="-342900">
              <a:buFont typeface="Arial" panose="020B0604020202020204" pitchFamily="34" charset="0"/>
              <a:buChar char="•"/>
            </a:pPr>
            <a:r>
              <a:rPr lang="en-GB" baseline="0" dirty="0" smtClean="0"/>
              <a:t>Our building also houses the 200 seat Patrick centre for the performing arts, as well as extensive in house conference and our own restaurant.</a:t>
            </a:r>
          </a:p>
          <a:p>
            <a:endParaRPr lang="en-GB" dirty="0"/>
          </a:p>
        </p:txBody>
      </p:sp>
    </p:spTree>
    <p:extLst>
      <p:ext uri="{BB962C8B-B14F-4D97-AF65-F5344CB8AC3E}">
        <p14:creationId xmlns:p14="http://schemas.microsoft.com/office/powerpoint/2010/main" val="26570500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buFont typeface="Arial" panose="020B0604020202020204" pitchFamily="34" charset="0"/>
              <a:buChar char="•"/>
            </a:pPr>
            <a:r>
              <a:rPr lang="en-GB" sz="2100" b="0" i="0" dirty="0" smtClean="0">
                <a:effectLst/>
                <a:latin typeface="+mj-lt"/>
                <a:ea typeface="+mj-ea"/>
                <a:cs typeface="+mj-cs"/>
                <a:sym typeface="Avenir Roman"/>
              </a:rPr>
              <a:t>As a charity with no public revenue funding, Birmingham Hippodrome receives generous support from the business community through sponsorship and other partnerships; from individuals through donations and also our memberships; </a:t>
            </a:r>
          </a:p>
          <a:p>
            <a:pPr marL="0" indent="0">
              <a:buFont typeface="Arial" panose="020B0604020202020204" pitchFamily="34" charset="0"/>
              <a:buNone/>
            </a:pPr>
            <a:endParaRPr lang="en-GB" dirty="0" smtClean="0"/>
          </a:p>
          <a:p>
            <a:pPr marL="342900" indent="-342900">
              <a:buFont typeface="Arial" panose="020B0604020202020204" pitchFamily="34" charset="0"/>
              <a:buChar char="•"/>
            </a:pPr>
            <a:r>
              <a:rPr lang="en-GB" dirty="0" smtClean="0"/>
              <a:t>Three</a:t>
            </a:r>
            <a:r>
              <a:rPr lang="en-GB" baseline="0" dirty="0" smtClean="0"/>
              <a:t> levels of membership </a:t>
            </a:r>
          </a:p>
          <a:p>
            <a:pPr marL="342900" indent="-342900">
              <a:buFont typeface="Arial" panose="020B0604020202020204" pitchFamily="34" charset="0"/>
              <a:buChar char="•"/>
            </a:pPr>
            <a:r>
              <a:rPr lang="en-GB" baseline="0" dirty="0" smtClean="0"/>
              <a:t>Single 1 person, joint 2, family/friends 4 people</a:t>
            </a:r>
          </a:p>
          <a:p>
            <a:pPr marL="342900" indent="-342900">
              <a:buFont typeface="Arial" panose="020B0604020202020204" pitchFamily="34" charset="0"/>
              <a:buChar char="•"/>
            </a:pPr>
            <a:r>
              <a:rPr lang="en-GB" baseline="0" dirty="0" smtClean="0"/>
              <a:t>We currently have </a:t>
            </a:r>
            <a:r>
              <a:rPr lang="en-GB" baseline="0" dirty="0" smtClean="0">
                <a:solidFill>
                  <a:srgbClr val="FF0000"/>
                </a:solidFill>
              </a:rPr>
              <a:t>3095</a:t>
            </a:r>
            <a:r>
              <a:rPr lang="en-GB" baseline="0" dirty="0" smtClean="0"/>
              <a:t> constituents in our friends scheme</a:t>
            </a:r>
          </a:p>
          <a:p>
            <a:pPr marL="342900" indent="-342900">
              <a:buFont typeface="Arial" panose="020B0604020202020204" pitchFamily="34" charset="0"/>
              <a:buChar char="•"/>
            </a:pPr>
            <a:endParaRPr lang="en-GB" baseline="0" dirty="0" smtClean="0"/>
          </a:p>
          <a:p>
            <a:pPr marL="0" indent="0">
              <a:buFont typeface="Arial" panose="020B0604020202020204" pitchFamily="34" charset="0"/>
              <a:buNone/>
            </a:pPr>
            <a:r>
              <a:rPr lang="en-GB" baseline="0" dirty="0" smtClean="0"/>
              <a:t>Why become a friend of Birmingham Hippodrome</a:t>
            </a:r>
          </a:p>
          <a:p>
            <a:pPr marL="0" indent="0">
              <a:buFont typeface="Arial" panose="020B0604020202020204" pitchFamily="34" charset="0"/>
              <a:buNone/>
            </a:pPr>
            <a:endParaRPr lang="en-GB" baseline="0" dirty="0" smtClean="0"/>
          </a:p>
          <a:p>
            <a:pPr marL="0" indent="0">
              <a:buFont typeface="Arial" panose="020B0604020202020204" pitchFamily="34" charset="0"/>
              <a:buNone/>
            </a:pPr>
            <a:r>
              <a:rPr lang="en-GB" baseline="0" dirty="0" smtClean="0"/>
              <a:t>Our Benefits include:</a:t>
            </a:r>
          </a:p>
          <a:p>
            <a:pPr marL="0" indent="0">
              <a:buFont typeface="Arial" panose="020B0604020202020204" pitchFamily="34" charset="0"/>
              <a:buNone/>
            </a:pPr>
            <a:endParaRPr lang="en-GB" baseline="0" dirty="0" smtClean="0"/>
          </a:p>
          <a:p>
            <a:pPr marL="0" indent="0">
              <a:buFont typeface="Arial" panose="020B0604020202020204" pitchFamily="34" charset="0"/>
              <a:buNone/>
            </a:pPr>
            <a:r>
              <a:rPr lang="en-GB" baseline="0" dirty="0" smtClean="0"/>
              <a:t>Save over £400 on tickets and dining   (4 tickets for every show and CR and fee saving)</a:t>
            </a:r>
          </a:p>
          <a:p>
            <a:pPr marL="0" indent="0">
              <a:buFont typeface="Arial" panose="020B0604020202020204" pitchFamily="34" charset="0"/>
              <a:buNone/>
            </a:pPr>
            <a:endParaRPr lang="en-GB" baseline="0" dirty="0" smtClean="0"/>
          </a:p>
          <a:p>
            <a:pPr marL="342900" indent="-342900">
              <a:buFont typeface="Arial" panose="020B0604020202020204" pitchFamily="34" charset="0"/>
              <a:buChar char="•"/>
            </a:pPr>
            <a:r>
              <a:rPr lang="en-GB" baseline="0" dirty="0" smtClean="0"/>
              <a:t>Priority Booking</a:t>
            </a:r>
          </a:p>
          <a:p>
            <a:pPr marL="342900" indent="-342900">
              <a:buFont typeface="Arial" panose="020B0604020202020204" pitchFamily="34" charset="0"/>
              <a:buChar char="•"/>
            </a:pPr>
            <a:r>
              <a:rPr lang="en-GB" baseline="0" dirty="0" smtClean="0"/>
              <a:t>Friends Hotline</a:t>
            </a:r>
          </a:p>
          <a:p>
            <a:pPr marL="342900" indent="-342900">
              <a:buFont typeface="Arial" panose="020B0604020202020204" pitchFamily="34" charset="0"/>
              <a:buChar char="•"/>
            </a:pPr>
            <a:r>
              <a:rPr lang="en-GB" baseline="0" dirty="0" smtClean="0"/>
              <a:t>Great Ticket savings</a:t>
            </a:r>
          </a:p>
          <a:p>
            <a:pPr marL="0" marR="0" lvl="0" indent="0" defTabSz="401147" eaLnBrk="1" fontAlgn="auto" latinLnBrk="0" hangingPunct="1">
              <a:lnSpc>
                <a:spcPct val="125000"/>
              </a:lnSpc>
              <a:spcBef>
                <a:spcPts val="0"/>
              </a:spcBef>
              <a:spcAft>
                <a:spcPts val="0"/>
              </a:spcAft>
              <a:buClrTx/>
              <a:buSzTx/>
              <a:buFont typeface="Arial" panose="020B0604020202020204" pitchFamily="34" charset="0"/>
              <a:buNone/>
              <a:tabLst/>
              <a:defRPr/>
            </a:pPr>
            <a:r>
              <a:rPr lang="en-GB" baseline="0" dirty="0" smtClean="0"/>
              <a:t> 	2 for 1 offers on opening nights where possible for specific shows </a:t>
            </a:r>
          </a:p>
          <a:p>
            <a:pPr marL="342900" marR="0" lvl="0" indent="-342900" defTabSz="401147" eaLnBrk="1" fontAlgn="auto" latinLnBrk="0" hangingPunct="1">
              <a:lnSpc>
                <a:spcPct val="125000"/>
              </a:lnSpc>
              <a:spcBef>
                <a:spcPts val="0"/>
              </a:spcBef>
              <a:spcAft>
                <a:spcPts val="0"/>
              </a:spcAft>
              <a:buClrTx/>
              <a:buSzTx/>
              <a:buFont typeface="Arial" panose="020B0604020202020204" pitchFamily="34" charset="0"/>
              <a:buChar char="•"/>
              <a:tabLst/>
              <a:defRPr/>
            </a:pPr>
            <a:r>
              <a:rPr lang="en-GB" baseline="0" dirty="0" smtClean="0"/>
              <a:t>£5 £A+A &amp; £6 B – D</a:t>
            </a:r>
          </a:p>
          <a:p>
            <a:pPr marL="342900" marR="0" lvl="0" indent="-342900" defTabSz="401147" eaLnBrk="1" fontAlgn="auto" latinLnBrk="0" hangingPunct="1">
              <a:lnSpc>
                <a:spcPct val="125000"/>
              </a:lnSpc>
              <a:spcBef>
                <a:spcPts val="0"/>
              </a:spcBef>
              <a:spcAft>
                <a:spcPts val="0"/>
              </a:spcAft>
              <a:buClrTx/>
              <a:buSzTx/>
              <a:buFont typeface="Arial" panose="020B0604020202020204" pitchFamily="34" charset="0"/>
              <a:buChar char="•"/>
              <a:tabLst/>
              <a:defRPr/>
            </a:pPr>
            <a:r>
              <a:rPr lang="en-GB" sz="2100" dirty="0" smtClean="0">
                <a:effectLst/>
                <a:latin typeface="+mj-lt"/>
                <a:ea typeface="+mj-ea"/>
                <a:cs typeface="+mj-cs"/>
                <a:sym typeface="Avenir Roman"/>
              </a:rPr>
              <a:t>We do at points have to impose ticket limits on friends discounts – not always popular</a:t>
            </a:r>
          </a:p>
          <a:p>
            <a:pPr marL="342900" marR="0" lvl="0" indent="-342900" defTabSz="401147" eaLnBrk="1" fontAlgn="auto" latinLnBrk="0" hangingPunct="1">
              <a:lnSpc>
                <a:spcPct val="125000"/>
              </a:lnSpc>
              <a:spcBef>
                <a:spcPts val="0"/>
              </a:spcBef>
              <a:spcAft>
                <a:spcPts val="0"/>
              </a:spcAft>
              <a:buClrTx/>
              <a:buSzTx/>
              <a:buFont typeface="Arial" panose="020B0604020202020204" pitchFamily="34" charset="0"/>
              <a:buChar char="•"/>
              <a:tabLst/>
              <a:defRPr/>
            </a:pPr>
            <a:r>
              <a:rPr lang="en-GB" sz="2100" dirty="0" smtClean="0">
                <a:effectLst/>
                <a:latin typeface="+mj-lt"/>
                <a:ea typeface="+mj-ea"/>
                <a:cs typeface="+mj-cs"/>
                <a:sym typeface="Avenir Roman"/>
              </a:rPr>
              <a:t>We add free additional months as an incentive to customers to increase memberships at times</a:t>
            </a:r>
            <a:r>
              <a:rPr lang="en-GB" sz="2100" baseline="0" dirty="0" smtClean="0">
                <a:effectLst/>
                <a:latin typeface="+mj-lt"/>
                <a:ea typeface="+mj-ea"/>
                <a:cs typeface="+mj-cs"/>
                <a:sym typeface="Avenir Roman"/>
              </a:rPr>
              <a:t> to help</a:t>
            </a:r>
            <a:r>
              <a:rPr lang="en-GB" sz="2100" dirty="0" smtClean="0">
                <a:effectLst/>
                <a:latin typeface="+mj-lt"/>
                <a:ea typeface="+mj-ea"/>
                <a:cs typeface="+mj-cs"/>
                <a:sym typeface="Avenir Roman"/>
              </a:rPr>
              <a:t> with any queries/complaints</a:t>
            </a:r>
            <a:endParaRPr lang="en-GB" baseline="0" dirty="0" smtClean="0"/>
          </a:p>
          <a:p>
            <a:pPr marL="342900" indent="-342900">
              <a:buFont typeface="Arial" panose="020B0604020202020204" pitchFamily="34" charset="0"/>
              <a:buChar char="•"/>
            </a:pPr>
            <a:r>
              <a:rPr lang="en-GB" baseline="0" dirty="0" smtClean="0"/>
              <a:t>No transaction charge ‘where a friends discount is applied’</a:t>
            </a:r>
          </a:p>
          <a:p>
            <a:pPr marL="342900" marR="0" indent="-342900" defTabSz="401147" eaLnBrk="1" fontAlgn="auto" latinLnBrk="0" hangingPunct="1">
              <a:lnSpc>
                <a:spcPct val="125000"/>
              </a:lnSpc>
              <a:spcBef>
                <a:spcPts val="0"/>
              </a:spcBef>
              <a:spcAft>
                <a:spcPts val="0"/>
              </a:spcAft>
              <a:buClrTx/>
              <a:buSzTx/>
              <a:buFont typeface="Arial" panose="020B0604020202020204" pitchFamily="34" charset="0"/>
              <a:buChar char="•"/>
              <a:tabLst/>
              <a:defRPr/>
            </a:pPr>
            <a:r>
              <a:rPr lang="en-GB" baseline="0" dirty="0" smtClean="0"/>
              <a:t>Newsletter</a:t>
            </a:r>
          </a:p>
          <a:p>
            <a:pPr marL="0" marR="0" indent="0" defTabSz="401147" eaLnBrk="1" fontAlgn="auto" latinLnBrk="0" hangingPunct="1">
              <a:lnSpc>
                <a:spcPct val="125000"/>
              </a:lnSpc>
              <a:spcBef>
                <a:spcPts val="0"/>
              </a:spcBef>
              <a:spcAft>
                <a:spcPts val="0"/>
              </a:spcAft>
              <a:buClrTx/>
              <a:buSzTx/>
              <a:buFont typeface="Arial" panose="020B0604020202020204" pitchFamily="34" charset="0"/>
              <a:buNone/>
              <a:tabLst/>
              <a:defRPr/>
            </a:pPr>
            <a:endParaRPr lang="en-GB" baseline="0" dirty="0" smtClean="0"/>
          </a:p>
          <a:p>
            <a:pPr marL="342900" indent="-342900">
              <a:buFont typeface="Arial" panose="020B0604020202020204" pitchFamily="34" charset="0"/>
              <a:buChar char="•"/>
            </a:pPr>
            <a:endParaRPr lang="en-GB" baseline="0" dirty="0" smtClean="0"/>
          </a:p>
          <a:p>
            <a:pPr marL="0" indent="0">
              <a:buFont typeface="Arial" panose="020B0604020202020204" pitchFamily="34" charset="0"/>
              <a:buNone/>
            </a:pPr>
            <a:endParaRPr lang="en-GB" baseline="0" dirty="0" smtClean="0"/>
          </a:p>
          <a:p>
            <a:pPr marL="0" indent="0">
              <a:buFont typeface="Arial" panose="020B0604020202020204" pitchFamily="34" charset="0"/>
              <a:buNone/>
            </a:pPr>
            <a:endParaRPr lang="en-GB" baseline="0" dirty="0" smtClean="0"/>
          </a:p>
          <a:p>
            <a:pPr marL="342900" indent="-342900">
              <a:buFont typeface="Arial" panose="020B0604020202020204" pitchFamily="34" charset="0"/>
              <a:buChar char="•"/>
            </a:pPr>
            <a:endParaRPr lang="en-GB" baseline="0" dirty="0" smtClean="0"/>
          </a:p>
          <a:p>
            <a:pPr marL="342900" indent="-342900">
              <a:buFont typeface="Arial" panose="020B0604020202020204" pitchFamily="34" charset="0"/>
              <a:buChar char="•"/>
            </a:pPr>
            <a:endParaRPr lang="en-GB" dirty="0"/>
          </a:p>
        </p:txBody>
      </p:sp>
    </p:spTree>
    <p:extLst>
      <p:ext uri="{BB962C8B-B14F-4D97-AF65-F5344CB8AC3E}">
        <p14:creationId xmlns:p14="http://schemas.microsoft.com/office/powerpoint/2010/main" val="1746124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buFont typeface="Arial" panose="020B0604020202020204" pitchFamily="34" charset="0"/>
              <a:buChar char="•"/>
            </a:pPr>
            <a:r>
              <a:rPr lang="en-GB" dirty="0" smtClean="0"/>
              <a:t>Special</a:t>
            </a:r>
            <a:r>
              <a:rPr lang="en-GB" baseline="0" dirty="0" smtClean="0"/>
              <a:t> invitations;</a:t>
            </a:r>
          </a:p>
          <a:p>
            <a:pPr marL="342900" indent="-342900">
              <a:buFont typeface="Arial" panose="020B0604020202020204" pitchFamily="34" charset="0"/>
              <a:buChar char="•"/>
            </a:pPr>
            <a:r>
              <a:rPr lang="en-GB" baseline="0" dirty="0" smtClean="0"/>
              <a:t>Panto launch - Recent events included our launch for Dick Whittington and new season launch, always popular events with our friends</a:t>
            </a:r>
          </a:p>
          <a:p>
            <a:pPr marL="0" indent="0">
              <a:buFont typeface="Arial" panose="020B0604020202020204" pitchFamily="34" charset="0"/>
              <a:buNone/>
            </a:pPr>
            <a:r>
              <a:rPr lang="en-GB" baseline="0" dirty="0" smtClean="0"/>
              <a:t>	(Marti Pellow happily meeting some friends and patrons at last years panto launch)</a:t>
            </a:r>
          </a:p>
          <a:p>
            <a:r>
              <a:rPr lang="en-GB" baseline="0" dirty="0" smtClean="0"/>
              <a:t>         </a:t>
            </a:r>
          </a:p>
          <a:p>
            <a:pPr marL="342900" indent="-342900">
              <a:buFont typeface="Arial" panose="020B0604020202020204" pitchFamily="34" charset="0"/>
              <a:buChar char="•"/>
            </a:pPr>
            <a:r>
              <a:rPr lang="en-GB" baseline="0" dirty="0" smtClean="0"/>
              <a:t>Discounted Dining</a:t>
            </a:r>
          </a:p>
          <a:p>
            <a:pPr marL="0" indent="0">
              <a:buFont typeface="Arial" panose="020B0604020202020204" pitchFamily="34" charset="0"/>
              <a:buNone/>
            </a:pPr>
            <a:r>
              <a:rPr lang="en-GB" baseline="0" dirty="0" smtClean="0"/>
              <a:t>          2 for 1 voucher on joining </a:t>
            </a:r>
          </a:p>
          <a:p>
            <a:pPr marL="0" indent="0">
              <a:buFont typeface="Arial" panose="020B0604020202020204" pitchFamily="34" charset="0"/>
              <a:buNone/>
            </a:pPr>
            <a:r>
              <a:rPr lang="en-GB" baseline="0" dirty="0" smtClean="0"/>
              <a:t>          15% off for future visits (on food)</a:t>
            </a:r>
          </a:p>
          <a:p>
            <a:pPr marL="0" indent="0">
              <a:buFont typeface="Arial" panose="020B0604020202020204" pitchFamily="34" charset="0"/>
              <a:buNone/>
            </a:pPr>
            <a:r>
              <a:rPr lang="en-GB" baseline="0" dirty="0" smtClean="0"/>
              <a:t>          10% discount on food at our deli bar (light snacks, sandwiches – excluding ice-creams)</a:t>
            </a:r>
          </a:p>
          <a:p>
            <a:pPr marL="0" indent="0">
              <a:buFont typeface="Arial" panose="020B0604020202020204" pitchFamily="34" charset="0"/>
              <a:buNone/>
            </a:pPr>
            <a:endParaRPr lang="en-GB" baseline="0" dirty="0" smtClean="0"/>
          </a:p>
          <a:p>
            <a:pPr marL="0" indent="0">
              <a:buFont typeface="Arial" panose="020B0604020202020204" pitchFamily="34" charset="0"/>
              <a:buNone/>
            </a:pPr>
            <a:endParaRPr lang="en-GB" baseline="0" dirty="0" smtClean="0"/>
          </a:p>
          <a:p>
            <a:endParaRPr lang="en-GB" baseline="0" dirty="0" smtClean="0"/>
          </a:p>
          <a:p>
            <a:endParaRPr lang="en-GB" dirty="0"/>
          </a:p>
        </p:txBody>
      </p:sp>
    </p:spTree>
    <p:extLst>
      <p:ext uri="{BB962C8B-B14F-4D97-AF65-F5344CB8AC3E}">
        <p14:creationId xmlns:p14="http://schemas.microsoft.com/office/powerpoint/2010/main" val="39137449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buFont typeface="Arial" panose="020B0604020202020204" pitchFamily="34" charset="0"/>
              <a:buChar char="•"/>
            </a:pPr>
            <a:r>
              <a:rPr lang="en-GB" baseline="0" dirty="0" smtClean="0"/>
              <a:t>If that’s not tempting enough they also get free use of the cloakroom (yay!)</a:t>
            </a:r>
          </a:p>
          <a:p>
            <a:pPr marL="342900" indent="-342900">
              <a:buFont typeface="Arial" panose="020B0604020202020204" pitchFamily="34" charset="0"/>
              <a:buChar char="•"/>
            </a:pPr>
            <a:endParaRPr lang="en-GB" baseline="0" dirty="0" smtClean="0"/>
          </a:p>
          <a:p>
            <a:pPr marL="342900" indent="-342900">
              <a:buFont typeface="Arial" panose="020B0604020202020204" pitchFamily="34" charset="0"/>
              <a:buChar char="•"/>
            </a:pPr>
            <a:r>
              <a:rPr lang="en-GB" baseline="0" dirty="0" smtClean="0"/>
              <a:t>We also want to thank our friends for renewing their memberships</a:t>
            </a:r>
          </a:p>
          <a:p>
            <a:pPr marL="342900" indent="-342900">
              <a:buFont typeface="Arial" panose="020B0604020202020204" pitchFamily="34" charset="0"/>
              <a:buChar char="•"/>
            </a:pPr>
            <a:r>
              <a:rPr lang="en-GB" baseline="0" dirty="0" smtClean="0"/>
              <a:t>We’ve recently introduced a hot drink and cake voucher, sent with renewal card</a:t>
            </a:r>
          </a:p>
          <a:p>
            <a:pPr marL="342900" marR="0" lvl="0" indent="-342900" defTabSz="401147" eaLnBrk="1" fontAlgn="auto" latinLnBrk="0" hangingPunct="1">
              <a:lnSpc>
                <a:spcPct val="125000"/>
              </a:lnSpc>
              <a:spcBef>
                <a:spcPts val="0"/>
              </a:spcBef>
              <a:spcAft>
                <a:spcPts val="0"/>
              </a:spcAft>
              <a:buClrTx/>
              <a:buSzTx/>
              <a:buFont typeface="Arial" panose="020B0604020202020204" pitchFamily="34" charset="0"/>
              <a:buChar char="•"/>
              <a:tabLst/>
              <a:defRPr/>
            </a:pPr>
            <a:r>
              <a:rPr lang="en-GB" baseline="0" dirty="0" smtClean="0"/>
              <a:t>We also have a Loyalty card for hot drinks, buy 4 and get 5</a:t>
            </a:r>
            <a:r>
              <a:rPr lang="en-GB" baseline="30000" dirty="0" smtClean="0"/>
              <a:t>th</a:t>
            </a:r>
            <a:r>
              <a:rPr lang="en-GB" baseline="0" dirty="0" smtClean="0"/>
              <a:t> drink free</a:t>
            </a:r>
          </a:p>
          <a:p>
            <a:pPr marL="342900" marR="0" lvl="0" indent="-342900" defTabSz="401147" eaLnBrk="1" fontAlgn="auto" latinLnBrk="0" hangingPunct="1">
              <a:lnSpc>
                <a:spcPct val="125000"/>
              </a:lnSpc>
              <a:spcBef>
                <a:spcPts val="0"/>
              </a:spcBef>
              <a:spcAft>
                <a:spcPts val="0"/>
              </a:spcAft>
              <a:buClrTx/>
              <a:buSzTx/>
              <a:buFont typeface="Arial" panose="020B0604020202020204" pitchFamily="34" charset="0"/>
              <a:buChar char="•"/>
              <a:tabLst/>
              <a:defRPr/>
            </a:pPr>
            <a:endParaRPr lang="en-GB" baseline="0" dirty="0" smtClean="0"/>
          </a:p>
          <a:p>
            <a:pPr marL="0" marR="0" lvl="0" indent="0" defTabSz="401147" eaLnBrk="1" fontAlgn="auto" latinLnBrk="0" hangingPunct="1">
              <a:lnSpc>
                <a:spcPct val="125000"/>
              </a:lnSpc>
              <a:spcBef>
                <a:spcPts val="0"/>
              </a:spcBef>
              <a:spcAft>
                <a:spcPts val="0"/>
              </a:spcAft>
              <a:buClrTx/>
              <a:buSzTx/>
              <a:buFont typeface="Arial" panose="020B0604020202020204" pitchFamily="34" charset="0"/>
              <a:buNone/>
              <a:tabLst/>
              <a:defRPr/>
            </a:pPr>
            <a:r>
              <a:rPr lang="en-GB" baseline="0" dirty="0" smtClean="0"/>
              <a:t>	started 3 months ago…</a:t>
            </a:r>
          </a:p>
          <a:p>
            <a:pPr marL="0" marR="0" lvl="0" indent="0" defTabSz="401147" eaLnBrk="1" fontAlgn="auto" latinLnBrk="0" hangingPunct="1">
              <a:lnSpc>
                <a:spcPct val="125000"/>
              </a:lnSpc>
              <a:spcBef>
                <a:spcPts val="0"/>
              </a:spcBef>
              <a:spcAft>
                <a:spcPts val="0"/>
              </a:spcAft>
              <a:buClrTx/>
              <a:buSzTx/>
              <a:buFont typeface="Arial" panose="020B0604020202020204" pitchFamily="34" charset="0"/>
              <a:buNone/>
              <a:tabLst/>
              <a:defRPr/>
            </a:pPr>
            <a:endParaRPr lang="en-GB" baseline="0" dirty="0" smtClean="0"/>
          </a:p>
          <a:p>
            <a:pPr marL="0" marR="0" lvl="0" indent="0" defTabSz="401147" eaLnBrk="1" fontAlgn="auto" latinLnBrk="0" hangingPunct="1">
              <a:lnSpc>
                <a:spcPct val="125000"/>
              </a:lnSpc>
              <a:spcBef>
                <a:spcPts val="0"/>
              </a:spcBef>
              <a:spcAft>
                <a:spcPts val="0"/>
              </a:spcAft>
              <a:buClrTx/>
              <a:buSzTx/>
              <a:buFont typeface="Arial" panose="020B0604020202020204" pitchFamily="34" charset="0"/>
              <a:buNone/>
              <a:tabLst/>
              <a:defRPr/>
            </a:pPr>
            <a:r>
              <a:rPr lang="en-GB" baseline="0" dirty="0" smtClean="0"/>
              <a:t>As Marina our Membership Supervisor would say - ‘Who doesn’t like a hot drink and piece of cake?!’</a:t>
            </a:r>
            <a:endParaRPr lang="en-GB" dirty="0"/>
          </a:p>
        </p:txBody>
      </p:sp>
    </p:spTree>
    <p:extLst>
      <p:ext uri="{BB962C8B-B14F-4D97-AF65-F5344CB8AC3E}">
        <p14:creationId xmlns:p14="http://schemas.microsoft.com/office/powerpoint/2010/main" val="22150937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defTabSz="401147" eaLnBrk="1" fontAlgn="auto" latinLnBrk="0" hangingPunct="1">
              <a:lnSpc>
                <a:spcPct val="125000"/>
              </a:lnSpc>
              <a:spcBef>
                <a:spcPts val="0"/>
              </a:spcBef>
              <a:spcAft>
                <a:spcPts val="0"/>
              </a:spcAft>
              <a:buClrTx/>
              <a:buSzTx/>
              <a:buFontTx/>
              <a:buNone/>
              <a:tabLst/>
              <a:defRPr/>
            </a:pPr>
            <a:r>
              <a:rPr lang="en-GB" b="1" i="1" dirty="0" smtClean="0">
                <a:latin typeface="Arial" panose="020B0604020202020204" pitchFamily="34" charset="0"/>
                <a:cs typeface="Arial" panose="020B0604020202020204" pitchFamily="34" charset="0"/>
              </a:rPr>
              <a:t>Great internal</a:t>
            </a:r>
            <a:r>
              <a:rPr lang="en-GB" b="1" i="1" baseline="0" dirty="0" smtClean="0">
                <a:latin typeface="Arial" panose="020B0604020202020204" pitchFamily="34" charset="0"/>
                <a:cs typeface="Arial" panose="020B0604020202020204" pitchFamily="34" charset="0"/>
              </a:rPr>
              <a:t> communication and Teamwork</a:t>
            </a:r>
            <a:endParaRPr lang="en-GB" b="1" i="1" dirty="0" smtClean="0">
              <a:latin typeface="Arial" panose="020B0604020202020204" pitchFamily="34" charset="0"/>
              <a:cs typeface="Arial" panose="020B0604020202020204" pitchFamily="34" charset="0"/>
            </a:endParaRPr>
          </a:p>
          <a:p>
            <a:pPr marL="0" marR="0" indent="0" defTabSz="401147" eaLnBrk="1" fontAlgn="auto" latinLnBrk="0" hangingPunct="1">
              <a:lnSpc>
                <a:spcPct val="125000"/>
              </a:lnSpc>
              <a:spcBef>
                <a:spcPts val="0"/>
              </a:spcBef>
              <a:spcAft>
                <a:spcPts val="0"/>
              </a:spcAft>
              <a:buClrTx/>
              <a:buSzTx/>
              <a:buFontTx/>
              <a:buNone/>
              <a:tabLst/>
              <a:defRPr/>
            </a:pPr>
            <a:endParaRPr lang="en-GB" dirty="0" smtClean="0"/>
          </a:p>
          <a:p>
            <a:pPr marL="342900" marR="0" indent="-342900" defTabSz="401147" eaLnBrk="1" fontAlgn="auto" latinLnBrk="0" hangingPunct="1">
              <a:lnSpc>
                <a:spcPct val="125000"/>
              </a:lnSpc>
              <a:spcBef>
                <a:spcPts val="0"/>
              </a:spcBef>
              <a:spcAft>
                <a:spcPts val="0"/>
              </a:spcAft>
              <a:buClrTx/>
              <a:buSzTx/>
              <a:buFont typeface="Arial" panose="020B0604020202020204" pitchFamily="34" charset="0"/>
              <a:buChar char="•"/>
              <a:tabLst/>
              <a:defRPr/>
            </a:pPr>
            <a:r>
              <a:rPr lang="en-GB" dirty="0" smtClean="0"/>
              <a:t>Working together-</a:t>
            </a:r>
            <a:r>
              <a:rPr lang="en-GB" baseline="0" dirty="0" smtClean="0"/>
              <a:t> firstly we work very closely with the </a:t>
            </a:r>
            <a:r>
              <a:rPr lang="en-GB" b="1" baseline="0" dirty="0" smtClean="0"/>
              <a:t>m</a:t>
            </a:r>
            <a:r>
              <a:rPr lang="en-GB" b="1" dirty="0" smtClean="0"/>
              <a:t>arketing team</a:t>
            </a:r>
            <a:r>
              <a:rPr lang="en-GB" dirty="0" smtClean="0"/>
              <a:t>: </a:t>
            </a:r>
          </a:p>
          <a:p>
            <a:pPr marL="342900" marR="0" indent="-342900" defTabSz="401147" eaLnBrk="1" fontAlgn="auto" latinLnBrk="0" hangingPunct="1">
              <a:lnSpc>
                <a:spcPct val="125000"/>
              </a:lnSpc>
              <a:spcBef>
                <a:spcPts val="0"/>
              </a:spcBef>
              <a:spcAft>
                <a:spcPts val="0"/>
              </a:spcAft>
              <a:buClrTx/>
              <a:buSzTx/>
              <a:buFont typeface="Arial" panose="020B0604020202020204" pitchFamily="34" charset="0"/>
              <a:buChar char="•"/>
              <a:tabLst/>
              <a:defRPr/>
            </a:pPr>
            <a:r>
              <a:rPr lang="en-GB" dirty="0" smtClean="0"/>
              <a:t>Good communication is essential, our marketing team are invited to our ticket sales</a:t>
            </a:r>
            <a:r>
              <a:rPr lang="en-GB" baseline="0" dirty="0" smtClean="0"/>
              <a:t> </a:t>
            </a:r>
            <a:r>
              <a:rPr lang="en-GB" dirty="0" smtClean="0"/>
              <a:t>supervisor</a:t>
            </a:r>
            <a:r>
              <a:rPr lang="en-GB" baseline="0" dirty="0" smtClean="0"/>
              <a:t> weekly meetings, keeping us in the loop with email campaigns and new show on sales; </a:t>
            </a:r>
            <a:r>
              <a:rPr lang="en-GB" dirty="0" smtClean="0"/>
              <a:t>we proof read</a:t>
            </a:r>
            <a:r>
              <a:rPr lang="en-GB" baseline="0" dirty="0" smtClean="0"/>
              <a:t> </a:t>
            </a:r>
            <a:r>
              <a:rPr lang="en-GB" dirty="0" smtClean="0"/>
              <a:t>all show</a:t>
            </a:r>
            <a:r>
              <a:rPr lang="en-GB" baseline="0" dirty="0" smtClean="0"/>
              <a:t> </a:t>
            </a:r>
            <a:r>
              <a:rPr lang="en-GB" dirty="0" smtClean="0"/>
              <a:t>web pages</a:t>
            </a:r>
            <a:r>
              <a:rPr lang="en-GB" baseline="0" dirty="0" smtClean="0"/>
              <a:t>, promotional targeted emails and the season brochures.</a:t>
            </a:r>
          </a:p>
          <a:p>
            <a:endParaRPr lang="en-GB" b="1" dirty="0" smtClean="0"/>
          </a:p>
          <a:p>
            <a:r>
              <a:rPr lang="en-GB" b="1" dirty="0" smtClean="0"/>
              <a:t>Ticket Sales: </a:t>
            </a:r>
          </a:p>
          <a:p>
            <a:pPr marL="342900" marR="0" lvl="0" indent="-342900" defTabSz="401147" eaLnBrk="1" fontAlgn="auto" latinLnBrk="0" hangingPunct="1">
              <a:lnSpc>
                <a:spcPct val="125000"/>
              </a:lnSpc>
              <a:spcBef>
                <a:spcPts val="0"/>
              </a:spcBef>
              <a:spcAft>
                <a:spcPts val="0"/>
              </a:spcAft>
              <a:buClrTx/>
              <a:buSzTx/>
              <a:buFont typeface="Arial" panose="020B0604020202020204" pitchFamily="34" charset="0"/>
              <a:buChar char="•"/>
              <a:tabLst/>
              <a:defRPr/>
            </a:pPr>
            <a:r>
              <a:rPr lang="en-GB" baseline="0" dirty="0" smtClean="0"/>
              <a:t>We send a copy of all emails going out to the team prior to sending them</a:t>
            </a:r>
            <a:endParaRPr lang="en-GB" dirty="0" smtClean="0"/>
          </a:p>
          <a:p>
            <a:pPr marL="342900" indent="-342900">
              <a:buFont typeface="Arial" panose="020B0604020202020204" pitchFamily="34" charset="0"/>
              <a:buChar char="•"/>
            </a:pPr>
            <a:r>
              <a:rPr lang="en-GB" dirty="0" smtClean="0"/>
              <a:t>Communicate to the team via briefing</a:t>
            </a:r>
            <a:r>
              <a:rPr lang="en-GB" baseline="0" dirty="0" smtClean="0"/>
              <a:t> sheets</a:t>
            </a:r>
          </a:p>
          <a:p>
            <a:pPr marL="342900" indent="-342900">
              <a:buFont typeface="Arial" panose="020B0604020202020204" pitchFamily="34" charset="0"/>
              <a:buChar char="•"/>
            </a:pPr>
            <a:r>
              <a:rPr lang="en-GB" baseline="0" dirty="0" smtClean="0"/>
              <a:t>s</a:t>
            </a:r>
            <a:r>
              <a:rPr lang="en-GB" dirty="0" smtClean="0"/>
              <a:t>taff intranet</a:t>
            </a:r>
          </a:p>
          <a:p>
            <a:pPr marL="342900" indent="-342900">
              <a:buFont typeface="Arial" panose="020B0604020202020204" pitchFamily="34" charset="0"/>
              <a:buChar char="•"/>
            </a:pPr>
            <a:r>
              <a:rPr lang="en-GB" dirty="0" smtClean="0"/>
              <a:t>white</a:t>
            </a:r>
            <a:r>
              <a:rPr lang="en-GB" baseline="0" dirty="0" smtClean="0"/>
              <a:t> board</a:t>
            </a:r>
          </a:p>
          <a:p>
            <a:pPr marL="342900" indent="-342900">
              <a:buFont typeface="Arial" panose="020B0604020202020204" pitchFamily="34" charset="0"/>
              <a:buChar char="•"/>
            </a:pPr>
            <a:r>
              <a:rPr lang="en-GB" dirty="0" smtClean="0"/>
              <a:t>informal</a:t>
            </a:r>
            <a:r>
              <a:rPr lang="en-GB" baseline="0" dirty="0" smtClean="0"/>
              <a:t> communication is key talking to the staff on the ground keeping them informed, especially on a big on sale day where we prompt the team to check discount limits and capping reports.</a:t>
            </a:r>
          </a:p>
          <a:p>
            <a:endParaRPr lang="en-GB" b="1" dirty="0" smtClean="0"/>
          </a:p>
          <a:p>
            <a:r>
              <a:rPr lang="en-GB" b="1" dirty="0" smtClean="0"/>
              <a:t>Fundraising</a:t>
            </a:r>
            <a:r>
              <a:rPr lang="en-GB" dirty="0" smtClean="0"/>
              <a:t>: </a:t>
            </a:r>
          </a:p>
          <a:p>
            <a:pPr marL="342900" indent="-342900">
              <a:buFont typeface="Arial" panose="020B0604020202020204" pitchFamily="34" charset="0"/>
              <a:buChar char="•"/>
            </a:pPr>
            <a:r>
              <a:rPr lang="en-GB" dirty="0" smtClean="0"/>
              <a:t>We invite</a:t>
            </a:r>
            <a:r>
              <a:rPr lang="en-GB" baseline="0" dirty="0" smtClean="0"/>
              <a:t> the fundraising </a:t>
            </a:r>
            <a:r>
              <a:rPr lang="en-GB" dirty="0" smtClean="0"/>
              <a:t>team to</a:t>
            </a:r>
            <a:r>
              <a:rPr lang="en-GB" baseline="0" dirty="0" smtClean="0"/>
              <a:t> regular </a:t>
            </a:r>
            <a:r>
              <a:rPr lang="en-GB" dirty="0" smtClean="0"/>
              <a:t>team briefings</a:t>
            </a:r>
            <a:r>
              <a:rPr lang="en-GB" baseline="0" dirty="0" smtClean="0"/>
              <a:t> to keep the team updated about any changes or  to talk about forthcoming friends and patron events.</a:t>
            </a:r>
          </a:p>
          <a:p>
            <a:endParaRPr lang="en-GB" baseline="0" dirty="0" smtClean="0"/>
          </a:p>
          <a:p>
            <a:r>
              <a:rPr lang="en-GB" b="1" dirty="0" smtClean="0"/>
              <a:t>Network of communication</a:t>
            </a:r>
          </a:p>
          <a:p>
            <a:pPr marL="342900" indent="-342900">
              <a:buFont typeface="Arial" panose="020B0604020202020204" pitchFamily="34" charset="0"/>
              <a:buChar char="•"/>
            </a:pPr>
            <a:r>
              <a:rPr lang="en-GB" dirty="0" smtClean="0"/>
              <a:t>I truly believe</a:t>
            </a:r>
            <a:r>
              <a:rPr lang="en-GB" baseline="0" dirty="0" smtClean="0"/>
              <a:t> that this great team work makes our network of communication successful</a:t>
            </a:r>
            <a:endParaRPr lang="en-GB" dirty="0" smtClean="0"/>
          </a:p>
          <a:p>
            <a:endParaRPr lang="en-GB" dirty="0" smtClean="0"/>
          </a:p>
          <a:p>
            <a:endParaRPr lang="en-GB" dirty="0" smtClean="0"/>
          </a:p>
        </p:txBody>
      </p:sp>
    </p:spTree>
    <p:extLst>
      <p:ext uri="{BB962C8B-B14F-4D97-AF65-F5344CB8AC3E}">
        <p14:creationId xmlns:p14="http://schemas.microsoft.com/office/powerpoint/2010/main" val="38731657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However communication is just one element, how</a:t>
            </a:r>
            <a:r>
              <a:rPr lang="en-GB" baseline="0" dirty="0" smtClean="0"/>
              <a:t> do you motivate a team to do this?</a:t>
            </a:r>
            <a:endParaRPr lang="en-GB" dirty="0" smtClean="0"/>
          </a:p>
          <a:p>
            <a:endParaRPr lang="en-GB" dirty="0" smtClean="0"/>
          </a:p>
          <a:p>
            <a:r>
              <a:rPr lang="en-GB" dirty="0" smtClean="0"/>
              <a:t>We want our ITS team to Upsell</a:t>
            </a:r>
            <a:r>
              <a:rPr lang="en-GB" baseline="0" dirty="0" smtClean="0"/>
              <a:t> at every opportunity, </a:t>
            </a:r>
            <a:r>
              <a:rPr lang="en-GB" dirty="0" smtClean="0"/>
              <a:t>on the phone</a:t>
            </a:r>
            <a:r>
              <a:rPr lang="en-GB" baseline="0" dirty="0" smtClean="0"/>
              <a:t>, face to face on the front counter and also via email correspondence.</a:t>
            </a:r>
          </a:p>
          <a:p>
            <a:endParaRPr lang="en-GB" dirty="0" smtClean="0"/>
          </a:p>
          <a:p>
            <a:r>
              <a:rPr lang="en-GB" b="1" dirty="0" smtClean="0"/>
              <a:t>Team incentives</a:t>
            </a:r>
          </a:p>
          <a:p>
            <a:pPr marL="342900" indent="-342900">
              <a:buFont typeface="Arial" panose="020B0604020202020204" pitchFamily="34" charset="0"/>
              <a:buChar char="•"/>
            </a:pPr>
            <a:r>
              <a:rPr lang="en-GB" b="0" dirty="0" smtClean="0"/>
              <a:t>Prior</a:t>
            </a:r>
            <a:r>
              <a:rPr lang="en-GB" b="0" baseline="0" dirty="0" smtClean="0"/>
              <a:t> to a show going on sale we’ll do a big push on membership upselling</a:t>
            </a:r>
            <a:endParaRPr lang="en-GB" b="0" dirty="0" smtClean="0"/>
          </a:p>
          <a:p>
            <a:pPr marL="342900" indent="-342900">
              <a:buFont typeface="Arial" panose="020B0604020202020204" pitchFamily="34" charset="0"/>
              <a:buChar char="•"/>
            </a:pPr>
            <a:r>
              <a:rPr lang="en-GB" b="0" baseline="0" dirty="0" smtClean="0"/>
              <a:t>Periodically we have an internal  </a:t>
            </a:r>
            <a:r>
              <a:rPr lang="en-GB" b="0" dirty="0" smtClean="0"/>
              <a:t>competition to see who can</a:t>
            </a:r>
            <a:r>
              <a:rPr lang="en-GB" b="0" baseline="0" dirty="0" smtClean="0"/>
              <a:t> sell the most memberships</a:t>
            </a:r>
          </a:p>
          <a:p>
            <a:pPr marL="342900" indent="-342900">
              <a:buFont typeface="Arial" panose="020B0604020202020204" pitchFamily="34" charset="0"/>
              <a:buChar char="•"/>
            </a:pPr>
            <a:r>
              <a:rPr lang="en-GB" b="0" baseline="0" dirty="0" smtClean="0"/>
              <a:t>We are currently running an incentive for the in tickets sales for who sells the most memberships in Nov &amp; Dec</a:t>
            </a:r>
          </a:p>
          <a:p>
            <a:pPr marL="342900" indent="-342900">
              <a:buFont typeface="Arial" panose="020B0604020202020204" pitchFamily="34" charset="0"/>
              <a:buChar char="•"/>
            </a:pPr>
            <a:r>
              <a:rPr lang="en-GB" b="0" baseline="0" dirty="0" smtClean="0"/>
              <a:t>Offering 13 months for the price of 12 for new memberships issued in this time</a:t>
            </a:r>
          </a:p>
          <a:p>
            <a:pPr marL="342900" indent="-342900">
              <a:buFont typeface="Arial" panose="020B0604020202020204" pitchFamily="34" charset="0"/>
              <a:buChar char="•"/>
            </a:pPr>
            <a:r>
              <a:rPr lang="en-GB" b="0" baseline="0" dirty="0" smtClean="0"/>
              <a:t>A Prize will be awarded to the assistant who sells the most - A wrapped gift box on view to all  staff in our phone room, sits under our office Christmas Tree, </a:t>
            </a:r>
          </a:p>
          <a:p>
            <a:pPr marL="0" indent="0">
              <a:buFont typeface="Arial" panose="020B0604020202020204" pitchFamily="34" charset="0"/>
              <a:buNone/>
            </a:pPr>
            <a:r>
              <a:rPr lang="en-GB" b="0" baseline="0" dirty="0" smtClean="0"/>
              <a:t>	filled with lovely surprise treats, Matilda merchandise, chocolates, bubbly… </a:t>
            </a:r>
          </a:p>
          <a:p>
            <a:pPr marL="342900" indent="-342900">
              <a:buFont typeface="Arial" panose="020B0604020202020204" pitchFamily="34" charset="0"/>
              <a:buChar char="•"/>
            </a:pPr>
            <a:r>
              <a:rPr lang="en-GB" b="0" baseline="0" dirty="0" smtClean="0"/>
              <a:t>We’ve done this previously for Easter – the prize was a huge </a:t>
            </a:r>
            <a:r>
              <a:rPr lang="en-GB" b="0" baseline="0" dirty="0" err="1" smtClean="0"/>
              <a:t>thorntons</a:t>
            </a:r>
            <a:r>
              <a:rPr lang="en-GB" b="0" baseline="0" dirty="0" smtClean="0"/>
              <a:t> Easter egg – this was kept in view and really created a buzz and a bit of fun in the office</a:t>
            </a:r>
            <a:endParaRPr lang="en-GB" b="0" dirty="0" smtClean="0"/>
          </a:p>
          <a:p>
            <a:pPr marL="342900" indent="-342900">
              <a:buFont typeface="Arial" panose="020B0604020202020204" pitchFamily="34" charset="0"/>
              <a:buChar char="•"/>
            </a:pPr>
            <a:r>
              <a:rPr lang="en-GB" dirty="0" smtClean="0"/>
              <a:t>We’ll also</a:t>
            </a:r>
            <a:r>
              <a:rPr lang="en-GB" baseline="0" dirty="0" smtClean="0"/>
              <a:t> </a:t>
            </a:r>
            <a:r>
              <a:rPr lang="en-GB" dirty="0" smtClean="0"/>
              <a:t>buy team</a:t>
            </a:r>
            <a:r>
              <a:rPr lang="en-GB" baseline="0" dirty="0" smtClean="0"/>
              <a:t> treats too – as we’d be nothing without the rest of the team!</a:t>
            </a:r>
          </a:p>
          <a:p>
            <a:pPr marL="342900" indent="-342900">
              <a:buFont typeface="Arial" panose="020B0604020202020204" pitchFamily="34" charset="0"/>
              <a:buChar char="•"/>
            </a:pPr>
            <a:r>
              <a:rPr lang="en-GB" baseline="0" dirty="0" smtClean="0"/>
              <a:t>We keep a goodie box in the office full of treats (good for the team - not so good for my waistline) </a:t>
            </a:r>
          </a:p>
          <a:p>
            <a:pPr marL="342900" indent="-342900">
              <a:buFont typeface="Arial" panose="020B0604020202020204" pitchFamily="34" charset="0"/>
              <a:buChar char="•"/>
            </a:pPr>
            <a:r>
              <a:rPr lang="en-GB" baseline="0" dirty="0" smtClean="0"/>
              <a:t>The biggest motivator and the most important one is free,  any ideas?   </a:t>
            </a:r>
          </a:p>
          <a:p>
            <a:pPr marL="342900" indent="-342900">
              <a:buFont typeface="Arial" panose="020B0604020202020204" pitchFamily="34" charset="0"/>
              <a:buChar char="•"/>
            </a:pPr>
            <a:r>
              <a:rPr lang="en-GB" baseline="0" dirty="0" smtClean="0"/>
              <a:t>Praise and thanks! </a:t>
            </a:r>
          </a:p>
          <a:p>
            <a:endParaRPr lang="en-GB" dirty="0" smtClean="0"/>
          </a:p>
          <a:p>
            <a:r>
              <a:rPr lang="en-GB" b="1" dirty="0" smtClean="0"/>
              <a:t>Useful Tools</a:t>
            </a:r>
          </a:p>
          <a:p>
            <a:pPr marL="342900" indent="-342900">
              <a:buFont typeface="Arial" panose="020B0604020202020204" pitchFamily="34" charset="0"/>
              <a:buChar char="•"/>
            </a:pPr>
            <a:r>
              <a:rPr lang="en-GB" dirty="0" smtClean="0"/>
              <a:t>Brochure</a:t>
            </a:r>
            <a:r>
              <a:rPr lang="en-GB" baseline="0" dirty="0" smtClean="0"/>
              <a:t> insert and leaflets, this is very helpful when upselling memberships on the counter</a:t>
            </a:r>
          </a:p>
          <a:p>
            <a:pPr marL="342900" indent="-342900">
              <a:buFont typeface="Arial" panose="020B0604020202020204" pitchFamily="34" charset="0"/>
              <a:buChar char="•"/>
            </a:pPr>
            <a:r>
              <a:rPr lang="en-GB" baseline="0" dirty="0" smtClean="0"/>
              <a:t>Remind the customer how much they can save over the year,  more often than not the membership can pay for itself, especially with 2 for 1 offers</a:t>
            </a:r>
          </a:p>
          <a:p>
            <a:pPr marL="342900" indent="-342900">
              <a:buFont typeface="Arial" panose="020B0604020202020204" pitchFamily="34" charset="0"/>
              <a:buChar char="•"/>
            </a:pPr>
            <a:r>
              <a:rPr lang="en-GB" baseline="0" dirty="0" smtClean="0"/>
              <a:t>We flag constituents that would benefit from a membership in Tessitura (Ryan will cover this in more detail shortly)</a:t>
            </a:r>
          </a:p>
          <a:p>
            <a:pPr marL="342900" indent="-342900">
              <a:buFont typeface="Arial" panose="020B0604020202020204" pitchFamily="34" charset="0"/>
              <a:buChar char="•"/>
            </a:pPr>
            <a:r>
              <a:rPr lang="en-GB" dirty="0" smtClean="0"/>
              <a:t>Special occasions, we up</a:t>
            </a:r>
            <a:r>
              <a:rPr lang="en-GB" baseline="0" dirty="0" smtClean="0"/>
              <a:t>sell our gift memberships  on social media and by sending targeted emails for </a:t>
            </a:r>
            <a:r>
              <a:rPr lang="en-GB" dirty="0" smtClean="0"/>
              <a:t>Christmas</a:t>
            </a:r>
            <a:r>
              <a:rPr lang="en-GB" baseline="0" dirty="0" smtClean="0"/>
              <a:t> and mothers day etc.</a:t>
            </a:r>
          </a:p>
          <a:p>
            <a:pPr marL="342900" indent="-342900">
              <a:buFont typeface="Arial" panose="020B0604020202020204" pitchFamily="34" charset="0"/>
              <a:buChar char="•"/>
            </a:pPr>
            <a:r>
              <a:rPr lang="en-GB" baseline="0" dirty="0" smtClean="0"/>
              <a:t>Foyer Advertising – our digital screens are very eye catching and can’t be missed</a:t>
            </a:r>
            <a:endParaRPr lang="en-GB" dirty="0" smtClean="0"/>
          </a:p>
          <a:p>
            <a:endParaRPr lang="en-GB" baseline="0" dirty="0" smtClean="0"/>
          </a:p>
          <a:p>
            <a:r>
              <a:rPr lang="en-GB" b="1" baseline="0" dirty="0" smtClean="0"/>
              <a:t>Performance and monitoring  </a:t>
            </a:r>
            <a:endParaRPr lang="en-GB" b="1" dirty="0" smtClean="0"/>
          </a:p>
          <a:p>
            <a:pPr marL="342900" indent="-342900">
              <a:buFont typeface="Arial" panose="020B0604020202020204" pitchFamily="34" charset="0"/>
              <a:buChar char="•"/>
            </a:pPr>
            <a:r>
              <a:rPr lang="en-GB" baseline="0" dirty="0" smtClean="0"/>
              <a:t>We send a daily task list to the team which will list that days upselling priorities </a:t>
            </a:r>
          </a:p>
          <a:p>
            <a:pPr marL="342900" indent="-342900">
              <a:buFont typeface="Arial" panose="020B0604020202020204" pitchFamily="34" charset="0"/>
              <a:buChar char="•"/>
            </a:pPr>
            <a:r>
              <a:rPr lang="en-GB" baseline="0" dirty="0" smtClean="0"/>
              <a:t>Our daily task list also lists the top three staff sales from previous day</a:t>
            </a:r>
          </a:p>
          <a:p>
            <a:pPr marL="342900" indent="-342900">
              <a:buFont typeface="Arial" panose="020B0604020202020204" pitchFamily="34" charset="0"/>
              <a:buChar char="•"/>
            </a:pPr>
            <a:r>
              <a:rPr lang="en-GB" baseline="0" dirty="0" smtClean="0"/>
              <a:t>We monitor on the phones </a:t>
            </a:r>
          </a:p>
          <a:p>
            <a:pPr marL="342900" indent="-342900">
              <a:buFont typeface="Arial" panose="020B0604020202020204" pitchFamily="34" charset="0"/>
              <a:buChar char="•"/>
            </a:pPr>
            <a:r>
              <a:rPr lang="en-GB" baseline="0" dirty="0" smtClean="0"/>
              <a:t>emails</a:t>
            </a:r>
          </a:p>
          <a:p>
            <a:pPr marL="342900" indent="-342900">
              <a:buFont typeface="Arial" panose="020B0604020202020204" pitchFamily="34" charset="0"/>
              <a:buChar char="•"/>
            </a:pPr>
            <a:r>
              <a:rPr lang="en-GB" baseline="0" dirty="0" smtClean="0"/>
              <a:t>discuss in One to ones and appraisals</a:t>
            </a:r>
          </a:p>
          <a:p>
            <a:pPr marL="342900" indent="-342900">
              <a:buFont typeface="Arial" panose="020B0604020202020204" pitchFamily="34" charset="0"/>
              <a:buChar char="•"/>
            </a:pPr>
            <a:r>
              <a:rPr lang="en-GB" baseline="0" dirty="0" smtClean="0"/>
              <a:t>review sales monthly and record in our KPI’s</a:t>
            </a:r>
          </a:p>
          <a:p>
            <a:r>
              <a:rPr lang="en-GB" baseline="0" dirty="0" smtClean="0"/>
              <a:t>-renewals</a:t>
            </a:r>
          </a:p>
          <a:p>
            <a:r>
              <a:rPr lang="en-GB" baseline="0" dirty="0" smtClean="0"/>
              <a:t>-new memberships</a:t>
            </a:r>
          </a:p>
          <a:p>
            <a:r>
              <a:rPr lang="en-GB" baseline="0" dirty="0" smtClean="0"/>
              <a:t>-gift memberships</a:t>
            </a:r>
          </a:p>
          <a:p>
            <a:endParaRPr lang="en-GB" baseline="0" dirty="0" smtClean="0"/>
          </a:p>
          <a:p>
            <a:r>
              <a:rPr lang="en-GB" baseline="0" dirty="0" smtClean="0"/>
              <a:t>All combined have developed our approach to membership sales and for improving sales</a:t>
            </a:r>
          </a:p>
          <a:p>
            <a:endParaRPr lang="en-GB" dirty="0"/>
          </a:p>
        </p:txBody>
      </p:sp>
    </p:spTree>
    <p:extLst>
      <p:ext uri="{BB962C8B-B14F-4D97-AF65-F5344CB8AC3E}">
        <p14:creationId xmlns:p14="http://schemas.microsoft.com/office/powerpoint/2010/main" val="4468606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So we motivate the team have good communication but on</a:t>
            </a:r>
            <a:r>
              <a:rPr lang="en-GB" baseline="0" dirty="0" smtClean="0"/>
              <a:t> top of that you have to have a great product, our big musicals bring in the largest revenue for friends memberships. Some of the results we have had for these approaches are</a:t>
            </a:r>
            <a:endParaRPr lang="en-GB" dirty="0" smtClean="0"/>
          </a:p>
          <a:p>
            <a:endParaRPr lang="en-GB" dirty="0" smtClean="0"/>
          </a:p>
          <a:p>
            <a:r>
              <a:rPr lang="en-GB" b="1" dirty="0" smtClean="0"/>
              <a:t>Results.</a:t>
            </a:r>
          </a:p>
          <a:p>
            <a:endParaRPr lang="en-GB" dirty="0" smtClean="0"/>
          </a:p>
          <a:p>
            <a:r>
              <a:rPr lang="en-GB" dirty="0" smtClean="0"/>
              <a:t>Boosting friends</a:t>
            </a:r>
            <a:r>
              <a:rPr lang="en-GB" baseline="0" dirty="0" smtClean="0"/>
              <a:t> sales with a long priority period.</a:t>
            </a:r>
          </a:p>
          <a:p>
            <a:endParaRPr lang="en-GB" baseline="0" dirty="0" smtClean="0"/>
          </a:p>
          <a:p>
            <a:r>
              <a:rPr lang="en-GB" baseline="0" dirty="0" smtClean="0"/>
              <a:t>Significant stats for example</a:t>
            </a:r>
          </a:p>
          <a:p>
            <a:endParaRPr lang="en-GB" baseline="0" dirty="0" smtClean="0"/>
          </a:p>
          <a:p>
            <a:r>
              <a:rPr lang="en-GB" dirty="0" smtClean="0"/>
              <a:t>Stats</a:t>
            </a:r>
            <a:r>
              <a:rPr lang="en-GB" baseline="0" dirty="0" smtClean="0"/>
              <a:t> – </a:t>
            </a:r>
          </a:p>
          <a:p>
            <a:r>
              <a:rPr lang="en-GB" baseline="0" dirty="0" smtClean="0"/>
              <a:t>Best Ever Year – was 2012/13 with a significant increase in memberships due to a priority booking period for The Lion King. On top of that within that year, we had The Phantom of the Opera, and War Horse within the same year. We saw a 58% increase in memberships, but we see in our historical data, significant increases always peak around large on sales – due to us offering priority booking and discounted tickets. For The Lion King and War Horse – we ran a significant priority on sale from Mid-October – Mid-January with a significant uptake in memberships (due to the phenomenal demand for tickets). Similarly for Lion King  and Wicked– Friends had 1 month of priority booking. We find this quite hit and miss recently – with the introduction of severe discount limiting on major productions and performances booking 12 months in advance, we find the demand isn’t always there for a large priority period – however I do feel this is dependant on the show! </a:t>
            </a:r>
          </a:p>
          <a:p>
            <a:endParaRPr lang="en-GB" baseline="0" dirty="0" smtClean="0"/>
          </a:p>
          <a:p>
            <a:r>
              <a:rPr lang="en-GB" baseline="0" dirty="0" smtClean="0"/>
              <a:t>More recently with our recent Miss Saigon on sale, we saw a spike in memberships with a significant increase of 112 new members taking advantage of our priority booking period </a:t>
            </a:r>
            <a:r>
              <a:rPr lang="en-GB" baseline="0" smtClean="0"/>
              <a:t>and discounts</a:t>
            </a:r>
            <a:r>
              <a:rPr lang="en-GB" baseline="0" dirty="0" smtClean="0"/>
              <a:t>. </a:t>
            </a:r>
          </a:p>
          <a:p>
            <a:pPr marL="342900" indent="-342900">
              <a:buFont typeface="Arial" panose="020B0604020202020204" pitchFamily="34" charset="0"/>
              <a:buChar char="•"/>
            </a:pPr>
            <a:endParaRPr lang="en-GB" baseline="0" dirty="0" smtClean="0"/>
          </a:p>
          <a:p>
            <a:endParaRPr lang="en-GB" dirty="0"/>
          </a:p>
        </p:txBody>
      </p:sp>
    </p:spTree>
    <p:extLst>
      <p:ext uri="{BB962C8B-B14F-4D97-AF65-F5344CB8AC3E}">
        <p14:creationId xmlns:p14="http://schemas.microsoft.com/office/powerpoint/2010/main" val="33840575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How are we</a:t>
            </a:r>
            <a:r>
              <a:rPr lang="en-GB" baseline="0" dirty="0" smtClean="0"/>
              <a:t> doing? How do we use Tessitura specifically?</a:t>
            </a:r>
          </a:p>
          <a:p>
            <a:endParaRPr lang="en-GB" dirty="0" smtClean="0"/>
          </a:p>
          <a:p>
            <a:r>
              <a:rPr lang="en-GB" dirty="0" smtClean="0"/>
              <a:t>Flagging in Tessitura</a:t>
            </a:r>
          </a:p>
          <a:p>
            <a:r>
              <a:rPr lang="en-GB" dirty="0" smtClean="0"/>
              <a:t>How? – Using the membership function (taking payment as</a:t>
            </a:r>
            <a:r>
              <a:rPr lang="en-GB" baseline="0" dirty="0" smtClean="0"/>
              <a:t> a ‘Contribution’ to a membership fund, this flags our friends with a logo – and use their constituent ID as their ‘membership number’ and printing that on their card. </a:t>
            </a:r>
            <a:endParaRPr lang="en-GB" dirty="0" smtClean="0"/>
          </a:p>
          <a:p>
            <a:endParaRPr lang="en-GB" dirty="0" smtClean="0"/>
          </a:p>
          <a:p>
            <a:r>
              <a:rPr lang="en-GB" dirty="0" smtClean="0"/>
              <a:t>SSRS:</a:t>
            </a:r>
            <a:r>
              <a:rPr lang="en-GB" baseline="0" dirty="0" smtClean="0"/>
              <a:t> custom Tessitura membership report – We also use a special customisation which flags potential new members based on their booking pattern. Overnight we run a ‘Manage Constituency’  report based on a series of lists we have created which are designed to find customers where an upsell could potentially benefit them. This looks at someone who books Hippodrome shows, within certain price bands, excluding anyone who already has a membership and groups. This then correlates to a procedure which creates the blue arrow (in the info maker) to display on specific constituents. Our Box Office can then use this information to try and either upsell the membership there and then, or just to plant the idea of becoming a ‘Friend’ as we try not to do a hard sell. </a:t>
            </a:r>
          </a:p>
          <a:p>
            <a:endParaRPr lang="en-GB" baseline="0" dirty="0" smtClean="0"/>
          </a:p>
          <a:p>
            <a:pPr marL="0" marR="0" lvl="0" indent="0" defTabSz="401147" eaLnBrk="1" fontAlgn="auto" latinLnBrk="0" hangingPunct="1">
              <a:lnSpc>
                <a:spcPct val="125000"/>
              </a:lnSpc>
              <a:spcBef>
                <a:spcPts val="0"/>
              </a:spcBef>
              <a:spcAft>
                <a:spcPts val="0"/>
              </a:spcAft>
              <a:buClrTx/>
              <a:buSzTx/>
              <a:buFontTx/>
              <a:buNone/>
              <a:tabLst/>
              <a:defRPr/>
            </a:pPr>
            <a:r>
              <a:rPr lang="en-GB" baseline="0" dirty="0" smtClean="0"/>
              <a:t>Dashboards – We also have on our sales dashboard a memberships section, with graphs showing a 2 year breakdown, and membership figures broken down by membership level (as we offer 3 separate). </a:t>
            </a:r>
          </a:p>
          <a:p>
            <a:endParaRPr lang="en-GB" baseline="0" dirty="0" smtClean="0"/>
          </a:p>
          <a:p>
            <a:r>
              <a:rPr lang="en-GB" baseline="0" dirty="0" smtClean="0"/>
              <a:t>Our Fundraising team take a key role on top of the Box Office with dealing with our high level donor’s/patrons. We have a custom ‘wealth screening’ plug in to Tessitura, which feeds of publically available data and constituent data which we hold, to assess the levels of disposable income a person has, and the potential to maybe move them up onto the next membership level. Basically checking to see if there is anything we can do to see if our members are at the correct level, and to try and encourage them to move up to the next membership level. The fundraising team also invite random selections of Friends to their specific events (which are usually only open to our high level Patron’s), to see if there is potential for them to get chatting to Patron’s where they can use other peoples experiences to maybe move them up to the next level. </a:t>
            </a:r>
          </a:p>
          <a:p>
            <a:endParaRPr lang="en-GB" dirty="0"/>
          </a:p>
        </p:txBody>
      </p:sp>
    </p:spTree>
    <p:extLst>
      <p:ext uri="{BB962C8B-B14F-4D97-AF65-F5344CB8AC3E}">
        <p14:creationId xmlns:p14="http://schemas.microsoft.com/office/powerpoint/2010/main" val="15575369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a:t>
            </a:r>
            <a:r>
              <a:rPr lang="en-GB" baseline="0" dirty="0" smtClean="0"/>
              <a:t> Future</a:t>
            </a:r>
          </a:p>
          <a:p>
            <a:r>
              <a:rPr lang="en-GB" dirty="0" smtClean="0"/>
              <a:t>What’s our next</a:t>
            </a:r>
            <a:r>
              <a:rPr lang="en-GB" baseline="0" dirty="0" smtClean="0"/>
              <a:t> step….</a:t>
            </a:r>
          </a:p>
          <a:p>
            <a:endParaRPr lang="en-GB" baseline="0" dirty="0" smtClean="0"/>
          </a:p>
          <a:p>
            <a:r>
              <a:rPr lang="en-GB" baseline="0" dirty="0" smtClean="0"/>
              <a:t>Convert First Night to friends</a:t>
            </a:r>
          </a:p>
          <a:p>
            <a:r>
              <a:rPr lang="en-GB" baseline="0" dirty="0" smtClean="0"/>
              <a:t>Covert our high value friends to patron scheme</a:t>
            </a:r>
          </a:p>
          <a:p>
            <a:r>
              <a:rPr lang="en-GB" baseline="0" dirty="0" smtClean="0"/>
              <a:t>Use Quick sale for quicker upselling on the front counter</a:t>
            </a:r>
          </a:p>
          <a:p>
            <a:r>
              <a:rPr lang="en-GB" baseline="0" dirty="0" smtClean="0"/>
              <a:t>Upsell on the web – messaging rules</a:t>
            </a:r>
          </a:p>
          <a:p>
            <a:r>
              <a:rPr lang="en-GB" baseline="0" dirty="0" smtClean="0"/>
              <a:t>Review our gift memberships –  sell with branded merchandise ‘H’ branded bag </a:t>
            </a:r>
            <a:r>
              <a:rPr lang="en-GB" baseline="0" dirty="0" err="1" smtClean="0"/>
              <a:t>etc</a:t>
            </a:r>
            <a:r>
              <a:rPr lang="en-GB" baseline="0" dirty="0" smtClean="0"/>
              <a:t> to give the wow factor, not just a letter</a:t>
            </a:r>
          </a:p>
          <a:p>
            <a:endParaRPr lang="en-GB" dirty="0"/>
          </a:p>
        </p:txBody>
      </p:sp>
    </p:spTree>
    <p:extLst>
      <p:ext uri="{BB962C8B-B14F-4D97-AF65-F5344CB8AC3E}">
        <p14:creationId xmlns:p14="http://schemas.microsoft.com/office/powerpoint/2010/main" val="34635450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defTabSz="401147" eaLnBrk="1" fontAlgn="auto" latinLnBrk="0" hangingPunct="1">
              <a:lnSpc>
                <a:spcPct val="125000"/>
              </a:lnSpc>
              <a:spcBef>
                <a:spcPts val="0"/>
              </a:spcBef>
              <a:spcAft>
                <a:spcPts val="0"/>
              </a:spcAft>
              <a:buClrTx/>
              <a:buSzTx/>
              <a:buFontTx/>
              <a:buNone/>
              <a:tabLst/>
              <a:defRPr/>
            </a:pPr>
            <a:r>
              <a:rPr lang="en-GB" dirty="0" smtClean="0"/>
              <a:t>Thank</a:t>
            </a:r>
            <a:r>
              <a:rPr lang="en-GB" baseline="0" dirty="0" smtClean="0"/>
              <a:t> you for your time today</a:t>
            </a:r>
            <a:endParaRPr lang="en-GB" dirty="0" smtClean="0"/>
          </a:p>
          <a:p>
            <a:pPr marL="0" marR="0" indent="0" defTabSz="401147" eaLnBrk="1" fontAlgn="auto" latinLnBrk="0" hangingPunct="1">
              <a:lnSpc>
                <a:spcPct val="125000"/>
              </a:lnSpc>
              <a:spcBef>
                <a:spcPts val="0"/>
              </a:spcBef>
              <a:spcAft>
                <a:spcPts val="0"/>
              </a:spcAft>
              <a:buClrTx/>
              <a:buSzTx/>
              <a:buFontTx/>
              <a:buNone/>
              <a:tabLst/>
              <a:defRPr/>
            </a:pPr>
            <a:endParaRPr lang="en-GB" dirty="0" smtClean="0"/>
          </a:p>
          <a:p>
            <a:pPr marL="0" marR="0" indent="0" defTabSz="401147" eaLnBrk="1" fontAlgn="auto" latinLnBrk="0" hangingPunct="1">
              <a:lnSpc>
                <a:spcPct val="125000"/>
              </a:lnSpc>
              <a:spcBef>
                <a:spcPts val="0"/>
              </a:spcBef>
              <a:spcAft>
                <a:spcPts val="0"/>
              </a:spcAft>
              <a:buClrTx/>
              <a:buSzTx/>
              <a:buFontTx/>
              <a:buNone/>
              <a:tabLst/>
              <a:defRPr/>
            </a:pPr>
            <a:r>
              <a:rPr lang="en-GB" dirty="0" smtClean="0"/>
              <a:t>If anybody has any questions – please don’t hesitate to get</a:t>
            </a:r>
            <a:r>
              <a:rPr lang="en-GB" baseline="0" dirty="0" smtClean="0"/>
              <a:t> in touch! </a:t>
            </a:r>
          </a:p>
          <a:p>
            <a:pPr marL="0" marR="0" indent="0" defTabSz="401147" eaLnBrk="1" fontAlgn="auto" latinLnBrk="0" hangingPunct="1">
              <a:lnSpc>
                <a:spcPct val="125000"/>
              </a:lnSpc>
              <a:spcBef>
                <a:spcPts val="0"/>
              </a:spcBef>
              <a:spcAft>
                <a:spcPts val="0"/>
              </a:spcAft>
              <a:buClrTx/>
              <a:buSzTx/>
              <a:buFontTx/>
              <a:buNone/>
              <a:tabLst/>
              <a:defRPr/>
            </a:pPr>
            <a:endParaRPr lang="en-GB" dirty="0" smtClean="0"/>
          </a:p>
          <a:p>
            <a:endParaRPr lang="en-GB" dirty="0"/>
          </a:p>
        </p:txBody>
      </p:sp>
    </p:spTree>
    <p:extLst>
      <p:ext uri="{BB962C8B-B14F-4D97-AF65-F5344CB8AC3E}">
        <p14:creationId xmlns:p14="http://schemas.microsoft.com/office/powerpoint/2010/main" val="17258476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Contact details</a:t>
            </a:r>
            <a:endParaRPr lang="en-GB" dirty="0"/>
          </a:p>
        </p:txBody>
      </p:sp>
    </p:spTree>
    <p:extLst>
      <p:ext uri="{BB962C8B-B14F-4D97-AF65-F5344CB8AC3E}">
        <p14:creationId xmlns:p14="http://schemas.microsoft.com/office/powerpoint/2010/main" val="17258476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Branded</a:t>
            </a:r>
            <a:r>
              <a:rPr lang="en-GB" baseline="0" dirty="0" smtClean="0"/>
              <a:t> logos for each membership ladder</a:t>
            </a:r>
          </a:p>
          <a:p>
            <a:pPr marL="171450" indent="-171450">
              <a:buFont typeface="Arial" panose="020B0604020202020204" pitchFamily="34" charset="0"/>
              <a:buChar char="•"/>
            </a:pPr>
            <a:r>
              <a:rPr lang="en-GB" baseline="0" dirty="0" smtClean="0"/>
              <a:t>Making clear distinction between Young Patrons &amp; usual patron options</a:t>
            </a:r>
            <a:endParaRPr lang="en-GB" dirty="0"/>
          </a:p>
        </p:txBody>
      </p:sp>
      <p:sp>
        <p:nvSpPr>
          <p:cNvPr id="4" name="Slide Number Placeholder 3"/>
          <p:cNvSpPr>
            <a:spLocks noGrp="1"/>
          </p:cNvSpPr>
          <p:nvPr>
            <p:ph type="sldNum" sz="quarter" idx="10"/>
          </p:nvPr>
        </p:nvSpPr>
        <p:spPr/>
        <p:txBody>
          <a:bodyPr/>
          <a:lstStyle/>
          <a:p>
            <a:fld id="{E85BCD58-20FE-46C2-BDAE-1EB612003594}" type="slidenum">
              <a:rPr lang="en-GB" smtClean="0">
                <a:solidFill>
                  <a:prstClr val="black"/>
                </a:solidFill>
              </a:rPr>
              <a:pPr/>
              <a:t>33</a:t>
            </a:fld>
            <a:endParaRPr lang="en-GB">
              <a:solidFill>
                <a:prstClr val="black"/>
              </a:solidFill>
            </a:endParaRPr>
          </a:p>
        </p:txBody>
      </p:sp>
    </p:spTree>
    <p:extLst>
      <p:ext uri="{BB962C8B-B14F-4D97-AF65-F5344CB8AC3E}">
        <p14:creationId xmlns:p14="http://schemas.microsoft.com/office/powerpoint/2010/main" val="11470666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smtClean="0"/>
              <a:t>Upgraded our website in April 2016, allowed us to have more exciting content</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smtClean="0"/>
              <a:t>This is previous Support Us</a:t>
            </a:r>
            <a:r>
              <a:rPr lang="en-GB" baseline="0" dirty="0" smtClean="0"/>
              <a:t> landing page</a:t>
            </a:r>
            <a:endParaRPr lang="en-GB" dirty="0" smtClean="0"/>
          </a:p>
        </p:txBody>
      </p:sp>
      <p:sp>
        <p:nvSpPr>
          <p:cNvPr id="4" name="Slide Number Placeholder 3"/>
          <p:cNvSpPr>
            <a:spLocks noGrp="1"/>
          </p:cNvSpPr>
          <p:nvPr>
            <p:ph type="sldNum" sz="quarter" idx="10"/>
          </p:nvPr>
        </p:nvSpPr>
        <p:spPr/>
        <p:txBody>
          <a:bodyPr/>
          <a:lstStyle/>
          <a:p>
            <a:fld id="{E85BCD58-20FE-46C2-BDAE-1EB612003594}" type="slidenum">
              <a:rPr lang="en-GB" smtClean="0">
                <a:solidFill>
                  <a:prstClr val="black"/>
                </a:solidFill>
              </a:rPr>
              <a:pPr/>
              <a:t>35</a:t>
            </a:fld>
            <a:endParaRPr lang="en-GB">
              <a:solidFill>
                <a:prstClr val="black"/>
              </a:solidFill>
            </a:endParaRPr>
          </a:p>
        </p:txBody>
      </p:sp>
    </p:spTree>
    <p:extLst>
      <p:ext uri="{BB962C8B-B14F-4D97-AF65-F5344CB8AC3E}">
        <p14:creationId xmlns:p14="http://schemas.microsoft.com/office/powerpoint/2010/main" val="10881466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smtClean="0"/>
              <a:t>Top section of the landing page</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smtClean="0"/>
              <a:t>From a user point of view, first thing eyes land on</a:t>
            </a:r>
          </a:p>
          <a:p>
            <a:endParaRPr lang="en-GB" dirty="0"/>
          </a:p>
        </p:txBody>
      </p:sp>
      <p:sp>
        <p:nvSpPr>
          <p:cNvPr id="4" name="Slide Number Placeholder 3"/>
          <p:cNvSpPr>
            <a:spLocks noGrp="1"/>
          </p:cNvSpPr>
          <p:nvPr>
            <p:ph type="sldNum" sz="quarter" idx="10"/>
          </p:nvPr>
        </p:nvSpPr>
        <p:spPr/>
        <p:txBody>
          <a:bodyPr/>
          <a:lstStyle/>
          <a:p>
            <a:fld id="{E85BCD58-20FE-46C2-BDAE-1EB612003594}" type="slidenum">
              <a:rPr lang="en-GB" smtClean="0">
                <a:solidFill>
                  <a:prstClr val="black"/>
                </a:solidFill>
              </a:rPr>
              <a:pPr/>
              <a:t>36</a:t>
            </a:fld>
            <a:endParaRPr lang="en-GB">
              <a:solidFill>
                <a:prstClr val="black"/>
              </a:solidFill>
            </a:endParaRPr>
          </a:p>
        </p:txBody>
      </p:sp>
    </p:spTree>
    <p:extLst>
      <p:ext uri="{BB962C8B-B14F-4D97-AF65-F5344CB8AC3E}">
        <p14:creationId xmlns:p14="http://schemas.microsoft.com/office/powerpoint/2010/main" val="10360411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Branded</a:t>
            </a:r>
            <a:r>
              <a:rPr lang="en-GB" baseline="0" dirty="0" smtClean="0"/>
              <a:t> logos for each membership ladder</a:t>
            </a:r>
          </a:p>
          <a:p>
            <a:pPr marL="171450" indent="-171450">
              <a:buFont typeface="Arial" panose="020B0604020202020204" pitchFamily="34" charset="0"/>
              <a:buChar char="•"/>
            </a:pPr>
            <a:r>
              <a:rPr lang="en-GB" baseline="0" dirty="0" smtClean="0"/>
              <a:t>Making clear distinction between Young Patrons &amp; usual patron options</a:t>
            </a:r>
          </a:p>
          <a:p>
            <a:pPr marL="171450" indent="-171450">
              <a:buFont typeface="Arial" panose="020B0604020202020204" pitchFamily="34" charset="0"/>
              <a:buChar char="•"/>
            </a:pPr>
            <a:r>
              <a:rPr lang="en-GB" baseline="0" dirty="0" smtClean="0"/>
              <a:t>Update images with more recent productions</a:t>
            </a:r>
            <a:endParaRPr lang="en-GB" dirty="0"/>
          </a:p>
        </p:txBody>
      </p:sp>
      <p:sp>
        <p:nvSpPr>
          <p:cNvPr id="4" name="Slide Number Placeholder 3"/>
          <p:cNvSpPr>
            <a:spLocks noGrp="1"/>
          </p:cNvSpPr>
          <p:nvPr>
            <p:ph type="sldNum" sz="quarter" idx="10"/>
          </p:nvPr>
        </p:nvSpPr>
        <p:spPr/>
        <p:txBody>
          <a:bodyPr/>
          <a:lstStyle/>
          <a:p>
            <a:fld id="{E85BCD58-20FE-46C2-BDAE-1EB612003594}" type="slidenum">
              <a:rPr lang="en-GB" smtClean="0">
                <a:solidFill>
                  <a:prstClr val="black"/>
                </a:solidFill>
              </a:rPr>
              <a:pPr/>
              <a:t>37</a:t>
            </a:fld>
            <a:endParaRPr lang="en-GB">
              <a:solidFill>
                <a:prstClr val="black"/>
              </a:solidFill>
            </a:endParaRPr>
          </a:p>
        </p:txBody>
      </p:sp>
    </p:spTree>
    <p:extLst>
      <p:ext uri="{BB962C8B-B14F-4D97-AF65-F5344CB8AC3E}">
        <p14:creationId xmlns:p14="http://schemas.microsoft.com/office/powerpoint/2010/main" val="11470666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Previously was too wordy, </a:t>
            </a:r>
            <a:r>
              <a:rPr lang="en-GB" dirty="0" err="1" smtClean="0"/>
              <a:t>listy</a:t>
            </a:r>
            <a:r>
              <a:rPr lang="en-GB" dirty="0" smtClean="0"/>
              <a:t>, not exciting images, and Young Patrons got less attention</a:t>
            </a:r>
            <a:endParaRPr lang="en-GB" dirty="0"/>
          </a:p>
        </p:txBody>
      </p:sp>
      <p:sp>
        <p:nvSpPr>
          <p:cNvPr id="4" name="Slide Number Placeholder 3"/>
          <p:cNvSpPr>
            <a:spLocks noGrp="1"/>
          </p:cNvSpPr>
          <p:nvPr>
            <p:ph type="sldNum" sz="quarter" idx="10"/>
          </p:nvPr>
        </p:nvSpPr>
        <p:spPr/>
        <p:txBody>
          <a:bodyPr/>
          <a:lstStyle/>
          <a:p>
            <a:fld id="{E85BCD58-20FE-46C2-BDAE-1EB612003594}" type="slidenum">
              <a:rPr lang="en-GB" smtClean="0">
                <a:solidFill>
                  <a:prstClr val="black"/>
                </a:solidFill>
              </a:rPr>
              <a:pPr/>
              <a:t>38</a:t>
            </a:fld>
            <a:endParaRPr lang="en-GB">
              <a:solidFill>
                <a:prstClr val="black"/>
              </a:solidFill>
            </a:endParaRPr>
          </a:p>
        </p:txBody>
      </p:sp>
    </p:spTree>
    <p:extLst>
      <p:ext uri="{BB962C8B-B14F-4D97-AF65-F5344CB8AC3E}">
        <p14:creationId xmlns:p14="http://schemas.microsoft.com/office/powerpoint/2010/main" val="26427435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Most universal benefit to being a member is booking before the public does</a:t>
            </a:r>
          </a:p>
          <a:p>
            <a:pPr marL="171450" indent="-171450">
              <a:buFont typeface="Arial" panose="020B0604020202020204" pitchFamily="34" charset="0"/>
              <a:buChar char="•"/>
            </a:pPr>
            <a:r>
              <a:rPr lang="en-GB" dirty="0" smtClean="0"/>
              <a:t>Use this to our advantage by using the Production</a:t>
            </a:r>
            <a:r>
              <a:rPr lang="en-GB" baseline="0" dirty="0" smtClean="0"/>
              <a:t> branding – planned in advance for the brochure</a:t>
            </a:r>
          </a:p>
          <a:p>
            <a:pPr marL="628650" lvl="1" indent="-171450">
              <a:buFont typeface="Arial" panose="020B0604020202020204" pitchFamily="34" charset="0"/>
              <a:buChar char="•"/>
            </a:pPr>
            <a:r>
              <a:rPr lang="en-GB" baseline="0" dirty="0" smtClean="0"/>
              <a:t>Can see the big names</a:t>
            </a:r>
            <a:endParaRPr lang="en-GB" dirty="0"/>
          </a:p>
        </p:txBody>
      </p:sp>
      <p:sp>
        <p:nvSpPr>
          <p:cNvPr id="4" name="Slide Number Placeholder 3"/>
          <p:cNvSpPr>
            <a:spLocks noGrp="1"/>
          </p:cNvSpPr>
          <p:nvPr>
            <p:ph type="sldNum" sz="quarter" idx="10"/>
          </p:nvPr>
        </p:nvSpPr>
        <p:spPr/>
        <p:txBody>
          <a:bodyPr/>
          <a:lstStyle/>
          <a:p>
            <a:fld id="{E85BCD58-20FE-46C2-BDAE-1EB612003594}" type="slidenum">
              <a:rPr lang="en-GB" smtClean="0">
                <a:solidFill>
                  <a:prstClr val="black"/>
                </a:solidFill>
              </a:rPr>
              <a:pPr/>
              <a:t>40</a:t>
            </a:fld>
            <a:endParaRPr lang="en-GB">
              <a:solidFill>
                <a:prstClr val="black"/>
              </a:solidFill>
            </a:endParaRPr>
          </a:p>
        </p:txBody>
      </p:sp>
    </p:spTree>
    <p:extLst>
      <p:ext uri="{BB962C8B-B14F-4D97-AF65-F5344CB8AC3E}">
        <p14:creationId xmlns:p14="http://schemas.microsoft.com/office/powerpoint/2010/main" val="384478298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smtClean="0"/>
              <a:t>Using</a:t>
            </a:r>
            <a:r>
              <a:rPr lang="en-GB" baseline="0" dirty="0" smtClean="0"/>
              <a:t> Silverpop we target: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smtClean="0">
                <a:solidFill>
                  <a:schemeClr val="tx1"/>
                </a:solidFill>
                <a:effectLst/>
                <a:latin typeface="+mn-lt"/>
                <a:ea typeface="+mn-ea"/>
                <a:cs typeface="+mn-cs"/>
              </a:rPr>
              <a:t>people who clicked the find out more about membership link the previous NT News newsletter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smtClean="0">
                <a:solidFill>
                  <a:schemeClr val="tx1"/>
                </a:solidFill>
                <a:effectLst/>
                <a:latin typeface="+mn-lt"/>
                <a:ea typeface="+mn-ea"/>
                <a:cs typeface="+mn-cs"/>
              </a:rPr>
              <a:t>those that have browsed the Priority membership page within the last month window.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smtClean="0">
                <a:solidFill>
                  <a:schemeClr val="tx1"/>
                </a:solidFill>
                <a:effectLst/>
                <a:latin typeface="+mn-lt"/>
                <a:ea typeface="+mn-ea"/>
                <a:cs typeface="+mn-cs"/>
              </a:rPr>
              <a:t>Checking firstly they need to be opted in to receive NT emails of course as well.</a:t>
            </a:r>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E85BCD58-20FE-46C2-BDAE-1EB612003594}" type="slidenum">
              <a:rPr lang="en-GB" smtClean="0">
                <a:solidFill>
                  <a:prstClr val="black"/>
                </a:solidFill>
              </a:rPr>
              <a:pPr/>
              <a:t>41</a:t>
            </a:fld>
            <a:endParaRPr lang="en-GB">
              <a:solidFill>
                <a:prstClr val="black"/>
              </a:solidFill>
            </a:endParaRPr>
          </a:p>
        </p:txBody>
      </p:sp>
    </p:spTree>
    <p:extLst>
      <p:ext uri="{BB962C8B-B14F-4D97-AF65-F5344CB8AC3E}">
        <p14:creationId xmlns:p14="http://schemas.microsoft.com/office/powerpoint/2010/main" val="15367114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Branded</a:t>
            </a:r>
            <a:r>
              <a:rPr lang="en-GB" baseline="0" dirty="0" smtClean="0"/>
              <a:t> logos for each membership ladder</a:t>
            </a:r>
          </a:p>
          <a:p>
            <a:pPr marL="171450" indent="-171450">
              <a:buFont typeface="Arial" panose="020B0604020202020204" pitchFamily="34" charset="0"/>
              <a:buChar char="•"/>
            </a:pPr>
            <a:r>
              <a:rPr lang="en-GB" baseline="0" dirty="0" smtClean="0"/>
              <a:t>Making clear distinction between Young Patrons &amp; usual patron options</a:t>
            </a:r>
          </a:p>
          <a:p>
            <a:pPr marL="171450" indent="-171450">
              <a:buFont typeface="Arial" panose="020B0604020202020204" pitchFamily="34" charset="0"/>
              <a:buChar char="•"/>
            </a:pPr>
            <a:r>
              <a:rPr lang="en-GB" baseline="0" dirty="0" smtClean="0"/>
              <a:t>Always checking their </a:t>
            </a:r>
            <a:r>
              <a:rPr lang="en-GB" baseline="0" smtClean="0"/>
              <a:t>DP preferences too</a:t>
            </a:r>
            <a:endParaRPr lang="en-GB" dirty="0"/>
          </a:p>
        </p:txBody>
      </p:sp>
      <p:sp>
        <p:nvSpPr>
          <p:cNvPr id="4" name="Slide Number Placeholder 3"/>
          <p:cNvSpPr>
            <a:spLocks noGrp="1"/>
          </p:cNvSpPr>
          <p:nvPr>
            <p:ph type="sldNum" sz="quarter" idx="10"/>
          </p:nvPr>
        </p:nvSpPr>
        <p:spPr/>
        <p:txBody>
          <a:bodyPr/>
          <a:lstStyle/>
          <a:p>
            <a:fld id="{E85BCD58-20FE-46C2-BDAE-1EB612003594}" type="slidenum">
              <a:rPr lang="en-GB" smtClean="0">
                <a:solidFill>
                  <a:prstClr val="black"/>
                </a:solidFill>
              </a:rPr>
              <a:pPr/>
              <a:t>42</a:t>
            </a:fld>
            <a:endParaRPr lang="en-GB">
              <a:solidFill>
                <a:prstClr val="black"/>
              </a:solidFill>
            </a:endParaRPr>
          </a:p>
        </p:txBody>
      </p:sp>
    </p:spTree>
    <p:extLst>
      <p:ext uri="{BB962C8B-B14F-4D97-AF65-F5344CB8AC3E}">
        <p14:creationId xmlns:p14="http://schemas.microsoft.com/office/powerpoint/2010/main" val="11470666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sz="1200" kern="1200" dirty="0" smtClean="0">
                <a:solidFill>
                  <a:schemeClr val="tx1"/>
                </a:solidFill>
                <a:effectLst/>
                <a:latin typeface="+mn-lt"/>
                <a:ea typeface="+mn-ea"/>
                <a:cs typeface="+mn-cs"/>
              </a:rPr>
              <a:t>We are</a:t>
            </a:r>
            <a:r>
              <a:rPr lang="en-GB" sz="1200" kern="1200" baseline="0" dirty="0" smtClean="0">
                <a:solidFill>
                  <a:schemeClr val="tx1"/>
                </a:solidFill>
                <a:effectLst/>
                <a:latin typeface="+mn-lt"/>
                <a:ea typeface="+mn-ea"/>
                <a:cs typeface="+mn-cs"/>
              </a:rPr>
              <a:t> focusing on encouraging Direct Debit renewals to boost our overall renewal rate</a:t>
            </a:r>
            <a:endParaRPr lang="en-GB" sz="1200" kern="1200" dirty="0" smtClean="0">
              <a:solidFill>
                <a:schemeClr val="tx1"/>
              </a:solidFill>
              <a:effectLst/>
              <a:latin typeface="+mn-lt"/>
              <a:ea typeface="+mn-ea"/>
              <a:cs typeface="+mn-cs"/>
            </a:endParaRPr>
          </a:p>
          <a:p>
            <a:pPr marL="171450" indent="-171450">
              <a:buFont typeface="Arial" panose="020B0604020202020204" pitchFamily="34" charset="0"/>
              <a:buChar char="•"/>
            </a:pPr>
            <a:r>
              <a:rPr lang="en-GB" sz="1200" kern="1200" dirty="0" smtClean="0">
                <a:solidFill>
                  <a:schemeClr val="tx1"/>
                </a:solidFill>
                <a:effectLst/>
                <a:latin typeface="+mn-lt"/>
                <a:ea typeface="+mn-ea"/>
                <a:cs typeface="+mn-cs"/>
              </a:rPr>
              <a:t>TBH the tote bag offer hasn’t directly created a huge uptake but it helps to draw attention to the option.</a:t>
            </a:r>
          </a:p>
          <a:p>
            <a:pPr marL="171450" indent="-171450">
              <a:buFont typeface="Arial" panose="020B0604020202020204" pitchFamily="34" charset="0"/>
              <a:buChar char="•"/>
            </a:pPr>
            <a:r>
              <a:rPr lang="en-GB" sz="1200" kern="1200" dirty="0" smtClean="0">
                <a:solidFill>
                  <a:schemeClr val="tx1"/>
                </a:solidFill>
                <a:effectLst/>
                <a:latin typeface="+mn-lt"/>
                <a:ea typeface="+mn-ea"/>
                <a:cs typeface="+mn-cs"/>
              </a:rPr>
              <a:t>DD uptake has increased but more so since bringing in online DDs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smtClean="0">
                <a:solidFill>
                  <a:schemeClr val="tx1"/>
                </a:solidFill>
                <a:effectLst/>
                <a:latin typeface="+mn-lt"/>
                <a:ea typeface="+mn-ea"/>
                <a:cs typeface="+mn-cs"/>
              </a:rPr>
              <a:t>By November the new ADV levels will be in place so you could briefly talk about the reduced price option for DD renewals.</a:t>
            </a:r>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E85BCD58-20FE-46C2-BDAE-1EB612003594}" type="slidenum">
              <a:rPr lang="en-GB" smtClean="0">
                <a:solidFill>
                  <a:prstClr val="black"/>
                </a:solidFill>
              </a:rPr>
              <a:pPr/>
              <a:t>43</a:t>
            </a:fld>
            <a:endParaRPr lang="en-GB">
              <a:solidFill>
                <a:prstClr val="black"/>
              </a:solidFill>
            </a:endParaRPr>
          </a:p>
        </p:txBody>
      </p:sp>
    </p:spTree>
    <p:extLst>
      <p:ext uri="{BB962C8B-B14F-4D97-AF65-F5344CB8AC3E}">
        <p14:creationId xmlns:p14="http://schemas.microsoft.com/office/powerpoint/2010/main" val="11470666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GB" sz="1200" kern="1200" dirty="0" smtClean="0">
                <a:solidFill>
                  <a:schemeClr val="tx1"/>
                </a:solidFill>
                <a:effectLst/>
                <a:latin typeface="+mn-lt"/>
                <a:ea typeface="+mn-ea"/>
                <a:cs typeface="+mn-cs"/>
              </a:rPr>
              <a:t>Renewal reminder if only recently lapsed within new season </a:t>
            </a:r>
            <a:r>
              <a:rPr lang="en-GB" sz="1200" kern="1200" dirty="0" err="1" smtClean="0">
                <a:solidFill>
                  <a:schemeClr val="tx1"/>
                </a:solidFill>
                <a:effectLst/>
                <a:latin typeface="+mn-lt"/>
                <a:ea typeface="+mn-ea"/>
                <a:cs typeface="+mn-cs"/>
              </a:rPr>
              <a:t>comms</a:t>
            </a:r>
            <a:r>
              <a:rPr lang="en-GB" sz="1200" kern="1200" dirty="0" smtClean="0">
                <a:solidFill>
                  <a:schemeClr val="tx1"/>
                </a:solidFill>
                <a:effectLst/>
                <a:latin typeface="+mn-lt"/>
                <a:ea typeface="+mn-ea"/>
                <a:cs typeface="+mn-cs"/>
              </a:rPr>
              <a:t> (a line includes a reminder to renew giving the impression that they can’t book unless they renew)</a:t>
            </a:r>
          </a:p>
          <a:p>
            <a:pPr marL="171450" lvl="0" indent="-171450">
              <a:buFont typeface="Arial" panose="020B0604020202020204" pitchFamily="34" charset="0"/>
              <a:buChar char="•"/>
            </a:pPr>
            <a:r>
              <a:rPr lang="en-GB" sz="1200" kern="1200" dirty="0" smtClean="0">
                <a:solidFill>
                  <a:schemeClr val="tx1"/>
                </a:solidFill>
                <a:effectLst/>
                <a:latin typeface="+mn-lt"/>
                <a:ea typeface="+mn-ea"/>
                <a:cs typeface="+mn-cs"/>
              </a:rPr>
              <a:t>Although</a:t>
            </a:r>
            <a:r>
              <a:rPr lang="en-GB" sz="1200" kern="1200" baseline="0" dirty="0" smtClean="0">
                <a:solidFill>
                  <a:schemeClr val="tx1"/>
                </a:solidFill>
                <a:effectLst/>
                <a:latin typeface="+mn-lt"/>
                <a:ea typeface="+mn-ea"/>
                <a:cs typeface="+mn-cs"/>
              </a:rPr>
              <a:t> they are expired we have a 2 month lapse period – technically they can still book. </a:t>
            </a:r>
          </a:p>
          <a:p>
            <a:pPr marL="171450" lvl="0" indent="-171450">
              <a:buFont typeface="Arial" panose="020B0604020202020204" pitchFamily="34" charset="0"/>
              <a:buChar char="•"/>
            </a:pPr>
            <a:r>
              <a:rPr lang="en-GB" sz="1200" kern="1200" baseline="0" dirty="0" smtClean="0">
                <a:solidFill>
                  <a:schemeClr val="tx1"/>
                </a:solidFill>
                <a:effectLst/>
                <a:latin typeface="+mn-lt"/>
                <a:ea typeface="+mn-ea"/>
                <a:cs typeface="+mn-cs"/>
              </a:rPr>
              <a:t>We communicate with them in a way that we’re assuming they are going to renew in time to book.</a:t>
            </a:r>
            <a:endParaRPr lang="en-GB" sz="1200" kern="1200" dirty="0" smtClean="0">
              <a:solidFill>
                <a:schemeClr val="tx1"/>
              </a:solidFill>
              <a:effectLst/>
              <a:latin typeface="+mn-lt"/>
              <a:ea typeface="+mn-ea"/>
              <a:cs typeface="+mn-cs"/>
            </a:endParaRPr>
          </a:p>
          <a:p>
            <a:pPr marL="0" indent="0">
              <a:buFont typeface="Arial" panose="020B0604020202020204" pitchFamily="34" charset="0"/>
              <a:buNone/>
            </a:pPr>
            <a:endParaRPr lang="en-GB" dirty="0"/>
          </a:p>
        </p:txBody>
      </p:sp>
      <p:sp>
        <p:nvSpPr>
          <p:cNvPr id="4" name="Slide Number Placeholder 3"/>
          <p:cNvSpPr>
            <a:spLocks noGrp="1"/>
          </p:cNvSpPr>
          <p:nvPr>
            <p:ph type="sldNum" sz="quarter" idx="10"/>
          </p:nvPr>
        </p:nvSpPr>
        <p:spPr/>
        <p:txBody>
          <a:bodyPr/>
          <a:lstStyle/>
          <a:p>
            <a:fld id="{E85BCD58-20FE-46C2-BDAE-1EB612003594}" type="slidenum">
              <a:rPr lang="en-GB" smtClean="0">
                <a:solidFill>
                  <a:prstClr val="black"/>
                </a:solidFill>
              </a:rPr>
              <a:pPr/>
              <a:t>44</a:t>
            </a:fld>
            <a:endParaRPr lang="en-GB">
              <a:solidFill>
                <a:prstClr val="black"/>
              </a:solidFill>
            </a:endParaRPr>
          </a:p>
        </p:txBody>
      </p:sp>
    </p:spTree>
    <p:extLst>
      <p:ext uri="{BB962C8B-B14F-4D97-AF65-F5344CB8AC3E}">
        <p14:creationId xmlns:p14="http://schemas.microsoft.com/office/powerpoint/2010/main" val="11470666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sz="1200" kern="1200" dirty="0" smtClean="0">
                <a:solidFill>
                  <a:schemeClr val="tx1"/>
                </a:solidFill>
                <a:effectLst/>
                <a:latin typeface="+mn-lt"/>
                <a:ea typeface="+mn-ea"/>
                <a:cs typeface="+mn-cs"/>
              </a:rPr>
              <a:t>Lists</a:t>
            </a:r>
            <a:r>
              <a:rPr lang="en-GB" sz="1200" kern="1200" baseline="0" dirty="0" smtClean="0">
                <a:solidFill>
                  <a:schemeClr val="tx1"/>
                </a:solidFill>
                <a:effectLst/>
                <a:latin typeface="+mn-lt"/>
                <a:ea typeface="+mn-ea"/>
                <a:cs typeface="+mn-cs"/>
              </a:rPr>
              <a:t> the additional benefits</a:t>
            </a:r>
          </a:p>
          <a:p>
            <a:pPr marL="171450" indent="-171450">
              <a:buFont typeface="Arial" panose="020B0604020202020204" pitchFamily="34" charset="0"/>
              <a:buChar char="•"/>
            </a:pPr>
            <a:r>
              <a:rPr lang="en-GB" sz="1200" kern="1200" baseline="0" dirty="0" smtClean="0">
                <a:solidFill>
                  <a:schemeClr val="tx1"/>
                </a:solidFill>
                <a:effectLst/>
                <a:latin typeface="+mn-lt"/>
                <a:ea typeface="+mn-ea"/>
                <a:cs typeface="+mn-cs"/>
              </a:rPr>
              <a:t>And direct link to the join page</a:t>
            </a:r>
            <a:endParaRPr lang="en-GB" sz="1200" kern="1200" dirty="0" smtClean="0">
              <a:solidFill>
                <a:schemeClr val="tx1"/>
              </a:solidFill>
              <a:effectLst/>
              <a:latin typeface="+mn-lt"/>
              <a:ea typeface="+mn-ea"/>
              <a:cs typeface="+mn-cs"/>
            </a:endParaRPr>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E85BCD58-20FE-46C2-BDAE-1EB612003594}" type="slidenum">
              <a:rPr lang="en-GB" smtClean="0">
                <a:solidFill>
                  <a:prstClr val="black"/>
                </a:solidFill>
              </a:rPr>
              <a:pPr/>
              <a:t>45</a:t>
            </a:fld>
            <a:endParaRPr lang="en-GB">
              <a:solidFill>
                <a:prstClr val="black"/>
              </a:solidFill>
            </a:endParaRPr>
          </a:p>
        </p:txBody>
      </p:sp>
    </p:spTree>
    <p:extLst>
      <p:ext uri="{BB962C8B-B14F-4D97-AF65-F5344CB8AC3E}">
        <p14:creationId xmlns:p14="http://schemas.microsoft.com/office/powerpoint/2010/main" val="11470666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GB" dirty="0" smtClean="0"/>
              <a:t>- Our</a:t>
            </a:r>
            <a:r>
              <a:rPr lang="en-GB" baseline="0" dirty="0" smtClean="0"/>
              <a:t> aim with this email is to create a more regular reminder for members that they are receiving benefits and to help them to feel more valued and ‘in the know’</a:t>
            </a:r>
            <a:endParaRPr lang="en-GB" dirty="0"/>
          </a:p>
        </p:txBody>
      </p:sp>
      <p:sp>
        <p:nvSpPr>
          <p:cNvPr id="4" name="Slide Number Placeholder 3"/>
          <p:cNvSpPr>
            <a:spLocks noGrp="1"/>
          </p:cNvSpPr>
          <p:nvPr>
            <p:ph type="sldNum" sz="quarter" idx="10"/>
          </p:nvPr>
        </p:nvSpPr>
        <p:spPr/>
        <p:txBody>
          <a:bodyPr/>
          <a:lstStyle/>
          <a:p>
            <a:fld id="{E85BCD58-20FE-46C2-BDAE-1EB612003594}" type="slidenum">
              <a:rPr lang="en-GB" smtClean="0">
                <a:solidFill>
                  <a:prstClr val="black"/>
                </a:solidFill>
              </a:rPr>
              <a:pPr/>
              <a:t>46</a:t>
            </a:fld>
            <a:endParaRPr lang="en-GB">
              <a:solidFill>
                <a:prstClr val="black"/>
              </a:solidFill>
            </a:endParaRPr>
          </a:p>
        </p:txBody>
      </p:sp>
    </p:spTree>
    <p:extLst>
      <p:ext uri="{BB962C8B-B14F-4D97-AF65-F5344CB8AC3E}">
        <p14:creationId xmlns:p14="http://schemas.microsoft.com/office/powerpoint/2010/main" val="10360411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GB" dirty="0" smtClean="0"/>
              <a:t>Rebranded</a:t>
            </a:r>
            <a:r>
              <a:rPr lang="en-GB" baseline="0" dirty="0" smtClean="0"/>
              <a:t> our leaflets in 2014 alongside price increases – more current/inspiring/happy production images</a:t>
            </a:r>
          </a:p>
          <a:p>
            <a:r>
              <a:rPr lang="en-GB" dirty="0" smtClean="0"/>
              <a:t>Brought in a copywriter to help build more inspiring/exciting language around our memberships (we were then able to use this across all of our membership communications)</a:t>
            </a:r>
          </a:p>
          <a:p>
            <a:r>
              <a:rPr lang="en-GB" dirty="0" smtClean="0"/>
              <a:t>Colour codes for different memberships: Blue</a:t>
            </a:r>
            <a:r>
              <a:rPr lang="en-GB" baseline="0" dirty="0" smtClean="0"/>
              <a:t> for Priority/ Pink for Patrons+ / Purple for Young Patrons</a:t>
            </a:r>
            <a:endParaRPr lang="en-GB" dirty="0"/>
          </a:p>
        </p:txBody>
      </p:sp>
      <p:sp>
        <p:nvSpPr>
          <p:cNvPr id="4" name="Slide Number Placeholder 3"/>
          <p:cNvSpPr>
            <a:spLocks noGrp="1"/>
          </p:cNvSpPr>
          <p:nvPr>
            <p:ph type="sldNum" sz="quarter" idx="10"/>
          </p:nvPr>
        </p:nvSpPr>
        <p:spPr/>
        <p:txBody>
          <a:bodyPr/>
          <a:lstStyle/>
          <a:p>
            <a:fld id="{E85BCD58-20FE-46C2-BDAE-1EB612003594}" type="slidenum">
              <a:rPr lang="en-GB" smtClean="0">
                <a:solidFill>
                  <a:prstClr val="black"/>
                </a:solidFill>
              </a:rPr>
              <a:pPr/>
              <a:t>47</a:t>
            </a:fld>
            <a:endParaRPr lang="en-GB">
              <a:solidFill>
                <a:prstClr val="black"/>
              </a:solidFill>
            </a:endParaRPr>
          </a:p>
        </p:txBody>
      </p:sp>
    </p:spTree>
    <p:extLst>
      <p:ext uri="{BB962C8B-B14F-4D97-AF65-F5344CB8AC3E}">
        <p14:creationId xmlns:p14="http://schemas.microsoft.com/office/powerpoint/2010/main" val="4540529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GB" dirty="0" smtClean="0"/>
              <a:t>Leaflet stands are attached to this poster</a:t>
            </a:r>
          </a:p>
          <a:p>
            <a:r>
              <a:rPr lang="en-GB" dirty="0" smtClean="0"/>
              <a:t>Thinking about creating</a:t>
            </a:r>
            <a:r>
              <a:rPr lang="en-GB" baseline="0" dirty="0" smtClean="0"/>
              <a:t> a unique URLs so we can monitor effectiveness of different posters/leaflets etc.</a:t>
            </a:r>
            <a:endParaRPr lang="en-GB" dirty="0"/>
          </a:p>
        </p:txBody>
      </p:sp>
      <p:sp>
        <p:nvSpPr>
          <p:cNvPr id="4" name="Slide Number Placeholder 3"/>
          <p:cNvSpPr>
            <a:spLocks noGrp="1"/>
          </p:cNvSpPr>
          <p:nvPr>
            <p:ph type="sldNum" sz="quarter" idx="10"/>
          </p:nvPr>
        </p:nvSpPr>
        <p:spPr/>
        <p:txBody>
          <a:bodyPr/>
          <a:lstStyle/>
          <a:p>
            <a:fld id="{E85BCD58-20FE-46C2-BDAE-1EB612003594}" type="slidenum">
              <a:rPr lang="en-GB" smtClean="0">
                <a:solidFill>
                  <a:prstClr val="black"/>
                </a:solidFill>
              </a:rPr>
              <a:pPr/>
              <a:t>48</a:t>
            </a:fld>
            <a:endParaRPr lang="en-GB">
              <a:solidFill>
                <a:prstClr val="black"/>
              </a:solidFill>
            </a:endParaRPr>
          </a:p>
        </p:txBody>
      </p:sp>
    </p:spTree>
    <p:extLst>
      <p:ext uri="{BB962C8B-B14F-4D97-AF65-F5344CB8AC3E}">
        <p14:creationId xmlns:p14="http://schemas.microsoft.com/office/powerpoint/2010/main" val="157077222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GB" dirty="0" smtClean="0"/>
              <a:t>Gift membership</a:t>
            </a:r>
          </a:p>
          <a:p>
            <a:pPr marL="171450" indent="-171450">
              <a:buFontTx/>
              <a:buChar char="-"/>
            </a:pPr>
            <a:r>
              <a:rPr lang="en-GB" dirty="0" smtClean="0"/>
              <a:t>Great</a:t>
            </a:r>
            <a:r>
              <a:rPr lang="en-GB" baseline="0" dirty="0" smtClean="0"/>
              <a:t> for Bookshop displays</a:t>
            </a:r>
          </a:p>
          <a:p>
            <a:pPr marL="171450" indent="-171450">
              <a:buFontTx/>
              <a:buChar char="-"/>
            </a:pPr>
            <a:r>
              <a:rPr lang="en-GB" baseline="0" dirty="0" smtClean="0"/>
              <a:t>Boxes and belly bands are expensive so we only really offer gift boxes in the bookshop or on request</a:t>
            </a:r>
          </a:p>
          <a:p>
            <a:pPr marL="171450" indent="-171450">
              <a:buFontTx/>
              <a:buChar char="-"/>
            </a:pPr>
            <a:r>
              <a:rPr lang="en-GB" baseline="0" dirty="0" smtClean="0"/>
              <a:t>Gift Membership is available to purchase online</a:t>
            </a:r>
            <a:endParaRPr lang="en-GB" dirty="0"/>
          </a:p>
        </p:txBody>
      </p:sp>
      <p:sp>
        <p:nvSpPr>
          <p:cNvPr id="4" name="Slide Number Placeholder 3"/>
          <p:cNvSpPr>
            <a:spLocks noGrp="1"/>
          </p:cNvSpPr>
          <p:nvPr>
            <p:ph type="sldNum" sz="quarter" idx="10"/>
          </p:nvPr>
        </p:nvSpPr>
        <p:spPr/>
        <p:txBody>
          <a:bodyPr/>
          <a:lstStyle/>
          <a:p>
            <a:fld id="{E85BCD58-20FE-46C2-BDAE-1EB612003594}" type="slidenum">
              <a:rPr lang="en-GB" smtClean="0">
                <a:solidFill>
                  <a:prstClr val="black"/>
                </a:solidFill>
              </a:rPr>
              <a:pPr/>
              <a:t>49</a:t>
            </a:fld>
            <a:endParaRPr lang="en-GB">
              <a:solidFill>
                <a:prstClr val="black"/>
              </a:solidFill>
            </a:endParaRPr>
          </a:p>
        </p:txBody>
      </p:sp>
    </p:spTree>
    <p:extLst>
      <p:ext uri="{BB962C8B-B14F-4D97-AF65-F5344CB8AC3E}">
        <p14:creationId xmlns:p14="http://schemas.microsoft.com/office/powerpoint/2010/main" val="43532463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Reduction</a:t>
            </a:r>
            <a:r>
              <a:rPr lang="en-GB" baseline="0" dirty="0" smtClean="0"/>
              <a:t> in price gap create more opportunity to push for upgrades</a:t>
            </a:r>
          </a:p>
          <a:p>
            <a:pPr marL="171450" indent="-171450">
              <a:buFont typeface="Arial" panose="020B0604020202020204" pitchFamily="34" charset="0"/>
              <a:buChar char="•"/>
            </a:pPr>
            <a:r>
              <a:rPr lang="en-GB" baseline="0" dirty="0" smtClean="0"/>
              <a:t>Advance is now Gift </a:t>
            </a:r>
            <a:r>
              <a:rPr lang="en-GB" baseline="0" dirty="0" err="1" smtClean="0"/>
              <a:t>Aidable</a:t>
            </a:r>
            <a:r>
              <a:rPr lang="en-GB" baseline="0" dirty="0" smtClean="0"/>
              <a:t> and therefore can sit on the ‘Support’ pages</a:t>
            </a:r>
          </a:p>
          <a:p>
            <a:pPr marL="171450" indent="-171450">
              <a:buFont typeface="Arial" panose="020B0604020202020204" pitchFamily="34" charset="0"/>
              <a:buChar char="•"/>
            </a:pPr>
            <a:r>
              <a:rPr lang="en-GB" baseline="0" dirty="0" smtClean="0"/>
              <a:t>Advance and Priority used to sit quite separately but now there is more opportunity to collaborate on the membership campaign</a:t>
            </a:r>
            <a:endParaRPr lang="en-GB" dirty="0"/>
          </a:p>
        </p:txBody>
      </p:sp>
      <p:sp>
        <p:nvSpPr>
          <p:cNvPr id="4" name="Slide Number Placeholder 3"/>
          <p:cNvSpPr>
            <a:spLocks noGrp="1"/>
          </p:cNvSpPr>
          <p:nvPr>
            <p:ph type="sldNum" sz="quarter" idx="10"/>
          </p:nvPr>
        </p:nvSpPr>
        <p:spPr/>
        <p:txBody>
          <a:bodyPr/>
          <a:lstStyle/>
          <a:p>
            <a:fld id="{E85BCD58-20FE-46C2-BDAE-1EB612003594}" type="slidenum">
              <a:rPr lang="en-GB" smtClean="0">
                <a:solidFill>
                  <a:prstClr val="black"/>
                </a:solidFill>
              </a:rPr>
              <a:pPr/>
              <a:t>51</a:t>
            </a:fld>
            <a:endParaRPr lang="en-GB">
              <a:solidFill>
                <a:prstClr val="black"/>
              </a:solidFill>
            </a:endParaRPr>
          </a:p>
        </p:txBody>
      </p:sp>
    </p:spTree>
    <p:extLst>
      <p:ext uri="{BB962C8B-B14F-4D97-AF65-F5344CB8AC3E}">
        <p14:creationId xmlns:p14="http://schemas.microsoft.com/office/powerpoint/2010/main" val="114706667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Welcome</a:t>
            </a:r>
            <a:endParaRPr lang="en-US" dirty="0"/>
          </a:p>
        </p:txBody>
      </p:sp>
      <p:sp>
        <p:nvSpPr>
          <p:cNvPr id="4" name="Slide Number Placeholder 3"/>
          <p:cNvSpPr>
            <a:spLocks noGrp="1"/>
          </p:cNvSpPr>
          <p:nvPr>
            <p:ph type="sldNum" sz="quarter" idx="10"/>
          </p:nvPr>
        </p:nvSpPr>
        <p:spPr/>
        <p:txBody>
          <a:bodyPr/>
          <a:lstStyle/>
          <a:p>
            <a:pPr defTabSz="914400">
              <a:defRPr/>
            </a:pPr>
            <a:fld id="{07AEDEC6-D07E-4D36-A7EB-AB06A8A3C0DE}" type="slidenum">
              <a:rPr lang="en-US" smtClean="0">
                <a:solidFill>
                  <a:prstClr val="black"/>
                </a:solidFill>
              </a:rPr>
              <a:pPr defTabSz="914400">
                <a:defRPr/>
              </a:pPr>
              <a:t>53</a:t>
            </a:fld>
            <a:endParaRPr lang="en-US">
              <a:solidFill>
                <a:prstClr val="black"/>
              </a:solidFill>
            </a:endParaRPr>
          </a:p>
        </p:txBody>
      </p:sp>
    </p:spTree>
    <p:extLst>
      <p:ext uri="{BB962C8B-B14F-4D97-AF65-F5344CB8AC3E}">
        <p14:creationId xmlns:p14="http://schemas.microsoft.com/office/powerpoint/2010/main" val="142063375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THURSDAY Breakout session 2 What’s next slide</a:t>
            </a:r>
            <a:endParaRPr lang="en-US" dirty="0"/>
          </a:p>
        </p:txBody>
      </p:sp>
      <p:sp>
        <p:nvSpPr>
          <p:cNvPr id="4" name="Slide Number Placeholder 3"/>
          <p:cNvSpPr>
            <a:spLocks noGrp="1"/>
          </p:cNvSpPr>
          <p:nvPr>
            <p:ph type="sldNum" sz="quarter" idx="10"/>
          </p:nvPr>
        </p:nvSpPr>
        <p:spPr/>
        <p:txBody>
          <a:bodyPr/>
          <a:lstStyle/>
          <a:p>
            <a:fld id="{8C84F61C-714A-4F4C-A082-4C54E2AAF694}" type="slidenum">
              <a:rPr lang="en-US" smtClean="0">
                <a:solidFill>
                  <a:prstClr val="black"/>
                </a:solidFill>
              </a:rPr>
              <a:pPr/>
              <a:t>54</a:t>
            </a:fld>
            <a:endParaRPr lang="en-US">
              <a:solidFill>
                <a:prstClr val="black"/>
              </a:solidFill>
            </a:endParaRPr>
          </a:p>
        </p:txBody>
      </p:sp>
    </p:spTree>
    <p:extLst>
      <p:ext uri="{BB962C8B-B14F-4D97-AF65-F5344CB8AC3E}">
        <p14:creationId xmlns:p14="http://schemas.microsoft.com/office/powerpoint/2010/main" val="34493699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40.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5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4911D73-B80A-48E2-8E63-37386415167F}" type="datetime1">
              <a:rPr lang="en-US" smtClean="0">
                <a:solidFill>
                  <a:prstClr val="black">
                    <a:tint val="75000"/>
                  </a:prstClr>
                </a:solidFill>
              </a:rPr>
              <a:pPr/>
              <a:t>11/13/2016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b="1"/>
            </a:lvl1pPr>
          </a:lstStyle>
          <a:p>
            <a:r>
              <a:rPr lang="en-US" dirty="0" smtClean="0">
                <a:solidFill>
                  <a:prstClr val="black">
                    <a:tint val="75000"/>
                  </a:prstClr>
                </a:solidFill>
              </a:rPr>
              <a:t>#TECDublin16</a:t>
            </a:r>
          </a:p>
        </p:txBody>
      </p:sp>
    </p:spTree>
    <p:extLst>
      <p:ext uri="{BB962C8B-B14F-4D97-AF65-F5344CB8AC3E}">
        <p14:creationId xmlns:p14="http://schemas.microsoft.com/office/powerpoint/2010/main" val="129359057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11/13/2016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1034001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4911D73-B80A-48E2-8E63-37386415167F}" type="datetime1">
              <a:rPr lang="en-US" smtClean="0">
                <a:solidFill>
                  <a:prstClr val="black">
                    <a:tint val="75000"/>
                  </a:prstClr>
                </a:solidFill>
              </a:rPr>
              <a:pPr/>
              <a:t>11/13/2016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b="1"/>
            </a:lvl1pPr>
          </a:lstStyle>
          <a:p>
            <a:r>
              <a:rPr lang="en-US" dirty="0" smtClean="0">
                <a:solidFill>
                  <a:prstClr val="black">
                    <a:tint val="75000"/>
                  </a:prstClr>
                </a:solidFill>
              </a:rPr>
              <a:t>#TECDublin16</a:t>
            </a:r>
          </a:p>
        </p:txBody>
      </p:sp>
    </p:spTree>
    <p:extLst>
      <p:ext uri="{BB962C8B-B14F-4D97-AF65-F5344CB8AC3E}">
        <p14:creationId xmlns:p14="http://schemas.microsoft.com/office/powerpoint/2010/main" val="374439487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11/13/2016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69713166"/>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6" name="Shape 6"/>
          <p:cNvSpPr>
            <a:spLocks noGrp="1"/>
          </p:cNvSpPr>
          <p:nvPr>
            <p:ph type="title"/>
          </p:nvPr>
        </p:nvSpPr>
        <p:spPr>
          <a:xfrm>
            <a:off x="686310" y="1846227"/>
            <a:ext cx="7778177" cy="2043240"/>
          </a:xfrm>
          <a:prstGeom prst="rect">
            <a:avLst/>
          </a:prstGeom>
        </p:spPr>
        <p:txBody>
          <a:bodyPr/>
          <a:lstStyle/>
          <a:p>
            <a:pPr lvl="0">
              <a:defRPr sz="1800"/>
            </a:pPr>
            <a:r>
              <a:rPr sz="4400"/>
              <a:t>Click to edit Master title style</a:t>
            </a:r>
          </a:p>
        </p:txBody>
      </p:sp>
      <p:sp>
        <p:nvSpPr>
          <p:cNvPr id="7" name="Shape 7"/>
          <p:cNvSpPr>
            <a:spLocks noGrp="1"/>
          </p:cNvSpPr>
          <p:nvPr>
            <p:ph type="body" idx="1"/>
          </p:nvPr>
        </p:nvSpPr>
        <p:spPr>
          <a:xfrm>
            <a:off x="1372620" y="3889466"/>
            <a:ext cx="6405558" cy="2968535"/>
          </a:xfrm>
          <a:prstGeom prst="rect">
            <a:avLst/>
          </a:prstGeom>
        </p:spPr>
        <p:txBody>
          <a:bodyPr/>
          <a:lstStyle>
            <a:lvl1pPr marL="0" indent="0" algn="ctr">
              <a:buSzTx/>
              <a:buFontTx/>
              <a:buNone/>
              <a:defRPr>
                <a:solidFill>
                  <a:srgbClr val="888888"/>
                </a:solidFill>
              </a:defRPr>
            </a:lvl1pPr>
          </a:lstStyle>
          <a:p>
            <a:pPr lvl="0">
              <a:defRPr sz="1800">
                <a:solidFill>
                  <a:srgbClr val="000000"/>
                </a:solidFill>
              </a:defRPr>
            </a:pPr>
            <a:r>
              <a:rPr sz="3200">
                <a:solidFill>
                  <a:srgbClr val="888888"/>
                </a:solidFill>
              </a:rPr>
              <a:t>Click to edit Master subtitle style</a:t>
            </a:r>
          </a:p>
        </p:txBody>
      </p:sp>
      <p:sp>
        <p:nvSpPr>
          <p:cNvPr id="8" name="Shape 8"/>
          <p:cNvSpPr>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36136999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14" name="Shape 14"/>
          <p:cNvSpPr>
            <a:spLocks noGrp="1"/>
          </p:cNvSpPr>
          <p:nvPr>
            <p:ph type="title"/>
          </p:nvPr>
        </p:nvSpPr>
        <p:spPr>
          <a:xfrm>
            <a:off x="722849" y="4410604"/>
            <a:ext cx="7778178" cy="2447396"/>
          </a:xfrm>
          <a:prstGeom prst="rect">
            <a:avLst/>
          </a:prstGeom>
        </p:spPr>
        <p:txBody>
          <a:bodyPr anchor="t"/>
          <a:lstStyle>
            <a:lvl1pPr algn="l">
              <a:defRPr sz="4000" b="1" cap="all"/>
            </a:lvl1pPr>
          </a:lstStyle>
          <a:p>
            <a:pPr lvl="0">
              <a:defRPr sz="1800" b="0" cap="none"/>
            </a:pPr>
            <a:r>
              <a:rPr sz="4000" b="1" cap="all"/>
              <a:t>Click to edit Master title style</a:t>
            </a:r>
          </a:p>
        </p:txBody>
      </p:sp>
      <p:sp>
        <p:nvSpPr>
          <p:cNvPr id="15" name="Shape 15"/>
          <p:cNvSpPr>
            <a:spLocks noGrp="1"/>
          </p:cNvSpPr>
          <p:nvPr>
            <p:ph type="body" idx="1"/>
          </p:nvPr>
        </p:nvSpPr>
        <p:spPr>
          <a:xfrm>
            <a:off x="722849" y="1194655"/>
            <a:ext cx="7778178" cy="3215950"/>
          </a:xfrm>
          <a:prstGeom prst="rect">
            <a:avLst/>
          </a:prstGeom>
        </p:spPr>
        <p:txBody>
          <a:bodyPr anchor="b"/>
          <a:lstStyle>
            <a:lvl1pPr marL="0" indent="0">
              <a:spcBef>
                <a:spcPts val="439"/>
              </a:spcBef>
              <a:buSzTx/>
              <a:buFontTx/>
              <a:buNone/>
              <a:defRPr sz="2000">
                <a:solidFill>
                  <a:srgbClr val="888888"/>
                </a:solidFill>
              </a:defRPr>
            </a:lvl1pPr>
          </a:lstStyle>
          <a:p>
            <a:pPr lvl="0">
              <a:defRPr sz="1800">
                <a:solidFill>
                  <a:srgbClr val="000000"/>
                </a:solidFill>
              </a:defRPr>
            </a:pPr>
            <a:r>
              <a:rPr sz="2000">
                <a:solidFill>
                  <a:srgbClr val="888888"/>
                </a:solidFill>
              </a:rPr>
              <a:t>Click to edit Master text styles</a:t>
            </a:r>
          </a:p>
        </p:txBody>
      </p:sp>
      <p:sp>
        <p:nvSpPr>
          <p:cNvPr id="16" name="Shape 16"/>
          <p:cNvSpPr>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39144789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14" name="Shape 14"/>
          <p:cNvSpPr>
            <a:spLocks noGrp="1"/>
          </p:cNvSpPr>
          <p:nvPr>
            <p:ph type="title"/>
          </p:nvPr>
        </p:nvSpPr>
        <p:spPr>
          <a:xfrm>
            <a:off x="722849" y="4410604"/>
            <a:ext cx="7778178" cy="2447396"/>
          </a:xfrm>
          <a:prstGeom prst="rect">
            <a:avLst/>
          </a:prstGeom>
        </p:spPr>
        <p:txBody>
          <a:bodyPr anchor="t"/>
          <a:lstStyle>
            <a:lvl1pPr algn="l">
              <a:defRPr sz="4000" b="1" cap="all"/>
            </a:lvl1pPr>
          </a:lstStyle>
          <a:p>
            <a:pPr lvl="0">
              <a:defRPr sz="1800" b="0" cap="none"/>
            </a:pPr>
            <a:r>
              <a:rPr sz="4000" b="1" cap="all"/>
              <a:t>Click to edit Master title style</a:t>
            </a:r>
          </a:p>
        </p:txBody>
      </p:sp>
      <p:sp>
        <p:nvSpPr>
          <p:cNvPr id="15" name="Shape 15"/>
          <p:cNvSpPr>
            <a:spLocks noGrp="1"/>
          </p:cNvSpPr>
          <p:nvPr>
            <p:ph type="body" idx="1"/>
          </p:nvPr>
        </p:nvSpPr>
        <p:spPr>
          <a:xfrm>
            <a:off x="722849" y="1194655"/>
            <a:ext cx="7778178" cy="3215950"/>
          </a:xfrm>
          <a:prstGeom prst="rect">
            <a:avLst/>
          </a:prstGeom>
        </p:spPr>
        <p:txBody>
          <a:bodyPr anchor="b"/>
          <a:lstStyle>
            <a:lvl1pPr marL="0" indent="0">
              <a:spcBef>
                <a:spcPts val="439"/>
              </a:spcBef>
              <a:buSzTx/>
              <a:buFontTx/>
              <a:buNone/>
              <a:defRPr sz="2000">
                <a:solidFill>
                  <a:srgbClr val="888888"/>
                </a:solidFill>
              </a:defRPr>
            </a:lvl1pPr>
          </a:lstStyle>
          <a:p>
            <a:pPr lvl="0">
              <a:defRPr sz="1800">
                <a:solidFill>
                  <a:srgbClr val="000000"/>
                </a:solidFill>
              </a:defRPr>
            </a:pPr>
            <a:r>
              <a:rPr sz="2000">
                <a:solidFill>
                  <a:srgbClr val="888888"/>
                </a:solidFill>
              </a:rPr>
              <a:t>Click to edit Master text styles</a:t>
            </a:r>
          </a:p>
        </p:txBody>
      </p:sp>
      <p:sp>
        <p:nvSpPr>
          <p:cNvPr id="16" name="Shape 16"/>
          <p:cNvSpPr>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14636830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14" name="Shape 14"/>
          <p:cNvSpPr>
            <a:spLocks noGrp="1"/>
          </p:cNvSpPr>
          <p:nvPr>
            <p:ph type="title"/>
          </p:nvPr>
        </p:nvSpPr>
        <p:spPr>
          <a:xfrm>
            <a:off x="722849" y="4410604"/>
            <a:ext cx="7778178" cy="2447396"/>
          </a:xfrm>
          <a:prstGeom prst="rect">
            <a:avLst/>
          </a:prstGeom>
        </p:spPr>
        <p:txBody>
          <a:bodyPr anchor="t"/>
          <a:lstStyle>
            <a:lvl1pPr algn="l">
              <a:defRPr sz="4000" b="1" cap="all"/>
            </a:lvl1pPr>
          </a:lstStyle>
          <a:p>
            <a:pPr lvl="0">
              <a:defRPr sz="1800" b="0" cap="none"/>
            </a:pPr>
            <a:r>
              <a:rPr sz="4000" b="1" cap="all"/>
              <a:t>Click to edit Master title style</a:t>
            </a:r>
          </a:p>
        </p:txBody>
      </p:sp>
      <p:sp>
        <p:nvSpPr>
          <p:cNvPr id="15" name="Shape 15"/>
          <p:cNvSpPr>
            <a:spLocks noGrp="1"/>
          </p:cNvSpPr>
          <p:nvPr>
            <p:ph type="body" idx="1"/>
          </p:nvPr>
        </p:nvSpPr>
        <p:spPr>
          <a:xfrm>
            <a:off x="722849" y="1194655"/>
            <a:ext cx="7778178" cy="3215950"/>
          </a:xfrm>
          <a:prstGeom prst="rect">
            <a:avLst/>
          </a:prstGeom>
        </p:spPr>
        <p:txBody>
          <a:bodyPr anchor="b"/>
          <a:lstStyle>
            <a:lvl1pPr marL="0" indent="0">
              <a:spcBef>
                <a:spcPts val="439"/>
              </a:spcBef>
              <a:buSzTx/>
              <a:buFontTx/>
              <a:buNone/>
              <a:defRPr sz="2000">
                <a:solidFill>
                  <a:srgbClr val="888888"/>
                </a:solidFill>
              </a:defRPr>
            </a:lvl1pPr>
          </a:lstStyle>
          <a:p>
            <a:pPr lvl="0">
              <a:defRPr sz="1800">
                <a:solidFill>
                  <a:srgbClr val="000000"/>
                </a:solidFill>
              </a:defRPr>
            </a:pPr>
            <a:r>
              <a:rPr sz="2000">
                <a:solidFill>
                  <a:srgbClr val="888888"/>
                </a:solidFill>
              </a:rPr>
              <a:t>Click to edit Master text styles</a:t>
            </a:r>
          </a:p>
        </p:txBody>
      </p:sp>
      <p:sp>
        <p:nvSpPr>
          <p:cNvPr id="16" name="Shape 16"/>
          <p:cNvSpPr>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40652436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14" name="Shape 14"/>
          <p:cNvSpPr>
            <a:spLocks noGrp="1"/>
          </p:cNvSpPr>
          <p:nvPr>
            <p:ph type="title"/>
          </p:nvPr>
        </p:nvSpPr>
        <p:spPr>
          <a:xfrm>
            <a:off x="722849" y="4410604"/>
            <a:ext cx="7778178" cy="2447396"/>
          </a:xfrm>
          <a:prstGeom prst="rect">
            <a:avLst/>
          </a:prstGeom>
        </p:spPr>
        <p:txBody>
          <a:bodyPr anchor="t"/>
          <a:lstStyle>
            <a:lvl1pPr algn="l">
              <a:defRPr sz="4000" b="1" cap="all"/>
            </a:lvl1pPr>
          </a:lstStyle>
          <a:p>
            <a:pPr lvl="0">
              <a:defRPr sz="1800" b="0" cap="none"/>
            </a:pPr>
            <a:r>
              <a:rPr sz="4000" b="1" cap="all"/>
              <a:t>Click to edit Master title style</a:t>
            </a:r>
          </a:p>
        </p:txBody>
      </p:sp>
      <p:sp>
        <p:nvSpPr>
          <p:cNvPr id="15" name="Shape 15"/>
          <p:cNvSpPr>
            <a:spLocks noGrp="1"/>
          </p:cNvSpPr>
          <p:nvPr>
            <p:ph type="body" idx="1"/>
          </p:nvPr>
        </p:nvSpPr>
        <p:spPr>
          <a:xfrm>
            <a:off x="722849" y="1194655"/>
            <a:ext cx="7778178" cy="3215950"/>
          </a:xfrm>
          <a:prstGeom prst="rect">
            <a:avLst/>
          </a:prstGeom>
        </p:spPr>
        <p:txBody>
          <a:bodyPr anchor="b"/>
          <a:lstStyle>
            <a:lvl1pPr marL="0" indent="0">
              <a:spcBef>
                <a:spcPts val="439"/>
              </a:spcBef>
              <a:buSzTx/>
              <a:buFontTx/>
              <a:buNone/>
              <a:defRPr sz="2000">
                <a:solidFill>
                  <a:srgbClr val="888888"/>
                </a:solidFill>
              </a:defRPr>
            </a:lvl1pPr>
          </a:lstStyle>
          <a:p>
            <a:pPr lvl="0">
              <a:defRPr sz="1800">
                <a:solidFill>
                  <a:srgbClr val="000000"/>
                </a:solidFill>
              </a:defRPr>
            </a:pPr>
            <a:r>
              <a:rPr sz="2000">
                <a:solidFill>
                  <a:srgbClr val="888888"/>
                </a:solidFill>
              </a:rPr>
              <a:t>Click to edit Master text styles</a:t>
            </a:r>
          </a:p>
        </p:txBody>
      </p:sp>
      <p:sp>
        <p:nvSpPr>
          <p:cNvPr id="16" name="Shape 16"/>
          <p:cNvSpPr>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26862234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14" name="Shape 14"/>
          <p:cNvSpPr>
            <a:spLocks noGrp="1"/>
          </p:cNvSpPr>
          <p:nvPr>
            <p:ph type="title"/>
          </p:nvPr>
        </p:nvSpPr>
        <p:spPr>
          <a:xfrm>
            <a:off x="722849" y="4410604"/>
            <a:ext cx="7778178" cy="2447396"/>
          </a:xfrm>
          <a:prstGeom prst="rect">
            <a:avLst/>
          </a:prstGeom>
        </p:spPr>
        <p:txBody>
          <a:bodyPr anchor="t"/>
          <a:lstStyle>
            <a:lvl1pPr algn="l">
              <a:defRPr sz="4000" b="1" cap="all"/>
            </a:lvl1pPr>
          </a:lstStyle>
          <a:p>
            <a:pPr lvl="0">
              <a:defRPr sz="1800" b="0" cap="none"/>
            </a:pPr>
            <a:r>
              <a:rPr sz="4000" b="1" cap="all"/>
              <a:t>Click to edit Master title style</a:t>
            </a:r>
          </a:p>
        </p:txBody>
      </p:sp>
      <p:sp>
        <p:nvSpPr>
          <p:cNvPr id="15" name="Shape 15"/>
          <p:cNvSpPr>
            <a:spLocks noGrp="1"/>
          </p:cNvSpPr>
          <p:nvPr>
            <p:ph type="body" idx="1"/>
          </p:nvPr>
        </p:nvSpPr>
        <p:spPr>
          <a:xfrm>
            <a:off x="722849" y="1194655"/>
            <a:ext cx="7778178" cy="3215950"/>
          </a:xfrm>
          <a:prstGeom prst="rect">
            <a:avLst/>
          </a:prstGeom>
        </p:spPr>
        <p:txBody>
          <a:bodyPr anchor="b"/>
          <a:lstStyle>
            <a:lvl1pPr marL="0" indent="0">
              <a:spcBef>
                <a:spcPts val="439"/>
              </a:spcBef>
              <a:buSzTx/>
              <a:buFontTx/>
              <a:buNone/>
              <a:defRPr sz="2000">
                <a:solidFill>
                  <a:srgbClr val="888888"/>
                </a:solidFill>
              </a:defRPr>
            </a:lvl1pPr>
          </a:lstStyle>
          <a:p>
            <a:pPr lvl="0">
              <a:defRPr sz="1800">
                <a:solidFill>
                  <a:srgbClr val="000000"/>
                </a:solidFill>
              </a:defRPr>
            </a:pPr>
            <a:r>
              <a:rPr sz="2000">
                <a:solidFill>
                  <a:srgbClr val="888888"/>
                </a:solidFill>
              </a:rPr>
              <a:t>Click to edit Master text styles</a:t>
            </a:r>
          </a:p>
        </p:txBody>
      </p:sp>
      <p:sp>
        <p:nvSpPr>
          <p:cNvPr id="16" name="Shape 16"/>
          <p:cNvSpPr>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20301587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14" name="Shape 14"/>
          <p:cNvSpPr>
            <a:spLocks noGrp="1"/>
          </p:cNvSpPr>
          <p:nvPr>
            <p:ph type="title"/>
          </p:nvPr>
        </p:nvSpPr>
        <p:spPr>
          <a:xfrm>
            <a:off x="722849" y="4410604"/>
            <a:ext cx="7778178" cy="2447396"/>
          </a:xfrm>
          <a:prstGeom prst="rect">
            <a:avLst/>
          </a:prstGeom>
        </p:spPr>
        <p:txBody>
          <a:bodyPr anchor="t"/>
          <a:lstStyle>
            <a:lvl1pPr algn="l">
              <a:defRPr sz="4000" b="1" cap="all"/>
            </a:lvl1pPr>
          </a:lstStyle>
          <a:p>
            <a:pPr lvl="0">
              <a:defRPr sz="1800" b="0" cap="none"/>
            </a:pPr>
            <a:r>
              <a:rPr sz="4000" b="1" cap="all"/>
              <a:t>Click to edit Master title style</a:t>
            </a:r>
          </a:p>
        </p:txBody>
      </p:sp>
      <p:sp>
        <p:nvSpPr>
          <p:cNvPr id="15" name="Shape 15"/>
          <p:cNvSpPr>
            <a:spLocks noGrp="1"/>
          </p:cNvSpPr>
          <p:nvPr>
            <p:ph type="body" idx="1"/>
          </p:nvPr>
        </p:nvSpPr>
        <p:spPr>
          <a:xfrm>
            <a:off x="722849" y="1194655"/>
            <a:ext cx="7778178" cy="3215950"/>
          </a:xfrm>
          <a:prstGeom prst="rect">
            <a:avLst/>
          </a:prstGeom>
        </p:spPr>
        <p:txBody>
          <a:bodyPr anchor="b"/>
          <a:lstStyle>
            <a:lvl1pPr marL="0" indent="0">
              <a:spcBef>
                <a:spcPts val="439"/>
              </a:spcBef>
              <a:buSzTx/>
              <a:buFontTx/>
              <a:buNone/>
              <a:defRPr sz="2000">
                <a:solidFill>
                  <a:srgbClr val="888888"/>
                </a:solidFill>
              </a:defRPr>
            </a:lvl1pPr>
          </a:lstStyle>
          <a:p>
            <a:pPr lvl="0">
              <a:defRPr sz="1800">
                <a:solidFill>
                  <a:srgbClr val="000000"/>
                </a:solidFill>
              </a:defRPr>
            </a:pPr>
            <a:r>
              <a:rPr sz="2000">
                <a:solidFill>
                  <a:srgbClr val="888888"/>
                </a:solidFill>
              </a:rPr>
              <a:t>Click to edit Master text styles</a:t>
            </a:r>
          </a:p>
        </p:txBody>
      </p:sp>
      <p:sp>
        <p:nvSpPr>
          <p:cNvPr id="16" name="Shape 16"/>
          <p:cNvSpPr>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569725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14" name="Shape 14"/>
          <p:cNvSpPr>
            <a:spLocks noGrp="1"/>
          </p:cNvSpPr>
          <p:nvPr>
            <p:ph type="title"/>
          </p:nvPr>
        </p:nvSpPr>
        <p:spPr>
          <a:xfrm>
            <a:off x="722849" y="4410604"/>
            <a:ext cx="7778178" cy="2447396"/>
          </a:xfrm>
          <a:prstGeom prst="rect">
            <a:avLst/>
          </a:prstGeom>
        </p:spPr>
        <p:txBody>
          <a:bodyPr anchor="t"/>
          <a:lstStyle>
            <a:lvl1pPr algn="l">
              <a:defRPr sz="4000" b="1" cap="all"/>
            </a:lvl1pPr>
          </a:lstStyle>
          <a:p>
            <a:pPr lvl="0">
              <a:defRPr sz="1800" b="0" cap="none"/>
            </a:pPr>
            <a:r>
              <a:rPr sz="4000" b="1" cap="all"/>
              <a:t>Click to edit Master title style</a:t>
            </a:r>
          </a:p>
        </p:txBody>
      </p:sp>
      <p:sp>
        <p:nvSpPr>
          <p:cNvPr id="15" name="Shape 15"/>
          <p:cNvSpPr>
            <a:spLocks noGrp="1"/>
          </p:cNvSpPr>
          <p:nvPr>
            <p:ph type="body" idx="1"/>
          </p:nvPr>
        </p:nvSpPr>
        <p:spPr>
          <a:xfrm>
            <a:off x="722849" y="1194655"/>
            <a:ext cx="7778178" cy="3215950"/>
          </a:xfrm>
          <a:prstGeom prst="rect">
            <a:avLst/>
          </a:prstGeom>
        </p:spPr>
        <p:txBody>
          <a:bodyPr anchor="b"/>
          <a:lstStyle>
            <a:lvl1pPr marL="0" indent="0">
              <a:spcBef>
                <a:spcPts val="439"/>
              </a:spcBef>
              <a:buSzTx/>
              <a:buFontTx/>
              <a:buNone/>
              <a:defRPr sz="2000">
                <a:solidFill>
                  <a:srgbClr val="888888"/>
                </a:solidFill>
              </a:defRPr>
            </a:lvl1pPr>
          </a:lstStyle>
          <a:p>
            <a:pPr lvl="0">
              <a:defRPr sz="1800">
                <a:solidFill>
                  <a:srgbClr val="000000"/>
                </a:solidFill>
              </a:defRPr>
            </a:pPr>
            <a:r>
              <a:rPr sz="2000">
                <a:solidFill>
                  <a:srgbClr val="888888"/>
                </a:solidFill>
              </a:rPr>
              <a:t>Click to edit Master text styles</a:t>
            </a:r>
          </a:p>
        </p:txBody>
      </p:sp>
      <p:sp>
        <p:nvSpPr>
          <p:cNvPr id="16" name="Shape 16"/>
          <p:cNvSpPr>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27920963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14" name="Shape 14"/>
          <p:cNvSpPr>
            <a:spLocks noGrp="1"/>
          </p:cNvSpPr>
          <p:nvPr>
            <p:ph type="title"/>
          </p:nvPr>
        </p:nvSpPr>
        <p:spPr>
          <a:xfrm>
            <a:off x="722849" y="4410604"/>
            <a:ext cx="7778178" cy="2447396"/>
          </a:xfrm>
          <a:prstGeom prst="rect">
            <a:avLst/>
          </a:prstGeom>
        </p:spPr>
        <p:txBody>
          <a:bodyPr anchor="t"/>
          <a:lstStyle>
            <a:lvl1pPr algn="l">
              <a:defRPr sz="4000" b="1" cap="all"/>
            </a:lvl1pPr>
          </a:lstStyle>
          <a:p>
            <a:pPr lvl="0">
              <a:defRPr sz="1800" b="0" cap="none"/>
            </a:pPr>
            <a:r>
              <a:rPr sz="4000" b="1" cap="all"/>
              <a:t>Click to edit Master title style</a:t>
            </a:r>
          </a:p>
        </p:txBody>
      </p:sp>
      <p:sp>
        <p:nvSpPr>
          <p:cNvPr id="15" name="Shape 15"/>
          <p:cNvSpPr>
            <a:spLocks noGrp="1"/>
          </p:cNvSpPr>
          <p:nvPr>
            <p:ph type="body" idx="1"/>
          </p:nvPr>
        </p:nvSpPr>
        <p:spPr>
          <a:xfrm>
            <a:off x="722849" y="1194655"/>
            <a:ext cx="7778178" cy="3215950"/>
          </a:xfrm>
          <a:prstGeom prst="rect">
            <a:avLst/>
          </a:prstGeom>
        </p:spPr>
        <p:txBody>
          <a:bodyPr anchor="b"/>
          <a:lstStyle>
            <a:lvl1pPr marL="0" indent="0">
              <a:spcBef>
                <a:spcPts val="439"/>
              </a:spcBef>
              <a:buSzTx/>
              <a:buFontTx/>
              <a:buNone/>
              <a:defRPr sz="2000">
                <a:solidFill>
                  <a:srgbClr val="888888"/>
                </a:solidFill>
              </a:defRPr>
            </a:lvl1pPr>
          </a:lstStyle>
          <a:p>
            <a:pPr lvl="0">
              <a:defRPr sz="1800">
                <a:solidFill>
                  <a:srgbClr val="000000"/>
                </a:solidFill>
              </a:defRPr>
            </a:pPr>
            <a:r>
              <a:rPr sz="2000">
                <a:solidFill>
                  <a:srgbClr val="888888"/>
                </a:solidFill>
              </a:rPr>
              <a:t>Click to edit Master text styles</a:t>
            </a:r>
          </a:p>
        </p:txBody>
      </p:sp>
      <p:sp>
        <p:nvSpPr>
          <p:cNvPr id="16" name="Shape 16"/>
          <p:cNvSpPr>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29973740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14" name="Shape 14"/>
          <p:cNvSpPr>
            <a:spLocks noGrp="1"/>
          </p:cNvSpPr>
          <p:nvPr>
            <p:ph type="title"/>
          </p:nvPr>
        </p:nvSpPr>
        <p:spPr>
          <a:xfrm>
            <a:off x="722849" y="4410604"/>
            <a:ext cx="7778178" cy="2447396"/>
          </a:xfrm>
          <a:prstGeom prst="rect">
            <a:avLst/>
          </a:prstGeom>
        </p:spPr>
        <p:txBody>
          <a:bodyPr anchor="t"/>
          <a:lstStyle>
            <a:lvl1pPr algn="l">
              <a:defRPr sz="4000" b="1" cap="all"/>
            </a:lvl1pPr>
          </a:lstStyle>
          <a:p>
            <a:pPr lvl="0">
              <a:defRPr sz="1800" b="0" cap="none"/>
            </a:pPr>
            <a:r>
              <a:rPr sz="4000" b="1" cap="all"/>
              <a:t>Click to edit Master title style</a:t>
            </a:r>
          </a:p>
        </p:txBody>
      </p:sp>
      <p:sp>
        <p:nvSpPr>
          <p:cNvPr id="15" name="Shape 15"/>
          <p:cNvSpPr>
            <a:spLocks noGrp="1"/>
          </p:cNvSpPr>
          <p:nvPr>
            <p:ph type="body" idx="1"/>
          </p:nvPr>
        </p:nvSpPr>
        <p:spPr>
          <a:xfrm>
            <a:off x="722849" y="1194655"/>
            <a:ext cx="7778178" cy="3215950"/>
          </a:xfrm>
          <a:prstGeom prst="rect">
            <a:avLst/>
          </a:prstGeom>
        </p:spPr>
        <p:txBody>
          <a:bodyPr anchor="b"/>
          <a:lstStyle>
            <a:lvl1pPr marL="0" indent="0">
              <a:spcBef>
                <a:spcPts val="439"/>
              </a:spcBef>
              <a:buSzTx/>
              <a:buFontTx/>
              <a:buNone/>
              <a:defRPr sz="2000">
                <a:solidFill>
                  <a:srgbClr val="888888"/>
                </a:solidFill>
              </a:defRPr>
            </a:lvl1pPr>
          </a:lstStyle>
          <a:p>
            <a:pPr lvl="0">
              <a:defRPr sz="1800">
                <a:solidFill>
                  <a:srgbClr val="000000"/>
                </a:solidFill>
              </a:defRPr>
            </a:pPr>
            <a:r>
              <a:rPr sz="2000">
                <a:solidFill>
                  <a:srgbClr val="888888"/>
                </a:solidFill>
              </a:rPr>
              <a:t>Click to edit Master text styles</a:t>
            </a:r>
          </a:p>
        </p:txBody>
      </p:sp>
      <p:sp>
        <p:nvSpPr>
          <p:cNvPr id="16" name="Shape 16"/>
          <p:cNvSpPr>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17186370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14" name="Shape 14"/>
          <p:cNvSpPr>
            <a:spLocks noGrp="1"/>
          </p:cNvSpPr>
          <p:nvPr>
            <p:ph type="title"/>
          </p:nvPr>
        </p:nvSpPr>
        <p:spPr>
          <a:xfrm>
            <a:off x="722849" y="4410604"/>
            <a:ext cx="7778178" cy="2447396"/>
          </a:xfrm>
          <a:prstGeom prst="rect">
            <a:avLst/>
          </a:prstGeom>
        </p:spPr>
        <p:txBody>
          <a:bodyPr anchor="t"/>
          <a:lstStyle>
            <a:lvl1pPr algn="l">
              <a:defRPr sz="4000" b="1" cap="all"/>
            </a:lvl1pPr>
          </a:lstStyle>
          <a:p>
            <a:pPr lvl="0">
              <a:defRPr sz="1800" b="0" cap="none"/>
            </a:pPr>
            <a:r>
              <a:rPr sz="4000" b="1" cap="all"/>
              <a:t>Click to edit Master title style</a:t>
            </a:r>
          </a:p>
        </p:txBody>
      </p:sp>
      <p:sp>
        <p:nvSpPr>
          <p:cNvPr id="15" name="Shape 15"/>
          <p:cNvSpPr>
            <a:spLocks noGrp="1"/>
          </p:cNvSpPr>
          <p:nvPr>
            <p:ph type="body" idx="1"/>
          </p:nvPr>
        </p:nvSpPr>
        <p:spPr>
          <a:xfrm>
            <a:off x="722849" y="1194655"/>
            <a:ext cx="7778178" cy="3215950"/>
          </a:xfrm>
          <a:prstGeom prst="rect">
            <a:avLst/>
          </a:prstGeom>
        </p:spPr>
        <p:txBody>
          <a:bodyPr anchor="b"/>
          <a:lstStyle>
            <a:lvl1pPr marL="0" indent="0">
              <a:spcBef>
                <a:spcPts val="439"/>
              </a:spcBef>
              <a:buSzTx/>
              <a:buFontTx/>
              <a:buNone/>
              <a:defRPr sz="2000">
                <a:solidFill>
                  <a:srgbClr val="888888"/>
                </a:solidFill>
              </a:defRPr>
            </a:lvl1pPr>
          </a:lstStyle>
          <a:p>
            <a:pPr lvl="0">
              <a:defRPr sz="1800">
                <a:solidFill>
                  <a:srgbClr val="000000"/>
                </a:solidFill>
              </a:defRPr>
            </a:pPr>
            <a:r>
              <a:rPr sz="2000">
                <a:solidFill>
                  <a:srgbClr val="888888"/>
                </a:solidFill>
              </a:rPr>
              <a:t>Click to edit Master text styles</a:t>
            </a:r>
          </a:p>
        </p:txBody>
      </p:sp>
      <p:sp>
        <p:nvSpPr>
          <p:cNvPr id="16" name="Shape 16"/>
          <p:cNvSpPr>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20908889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14" name="Shape 14"/>
          <p:cNvSpPr>
            <a:spLocks noGrp="1"/>
          </p:cNvSpPr>
          <p:nvPr>
            <p:ph type="title"/>
          </p:nvPr>
        </p:nvSpPr>
        <p:spPr>
          <a:xfrm>
            <a:off x="722849" y="4410604"/>
            <a:ext cx="7778178" cy="2447396"/>
          </a:xfrm>
          <a:prstGeom prst="rect">
            <a:avLst/>
          </a:prstGeom>
        </p:spPr>
        <p:txBody>
          <a:bodyPr anchor="t"/>
          <a:lstStyle>
            <a:lvl1pPr algn="l">
              <a:defRPr sz="4000" b="1" cap="all"/>
            </a:lvl1pPr>
          </a:lstStyle>
          <a:p>
            <a:pPr lvl="0">
              <a:defRPr sz="1800" b="0" cap="none"/>
            </a:pPr>
            <a:r>
              <a:rPr sz="4000" b="1" cap="all"/>
              <a:t>Click to edit Master title style</a:t>
            </a:r>
          </a:p>
        </p:txBody>
      </p:sp>
      <p:sp>
        <p:nvSpPr>
          <p:cNvPr id="15" name="Shape 15"/>
          <p:cNvSpPr>
            <a:spLocks noGrp="1"/>
          </p:cNvSpPr>
          <p:nvPr>
            <p:ph type="body" idx="1"/>
          </p:nvPr>
        </p:nvSpPr>
        <p:spPr>
          <a:xfrm>
            <a:off x="722849" y="1194655"/>
            <a:ext cx="7778178" cy="3215950"/>
          </a:xfrm>
          <a:prstGeom prst="rect">
            <a:avLst/>
          </a:prstGeom>
        </p:spPr>
        <p:txBody>
          <a:bodyPr anchor="b"/>
          <a:lstStyle>
            <a:lvl1pPr marL="0" indent="0">
              <a:spcBef>
                <a:spcPts val="439"/>
              </a:spcBef>
              <a:buSzTx/>
              <a:buFontTx/>
              <a:buNone/>
              <a:defRPr sz="2000">
                <a:solidFill>
                  <a:srgbClr val="888888"/>
                </a:solidFill>
              </a:defRPr>
            </a:lvl1pPr>
          </a:lstStyle>
          <a:p>
            <a:pPr lvl="0">
              <a:defRPr sz="1800">
                <a:solidFill>
                  <a:srgbClr val="000000"/>
                </a:solidFill>
              </a:defRPr>
            </a:pPr>
            <a:r>
              <a:rPr sz="2000">
                <a:solidFill>
                  <a:srgbClr val="888888"/>
                </a:solidFill>
              </a:rPr>
              <a:t>Click to edit Master text styles</a:t>
            </a:r>
          </a:p>
        </p:txBody>
      </p:sp>
      <p:sp>
        <p:nvSpPr>
          <p:cNvPr id="16" name="Shape 16"/>
          <p:cNvSpPr>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26913445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8C2560D-EC28-3B41-86E8-18F1CE0113B4}" type="datetimeFigureOut">
              <a:rPr lang="en-US" smtClean="0">
                <a:solidFill>
                  <a:prstClr val="black">
                    <a:tint val="75000"/>
                  </a:prstClr>
                </a:solidFill>
              </a:rPr>
              <a:pPr/>
              <a:t>11/13/2016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066355A-084C-D24E-9AD2-7E4FC41EA62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715685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6"/>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ACDB3CC-F982-40F9-8DD6-BCC9AFBF44BD}" type="datetime1">
              <a:rPr lang="en-US" smtClean="0">
                <a:solidFill>
                  <a:prstClr val="black">
                    <a:tint val="75000"/>
                  </a:prstClr>
                </a:solidFill>
              </a:rPr>
              <a:pPr/>
              <a:t>11/13/2016</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AF88E988-FB04-AB4E-BE5A-59F242AF7F7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669669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8C2560D-EC28-3B41-86E8-18F1CE0113B4}" type="datetimeFigureOut">
              <a:rPr lang="en-US" smtClean="0">
                <a:solidFill>
                  <a:prstClr val="black">
                    <a:tint val="75000"/>
                  </a:prstClr>
                </a:solidFill>
              </a:rPr>
              <a:pPr/>
              <a:t>11/13/2016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066355A-084C-D24E-9AD2-7E4FC41EA62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684155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8C2560D-EC28-3B41-86E8-18F1CE0113B4}" type="datetimeFigureOut">
              <a:rPr lang="en-US" smtClean="0">
                <a:solidFill>
                  <a:prstClr val="black">
                    <a:tint val="75000"/>
                  </a:prstClr>
                </a:solidFill>
              </a:rPr>
              <a:pPr/>
              <a:t>11/13/2016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066355A-084C-D24E-9AD2-7E4FC41EA62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8252128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8C2560D-EC28-3B41-86E8-18F1CE0113B4}" type="datetimeFigureOut">
              <a:rPr lang="en-US" smtClean="0">
                <a:solidFill>
                  <a:prstClr val="black">
                    <a:tint val="75000"/>
                  </a:prstClr>
                </a:solidFill>
              </a:rPr>
              <a:pPr/>
              <a:t>11/13/2016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066355A-084C-D24E-9AD2-7E4FC41EA62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342288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8C2560D-EC28-3B41-86E8-18F1CE0113B4}" type="datetimeFigureOut">
              <a:rPr lang="en-US" smtClean="0">
                <a:solidFill>
                  <a:prstClr val="black">
                    <a:tint val="75000"/>
                  </a:prstClr>
                </a:solidFill>
              </a:rPr>
              <a:pPr/>
              <a:t>11/13/2016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066355A-084C-D24E-9AD2-7E4FC41EA62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3103259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8C2560D-EC28-3B41-86E8-18F1CE0113B4}" type="datetimeFigureOut">
              <a:rPr lang="en-US" smtClean="0">
                <a:solidFill>
                  <a:prstClr val="black">
                    <a:tint val="75000"/>
                  </a:prstClr>
                </a:solidFill>
              </a:rPr>
              <a:pPr/>
              <a:t>11/13/2016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066355A-084C-D24E-9AD2-7E4FC41EA62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096451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8C2560D-EC28-3B41-86E8-18F1CE0113B4}" type="datetimeFigureOut">
              <a:rPr lang="en-US" smtClean="0">
                <a:solidFill>
                  <a:prstClr val="black">
                    <a:tint val="75000"/>
                  </a:prstClr>
                </a:solidFill>
              </a:rPr>
              <a:pPr/>
              <a:t>11/13/2016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066355A-084C-D24E-9AD2-7E4FC41EA62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2228852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8C2560D-EC28-3B41-86E8-18F1CE0113B4}" type="datetimeFigureOut">
              <a:rPr lang="en-US" smtClean="0">
                <a:solidFill>
                  <a:prstClr val="black">
                    <a:tint val="75000"/>
                  </a:prstClr>
                </a:solidFill>
              </a:rPr>
              <a:pPr/>
              <a:t>11/13/2016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066355A-084C-D24E-9AD2-7E4FC41EA62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4436588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6"/>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ACDB3CC-F982-40F9-8DD6-BCC9AFBF44BD}" type="datetime1">
              <a:rPr lang="en-US" smtClean="0">
                <a:solidFill>
                  <a:prstClr val="black">
                    <a:tint val="75000"/>
                  </a:prstClr>
                </a:solidFill>
              </a:rPr>
              <a:pPr/>
              <a:t>11/13/2016</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AF88E988-FB04-AB4E-BE5A-59F242AF7F7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9355890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8C2560D-EC28-3B41-86E8-18F1CE0113B4}" type="datetimeFigureOut">
              <a:rPr lang="en-US" smtClean="0">
                <a:solidFill>
                  <a:prstClr val="black">
                    <a:tint val="75000"/>
                  </a:prstClr>
                </a:solidFill>
              </a:rPr>
              <a:pPr/>
              <a:t>11/13/2016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066355A-084C-D24E-9AD2-7E4FC41EA62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2000514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8C2560D-EC28-3B41-86E8-18F1CE0113B4}" type="datetimeFigureOut">
              <a:rPr lang="en-US" smtClean="0">
                <a:solidFill>
                  <a:prstClr val="black">
                    <a:tint val="75000"/>
                  </a:prstClr>
                </a:solidFill>
              </a:rPr>
              <a:pPr/>
              <a:t>11/13/2016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066355A-084C-D24E-9AD2-7E4FC41EA62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0673179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8C2560D-EC28-3B41-86E8-18F1CE0113B4}" type="datetimeFigureOut">
              <a:rPr lang="en-US" smtClean="0">
                <a:solidFill>
                  <a:prstClr val="black">
                    <a:tint val="75000"/>
                  </a:prstClr>
                </a:solidFill>
              </a:rPr>
              <a:pPr/>
              <a:t>11/13/2016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066355A-084C-D24E-9AD2-7E4FC41EA62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8656042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8C2560D-EC28-3B41-86E8-18F1CE0113B4}" type="datetimeFigureOut">
              <a:rPr lang="en-US" smtClean="0">
                <a:solidFill>
                  <a:prstClr val="black">
                    <a:tint val="75000"/>
                  </a:prstClr>
                </a:solidFill>
              </a:rPr>
              <a:pPr/>
              <a:t>11/13/2016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066355A-084C-D24E-9AD2-7E4FC41EA62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2389671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8C2560D-EC28-3B41-86E8-18F1CE0113B4}" type="datetimeFigureOut">
              <a:rPr lang="en-US" smtClean="0">
                <a:solidFill>
                  <a:prstClr val="black">
                    <a:tint val="75000"/>
                  </a:prstClr>
                </a:solidFill>
              </a:rPr>
              <a:pPr/>
              <a:t>11/13/2016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066355A-084C-D24E-9AD2-7E4FC41EA62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2299985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8C2560D-EC28-3B41-86E8-18F1CE0113B4}" type="datetimeFigureOut">
              <a:rPr lang="en-US" smtClean="0">
                <a:solidFill>
                  <a:prstClr val="black">
                    <a:tint val="75000"/>
                  </a:prstClr>
                </a:solidFill>
              </a:rPr>
              <a:pPr/>
              <a:t>11/13/2016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066355A-084C-D24E-9AD2-7E4FC41EA62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7312493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8C2560D-EC28-3B41-86E8-18F1CE0113B4}" type="datetimeFigureOut">
              <a:rPr lang="en-US" smtClean="0">
                <a:solidFill>
                  <a:prstClr val="black">
                    <a:tint val="75000"/>
                  </a:prstClr>
                </a:solidFill>
              </a:rPr>
              <a:pPr/>
              <a:t>11/13/2016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066355A-084C-D24E-9AD2-7E4FC41EA62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7949783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8C2560D-EC28-3B41-86E8-18F1CE0113B4}" type="datetimeFigureOut">
              <a:rPr lang="en-US" smtClean="0">
                <a:solidFill>
                  <a:prstClr val="black">
                    <a:tint val="75000"/>
                  </a:prstClr>
                </a:solidFill>
              </a:rPr>
              <a:pPr/>
              <a:t>11/13/2016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066355A-084C-D24E-9AD2-7E4FC41EA62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0492038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6"/>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ACDB3CC-F982-40F9-8DD6-BCC9AFBF44BD}" type="datetime1">
              <a:rPr lang="en-US" smtClean="0">
                <a:solidFill>
                  <a:prstClr val="black">
                    <a:tint val="75000"/>
                  </a:prstClr>
                </a:solidFill>
              </a:rPr>
              <a:pPr/>
              <a:t>11/13/2016</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AF88E988-FB04-AB4E-BE5A-59F242AF7F7A}"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396387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8C2560D-EC28-3B41-86E8-18F1CE0113B4}" type="datetimeFigureOut">
              <a:rPr lang="en-US" smtClean="0">
                <a:solidFill>
                  <a:prstClr val="black">
                    <a:tint val="75000"/>
                  </a:prstClr>
                </a:solidFill>
              </a:rPr>
              <a:pPr/>
              <a:t>11/13/2016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066355A-084C-D24E-9AD2-7E4FC41EA62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4998651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8C2560D-EC28-3B41-86E8-18F1CE0113B4}" type="datetimeFigureOut">
              <a:rPr lang="en-US" smtClean="0">
                <a:solidFill>
                  <a:prstClr val="black">
                    <a:tint val="75000"/>
                  </a:prstClr>
                </a:solidFill>
              </a:rPr>
              <a:pPr/>
              <a:t>11/13/2016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066355A-084C-D24E-9AD2-7E4FC41EA62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8263682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8C2560D-EC28-3B41-86E8-18F1CE0113B4}" type="datetimeFigureOut">
              <a:rPr lang="en-US" smtClean="0">
                <a:solidFill>
                  <a:prstClr val="black">
                    <a:tint val="75000"/>
                  </a:prstClr>
                </a:solidFill>
              </a:rPr>
              <a:pPr/>
              <a:t>11/13/2016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066355A-084C-D24E-9AD2-7E4FC41EA62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9973064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8C2560D-EC28-3B41-86E8-18F1CE0113B4}" type="datetimeFigureOut">
              <a:rPr lang="en-US" smtClean="0">
                <a:solidFill>
                  <a:prstClr val="black">
                    <a:tint val="75000"/>
                  </a:prstClr>
                </a:solidFill>
              </a:rPr>
              <a:pPr/>
              <a:t>11/13/2016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2066355A-084C-D24E-9AD2-7E4FC41EA62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2367426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title">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Line 10"/>
          <p:cNvSpPr>
            <a:spLocks noChangeShapeType="1"/>
          </p:cNvSpPr>
          <p:nvPr userDrawn="1"/>
        </p:nvSpPr>
        <p:spPr bwMode="auto">
          <a:xfrm>
            <a:off x="1066800" y="1828800"/>
            <a:ext cx="7391400" cy="0"/>
          </a:xfrm>
          <a:prstGeom prst="line">
            <a:avLst/>
          </a:prstGeom>
          <a:noFill/>
          <a:ln w="12700">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5" name="Line 11"/>
          <p:cNvSpPr>
            <a:spLocks noChangeShapeType="1"/>
          </p:cNvSpPr>
          <p:nvPr userDrawn="1"/>
        </p:nvSpPr>
        <p:spPr bwMode="auto">
          <a:xfrm>
            <a:off x="1066800" y="6324600"/>
            <a:ext cx="7391400" cy="0"/>
          </a:xfrm>
          <a:prstGeom prst="line">
            <a:avLst/>
          </a:prstGeom>
          <a:noFill/>
          <a:ln w="12700">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43012" name="Rectangle 4"/>
          <p:cNvSpPr>
            <a:spLocks noGrp="1" noChangeArrowheads="1"/>
          </p:cNvSpPr>
          <p:nvPr>
            <p:ph type="ctrTitle"/>
          </p:nvPr>
        </p:nvSpPr>
        <p:spPr>
          <a:xfrm>
            <a:off x="1143000" y="1981200"/>
            <a:ext cx="7315200" cy="1447800"/>
          </a:xfrm>
        </p:spPr>
        <p:txBody>
          <a:bodyPr wrap="square" anchor="b"/>
          <a:lstStyle>
            <a:lvl1pPr>
              <a:defRPr sz="3600" b="0" i="1">
                <a:solidFill>
                  <a:srgbClr val="C0C2B8"/>
                </a:solidFill>
                <a:latin typeface="Georgia" pitchFamily="1" charset="0"/>
              </a:defRPr>
            </a:lvl1pPr>
          </a:lstStyle>
          <a:p>
            <a:pPr lvl="0"/>
            <a:r>
              <a:rPr lang="en-US" noProof="0" smtClean="0"/>
              <a:t>Click to edit Master title style</a:t>
            </a:r>
          </a:p>
        </p:txBody>
      </p:sp>
      <p:sp>
        <p:nvSpPr>
          <p:cNvPr id="43013" name="Rectangle 5"/>
          <p:cNvSpPr>
            <a:spLocks noGrp="1" noChangeArrowheads="1"/>
          </p:cNvSpPr>
          <p:nvPr>
            <p:ph type="subTitle" idx="1"/>
          </p:nvPr>
        </p:nvSpPr>
        <p:spPr>
          <a:xfrm>
            <a:off x="1143000" y="3733800"/>
            <a:ext cx="4911725" cy="1295400"/>
          </a:xfrm>
        </p:spPr>
        <p:txBody>
          <a:bodyPr/>
          <a:lstStyle>
            <a:lvl1pPr marL="0" indent="0">
              <a:buFont typeface="Times" pitchFamily="1" charset="0"/>
              <a:buNone/>
              <a:defRPr sz="1200">
                <a:solidFill>
                  <a:schemeClr val="bg1"/>
                </a:solidFill>
                <a:latin typeface="Courier" pitchFamily="1" charset="0"/>
              </a:defRPr>
            </a:lvl1pPr>
          </a:lstStyle>
          <a:p>
            <a:pPr lvl="0"/>
            <a:r>
              <a:rPr lang="en-US" noProof="0" smtClean="0"/>
              <a:t>Click to edit Master subtitle style</a:t>
            </a:r>
          </a:p>
        </p:txBody>
      </p:sp>
    </p:spTree>
    <p:extLst>
      <p:ext uri="{BB962C8B-B14F-4D97-AF65-F5344CB8AC3E}">
        <p14:creationId xmlns:p14="http://schemas.microsoft.com/office/powerpoint/2010/main" val="229181469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6"/>
          <p:cNvSpPr>
            <a:spLocks noGrp="1" noChangeArrowheads="1"/>
          </p:cNvSpPr>
          <p:nvPr>
            <p:ph type="ftr" sz="quarter" idx="10"/>
          </p:nvPr>
        </p:nvSpPr>
        <p:spPr>
          <a:ln/>
        </p:spPr>
        <p:txBody>
          <a:bodyPr/>
          <a:lstStyle>
            <a:lvl1pPr>
              <a:defRPr/>
            </a:lvl1pPr>
          </a:lstStyle>
          <a:p>
            <a:pPr>
              <a:defRPr/>
            </a:pPr>
            <a:r>
              <a:rPr lang="en-US">
                <a:solidFill>
                  <a:srgbClr val="474747"/>
                </a:solidFill>
              </a:rPr>
              <a:t>Abbey Theatre / Amharclann na Mainistreach</a:t>
            </a:r>
            <a:endParaRPr lang="en-US" sz="1400">
              <a:solidFill>
                <a:srgbClr val="474747"/>
              </a:solidFill>
              <a:latin typeface="Times New Roman" pitchFamily="1" charset="0"/>
            </a:endParaRPr>
          </a:p>
        </p:txBody>
      </p:sp>
      <p:sp>
        <p:nvSpPr>
          <p:cNvPr id="5" name="Rectangle 7"/>
          <p:cNvSpPr>
            <a:spLocks noGrp="1" noChangeArrowheads="1"/>
          </p:cNvSpPr>
          <p:nvPr>
            <p:ph type="sldNum" sz="quarter" idx="11"/>
          </p:nvPr>
        </p:nvSpPr>
        <p:spPr>
          <a:ln/>
        </p:spPr>
        <p:txBody>
          <a:bodyPr/>
          <a:lstStyle>
            <a:lvl1pPr>
              <a:defRPr/>
            </a:lvl1pPr>
          </a:lstStyle>
          <a:p>
            <a:fld id="{D16A6B40-0DF9-4C26-8F65-104379CD1892}" type="slidenum">
              <a:rPr lang="en-US" altLang="en-US">
                <a:solidFill>
                  <a:srgbClr val="474747"/>
                </a:solidFill>
              </a:rPr>
              <a:pPr/>
              <a:t>‹#›</a:t>
            </a:fld>
            <a:endParaRPr lang="en-US" altLang="en-US">
              <a:solidFill>
                <a:srgbClr val="474747"/>
              </a:solidFill>
            </a:endParaRPr>
          </a:p>
        </p:txBody>
      </p:sp>
    </p:spTree>
    <p:extLst>
      <p:ext uri="{BB962C8B-B14F-4D97-AF65-F5344CB8AC3E}">
        <p14:creationId xmlns:p14="http://schemas.microsoft.com/office/powerpoint/2010/main" val="54269122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6"/>
          <p:cNvSpPr>
            <a:spLocks noGrp="1" noChangeArrowheads="1"/>
          </p:cNvSpPr>
          <p:nvPr>
            <p:ph type="ftr" sz="quarter" idx="10"/>
          </p:nvPr>
        </p:nvSpPr>
        <p:spPr>
          <a:ln/>
        </p:spPr>
        <p:txBody>
          <a:bodyPr/>
          <a:lstStyle>
            <a:lvl1pPr>
              <a:defRPr/>
            </a:lvl1pPr>
          </a:lstStyle>
          <a:p>
            <a:pPr>
              <a:defRPr/>
            </a:pPr>
            <a:r>
              <a:rPr lang="en-US">
                <a:solidFill>
                  <a:srgbClr val="474747"/>
                </a:solidFill>
              </a:rPr>
              <a:t>Abbey Theatre / Amharclann na Mainistreach</a:t>
            </a:r>
            <a:endParaRPr lang="en-US" sz="1400">
              <a:solidFill>
                <a:srgbClr val="474747"/>
              </a:solidFill>
              <a:latin typeface="Times New Roman" pitchFamily="1" charset="0"/>
            </a:endParaRPr>
          </a:p>
        </p:txBody>
      </p:sp>
      <p:sp>
        <p:nvSpPr>
          <p:cNvPr id="5" name="Rectangle 7"/>
          <p:cNvSpPr>
            <a:spLocks noGrp="1" noChangeArrowheads="1"/>
          </p:cNvSpPr>
          <p:nvPr>
            <p:ph type="sldNum" sz="quarter" idx="11"/>
          </p:nvPr>
        </p:nvSpPr>
        <p:spPr>
          <a:ln/>
        </p:spPr>
        <p:txBody>
          <a:bodyPr/>
          <a:lstStyle>
            <a:lvl1pPr>
              <a:defRPr/>
            </a:lvl1pPr>
          </a:lstStyle>
          <a:p>
            <a:fld id="{D16A6B40-0DF9-4C26-8F65-104379CD1892}" type="slidenum">
              <a:rPr lang="en-US" altLang="en-US">
                <a:solidFill>
                  <a:srgbClr val="474747"/>
                </a:solidFill>
              </a:rPr>
              <a:pPr/>
              <a:t>‹#›</a:t>
            </a:fld>
            <a:endParaRPr lang="en-US" altLang="en-US">
              <a:solidFill>
                <a:srgbClr val="474747"/>
              </a:solidFill>
            </a:endParaRPr>
          </a:p>
        </p:txBody>
      </p:sp>
    </p:spTree>
    <p:extLst>
      <p:ext uri="{BB962C8B-B14F-4D97-AF65-F5344CB8AC3E}">
        <p14:creationId xmlns:p14="http://schemas.microsoft.com/office/powerpoint/2010/main" val="13429624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6"/>
          <p:cNvSpPr>
            <a:spLocks noGrp="1" noChangeArrowheads="1"/>
          </p:cNvSpPr>
          <p:nvPr>
            <p:ph type="ftr" sz="quarter" idx="10"/>
          </p:nvPr>
        </p:nvSpPr>
        <p:spPr>
          <a:ln/>
        </p:spPr>
        <p:txBody>
          <a:bodyPr/>
          <a:lstStyle>
            <a:lvl1pPr>
              <a:defRPr/>
            </a:lvl1pPr>
          </a:lstStyle>
          <a:p>
            <a:pPr>
              <a:defRPr/>
            </a:pPr>
            <a:r>
              <a:rPr lang="en-US">
                <a:solidFill>
                  <a:srgbClr val="474747"/>
                </a:solidFill>
              </a:rPr>
              <a:t>Abbey Theatre / Amharclann na Mainistreach</a:t>
            </a:r>
            <a:endParaRPr lang="en-US" sz="1400">
              <a:solidFill>
                <a:srgbClr val="474747"/>
              </a:solidFill>
              <a:latin typeface="Times New Roman" pitchFamily="1" charset="0"/>
            </a:endParaRPr>
          </a:p>
        </p:txBody>
      </p:sp>
      <p:sp>
        <p:nvSpPr>
          <p:cNvPr id="5" name="Rectangle 7"/>
          <p:cNvSpPr>
            <a:spLocks noGrp="1" noChangeArrowheads="1"/>
          </p:cNvSpPr>
          <p:nvPr>
            <p:ph type="sldNum" sz="quarter" idx="11"/>
          </p:nvPr>
        </p:nvSpPr>
        <p:spPr>
          <a:ln/>
        </p:spPr>
        <p:txBody>
          <a:bodyPr/>
          <a:lstStyle>
            <a:lvl1pPr>
              <a:defRPr/>
            </a:lvl1pPr>
          </a:lstStyle>
          <a:p>
            <a:fld id="{D16A6B40-0DF9-4C26-8F65-104379CD1892}" type="slidenum">
              <a:rPr lang="en-US" altLang="en-US">
                <a:solidFill>
                  <a:srgbClr val="474747"/>
                </a:solidFill>
              </a:rPr>
              <a:pPr/>
              <a:t>‹#›</a:t>
            </a:fld>
            <a:endParaRPr lang="en-US" altLang="en-US">
              <a:solidFill>
                <a:srgbClr val="474747"/>
              </a:solidFill>
            </a:endParaRPr>
          </a:p>
        </p:txBody>
      </p:sp>
    </p:spTree>
    <p:extLst>
      <p:ext uri="{BB962C8B-B14F-4D97-AF65-F5344CB8AC3E}">
        <p14:creationId xmlns:p14="http://schemas.microsoft.com/office/powerpoint/2010/main" val="386812971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6"/>
          <p:cNvSpPr>
            <a:spLocks noGrp="1" noChangeArrowheads="1"/>
          </p:cNvSpPr>
          <p:nvPr>
            <p:ph type="ftr" sz="quarter" idx="10"/>
          </p:nvPr>
        </p:nvSpPr>
        <p:spPr>
          <a:ln/>
        </p:spPr>
        <p:txBody>
          <a:bodyPr/>
          <a:lstStyle>
            <a:lvl1pPr>
              <a:defRPr/>
            </a:lvl1pPr>
          </a:lstStyle>
          <a:p>
            <a:pPr>
              <a:defRPr/>
            </a:pPr>
            <a:r>
              <a:rPr lang="en-US">
                <a:solidFill>
                  <a:srgbClr val="474747"/>
                </a:solidFill>
              </a:rPr>
              <a:t>Abbey Theatre / Amharclann na Mainistreach</a:t>
            </a:r>
            <a:endParaRPr lang="en-US" sz="1400">
              <a:solidFill>
                <a:srgbClr val="474747"/>
              </a:solidFill>
              <a:latin typeface="Times New Roman" pitchFamily="1" charset="0"/>
            </a:endParaRPr>
          </a:p>
        </p:txBody>
      </p:sp>
      <p:sp>
        <p:nvSpPr>
          <p:cNvPr id="5" name="Rectangle 7"/>
          <p:cNvSpPr>
            <a:spLocks noGrp="1" noChangeArrowheads="1"/>
          </p:cNvSpPr>
          <p:nvPr>
            <p:ph type="sldNum" sz="quarter" idx="11"/>
          </p:nvPr>
        </p:nvSpPr>
        <p:spPr>
          <a:ln/>
        </p:spPr>
        <p:txBody>
          <a:bodyPr/>
          <a:lstStyle>
            <a:lvl1pPr>
              <a:defRPr/>
            </a:lvl1pPr>
          </a:lstStyle>
          <a:p>
            <a:fld id="{D16A6B40-0DF9-4C26-8F65-104379CD1892}" type="slidenum">
              <a:rPr lang="en-US" altLang="en-US">
                <a:solidFill>
                  <a:srgbClr val="474747"/>
                </a:solidFill>
              </a:rPr>
              <a:pPr/>
              <a:t>‹#›</a:t>
            </a:fld>
            <a:endParaRPr lang="en-US" altLang="en-US">
              <a:solidFill>
                <a:srgbClr val="474747"/>
              </a:solidFill>
            </a:endParaRPr>
          </a:p>
        </p:txBody>
      </p:sp>
    </p:spTree>
    <p:extLst>
      <p:ext uri="{BB962C8B-B14F-4D97-AF65-F5344CB8AC3E}">
        <p14:creationId xmlns:p14="http://schemas.microsoft.com/office/powerpoint/2010/main" val="83283850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6"/>
          <p:cNvSpPr>
            <a:spLocks noGrp="1" noChangeArrowheads="1"/>
          </p:cNvSpPr>
          <p:nvPr>
            <p:ph type="ftr" sz="quarter" idx="10"/>
          </p:nvPr>
        </p:nvSpPr>
        <p:spPr>
          <a:ln/>
        </p:spPr>
        <p:txBody>
          <a:bodyPr/>
          <a:lstStyle>
            <a:lvl1pPr>
              <a:defRPr/>
            </a:lvl1pPr>
          </a:lstStyle>
          <a:p>
            <a:pPr>
              <a:defRPr/>
            </a:pPr>
            <a:r>
              <a:rPr lang="en-US">
                <a:solidFill>
                  <a:srgbClr val="474747"/>
                </a:solidFill>
              </a:rPr>
              <a:t>Abbey Theatre / Amharclann na Mainistreach</a:t>
            </a:r>
            <a:endParaRPr lang="en-US" sz="1400">
              <a:solidFill>
                <a:srgbClr val="474747"/>
              </a:solidFill>
              <a:latin typeface="Times New Roman" pitchFamily="1" charset="0"/>
            </a:endParaRPr>
          </a:p>
        </p:txBody>
      </p:sp>
      <p:sp>
        <p:nvSpPr>
          <p:cNvPr id="5" name="Rectangle 7"/>
          <p:cNvSpPr>
            <a:spLocks noGrp="1" noChangeArrowheads="1"/>
          </p:cNvSpPr>
          <p:nvPr>
            <p:ph type="sldNum" sz="quarter" idx="11"/>
          </p:nvPr>
        </p:nvSpPr>
        <p:spPr>
          <a:ln/>
        </p:spPr>
        <p:txBody>
          <a:bodyPr/>
          <a:lstStyle>
            <a:lvl1pPr>
              <a:defRPr/>
            </a:lvl1pPr>
          </a:lstStyle>
          <a:p>
            <a:fld id="{D16A6B40-0DF9-4C26-8F65-104379CD1892}" type="slidenum">
              <a:rPr lang="en-US" altLang="en-US">
                <a:solidFill>
                  <a:srgbClr val="474747"/>
                </a:solidFill>
              </a:rPr>
              <a:pPr/>
              <a:t>‹#›</a:t>
            </a:fld>
            <a:endParaRPr lang="en-US" altLang="en-US">
              <a:solidFill>
                <a:srgbClr val="474747"/>
              </a:solidFill>
            </a:endParaRPr>
          </a:p>
        </p:txBody>
      </p:sp>
    </p:spTree>
    <p:extLst>
      <p:ext uri="{BB962C8B-B14F-4D97-AF65-F5344CB8AC3E}">
        <p14:creationId xmlns:p14="http://schemas.microsoft.com/office/powerpoint/2010/main" val="151164180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6"/>
          <p:cNvSpPr>
            <a:spLocks noGrp="1" noChangeArrowheads="1"/>
          </p:cNvSpPr>
          <p:nvPr>
            <p:ph type="ftr" sz="quarter" idx="10"/>
          </p:nvPr>
        </p:nvSpPr>
        <p:spPr>
          <a:ln/>
        </p:spPr>
        <p:txBody>
          <a:bodyPr/>
          <a:lstStyle>
            <a:lvl1pPr>
              <a:defRPr/>
            </a:lvl1pPr>
          </a:lstStyle>
          <a:p>
            <a:pPr>
              <a:defRPr/>
            </a:pPr>
            <a:r>
              <a:rPr lang="en-US">
                <a:solidFill>
                  <a:srgbClr val="474747"/>
                </a:solidFill>
              </a:rPr>
              <a:t>Abbey Theatre / Amharclann na Mainistreach</a:t>
            </a:r>
            <a:endParaRPr lang="en-US" sz="1400">
              <a:solidFill>
                <a:srgbClr val="474747"/>
              </a:solidFill>
              <a:latin typeface="Times New Roman" pitchFamily="1" charset="0"/>
            </a:endParaRPr>
          </a:p>
        </p:txBody>
      </p:sp>
      <p:sp>
        <p:nvSpPr>
          <p:cNvPr id="5" name="Rectangle 7"/>
          <p:cNvSpPr>
            <a:spLocks noGrp="1" noChangeArrowheads="1"/>
          </p:cNvSpPr>
          <p:nvPr>
            <p:ph type="sldNum" sz="quarter" idx="11"/>
          </p:nvPr>
        </p:nvSpPr>
        <p:spPr>
          <a:ln/>
        </p:spPr>
        <p:txBody>
          <a:bodyPr/>
          <a:lstStyle>
            <a:lvl1pPr>
              <a:defRPr/>
            </a:lvl1pPr>
          </a:lstStyle>
          <a:p>
            <a:fld id="{D16A6B40-0DF9-4C26-8F65-104379CD1892}" type="slidenum">
              <a:rPr lang="en-US" altLang="en-US">
                <a:solidFill>
                  <a:srgbClr val="474747"/>
                </a:solidFill>
              </a:rPr>
              <a:pPr/>
              <a:t>‹#›</a:t>
            </a:fld>
            <a:endParaRPr lang="en-US" altLang="en-US">
              <a:solidFill>
                <a:srgbClr val="474747"/>
              </a:solidFill>
            </a:endParaRPr>
          </a:p>
        </p:txBody>
      </p:sp>
    </p:spTree>
    <p:extLst>
      <p:ext uri="{BB962C8B-B14F-4D97-AF65-F5344CB8AC3E}">
        <p14:creationId xmlns:p14="http://schemas.microsoft.com/office/powerpoint/2010/main" val="333660240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6"/>
          <p:cNvSpPr>
            <a:spLocks noGrp="1" noChangeArrowheads="1"/>
          </p:cNvSpPr>
          <p:nvPr>
            <p:ph type="ftr" sz="quarter" idx="10"/>
          </p:nvPr>
        </p:nvSpPr>
        <p:spPr>
          <a:ln/>
        </p:spPr>
        <p:txBody>
          <a:bodyPr/>
          <a:lstStyle>
            <a:lvl1pPr>
              <a:defRPr/>
            </a:lvl1pPr>
          </a:lstStyle>
          <a:p>
            <a:pPr>
              <a:defRPr/>
            </a:pPr>
            <a:r>
              <a:rPr lang="en-US">
                <a:solidFill>
                  <a:srgbClr val="474747"/>
                </a:solidFill>
              </a:rPr>
              <a:t>Abbey Theatre / Amharclann na Mainistreach</a:t>
            </a:r>
            <a:endParaRPr lang="en-US" sz="1400">
              <a:solidFill>
                <a:srgbClr val="474747"/>
              </a:solidFill>
              <a:latin typeface="Times New Roman" pitchFamily="1" charset="0"/>
            </a:endParaRPr>
          </a:p>
        </p:txBody>
      </p:sp>
      <p:sp>
        <p:nvSpPr>
          <p:cNvPr id="5" name="Rectangle 7"/>
          <p:cNvSpPr>
            <a:spLocks noGrp="1" noChangeArrowheads="1"/>
          </p:cNvSpPr>
          <p:nvPr>
            <p:ph type="sldNum" sz="quarter" idx="11"/>
          </p:nvPr>
        </p:nvSpPr>
        <p:spPr>
          <a:ln/>
        </p:spPr>
        <p:txBody>
          <a:bodyPr/>
          <a:lstStyle>
            <a:lvl1pPr>
              <a:defRPr/>
            </a:lvl1pPr>
          </a:lstStyle>
          <a:p>
            <a:fld id="{D16A6B40-0DF9-4C26-8F65-104379CD1892}" type="slidenum">
              <a:rPr lang="en-US" altLang="en-US">
                <a:solidFill>
                  <a:srgbClr val="474747"/>
                </a:solidFill>
              </a:rPr>
              <a:pPr/>
              <a:t>‹#›</a:t>
            </a:fld>
            <a:endParaRPr lang="en-US" altLang="en-US">
              <a:solidFill>
                <a:srgbClr val="474747"/>
              </a:solidFill>
            </a:endParaRPr>
          </a:p>
        </p:txBody>
      </p:sp>
    </p:spTree>
    <p:extLst>
      <p:ext uri="{BB962C8B-B14F-4D97-AF65-F5344CB8AC3E}">
        <p14:creationId xmlns:p14="http://schemas.microsoft.com/office/powerpoint/2010/main" val="38075345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6"/>
          <p:cNvSpPr>
            <a:spLocks noGrp="1" noChangeArrowheads="1"/>
          </p:cNvSpPr>
          <p:nvPr>
            <p:ph type="ftr" sz="quarter" idx="10"/>
          </p:nvPr>
        </p:nvSpPr>
        <p:spPr>
          <a:ln/>
        </p:spPr>
        <p:txBody>
          <a:bodyPr/>
          <a:lstStyle>
            <a:lvl1pPr>
              <a:defRPr/>
            </a:lvl1pPr>
          </a:lstStyle>
          <a:p>
            <a:pPr>
              <a:defRPr/>
            </a:pPr>
            <a:r>
              <a:rPr lang="en-US">
                <a:solidFill>
                  <a:srgbClr val="474747"/>
                </a:solidFill>
              </a:rPr>
              <a:t>Abbey Theatre / Amharclann na Mainistreach</a:t>
            </a:r>
            <a:endParaRPr lang="en-US" sz="1400">
              <a:solidFill>
                <a:srgbClr val="474747"/>
              </a:solidFill>
              <a:latin typeface="Times New Roman" pitchFamily="1" charset="0"/>
            </a:endParaRPr>
          </a:p>
        </p:txBody>
      </p:sp>
      <p:sp>
        <p:nvSpPr>
          <p:cNvPr id="5" name="Rectangle 7"/>
          <p:cNvSpPr>
            <a:spLocks noGrp="1" noChangeArrowheads="1"/>
          </p:cNvSpPr>
          <p:nvPr>
            <p:ph type="sldNum" sz="quarter" idx="11"/>
          </p:nvPr>
        </p:nvSpPr>
        <p:spPr>
          <a:ln/>
        </p:spPr>
        <p:txBody>
          <a:bodyPr/>
          <a:lstStyle>
            <a:lvl1pPr>
              <a:defRPr/>
            </a:lvl1pPr>
          </a:lstStyle>
          <a:p>
            <a:fld id="{D16A6B40-0DF9-4C26-8F65-104379CD1892}" type="slidenum">
              <a:rPr lang="en-US" altLang="en-US">
                <a:solidFill>
                  <a:srgbClr val="474747"/>
                </a:solidFill>
              </a:rPr>
              <a:pPr/>
              <a:t>‹#›</a:t>
            </a:fld>
            <a:endParaRPr lang="en-US" altLang="en-US">
              <a:solidFill>
                <a:srgbClr val="474747"/>
              </a:solidFill>
            </a:endParaRPr>
          </a:p>
        </p:txBody>
      </p:sp>
    </p:spTree>
    <p:extLst>
      <p:ext uri="{BB962C8B-B14F-4D97-AF65-F5344CB8AC3E}">
        <p14:creationId xmlns:p14="http://schemas.microsoft.com/office/powerpoint/2010/main" val="191868828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6"/>
          <p:cNvSpPr>
            <a:spLocks noGrp="1" noChangeArrowheads="1"/>
          </p:cNvSpPr>
          <p:nvPr>
            <p:ph type="ftr" sz="quarter" idx="10"/>
          </p:nvPr>
        </p:nvSpPr>
        <p:spPr>
          <a:ln/>
        </p:spPr>
        <p:txBody>
          <a:bodyPr/>
          <a:lstStyle>
            <a:lvl1pPr>
              <a:defRPr/>
            </a:lvl1pPr>
          </a:lstStyle>
          <a:p>
            <a:pPr>
              <a:defRPr/>
            </a:pPr>
            <a:r>
              <a:rPr lang="en-US">
                <a:solidFill>
                  <a:srgbClr val="474747"/>
                </a:solidFill>
              </a:rPr>
              <a:t>Abbey Theatre / Amharclann na Mainistreach</a:t>
            </a:r>
            <a:endParaRPr lang="en-US" sz="1400">
              <a:solidFill>
                <a:srgbClr val="474747"/>
              </a:solidFill>
              <a:latin typeface="Times New Roman" pitchFamily="1" charset="0"/>
            </a:endParaRPr>
          </a:p>
        </p:txBody>
      </p:sp>
      <p:sp>
        <p:nvSpPr>
          <p:cNvPr id="5" name="Rectangle 7"/>
          <p:cNvSpPr>
            <a:spLocks noGrp="1" noChangeArrowheads="1"/>
          </p:cNvSpPr>
          <p:nvPr>
            <p:ph type="sldNum" sz="quarter" idx="11"/>
          </p:nvPr>
        </p:nvSpPr>
        <p:spPr>
          <a:ln/>
        </p:spPr>
        <p:txBody>
          <a:bodyPr/>
          <a:lstStyle>
            <a:lvl1pPr>
              <a:defRPr/>
            </a:lvl1pPr>
          </a:lstStyle>
          <a:p>
            <a:fld id="{D16A6B40-0DF9-4C26-8F65-104379CD1892}" type="slidenum">
              <a:rPr lang="en-US" altLang="en-US">
                <a:solidFill>
                  <a:srgbClr val="474747"/>
                </a:solidFill>
              </a:rPr>
              <a:pPr/>
              <a:t>‹#›</a:t>
            </a:fld>
            <a:endParaRPr lang="en-US" altLang="en-US">
              <a:solidFill>
                <a:srgbClr val="474747"/>
              </a:solidFill>
            </a:endParaRPr>
          </a:p>
        </p:txBody>
      </p:sp>
    </p:spTree>
    <p:extLst>
      <p:ext uri="{BB962C8B-B14F-4D97-AF65-F5344CB8AC3E}">
        <p14:creationId xmlns:p14="http://schemas.microsoft.com/office/powerpoint/2010/main" val="364587998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6"/>
          <p:cNvSpPr>
            <a:spLocks noGrp="1" noChangeArrowheads="1"/>
          </p:cNvSpPr>
          <p:nvPr>
            <p:ph type="ftr" sz="quarter" idx="10"/>
          </p:nvPr>
        </p:nvSpPr>
        <p:spPr>
          <a:ln/>
        </p:spPr>
        <p:txBody>
          <a:bodyPr/>
          <a:lstStyle>
            <a:lvl1pPr>
              <a:defRPr/>
            </a:lvl1pPr>
          </a:lstStyle>
          <a:p>
            <a:pPr>
              <a:defRPr/>
            </a:pPr>
            <a:r>
              <a:rPr lang="en-US">
                <a:solidFill>
                  <a:srgbClr val="474747"/>
                </a:solidFill>
              </a:rPr>
              <a:t>Abbey Theatre / Amharclann na Mainistreach</a:t>
            </a:r>
            <a:endParaRPr lang="en-US" sz="1400">
              <a:solidFill>
                <a:srgbClr val="474747"/>
              </a:solidFill>
              <a:latin typeface="Times New Roman" pitchFamily="1" charset="0"/>
            </a:endParaRPr>
          </a:p>
        </p:txBody>
      </p:sp>
      <p:sp>
        <p:nvSpPr>
          <p:cNvPr id="5" name="Rectangle 7"/>
          <p:cNvSpPr>
            <a:spLocks noGrp="1" noChangeArrowheads="1"/>
          </p:cNvSpPr>
          <p:nvPr>
            <p:ph type="sldNum" sz="quarter" idx="11"/>
          </p:nvPr>
        </p:nvSpPr>
        <p:spPr>
          <a:ln/>
        </p:spPr>
        <p:txBody>
          <a:bodyPr/>
          <a:lstStyle>
            <a:lvl1pPr>
              <a:defRPr/>
            </a:lvl1pPr>
          </a:lstStyle>
          <a:p>
            <a:fld id="{D16A6B40-0DF9-4C26-8F65-104379CD1892}" type="slidenum">
              <a:rPr lang="en-US" altLang="en-US">
                <a:solidFill>
                  <a:srgbClr val="474747"/>
                </a:solidFill>
              </a:rPr>
              <a:pPr/>
              <a:t>‹#›</a:t>
            </a:fld>
            <a:endParaRPr lang="en-US" altLang="en-US">
              <a:solidFill>
                <a:srgbClr val="474747"/>
              </a:solidFill>
            </a:endParaRPr>
          </a:p>
        </p:txBody>
      </p:sp>
    </p:spTree>
    <p:extLst>
      <p:ext uri="{BB962C8B-B14F-4D97-AF65-F5344CB8AC3E}">
        <p14:creationId xmlns:p14="http://schemas.microsoft.com/office/powerpoint/2010/main" val="87769746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6"/>
          <p:cNvSpPr>
            <a:spLocks noGrp="1" noChangeArrowheads="1"/>
          </p:cNvSpPr>
          <p:nvPr>
            <p:ph type="ftr" sz="quarter" idx="10"/>
          </p:nvPr>
        </p:nvSpPr>
        <p:spPr>
          <a:ln/>
        </p:spPr>
        <p:txBody>
          <a:bodyPr/>
          <a:lstStyle>
            <a:lvl1pPr>
              <a:defRPr/>
            </a:lvl1pPr>
          </a:lstStyle>
          <a:p>
            <a:pPr>
              <a:defRPr/>
            </a:pPr>
            <a:r>
              <a:rPr lang="en-US">
                <a:solidFill>
                  <a:srgbClr val="474747"/>
                </a:solidFill>
              </a:rPr>
              <a:t>Abbey Theatre / Amharclann na Mainistreach</a:t>
            </a:r>
            <a:endParaRPr lang="en-US" sz="1400">
              <a:solidFill>
                <a:srgbClr val="474747"/>
              </a:solidFill>
              <a:latin typeface="Times New Roman" pitchFamily="1" charset="0"/>
            </a:endParaRPr>
          </a:p>
        </p:txBody>
      </p:sp>
      <p:sp>
        <p:nvSpPr>
          <p:cNvPr id="5" name="Rectangle 7"/>
          <p:cNvSpPr>
            <a:spLocks noGrp="1" noChangeArrowheads="1"/>
          </p:cNvSpPr>
          <p:nvPr>
            <p:ph type="sldNum" sz="quarter" idx="11"/>
          </p:nvPr>
        </p:nvSpPr>
        <p:spPr>
          <a:ln/>
        </p:spPr>
        <p:txBody>
          <a:bodyPr/>
          <a:lstStyle>
            <a:lvl1pPr>
              <a:defRPr/>
            </a:lvl1pPr>
          </a:lstStyle>
          <a:p>
            <a:fld id="{D16A6B40-0DF9-4C26-8F65-104379CD1892}" type="slidenum">
              <a:rPr lang="en-US" altLang="en-US">
                <a:solidFill>
                  <a:srgbClr val="474747"/>
                </a:solidFill>
              </a:rPr>
              <a:pPr/>
              <a:t>‹#›</a:t>
            </a:fld>
            <a:endParaRPr lang="en-US" altLang="en-US">
              <a:solidFill>
                <a:srgbClr val="474747"/>
              </a:solidFill>
            </a:endParaRPr>
          </a:p>
        </p:txBody>
      </p:sp>
    </p:spTree>
    <p:extLst>
      <p:ext uri="{BB962C8B-B14F-4D97-AF65-F5344CB8AC3E}">
        <p14:creationId xmlns:p14="http://schemas.microsoft.com/office/powerpoint/2010/main" val="363335043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6"/>
          <p:cNvSpPr>
            <a:spLocks noGrp="1" noChangeArrowheads="1"/>
          </p:cNvSpPr>
          <p:nvPr>
            <p:ph type="ftr" sz="quarter" idx="10"/>
          </p:nvPr>
        </p:nvSpPr>
        <p:spPr>
          <a:ln/>
        </p:spPr>
        <p:txBody>
          <a:bodyPr/>
          <a:lstStyle>
            <a:lvl1pPr>
              <a:defRPr/>
            </a:lvl1pPr>
          </a:lstStyle>
          <a:p>
            <a:pPr>
              <a:defRPr/>
            </a:pPr>
            <a:r>
              <a:rPr lang="en-US">
                <a:solidFill>
                  <a:srgbClr val="474747"/>
                </a:solidFill>
              </a:rPr>
              <a:t>Abbey Theatre / Amharclann na Mainistreach</a:t>
            </a:r>
            <a:endParaRPr lang="en-US" sz="1400">
              <a:solidFill>
                <a:srgbClr val="474747"/>
              </a:solidFill>
              <a:latin typeface="Times New Roman" pitchFamily="1" charset="0"/>
            </a:endParaRPr>
          </a:p>
        </p:txBody>
      </p:sp>
      <p:sp>
        <p:nvSpPr>
          <p:cNvPr id="5" name="Rectangle 7"/>
          <p:cNvSpPr>
            <a:spLocks noGrp="1" noChangeArrowheads="1"/>
          </p:cNvSpPr>
          <p:nvPr>
            <p:ph type="sldNum" sz="quarter" idx="11"/>
          </p:nvPr>
        </p:nvSpPr>
        <p:spPr>
          <a:ln/>
        </p:spPr>
        <p:txBody>
          <a:bodyPr/>
          <a:lstStyle>
            <a:lvl1pPr>
              <a:defRPr/>
            </a:lvl1pPr>
          </a:lstStyle>
          <a:p>
            <a:fld id="{D16A6B40-0DF9-4C26-8F65-104379CD1892}" type="slidenum">
              <a:rPr lang="en-US" altLang="en-US">
                <a:solidFill>
                  <a:srgbClr val="474747"/>
                </a:solidFill>
              </a:rPr>
              <a:pPr/>
              <a:t>‹#›</a:t>
            </a:fld>
            <a:endParaRPr lang="en-US" altLang="en-US">
              <a:solidFill>
                <a:srgbClr val="474747"/>
              </a:solidFill>
            </a:endParaRPr>
          </a:p>
        </p:txBody>
      </p:sp>
    </p:spTree>
    <p:extLst>
      <p:ext uri="{BB962C8B-B14F-4D97-AF65-F5344CB8AC3E}">
        <p14:creationId xmlns:p14="http://schemas.microsoft.com/office/powerpoint/2010/main" val="151744039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Rectangle 6"/>
          <p:cNvSpPr>
            <a:spLocks noGrp="1" noChangeArrowheads="1"/>
          </p:cNvSpPr>
          <p:nvPr>
            <p:ph type="ftr" sz="quarter" idx="10"/>
          </p:nvPr>
        </p:nvSpPr>
        <p:spPr>
          <a:ln/>
        </p:spPr>
        <p:txBody>
          <a:bodyPr/>
          <a:lstStyle>
            <a:lvl1pPr>
              <a:defRPr/>
            </a:lvl1pPr>
          </a:lstStyle>
          <a:p>
            <a:pPr>
              <a:defRPr/>
            </a:pPr>
            <a:r>
              <a:rPr lang="en-US">
                <a:solidFill>
                  <a:srgbClr val="474747"/>
                </a:solidFill>
              </a:rPr>
              <a:t>Abbey Theatre / Amharclann na Mainistreach</a:t>
            </a:r>
            <a:endParaRPr lang="en-US" sz="1400">
              <a:solidFill>
                <a:srgbClr val="474747"/>
              </a:solidFill>
              <a:latin typeface="Times New Roman" pitchFamily="1" charset="0"/>
            </a:endParaRPr>
          </a:p>
        </p:txBody>
      </p:sp>
      <p:sp>
        <p:nvSpPr>
          <p:cNvPr id="5" name="Rectangle 7"/>
          <p:cNvSpPr>
            <a:spLocks noGrp="1" noChangeArrowheads="1"/>
          </p:cNvSpPr>
          <p:nvPr>
            <p:ph type="sldNum" sz="quarter" idx="11"/>
          </p:nvPr>
        </p:nvSpPr>
        <p:spPr>
          <a:ln/>
        </p:spPr>
        <p:txBody>
          <a:bodyPr/>
          <a:lstStyle>
            <a:lvl1pPr>
              <a:defRPr/>
            </a:lvl1pPr>
          </a:lstStyle>
          <a:p>
            <a:fld id="{D16A6B40-0DF9-4C26-8F65-104379CD1892}" type="slidenum">
              <a:rPr lang="en-US" altLang="en-US">
                <a:solidFill>
                  <a:srgbClr val="474747"/>
                </a:solidFill>
              </a:rPr>
              <a:pPr/>
              <a:t>‹#›</a:t>
            </a:fld>
            <a:endParaRPr lang="en-US" altLang="en-US">
              <a:solidFill>
                <a:srgbClr val="474747"/>
              </a:solidFill>
            </a:endParaRPr>
          </a:p>
        </p:txBody>
      </p:sp>
    </p:spTree>
    <p:extLst>
      <p:ext uri="{BB962C8B-B14F-4D97-AF65-F5344CB8AC3E}">
        <p14:creationId xmlns:p14="http://schemas.microsoft.com/office/powerpoint/2010/main" val="371640660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itle">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Line 10"/>
          <p:cNvSpPr>
            <a:spLocks noChangeShapeType="1"/>
          </p:cNvSpPr>
          <p:nvPr userDrawn="1"/>
        </p:nvSpPr>
        <p:spPr bwMode="auto">
          <a:xfrm>
            <a:off x="1066800" y="1828800"/>
            <a:ext cx="7391400" cy="0"/>
          </a:xfrm>
          <a:prstGeom prst="line">
            <a:avLst/>
          </a:prstGeom>
          <a:noFill/>
          <a:ln w="12700">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5" name="Line 11"/>
          <p:cNvSpPr>
            <a:spLocks noChangeShapeType="1"/>
          </p:cNvSpPr>
          <p:nvPr userDrawn="1"/>
        </p:nvSpPr>
        <p:spPr bwMode="auto">
          <a:xfrm>
            <a:off x="1066800" y="6324600"/>
            <a:ext cx="7391400" cy="0"/>
          </a:xfrm>
          <a:prstGeom prst="line">
            <a:avLst/>
          </a:prstGeom>
          <a:noFill/>
          <a:ln w="12700">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43012" name="Rectangle 4"/>
          <p:cNvSpPr>
            <a:spLocks noGrp="1" noChangeArrowheads="1"/>
          </p:cNvSpPr>
          <p:nvPr>
            <p:ph type="ctrTitle"/>
          </p:nvPr>
        </p:nvSpPr>
        <p:spPr>
          <a:xfrm>
            <a:off x="1143000" y="1981200"/>
            <a:ext cx="7315200" cy="1447800"/>
          </a:xfrm>
        </p:spPr>
        <p:txBody>
          <a:bodyPr wrap="square" anchor="b"/>
          <a:lstStyle>
            <a:lvl1pPr>
              <a:defRPr sz="3600" b="0" i="1">
                <a:solidFill>
                  <a:srgbClr val="C0C2B8"/>
                </a:solidFill>
                <a:latin typeface="Georgia" pitchFamily="1" charset="0"/>
              </a:defRPr>
            </a:lvl1pPr>
          </a:lstStyle>
          <a:p>
            <a:pPr lvl="0"/>
            <a:r>
              <a:rPr lang="en-US" noProof="0" smtClean="0"/>
              <a:t>Click to edit Master title style</a:t>
            </a:r>
          </a:p>
        </p:txBody>
      </p:sp>
      <p:sp>
        <p:nvSpPr>
          <p:cNvPr id="43013" name="Rectangle 5"/>
          <p:cNvSpPr>
            <a:spLocks noGrp="1" noChangeArrowheads="1"/>
          </p:cNvSpPr>
          <p:nvPr>
            <p:ph type="subTitle" idx="1"/>
          </p:nvPr>
        </p:nvSpPr>
        <p:spPr>
          <a:xfrm>
            <a:off x="1143000" y="3733800"/>
            <a:ext cx="4911725" cy="1295400"/>
          </a:xfrm>
        </p:spPr>
        <p:txBody>
          <a:bodyPr/>
          <a:lstStyle>
            <a:lvl1pPr marL="0" indent="0">
              <a:buFont typeface="Times" pitchFamily="1" charset="0"/>
              <a:buNone/>
              <a:defRPr sz="1200">
                <a:solidFill>
                  <a:schemeClr val="bg1"/>
                </a:solidFill>
                <a:latin typeface="Courier" pitchFamily="1" charset="0"/>
              </a:defRPr>
            </a:lvl1pPr>
          </a:lstStyle>
          <a:p>
            <a:pPr lvl="0"/>
            <a:r>
              <a:rPr lang="en-US" noProof="0" smtClean="0"/>
              <a:t>Click to edit Master subtitle style</a:t>
            </a:r>
          </a:p>
        </p:txBody>
      </p:sp>
    </p:spTree>
    <p:extLst>
      <p:ext uri="{BB962C8B-B14F-4D97-AF65-F5344CB8AC3E}">
        <p14:creationId xmlns:p14="http://schemas.microsoft.com/office/powerpoint/2010/main" val="883035845"/>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2" Type="http://schemas.openxmlformats.org/officeDocument/2006/relationships/theme" Target="../theme/theme6.xml"/><Relationship Id="rId1" Type="http://schemas.openxmlformats.org/officeDocument/2006/relationships/slideLayout" Target="../slideLayouts/slideLayout6.xml"/></Relationships>
</file>

<file path=ppt/slideMasters/_rels/slideMaster7.xml.rels><?xml version="1.0" encoding="UTF-8" standalone="yes"?>
<Relationships xmlns="http://schemas.openxmlformats.org/package/2006/relationships"><Relationship Id="rId2" Type="http://schemas.openxmlformats.org/officeDocument/2006/relationships/theme" Target="../theme/theme7.xml"/><Relationship Id="rId1" Type="http://schemas.openxmlformats.org/officeDocument/2006/relationships/slideLayout" Target="../slideLayouts/slideLayout7.xml"/></Relationships>
</file>

<file path=ppt/slideMasters/_rels/slideMaster8.xml.rels><?xml version="1.0" encoding="UTF-8" standalone="yes"?>
<Relationships xmlns="http://schemas.openxmlformats.org/package/2006/relationships"><Relationship Id="rId2" Type="http://schemas.openxmlformats.org/officeDocument/2006/relationships/theme" Target="../theme/theme8.xml"/><Relationship Id="rId1" Type="http://schemas.openxmlformats.org/officeDocument/2006/relationships/slideLayout" Target="../slideLayouts/slideLayout8.xml"/></Relationships>
</file>

<file path=ppt/slideMasters/_rels/slideMaster9.xml.rels><?xml version="1.0" encoding="UTF-8" standalone="yes"?>
<Relationships xmlns="http://schemas.openxmlformats.org/package/2006/relationships"><Relationship Id="rId2" Type="http://schemas.openxmlformats.org/officeDocument/2006/relationships/theme" Target="../theme/theme9.xml"/><Relationship Id="rId1" Type="http://schemas.openxmlformats.org/officeDocument/2006/relationships/slideLayout" Target="../slideLayouts/slideLayout9.xml"/></Relationships>
</file>

<file path=ppt/slideMasters/_rels/slideMaster10.xml.rels><?xml version="1.0" encoding="UTF-8" standalone="yes"?>
<Relationships xmlns="http://schemas.openxmlformats.org/package/2006/relationships"><Relationship Id="rId2" Type="http://schemas.openxmlformats.org/officeDocument/2006/relationships/theme" Target="../theme/theme10.xml"/><Relationship Id="rId1" Type="http://schemas.openxmlformats.org/officeDocument/2006/relationships/slideLayout" Target="../slideLayouts/slideLayout10.xml"/></Relationships>
</file>

<file path=ppt/slideMasters/_rels/slideMaster11.xml.rels><?xml version="1.0" encoding="UTF-8" standalone="yes"?>
<Relationships xmlns="http://schemas.openxmlformats.org/package/2006/relationships"><Relationship Id="rId2" Type="http://schemas.openxmlformats.org/officeDocument/2006/relationships/theme" Target="../theme/theme11.xml"/><Relationship Id="rId1" Type="http://schemas.openxmlformats.org/officeDocument/2006/relationships/slideLayout" Target="../slideLayouts/slideLayout11.xml"/></Relationships>
</file>

<file path=ppt/slideMasters/_rels/slideMaster12.xml.rels><?xml version="1.0" encoding="UTF-8" standalone="yes"?>
<Relationships xmlns="http://schemas.openxmlformats.org/package/2006/relationships"><Relationship Id="rId2" Type="http://schemas.openxmlformats.org/officeDocument/2006/relationships/theme" Target="../theme/theme12.xml"/><Relationship Id="rId1" Type="http://schemas.openxmlformats.org/officeDocument/2006/relationships/slideLayout" Target="../slideLayouts/slideLayout12.xml"/></Relationships>
</file>

<file path=ppt/slideMasters/_rels/slideMaster13.xml.rels><?xml version="1.0" encoding="UTF-8" standalone="yes"?>
<Relationships xmlns="http://schemas.openxmlformats.org/package/2006/relationships"><Relationship Id="rId2" Type="http://schemas.openxmlformats.org/officeDocument/2006/relationships/theme" Target="../theme/theme13.xml"/><Relationship Id="rId1" Type="http://schemas.openxmlformats.org/officeDocument/2006/relationships/slideLayout" Target="../slideLayouts/slideLayout13.xml"/></Relationships>
</file>

<file path=ppt/slideMasters/_rels/slideMaster14.xml.rels><?xml version="1.0" encoding="UTF-8" standalone="yes"?>
<Relationships xmlns="http://schemas.openxmlformats.org/package/2006/relationships"><Relationship Id="rId2" Type="http://schemas.openxmlformats.org/officeDocument/2006/relationships/theme" Target="../theme/theme14.xml"/><Relationship Id="rId1" Type="http://schemas.openxmlformats.org/officeDocument/2006/relationships/slideLayout" Target="../slideLayouts/slideLayout14.xml"/></Relationships>
</file>

<file path=ppt/slideMasters/_rels/slideMaster15.xml.rels><?xml version="1.0" encoding="UTF-8" standalone="yes"?>
<Relationships xmlns="http://schemas.openxmlformats.org/package/2006/relationships"><Relationship Id="rId2" Type="http://schemas.openxmlformats.org/officeDocument/2006/relationships/theme" Target="../theme/theme15.xml"/><Relationship Id="rId1" Type="http://schemas.openxmlformats.org/officeDocument/2006/relationships/slideLayout" Target="../slideLayouts/slideLayout15.xml"/></Relationships>
</file>

<file path=ppt/slideMasters/_rels/slideMaster16.xml.rels><?xml version="1.0" encoding="UTF-8" standalone="yes"?>
<Relationships xmlns="http://schemas.openxmlformats.org/package/2006/relationships"><Relationship Id="rId2" Type="http://schemas.openxmlformats.org/officeDocument/2006/relationships/theme" Target="../theme/theme16.xml"/><Relationship Id="rId1" Type="http://schemas.openxmlformats.org/officeDocument/2006/relationships/slideLayout" Target="../slideLayouts/slideLayout16.xml"/></Relationships>
</file>

<file path=ppt/slideMasters/_rels/slideMaster17.xml.rels><?xml version="1.0" encoding="UTF-8" standalone="yes"?>
<Relationships xmlns="http://schemas.openxmlformats.org/package/2006/relationships"><Relationship Id="rId2" Type="http://schemas.openxmlformats.org/officeDocument/2006/relationships/theme" Target="../theme/theme17.xml"/><Relationship Id="rId1" Type="http://schemas.openxmlformats.org/officeDocument/2006/relationships/slideLayout" Target="../slideLayouts/slideLayout17.xml"/></Relationships>
</file>

<file path=ppt/slideMasters/_rels/slideMaster18.xml.rels><?xml version="1.0" encoding="UTF-8" standalone="yes"?>
<Relationships xmlns="http://schemas.openxmlformats.org/package/2006/relationships"><Relationship Id="rId2" Type="http://schemas.openxmlformats.org/officeDocument/2006/relationships/theme" Target="../theme/theme18.xml"/><Relationship Id="rId1" Type="http://schemas.openxmlformats.org/officeDocument/2006/relationships/slideLayout" Target="../slideLayouts/slideLayout18.xml"/></Relationships>
</file>

<file path=ppt/slideMasters/_rels/slideMaster19.xml.rels><?xml version="1.0" encoding="UTF-8" standalone="yes"?>
<Relationships xmlns="http://schemas.openxmlformats.org/package/2006/relationships"><Relationship Id="rId2" Type="http://schemas.openxmlformats.org/officeDocument/2006/relationships/theme" Target="../theme/theme19.xml"/><Relationship Id="rId1" Type="http://schemas.openxmlformats.org/officeDocument/2006/relationships/slideLayout" Target="../slideLayouts/slideLayout19.xml"/></Relationships>
</file>

<file path=ppt/slideMasters/_rels/slideMaster20.xml.rels><?xml version="1.0" encoding="UTF-8" standalone="yes"?>
<Relationships xmlns="http://schemas.openxmlformats.org/package/2006/relationships"><Relationship Id="rId2" Type="http://schemas.openxmlformats.org/officeDocument/2006/relationships/theme" Target="../theme/theme20.xml"/><Relationship Id="rId1" Type="http://schemas.openxmlformats.org/officeDocument/2006/relationships/slideLayout" Target="../slideLayouts/slideLayout20.xml"/></Relationships>
</file>

<file path=ppt/slideMasters/_rels/slideMaster21.xml.rels><?xml version="1.0" encoding="UTF-8" standalone="yes"?>
<Relationships xmlns="http://schemas.openxmlformats.org/package/2006/relationships"><Relationship Id="rId2" Type="http://schemas.openxmlformats.org/officeDocument/2006/relationships/theme" Target="../theme/theme21.xml"/><Relationship Id="rId1" Type="http://schemas.openxmlformats.org/officeDocument/2006/relationships/slideLayout" Target="../slideLayouts/slideLayout21.xml"/></Relationships>
</file>

<file path=ppt/slideMasters/_rels/slideMaster22.xml.rels><?xml version="1.0" encoding="UTF-8" standalone="yes"?>
<Relationships xmlns="http://schemas.openxmlformats.org/package/2006/relationships"><Relationship Id="rId2" Type="http://schemas.openxmlformats.org/officeDocument/2006/relationships/theme" Target="../theme/theme22.xml"/><Relationship Id="rId1" Type="http://schemas.openxmlformats.org/officeDocument/2006/relationships/slideLayout" Target="../slideLayouts/slideLayout22.xml"/></Relationships>
</file>

<file path=ppt/slideMasters/_rels/slideMaster23.xml.rels><?xml version="1.0" encoding="UTF-8" standalone="yes"?>
<Relationships xmlns="http://schemas.openxmlformats.org/package/2006/relationships"><Relationship Id="rId2" Type="http://schemas.openxmlformats.org/officeDocument/2006/relationships/theme" Target="../theme/theme23.xml"/><Relationship Id="rId1" Type="http://schemas.openxmlformats.org/officeDocument/2006/relationships/slideLayout" Target="../slideLayouts/slideLayout23.xml"/></Relationships>
</file>

<file path=ppt/slideMasters/_rels/slideMaster24.xml.rels><?xml version="1.0" encoding="UTF-8" standalone="yes"?>
<Relationships xmlns="http://schemas.openxmlformats.org/package/2006/relationships"><Relationship Id="rId2" Type="http://schemas.openxmlformats.org/officeDocument/2006/relationships/theme" Target="../theme/theme24.xml"/><Relationship Id="rId1" Type="http://schemas.openxmlformats.org/officeDocument/2006/relationships/slideLayout" Target="../slideLayouts/slideLayout24.xml"/></Relationships>
</file>

<file path=ppt/slideMasters/_rels/slideMaster25.xml.rels><?xml version="1.0" encoding="UTF-8" standalone="yes"?>
<Relationships xmlns="http://schemas.openxmlformats.org/package/2006/relationships"><Relationship Id="rId2" Type="http://schemas.openxmlformats.org/officeDocument/2006/relationships/theme" Target="../theme/theme25.xml"/><Relationship Id="rId1" Type="http://schemas.openxmlformats.org/officeDocument/2006/relationships/slideLayout" Target="../slideLayouts/slideLayout25.xml"/></Relationships>
</file>

<file path=ppt/slideMasters/_rels/slideMaster26.xml.rels><?xml version="1.0" encoding="UTF-8" standalone="yes"?>
<Relationships xmlns="http://schemas.openxmlformats.org/package/2006/relationships"><Relationship Id="rId2" Type="http://schemas.openxmlformats.org/officeDocument/2006/relationships/theme" Target="../theme/theme26.xml"/><Relationship Id="rId1" Type="http://schemas.openxmlformats.org/officeDocument/2006/relationships/slideLayout" Target="../slideLayouts/slideLayout26.xml"/></Relationships>
</file>

<file path=ppt/slideMasters/_rels/slideMaster27.xml.rels><?xml version="1.0" encoding="UTF-8" standalone="yes"?>
<Relationships xmlns="http://schemas.openxmlformats.org/package/2006/relationships"><Relationship Id="rId2" Type="http://schemas.openxmlformats.org/officeDocument/2006/relationships/theme" Target="../theme/theme27.xml"/><Relationship Id="rId1" Type="http://schemas.openxmlformats.org/officeDocument/2006/relationships/slideLayout" Target="../slideLayouts/slideLayout27.xml"/></Relationships>
</file>

<file path=ppt/slideMasters/_rels/slideMaster28.xml.rels><?xml version="1.0" encoding="UTF-8" standalone="yes"?>
<Relationships xmlns="http://schemas.openxmlformats.org/package/2006/relationships"><Relationship Id="rId2" Type="http://schemas.openxmlformats.org/officeDocument/2006/relationships/theme" Target="../theme/theme28.xml"/><Relationship Id="rId1" Type="http://schemas.openxmlformats.org/officeDocument/2006/relationships/slideLayout" Target="../slideLayouts/slideLayout28.xml"/></Relationships>
</file>

<file path=ppt/slideMasters/_rels/slideMaster29.xml.rels><?xml version="1.0" encoding="UTF-8" standalone="yes"?>
<Relationships xmlns="http://schemas.openxmlformats.org/package/2006/relationships"><Relationship Id="rId2" Type="http://schemas.openxmlformats.org/officeDocument/2006/relationships/theme" Target="../theme/theme29.xml"/><Relationship Id="rId1" Type="http://schemas.openxmlformats.org/officeDocument/2006/relationships/slideLayout" Target="../slideLayouts/slideLayout29.xml"/></Relationships>
</file>

<file path=ppt/slideMasters/_rels/slideMaster30.xml.rels><?xml version="1.0" encoding="UTF-8" standalone="yes"?>
<Relationships xmlns="http://schemas.openxmlformats.org/package/2006/relationships"><Relationship Id="rId2" Type="http://schemas.openxmlformats.org/officeDocument/2006/relationships/theme" Target="../theme/theme30.xml"/><Relationship Id="rId1" Type="http://schemas.openxmlformats.org/officeDocument/2006/relationships/slideLayout" Target="../slideLayouts/slideLayout30.xml"/></Relationships>
</file>

<file path=ppt/slideMasters/_rels/slideMaster31.xml.rels><?xml version="1.0" encoding="UTF-8" standalone="yes"?>
<Relationships xmlns="http://schemas.openxmlformats.org/package/2006/relationships"><Relationship Id="rId2" Type="http://schemas.openxmlformats.org/officeDocument/2006/relationships/theme" Target="../theme/theme31.xml"/><Relationship Id="rId1" Type="http://schemas.openxmlformats.org/officeDocument/2006/relationships/slideLayout" Target="../slideLayouts/slideLayout31.xml"/></Relationships>
</file>

<file path=ppt/slideMasters/_rels/slideMaster32.xml.rels><?xml version="1.0" encoding="UTF-8" standalone="yes"?>
<Relationships xmlns="http://schemas.openxmlformats.org/package/2006/relationships"><Relationship Id="rId2" Type="http://schemas.openxmlformats.org/officeDocument/2006/relationships/theme" Target="../theme/theme32.xml"/><Relationship Id="rId1" Type="http://schemas.openxmlformats.org/officeDocument/2006/relationships/slideLayout" Target="../slideLayouts/slideLayout32.xml"/></Relationships>
</file>

<file path=ppt/slideMasters/_rels/slideMaster33.xml.rels><?xml version="1.0" encoding="UTF-8" standalone="yes"?>
<Relationships xmlns="http://schemas.openxmlformats.org/package/2006/relationships"><Relationship Id="rId2" Type="http://schemas.openxmlformats.org/officeDocument/2006/relationships/theme" Target="../theme/theme33.xml"/><Relationship Id="rId1" Type="http://schemas.openxmlformats.org/officeDocument/2006/relationships/slideLayout" Target="../slideLayouts/slideLayout33.xml"/></Relationships>
</file>

<file path=ppt/slideMasters/_rels/slideMaster34.xml.rels><?xml version="1.0" encoding="UTF-8" standalone="yes"?>
<Relationships xmlns="http://schemas.openxmlformats.org/package/2006/relationships"><Relationship Id="rId2" Type="http://schemas.openxmlformats.org/officeDocument/2006/relationships/theme" Target="../theme/theme34.xml"/><Relationship Id="rId1" Type="http://schemas.openxmlformats.org/officeDocument/2006/relationships/slideLayout" Target="../slideLayouts/slideLayout34.xml"/></Relationships>
</file>

<file path=ppt/slideMasters/_rels/slideMaster35.xml.rels><?xml version="1.0" encoding="UTF-8" standalone="yes"?>
<Relationships xmlns="http://schemas.openxmlformats.org/package/2006/relationships"><Relationship Id="rId2" Type="http://schemas.openxmlformats.org/officeDocument/2006/relationships/theme" Target="../theme/theme35.xml"/><Relationship Id="rId1" Type="http://schemas.openxmlformats.org/officeDocument/2006/relationships/slideLayout" Target="../slideLayouts/slideLayout35.xml"/></Relationships>
</file>

<file path=ppt/slideMasters/_rels/slideMaster36.xml.rels><?xml version="1.0" encoding="UTF-8" standalone="yes"?>
<Relationships xmlns="http://schemas.openxmlformats.org/package/2006/relationships"><Relationship Id="rId2" Type="http://schemas.openxmlformats.org/officeDocument/2006/relationships/theme" Target="../theme/theme36.xml"/><Relationship Id="rId1" Type="http://schemas.openxmlformats.org/officeDocument/2006/relationships/slideLayout" Target="../slideLayouts/slideLayout36.xml"/></Relationships>
</file>

<file path=ppt/slideMasters/_rels/slideMaster37.xml.rels><?xml version="1.0" encoding="UTF-8" standalone="yes"?>
<Relationships xmlns="http://schemas.openxmlformats.org/package/2006/relationships"><Relationship Id="rId2" Type="http://schemas.openxmlformats.org/officeDocument/2006/relationships/theme" Target="../theme/theme37.xml"/><Relationship Id="rId1" Type="http://schemas.openxmlformats.org/officeDocument/2006/relationships/slideLayout" Target="../slideLayouts/slideLayout37.xml"/></Relationships>
</file>

<file path=ppt/slideMasters/_rels/slideMaster38.xml.rels><?xml version="1.0" encoding="UTF-8" standalone="yes"?>
<Relationships xmlns="http://schemas.openxmlformats.org/package/2006/relationships"><Relationship Id="rId2" Type="http://schemas.openxmlformats.org/officeDocument/2006/relationships/theme" Target="../theme/theme38.xml"/><Relationship Id="rId1" Type="http://schemas.openxmlformats.org/officeDocument/2006/relationships/slideLayout" Target="../slideLayouts/slideLayout38.xml"/></Relationships>
</file>

<file path=ppt/slideMasters/_rels/slideMaster39.xml.rels><?xml version="1.0" encoding="UTF-8" standalone="yes"?>
<Relationships xmlns="http://schemas.openxmlformats.org/package/2006/relationships"><Relationship Id="rId2" Type="http://schemas.openxmlformats.org/officeDocument/2006/relationships/theme" Target="../theme/theme39.xml"/><Relationship Id="rId1" Type="http://schemas.openxmlformats.org/officeDocument/2006/relationships/slideLayout" Target="../slideLayouts/slideLayout39.xml"/></Relationships>
</file>

<file path=ppt/slideMasters/_rels/slideMaster4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40.xml"/><Relationship Id="rId1" Type="http://schemas.openxmlformats.org/officeDocument/2006/relationships/slideLayout" Target="../slideLayouts/slideLayout40.xml"/></Relationships>
</file>

<file path=ppt/slideMasters/_rels/slideMaster4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41.xml"/><Relationship Id="rId1" Type="http://schemas.openxmlformats.org/officeDocument/2006/relationships/slideLayout" Target="../slideLayouts/slideLayout41.xml"/></Relationships>
</file>

<file path=ppt/slideMasters/_rels/slideMaster4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42.xml"/><Relationship Id="rId1" Type="http://schemas.openxmlformats.org/officeDocument/2006/relationships/slideLayout" Target="../slideLayouts/slideLayout42.xml"/></Relationships>
</file>

<file path=ppt/slideMasters/_rels/slideMaster4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43.xml"/><Relationship Id="rId1" Type="http://schemas.openxmlformats.org/officeDocument/2006/relationships/slideLayout" Target="../slideLayouts/slideLayout43.xml"/></Relationships>
</file>

<file path=ppt/slideMasters/_rels/slideMaster4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44.xml"/><Relationship Id="rId1" Type="http://schemas.openxmlformats.org/officeDocument/2006/relationships/slideLayout" Target="../slideLayouts/slideLayout44.xml"/></Relationships>
</file>

<file path=ppt/slideMasters/_rels/slideMaster4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45.xml"/><Relationship Id="rId1" Type="http://schemas.openxmlformats.org/officeDocument/2006/relationships/slideLayout" Target="../slideLayouts/slideLayout45.xml"/></Relationships>
</file>

<file path=ppt/slideMasters/_rels/slideMaster4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46.xml"/><Relationship Id="rId1" Type="http://schemas.openxmlformats.org/officeDocument/2006/relationships/slideLayout" Target="../slideLayouts/slideLayout46.xml"/></Relationships>
</file>

<file path=ppt/slideMasters/_rels/slideMaster4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47.xml"/><Relationship Id="rId1" Type="http://schemas.openxmlformats.org/officeDocument/2006/relationships/slideLayout" Target="../slideLayouts/slideLayout47.xml"/></Relationships>
</file>

<file path=ppt/slideMasters/_rels/slideMaster4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48.xml"/><Relationship Id="rId1" Type="http://schemas.openxmlformats.org/officeDocument/2006/relationships/slideLayout" Target="../slideLayouts/slideLayout48.xml"/></Relationships>
</file>

<file path=ppt/slideMasters/_rels/slideMaster4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49.xml"/><Relationship Id="rId1" Type="http://schemas.openxmlformats.org/officeDocument/2006/relationships/slideLayout" Target="../slideLayouts/slideLayout49.xml"/></Relationships>
</file>

<file path=ppt/slideMasters/_rels/slideMaster5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50.xml"/><Relationship Id="rId1" Type="http://schemas.openxmlformats.org/officeDocument/2006/relationships/slideLayout" Target="../slideLayouts/slideLayout50.xml"/></Relationships>
</file>

<file path=ppt/slideMasters/_rels/slideMaster5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51.xml"/><Relationship Id="rId1" Type="http://schemas.openxmlformats.org/officeDocument/2006/relationships/slideLayout" Target="../slideLayouts/slideLayout51.xml"/></Relationships>
</file>

<file path=ppt/slideMasters/_rels/slideMaster5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52.xml"/><Relationship Id="rId1" Type="http://schemas.openxmlformats.org/officeDocument/2006/relationships/slideLayout" Target="../slideLayouts/slideLayout52.xml"/></Relationships>
</file>

<file path=ppt/slideMasters/_rels/slideMaster5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53.xml"/><Relationship Id="rId1" Type="http://schemas.openxmlformats.org/officeDocument/2006/relationships/slideLayout" Target="../slideLayouts/slideLayout53.xml"/></Relationships>
</file>

<file path=ppt/slideMasters/_rels/slideMaster5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54.xml"/><Relationship Id="rId1"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457200"/>
            <a:fld id="{6E8AC5F1-3AEA-43F3-80F9-620F033E9689}" type="datetime1">
              <a:rPr lang="en-US" smtClean="0">
                <a:solidFill>
                  <a:prstClr val="black">
                    <a:tint val="75000"/>
                  </a:prstClr>
                </a:solidFill>
              </a:rPr>
              <a:pPr defTabSz="457200"/>
              <a:t>11/13/2016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457200"/>
            <a:r>
              <a:rPr lang="en-US" dirty="0" smtClean="0">
                <a:solidFill>
                  <a:prstClr val="black">
                    <a:tint val="75000"/>
                  </a:prstClr>
                </a:solidFill>
              </a:rPr>
              <a:t>#TECDublin16</a:t>
            </a:r>
          </a:p>
        </p:txBody>
      </p:sp>
    </p:spTree>
    <p:extLst>
      <p:ext uri="{BB962C8B-B14F-4D97-AF65-F5344CB8AC3E}">
        <p14:creationId xmlns:p14="http://schemas.microsoft.com/office/powerpoint/2010/main" val="599497773"/>
      </p:ext>
    </p:extLst>
  </p:cSld>
  <p:clrMap bg1="lt1" tx1="dk1" bg2="lt2" tx2="dk2" accent1="accent1" accent2="accent2" accent3="accent3" accent4="accent4" accent5="accent5" accent6="accent6" hlink="hlink" folHlink="folHlink"/>
  <p:sldLayoutIdLst>
    <p:sldLayoutId id="2147483673" r:id="rId1"/>
  </p:sldLayoutIdLst>
  <p:timing>
    <p:tnLst>
      <p:par>
        <p:cTn id="1" dur="indefinite" restart="never" nodeType="tmRoot"/>
      </p:par>
    </p:tnLst>
  </p:timing>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11/13/2016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2536647464"/>
      </p:ext>
    </p:extLst>
  </p:cSld>
  <p:clrMap bg1="lt1" tx1="dk1" bg2="lt2" tx2="dk2" accent1="accent1" accent2="accent2" accent3="accent3" accent4="accent4" accent5="accent5" accent6="accent6" hlink="hlink" folHlink="folHlink"/>
  <p:sldLayoutIdLst>
    <p:sldLayoutId id="2147483675"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457200"/>
            <a:fld id="{6E8AC5F1-3AEA-43F3-80F9-620F033E9689}" type="datetime1">
              <a:rPr lang="en-US" smtClean="0">
                <a:solidFill>
                  <a:prstClr val="black">
                    <a:tint val="75000"/>
                  </a:prstClr>
                </a:solidFill>
              </a:rPr>
              <a:pPr defTabSz="457200"/>
              <a:t>11/13/2016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457200"/>
            <a:r>
              <a:rPr lang="en-US" dirty="0" smtClean="0">
                <a:solidFill>
                  <a:prstClr val="black">
                    <a:tint val="75000"/>
                  </a:prstClr>
                </a:solidFill>
              </a:rPr>
              <a:t>#TECDublin16</a:t>
            </a:r>
          </a:p>
        </p:txBody>
      </p:sp>
    </p:spTree>
    <p:extLst>
      <p:ext uri="{BB962C8B-B14F-4D97-AF65-F5344CB8AC3E}">
        <p14:creationId xmlns:p14="http://schemas.microsoft.com/office/powerpoint/2010/main" val="4221902870"/>
      </p:ext>
    </p:extLst>
  </p:cSld>
  <p:clrMap bg1="lt1" tx1="dk1" bg2="lt2" tx2="dk2" accent1="accent1" accent2="accent2" accent3="accent3" accent4="accent4" accent5="accent5" accent6="accent6" hlink="hlink" folHlink="folHlink"/>
  <p:sldLayoutIdLst>
    <p:sldLayoutId id="2147483677" r:id="rId1"/>
  </p:sldLayoutIdLst>
  <p:timing>
    <p:tnLst>
      <p:par>
        <p:cTn id="1" dur="indefinite" restart="never" nodeType="tmRoot"/>
      </p:par>
    </p:tnLst>
  </p:timing>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11/13/2016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1890022771"/>
      </p:ext>
    </p:extLst>
  </p:cSld>
  <p:clrMap bg1="lt1" tx1="dk1" bg2="lt2" tx2="dk2" accent1="accent1" accent2="accent2" accent3="accent3" accent4="accent4" accent5="accent5" accent6="accent6" hlink="hlink" folHlink="folHlink"/>
  <p:sldLayoutIdLst>
    <p:sldLayoutId id="2147483679"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 xmlns:ma14="http://schemas.microsoft.com/office/mac/drawingml/2011/main" val="1"/>
            </a:ext>
          </a:extLst>
        </p:spPr>
        <p:txBody>
          <a:bodyPr lIns="45751" tIns="45751" rIns="45751" bIns="45751" anchor="ctr">
            <a:normAutofit/>
          </a:bodyPr>
          <a:lstStyle/>
          <a:p>
            <a:pPr lvl="0">
              <a:defRPr sz="1800"/>
            </a:pPr>
            <a:r>
              <a:rPr sz="4400"/>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 xmlns:ma14="http://schemas.microsoft.com/office/mac/drawingml/2011/main" val="1"/>
            </a:ext>
          </a:extLst>
        </p:spPr>
        <p:txBody>
          <a:bodyPr lIns="45751" tIns="45751" rIns="45751" bIns="45751">
            <a:normAutofit/>
          </a:bodyPr>
          <a:lstStyle/>
          <a:p>
            <a:pPr lvl="0">
              <a:defRPr sz="1800"/>
            </a:pPr>
            <a:r>
              <a:rPr sz="3200"/>
              <a:t>Click to edit Master text styles</a:t>
            </a:r>
          </a:p>
          <a:p>
            <a:pPr lvl="1">
              <a:defRPr sz="1800"/>
            </a:pPr>
            <a:r>
              <a:rPr sz="3200"/>
              <a:t>Second level</a:t>
            </a:r>
          </a:p>
          <a:p>
            <a:pPr lvl="2">
              <a:defRPr sz="1800"/>
            </a:pPr>
            <a:r>
              <a:rPr sz="3200"/>
              <a:t>Third level</a:t>
            </a:r>
          </a:p>
          <a:p>
            <a:pPr lvl="3">
              <a:defRPr sz="1800"/>
            </a:pPr>
            <a:r>
              <a:rPr sz="3200"/>
              <a:t>Fourth level</a:t>
            </a:r>
          </a:p>
          <a:p>
            <a:pPr lvl="4">
              <a:defRPr sz="1800"/>
            </a:pPr>
            <a:r>
              <a:rPr sz="3200"/>
              <a:t>Fifth level</a:t>
            </a:r>
          </a:p>
        </p:txBody>
      </p:sp>
      <p:sp>
        <p:nvSpPr>
          <p:cNvPr id="4" name="Shape 4"/>
          <p:cNvSpPr>
            <a:spLocks noGrp="1"/>
          </p:cNvSpPr>
          <p:nvPr>
            <p:ph type="sldNum" sz="quarter" idx="2"/>
          </p:nvPr>
        </p:nvSpPr>
        <p:spPr>
          <a:xfrm>
            <a:off x="6558069" y="6404875"/>
            <a:ext cx="2135187" cy="279066"/>
          </a:xfrm>
          <a:prstGeom prst="rect">
            <a:avLst/>
          </a:prstGeom>
          <a:ln w="12700">
            <a:miter lim="400000"/>
          </a:ln>
        </p:spPr>
        <p:txBody>
          <a:bodyPr lIns="45751" tIns="45751" rIns="45751" bIns="45751" anchor="ctr">
            <a:spAutoFit/>
          </a:bodyPr>
          <a:lstStyle>
            <a:lvl1pPr algn="r">
              <a:defRPr sz="1200">
                <a:solidFill>
                  <a:srgbClr val="888888"/>
                </a:solidFill>
              </a:defRPr>
            </a:lvl1pPr>
          </a:lstStyle>
          <a:p>
            <a:pPr defTabSz="457509"/>
            <a:fld id="{86CB4B4D-7CA3-9044-876B-883B54F8677D}" type="slidenum">
              <a:rPr kern="0">
                <a:latin typeface="Calibri"/>
                <a:sym typeface="Calibri"/>
              </a:rPr>
              <a:pPr defTabSz="457509"/>
              <a:t>‹#›</a:t>
            </a:fld>
            <a:endParaRPr kern="0">
              <a:latin typeface="Calibri"/>
              <a:sym typeface="Calibri"/>
            </a:endParaRPr>
          </a:p>
        </p:txBody>
      </p:sp>
    </p:spTree>
    <p:extLst>
      <p:ext uri="{BB962C8B-B14F-4D97-AF65-F5344CB8AC3E}">
        <p14:creationId xmlns:p14="http://schemas.microsoft.com/office/powerpoint/2010/main" val="1200973089"/>
      </p:ext>
    </p:extLst>
  </p:cSld>
  <p:clrMap bg1="lt1" tx1="dk1" bg2="lt2" tx2="dk2" accent1="accent1" accent2="accent2" accent3="accent3" accent4="accent4" accent5="accent5" accent6="accent6" hlink="hlink" folHlink="folHlink"/>
  <p:sldLayoutIdLst>
    <p:sldLayoutId id="2147483681" r:id="rId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457509">
        <a:defRPr sz="4400">
          <a:latin typeface="Calibri"/>
          <a:ea typeface="Calibri"/>
          <a:cs typeface="Calibri"/>
          <a:sym typeface="Calibri"/>
        </a:defRPr>
      </a:lvl1pPr>
      <a:lvl2pPr algn="ctr" defTabSz="457509">
        <a:defRPr sz="4400">
          <a:latin typeface="Calibri"/>
          <a:ea typeface="Calibri"/>
          <a:cs typeface="Calibri"/>
          <a:sym typeface="Calibri"/>
        </a:defRPr>
      </a:lvl2pPr>
      <a:lvl3pPr algn="ctr" defTabSz="457509">
        <a:defRPr sz="4400">
          <a:latin typeface="Calibri"/>
          <a:ea typeface="Calibri"/>
          <a:cs typeface="Calibri"/>
          <a:sym typeface="Calibri"/>
        </a:defRPr>
      </a:lvl3pPr>
      <a:lvl4pPr algn="ctr" defTabSz="457509">
        <a:defRPr sz="4400">
          <a:latin typeface="Calibri"/>
          <a:ea typeface="Calibri"/>
          <a:cs typeface="Calibri"/>
          <a:sym typeface="Calibri"/>
        </a:defRPr>
      </a:lvl4pPr>
      <a:lvl5pPr algn="ctr" defTabSz="457509">
        <a:defRPr sz="4400">
          <a:latin typeface="Calibri"/>
          <a:ea typeface="Calibri"/>
          <a:cs typeface="Calibri"/>
          <a:sym typeface="Calibri"/>
        </a:defRPr>
      </a:lvl5pPr>
      <a:lvl6pPr algn="ctr" defTabSz="457509">
        <a:defRPr sz="4400">
          <a:latin typeface="Calibri"/>
          <a:ea typeface="Calibri"/>
          <a:cs typeface="Calibri"/>
          <a:sym typeface="Calibri"/>
        </a:defRPr>
      </a:lvl6pPr>
      <a:lvl7pPr algn="ctr" defTabSz="457509">
        <a:defRPr sz="4400">
          <a:latin typeface="Calibri"/>
          <a:ea typeface="Calibri"/>
          <a:cs typeface="Calibri"/>
          <a:sym typeface="Calibri"/>
        </a:defRPr>
      </a:lvl7pPr>
      <a:lvl8pPr algn="ctr" defTabSz="457509">
        <a:defRPr sz="4400">
          <a:latin typeface="Calibri"/>
          <a:ea typeface="Calibri"/>
          <a:cs typeface="Calibri"/>
          <a:sym typeface="Calibri"/>
        </a:defRPr>
      </a:lvl8pPr>
      <a:lvl9pPr algn="ctr" defTabSz="457509">
        <a:defRPr sz="4400">
          <a:latin typeface="Calibri"/>
          <a:ea typeface="Calibri"/>
          <a:cs typeface="Calibri"/>
          <a:sym typeface="Calibri"/>
        </a:defRPr>
      </a:lvl9pPr>
    </p:titleStyle>
    <p:bodyStyle>
      <a:lvl1pPr marL="343131" indent="-343131" defTabSz="457509">
        <a:spcBef>
          <a:spcPts val="702"/>
        </a:spcBef>
        <a:buSzPct val="100000"/>
        <a:buFont typeface="Arial"/>
        <a:buChar char="•"/>
        <a:defRPr sz="3200">
          <a:latin typeface="Calibri"/>
          <a:ea typeface="Calibri"/>
          <a:cs typeface="Calibri"/>
          <a:sym typeface="Calibri"/>
        </a:defRPr>
      </a:lvl1pPr>
      <a:lvl2pPr marL="779193" indent="-321686" defTabSz="457509">
        <a:spcBef>
          <a:spcPts val="702"/>
        </a:spcBef>
        <a:buSzPct val="100000"/>
        <a:buFont typeface="Arial"/>
        <a:buChar char="–"/>
        <a:defRPr sz="3200">
          <a:latin typeface="Calibri"/>
          <a:ea typeface="Calibri"/>
          <a:cs typeface="Calibri"/>
          <a:sym typeface="Calibri"/>
        </a:defRPr>
      </a:lvl2pPr>
      <a:lvl3pPr marL="1220023" indent="-305005" defTabSz="457509">
        <a:spcBef>
          <a:spcPts val="702"/>
        </a:spcBef>
        <a:buSzPct val="100000"/>
        <a:buFont typeface="Arial"/>
        <a:buChar char="•"/>
        <a:defRPr sz="3200">
          <a:latin typeface="Calibri"/>
          <a:ea typeface="Calibri"/>
          <a:cs typeface="Calibri"/>
          <a:sym typeface="Calibri"/>
        </a:defRPr>
      </a:lvl3pPr>
      <a:lvl4pPr marL="1730575" indent="-358049" defTabSz="457509">
        <a:spcBef>
          <a:spcPts val="702"/>
        </a:spcBef>
        <a:buSzPct val="100000"/>
        <a:buFont typeface="Arial"/>
        <a:buChar char="–"/>
        <a:defRPr sz="3200">
          <a:latin typeface="Calibri"/>
          <a:ea typeface="Calibri"/>
          <a:cs typeface="Calibri"/>
          <a:sym typeface="Calibri"/>
        </a:defRPr>
      </a:lvl4pPr>
      <a:lvl5pPr marL="2188084" indent="-358049" defTabSz="457509">
        <a:spcBef>
          <a:spcPts val="702"/>
        </a:spcBef>
        <a:buSzPct val="100000"/>
        <a:buFont typeface="Arial"/>
        <a:buChar char="»"/>
        <a:defRPr sz="3200">
          <a:latin typeface="Calibri"/>
          <a:ea typeface="Calibri"/>
          <a:cs typeface="Calibri"/>
          <a:sym typeface="Calibri"/>
        </a:defRPr>
      </a:lvl5pPr>
      <a:lvl6pPr marL="2645592" indent="-358049" defTabSz="457509">
        <a:spcBef>
          <a:spcPts val="702"/>
        </a:spcBef>
        <a:buSzPct val="100000"/>
        <a:buFont typeface="Arial"/>
        <a:buChar char="•"/>
        <a:defRPr sz="3200">
          <a:latin typeface="Calibri"/>
          <a:ea typeface="Calibri"/>
          <a:cs typeface="Calibri"/>
          <a:sym typeface="Calibri"/>
        </a:defRPr>
      </a:lvl6pPr>
      <a:lvl7pPr marL="3103101" indent="-358049" defTabSz="457509">
        <a:spcBef>
          <a:spcPts val="702"/>
        </a:spcBef>
        <a:buSzPct val="100000"/>
        <a:buFont typeface="Arial"/>
        <a:buChar char="•"/>
        <a:defRPr sz="3200">
          <a:latin typeface="Calibri"/>
          <a:ea typeface="Calibri"/>
          <a:cs typeface="Calibri"/>
          <a:sym typeface="Calibri"/>
        </a:defRPr>
      </a:lvl7pPr>
      <a:lvl8pPr marL="3560609" indent="-358049" defTabSz="457509">
        <a:spcBef>
          <a:spcPts val="702"/>
        </a:spcBef>
        <a:buSzPct val="100000"/>
        <a:buFont typeface="Arial"/>
        <a:buChar char="•"/>
        <a:defRPr sz="3200">
          <a:latin typeface="Calibri"/>
          <a:ea typeface="Calibri"/>
          <a:cs typeface="Calibri"/>
          <a:sym typeface="Calibri"/>
        </a:defRPr>
      </a:lvl8pPr>
      <a:lvl9pPr marL="4018117" indent="-358049" defTabSz="457509">
        <a:spcBef>
          <a:spcPts val="702"/>
        </a:spcBef>
        <a:buSzPct val="100000"/>
        <a:buFont typeface="Arial"/>
        <a:buChar char="•"/>
        <a:defRPr sz="3200">
          <a:latin typeface="Calibri"/>
          <a:ea typeface="Calibri"/>
          <a:cs typeface="Calibri"/>
          <a:sym typeface="Calibri"/>
        </a:defRPr>
      </a:lvl9pPr>
    </p:bodyStyle>
    <p:otherStyle>
      <a:lvl1pPr algn="r" defTabSz="457509">
        <a:defRPr sz="1200">
          <a:solidFill>
            <a:schemeClr val="tx1"/>
          </a:solidFill>
          <a:latin typeface="+mn-lt"/>
          <a:ea typeface="+mn-ea"/>
          <a:cs typeface="+mn-cs"/>
          <a:sym typeface="Calibri"/>
        </a:defRPr>
      </a:lvl1pPr>
      <a:lvl2pPr indent="457509" algn="r" defTabSz="457509">
        <a:defRPr sz="1200">
          <a:solidFill>
            <a:schemeClr val="tx1"/>
          </a:solidFill>
          <a:latin typeface="+mn-lt"/>
          <a:ea typeface="+mn-ea"/>
          <a:cs typeface="+mn-cs"/>
          <a:sym typeface="Calibri"/>
        </a:defRPr>
      </a:lvl2pPr>
      <a:lvl3pPr indent="915016" algn="r" defTabSz="457509">
        <a:defRPr sz="1200">
          <a:solidFill>
            <a:schemeClr val="tx1"/>
          </a:solidFill>
          <a:latin typeface="+mn-lt"/>
          <a:ea typeface="+mn-ea"/>
          <a:cs typeface="+mn-cs"/>
          <a:sym typeface="Calibri"/>
        </a:defRPr>
      </a:lvl3pPr>
      <a:lvl4pPr indent="1372526" algn="r" defTabSz="457509">
        <a:defRPr sz="1200">
          <a:solidFill>
            <a:schemeClr val="tx1"/>
          </a:solidFill>
          <a:latin typeface="+mn-lt"/>
          <a:ea typeface="+mn-ea"/>
          <a:cs typeface="+mn-cs"/>
          <a:sym typeface="Calibri"/>
        </a:defRPr>
      </a:lvl4pPr>
      <a:lvl5pPr indent="1830033" algn="r" defTabSz="457509">
        <a:defRPr sz="1200">
          <a:solidFill>
            <a:schemeClr val="tx1"/>
          </a:solidFill>
          <a:latin typeface="+mn-lt"/>
          <a:ea typeface="+mn-ea"/>
          <a:cs typeface="+mn-cs"/>
          <a:sym typeface="Calibri"/>
        </a:defRPr>
      </a:lvl5pPr>
      <a:lvl6pPr indent="2287541" algn="r" defTabSz="457509">
        <a:defRPr sz="1200">
          <a:solidFill>
            <a:schemeClr val="tx1"/>
          </a:solidFill>
          <a:latin typeface="+mn-lt"/>
          <a:ea typeface="+mn-ea"/>
          <a:cs typeface="+mn-cs"/>
          <a:sym typeface="Calibri"/>
        </a:defRPr>
      </a:lvl6pPr>
      <a:lvl7pPr indent="2745051" algn="r" defTabSz="457509">
        <a:defRPr sz="1200">
          <a:solidFill>
            <a:schemeClr val="tx1"/>
          </a:solidFill>
          <a:latin typeface="+mn-lt"/>
          <a:ea typeface="+mn-ea"/>
          <a:cs typeface="+mn-cs"/>
          <a:sym typeface="Calibri"/>
        </a:defRPr>
      </a:lvl7pPr>
      <a:lvl8pPr indent="3202558" algn="r" defTabSz="457509">
        <a:defRPr sz="1200">
          <a:solidFill>
            <a:schemeClr val="tx1"/>
          </a:solidFill>
          <a:latin typeface="+mn-lt"/>
          <a:ea typeface="+mn-ea"/>
          <a:cs typeface="+mn-cs"/>
          <a:sym typeface="Calibri"/>
        </a:defRPr>
      </a:lvl8pPr>
      <a:lvl9pPr indent="3660068" algn="r" defTabSz="457509">
        <a:defRPr sz="1200">
          <a:solidFill>
            <a:schemeClr val="tx1"/>
          </a:solidFill>
          <a:latin typeface="+mn-lt"/>
          <a:ea typeface="+mn-ea"/>
          <a:cs typeface="+mn-cs"/>
          <a:sym typeface="Calibri"/>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 xmlns:ma14="http://schemas.microsoft.com/office/mac/drawingml/2011/main" val="1"/>
            </a:ext>
          </a:extLst>
        </p:spPr>
        <p:txBody>
          <a:bodyPr lIns="45751" tIns="45751" rIns="45751" bIns="45751" anchor="ctr">
            <a:normAutofit/>
          </a:bodyPr>
          <a:lstStyle/>
          <a:p>
            <a:pPr lvl="0">
              <a:defRPr sz="1800"/>
            </a:pPr>
            <a:r>
              <a:rPr sz="4400"/>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 xmlns:ma14="http://schemas.microsoft.com/office/mac/drawingml/2011/main" val="1"/>
            </a:ext>
          </a:extLst>
        </p:spPr>
        <p:txBody>
          <a:bodyPr lIns="45751" tIns="45751" rIns="45751" bIns="45751">
            <a:normAutofit/>
          </a:bodyPr>
          <a:lstStyle/>
          <a:p>
            <a:pPr lvl="0">
              <a:defRPr sz="1800"/>
            </a:pPr>
            <a:r>
              <a:rPr sz="3200"/>
              <a:t>Click to edit Master text styles</a:t>
            </a:r>
          </a:p>
          <a:p>
            <a:pPr lvl="1">
              <a:defRPr sz="1800"/>
            </a:pPr>
            <a:r>
              <a:rPr sz="3200"/>
              <a:t>Second level</a:t>
            </a:r>
          </a:p>
          <a:p>
            <a:pPr lvl="2">
              <a:defRPr sz="1800"/>
            </a:pPr>
            <a:r>
              <a:rPr sz="3200"/>
              <a:t>Third level</a:t>
            </a:r>
          </a:p>
          <a:p>
            <a:pPr lvl="3">
              <a:defRPr sz="1800"/>
            </a:pPr>
            <a:r>
              <a:rPr sz="3200"/>
              <a:t>Fourth level</a:t>
            </a:r>
          </a:p>
          <a:p>
            <a:pPr lvl="4">
              <a:defRPr sz="1800"/>
            </a:pPr>
            <a:r>
              <a:rPr sz="3200"/>
              <a:t>Fifth level</a:t>
            </a:r>
          </a:p>
        </p:txBody>
      </p:sp>
      <p:sp>
        <p:nvSpPr>
          <p:cNvPr id="4" name="Shape 4"/>
          <p:cNvSpPr>
            <a:spLocks noGrp="1"/>
          </p:cNvSpPr>
          <p:nvPr>
            <p:ph type="sldNum" sz="quarter" idx="2"/>
          </p:nvPr>
        </p:nvSpPr>
        <p:spPr>
          <a:xfrm>
            <a:off x="6558069" y="6404875"/>
            <a:ext cx="2135187" cy="279066"/>
          </a:xfrm>
          <a:prstGeom prst="rect">
            <a:avLst/>
          </a:prstGeom>
          <a:ln w="12700">
            <a:miter lim="400000"/>
          </a:ln>
        </p:spPr>
        <p:txBody>
          <a:bodyPr lIns="45751" tIns="45751" rIns="45751" bIns="45751" anchor="ctr">
            <a:spAutoFit/>
          </a:bodyPr>
          <a:lstStyle>
            <a:lvl1pPr algn="r">
              <a:defRPr sz="1200">
                <a:solidFill>
                  <a:srgbClr val="888888"/>
                </a:solidFill>
              </a:defRPr>
            </a:lvl1pPr>
          </a:lstStyle>
          <a:p>
            <a:pPr defTabSz="457509"/>
            <a:fld id="{86CB4B4D-7CA3-9044-876B-883B54F8677D}" type="slidenum">
              <a:rPr kern="0">
                <a:latin typeface="Calibri"/>
                <a:sym typeface="Calibri"/>
              </a:rPr>
              <a:pPr defTabSz="457509"/>
              <a:t>‹#›</a:t>
            </a:fld>
            <a:endParaRPr kern="0">
              <a:latin typeface="Calibri"/>
              <a:sym typeface="Calibri"/>
            </a:endParaRPr>
          </a:p>
        </p:txBody>
      </p:sp>
    </p:spTree>
    <p:extLst>
      <p:ext uri="{BB962C8B-B14F-4D97-AF65-F5344CB8AC3E}">
        <p14:creationId xmlns:p14="http://schemas.microsoft.com/office/powerpoint/2010/main" val="1526448272"/>
      </p:ext>
    </p:extLst>
  </p:cSld>
  <p:clrMap bg1="lt1" tx1="dk1" bg2="lt2" tx2="dk2" accent1="accent1" accent2="accent2" accent3="accent3" accent4="accent4" accent5="accent5" accent6="accent6" hlink="hlink" folHlink="folHlink"/>
  <p:sldLayoutIdLst>
    <p:sldLayoutId id="2147483683" r:id="rId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457509">
        <a:defRPr sz="4400">
          <a:latin typeface="Calibri"/>
          <a:ea typeface="Calibri"/>
          <a:cs typeface="Calibri"/>
          <a:sym typeface="Calibri"/>
        </a:defRPr>
      </a:lvl1pPr>
      <a:lvl2pPr algn="ctr" defTabSz="457509">
        <a:defRPr sz="4400">
          <a:latin typeface="Calibri"/>
          <a:ea typeface="Calibri"/>
          <a:cs typeface="Calibri"/>
          <a:sym typeface="Calibri"/>
        </a:defRPr>
      </a:lvl2pPr>
      <a:lvl3pPr algn="ctr" defTabSz="457509">
        <a:defRPr sz="4400">
          <a:latin typeface="Calibri"/>
          <a:ea typeface="Calibri"/>
          <a:cs typeface="Calibri"/>
          <a:sym typeface="Calibri"/>
        </a:defRPr>
      </a:lvl3pPr>
      <a:lvl4pPr algn="ctr" defTabSz="457509">
        <a:defRPr sz="4400">
          <a:latin typeface="Calibri"/>
          <a:ea typeface="Calibri"/>
          <a:cs typeface="Calibri"/>
          <a:sym typeface="Calibri"/>
        </a:defRPr>
      </a:lvl4pPr>
      <a:lvl5pPr algn="ctr" defTabSz="457509">
        <a:defRPr sz="4400">
          <a:latin typeface="Calibri"/>
          <a:ea typeface="Calibri"/>
          <a:cs typeface="Calibri"/>
          <a:sym typeface="Calibri"/>
        </a:defRPr>
      </a:lvl5pPr>
      <a:lvl6pPr algn="ctr" defTabSz="457509">
        <a:defRPr sz="4400">
          <a:latin typeface="Calibri"/>
          <a:ea typeface="Calibri"/>
          <a:cs typeface="Calibri"/>
          <a:sym typeface="Calibri"/>
        </a:defRPr>
      </a:lvl6pPr>
      <a:lvl7pPr algn="ctr" defTabSz="457509">
        <a:defRPr sz="4400">
          <a:latin typeface="Calibri"/>
          <a:ea typeface="Calibri"/>
          <a:cs typeface="Calibri"/>
          <a:sym typeface="Calibri"/>
        </a:defRPr>
      </a:lvl7pPr>
      <a:lvl8pPr algn="ctr" defTabSz="457509">
        <a:defRPr sz="4400">
          <a:latin typeface="Calibri"/>
          <a:ea typeface="Calibri"/>
          <a:cs typeface="Calibri"/>
          <a:sym typeface="Calibri"/>
        </a:defRPr>
      </a:lvl8pPr>
      <a:lvl9pPr algn="ctr" defTabSz="457509">
        <a:defRPr sz="4400">
          <a:latin typeface="Calibri"/>
          <a:ea typeface="Calibri"/>
          <a:cs typeface="Calibri"/>
          <a:sym typeface="Calibri"/>
        </a:defRPr>
      </a:lvl9pPr>
    </p:titleStyle>
    <p:bodyStyle>
      <a:lvl1pPr marL="343131" indent="-343131" defTabSz="457509">
        <a:spcBef>
          <a:spcPts val="702"/>
        </a:spcBef>
        <a:buSzPct val="100000"/>
        <a:buFont typeface="Arial"/>
        <a:buChar char="•"/>
        <a:defRPr sz="3200">
          <a:latin typeface="Calibri"/>
          <a:ea typeface="Calibri"/>
          <a:cs typeface="Calibri"/>
          <a:sym typeface="Calibri"/>
        </a:defRPr>
      </a:lvl1pPr>
      <a:lvl2pPr marL="779193" indent="-321686" defTabSz="457509">
        <a:spcBef>
          <a:spcPts val="702"/>
        </a:spcBef>
        <a:buSzPct val="100000"/>
        <a:buFont typeface="Arial"/>
        <a:buChar char="–"/>
        <a:defRPr sz="3200">
          <a:latin typeface="Calibri"/>
          <a:ea typeface="Calibri"/>
          <a:cs typeface="Calibri"/>
          <a:sym typeface="Calibri"/>
        </a:defRPr>
      </a:lvl2pPr>
      <a:lvl3pPr marL="1220023" indent="-305005" defTabSz="457509">
        <a:spcBef>
          <a:spcPts val="702"/>
        </a:spcBef>
        <a:buSzPct val="100000"/>
        <a:buFont typeface="Arial"/>
        <a:buChar char="•"/>
        <a:defRPr sz="3200">
          <a:latin typeface="Calibri"/>
          <a:ea typeface="Calibri"/>
          <a:cs typeface="Calibri"/>
          <a:sym typeface="Calibri"/>
        </a:defRPr>
      </a:lvl3pPr>
      <a:lvl4pPr marL="1730575" indent="-358049" defTabSz="457509">
        <a:spcBef>
          <a:spcPts val="702"/>
        </a:spcBef>
        <a:buSzPct val="100000"/>
        <a:buFont typeface="Arial"/>
        <a:buChar char="–"/>
        <a:defRPr sz="3200">
          <a:latin typeface="Calibri"/>
          <a:ea typeface="Calibri"/>
          <a:cs typeface="Calibri"/>
          <a:sym typeface="Calibri"/>
        </a:defRPr>
      </a:lvl4pPr>
      <a:lvl5pPr marL="2188084" indent="-358049" defTabSz="457509">
        <a:spcBef>
          <a:spcPts val="702"/>
        </a:spcBef>
        <a:buSzPct val="100000"/>
        <a:buFont typeface="Arial"/>
        <a:buChar char="»"/>
        <a:defRPr sz="3200">
          <a:latin typeface="Calibri"/>
          <a:ea typeface="Calibri"/>
          <a:cs typeface="Calibri"/>
          <a:sym typeface="Calibri"/>
        </a:defRPr>
      </a:lvl5pPr>
      <a:lvl6pPr marL="2645592" indent="-358049" defTabSz="457509">
        <a:spcBef>
          <a:spcPts val="702"/>
        </a:spcBef>
        <a:buSzPct val="100000"/>
        <a:buFont typeface="Arial"/>
        <a:buChar char="•"/>
        <a:defRPr sz="3200">
          <a:latin typeface="Calibri"/>
          <a:ea typeface="Calibri"/>
          <a:cs typeface="Calibri"/>
          <a:sym typeface="Calibri"/>
        </a:defRPr>
      </a:lvl6pPr>
      <a:lvl7pPr marL="3103101" indent="-358049" defTabSz="457509">
        <a:spcBef>
          <a:spcPts val="702"/>
        </a:spcBef>
        <a:buSzPct val="100000"/>
        <a:buFont typeface="Arial"/>
        <a:buChar char="•"/>
        <a:defRPr sz="3200">
          <a:latin typeface="Calibri"/>
          <a:ea typeface="Calibri"/>
          <a:cs typeface="Calibri"/>
          <a:sym typeface="Calibri"/>
        </a:defRPr>
      </a:lvl7pPr>
      <a:lvl8pPr marL="3560609" indent="-358049" defTabSz="457509">
        <a:spcBef>
          <a:spcPts val="702"/>
        </a:spcBef>
        <a:buSzPct val="100000"/>
        <a:buFont typeface="Arial"/>
        <a:buChar char="•"/>
        <a:defRPr sz="3200">
          <a:latin typeface="Calibri"/>
          <a:ea typeface="Calibri"/>
          <a:cs typeface="Calibri"/>
          <a:sym typeface="Calibri"/>
        </a:defRPr>
      </a:lvl8pPr>
      <a:lvl9pPr marL="4018117" indent="-358049" defTabSz="457509">
        <a:spcBef>
          <a:spcPts val="702"/>
        </a:spcBef>
        <a:buSzPct val="100000"/>
        <a:buFont typeface="Arial"/>
        <a:buChar char="•"/>
        <a:defRPr sz="3200">
          <a:latin typeface="Calibri"/>
          <a:ea typeface="Calibri"/>
          <a:cs typeface="Calibri"/>
          <a:sym typeface="Calibri"/>
        </a:defRPr>
      </a:lvl9pPr>
    </p:bodyStyle>
    <p:otherStyle>
      <a:lvl1pPr algn="r" defTabSz="457509">
        <a:defRPr sz="1200">
          <a:solidFill>
            <a:schemeClr val="tx1"/>
          </a:solidFill>
          <a:latin typeface="+mn-lt"/>
          <a:ea typeface="+mn-ea"/>
          <a:cs typeface="+mn-cs"/>
          <a:sym typeface="Calibri"/>
        </a:defRPr>
      </a:lvl1pPr>
      <a:lvl2pPr indent="457509" algn="r" defTabSz="457509">
        <a:defRPr sz="1200">
          <a:solidFill>
            <a:schemeClr val="tx1"/>
          </a:solidFill>
          <a:latin typeface="+mn-lt"/>
          <a:ea typeface="+mn-ea"/>
          <a:cs typeface="+mn-cs"/>
          <a:sym typeface="Calibri"/>
        </a:defRPr>
      </a:lvl2pPr>
      <a:lvl3pPr indent="915016" algn="r" defTabSz="457509">
        <a:defRPr sz="1200">
          <a:solidFill>
            <a:schemeClr val="tx1"/>
          </a:solidFill>
          <a:latin typeface="+mn-lt"/>
          <a:ea typeface="+mn-ea"/>
          <a:cs typeface="+mn-cs"/>
          <a:sym typeface="Calibri"/>
        </a:defRPr>
      </a:lvl3pPr>
      <a:lvl4pPr indent="1372526" algn="r" defTabSz="457509">
        <a:defRPr sz="1200">
          <a:solidFill>
            <a:schemeClr val="tx1"/>
          </a:solidFill>
          <a:latin typeface="+mn-lt"/>
          <a:ea typeface="+mn-ea"/>
          <a:cs typeface="+mn-cs"/>
          <a:sym typeface="Calibri"/>
        </a:defRPr>
      </a:lvl4pPr>
      <a:lvl5pPr indent="1830033" algn="r" defTabSz="457509">
        <a:defRPr sz="1200">
          <a:solidFill>
            <a:schemeClr val="tx1"/>
          </a:solidFill>
          <a:latin typeface="+mn-lt"/>
          <a:ea typeface="+mn-ea"/>
          <a:cs typeface="+mn-cs"/>
          <a:sym typeface="Calibri"/>
        </a:defRPr>
      </a:lvl5pPr>
      <a:lvl6pPr indent="2287541" algn="r" defTabSz="457509">
        <a:defRPr sz="1200">
          <a:solidFill>
            <a:schemeClr val="tx1"/>
          </a:solidFill>
          <a:latin typeface="+mn-lt"/>
          <a:ea typeface="+mn-ea"/>
          <a:cs typeface="+mn-cs"/>
          <a:sym typeface="Calibri"/>
        </a:defRPr>
      </a:lvl6pPr>
      <a:lvl7pPr indent="2745051" algn="r" defTabSz="457509">
        <a:defRPr sz="1200">
          <a:solidFill>
            <a:schemeClr val="tx1"/>
          </a:solidFill>
          <a:latin typeface="+mn-lt"/>
          <a:ea typeface="+mn-ea"/>
          <a:cs typeface="+mn-cs"/>
          <a:sym typeface="Calibri"/>
        </a:defRPr>
      </a:lvl7pPr>
      <a:lvl8pPr indent="3202558" algn="r" defTabSz="457509">
        <a:defRPr sz="1200">
          <a:solidFill>
            <a:schemeClr val="tx1"/>
          </a:solidFill>
          <a:latin typeface="+mn-lt"/>
          <a:ea typeface="+mn-ea"/>
          <a:cs typeface="+mn-cs"/>
          <a:sym typeface="Calibri"/>
        </a:defRPr>
      </a:lvl8pPr>
      <a:lvl9pPr indent="3660068" algn="r" defTabSz="457509">
        <a:defRPr sz="1200">
          <a:solidFill>
            <a:schemeClr val="tx1"/>
          </a:solidFill>
          <a:latin typeface="+mn-lt"/>
          <a:ea typeface="+mn-ea"/>
          <a:cs typeface="+mn-cs"/>
          <a:sym typeface="Calibri"/>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 xmlns:ma14="http://schemas.microsoft.com/office/mac/drawingml/2011/main" val="1"/>
            </a:ext>
          </a:extLst>
        </p:spPr>
        <p:txBody>
          <a:bodyPr lIns="45751" tIns="45751" rIns="45751" bIns="45751" anchor="ctr">
            <a:normAutofit/>
          </a:bodyPr>
          <a:lstStyle/>
          <a:p>
            <a:pPr lvl="0">
              <a:defRPr sz="1800"/>
            </a:pPr>
            <a:r>
              <a:rPr sz="4400"/>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 xmlns:ma14="http://schemas.microsoft.com/office/mac/drawingml/2011/main" val="1"/>
            </a:ext>
          </a:extLst>
        </p:spPr>
        <p:txBody>
          <a:bodyPr lIns="45751" tIns="45751" rIns="45751" bIns="45751">
            <a:normAutofit/>
          </a:bodyPr>
          <a:lstStyle/>
          <a:p>
            <a:pPr lvl="0">
              <a:defRPr sz="1800"/>
            </a:pPr>
            <a:r>
              <a:rPr sz="3200"/>
              <a:t>Click to edit Master text styles</a:t>
            </a:r>
          </a:p>
          <a:p>
            <a:pPr lvl="1">
              <a:defRPr sz="1800"/>
            </a:pPr>
            <a:r>
              <a:rPr sz="3200"/>
              <a:t>Second level</a:t>
            </a:r>
          </a:p>
          <a:p>
            <a:pPr lvl="2">
              <a:defRPr sz="1800"/>
            </a:pPr>
            <a:r>
              <a:rPr sz="3200"/>
              <a:t>Third level</a:t>
            </a:r>
          </a:p>
          <a:p>
            <a:pPr lvl="3">
              <a:defRPr sz="1800"/>
            </a:pPr>
            <a:r>
              <a:rPr sz="3200"/>
              <a:t>Fourth level</a:t>
            </a:r>
          </a:p>
          <a:p>
            <a:pPr lvl="4">
              <a:defRPr sz="1800"/>
            </a:pPr>
            <a:r>
              <a:rPr sz="3200"/>
              <a:t>Fifth level</a:t>
            </a:r>
          </a:p>
        </p:txBody>
      </p:sp>
      <p:sp>
        <p:nvSpPr>
          <p:cNvPr id="4" name="Shape 4"/>
          <p:cNvSpPr>
            <a:spLocks noGrp="1"/>
          </p:cNvSpPr>
          <p:nvPr>
            <p:ph type="sldNum" sz="quarter" idx="2"/>
          </p:nvPr>
        </p:nvSpPr>
        <p:spPr>
          <a:xfrm>
            <a:off x="6558069" y="6404875"/>
            <a:ext cx="2135187" cy="279066"/>
          </a:xfrm>
          <a:prstGeom prst="rect">
            <a:avLst/>
          </a:prstGeom>
          <a:ln w="12700">
            <a:miter lim="400000"/>
          </a:ln>
        </p:spPr>
        <p:txBody>
          <a:bodyPr lIns="45751" tIns="45751" rIns="45751" bIns="45751" anchor="ctr">
            <a:spAutoFit/>
          </a:bodyPr>
          <a:lstStyle>
            <a:lvl1pPr algn="r">
              <a:defRPr sz="1200">
                <a:solidFill>
                  <a:srgbClr val="888888"/>
                </a:solidFill>
              </a:defRPr>
            </a:lvl1pPr>
          </a:lstStyle>
          <a:p>
            <a:pPr defTabSz="457509"/>
            <a:fld id="{86CB4B4D-7CA3-9044-876B-883B54F8677D}" type="slidenum">
              <a:rPr kern="0">
                <a:latin typeface="Calibri"/>
                <a:sym typeface="Calibri"/>
              </a:rPr>
              <a:pPr defTabSz="457509"/>
              <a:t>‹#›</a:t>
            </a:fld>
            <a:endParaRPr kern="0">
              <a:latin typeface="Calibri"/>
              <a:sym typeface="Calibri"/>
            </a:endParaRPr>
          </a:p>
        </p:txBody>
      </p:sp>
    </p:spTree>
    <p:extLst>
      <p:ext uri="{BB962C8B-B14F-4D97-AF65-F5344CB8AC3E}">
        <p14:creationId xmlns:p14="http://schemas.microsoft.com/office/powerpoint/2010/main" val="422184496"/>
      </p:ext>
    </p:extLst>
  </p:cSld>
  <p:clrMap bg1="lt1" tx1="dk1" bg2="lt2" tx2="dk2" accent1="accent1" accent2="accent2" accent3="accent3" accent4="accent4" accent5="accent5" accent6="accent6" hlink="hlink" folHlink="folHlink"/>
  <p:sldLayoutIdLst>
    <p:sldLayoutId id="2147483685" r:id="rId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457509">
        <a:defRPr sz="4400">
          <a:latin typeface="Calibri"/>
          <a:ea typeface="Calibri"/>
          <a:cs typeface="Calibri"/>
          <a:sym typeface="Calibri"/>
        </a:defRPr>
      </a:lvl1pPr>
      <a:lvl2pPr algn="ctr" defTabSz="457509">
        <a:defRPr sz="4400">
          <a:latin typeface="Calibri"/>
          <a:ea typeface="Calibri"/>
          <a:cs typeface="Calibri"/>
          <a:sym typeface="Calibri"/>
        </a:defRPr>
      </a:lvl2pPr>
      <a:lvl3pPr algn="ctr" defTabSz="457509">
        <a:defRPr sz="4400">
          <a:latin typeface="Calibri"/>
          <a:ea typeface="Calibri"/>
          <a:cs typeface="Calibri"/>
          <a:sym typeface="Calibri"/>
        </a:defRPr>
      </a:lvl3pPr>
      <a:lvl4pPr algn="ctr" defTabSz="457509">
        <a:defRPr sz="4400">
          <a:latin typeface="Calibri"/>
          <a:ea typeface="Calibri"/>
          <a:cs typeface="Calibri"/>
          <a:sym typeface="Calibri"/>
        </a:defRPr>
      </a:lvl4pPr>
      <a:lvl5pPr algn="ctr" defTabSz="457509">
        <a:defRPr sz="4400">
          <a:latin typeface="Calibri"/>
          <a:ea typeface="Calibri"/>
          <a:cs typeface="Calibri"/>
          <a:sym typeface="Calibri"/>
        </a:defRPr>
      </a:lvl5pPr>
      <a:lvl6pPr algn="ctr" defTabSz="457509">
        <a:defRPr sz="4400">
          <a:latin typeface="Calibri"/>
          <a:ea typeface="Calibri"/>
          <a:cs typeface="Calibri"/>
          <a:sym typeface="Calibri"/>
        </a:defRPr>
      </a:lvl6pPr>
      <a:lvl7pPr algn="ctr" defTabSz="457509">
        <a:defRPr sz="4400">
          <a:latin typeface="Calibri"/>
          <a:ea typeface="Calibri"/>
          <a:cs typeface="Calibri"/>
          <a:sym typeface="Calibri"/>
        </a:defRPr>
      </a:lvl7pPr>
      <a:lvl8pPr algn="ctr" defTabSz="457509">
        <a:defRPr sz="4400">
          <a:latin typeface="Calibri"/>
          <a:ea typeface="Calibri"/>
          <a:cs typeface="Calibri"/>
          <a:sym typeface="Calibri"/>
        </a:defRPr>
      </a:lvl8pPr>
      <a:lvl9pPr algn="ctr" defTabSz="457509">
        <a:defRPr sz="4400">
          <a:latin typeface="Calibri"/>
          <a:ea typeface="Calibri"/>
          <a:cs typeface="Calibri"/>
          <a:sym typeface="Calibri"/>
        </a:defRPr>
      </a:lvl9pPr>
    </p:titleStyle>
    <p:bodyStyle>
      <a:lvl1pPr marL="343131" indent="-343131" defTabSz="457509">
        <a:spcBef>
          <a:spcPts val="702"/>
        </a:spcBef>
        <a:buSzPct val="100000"/>
        <a:buFont typeface="Arial"/>
        <a:buChar char="•"/>
        <a:defRPr sz="3200">
          <a:latin typeface="Calibri"/>
          <a:ea typeface="Calibri"/>
          <a:cs typeface="Calibri"/>
          <a:sym typeface="Calibri"/>
        </a:defRPr>
      </a:lvl1pPr>
      <a:lvl2pPr marL="779193" indent="-321686" defTabSz="457509">
        <a:spcBef>
          <a:spcPts val="702"/>
        </a:spcBef>
        <a:buSzPct val="100000"/>
        <a:buFont typeface="Arial"/>
        <a:buChar char="–"/>
        <a:defRPr sz="3200">
          <a:latin typeface="Calibri"/>
          <a:ea typeface="Calibri"/>
          <a:cs typeface="Calibri"/>
          <a:sym typeface="Calibri"/>
        </a:defRPr>
      </a:lvl2pPr>
      <a:lvl3pPr marL="1220023" indent="-305005" defTabSz="457509">
        <a:spcBef>
          <a:spcPts val="702"/>
        </a:spcBef>
        <a:buSzPct val="100000"/>
        <a:buFont typeface="Arial"/>
        <a:buChar char="•"/>
        <a:defRPr sz="3200">
          <a:latin typeface="Calibri"/>
          <a:ea typeface="Calibri"/>
          <a:cs typeface="Calibri"/>
          <a:sym typeface="Calibri"/>
        </a:defRPr>
      </a:lvl3pPr>
      <a:lvl4pPr marL="1730575" indent="-358049" defTabSz="457509">
        <a:spcBef>
          <a:spcPts val="702"/>
        </a:spcBef>
        <a:buSzPct val="100000"/>
        <a:buFont typeface="Arial"/>
        <a:buChar char="–"/>
        <a:defRPr sz="3200">
          <a:latin typeface="Calibri"/>
          <a:ea typeface="Calibri"/>
          <a:cs typeface="Calibri"/>
          <a:sym typeface="Calibri"/>
        </a:defRPr>
      </a:lvl4pPr>
      <a:lvl5pPr marL="2188084" indent="-358049" defTabSz="457509">
        <a:spcBef>
          <a:spcPts val="702"/>
        </a:spcBef>
        <a:buSzPct val="100000"/>
        <a:buFont typeface="Arial"/>
        <a:buChar char="»"/>
        <a:defRPr sz="3200">
          <a:latin typeface="Calibri"/>
          <a:ea typeface="Calibri"/>
          <a:cs typeface="Calibri"/>
          <a:sym typeface="Calibri"/>
        </a:defRPr>
      </a:lvl5pPr>
      <a:lvl6pPr marL="2645592" indent="-358049" defTabSz="457509">
        <a:spcBef>
          <a:spcPts val="702"/>
        </a:spcBef>
        <a:buSzPct val="100000"/>
        <a:buFont typeface="Arial"/>
        <a:buChar char="•"/>
        <a:defRPr sz="3200">
          <a:latin typeface="Calibri"/>
          <a:ea typeface="Calibri"/>
          <a:cs typeface="Calibri"/>
          <a:sym typeface="Calibri"/>
        </a:defRPr>
      </a:lvl6pPr>
      <a:lvl7pPr marL="3103101" indent="-358049" defTabSz="457509">
        <a:spcBef>
          <a:spcPts val="702"/>
        </a:spcBef>
        <a:buSzPct val="100000"/>
        <a:buFont typeface="Arial"/>
        <a:buChar char="•"/>
        <a:defRPr sz="3200">
          <a:latin typeface="Calibri"/>
          <a:ea typeface="Calibri"/>
          <a:cs typeface="Calibri"/>
          <a:sym typeface="Calibri"/>
        </a:defRPr>
      </a:lvl7pPr>
      <a:lvl8pPr marL="3560609" indent="-358049" defTabSz="457509">
        <a:spcBef>
          <a:spcPts val="702"/>
        </a:spcBef>
        <a:buSzPct val="100000"/>
        <a:buFont typeface="Arial"/>
        <a:buChar char="•"/>
        <a:defRPr sz="3200">
          <a:latin typeface="Calibri"/>
          <a:ea typeface="Calibri"/>
          <a:cs typeface="Calibri"/>
          <a:sym typeface="Calibri"/>
        </a:defRPr>
      </a:lvl8pPr>
      <a:lvl9pPr marL="4018117" indent="-358049" defTabSz="457509">
        <a:spcBef>
          <a:spcPts val="702"/>
        </a:spcBef>
        <a:buSzPct val="100000"/>
        <a:buFont typeface="Arial"/>
        <a:buChar char="•"/>
        <a:defRPr sz="3200">
          <a:latin typeface="Calibri"/>
          <a:ea typeface="Calibri"/>
          <a:cs typeface="Calibri"/>
          <a:sym typeface="Calibri"/>
        </a:defRPr>
      </a:lvl9pPr>
    </p:bodyStyle>
    <p:otherStyle>
      <a:lvl1pPr algn="r" defTabSz="457509">
        <a:defRPr sz="1200">
          <a:solidFill>
            <a:schemeClr val="tx1"/>
          </a:solidFill>
          <a:latin typeface="+mn-lt"/>
          <a:ea typeface="+mn-ea"/>
          <a:cs typeface="+mn-cs"/>
          <a:sym typeface="Calibri"/>
        </a:defRPr>
      </a:lvl1pPr>
      <a:lvl2pPr indent="457509" algn="r" defTabSz="457509">
        <a:defRPr sz="1200">
          <a:solidFill>
            <a:schemeClr val="tx1"/>
          </a:solidFill>
          <a:latin typeface="+mn-lt"/>
          <a:ea typeface="+mn-ea"/>
          <a:cs typeface="+mn-cs"/>
          <a:sym typeface="Calibri"/>
        </a:defRPr>
      </a:lvl2pPr>
      <a:lvl3pPr indent="915016" algn="r" defTabSz="457509">
        <a:defRPr sz="1200">
          <a:solidFill>
            <a:schemeClr val="tx1"/>
          </a:solidFill>
          <a:latin typeface="+mn-lt"/>
          <a:ea typeface="+mn-ea"/>
          <a:cs typeface="+mn-cs"/>
          <a:sym typeface="Calibri"/>
        </a:defRPr>
      </a:lvl3pPr>
      <a:lvl4pPr indent="1372526" algn="r" defTabSz="457509">
        <a:defRPr sz="1200">
          <a:solidFill>
            <a:schemeClr val="tx1"/>
          </a:solidFill>
          <a:latin typeface="+mn-lt"/>
          <a:ea typeface="+mn-ea"/>
          <a:cs typeface="+mn-cs"/>
          <a:sym typeface="Calibri"/>
        </a:defRPr>
      </a:lvl4pPr>
      <a:lvl5pPr indent="1830033" algn="r" defTabSz="457509">
        <a:defRPr sz="1200">
          <a:solidFill>
            <a:schemeClr val="tx1"/>
          </a:solidFill>
          <a:latin typeface="+mn-lt"/>
          <a:ea typeface="+mn-ea"/>
          <a:cs typeface="+mn-cs"/>
          <a:sym typeface="Calibri"/>
        </a:defRPr>
      </a:lvl5pPr>
      <a:lvl6pPr indent="2287541" algn="r" defTabSz="457509">
        <a:defRPr sz="1200">
          <a:solidFill>
            <a:schemeClr val="tx1"/>
          </a:solidFill>
          <a:latin typeface="+mn-lt"/>
          <a:ea typeface="+mn-ea"/>
          <a:cs typeface="+mn-cs"/>
          <a:sym typeface="Calibri"/>
        </a:defRPr>
      </a:lvl6pPr>
      <a:lvl7pPr indent="2745051" algn="r" defTabSz="457509">
        <a:defRPr sz="1200">
          <a:solidFill>
            <a:schemeClr val="tx1"/>
          </a:solidFill>
          <a:latin typeface="+mn-lt"/>
          <a:ea typeface="+mn-ea"/>
          <a:cs typeface="+mn-cs"/>
          <a:sym typeface="Calibri"/>
        </a:defRPr>
      </a:lvl7pPr>
      <a:lvl8pPr indent="3202558" algn="r" defTabSz="457509">
        <a:defRPr sz="1200">
          <a:solidFill>
            <a:schemeClr val="tx1"/>
          </a:solidFill>
          <a:latin typeface="+mn-lt"/>
          <a:ea typeface="+mn-ea"/>
          <a:cs typeface="+mn-cs"/>
          <a:sym typeface="Calibri"/>
        </a:defRPr>
      </a:lvl8pPr>
      <a:lvl9pPr indent="3660068" algn="r" defTabSz="457509">
        <a:defRPr sz="1200">
          <a:solidFill>
            <a:schemeClr val="tx1"/>
          </a:solidFill>
          <a:latin typeface="+mn-lt"/>
          <a:ea typeface="+mn-ea"/>
          <a:cs typeface="+mn-cs"/>
          <a:sym typeface="Calibri"/>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 xmlns:ma14="http://schemas.microsoft.com/office/mac/drawingml/2011/main" val="1"/>
            </a:ext>
          </a:extLst>
        </p:spPr>
        <p:txBody>
          <a:bodyPr lIns="45751" tIns="45751" rIns="45751" bIns="45751" anchor="ctr">
            <a:normAutofit/>
          </a:bodyPr>
          <a:lstStyle/>
          <a:p>
            <a:pPr lvl="0">
              <a:defRPr sz="1800"/>
            </a:pPr>
            <a:r>
              <a:rPr sz="4400"/>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 xmlns:ma14="http://schemas.microsoft.com/office/mac/drawingml/2011/main" val="1"/>
            </a:ext>
          </a:extLst>
        </p:spPr>
        <p:txBody>
          <a:bodyPr lIns="45751" tIns="45751" rIns="45751" bIns="45751">
            <a:normAutofit/>
          </a:bodyPr>
          <a:lstStyle/>
          <a:p>
            <a:pPr lvl="0">
              <a:defRPr sz="1800"/>
            </a:pPr>
            <a:r>
              <a:rPr sz="3200"/>
              <a:t>Click to edit Master text styles</a:t>
            </a:r>
          </a:p>
          <a:p>
            <a:pPr lvl="1">
              <a:defRPr sz="1800"/>
            </a:pPr>
            <a:r>
              <a:rPr sz="3200"/>
              <a:t>Second level</a:t>
            </a:r>
          </a:p>
          <a:p>
            <a:pPr lvl="2">
              <a:defRPr sz="1800"/>
            </a:pPr>
            <a:r>
              <a:rPr sz="3200"/>
              <a:t>Third level</a:t>
            </a:r>
          </a:p>
          <a:p>
            <a:pPr lvl="3">
              <a:defRPr sz="1800"/>
            </a:pPr>
            <a:r>
              <a:rPr sz="3200"/>
              <a:t>Fourth level</a:t>
            </a:r>
          </a:p>
          <a:p>
            <a:pPr lvl="4">
              <a:defRPr sz="1800"/>
            </a:pPr>
            <a:r>
              <a:rPr sz="3200"/>
              <a:t>Fifth level</a:t>
            </a:r>
          </a:p>
        </p:txBody>
      </p:sp>
      <p:sp>
        <p:nvSpPr>
          <p:cNvPr id="4" name="Shape 4"/>
          <p:cNvSpPr>
            <a:spLocks noGrp="1"/>
          </p:cNvSpPr>
          <p:nvPr>
            <p:ph type="sldNum" sz="quarter" idx="2"/>
          </p:nvPr>
        </p:nvSpPr>
        <p:spPr>
          <a:xfrm>
            <a:off x="6558069" y="6404875"/>
            <a:ext cx="2135187" cy="279066"/>
          </a:xfrm>
          <a:prstGeom prst="rect">
            <a:avLst/>
          </a:prstGeom>
          <a:ln w="12700">
            <a:miter lim="400000"/>
          </a:ln>
        </p:spPr>
        <p:txBody>
          <a:bodyPr lIns="45751" tIns="45751" rIns="45751" bIns="45751" anchor="ctr">
            <a:spAutoFit/>
          </a:bodyPr>
          <a:lstStyle>
            <a:lvl1pPr algn="r">
              <a:defRPr sz="1200">
                <a:solidFill>
                  <a:srgbClr val="888888"/>
                </a:solidFill>
              </a:defRPr>
            </a:lvl1pPr>
          </a:lstStyle>
          <a:p>
            <a:pPr defTabSz="457509"/>
            <a:fld id="{86CB4B4D-7CA3-9044-876B-883B54F8677D}" type="slidenum">
              <a:rPr kern="0">
                <a:latin typeface="Calibri"/>
                <a:sym typeface="Calibri"/>
              </a:rPr>
              <a:pPr defTabSz="457509"/>
              <a:t>‹#›</a:t>
            </a:fld>
            <a:endParaRPr kern="0">
              <a:latin typeface="Calibri"/>
              <a:sym typeface="Calibri"/>
            </a:endParaRPr>
          </a:p>
        </p:txBody>
      </p:sp>
    </p:spTree>
    <p:extLst>
      <p:ext uri="{BB962C8B-B14F-4D97-AF65-F5344CB8AC3E}">
        <p14:creationId xmlns:p14="http://schemas.microsoft.com/office/powerpoint/2010/main" val="509688526"/>
      </p:ext>
    </p:extLst>
  </p:cSld>
  <p:clrMap bg1="lt1" tx1="dk1" bg2="lt2" tx2="dk2" accent1="accent1" accent2="accent2" accent3="accent3" accent4="accent4" accent5="accent5" accent6="accent6" hlink="hlink" folHlink="folHlink"/>
  <p:sldLayoutIdLst>
    <p:sldLayoutId id="2147483687" r:id="rId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457509">
        <a:defRPr sz="4400">
          <a:latin typeface="Calibri"/>
          <a:ea typeface="Calibri"/>
          <a:cs typeface="Calibri"/>
          <a:sym typeface="Calibri"/>
        </a:defRPr>
      </a:lvl1pPr>
      <a:lvl2pPr algn="ctr" defTabSz="457509">
        <a:defRPr sz="4400">
          <a:latin typeface="Calibri"/>
          <a:ea typeface="Calibri"/>
          <a:cs typeface="Calibri"/>
          <a:sym typeface="Calibri"/>
        </a:defRPr>
      </a:lvl2pPr>
      <a:lvl3pPr algn="ctr" defTabSz="457509">
        <a:defRPr sz="4400">
          <a:latin typeface="Calibri"/>
          <a:ea typeface="Calibri"/>
          <a:cs typeface="Calibri"/>
          <a:sym typeface="Calibri"/>
        </a:defRPr>
      </a:lvl3pPr>
      <a:lvl4pPr algn="ctr" defTabSz="457509">
        <a:defRPr sz="4400">
          <a:latin typeface="Calibri"/>
          <a:ea typeface="Calibri"/>
          <a:cs typeface="Calibri"/>
          <a:sym typeface="Calibri"/>
        </a:defRPr>
      </a:lvl4pPr>
      <a:lvl5pPr algn="ctr" defTabSz="457509">
        <a:defRPr sz="4400">
          <a:latin typeface="Calibri"/>
          <a:ea typeface="Calibri"/>
          <a:cs typeface="Calibri"/>
          <a:sym typeface="Calibri"/>
        </a:defRPr>
      </a:lvl5pPr>
      <a:lvl6pPr algn="ctr" defTabSz="457509">
        <a:defRPr sz="4400">
          <a:latin typeface="Calibri"/>
          <a:ea typeface="Calibri"/>
          <a:cs typeface="Calibri"/>
          <a:sym typeface="Calibri"/>
        </a:defRPr>
      </a:lvl6pPr>
      <a:lvl7pPr algn="ctr" defTabSz="457509">
        <a:defRPr sz="4400">
          <a:latin typeface="Calibri"/>
          <a:ea typeface="Calibri"/>
          <a:cs typeface="Calibri"/>
          <a:sym typeface="Calibri"/>
        </a:defRPr>
      </a:lvl7pPr>
      <a:lvl8pPr algn="ctr" defTabSz="457509">
        <a:defRPr sz="4400">
          <a:latin typeface="Calibri"/>
          <a:ea typeface="Calibri"/>
          <a:cs typeface="Calibri"/>
          <a:sym typeface="Calibri"/>
        </a:defRPr>
      </a:lvl8pPr>
      <a:lvl9pPr algn="ctr" defTabSz="457509">
        <a:defRPr sz="4400">
          <a:latin typeface="Calibri"/>
          <a:ea typeface="Calibri"/>
          <a:cs typeface="Calibri"/>
          <a:sym typeface="Calibri"/>
        </a:defRPr>
      </a:lvl9pPr>
    </p:titleStyle>
    <p:bodyStyle>
      <a:lvl1pPr marL="343131" indent="-343131" defTabSz="457509">
        <a:spcBef>
          <a:spcPts val="702"/>
        </a:spcBef>
        <a:buSzPct val="100000"/>
        <a:buFont typeface="Arial"/>
        <a:buChar char="•"/>
        <a:defRPr sz="3200">
          <a:latin typeface="Calibri"/>
          <a:ea typeface="Calibri"/>
          <a:cs typeface="Calibri"/>
          <a:sym typeface="Calibri"/>
        </a:defRPr>
      </a:lvl1pPr>
      <a:lvl2pPr marL="779193" indent="-321686" defTabSz="457509">
        <a:spcBef>
          <a:spcPts val="702"/>
        </a:spcBef>
        <a:buSzPct val="100000"/>
        <a:buFont typeface="Arial"/>
        <a:buChar char="–"/>
        <a:defRPr sz="3200">
          <a:latin typeface="Calibri"/>
          <a:ea typeface="Calibri"/>
          <a:cs typeface="Calibri"/>
          <a:sym typeface="Calibri"/>
        </a:defRPr>
      </a:lvl2pPr>
      <a:lvl3pPr marL="1220023" indent="-305005" defTabSz="457509">
        <a:spcBef>
          <a:spcPts val="702"/>
        </a:spcBef>
        <a:buSzPct val="100000"/>
        <a:buFont typeface="Arial"/>
        <a:buChar char="•"/>
        <a:defRPr sz="3200">
          <a:latin typeface="Calibri"/>
          <a:ea typeface="Calibri"/>
          <a:cs typeface="Calibri"/>
          <a:sym typeface="Calibri"/>
        </a:defRPr>
      </a:lvl3pPr>
      <a:lvl4pPr marL="1730575" indent="-358049" defTabSz="457509">
        <a:spcBef>
          <a:spcPts val="702"/>
        </a:spcBef>
        <a:buSzPct val="100000"/>
        <a:buFont typeface="Arial"/>
        <a:buChar char="–"/>
        <a:defRPr sz="3200">
          <a:latin typeface="Calibri"/>
          <a:ea typeface="Calibri"/>
          <a:cs typeface="Calibri"/>
          <a:sym typeface="Calibri"/>
        </a:defRPr>
      </a:lvl4pPr>
      <a:lvl5pPr marL="2188084" indent="-358049" defTabSz="457509">
        <a:spcBef>
          <a:spcPts val="702"/>
        </a:spcBef>
        <a:buSzPct val="100000"/>
        <a:buFont typeface="Arial"/>
        <a:buChar char="»"/>
        <a:defRPr sz="3200">
          <a:latin typeface="Calibri"/>
          <a:ea typeface="Calibri"/>
          <a:cs typeface="Calibri"/>
          <a:sym typeface="Calibri"/>
        </a:defRPr>
      </a:lvl5pPr>
      <a:lvl6pPr marL="2645592" indent="-358049" defTabSz="457509">
        <a:spcBef>
          <a:spcPts val="702"/>
        </a:spcBef>
        <a:buSzPct val="100000"/>
        <a:buFont typeface="Arial"/>
        <a:buChar char="•"/>
        <a:defRPr sz="3200">
          <a:latin typeface="Calibri"/>
          <a:ea typeface="Calibri"/>
          <a:cs typeface="Calibri"/>
          <a:sym typeface="Calibri"/>
        </a:defRPr>
      </a:lvl6pPr>
      <a:lvl7pPr marL="3103101" indent="-358049" defTabSz="457509">
        <a:spcBef>
          <a:spcPts val="702"/>
        </a:spcBef>
        <a:buSzPct val="100000"/>
        <a:buFont typeface="Arial"/>
        <a:buChar char="•"/>
        <a:defRPr sz="3200">
          <a:latin typeface="Calibri"/>
          <a:ea typeface="Calibri"/>
          <a:cs typeface="Calibri"/>
          <a:sym typeface="Calibri"/>
        </a:defRPr>
      </a:lvl7pPr>
      <a:lvl8pPr marL="3560609" indent="-358049" defTabSz="457509">
        <a:spcBef>
          <a:spcPts val="702"/>
        </a:spcBef>
        <a:buSzPct val="100000"/>
        <a:buFont typeface="Arial"/>
        <a:buChar char="•"/>
        <a:defRPr sz="3200">
          <a:latin typeface="Calibri"/>
          <a:ea typeface="Calibri"/>
          <a:cs typeface="Calibri"/>
          <a:sym typeface="Calibri"/>
        </a:defRPr>
      </a:lvl8pPr>
      <a:lvl9pPr marL="4018117" indent="-358049" defTabSz="457509">
        <a:spcBef>
          <a:spcPts val="702"/>
        </a:spcBef>
        <a:buSzPct val="100000"/>
        <a:buFont typeface="Arial"/>
        <a:buChar char="•"/>
        <a:defRPr sz="3200">
          <a:latin typeface="Calibri"/>
          <a:ea typeface="Calibri"/>
          <a:cs typeface="Calibri"/>
          <a:sym typeface="Calibri"/>
        </a:defRPr>
      </a:lvl9pPr>
    </p:bodyStyle>
    <p:otherStyle>
      <a:lvl1pPr algn="r" defTabSz="457509">
        <a:defRPr sz="1200">
          <a:solidFill>
            <a:schemeClr val="tx1"/>
          </a:solidFill>
          <a:latin typeface="+mn-lt"/>
          <a:ea typeface="+mn-ea"/>
          <a:cs typeface="+mn-cs"/>
          <a:sym typeface="Calibri"/>
        </a:defRPr>
      </a:lvl1pPr>
      <a:lvl2pPr indent="457509" algn="r" defTabSz="457509">
        <a:defRPr sz="1200">
          <a:solidFill>
            <a:schemeClr val="tx1"/>
          </a:solidFill>
          <a:latin typeface="+mn-lt"/>
          <a:ea typeface="+mn-ea"/>
          <a:cs typeface="+mn-cs"/>
          <a:sym typeface="Calibri"/>
        </a:defRPr>
      </a:lvl2pPr>
      <a:lvl3pPr indent="915016" algn="r" defTabSz="457509">
        <a:defRPr sz="1200">
          <a:solidFill>
            <a:schemeClr val="tx1"/>
          </a:solidFill>
          <a:latin typeface="+mn-lt"/>
          <a:ea typeface="+mn-ea"/>
          <a:cs typeface="+mn-cs"/>
          <a:sym typeface="Calibri"/>
        </a:defRPr>
      </a:lvl3pPr>
      <a:lvl4pPr indent="1372526" algn="r" defTabSz="457509">
        <a:defRPr sz="1200">
          <a:solidFill>
            <a:schemeClr val="tx1"/>
          </a:solidFill>
          <a:latin typeface="+mn-lt"/>
          <a:ea typeface="+mn-ea"/>
          <a:cs typeface="+mn-cs"/>
          <a:sym typeface="Calibri"/>
        </a:defRPr>
      </a:lvl4pPr>
      <a:lvl5pPr indent="1830033" algn="r" defTabSz="457509">
        <a:defRPr sz="1200">
          <a:solidFill>
            <a:schemeClr val="tx1"/>
          </a:solidFill>
          <a:latin typeface="+mn-lt"/>
          <a:ea typeface="+mn-ea"/>
          <a:cs typeface="+mn-cs"/>
          <a:sym typeface="Calibri"/>
        </a:defRPr>
      </a:lvl5pPr>
      <a:lvl6pPr indent="2287541" algn="r" defTabSz="457509">
        <a:defRPr sz="1200">
          <a:solidFill>
            <a:schemeClr val="tx1"/>
          </a:solidFill>
          <a:latin typeface="+mn-lt"/>
          <a:ea typeface="+mn-ea"/>
          <a:cs typeface="+mn-cs"/>
          <a:sym typeface="Calibri"/>
        </a:defRPr>
      </a:lvl6pPr>
      <a:lvl7pPr indent="2745051" algn="r" defTabSz="457509">
        <a:defRPr sz="1200">
          <a:solidFill>
            <a:schemeClr val="tx1"/>
          </a:solidFill>
          <a:latin typeface="+mn-lt"/>
          <a:ea typeface="+mn-ea"/>
          <a:cs typeface="+mn-cs"/>
          <a:sym typeface="Calibri"/>
        </a:defRPr>
      </a:lvl7pPr>
      <a:lvl8pPr indent="3202558" algn="r" defTabSz="457509">
        <a:defRPr sz="1200">
          <a:solidFill>
            <a:schemeClr val="tx1"/>
          </a:solidFill>
          <a:latin typeface="+mn-lt"/>
          <a:ea typeface="+mn-ea"/>
          <a:cs typeface="+mn-cs"/>
          <a:sym typeface="Calibri"/>
        </a:defRPr>
      </a:lvl8pPr>
      <a:lvl9pPr indent="3660068" algn="r" defTabSz="457509">
        <a:defRPr sz="1200">
          <a:solidFill>
            <a:schemeClr val="tx1"/>
          </a:solidFill>
          <a:latin typeface="+mn-lt"/>
          <a:ea typeface="+mn-ea"/>
          <a:cs typeface="+mn-cs"/>
          <a:sym typeface="Calibri"/>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 xmlns:ma14="http://schemas.microsoft.com/office/mac/drawingml/2011/main" val="1"/>
            </a:ext>
          </a:extLst>
        </p:spPr>
        <p:txBody>
          <a:bodyPr lIns="45751" tIns="45751" rIns="45751" bIns="45751" anchor="ctr">
            <a:normAutofit/>
          </a:bodyPr>
          <a:lstStyle/>
          <a:p>
            <a:pPr lvl="0">
              <a:defRPr sz="1800"/>
            </a:pPr>
            <a:r>
              <a:rPr sz="4400"/>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 xmlns:ma14="http://schemas.microsoft.com/office/mac/drawingml/2011/main" val="1"/>
            </a:ext>
          </a:extLst>
        </p:spPr>
        <p:txBody>
          <a:bodyPr lIns="45751" tIns="45751" rIns="45751" bIns="45751">
            <a:normAutofit/>
          </a:bodyPr>
          <a:lstStyle/>
          <a:p>
            <a:pPr lvl="0">
              <a:defRPr sz="1800"/>
            </a:pPr>
            <a:r>
              <a:rPr sz="3200"/>
              <a:t>Click to edit Master text styles</a:t>
            </a:r>
          </a:p>
          <a:p>
            <a:pPr lvl="1">
              <a:defRPr sz="1800"/>
            </a:pPr>
            <a:r>
              <a:rPr sz="3200"/>
              <a:t>Second level</a:t>
            </a:r>
          </a:p>
          <a:p>
            <a:pPr lvl="2">
              <a:defRPr sz="1800"/>
            </a:pPr>
            <a:r>
              <a:rPr sz="3200"/>
              <a:t>Third level</a:t>
            </a:r>
          </a:p>
          <a:p>
            <a:pPr lvl="3">
              <a:defRPr sz="1800"/>
            </a:pPr>
            <a:r>
              <a:rPr sz="3200"/>
              <a:t>Fourth level</a:t>
            </a:r>
          </a:p>
          <a:p>
            <a:pPr lvl="4">
              <a:defRPr sz="1800"/>
            </a:pPr>
            <a:r>
              <a:rPr sz="3200"/>
              <a:t>Fifth level</a:t>
            </a:r>
          </a:p>
        </p:txBody>
      </p:sp>
      <p:sp>
        <p:nvSpPr>
          <p:cNvPr id="4" name="Shape 4"/>
          <p:cNvSpPr>
            <a:spLocks noGrp="1"/>
          </p:cNvSpPr>
          <p:nvPr>
            <p:ph type="sldNum" sz="quarter" idx="2"/>
          </p:nvPr>
        </p:nvSpPr>
        <p:spPr>
          <a:xfrm>
            <a:off x="6558069" y="6404875"/>
            <a:ext cx="2135187" cy="279066"/>
          </a:xfrm>
          <a:prstGeom prst="rect">
            <a:avLst/>
          </a:prstGeom>
          <a:ln w="12700">
            <a:miter lim="400000"/>
          </a:ln>
        </p:spPr>
        <p:txBody>
          <a:bodyPr lIns="45751" tIns="45751" rIns="45751" bIns="45751" anchor="ctr">
            <a:spAutoFit/>
          </a:bodyPr>
          <a:lstStyle>
            <a:lvl1pPr algn="r">
              <a:defRPr sz="1200">
                <a:solidFill>
                  <a:srgbClr val="888888"/>
                </a:solidFill>
              </a:defRPr>
            </a:lvl1pPr>
          </a:lstStyle>
          <a:p>
            <a:pPr defTabSz="457509"/>
            <a:fld id="{86CB4B4D-7CA3-9044-876B-883B54F8677D}" type="slidenum">
              <a:rPr kern="0">
                <a:latin typeface="Calibri"/>
                <a:sym typeface="Calibri"/>
              </a:rPr>
              <a:pPr defTabSz="457509"/>
              <a:t>‹#›</a:t>
            </a:fld>
            <a:endParaRPr kern="0">
              <a:latin typeface="Calibri"/>
              <a:sym typeface="Calibri"/>
            </a:endParaRPr>
          </a:p>
        </p:txBody>
      </p:sp>
    </p:spTree>
    <p:extLst>
      <p:ext uri="{BB962C8B-B14F-4D97-AF65-F5344CB8AC3E}">
        <p14:creationId xmlns:p14="http://schemas.microsoft.com/office/powerpoint/2010/main" val="3229935854"/>
      </p:ext>
    </p:extLst>
  </p:cSld>
  <p:clrMap bg1="lt1" tx1="dk1" bg2="lt2" tx2="dk2" accent1="accent1" accent2="accent2" accent3="accent3" accent4="accent4" accent5="accent5" accent6="accent6" hlink="hlink" folHlink="folHlink"/>
  <p:sldLayoutIdLst>
    <p:sldLayoutId id="2147483689" r:id="rId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457509">
        <a:defRPr sz="4400">
          <a:latin typeface="Calibri"/>
          <a:ea typeface="Calibri"/>
          <a:cs typeface="Calibri"/>
          <a:sym typeface="Calibri"/>
        </a:defRPr>
      </a:lvl1pPr>
      <a:lvl2pPr algn="ctr" defTabSz="457509">
        <a:defRPr sz="4400">
          <a:latin typeface="Calibri"/>
          <a:ea typeface="Calibri"/>
          <a:cs typeface="Calibri"/>
          <a:sym typeface="Calibri"/>
        </a:defRPr>
      </a:lvl2pPr>
      <a:lvl3pPr algn="ctr" defTabSz="457509">
        <a:defRPr sz="4400">
          <a:latin typeface="Calibri"/>
          <a:ea typeface="Calibri"/>
          <a:cs typeface="Calibri"/>
          <a:sym typeface="Calibri"/>
        </a:defRPr>
      </a:lvl3pPr>
      <a:lvl4pPr algn="ctr" defTabSz="457509">
        <a:defRPr sz="4400">
          <a:latin typeface="Calibri"/>
          <a:ea typeface="Calibri"/>
          <a:cs typeface="Calibri"/>
          <a:sym typeface="Calibri"/>
        </a:defRPr>
      </a:lvl4pPr>
      <a:lvl5pPr algn="ctr" defTabSz="457509">
        <a:defRPr sz="4400">
          <a:latin typeface="Calibri"/>
          <a:ea typeface="Calibri"/>
          <a:cs typeface="Calibri"/>
          <a:sym typeface="Calibri"/>
        </a:defRPr>
      </a:lvl5pPr>
      <a:lvl6pPr algn="ctr" defTabSz="457509">
        <a:defRPr sz="4400">
          <a:latin typeface="Calibri"/>
          <a:ea typeface="Calibri"/>
          <a:cs typeface="Calibri"/>
          <a:sym typeface="Calibri"/>
        </a:defRPr>
      </a:lvl6pPr>
      <a:lvl7pPr algn="ctr" defTabSz="457509">
        <a:defRPr sz="4400">
          <a:latin typeface="Calibri"/>
          <a:ea typeface="Calibri"/>
          <a:cs typeface="Calibri"/>
          <a:sym typeface="Calibri"/>
        </a:defRPr>
      </a:lvl7pPr>
      <a:lvl8pPr algn="ctr" defTabSz="457509">
        <a:defRPr sz="4400">
          <a:latin typeface="Calibri"/>
          <a:ea typeface="Calibri"/>
          <a:cs typeface="Calibri"/>
          <a:sym typeface="Calibri"/>
        </a:defRPr>
      </a:lvl8pPr>
      <a:lvl9pPr algn="ctr" defTabSz="457509">
        <a:defRPr sz="4400">
          <a:latin typeface="Calibri"/>
          <a:ea typeface="Calibri"/>
          <a:cs typeface="Calibri"/>
          <a:sym typeface="Calibri"/>
        </a:defRPr>
      </a:lvl9pPr>
    </p:titleStyle>
    <p:bodyStyle>
      <a:lvl1pPr marL="343131" indent="-343131" defTabSz="457509">
        <a:spcBef>
          <a:spcPts val="702"/>
        </a:spcBef>
        <a:buSzPct val="100000"/>
        <a:buFont typeface="Arial"/>
        <a:buChar char="•"/>
        <a:defRPr sz="3200">
          <a:latin typeface="Calibri"/>
          <a:ea typeface="Calibri"/>
          <a:cs typeface="Calibri"/>
          <a:sym typeface="Calibri"/>
        </a:defRPr>
      </a:lvl1pPr>
      <a:lvl2pPr marL="779193" indent="-321686" defTabSz="457509">
        <a:spcBef>
          <a:spcPts val="702"/>
        </a:spcBef>
        <a:buSzPct val="100000"/>
        <a:buFont typeface="Arial"/>
        <a:buChar char="–"/>
        <a:defRPr sz="3200">
          <a:latin typeface="Calibri"/>
          <a:ea typeface="Calibri"/>
          <a:cs typeface="Calibri"/>
          <a:sym typeface="Calibri"/>
        </a:defRPr>
      </a:lvl2pPr>
      <a:lvl3pPr marL="1220023" indent="-305005" defTabSz="457509">
        <a:spcBef>
          <a:spcPts val="702"/>
        </a:spcBef>
        <a:buSzPct val="100000"/>
        <a:buFont typeface="Arial"/>
        <a:buChar char="•"/>
        <a:defRPr sz="3200">
          <a:latin typeface="Calibri"/>
          <a:ea typeface="Calibri"/>
          <a:cs typeface="Calibri"/>
          <a:sym typeface="Calibri"/>
        </a:defRPr>
      </a:lvl3pPr>
      <a:lvl4pPr marL="1730575" indent="-358049" defTabSz="457509">
        <a:spcBef>
          <a:spcPts val="702"/>
        </a:spcBef>
        <a:buSzPct val="100000"/>
        <a:buFont typeface="Arial"/>
        <a:buChar char="–"/>
        <a:defRPr sz="3200">
          <a:latin typeface="Calibri"/>
          <a:ea typeface="Calibri"/>
          <a:cs typeface="Calibri"/>
          <a:sym typeface="Calibri"/>
        </a:defRPr>
      </a:lvl4pPr>
      <a:lvl5pPr marL="2188084" indent="-358049" defTabSz="457509">
        <a:spcBef>
          <a:spcPts val="702"/>
        </a:spcBef>
        <a:buSzPct val="100000"/>
        <a:buFont typeface="Arial"/>
        <a:buChar char="»"/>
        <a:defRPr sz="3200">
          <a:latin typeface="Calibri"/>
          <a:ea typeface="Calibri"/>
          <a:cs typeface="Calibri"/>
          <a:sym typeface="Calibri"/>
        </a:defRPr>
      </a:lvl5pPr>
      <a:lvl6pPr marL="2645592" indent="-358049" defTabSz="457509">
        <a:spcBef>
          <a:spcPts val="702"/>
        </a:spcBef>
        <a:buSzPct val="100000"/>
        <a:buFont typeface="Arial"/>
        <a:buChar char="•"/>
        <a:defRPr sz="3200">
          <a:latin typeface="Calibri"/>
          <a:ea typeface="Calibri"/>
          <a:cs typeface="Calibri"/>
          <a:sym typeface="Calibri"/>
        </a:defRPr>
      </a:lvl6pPr>
      <a:lvl7pPr marL="3103101" indent="-358049" defTabSz="457509">
        <a:spcBef>
          <a:spcPts val="702"/>
        </a:spcBef>
        <a:buSzPct val="100000"/>
        <a:buFont typeface="Arial"/>
        <a:buChar char="•"/>
        <a:defRPr sz="3200">
          <a:latin typeface="Calibri"/>
          <a:ea typeface="Calibri"/>
          <a:cs typeface="Calibri"/>
          <a:sym typeface="Calibri"/>
        </a:defRPr>
      </a:lvl7pPr>
      <a:lvl8pPr marL="3560609" indent="-358049" defTabSz="457509">
        <a:spcBef>
          <a:spcPts val="702"/>
        </a:spcBef>
        <a:buSzPct val="100000"/>
        <a:buFont typeface="Arial"/>
        <a:buChar char="•"/>
        <a:defRPr sz="3200">
          <a:latin typeface="Calibri"/>
          <a:ea typeface="Calibri"/>
          <a:cs typeface="Calibri"/>
          <a:sym typeface="Calibri"/>
        </a:defRPr>
      </a:lvl8pPr>
      <a:lvl9pPr marL="4018117" indent="-358049" defTabSz="457509">
        <a:spcBef>
          <a:spcPts val="702"/>
        </a:spcBef>
        <a:buSzPct val="100000"/>
        <a:buFont typeface="Arial"/>
        <a:buChar char="•"/>
        <a:defRPr sz="3200">
          <a:latin typeface="Calibri"/>
          <a:ea typeface="Calibri"/>
          <a:cs typeface="Calibri"/>
          <a:sym typeface="Calibri"/>
        </a:defRPr>
      </a:lvl9pPr>
    </p:bodyStyle>
    <p:otherStyle>
      <a:lvl1pPr algn="r" defTabSz="457509">
        <a:defRPr sz="1200">
          <a:solidFill>
            <a:schemeClr val="tx1"/>
          </a:solidFill>
          <a:latin typeface="+mn-lt"/>
          <a:ea typeface="+mn-ea"/>
          <a:cs typeface="+mn-cs"/>
          <a:sym typeface="Calibri"/>
        </a:defRPr>
      </a:lvl1pPr>
      <a:lvl2pPr indent="457509" algn="r" defTabSz="457509">
        <a:defRPr sz="1200">
          <a:solidFill>
            <a:schemeClr val="tx1"/>
          </a:solidFill>
          <a:latin typeface="+mn-lt"/>
          <a:ea typeface="+mn-ea"/>
          <a:cs typeface="+mn-cs"/>
          <a:sym typeface="Calibri"/>
        </a:defRPr>
      </a:lvl2pPr>
      <a:lvl3pPr indent="915016" algn="r" defTabSz="457509">
        <a:defRPr sz="1200">
          <a:solidFill>
            <a:schemeClr val="tx1"/>
          </a:solidFill>
          <a:latin typeface="+mn-lt"/>
          <a:ea typeface="+mn-ea"/>
          <a:cs typeface="+mn-cs"/>
          <a:sym typeface="Calibri"/>
        </a:defRPr>
      </a:lvl3pPr>
      <a:lvl4pPr indent="1372526" algn="r" defTabSz="457509">
        <a:defRPr sz="1200">
          <a:solidFill>
            <a:schemeClr val="tx1"/>
          </a:solidFill>
          <a:latin typeface="+mn-lt"/>
          <a:ea typeface="+mn-ea"/>
          <a:cs typeface="+mn-cs"/>
          <a:sym typeface="Calibri"/>
        </a:defRPr>
      </a:lvl4pPr>
      <a:lvl5pPr indent="1830033" algn="r" defTabSz="457509">
        <a:defRPr sz="1200">
          <a:solidFill>
            <a:schemeClr val="tx1"/>
          </a:solidFill>
          <a:latin typeface="+mn-lt"/>
          <a:ea typeface="+mn-ea"/>
          <a:cs typeface="+mn-cs"/>
          <a:sym typeface="Calibri"/>
        </a:defRPr>
      </a:lvl5pPr>
      <a:lvl6pPr indent="2287541" algn="r" defTabSz="457509">
        <a:defRPr sz="1200">
          <a:solidFill>
            <a:schemeClr val="tx1"/>
          </a:solidFill>
          <a:latin typeface="+mn-lt"/>
          <a:ea typeface="+mn-ea"/>
          <a:cs typeface="+mn-cs"/>
          <a:sym typeface="Calibri"/>
        </a:defRPr>
      </a:lvl6pPr>
      <a:lvl7pPr indent="2745051" algn="r" defTabSz="457509">
        <a:defRPr sz="1200">
          <a:solidFill>
            <a:schemeClr val="tx1"/>
          </a:solidFill>
          <a:latin typeface="+mn-lt"/>
          <a:ea typeface="+mn-ea"/>
          <a:cs typeface="+mn-cs"/>
          <a:sym typeface="Calibri"/>
        </a:defRPr>
      </a:lvl7pPr>
      <a:lvl8pPr indent="3202558" algn="r" defTabSz="457509">
        <a:defRPr sz="1200">
          <a:solidFill>
            <a:schemeClr val="tx1"/>
          </a:solidFill>
          <a:latin typeface="+mn-lt"/>
          <a:ea typeface="+mn-ea"/>
          <a:cs typeface="+mn-cs"/>
          <a:sym typeface="Calibri"/>
        </a:defRPr>
      </a:lvl8pPr>
      <a:lvl9pPr indent="3660068" algn="r" defTabSz="457509">
        <a:defRPr sz="1200">
          <a:solidFill>
            <a:schemeClr val="tx1"/>
          </a:solidFill>
          <a:latin typeface="+mn-lt"/>
          <a:ea typeface="+mn-ea"/>
          <a:cs typeface="+mn-cs"/>
          <a:sym typeface="Calibri"/>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 xmlns:ma14="http://schemas.microsoft.com/office/mac/drawingml/2011/main" val="1"/>
            </a:ext>
          </a:extLst>
        </p:spPr>
        <p:txBody>
          <a:bodyPr lIns="45751" tIns="45751" rIns="45751" bIns="45751" anchor="ctr">
            <a:normAutofit/>
          </a:bodyPr>
          <a:lstStyle/>
          <a:p>
            <a:pPr lvl="0">
              <a:defRPr sz="1800"/>
            </a:pPr>
            <a:r>
              <a:rPr sz="4400"/>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 xmlns:ma14="http://schemas.microsoft.com/office/mac/drawingml/2011/main" val="1"/>
            </a:ext>
          </a:extLst>
        </p:spPr>
        <p:txBody>
          <a:bodyPr lIns="45751" tIns="45751" rIns="45751" bIns="45751">
            <a:normAutofit/>
          </a:bodyPr>
          <a:lstStyle/>
          <a:p>
            <a:pPr lvl="0">
              <a:defRPr sz="1800"/>
            </a:pPr>
            <a:r>
              <a:rPr sz="3200"/>
              <a:t>Click to edit Master text styles</a:t>
            </a:r>
          </a:p>
          <a:p>
            <a:pPr lvl="1">
              <a:defRPr sz="1800"/>
            </a:pPr>
            <a:r>
              <a:rPr sz="3200"/>
              <a:t>Second level</a:t>
            </a:r>
          </a:p>
          <a:p>
            <a:pPr lvl="2">
              <a:defRPr sz="1800"/>
            </a:pPr>
            <a:r>
              <a:rPr sz="3200"/>
              <a:t>Third level</a:t>
            </a:r>
          </a:p>
          <a:p>
            <a:pPr lvl="3">
              <a:defRPr sz="1800"/>
            </a:pPr>
            <a:r>
              <a:rPr sz="3200"/>
              <a:t>Fourth level</a:t>
            </a:r>
          </a:p>
          <a:p>
            <a:pPr lvl="4">
              <a:defRPr sz="1800"/>
            </a:pPr>
            <a:r>
              <a:rPr sz="3200"/>
              <a:t>Fifth level</a:t>
            </a:r>
          </a:p>
        </p:txBody>
      </p:sp>
      <p:sp>
        <p:nvSpPr>
          <p:cNvPr id="4" name="Shape 4"/>
          <p:cNvSpPr>
            <a:spLocks noGrp="1"/>
          </p:cNvSpPr>
          <p:nvPr>
            <p:ph type="sldNum" sz="quarter" idx="2"/>
          </p:nvPr>
        </p:nvSpPr>
        <p:spPr>
          <a:xfrm>
            <a:off x="6558069" y="6404875"/>
            <a:ext cx="2135187" cy="279066"/>
          </a:xfrm>
          <a:prstGeom prst="rect">
            <a:avLst/>
          </a:prstGeom>
          <a:ln w="12700">
            <a:miter lim="400000"/>
          </a:ln>
        </p:spPr>
        <p:txBody>
          <a:bodyPr lIns="45751" tIns="45751" rIns="45751" bIns="45751" anchor="ctr">
            <a:spAutoFit/>
          </a:bodyPr>
          <a:lstStyle>
            <a:lvl1pPr algn="r">
              <a:defRPr sz="1200">
                <a:solidFill>
                  <a:srgbClr val="888888"/>
                </a:solidFill>
              </a:defRPr>
            </a:lvl1pPr>
          </a:lstStyle>
          <a:p>
            <a:pPr defTabSz="457509"/>
            <a:fld id="{86CB4B4D-7CA3-9044-876B-883B54F8677D}" type="slidenum">
              <a:rPr kern="0">
                <a:latin typeface="Calibri"/>
                <a:sym typeface="Calibri"/>
              </a:rPr>
              <a:pPr defTabSz="457509"/>
              <a:t>‹#›</a:t>
            </a:fld>
            <a:endParaRPr kern="0">
              <a:latin typeface="Calibri"/>
              <a:sym typeface="Calibri"/>
            </a:endParaRPr>
          </a:p>
        </p:txBody>
      </p:sp>
    </p:spTree>
    <p:extLst>
      <p:ext uri="{BB962C8B-B14F-4D97-AF65-F5344CB8AC3E}">
        <p14:creationId xmlns:p14="http://schemas.microsoft.com/office/powerpoint/2010/main" val="534642019"/>
      </p:ext>
    </p:extLst>
  </p:cSld>
  <p:clrMap bg1="lt1" tx1="dk1" bg2="lt2" tx2="dk2" accent1="accent1" accent2="accent2" accent3="accent3" accent4="accent4" accent5="accent5" accent6="accent6" hlink="hlink" folHlink="folHlink"/>
  <p:sldLayoutIdLst>
    <p:sldLayoutId id="2147483691" r:id="rId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457509">
        <a:defRPr sz="4400">
          <a:latin typeface="Calibri"/>
          <a:ea typeface="Calibri"/>
          <a:cs typeface="Calibri"/>
          <a:sym typeface="Calibri"/>
        </a:defRPr>
      </a:lvl1pPr>
      <a:lvl2pPr algn="ctr" defTabSz="457509">
        <a:defRPr sz="4400">
          <a:latin typeface="Calibri"/>
          <a:ea typeface="Calibri"/>
          <a:cs typeface="Calibri"/>
          <a:sym typeface="Calibri"/>
        </a:defRPr>
      </a:lvl2pPr>
      <a:lvl3pPr algn="ctr" defTabSz="457509">
        <a:defRPr sz="4400">
          <a:latin typeface="Calibri"/>
          <a:ea typeface="Calibri"/>
          <a:cs typeface="Calibri"/>
          <a:sym typeface="Calibri"/>
        </a:defRPr>
      </a:lvl3pPr>
      <a:lvl4pPr algn="ctr" defTabSz="457509">
        <a:defRPr sz="4400">
          <a:latin typeface="Calibri"/>
          <a:ea typeface="Calibri"/>
          <a:cs typeface="Calibri"/>
          <a:sym typeface="Calibri"/>
        </a:defRPr>
      </a:lvl4pPr>
      <a:lvl5pPr algn="ctr" defTabSz="457509">
        <a:defRPr sz="4400">
          <a:latin typeface="Calibri"/>
          <a:ea typeface="Calibri"/>
          <a:cs typeface="Calibri"/>
          <a:sym typeface="Calibri"/>
        </a:defRPr>
      </a:lvl5pPr>
      <a:lvl6pPr algn="ctr" defTabSz="457509">
        <a:defRPr sz="4400">
          <a:latin typeface="Calibri"/>
          <a:ea typeface="Calibri"/>
          <a:cs typeface="Calibri"/>
          <a:sym typeface="Calibri"/>
        </a:defRPr>
      </a:lvl6pPr>
      <a:lvl7pPr algn="ctr" defTabSz="457509">
        <a:defRPr sz="4400">
          <a:latin typeface="Calibri"/>
          <a:ea typeface="Calibri"/>
          <a:cs typeface="Calibri"/>
          <a:sym typeface="Calibri"/>
        </a:defRPr>
      </a:lvl7pPr>
      <a:lvl8pPr algn="ctr" defTabSz="457509">
        <a:defRPr sz="4400">
          <a:latin typeface="Calibri"/>
          <a:ea typeface="Calibri"/>
          <a:cs typeface="Calibri"/>
          <a:sym typeface="Calibri"/>
        </a:defRPr>
      </a:lvl8pPr>
      <a:lvl9pPr algn="ctr" defTabSz="457509">
        <a:defRPr sz="4400">
          <a:latin typeface="Calibri"/>
          <a:ea typeface="Calibri"/>
          <a:cs typeface="Calibri"/>
          <a:sym typeface="Calibri"/>
        </a:defRPr>
      </a:lvl9pPr>
    </p:titleStyle>
    <p:bodyStyle>
      <a:lvl1pPr marL="343131" indent="-343131" defTabSz="457509">
        <a:spcBef>
          <a:spcPts val="702"/>
        </a:spcBef>
        <a:buSzPct val="100000"/>
        <a:buFont typeface="Arial"/>
        <a:buChar char="•"/>
        <a:defRPr sz="3200">
          <a:latin typeface="Calibri"/>
          <a:ea typeface="Calibri"/>
          <a:cs typeface="Calibri"/>
          <a:sym typeface="Calibri"/>
        </a:defRPr>
      </a:lvl1pPr>
      <a:lvl2pPr marL="779193" indent="-321686" defTabSz="457509">
        <a:spcBef>
          <a:spcPts val="702"/>
        </a:spcBef>
        <a:buSzPct val="100000"/>
        <a:buFont typeface="Arial"/>
        <a:buChar char="–"/>
        <a:defRPr sz="3200">
          <a:latin typeface="Calibri"/>
          <a:ea typeface="Calibri"/>
          <a:cs typeface="Calibri"/>
          <a:sym typeface="Calibri"/>
        </a:defRPr>
      </a:lvl2pPr>
      <a:lvl3pPr marL="1220023" indent="-305005" defTabSz="457509">
        <a:spcBef>
          <a:spcPts val="702"/>
        </a:spcBef>
        <a:buSzPct val="100000"/>
        <a:buFont typeface="Arial"/>
        <a:buChar char="•"/>
        <a:defRPr sz="3200">
          <a:latin typeface="Calibri"/>
          <a:ea typeface="Calibri"/>
          <a:cs typeface="Calibri"/>
          <a:sym typeface="Calibri"/>
        </a:defRPr>
      </a:lvl3pPr>
      <a:lvl4pPr marL="1730575" indent="-358049" defTabSz="457509">
        <a:spcBef>
          <a:spcPts val="702"/>
        </a:spcBef>
        <a:buSzPct val="100000"/>
        <a:buFont typeface="Arial"/>
        <a:buChar char="–"/>
        <a:defRPr sz="3200">
          <a:latin typeface="Calibri"/>
          <a:ea typeface="Calibri"/>
          <a:cs typeface="Calibri"/>
          <a:sym typeface="Calibri"/>
        </a:defRPr>
      </a:lvl4pPr>
      <a:lvl5pPr marL="2188084" indent="-358049" defTabSz="457509">
        <a:spcBef>
          <a:spcPts val="702"/>
        </a:spcBef>
        <a:buSzPct val="100000"/>
        <a:buFont typeface="Arial"/>
        <a:buChar char="»"/>
        <a:defRPr sz="3200">
          <a:latin typeface="Calibri"/>
          <a:ea typeface="Calibri"/>
          <a:cs typeface="Calibri"/>
          <a:sym typeface="Calibri"/>
        </a:defRPr>
      </a:lvl5pPr>
      <a:lvl6pPr marL="2645592" indent="-358049" defTabSz="457509">
        <a:spcBef>
          <a:spcPts val="702"/>
        </a:spcBef>
        <a:buSzPct val="100000"/>
        <a:buFont typeface="Arial"/>
        <a:buChar char="•"/>
        <a:defRPr sz="3200">
          <a:latin typeface="Calibri"/>
          <a:ea typeface="Calibri"/>
          <a:cs typeface="Calibri"/>
          <a:sym typeface="Calibri"/>
        </a:defRPr>
      </a:lvl6pPr>
      <a:lvl7pPr marL="3103101" indent="-358049" defTabSz="457509">
        <a:spcBef>
          <a:spcPts val="702"/>
        </a:spcBef>
        <a:buSzPct val="100000"/>
        <a:buFont typeface="Arial"/>
        <a:buChar char="•"/>
        <a:defRPr sz="3200">
          <a:latin typeface="Calibri"/>
          <a:ea typeface="Calibri"/>
          <a:cs typeface="Calibri"/>
          <a:sym typeface="Calibri"/>
        </a:defRPr>
      </a:lvl7pPr>
      <a:lvl8pPr marL="3560609" indent="-358049" defTabSz="457509">
        <a:spcBef>
          <a:spcPts val="702"/>
        </a:spcBef>
        <a:buSzPct val="100000"/>
        <a:buFont typeface="Arial"/>
        <a:buChar char="•"/>
        <a:defRPr sz="3200">
          <a:latin typeface="Calibri"/>
          <a:ea typeface="Calibri"/>
          <a:cs typeface="Calibri"/>
          <a:sym typeface="Calibri"/>
        </a:defRPr>
      </a:lvl8pPr>
      <a:lvl9pPr marL="4018117" indent="-358049" defTabSz="457509">
        <a:spcBef>
          <a:spcPts val="702"/>
        </a:spcBef>
        <a:buSzPct val="100000"/>
        <a:buFont typeface="Arial"/>
        <a:buChar char="•"/>
        <a:defRPr sz="3200">
          <a:latin typeface="Calibri"/>
          <a:ea typeface="Calibri"/>
          <a:cs typeface="Calibri"/>
          <a:sym typeface="Calibri"/>
        </a:defRPr>
      </a:lvl9pPr>
    </p:bodyStyle>
    <p:otherStyle>
      <a:lvl1pPr algn="r" defTabSz="457509">
        <a:defRPr sz="1200">
          <a:solidFill>
            <a:schemeClr val="tx1"/>
          </a:solidFill>
          <a:latin typeface="+mn-lt"/>
          <a:ea typeface="+mn-ea"/>
          <a:cs typeface="+mn-cs"/>
          <a:sym typeface="Calibri"/>
        </a:defRPr>
      </a:lvl1pPr>
      <a:lvl2pPr indent="457509" algn="r" defTabSz="457509">
        <a:defRPr sz="1200">
          <a:solidFill>
            <a:schemeClr val="tx1"/>
          </a:solidFill>
          <a:latin typeface="+mn-lt"/>
          <a:ea typeface="+mn-ea"/>
          <a:cs typeface="+mn-cs"/>
          <a:sym typeface="Calibri"/>
        </a:defRPr>
      </a:lvl2pPr>
      <a:lvl3pPr indent="915016" algn="r" defTabSz="457509">
        <a:defRPr sz="1200">
          <a:solidFill>
            <a:schemeClr val="tx1"/>
          </a:solidFill>
          <a:latin typeface="+mn-lt"/>
          <a:ea typeface="+mn-ea"/>
          <a:cs typeface="+mn-cs"/>
          <a:sym typeface="Calibri"/>
        </a:defRPr>
      </a:lvl3pPr>
      <a:lvl4pPr indent="1372526" algn="r" defTabSz="457509">
        <a:defRPr sz="1200">
          <a:solidFill>
            <a:schemeClr val="tx1"/>
          </a:solidFill>
          <a:latin typeface="+mn-lt"/>
          <a:ea typeface="+mn-ea"/>
          <a:cs typeface="+mn-cs"/>
          <a:sym typeface="Calibri"/>
        </a:defRPr>
      </a:lvl4pPr>
      <a:lvl5pPr indent="1830033" algn="r" defTabSz="457509">
        <a:defRPr sz="1200">
          <a:solidFill>
            <a:schemeClr val="tx1"/>
          </a:solidFill>
          <a:latin typeface="+mn-lt"/>
          <a:ea typeface="+mn-ea"/>
          <a:cs typeface="+mn-cs"/>
          <a:sym typeface="Calibri"/>
        </a:defRPr>
      </a:lvl5pPr>
      <a:lvl6pPr indent="2287541" algn="r" defTabSz="457509">
        <a:defRPr sz="1200">
          <a:solidFill>
            <a:schemeClr val="tx1"/>
          </a:solidFill>
          <a:latin typeface="+mn-lt"/>
          <a:ea typeface="+mn-ea"/>
          <a:cs typeface="+mn-cs"/>
          <a:sym typeface="Calibri"/>
        </a:defRPr>
      </a:lvl6pPr>
      <a:lvl7pPr indent="2745051" algn="r" defTabSz="457509">
        <a:defRPr sz="1200">
          <a:solidFill>
            <a:schemeClr val="tx1"/>
          </a:solidFill>
          <a:latin typeface="+mn-lt"/>
          <a:ea typeface="+mn-ea"/>
          <a:cs typeface="+mn-cs"/>
          <a:sym typeface="Calibri"/>
        </a:defRPr>
      </a:lvl7pPr>
      <a:lvl8pPr indent="3202558" algn="r" defTabSz="457509">
        <a:defRPr sz="1200">
          <a:solidFill>
            <a:schemeClr val="tx1"/>
          </a:solidFill>
          <a:latin typeface="+mn-lt"/>
          <a:ea typeface="+mn-ea"/>
          <a:cs typeface="+mn-cs"/>
          <a:sym typeface="Calibri"/>
        </a:defRPr>
      </a:lvl8pPr>
      <a:lvl9pPr indent="3660068" algn="r" defTabSz="457509">
        <a:defRPr sz="1200">
          <a:solidFill>
            <a:schemeClr val="tx1"/>
          </a:solidFill>
          <a:latin typeface="+mn-lt"/>
          <a:ea typeface="+mn-ea"/>
          <a:cs typeface="+mn-cs"/>
          <a:sym typeface="Calibri"/>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 xmlns:ma14="http://schemas.microsoft.com/office/mac/drawingml/2011/main" val="1"/>
            </a:ext>
          </a:extLst>
        </p:spPr>
        <p:txBody>
          <a:bodyPr lIns="45751" tIns="45751" rIns="45751" bIns="45751" anchor="ctr">
            <a:normAutofit/>
          </a:bodyPr>
          <a:lstStyle/>
          <a:p>
            <a:pPr lvl="0">
              <a:defRPr sz="1800"/>
            </a:pPr>
            <a:r>
              <a:rPr sz="4400"/>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 xmlns:ma14="http://schemas.microsoft.com/office/mac/drawingml/2011/main" val="1"/>
            </a:ext>
          </a:extLst>
        </p:spPr>
        <p:txBody>
          <a:bodyPr lIns="45751" tIns="45751" rIns="45751" bIns="45751">
            <a:normAutofit/>
          </a:bodyPr>
          <a:lstStyle/>
          <a:p>
            <a:pPr lvl="0">
              <a:defRPr sz="1800"/>
            </a:pPr>
            <a:r>
              <a:rPr sz="3200"/>
              <a:t>Click to edit Master text styles</a:t>
            </a:r>
          </a:p>
          <a:p>
            <a:pPr lvl="1">
              <a:defRPr sz="1800"/>
            </a:pPr>
            <a:r>
              <a:rPr sz="3200"/>
              <a:t>Second level</a:t>
            </a:r>
          </a:p>
          <a:p>
            <a:pPr lvl="2">
              <a:defRPr sz="1800"/>
            </a:pPr>
            <a:r>
              <a:rPr sz="3200"/>
              <a:t>Third level</a:t>
            </a:r>
          </a:p>
          <a:p>
            <a:pPr lvl="3">
              <a:defRPr sz="1800"/>
            </a:pPr>
            <a:r>
              <a:rPr sz="3200"/>
              <a:t>Fourth level</a:t>
            </a:r>
          </a:p>
          <a:p>
            <a:pPr lvl="4">
              <a:defRPr sz="1800"/>
            </a:pPr>
            <a:r>
              <a:rPr sz="3200"/>
              <a:t>Fifth level</a:t>
            </a:r>
          </a:p>
        </p:txBody>
      </p:sp>
      <p:sp>
        <p:nvSpPr>
          <p:cNvPr id="4" name="Shape 4"/>
          <p:cNvSpPr>
            <a:spLocks noGrp="1"/>
          </p:cNvSpPr>
          <p:nvPr>
            <p:ph type="sldNum" sz="quarter" idx="2"/>
          </p:nvPr>
        </p:nvSpPr>
        <p:spPr>
          <a:xfrm>
            <a:off x="6558069" y="6404875"/>
            <a:ext cx="2135187" cy="279066"/>
          </a:xfrm>
          <a:prstGeom prst="rect">
            <a:avLst/>
          </a:prstGeom>
          <a:ln w="12700">
            <a:miter lim="400000"/>
          </a:ln>
        </p:spPr>
        <p:txBody>
          <a:bodyPr lIns="45751" tIns="45751" rIns="45751" bIns="45751" anchor="ctr">
            <a:spAutoFit/>
          </a:bodyPr>
          <a:lstStyle>
            <a:lvl1pPr algn="r">
              <a:defRPr sz="1200">
                <a:solidFill>
                  <a:srgbClr val="888888"/>
                </a:solidFill>
              </a:defRPr>
            </a:lvl1pPr>
          </a:lstStyle>
          <a:p>
            <a:pPr defTabSz="457509"/>
            <a:fld id="{86CB4B4D-7CA3-9044-876B-883B54F8677D}" type="slidenum">
              <a:rPr kern="0">
                <a:latin typeface="Calibri"/>
                <a:sym typeface="Calibri"/>
              </a:rPr>
              <a:pPr defTabSz="457509"/>
              <a:t>‹#›</a:t>
            </a:fld>
            <a:endParaRPr kern="0">
              <a:latin typeface="Calibri"/>
              <a:sym typeface="Calibri"/>
            </a:endParaRPr>
          </a:p>
        </p:txBody>
      </p:sp>
    </p:spTree>
    <p:extLst>
      <p:ext uri="{BB962C8B-B14F-4D97-AF65-F5344CB8AC3E}">
        <p14:creationId xmlns:p14="http://schemas.microsoft.com/office/powerpoint/2010/main" val="414776365"/>
      </p:ext>
    </p:extLst>
  </p:cSld>
  <p:clrMap bg1="lt1" tx1="dk1" bg2="lt2" tx2="dk2" accent1="accent1" accent2="accent2" accent3="accent3" accent4="accent4" accent5="accent5" accent6="accent6" hlink="hlink" folHlink="folHlink"/>
  <p:sldLayoutIdLst>
    <p:sldLayoutId id="2147483693" r:id="rId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457509">
        <a:defRPr sz="4400">
          <a:latin typeface="Calibri"/>
          <a:ea typeface="Calibri"/>
          <a:cs typeface="Calibri"/>
          <a:sym typeface="Calibri"/>
        </a:defRPr>
      </a:lvl1pPr>
      <a:lvl2pPr algn="ctr" defTabSz="457509">
        <a:defRPr sz="4400">
          <a:latin typeface="Calibri"/>
          <a:ea typeface="Calibri"/>
          <a:cs typeface="Calibri"/>
          <a:sym typeface="Calibri"/>
        </a:defRPr>
      </a:lvl2pPr>
      <a:lvl3pPr algn="ctr" defTabSz="457509">
        <a:defRPr sz="4400">
          <a:latin typeface="Calibri"/>
          <a:ea typeface="Calibri"/>
          <a:cs typeface="Calibri"/>
          <a:sym typeface="Calibri"/>
        </a:defRPr>
      </a:lvl3pPr>
      <a:lvl4pPr algn="ctr" defTabSz="457509">
        <a:defRPr sz="4400">
          <a:latin typeface="Calibri"/>
          <a:ea typeface="Calibri"/>
          <a:cs typeface="Calibri"/>
          <a:sym typeface="Calibri"/>
        </a:defRPr>
      </a:lvl4pPr>
      <a:lvl5pPr algn="ctr" defTabSz="457509">
        <a:defRPr sz="4400">
          <a:latin typeface="Calibri"/>
          <a:ea typeface="Calibri"/>
          <a:cs typeface="Calibri"/>
          <a:sym typeface="Calibri"/>
        </a:defRPr>
      </a:lvl5pPr>
      <a:lvl6pPr algn="ctr" defTabSz="457509">
        <a:defRPr sz="4400">
          <a:latin typeface="Calibri"/>
          <a:ea typeface="Calibri"/>
          <a:cs typeface="Calibri"/>
          <a:sym typeface="Calibri"/>
        </a:defRPr>
      </a:lvl6pPr>
      <a:lvl7pPr algn="ctr" defTabSz="457509">
        <a:defRPr sz="4400">
          <a:latin typeface="Calibri"/>
          <a:ea typeface="Calibri"/>
          <a:cs typeface="Calibri"/>
          <a:sym typeface="Calibri"/>
        </a:defRPr>
      </a:lvl7pPr>
      <a:lvl8pPr algn="ctr" defTabSz="457509">
        <a:defRPr sz="4400">
          <a:latin typeface="Calibri"/>
          <a:ea typeface="Calibri"/>
          <a:cs typeface="Calibri"/>
          <a:sym typeface="Calibri"/>
        </a:defRPr>
      </a:lvl8pPr>
      <a:lvl9pPr algn="ctr" defTabSz="457509">
        <a:defRPr sz="4400">
          <a:latin typeface="Calibri"/>
          <a:ea typeface="Calibri"/>
          <a:cs typeface="Calibri"/>
          <a:sym typeface="Calibri"/>
        </a:defRPr>
      </a:lvl9pPr>
    </p:titleStyle>
    <p:bodyStyle>
      <a:lvl1pPr marL="343131" indent="-343131" defTabSz="457509">
        <a:spcBef>
          <a:spcPts val="702"/>
        </a:spcBef>
        <a:buSzPct val="100000"/>
        <a:buFont typeface="Arial"/>
        <a:buChar char="•"/>
        <a:defRPr sz="3200">
          <a:latin typeface="Calibri"/>
          <a:ea typeface="Calibri"/>
          <a:cs typeface="Calibri"/>
          <a:sym typeface="Calibri"/>
        </a:defRPr>
      </a:lvl1pPr>
      <a:lvl2pPr marL="779193" indent="-321686" defTabSz="457509">
        <a:spcBef>
          <a:spcPts val="702"/>
        </a:spcBef>
        <a:buSzPct val="100000"/>
        <a:buFont typeface="Arial"/>
        <a:buChar char="–"/>
        <a:defRPr sz="3200">
          <a:latin typeface="Calibri"/>
          <a:ea typeface="Calibri"/>
          <a:cs typeface="Calibri"/>
          <a:sym typeface="Calibri"/>
        </a:defRPr>
      </a:lvl2pPr>
      <a:lvl3pPr marL="1220023" indent="-305005" defTabSz="457509">
        <a:spcBef>
          <a:spcPts val="702"/>
        </a:spcBef>
        <a:buSzPct val="100000"/>
        <a:buFont typeface="Arial"/>
        <a:buChar char="•"/>
        <a:defRPr sz="3200">
          <a:latin typeface="Calibri"/>
          <a:ea typeface="Calibri"/>
          <a:cs typeface="Calibri"/>
          <a:sym typeface="Calibri"/>
        </a:defRPr>
      </a:lvl3pPr>
      <a:lvl4pPr marL="1730575" indent="-358049" defTabSz="457509">
        <a:spcBef>
          <a:spcPts val="702"/>
        </a:spcBef>
        <a:buSzPct val="100000"/>
        <a:buFont typeface="Arial"/>
        <a:buChar char="–"/>
        <a:defRPr sz="3200">
          <a:latin typeface="Calibri"/>
          <a:ea typeface="Calibri"/>
          <a:cs typeface="Calibri"/>
          <a:sym typeface="Calibri"/>
        </a:defRPr>
      </a:lvl4pPr>
      <a:lvl5pPr marL="2188084" indent="-358049" defTabSz="457509">
        <a:spcBef>
          <a:spcPts val="702"/>
        </a:spcBef>
        <a:buSzPct val="100000"/>
        <a:buFont typeface="Arial"/>
        <a:buChar char="»"/>
        <a:defRPr sz="3200">
          <a:latin typeface="Calibri"/>
          <a:ea typeface="Calibri"/>
          <a:cs typeface="Calibri"/>
          <a:sym typeface="Calibri"/>
        </a:defRPr>
      </a:lvl5pPr>
      <a:lvl6pPr marL="2645592" indent="-358049" defTabSz="457509">
        <a:spcBef>
          <a:spcPts val="702"/>
        </a:spcBef>
        <a:buSzPct val="100000"/>
        <a:buFont typeface="Arial"/>
        <a:buChar char="•"/>
        <a:defRPr sz="3200">
          <a:latin typeface="Calibri"/>
          <a:ea typeface="Calibri"/>
          <a:cs typeface="Calibri"/>
          <a:sym typeface="Calibri"/>
        </a:defRPr>
      </a:lvl6pPr>
      <a:lvl7pPr marL="3103101" indent="-358049" defTabSz="457509">
        <a:spcBef>
          <a:spcPts val="702"/>
        </a:spcBef>
        <a:buSzPct val="100000"/>
        <a:buFont typeface="Arial"/>
        <a:buChar char="•"/>
        <a:defRPr sz="3200">
          <a:latin typeface="Calibri"/>
          <a:ea typeface="Calibri"/>
          <a:cs typeface="Calibri"/>
          <a:sym typeface="Calibri"/>
        </a:defRPr>
      </a:lvl7pPr>
      <a:lvl8pPr marL="3560609" indent="-358049" defTabSz="457509">
        <a:spcBef>
          <a:spcPts val="702"/>
        </a:spcBef>
        <a:buSzPct val="100000"/>
        <a:buFont typeface="Arial"/>
        <a:buChar char="•"/>
        <a:defRPr sz="3200">
          <a:latin typeface="Calibri"/>
          <a:ea typeface="Calibri"/>
          <a:cs typeface="Calibri"/>
          <a:sym typeface="Calibri"/>
        </a:defRPr>
      </a:lvl8pPr>
      <a:lvl9pPr marL="4018117" indent="-358049" defTabSz="457509">
        <a:spcBef>
          <a:spcPts val="702"/>
        </a:spcBef>
        <a:buSzPct val="100000"/>
        <a:buFont typeface="Arial"/>
        <a:buChar char="•"/>
        <a:defRPr sz="3200">
          <a:latin typeface="Calibri"/>
          <a:ea typeface="Calibri"/>
          <a:cs typeface="Calibri"/>
          <a:sym typeface="Calibri"/>
        </a:defRPr>
      </a:lvl9pPr>
    </p:bodyStyle>
    <p:otherStyle>
      <a:lvl1pPr algn="r" defTabSz="457509">
        <a:defRPr sz="1200">
          <a:solidFill>
            <a:schemeClr val="tx1"/>
          </a:solidFill>
          <a:latin typeface="+mn-lt"/>
          <a:ea typeface="+mn-ea"/>
          <a:cs typeface="+mn-cs"/>
          <a:sym typeface="Calibri"/>
        </a:defRPr>
      </a:lvl1pPr>
      <a:lvl2pPr indent="457509" algn="r" defTabSz="457509">
        <a:defRPr sz="1200">
          <a:solidFill>
            <a:schemeClr val="tx1"/>
          </a:solidFill>
          <a:latin typeface="+mn-lt"/>
          <a:ea typeface="+mn-ea"/>
          <a:cs typeface="+mn-cs"/>
          <a:sym typeface="Calibri"/>
        </a:defRPr>
      </a:lvl2pPr>
      <a:lvl3pPr indent="915016" algn="r" defTabSz="457509">
        <a:defRPr sz="1200">
          <a:solidFill>
            <a:schemeClr val="tx1"/>
          </a:solidFill>
          <a:latin typeface="+mn-lt"/>
          <a:ea typeface="+mn-ea"/>
          <a:cs typeface="+mn-cs"/>
          <a:sym typeface="Calibri"/>
        </a:defRPr>
      </a:lvl3pPr>
      <a:lvl4pPr indent="1372526" algn="r" defTabSz="457509">
        <a:defRPr sz="1200">
          <a:solidFill>
            <a:schemeClr val="tx1"/>
          </a:solidFill>
          <a:latin typeface="+mn-lt"/>
          <a:ea typeface="+mn-ea"/>
          <a:cs typeface="+mn-cs"/>
          <a:sym typeface="Calibri"/>
        </a:defRPr>
      </a:lvl4pPr>
      <a:lvl5pPr indent="1830033" algn="r" defTabSz="457509">
        <a:defRPr sz="1200">
          <a:solidFill>
            <a:schemeClr val="tx1"/>
          </a:solidFill>
          <a:latin typeface="+mn-lt"/>
          <a:ea typeface="+mn-ea"/>
          <a:cs typeface="+mn-cs"/>
          <a:sym typeface="Calibri"/>
        </a:defRPr>
      </a:lvl5pPr>
      <a:lvl6pPr indent="2287541" algn="r" defTabSz="457509">
        <a:defRPr sz="1200">
          <a:solidFill>
            <a:schemeClr val="tx1"/>
          </a:solidFill>
          <a:latin typeface="+mn-lt"/>
          <a:ea typeface="+mn-ea"/>
          <a:cs typeface="+mn-cs"/>
          <a:sym typeface="Calibri"/>
        </a:defRPr>
      </a:lvl6pPr>
      <a:lvl7pPr indent="2745051" algn="r" defTabSz="457509">
        <a:defRPr sz="1200">
          <a:solidFill>
            <a:schemeClr val="tx1"/>
          </a:solidFill>
          <a:latin typeface="+mn-lt"/>
          <a:ea typeface="+mn-ea"/>
          <a:cs typeface="+mn-cs"/>
          <a:sym typeface="Calibri"/>
        </a:defRPr>
      </a:lvl7pPr>
      <a:lvl8pPr indent="3202558" algn="r" defTabSz="457509">
        <a:defRPr sz="1200">
          <a:solidFill>
            <a:schemeClr val="tx1"/>
          </a:solidFill>
          <a:latin typeface="+mn-lt"/>
          <a:ea typeface="+mn-ea"/>
          <a:cs typeface="+mn-cs"/>
          <a:sym typeface="Calibri"/>
        </a:defRPr>
      </a:lvl8pPr>
      <a:lvl9pPr indent="3660068" algn="r" defTabSz="457509">
        <a:defRPr sz="1200">
          <a:solidFill>
            <a:schemeClr val="tx1"/>
          </a:solidFill>
          <a:latin typeface="+mn-lt"/>
          <a:ea typeface="+mn-ea"/>
          <a:cs typeface="+mn-cs"/>
          <a:sym typeface="Calibri"/>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 xmlns:ma14="http://schemas.microsoft.com/office/mac/drawingml/2011/main" val="1"/>
            </a:ext>
          </a:extLst>
        </p:spPr>
        <p:txBody>
          <a:bodyPr lIns="45751" tIns="45751" rIns="45751" bIns="45751" anchor="ctr">
            <a:normAutofit/>
          </a:bodyPr>
          <a:lstStyle/>
          <a:p>
            <a:pPr lvl="0">
              <a:defRPr sz="1800"/>
            </a:pPr>
            <a:r>
              <a:rPr sz="4400"/>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 xmlns:ma14="http://schemas.microsoft.com/office/mac/drawingml/2011/main" val="1"/>
            </a:ext>
          </a:extLst>
        </p:spPr>
        <p:txBody>
          <a:bodyPr lIns="45751" tIns="45751" rIns="45751" bIns="45751">
            <a:normAutofit/>
          </a:bodyPr>
          <a:lstStyle/>
          <a:p>
            <a:pPr lvl="0">
              <a:defRPr sz="1800"/>
            </a:pPr>
            <a:r>
              <a:rPr sz="3200"/>
              <a:t>Click to edit Master text styles</a:t>
            </a:r>
          </a:p>
          <a:p>
            <a:pPr lvl="1">
              <a:defRPr sz="1800"/>
            </a:pPr>
            <a:r>
              <a:rPr sz="3200"/>
              <a:t>Second level</a:t>
            </a:r>
          </a:p>
          <a:p>
            <a:pPr lvl="2">
              <a:defRPr sz="1800"/>
            </a:pPr>
            <a:r>
              <a:rPr sz="3200"/>
              <a:t>Third level</a:t>
            </a:r>
          </a:p>
          <a:p>
            <a:pPr lvl="3">
              <a:defRPr sz="1800"/>
            </a:pPr>
            <a:r>
              <a:rPr sz="3200"/>
              <a:t>Fourth level</a:t>
            </a:r>
          </a:p>
          <a:p>
            <a:pPr lvl="4">
              <a:defRPr sz="1800"/>
            </a:pPr>
            <a:r>
              <a:rPr sz="3200"/>
              <a:t>Fifth level</a:t>
            </a:r>
          </a:p>
        </p:txBody>
      </p:sp>
      <p:sp>
        <p:nvSpPr>
          <p:cNvPr id="4" name="Shape 4"/>
          <p:cNvSpPr>
            <a:spLocks noGrp="1"/>
          </p:cNvSpPr>
          <p:nvPr>
            <p:ph type="sldNum" sz="quarter" idx="2"/>
          </p:nvPr>
        </p:nvSpPr>
        <p:spPr>
          <a:xfrm>
            <a:off x="6558069" y="6404875"/>
            <a:ext cx="2135187" cy="279066"/>
          </a:xfrm>
          <a:prstGeom prst="rect">
            <a:avLst/>
          </a:prstGeom>
          <a:ln w="12700">
            <a:miter lim="400000"/>
          </a:ln>
        </p:spPr>
        <p:txBody>
          <a:bodyPr lIns="45751" tIns="45751" rIns="45751" bIns="45751" anchor="ctr">
            <a:spAutoFit/>
          </a:bodyPr>
          <a:lstStyle>
            <a:lvl1pPr algn="r">
              <a:defRPr sz="1200">
                <a:solidFill>
                  <a:srgbClr val="888888"/>
                </a:solidFill>
              </a:defRPr>
            </a:lvl1pPr>
          </a:lstStyle>
          <a:p>
            <a:pPr defTabSz="457509"/>
            <a:fld id="{86CB4B4D-7CA3-9044-876B-883B54F8677D}" type="slidenum">
              <a:rPr kern="0">
                <a:latin typeface="Calibri"/>
                <a:sym typeface="Calibri"/>
              </a:rPr>
              <a:pPr defTabSz="457509"/>
              <a:t>‹#›</a:t>
            </a:fld>
            <a:endParaRPr kern="0">
              <a:latin typeface="Calibri"/>
              <a:sym typeface="Calibri"/>
            </a:endParaRPr>
          </a:p>
        </p:txBody>
      </p:sp>
    </p:spTree>
    <p:extLst>
      <p:ext uri="{BB962C8B-B14F-4D97-AF65-F5344CB8AC3E}">
        <p14:creationId xmlns:p14="http://schemas.microsoft.com/office/powerpoint/2010/main" val="2770498660"/>
      </p:ext>
    </p:extLst>
  </p:cSld>
  <p:clrMap bg1="lt1" tx1="dk1" bg2="lt2" tx2="dk2" accent1="accent1" accent2="accent2" accent3="accent3" accent4="accent4" accent5="accent5" accent6="accent6" hlink="hlink" folHlink="folHlink"/>
  <p:sldLayoutIdLst>
    <p:sldLayoutId id="2147483695" r:id="rId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457509">
        <a:defRPr sz="4400">
          <a:latin typeface="Calibri"/>
          <a:ea typeface="Calibri"/>
          <a:cs typeface="Calibri"/>
          <a:sym typeface="Calibri"/>
        </a:defRPr>
      </a:lvl1pPr>
      <a:lvl2pPr algn="ctr" defTabSz="457509">
        <a:defRPr sz="4400">
          <a:latin typeface="Calibri"/>
          <a:ea typeface="Calibri"/>
          <a:cs typeface="Calibri"/>
          <a:sym typeface="Calibri"/>
        </a:defRPr>
      </a:lvl2pPr>
      <a:lvl3pPr algn="ctr" defTabSz="457509">
        <a:defRPr sz="4400">
          <a:latin typeface="Calibri"/>
          <a:ea typeface="Calibri"/>
          <a:cs typeface="Calibri"/>
          <a:sym typeface="Calibri"/>
        </a:defRPr>
      </a:lvl3pPr>
      <a:lvl4pPr algn="ctr" defTabSz="457509">
        <a:defRPr sz="4400">
          <a:latin typeface="Calibri"/>
          <a:ea typeface="Calibri"/>
          <a:cs typeface="Calibri"/>
          <a:sym typeface="Calibri"/>
        </a:defRPr>
      </a:lvl4pPr>
      <a:lvl5pPr algn="ctr" defTabSz="457509">
        <a:defRPr sz="4400">
          <a:latin typeface="Calibri"/>
          <a:ea typeface="Calibri"/>
          <a:cs typeface="Calibri"/>
          <a:sym typeface="Calibri"/>
        </a:defRPr>
      </a:lvl5pPr>
      <a:lvl6pPr algn="ctr" defTabSz="457509">
        <a:defRPr sz="4400">
          <a:latin typeface="Calibri"/>
          <a:ea typeface="Calibri"/>
          <a:cs typeface="Calibri"/>
          <a:sym typeface="Calibri"/>
        </a:defRPr>
      </a:lvl6pPr>
      <a:lvl7pPr algn="ctr" defTabSz="457509">
        <a:defRPr sz="4400">
          <a:latin typeface="Calibri"/>
          <a:ea typeface="Calibri"/>
          <a:cs typeface="Calibri"/>
          <a:sym typeface="Calibri"/>
        </a:defRPr>
      </a:lvl7pPr>
      <a:lvl8pPr algn="ctr" defTabSz="457509">
        <a:defRPr sz="4400">
          <a:latin typeface="Calibri"/>
          <a:ea typeface="Calibri"/>
          <a:cs typeface="Calibri"/>
          <a:sym typeface="Calibri"/>
        </a:defRPr>
      </a:lvl8pPr>
      <a:lvl9pPr algn="ctr" defTabSz="457509">
        <a:defRPr sz="4400">
          <a:latin typeface="Calibri"/>
          <a:ea typeface="Calibri"/>
          <a:cs typeface="Calibri"/>
          <a:sym typeface="Calibri"/>
        </a:defRPr>
      </a:lvl9pPr>
    </p:titleStyle>
    <p:bodyStyle>
      <a:lvl1pPr marL="343131" indent="-343131" defTabSz="457509">
        <a:spcBef>
          <a:spcPts val="702"/>
        </a:spcBef>
        <a:buSzPct val="100000"/>
        <a:buFont typeface="Arial"/>
        <a:buChar char="•"/>
        <a:defRPr sz="3200">
          <a:latin typeface="Calibri"/>
          <a:ea typeface="Calibri"/>
          <a:cs typeface="Calibri"/>
          <a:sym typeface="Calibri"/>
        </a:defRPr>
      </a:lvl1pPr>
      <a:lvl2pPr marL="779193" indent="-321686" defTabSz="457509">
        <a:spcBef>
          <a:spcPts val="702"/>
        </a:spcBef>
        <a:buSzPct val="100000"/>
        <a:buFont typeface="Arial"/>
        <a:buChar char="–"/>
        <a:defRPr sz="3200">
          <a:latin typeface="Calibri"/>
          <a:ea typeface="Calibri"/>
          <a:cs typeface="Calibri"/>
          <a:sym typeface="Calibri"/>
        </a:defRPr>
      </a:lvl2pPr>
      <a:lvl3pPr marL="1220023" indent="-305005" defTabSz="457509">
        <a:spcBef>
          <a:spcPts val="702"/>
        </a:spcBef>
        <a:buSzPct val="100000"/>
        <a:buFont typeface="Arial"/>
        <a:buChar char="•"/>
        <a:defRPr sz="3200">
          <a:latin typeface="Calibri"/>
          <a:ea typeface="Calibri"/>
          <a:cs typeface="Calibri"/>
          <a:sym typeface="Calibri"/>
        </a:defRPr>
      </a:lvl3pPr>
      <a:lvl4pPr marL="1730575" indent="-358049" defTabSz="457509">
        <a:spcBef>
          <a:spcPts val="702"/>
        </a:spcBef>
        <a:buSzPct val="100000"/>
        <a:buFont typeface="Arial"/>
        <a:buChar char="–"/>
        <a:defRPr sz="3200">
          <a:latin typeface="Calibri"/>
          <a:ea typeface="Calibri"/>
          <a:cs typeface="Calibri"/>
          <a:sym typeface="Calibri"/>
        </a:defRPr>
      </a:lvl4pPr>
      <a:lvl5pPr marL="2188084" indent="-358049" defTabSz="457509">
        <a:spcBef>
          <a:spcPts val="702"/>
        </a:spcBef>
        <a:buSzPct val="100000"/>
        <a:buFont typeface="Arial"/>
        <a:buChar char="»"/>
        <a:defRPr sz="3200">
          <a:latin typeface="Calibri"/>
          <a:ea typeface="Calibri"/>
          <a:cs typeface="Calibri"/>
          <a:sym typeface="Calibri"/>
        </a:defRPr>
      </a:lvl5pPr>
      <a:lvl6pPr marL="2645592" indent="-358049" defTabSz="457509">
        <a:spcBef>
          <a:spcPts val="702"/>
        </a:spcBef>
        <a:buSzPct val="100000"/>
        <a:buFont typeface="Arial"/>
        <a:buChar char="•"/>
        <a:defRPr sz="3200">
          <a:latin typeface="Calibri"/>
          <a:ea typeface="Calibri"/>
          <a:cs typeface="Calibri"/>
          <a:sym typeface="Calibri"/>
        </a:defRPr>
      </a:lvl6pPr>
      <a:lvl7pPr marL="3103101" indent="-358049" defTabSz="457509">
        <a:spcBef>
          <a:spcPts val="702"/>
        </a:spcBef>
        <a:buSzPct val="100000"/>
        <a:buFont typeface="Arial"/>
        <a:buChar char="•"/>
        <a:defRPr sz="3200">
          <a:latin typeface="Calibri"/>
          <a:ea typeface="Calibri"/>
          <a:cs typeface="Calibri"/>
          <a:sym typeface="Calibri"/>
        </a:defRPr>
      </a:lvl7pPr>
      <a:lvl8pPr marL="3560609" indent="-358049" defTabSz="457509">
        <a:spcBef>
          <a:spcPts val="702"/>
        </a:spcBef>
        <a:buSzPct val="100000"/>
        <a:buFont typeface="Arial"/>
        <a:buChar char="•"/>
        <a:defRPr sz="3200">
          <a:latin typeface="Calibri"/>
          <a:ea typeface="Calibri"/>
          <a:cs typeface="Calibri"/>
          <a:sym typeface="Calibri"/>
        </a:defRPr>
      </a:lvl8pPr>
      <a:lvl9pPr marL="4018117" indent="-358049" defTabSz="457509">
        <a:spcBef>
          <a:spcPts val="702"/>
        </a:spcBef>
        <a:buSzPct val="100000"/>
        <a:buFont typeface="Arial"/>
        <a:buChar char="•"/>
        <a:defRPr sz="3200">
          <a:latin typeface="Calibri"/>
          <a:ea typeface="Calibri"/>
          <a:cs typeface="Calibri"/>
          <a:sym typeface="Calibri"/>
        </a:defRPr>
      </a:lvl9pPr>
    </p:bodyStyle>
    <p:otherStyle>
      <a:lvl1pPr algn="r" defTabSz="457509">
        <a:defRPr sz="1200">
          <a:solidFill>
            <a:schemeClr val="tx1"/>
          </a:solidFill>
          <a:latin typeface="+mn-lt"/>
          <a:ea typeface="+mn-ea"/>
          <a:cs typeface="+mn-cs"/>
          <a:sym typeface="Calibri"/>
        </a:defRPr>
      </a:lvl1pPr>
      <a:lvl2pPr indent="457509" algn="r" defTabSz="457509">
        <a:defRPr sz="1200">
          <a:solidFill>
            <a:schemeClr val="tx1"/>
          </a:solidFill>
          <a:latin typeface="+mn-lt"/>
          <a:ea typeface="+mn-ea"/>
          <a:cs typeface="+mn-cs"/>
          <a:sym typeface="Calibri"/>
        </a:defRPr>
      </a:lvl2pPr>
      <a:lvl3pPr indent="915016" algn="r" defTabSz="457509">
        <a:defRPr sz="1200">
          <a:solidFill>
            <a:schemeClr val="tx1"/>
          </a:solidFill>
          <a:latin typeface="+mn-lt"/>
          <a:ea typeface="+mn-ea"/>
          <a:cs typeface="+mn-cs"/>
          <a:sym typeface="Calibri"/>
        </a:defRPr>
      </a:lvl3pPr>
      <a:lvl4pPr indent="1372526" algn="r" defTabSz="457509">
        <a:defRPr sz="1200">
          <a:solidFill>
            <a:schemeClr val="tx1"/>
          </a:solidFill>
          <a:latin typeface="+mn-lt"/>
          <a:ea typeface="+mn-ea"/>
          <a:cs typeface="+mn-cs"/>
          <a:sym typeface="Calibri"/>
        </a:defRPr>
      </a:lvl4pPr>
      <a:lvl5pPr indent="1830033" algn="r" defTabSz="457509">
        <a:defRPr sz="1200">
          <a:solidFill>
            <a:schemeClr val="tx1"/>
          </a:solidFill>
          <a:latin typeface="+mn-lt"/>
          <a:ea typeface="+mn-ea"/>
          <a:cs typeface="+mn-cs"/>
          <a:sym typeface="Calibri"/>
        </a:defRPr>
      </a:lvl5pPr>
      <a:lvl6pPr indent="2287541" algn="r" defTabSz="457509">
        <a:defRPr sz="1200">
          <a:solidFill>
            <a:schemeClr val="tx1"/>
          </a:solidFill>
          <a:latin typeface="+mn-lt"/>
          <a:ea typeface="+mn-ea"/>
          <a:cs typeface="+mn-cs"/>
          <a:sym typeface="Calibri"/>
        </a:defRPr>
      </a:lvl6pPr>
      <a:lvl7pPr indent="2745051" algn="r" defTabSz="457509">
        <a:defRPr sz="1200">
          <a:solidFill>
            <a:schemeClr val="tx1"/>
          </a:solidFill>
          <a:latin typeface="+mn-lt"/>
          <a:ea typeface="+mn-ea"/>
          <a:cs typeface="+mn-cs"/>
          <a:sym typeface="Calibri"/>
        </a:defRPr>
      </a:lvl7pPr>
      <a:lvl8pPr indent="3202558" algn="r" defTabSz="457509">
        <a:defRPr sz="1200">
          <a:solidFill>
            <a:schemeClr val="tx1"/>
          </a:solidFill>
          <a:latin typeface="+mn-lt"/>
          <a:ea typeface="+mn-ea"/>
          <a:cs typeface="+mn-cs"/>
          <a:sym typeface="Calibri"/>
        </a:defRPr>
      </a:lvl8pPr>
      <a:lvl9pPr indent="3660068" algn="r" defTabSz="457509">
        <a:defRPr sz="1200">
          <a:solidFill>
            <a:schemeClr val="tx1"/>
          </a:solidFill>
          <a:latin typeface="+mn-lt"/>
          <a:ea typeface="+mn-ea"/>
          <a:cs typeface="+mn-cs"/>
          <a:sym typeface="Calibri"/>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 xmlns:ma14="http://schemas.microsoft.com/office/mac/drawingml/2011/main" val="1"/>
            </a:ext>
          </a:extLst>
        </p:spPr>
        <p:txBody>
          <a:bodyPr lIns="45751" tIns="45751" rIns="45751" bIns="45751" anchor="ctr">
            <a:normAutofit/>
          </a:bodyPr>
          <a:lstStyle/>
          <a:p>
            <a:pPr lvl="0">
              <a:defRPr sz="1800"/>
            </a:pPr>
            <a:r>
              <a:rPr sz="4400"/>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 xmlns:ma14="http://schemas.microsoft.com/office/mac/drawingml/2011/main" val="1"/>
            </a:ext>
          </a:extLst>
        </p:spPr>
        <p:txBody>
          <a:bodyPr lIns="45751" tIns="45751" rIns="45751" bIns="45751">
            <a:normAutofit/>
          </a:bodyPr>
          <a:lstStyle/>
          <a:p>
            <a:pPr lvl="0">
              <a:defRPr sz="1800"/>
            </a:pPr>
            <a:r>
              <a:rPr sz="3200"/>
              <a:t>Click to edit Master text styles</a:t>
            </a:r>
          </a:p>
          <a:p>
            <a:pPr lvl="1">
              <a:defRPr sz="1800"/>
            </a:pPr>
            <a:r>
              <a:rPr sz="3200"/>
              <a:t>Second level</a:t>
            </a:r>
          </a:p>
          <a:p>
            <a:pPr lvl="2">
              <a:defRPr sz="1800"/>
            </a:pPr>
            <a:r>
              <a:rPr sz="3200"/>
              <a:t>Third level</a:t>
            </a:r>
          </a:p>
          <a:p>
            <a:pPr lvl="3">
              <a:defRPr sz="1800"/>
            </a:pPr>
            <a:r>
              <a:rPr sz="3200"/>
              <a:t>Fourth level</a:t>
            </a:r>
          </a:p>
          <a:p>
            <a:pPr lvl="4">
              <a:defRPr sz="1800"/>
            </a:pPr>
            <a:r>
              <a:rPr sz="3200"/>
              <a:t>Fifth level</a:t>
            </a:r>
          </a:p>
        </p:txBody>
      </p:sp>
      <p:sp>
        <p:nvSpPr>
          <p:cNvPr id="4" name="Shape 4"/>
          <p:cNvSpPr>
            <a:spLocks noGrp="1"/>
          </p:cNvSpPr>
          <p:nvPr>
            <p:ph type="sldNum" sz="quarter" idx="2"/>
          </p:nvPr>
        </p:nvSpPr>
        <p:spPr>
          <a:xfrm>
            <a:off x="6558069" y="6404875"/>
            <a:ext cx="2135187" cy="279066"/>
          </a:xfrm>
          <a:prstGeom prst="rect">
            <a:avLst/>
          </a:prstGeom>
          <a:ln w="12700">
            <a:miter lim="400000"/>
          </a:ln>
        </p:spPr>
        <p:txBody>
          <a:bodyPr lIns="45751" tIns="45751" rIns="45751" bIns="45751" anchor="ctr">
            <a:spAutoFit/>
          </a:bodyPr>
          <a:lstStyle>
            <a:lvl1pPr algn="r">
              <a:defRPr sz="1200">
                <a:solidFill>
                  <a:srgbClr val="888888"/>
                </a:solidFill>
              </a:defRPr>
            </a:lvl1pPr>
          </a:lstStyle>
          <a:p>
            <a:pPr defTabSz="457509"/>
            <a:fld id="{86CB4B4D-7CA3-9044-876B-883B54F8677D}" type="slidenum">
              <a:rPr kern="0">
                <a:latin typeface="Calibri"/>
                <a:sym typeface="Calibri"/>
              </a:rPr>
              <a:pPr defTabSz="457509"/>
              <a:t>‹#›</a:t>
            </a:fld>
            <a:endParaRPr kern="0">
              <a:latin typeface="Calibri"/>
              <a:sym typeface="Calibri"/>
            </a:endParaRPr>
          </a:p>
        </p:txBody>
      </p:sp>
    </p:spTree>
    <p:extLst>
      <p:ext uri="{BB962C8B-B14F-4D97-AF65-F5344CB8AC3E}">
        <p14:creationId xmlns:p14="http://schemas.microsoft.com/office/powerpoint/2010/main" val="1832687253"/>
      </p:ext>
    </p:extLst>
  </p:cSld>
  <p:clrMap bg1="lt1" tx1="dk1" bg2="lt2" tx2="dk2" accent1="accent1" accent2="accent2" accent3="accent3" accent4="accent4" accent5="accent5" accent6="accent6" hlink="hlink" folHlink="folHlink"/>
  <p:sldLayoutIdLst>
    <p:sldLayoutId id="2147483697" r:id="rId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457509">
        <a:defRPr sz="4400">
          <a:latin typeface="Calibri"/>
          <a:ea typeface="Calibri"/>
          <a:cs typeface="Calibri"/>
          <a:sym typeface="Calibri"/>
        </a:defRPr>
      </a:lvl1pPr>
      <a:lvl2pPr algn="ctr" defTabSz="457509">
        <a:defRPr sz="4400">
          <a:latin typeface="Calibri"/>
          <a:ea typeface="Calibri"/>
          <a:cs typeface="Calibri"/>
          <a:sym typeface="Calibri"/>
        </a:defRPr>
      </a:lvl2pPr>
      <a:lvl3pPr algn="ctr" defTabSz="457509">
        <a:defRPr sz="4400">
          <a:latin typeface="Calibri"/>
          <a:ea typeface="Calibri"/>
          <a:cs typeface="Calibri"/>
          <a:sym typeface="Calibri"/>
        </a:defRPr>
      </a:lvl3pPr>
      <a:lvl4pPr algn="ctr" defTabSz="457509">
        <a:defRPr sz="4400">
          <a:latin typeface="Calibri"/>
          <a:ea typeface="Calibri"/>
          <a:cs typeface="Calibri"/>
          <a:sym typeface="Calibri"/>
        </a:defRPr>
      </a:lvl4pPr>
      <a:lvl5pPr algn="ctr" defTabSz="457509">
        <a:defRPr sz="4400">
          <a:latin typeface="Calibri"/>
          <a:ea typeface="Calibri"/>
          <a:cs typeface="Calibri"/>
          <a:sym typeface="Calibri"/>
        </a:defRPr>
      </a:lvl5pPr>
      <a:lvl6pPr algn="ctr" defTabSz="457509">
        <a:defRPr sz="4400">
          <a:latin typeface="Calibri"/>
          <a:ea typeface="Calibri"/>
          <a:cs typeface="Calibri"/>
          <a:sym typeface="Calibri"/>
        </a:defRPr>
      </a:lvl6pPr>
      <a:lvl7pPr algn="ctr" defTabSz="457509">
        <a:defRPr sz="4400">
          <a:latin typeface="Calibri"/>
          <a:ea typeface="Calibri"/>
          <a:cs typeface="Calibri"/>
          <a:sym typeface="Calibri"/>
        </a:defRPr>
      </a:lvl7pPr>
      <a:lvl8pPr algn="ctr" defTabSz="457509">
        <a:defRPr sz="4400">
          <a:latin typeface="Calibri"/>
          <a:ea typeface="Calibri"/>
          <a:cs typeface="Calibri"/>
          <a:sym typeface="Calibri"/>
        </a:defRPr>
      </a:lvl8pPr>
      <a:lvl9pPr algn="ctr" defTabSz="457509">
        <a:defRPr sz="4400">
          <a:latin typeface="Calibri"/>
          <a:ea typeface="Calibri"/>
          <a:cs typeface="Calibri"/>
          <a:sym typeface="Calibri"/>
        </a:defRPr>
      </a:lvl9pPr>
    </p:titleStyle>
    <p:bodyStyle>
      <a:lvl1pPr marL="343131" indent="-343131" defTabSz="457509">
        <a:spcBef>
          <a:spcPts val="702"/>
        </a:spcBef>
        <a:buSzPct val="100000"/>
        <a:buFont typeface="Arial"/>
        <a:buChar char="•"/>
        <a:defRPr sz="3200">
          <a:latin typeface="Calibri"/>
          <a:ea typeface="Calibri"/>
          <a:cs typeface="Calibri"/>
          <a:sym typeface="Calibri"/>
        </a:defRPr>
      </a:lvl1pPr>
      <a:lvl2pPr marL="779193" indent="-321686" defTabSz="457509">
        <a:spcBef>
          <a:spcPts val="702"/>
        </a:spcBef>
        <a:buSzPct val="100000"/>
        <a:buFont typeface="Arial"/>
        <a:buChar char="–"/>
        <a:defRPr sz="3200">
          <a:latin typeface="Calibri"/>
          <a:ea typeface="Calibri"/>
          <a:cs typeface="Calibri"/>
          <a:sym typeface="Calibri"/>
        </a:defRPr>
      </a:lvl2pPr>
      <a:lvl3pPr marL="1220023" indent="-305005" defTabSz="457509">
        <a:spcBef>
          <a:spcPts val="702"/>
        </a:spcBef>
        <a:buSzPct val="100000"/>
        <a:buFont typeface="Arial"/>
        <a:buChar char="•"/>
        <a:defRPr sz="3200">
          <a:latin typeface="Calibri"/>
          <a:ea typeface="Calibri"/>
          <a:cs typeface="Calibri"/>
          <a:sym typeface="Calibri"/>
        </a:defRPr>
      </a:lvl3pPr>
      <a:lvl4pPr marL="1730575" indent="-358049" defTabSz="457509">
        <a:spcBef>
          <a:spcPts val="702"/>
        </a:spcBef>
        <a:buSzPct val="100000"/>
        <a:buFont typeface="Arial"/>
        <a:buChar char="–"/>
        <a:defRPr sz="3200">
          <a:latin typeface="Calibri"/>
          <a:ea typeface="Calibri"/>
          <a:cs typeface="Calibri"/>
          <a:sym typeface="Calibri"/>
        </a:defRPr>
      </a:lvl4pPr>
      <a:lvl5pPr marL="2188084" indent="-358049" defTabSz="457509">
        <a:spcBef>
          <a:spcPts val="702"/>
        </a:spcBef>
        <a:buSzPct val="100000"/>
        <a:buFont typeface="Arial"/>
        <a:buChar char="»"/>
        <a:defRPr sz="3200">
          <a:latin typeface="Calibri"/>
          <a:ea typeface="Calibri"/>
          <a:cs typeface="Calibri"/>
          <a:sym typeface="Calibri"/>
        </a:defRPr>
      </a:lvl5pPr>
      <a:lvl6pPr marL="2645592" indent="-358049" defTabSz="457509">
        <a:spcBef>
          <a:spcPts val="702"/>
        </a:spcBef>
        <a:buSzPct val="100000"/>
        <a:buFont typeface="Arial"/>
        <a:buChar char="•"/>
        <a:defRPr sz="3200">
          <a:latin typeface="Calibri"/>
          <a:ea typeface="Calibri"/>
          <a:cs typeface="Calibri"/>
          <a:sym typeface="Calibri"/>
        </a:defRPr>
      </a:lvl6pPr>
      <a:lvl7pPr marL="3103101" indent="-358049" defTabSz="457509">
        <a:spcBef>
          <a:spcPts val="702"/>
        </a:spcBef>
        <a:buSzPct val="100000"/>
        <a:buFont typeface="Arial"/>
        <a:buChar char="•"/>
        <a:defRPr sz="3200">
          <a:latin typeface="Calibri"/>
          <a:ea typeface="Calibri"/>
          <a:cs typeface="Calibri"/>
          <a:sym typeface="Calibri"/>
        </a:defRPr>
      </a:lvl7pPr>
      <a:lvl8pPr marL="3560609" indent="-358049" defTabSz="457509">
        <a:spcBef>
          <a:spcPts val="702"/>
        </a:spcBef>
        <a:buSzPct val="100000"/>
        <a:buFont typeface="Arial"/>
        <a:buChar char="•"/>
        <a:defRPr sz="3200">
          <a:latin typeface="Calibri"/>
          <a:ea typeface="Calibri"/>
          <a:cs typeface="Calibri"/>
          <a:sym typeface="Calibri"/>
        </a:defRPr>
      </a:lvl8pPr>
      <a:lvl9pPr marL="4018117" indent="-358049" defTabSz="457509">
        <a:spcBef>
          <a:spcPts val="702"/>
        </a:spcBef>
        <a:buSzPct val="100000"/>
        <a:buFont typeface="Arial"/>
        <a:buChar char="•"/>
        <a:defRPr sz="3200">
          <a:latin typeface="Calibri"/>
          <a:ea typeface="Calibri"/>
          <a:cs typeface="Calibri"/>
          <a:sym typeface="Calibri"/>
        </a:defRPr>
      </a:lvl9pPr>
    </p:bodyStyle>
    <p:otherStyle>
      <a:lvl1pPr algn="r" defTabSz="457509">
        <a:defRPr sz="1200">
          <a:solidFill>
            <a:schemeClr val="tx1"/>
          </a:solidFill>
          <a:latin typeface="+mn-lt"/>
          <a:ea typeface="+mn-ea"/>
          <a:cs typeface="+mn-cs"/>
          <a:sym typeface="Calibri"/>
        </a:defRPr>
      </a:lvl1pPr>
      <a:lvl2pPr indent="457509" algn="r" defTabSz="457509">
        <a:defRPr sz="1200">
          <a:solidFill>
            <a:schemeClr val="tx1"/>
          </a:solidFill>
          <a:latin typeface="+mn-lt"/>
          <a:ea typeface="+mn-ea"/>
          <a:cs typeface="+mn-cs"/>
          <a:sym typeface="Calibri"/>
        </a:defRPr>
      </a:lvl2pPr>
      <a:lvl3pPr indent="915016" algn="r" defTabSz="457509">
        <a:defRPr sz="1200">
          <a:solidFill>
            <a:schemeClr val="tx1"/>
          </a:solidFill>
          <a:latin typeface="+mn-lt"/>
          <a:ea typeface="+mn-ea"/>
          <a:cs typeface="+mn-cs"/>
          <a:sym typeface="Calibri"/>
        </a:defRPr>
      </a:lvl3pPr>
      <a:lvl4pPr indent="1372526" algn="r" defTabSz="457509">
        <a:defRPr sz="1200">
          <a:solidFill>
            <a:schemeClr val="tx1"/>
          </a:solidFill>
          <a:latin typeface="+mn-lt"/>
          <a:ea typeface="+mn-ea"/>
          <a:cs typeface="+mn-cs"/>
          <a:sym typeface="Calibri"/>
        </a:defRPr>
      </a:lvl4pPr>
      <a:lvl5pPr indent="1830033" algn="r" defTabSz="457509">
        <a:defRPr sz="1200">
          <a:solidFill>
            <a:schemeClr val="tx1"/>
          </a:solidFill>
          <a:latin typeface="+mn-lt"/>
          <a:ea typeface="+mn-ea"/>
          <a:cs typeface="+mn-cs"/>
          <a:sym typeface="Calibri"/>
        </a:defRPr>
      </a:lvl5pPr>
      <a:lvl6pPr indent="2287541" algn="r" defTabSz="457509">
        <a:defRPr sz="1200">
          <a:solidFill>
            <a:schemeClr val="tx1"/>
          </a:solidFill>
          <a:latin typeface="+mn-lt"/>
          <a:ea typeface="+mn-ea"/>
          <a:cs typeface="+mn-cs"/>
          <a:sym typeface="Calibri"/>
        </a:defRPr>
      </a:lvl6pPr>
      <a:lvl7pPr indent="2745051" algn="r" defTabSz="457509">
        <a:defRPr sz="1200">
          <a:solidFill>
            <a:schemeClr val="tx1"/>
          </a:solidFill>
          <a:latin typeface="+mn-lt"/>
          <a:ea typeface="+mn-ea"/>
          <a:cs typeface="+mn-cs"/>
          <a:sym typeface="Calibri"/>
        </a:defRPr>
      </a:lvl7pPr>
      <a:lvl8pPr indent="3202558" algn="r" defTabSz="457509">
        <a:defRPr sz="1200">
          <a:solidFill>
            <a:schemeClr val="tx1"/>
          </a:solidFill>
          <a:latin typeface="+mn-lt"/>
          <a:ea typeface="+mn-ea"/>
          <a:cs typeface="+mn-cs"/>
          <a:sym typeface="Calibri"/>
        </a:defRPr>
      </a:lvl8pPr>
      <a:lvl9pPr indent="3660068" algn="r" defTabSz="457509">
        <a:defRPr sz="1200">
          <a:solidFill>
            <a:schemeClr val="tx1"/>
          </a:solidFill>
          <a:latin typeface="+mn-lt"/>
          <a:ea typeface="+mn-ea"/>
          <a:cs typeface="+mn-cs"/>
          <a:sym typeface="Calibri"/>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 xmlns:ma14="http://schemas.microsoft.com/office/mac/drawingml/2011/main" val="1"/>
            </a:ext>
          </a:extLst>
        </p:spPr>
        <p:txBody>
          <a:bodyPr lIns="45751" tIns="45751" rIns="45751" bIns="45751" anchor="ctr">
            <a:normAutofit/>
          </a:bodyPr>
          <a:lstStyle/>
          <a:p>
            <a:pPr lvl="0">
              <a:defRPr sz="1800"/>
            </a:pPr>
            <a:r>
              <a:rPr sz="4400"/>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 xmlns:ma14="http://schemas.microsoft.com/office/mac/drawingml/2011/main" val="1"/>
            </a:ext>
          </a:extLst>
        </p:spPr>
        <p:txBody>
          <a:bodyPr lIns="45751" tIns="45751" rIns="45751" bIns="45751">
            <a:normAutofit/>
          </a:bodyPr>
          <a:lstStyle/>
          <a:p>
            <a:pPr lvl="0">
              <a:defRPr sz="1800"/>
            </a:pPr>
            <a:r>
              <a:rPr sz="3200"/>
              <a:t>Click to edit Master text styles</a:t>
            </a:r>
          </a:p>
          <a:p>
            <a:pPr lvl="1">
              <a:defRPr sz="1800"/>
            </a:pPr>
            <a:r>
              <a:rPr sz="3200"/>
              <a:t>Second level</a:t>
            </a:r>
          </a:p>
          <a:p>
            <a:pPr lvl="2">
              <a:defRPr sz="1800"/>
            </a:pPr>
            <a:r>
              <a:rPr sz="3200"/>
              <a:t>Third level</a:t>
            </a:r>
          </a:p>
          <a:p>
            <a:pPr lvl="3">
              <a:defRPr sz="1800"/>
            </a:pPr>
            <a:r>
              <a:rPr sz="3200"/>
              <a:t>Fourth level</a:t>
            </a:r>
          </a:p>
          <a:p>
            <a:pPr lvl="4">
              <a:defRPr sz="1800"/>
            </a:pPr>
            <a:r>
              <a:rPr sz="3200"/>
              <a:t>Fifth level</a:t>
            </a:r>
          </a:p>
        </p:txBody>
      </p:sp>
      <p:sp>
        <p:nvSpPr>
          <p:cNvPr id="4" name="Shape 4"/>
          <p:cNvSpPr>
            <a:spLocks noGrp="1"/>
          </p:cNvSpPr>
          <p:nvPr>
            <p:ph type="sldNum" sz="quarter" idx="2"/>
          </p:nvPr>
        </p:nvSpPr>
        <p:spPr>
          <a:xfrm>
            <a:off x="6558069" y="6404875"/>
            <a:ext cx="2135187" cy="279066"/>
          </a:xfrm>
          <a:prstGeom prst="rect">
            <a:avLst/>
          </a:prstGeom>
          <a:ln w="12700">
            <a:miter lim="400000"/>
          </a:ln>
        </p:spPr>
        <p:txBody>
          <a:bodyPr lIns="45751" tIns="45751" rIns="45751" bIns="45751" anchor="ctr">
            <a:spAutoFit/>
          </a:bodyPr>
          <a:lstStyle>
            <a:lvl1pPr algn="r">
              <a:defRPr sz="1200">
                <a:solidFill>
                  <a:srgbClr val="888888"/>
                </a:solidFill>
              </a:defRPr>
            </a:lvl1pPr>
          </a:lstStyle>
          <a:p>
            <a:pPr defTabSz="457509"/>
            <a:fld id="{86CB4B4D-7CA3-9044-876B-883B54F8677D}" type="slidenum">
              <a:rPr kern="0">
                <a:latin typeface="Calibri"/>
                <a:sym typeface="Calibri"/>
              </a:rPr>
              <a:pPr defTabSz="457509"/>
              <a:t>‹#›</a:t>
            </a:fld>
            <a:endParaRPr kern="0">
              <a:latin typeface="Calibri"/>
              <a:sym typeface="Calibri"/>
            </a:endParaRPr>
          </a:p>
        </p:txBody>
      </p:sp>
    </p:spTree>
    <p:extLst>
      <p:ext uri="{BB962C8B-B14F-4D97-AF65-F5344CB8AC3E}">
        <p14:creationId xmlns:p14="http://schemas.microsoft.com/office/powerpoint/2010/main" val="1684145012"/>
      </p:ext>
    </p:extLst>
  </p:cSld>
  <p:clrMap bg1="lt1" tx1="dk1" bg2="lt2" tx2="dk2" accent1="accent1" accent2="accent2" accent3="accent3" accent4="accent4" accent5="accent5" accent6="accent6" hlink="hlink" folHlink="folHlink"/>
  <p:sldLayoutIdLst>
    <p:sldLayoutId id="2147483699" r:id="rId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457509">
        <a:defRPr sz="4400">
          <a:latin typeface="Calibri"/>
          <a:ea typeface="Calibri"/>
          <a:cs typeface="Calibri"/>
          <a:sym typeface="Calibri"/>
        </a:defRPr>
      </a:lvl1pPr>
      <a:lvl2pPr algn="ctr" defTabSz="457509">
        <a:defRPr sz="4400">
          <a:latin typeface="Calibri"/>
          <a:ea typeface="Calibri"/>
          <a:cs typeface="Calibri"/>
          <a:sym typeface="Calibri"/>
        </a:defRPr>
      </a:lvl2pPr>
      <a:lvl3pPr algn="ctr" defTabSz="457509">
        <a:defRPr sz="4400">
          <a:latin typeface="Calibri"/>
          <a:ea typeface="Calibri"/>
          <a:cs typeface="Calibri"/>
          <a:sym typeface="Calibri"/>
        </a:defRPr>
      </a:lvl3pPr>
      <a:lvl4pPr algn="ctr" defTabSz="457509">
        <a:defRPr sz="4400">
          <a:latin typeface="Calibri"/>
          <a:ea typeface="Calibri"/>
          <a:cs typeface="Calibri"/>
          <a:sym typeface="Calibri"/>
        </a:defRPr>
      </a:lvl4pPr>
      <a:lvl5pPr algn="ctr" defTabSz="457509">
        <a:defRPr sz="4400">
          <a:latin typeface="Calibri"/>
          <a:ea typeface="Calibri"/>
          <a:cs typeface="Calibri"/>
          <a:sym typeface="Calibri"/>
        </a:defRPr>
      </a:lvl5pPr>
      <a:lvl6pPr algn="ctr" defTabSz="457509">
        <a:defRPr sz="4400">
          <a:latin typeface="Calibri"/>
          <a:ea typeface="Calibri"/>
          <a:cs typeface="Calibri"/>
          <a:sym typeface="Calibri"/>
        </a:defRPr>
      </a:lvl6pPr>
      <a:lvl7pPr algn="ctr" defTabSz="457509">
        <a:defRPr sz="4400">
          <a:latin typeface="Calibri"/>
          <a:ea typeface="Calibri"/>
          <a:cs typeface="Calibri"/>
          <a:sym typeface="Calibri"/>
        </a:defRPr>
      </a:lvl7pPr>
      <a:lvl8pPr algn="ctr" defTabSz="457509">
        <a:defRPr sz="4400">
          <a:latin typeface="Calibri"/>
          <a:ea typeface="Calibri"/>
          <a:cs typeface="Calibri"/>
          <a:sym typeface="Calibri"/>
        </a:defRPr>
      </a:lvl8pPr>
      <a:lvl9pPr algn="ctr" defTabSz="457509">
        <a:defRPr sz="4400">
          <a:latin typeface="Calibri"/>
          <a:ea typeface="Calibri"/>
          <a:cs typeface="Calibri"/>
          <a:sym typeface="Calibri"/>
        </a:defRPr>
      </a:lvl9pPr>
    </p:titleStyle>
    <p:bodyStyle>
      <a:lvl1pPr marL="343131" indent="-343131" defTabSz="457509">
        <a:spcBef>
          <a:spcPts val="702"/>
        </a:spcBef>
        <a:buSzPct val="100000"/>
        <a:buFont typeface="Arial"/>
        <a:buChar char="•"/>
        <a:defRPr sz="3200">
          <a:latin typeface="Calibri"/>
          <a:ea typeface="Calibri"/>
          <a:cs typeface="Calibri"/>
          <a:sym typeface="Calibri"/>
        </a:defRPr>
      </a:lvl1pPr>
      <a:lvl2pPr marL="779193" indent="-321686" defTabSz="457509">
        <a:spcBef>
          <a:spcPts val="702"/>
        </a:spcBef>
        <a:buSzPct val="100000"/>
        <a:buFont typeface="Arial"/>
        <a:buChar char="–"/>
        <a:defRPr sz="3200">
          <a:latin typeface="Calibri"/>
          <a:ea typeface="Calibri"/>
          <a:cs typeface="Calibri"/>
          <a:sym typeface="Calibri"/>
        </a:defRPr>
      </a:lvl2pPr>
      <a:lvl3pPr marL="1220023" indent="-305005" defTabSz="457509">
        <a:spcBef>
          <a:spcPts val="702"/>
        </a:spcBef>
        <a:buSzPct val="100000"/>
        <a:buFont typeface="Arial"/>
        <a:buChar char="•"/>
        <a:defRPr sz="3200">
          <a:latin typeface="Calibri"/>
          <a:ea typeface="Calibri"/>
          <a:cs typeface="Calibri"/>
          <a:sym typeface="Calibri"/>
        </a:defRPr>
      </a:lvl3pPr>
      <a:lvl4pPr marL="1730575" indent="-358049" defTabSz="457509">
        <a:spcBef>
          <a:spcPts val="702"/>
        </a:spcBef>
        <a:buSzPct val="100000"/>
        <a:buFont typeface="Arial"/>
        <a:buChar char="–"/>
        <a:defRPr sz="3200">
          <a:latin typeface="Calibri"/>
          <a:ea typeface="Calibri"/>
          <a:cs typeface="Calibri"/>
          <a:sym typeface="Calibri"/>
        </a:defRPr>
      </a:lvl4pPr>
      <a:lvl5pPr marL="2188084" indent="-358049" defTabSz="457509">
        <a:spcBef>
          <a:spcPts val="702"/>
        </a:spcBef>
        <a:buSzPct val="100000"/>
        <a:buFont typeface="Arial"/>
        <a:buChar char="»"/>
        <a:defRPr sz="3200">
          <a:latin typeface="Calibri"/>
          <a:ea typeface="Calibri"/>
          <a:cs typeface="Calibri"/>
          <a:sym typeface="Calibri"/>
        </a:defRPr>
      </a:lvl5pPr>
      <a:lvl6pPr marL="2645592" indent="-358049" defTabSz="457509">
        <a:spcBef>
          <a:spcPts val="702"/>
        </a:spcBef>
        <a:buSzPct val="100000"/>
        <a:buFont typeface="Arial"/>
        <a:buChar char="•"/>
        <a:defRPr sz="3200">
          <a:latin typeface="Calibri"/>
          <a:ea typeface="Calibri"/>
          <a:cs typeface="Calibri"/>
          <a:sym typeface="Calibri"/>
        </a:defRPr>
      </a:lvl6pPr>
      <a:lvl7pPr marL="3103101" indent="-358049" defTabSz="457509">
        <a:spcBef>
          <a:spcPts val="702"/>
        </a:spcBef>
        <a:buSzPct val="100000"/>
        <a:buFont typeface="Arial"/>
        <a:buChar char="•"/>
        <a:defRPr sz="3200">
          <a:latin typeface="Calibri"/>
          <a:ea typeface="Calibri"/>
          <a:cs typeface="Calibri"/>
          <a:sym typeface="Calibri"/>
        </a:defRPr>
      </a:lvl7pPr>
      <a:lvl8pPr marL="3560609" indent="-358049" defTabSz="457509">
        <a:spcBef>
          <a:spcPts val="702"/>
        </a:spcBef>
        <a:buSzPct val="100000"/>
        <a:buFont typeface="Arial"/>
        <a:buChar char="•"/>
        <a:defRPr sz="3200">
          <a:latin typeface="Calibri"/>
          <a:ea typeface="Calibri"/>
          <a:cs typeface="Calibri"/>
          <a:sym typeface="Calibri"/>
        </a:defRPr>
      </a:lvl8pPr>
      <a:lvl9pPr marL="4018117" indent="-358049" defTabSz="457509">
        <a:spcBef>
          <a:spcPts val="702"/>
        </a:spcBef>
        <a:buSzPct val="100000"/>
        <a:buFont typeface="Arial"/>
        <a:buChar char="•"/>
        <a:defRPr sz="3200">
          <a:latin typeface="Calibri"/>
          <a:ea typeface="Calibri"/>
          <a:cs typeface="Calibri"/>
          <a:sym typeface="Calibri"/>
        </a:defRPr>
      </a:lvl9pPr>
    </p:bodyStyle>
    <p:otherStyle>
      <a:lvl1pPr algn="r" defTabSz="457509">
        <a:defRPr sz="1200">
          <a:solidFill>
            <a:schemeClr val="tx1"/>
          </a:solidFill>
          <a:latin typeface="+mn-lt"/>
          <a:ea typeface="+mn-ea"/>
          <a:cs typeface="+mn-cs"/>
          <a:sym typeface="Calibri"/>
        </a:defRPr>
      </a:lvl1pPr>
      <a:lvl2pPr indent="457509" algn="r" defTabSz="457509">
        <a:defRPr sz="1200">
          <a:solidFill>
            <a:schemeClr val="tx1"/>
          </a:solidFill>
          <a:latin typeface="+mn-lt"/>
          <a:ea typeface="+mn-ea"/>
          <a:cs typeface="+mn-cs"/>
          <a:sym typeface="Calibri"/>
        </a:defRPr>
      </a:lvl2pPr>
      <a:lvl3pPr indent="915016" algn="r" defTabSz="457509">
        <a:defRPr sz="1200">
          <a:solidFill>
            <a:schemeClr val="tx1"/>
          </a:solidFill>
          <a:latin typeface="+mn-lt"/>
          <a:ea typeface="+mn-ea"/>
          <a:cs typeface="+mn-cs"/>
          <a:sym typeface="Calibri"/>
        </a:defRPr>
      </a:lvl3pPr>
      <a:lvl4pPr indent="1372526" algn="r" defTabSz="457509">
        <a:defRPr sz="1200">
          <a:solidFill>
            <a:schemeClr val="tx1"/>
          </a:solidFill>
          <a:latin typeface="+mn-lt"/>
          <a:ea typeface="+mn-ea"/>
          <a:cs typeface="+mn-cs"/>
          <a:sym typeface="Calibri"/>
        </a:defRPr>
      </a:lvl4pPr>
      <a:lvl5pPr indent="1830033" algn="r" defTabSz="457509">
        <a:defRPr sz="1200">
          <a:solidFill>
            <a:schemeClr val="tx1"/>
          </a:solidFill>
          <a:latin typeface="+mn-lt"/>
          <a:ea typeface="+mn-ea"/>
          <a:cs typeface="+mn-cs"/>
          <a:sym typeface="Calibri"/>
        </a:defRPr>
      </a:lvl5pPr>
      <a:lvl6pPr indent="2287541" algn="r" defTabSz="457509">
        <a:defRPr sz="1200">
          <a:solidFill>
            <a:schemeClr val="tx1"/>
          </a:solidFill>
          <a:latin typeface="+mn-lt"/>
          <a:ea typeface="+mn-ea"/>
          <a:cs typeface="+mn-cs"/>
          <a:sym typeface="Calibri"/>
        </a:defRPr>
      </a:lvl6pPr>
      <a:lvl7pPr indent="2745051" algn="r" defTabSz="457509">
        <a:defRPr sz="1200">
          <a:solidFill>
            <a:schemeClr val="tx1"/>
          </a:solidFill>
          <a:latin typeface="+mn-lt"/>
          <a:ea typeface="+mn-ea"/>
          <a:cs typeface="+mn-cs"/>
          <a:sym typeface="Calibri"/>
        </a:defRPr>
      </a:lvl7pPr>
      <a:lvl8pPr indent="3202558" algn="r" defTabSz="457509">
        <a:defRPr sz="1200">
          <a:solidFill>
            <a:schemeClr val="tx1"/>
          </a:solidFill>
          <a:latin typeface="+mn-lt"/>
          <a:ea typeface="+mn-ea"/>
          <a:cs typeface="+mn-cs"/>
          <a:sym typeface="Calibri"/>
        </a:defRPr>
      </a:lvl8pPr>
      <a:lvl9pPr indent="3660068" algn="r" defTabSz="457509">
        <a:defRPr sz="1200">
          <a:solidFill>
            <a:schemeClr val="tx1"/>
          </a:solidFill>
          <a:latin typeface="+mn-lt"/>
          <a:ea typeface="+mn-ea"/>
          <a:cs typeface="+mn-cs"/>
          <a:sym typeface="Calibri"/>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 xmlns:ma14="http://schemas.microsoft.com/office/mac/drawingml/2011/main" val="1"/>
            </a:ext>
          </a:extLst>
        </p:spPr>
        <p:txBody>
          <a:bodyPr lIns="45751" tIns="45751" rIns="45751" bIns="45751" anchor="ctr">
            <a:normAutofit/>
          </a:bodyPr>
          <a:lstStyle/>
          <a:p>
            <a:pPr lvl="0">
              <a:defRPr sz="1800"/>
            </a:pPr>
            <a:r>
              <a:rPr sz="4400"/>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 xmlns:ma14="http://schemas.microsoft.com/office/mac/drawingml/2011/main" val="1"/>
            </a:ext>
          </a:extLst>
        </p:spPr>
        <p:txBody>
          <a:bodyPr lIns="45751" tIns="45751" rIns="45751" bIns="45751">
            <a:normAutofit/>
          </a:bodyPr>
          <a:lstStyle/>
          <a:p>
            <a:pPr lvl="0">
              <a:defRPr sz="1800"/>
            </a:pPr>
            <a:r>
              <a:rPr sz="3200"/>
              <a:t>Click to edit Master text styles</a:t>
            </a:r>
          </a:p>
          <a:p>
            <a:pPr lvl="1">
              <a:defRPr sz="1800"/>
            </a:pPr>
            <a:r>
              <a:rPr sz="3200"/>
              <a:t>Second level</a:t>
            </a:r>
          </a:p>
          <a:p>
            <a:pPr lvl="2">
              <a:defRPr sz="1800"/>
            </a:pPr>
            <a:r>
              <a:rPr sz="3200"/>
              <a:t>Third level</a:t>
            </a:r>
          </a:p>
          <a:p>
            <a:pPr lvl="3">
              <a:defRPr sz="1800"/>
            </a:pPr>
            <a:r>
              <a:rPr sz="3200"/>
              <a:t>Fourth level</a:t>
            </a:r>
          </a:p>
          <a:p>
            <a:pPr lvl="4">
              <a:defRPr sz="1800"/>
            </a:pPr>
            <a:r>
              <a:rPr sz="3200"/>
              <a:t>Fifth level</a:t>
            </a:r>
          </a:p>
        </p:txBody>
      </p:sp>
      <p:sp>
        <p:nvSpPr>
          <p:cNvPr id="4" name="Shape 4"/>
          <p:cNvSpPr>
            <a:spLocks noGrp="1"/>
          </p:cNvSpPr>
          <p:nvPr>
            <p:ph type="sldNum" sz="quarter" idx="2"/>
          </p:nvPr>
        </p:nvSpPr>
        <p:spPr>
          <a:xfrm>
            <a:off x="6558069" y="6404875"/>
            <a:ext cx="2135187" cy="279066"/>
          </a:xfrm>
          <a:prstGeom prst="rect">
            <a:avLst/>
          </a:prstGeom>
          <a:ln w="12700">
            <a:miter lim="400000"/>
          </a:ln>
        </p:spPr>
        <p:txBody>
          <a:bodyPr lIns="45751" tIns="45751" rIns="45751" bIns="45751" anchor="ctr">
            <a:spAutoFit/>
          </a:bodyPr>
          <a:lstStyle>
            <a:lvl1pPr algn="r">
              <a:defRPr sz="1200">
                <a:solidFill>
                  <a:srgbClr val="888888"/>
                </a:solidFill>
              </a:defRPr>
            </a:lvl1pPr>
          </a:lstStyle>
          <a:p>
            <a:pPr defTabSz="457509"/>
            <a:fld id="{86CB4B4D-7CA3-9044-876B-883B54F8677D}" type="slidenum">
              <a:rPr kern="0">
                <a:latin typeface="Calibri"/>
                <a:sym typeface="Calibri"/>
              </a:rPr>
              <a:pPr defTabSz="457509"/>
              <a:t>‹#›</a:t>
            </a:fld>
            <a:endParaRPr kern="0">
              <a:latin typeface="Calibri"/>
              <a:sym typeface="Calibri"/>
            </a:endParaRPr>
          </a:p>
        </p:txBody>
      </p:sp>
    </p:spTree>
    <p:extLst>
      <p:ext uri="{BB962C8B-B14F-4D97-AF65-F5344CB8AC3E}">
        <p14:creationId xmlns:p14="http://schemas.microsoft.com/office/powerpoint/2010/main" val="2307612199"/>
      </p:ext>
    </p:extLst>
  </p:cSld>
  <p:clrMap bg1="lt1" tx1="dk1" bg2="lt2" tx2="dk2" accent1="accent1" accent2="accent2" accent3="accent3" accent4="accent4" accent5="accent5" accent6="accent6" hlink="hlink" folHlink="folHlink"/>
  <p:sldLayoutIdLst>
    <p:sldLayoutId id="2147483701" r:id="rId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457509">
        <a:defRPr sz="4400">
          <a:latin typeface="Calibri"/>
          <a:ea typeface="Calibri"/>
          <a:cs typeface="Calibri"/>
          <a:sym typeface="Calibri"/>
        </a:defRPr>
      </a:lvl1pPr>
      <a:lvl2pPr algn="ctr" defTabSz="457509">
        <a:defRPr sz="4400">
          <a:latin typeface="Calibri"/>
          <a:ea typeface="Calibri"/>
          <a:cs typeface="Calibri"/>
          <a:sym typeface="Calibri"/>
        </a:defRPr>
      </a:lvl2pPr>
      <a:lvl3pPr algn="ctr" defTabSz="457509">
        <a:defRPr sz="4400">
          <a:latin typeface="Calibri"/>
          <a:ea typeface="Calibri"/>
          <a:cs typeface="Calibri"/>
          <a:sym typeface="Calibri"/>
        </a:defRPr>
      </a:lvl3pPr>
      <a:lvl4pPr algn="ctr" defTabSz="457509">
        <a:defRPr sz="4400">
          <a:latin typeface="Calibri"/>
          <a:ea typeface="Calibri"/>
          <a:cs typeface="Calibri"/>
          <a:sym typeface="Calibri"/>
        </a:defRPr>
      </a:lvl4pPr>
      <a:lvl5pPr algn="ctr" defTabSz="457509">
        <a:defRPr sz="4400">
          <a:latin typeface="Calibri"/>
          <a:ea typeface="Calibri"/>
          <a:cs typeface="Calibri"/>
          <a:sym typeface="Calibri"/>
        </a:defRPr>
      </a:lvl5pPr>
      <a:lvl6pPr algn="ctr" defTabSz="457509">
        <a:defRPr sz="4400">
          <a:latin typeface="Calibri"/>
          <a:ea typeface="Calibri"/>
          <a:cs typeface="Calibri"/>
          <a:sym typeface="Calibri"/>
        </a:defRPr>
      </a:lvl6pPr>
      <a:lvl7pPr algn="ctr" defTabSz="457509">
        <a:defRPr sz="4400">
          <a:latin typeface="Calibri"/>
          <a:ea typeface="Calibri"/>
          <a:cs typeface="Calibri"/>
          <a:sym typeface="Calibri"/>
        </a:defRPr>
      </a:lvl7pPr>
      <a:lvl8pPr algn="ctr" defTabSz="457509">
        <a:defRPr sz="4400">
          <a:latin typeface="Calibri"/>
          <a:ea typeface="Calibri"/>
          <a:cs typeface="Calibri"/>
          <a:sym typeface="Calibri"/>
        </a:defRPr>
      </a:lvl8pPr>
      <a:lvl9pPr algn="ctr" defTabSz="457509">
        <a:defRPr sz="4400">
          <a:latin typeface="Calibri"/>
          <a:ea typeface="Calibri"/>
          <a:cs typeface="Calibri"/>
          <a:sym typeface="Calibri"/>
        </a:defRPr>
      </a:lvl9pPr>
    </p:titleStyle>
    <p:bodyStyle>
      <a:lvl1pPr marL="343131" indent="-343131" defTabSz="457509">
        <a:spcBef>
          <a:spcPts val="702"/>
        </a:spcBef>
        <a:buSzPct val="100000"/>
        <a:buFont typeface="Arial"/>
        <a:buChar char="•"/>
        <a:defRPr sz="3200">
          <a:latin typeface="Calibri"/>
          <a:ea typeface="Calibri"/>
          <a:cs typeface="Calibri"/>
          <a:sym typeface="Calibri"/>
        </a:defRPr>
      </a:lvl1pPr>
      <a:lvl2pPr marL="779193" indent="-321686" defTabSz="457509">
        <a:spcBef>
          <a:spcPts val="702"/>
        </a:spcBef>
        <a:buSzPct val="100000"/>
        <a:buFont typeface="Arial"/>
        <a:buChar char="–"/>
        <a:defRPr sz="3200">
          <a:latin typeface="Calibri"/>
          <a:ea typeface="Calibri"/>
          <a:cs typeface="Calibri"/>
          <a:sym typeface="Calibri"/>
        </a:defRPr>
      </a:lvl2pPr>
      <a:lvl3pPr marL="1220023" indent="-305005" defTabSz="457509">
        <a:spcBef>
          <a:spcPts val="702"/>
        </a:spcBef>
        <a:buSzPct val="100000"/>
        <a:buFont typeface="Arial"/>
        <a:buChar char="•"/>
        <a:defRPr sz="3200">
          <a:latin typeface="Calibri"/>
          <a:ea typeface="Calibri"/>
          <a:cs typeface="Calibri"/>
          <a:sym typeface="Calibri"/>
        </a:defRPr>
      </a:lvl3pPr>
      <a:lvl4pPr marL="1730575" indent="-358049" defTabSz="457509">
        <a:spcBef>
          <a:spcPts val="702"/>
        </a:spcBef>
        <a:buSzPct val="100000"/>
        <a:buFont typeface="Arial"/>
        <a:buChar char="–"/>
        <a:defRPr sz="3200">
          <a:latin typeface="Calibri"/>
          <a:ea typeface="Calibri"/>
          <a:cs typeface="Calibri"/>
          <a:sym typeface="Calibri"/>
        </a:defRPr>
      </a:lvl4pPr>
      <a:lvl5pPr marL="2188084" indent="-358049" defTabSz="457509">
        <a:spcBef>
          <a:spcPts val="702"/>
        </a:spcBef>
        <a:buSzPct val="100000"/>
        <a:buFont typeface="Arial"/>
        <a:buChar char="»"/>
        <a:defRPr sz="3200">
          <a:latin typeface="Calibri"/>
          <a:ea typeface="Calibri"/>
          <a:cs typeface="Calibri"/>
          <a:sym typeface="Calibri"/>
        </a:defRPr>
      </a:lvl5pPr>
      <a:lvl6pPr marL="2645592" indent="-358049" defTabSz="457509">
        <a:spcBef>
          <a:spcPts val="702"/>
        </a:spcBef>
        <a:buSzPct val="100000"/>
        <a:buFont typeface="Arial"/>
        <a:buChar char="•"/>
        <a:defRPr sz="3200">
          <a:latin typeface="Calibri"/>
          <a:ea typeface="Calibri"/>
          <a:cs typeface="Calibri"/>
          <a:sym typeface="Calibri"/>
        </a:defRPr>
      </a:lvl6pPr>
      <a:lvl7pPr marL="3103101" indent="-358049" defTabSz="457509">
        <a:spcBef>
          <a:spcPts val="702"/>
        </a:spcBef>
        <a:buSzPct val="100000"/>
        <a:buFont typeface="Arial"/>
        <a:buChar char="•"/>
        <a:defRPr sz="3200">
          <a:latin typeface="Calibri"/>
          <a:ea typeface="Calibri"/>
          <a:cs typeface="Calibri"/>
          <a:sym typeface="Calibri"/>
        </a:defRPr>
      </a:lvl7pPr>
      <a:lvl8pPr marL="3560609" indent="-358049" defTabSz="457509">
        <a:spcBef>
          <a:spcPts val="702"/>
        </a:spcBef>
        <a:buSzPct val="100000"/>
        <a:buFont typeface="Arial"/>
        <a:buChar char="•"/>
        <a:defRPr sz="3200">
          <a:latin typeface="Calibri"/>
          <a:ea typeface="Calibri"/>
          <a:cs typeface="Calibri"/>
          <a:sym typeface="Calibri"/>
        </a:defRPr>
      </a:lvl8pPr>
      <a:lvl9pPr marL="4018117" indent="-358049" defTabSz="457509">
        <a:spcBef>
          <a:spcPts val="702"/>
        </a:spcBef>
        <a:buSzPct val="100000"/>
        <a:buFont typeface="Arial"/>
        <a:buChar char="•"/>
        <a:defRPr sz="3200">
          <a:latin typeface="Calibri"/>
          <a:ea typeface="Calibri"/>
          <a:cs typeface="Calibri"/>
          <a:sym typeface="Calibri"/>
        </a:defRPr>
      </a:lvl9pPr>
    </p:bodyStyle>
    <p:otherStyle>
      <a:lvl1pPr algn="r" defTabSz="457509">
        <a:defRPr sz="1200">
          <a:solidFill>
            <a:schemeClr val="tx1"/>
          </a:solidFill>
          <a:latin typeface="+mn-lt"/>
          <a:ea typeface="+mn-ea"/>
          <a:cs typeface="+mn-cs"/>
          <a:sym typeface="Calibri"/>
        </a:defRPr>
      </a:lvl1pPr>
      <a:lvl2pPr indent="457509" algn="r" defTabSz="457509">
        <a:defRPr sz="1200">
          <a:solidFill>
            <a:schemeClr val="tx1"/>
          </a:solidFill>
          <a:latin typeface="+mn-lt"/>
          <a:ea typeface="+mn-ea"/>
          <a:cs typeface="+mn-cs"/>
          <a:sym typeface="Calibri"/>
        </a:defRPr>
      </a:lvl2pPr>
      <a:lvl3pPr indent="915016" algn="r" defTabSz="457509">
        <a:defRPr sz="1200">
          <a:solidFill>
            <a:schemeClr val="tx1"/>
          </a:solidFill>
          <a:latin typeface="+mn-lt"/>
          <a:ea typeface="+mn-ea"/>
          <a:cs typeface="+mn-cs"/>
          <a:sym typeface="Calibri"/>
        </a:defRPr>
      </a:lvl3pPr>
      <a:lvl4pPr indent="1372526" algn="r" defTabSz="457509">
        <a:defRPr sz="1200">
          <a:solidFill>
            <a:schemeClr val="tx1"/>
          </a:solidFill>
          <a:latin typeface="+mn-lt"/>
          <a:ea typeface="+mn-ea"/>
          <a:cs typeface="+mn-cs"/>
          <a:sym typeface="Calibri"/>
        </a:defRPr>
      </a:lvl4pPr>
      <a:lvl5pPr indent="1830033" algn="r" defTabSz="457509">
        <a:defRPr sz="1200">
          <a:solidFill>
            <a:schemeClr val="tx1"/>
          </a:solidFill>
          <a:latin typeface="+mn-lt"/>
          <a:ea typeface="+mn-ea"/>
          <a:cs typeface="+mn-cs"/>
          <a:sym typeface="Calibri"/>
        </a:defRPr>
      </a:lvl5pPr>
      <a:lvl6pPr indent="2287541" algn="r" defTabSz="457509">
        <a:defRPr sz="1200">
          <a:solidFill>
            <a:schemeClr val="tx1"/>
          </a:solidFill>
          <a:latin typeface="+mn-lt"/>
          <a:ea typeface="+mn-ea"/>
          <a:cs typeface="+mn-cs"/>
          <a:sym typeface="Calibri"/>
        </a:defRPr>
      </a:lvl6pPr>
      <a:lvl7pPr indent="2745051" algn="r" defTabSz="457509">
        <a:defRPr sz="1200">
          <a:solidFill>
            <a:schemeClr val="tx1"/>
          </a:solidFill>
          <a:latin typeface="+mn-lt"/>
          <a:ea typeface="+mn-ea"/>
          <a:cs typeface="+mn-cs"/>
          <a:sym typeface="Calibri"/>
        </a:defRPr>
      </a:lvl7pPr>
      <a:lvl8pPr indent="3202558" algn="r" defTabSz="457509">
        <a:defRPr sz="1200">
          <a:solidFill>
            <a:schemeClr val="tx1"/>
          </a:solidFill>
          <a:latin typeface="+mn-lt"/>
          <a:ea typeface="+mn-ea"/>
          <a:cs typeface="+mn-cs"/>
          <a:sym typeface="Calibri"/>
        </a:defRPr>
      </a:lvl8pPr>
      <a:lvl9pPr indent="3660068" algn="r" defTabSz="457509">
        <a:defRPr sz="1200">
          <a:solidFill>
            <a:schemeClr val="tx1"/>
          </a:solidFill>
          <a:latin typeface="+mn-lt"/>
          <a:ea typeface="+mn-ea"/>
          <a:cs typeface="+mn-cs"/>
          <a:sym typeface="Calibri"/>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 xmlns:ma14="http://schemas.microsoft.com/office/mac/drawingml/2011/main" val="1"/>
            </a:ext>
          </a:extLst>
        </p:spPr>
        <p:txBody>
          <a:bodyPr lIns="45751" tIns="45751" rIns="45751" bIns="45751" anchor="ctr">
            <a:normAutofit/>
          </a:bodyPr>
          <a:lstStyle/>
          <a:p>
            <a:pPr lvl="0">
              <a:defRPr sz="1800"/>
            </a:pPr>
            <a:r>
              <a:rPr sz="4400"/>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 xmlns:ma14="http://schemas.microsoft.com/office/mac/drawingml/2011/main" val="1"/>
            </a:ext>
          </a:extLst>
        </p:spPr>
        <p:txBody>
          <a:bodyPr lIns="45751" tIns="45751" rIns="45751" bIns="45751">
            <a:normAutofit/>
          </a:bodyPr>
          <a:lstStyle/>
          <a:p>
            <a:pPr lvl="0">
              <a:defRPr sz="1800"/>
            </a:pPr>
            <a:r>
              <a:rPr sz="3200"/>
              <a:t>Click to edit Master text styles</a:t>
            </a:r>
          </a:p>
          <a:p>
            <a:pPr lvl="1">
              <a:defRPr sz="1800"/>
            </a:pPr>
            <a:r>
              <a:rPr sz="3200"/>
              <a:t>Second level</a:t>
            </a:r>
          </a:p>
          <a:p>
            <a:pPr lvl="2">
              <a:defRPr sz="1800"/>
            </a:pPr>
            <a:r>
              <a:rPr sz="3200"/>
              <a:t>Third level</a:t>
            </a:r>
          </a:p>
          <a:p>
            <a:pPr lvl="3">
              <a:defRPr sz="1800"/>
            </a:pPr>
            <a:r>
              <a:rPr sz="3200"/>
              <a:t>Fourth level</a:t>
            </a:r>
          </a:p>
          <a:p>
            <a:pPr lvl="4">
              <a:defRPr sz="1800"/>
            </a:pPr>
            <a:r>
              <a:rPr sz="3200"/>
              <a:t>Fifth level</a:t>
            </a:r>
          </a:p>
        </p:txBody>
      </p:sp>
      <p:sp>
        <p:nvSpPr>
          <p:cNvPr id="4" name="Shape 4"/>
          <p:cNvSpPr>
            <a:spLocks noGrp="1"/>
          </p:cNvSpPr>
          <p:nvPr>
            <p:ph type="sldNum" sz="quarter" idx="2"/>
          </p:nvPr>
        </p:nvSpPr>
        <p:spPr>
          <a:xfrm>
            <a:off x="6558069" y="6404875"/>
            <a:ext cx="2135187" cy="279066"/>
          </a:xfrm>
          <a:prstGeom prst="rect">
            <a:avLst/>
          </a:prstGeom>
          <a:ln w="12700">
            <a:miter lim="400000"/>
          </a:ln>
        </p:spPr>
        <p:txBody>
          <a:bodyPr lIns="45751" tIns="45751" rIns="45751" bIns="45751" anchor="ctr">
            <a:spAutoFit/>
          </a:bodyPr>
          <a:lstStyle>
            <a:lvl1pPr algn="r">
              <a:defRPr sz="1200">
                <a:solidFill>
                  <a:srgbClr val="888888"/>
                </a:solidFill>
              </a:defRPr>
            </a:lvl1pPr>
          </a:lstStyle>
          <a:p>
            <a:pPr defTabSz="457509"/>
            <a:fld id="{86CB4B4D-7CA3-9044-876B-883B54F8677D}" type="slidenum">
              <a:rPr kern="0">
                <a:latin typeface="Calibri"/>
                <a:sym typeface="Calibri"/>
              </a:rPr>
              <a:pPr defTabSz="457509"/>
              <a:t>‹#›</a:t>
            </a:fld>
            <a:endParaRPr kern="0">
              <a:latin typeface="Calibri"/>
              <a:sym typeface="Calibri"/>
            </a:endParaRPr>
          </a:p>
        </p:txBody>
      </p:sp>
    </p:spTree>
    <p:extLst>
      <p:ext uri="{BB962C8B-B14F-4D97-AF65-F5344CB8AC3E}">
        <p14:creationId xmlns:p14="http://schemas.microsoft.com/office/powerpoint/2010/main" val="2919909446"/>
      </p:ext>
    </p:extLst>
  </p:cSld>
  <p:clrMap bg1="lt1" tx1="dk1" bg2="lt2" tx2="dk2" accent1="accent1" accent2="accent2" accent3="accent3" accent4="accent4" accent5="accent5" accent6="accent6" hlink="hlink" folHlink="folHlink"/>
  <p:sldLayoutIdLst>
    <p:sldLayoutId id="2147483703" r:id="rId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457509">
        <a:defRPr sz="4400">
          <a:latin typeface="Calibri"/>
          <a:ea typeface="Calibri"/>
          <a:cs typeface="Calibri"/>
          <a:sym typeface="Calibri"/>
        </a:defRPr>
      </a:lvl1pPr>
      <a:lvl2pPr algn="ctr" defTabSz="457509">
        <a:defRPr sz="4400">
          <a:latin typeface="Calibri"/>
          <a:ea typeface="Calibri"/>
          <a:cs typeface="Calibri"/>
          <a:sym typeface="Calibri"/>
        </a:defRPr>
      </a:lvl2pPr>
      <a:lvl3pPr algn="ctr" defTabSz="457509">
        <a:defRPr sz="4400">
          <a:latin typeface="Calibri"/>
          <a:ea typeface="Calibri"/>
          <a:cs typeface="Calibri"/>
          <a:sym typeface="Calibri"/>
        </a:defRPr>
      </a:lvl3pPr>
      <a:lvl4pPr algn="ctr" defTabSz="457509">
        <a:defRPr sz="4400">
          <a:latin typeface="Calibri"/>
          <a:ea typeface="Calibri"/>
          <a:cs typeface="Calibri"/>
          <a:sym typeface="Calibri"/>
        </a:defRPr>
      </a:lvl4pPr>
      <a:lvl5pPr algn="ctr" defTabSz="457509">
        <a:defRPr sz="4400">
          <a:latin typeface="Calibri"/>
          <a:ea typeface="Calibri"/>
          <a:cs typeface="Calibri"/>
          <a:sym typeface="Calibri"/>
        </a:defRPr>
      </a:lvl5pPr>
      <a:lvl6pPr algn="ctr" defTabSz="457509">
        <a:defRPr sz="4400">
          <a:latin typeface="Calibri"/>
          <a:ea typeface="Calibri"/>
          <a:cs typeface="Calibri"/>
          <a:sym typeface="Calibri"/>
        </a:defRPr>
      </a:lvl6pPr>
      <a:lvl7pPr algn="ctr" defTabSz="457509">
        <a:defRPr sz="4400">
          <a:latin typeface="Calibri"/>
          <a:ea typeface="Calibri"/>
          <a:cs typeface="Calibri"/>
          <a:sym typeface="Calibri"/>
        </a:defRPr>
      </a:lvl7pPr>
      <a:lvl8pPr algn="ctr" defTabSz="457509">
        <a:defRPr sz="4400">
          <a:latin typeface="Calibri"/>
          <a:ea typeface="Calibri"/>
          <a:cs typeface="Calibri"/>
          <a:sym typeface="Calibri"/>
        </a:defRPr>
      </a:lvl8pPr>
      <a:lvl9pPr algn="ctr" defTabSz="457509">
        <a:defRPr sz="4400">
          <a:latin typeface="Calibri"/>
          <a:ea typeface="Calibri"/>
          <a:cs typeface="Calibri"/>
          <a:sym typeface="Calibri"/>
        </a:defRPr>
      </a:lvl9pPr>
    </p:titleStyle>
    <p:bodyStyle>
      <a:lvl1pPr marL="343131" indent="-343131" defTabSz="457509">
        <a:spcBef>
          <a:spcPts val="702"/>
        </a:spcBef>
        <a:buSzPct val="100000"/>
        <a:buFont typeface="Arial"/>
        <a:buChar char="•"/>
        <a:defRPr sz="3200">
          <a:latin typeface="Calibri"/>
          <a:ea typeface="Calibri"/>
          <a:cs typeface="Calibri"/>
          <a:sym typeface="Calibri"/>
        </a:defRPr>
      </a:lvl1pPr>
      <a:lvl2pPr marL="779193" indent="-321686" defTabSz="457509">
        <a:spcBef>
          <a:spcPts val="702"/>
        </a:spcBef>
        <a:buSzPct val="100000"/>
        <a:buFont typeface="Arial"/>
        <a:buChar char="–"/>
        <a:defRPr sz="3200">
          <a:latin typeface="Calibri"/>
          <a:ea typeface="Calibri"/>
          <a:cs typeface="Calibri"/>
          <a:sym typeface="Calibri"/>
        </a:defRPr>
      </a:lvl2pPr>
      <a:lvl3pPr marL="1220023" indent="-305005" defTabSz="457509">
        <a:spcBef>
          <a:spcPts val="702"/>
        </a:spcBef>
        <a:buSzPct val="100000"/>
        <a:buFont typeface="Arial"/>
        <a:buChar char="•"/>
        <a:defRPr sz="3200">
          <a:latin typeface="Calibri"/>
          <a:ea typeface="Calibri"/>
          <a:cs typeface="Calibri"/>
          <a:sym typeface="Calibri"/>
        </a:defRPr>
      </a:lvl3pPr>
      <a:lvl4pPr marL="1730575" indent="-358049" defTabSz="457509">
        <a:spcBef>
          <a:spcPts val="702"/>
        </a:spcBef>
        <a:buSzPct val="100000"/>
        <a:buFont typeface="Arial"/>
        <a:buChar char="–"/>
        <a:defRPr sz="3200">
          <a:latin typeface="Calibri"/>
          <a:ea typeface="Calibri"/>
          <a:cs typeface="Calibri"/>
          <a:sym typeface="Calibri"/>
        </a:defRPr>
      </a:lvl4pPr>
      <a:lvl5pPr marL="2188084" indent="-358049" defTabSz="457509">
        <a:spcBef>
          <a:spcPts val="702"/>
        </a:spcBef>
        <a:buSzPct val="100000"/>
        <a:buFont typeface="Arial"/>
        <a:buChar char="»"/>
        <a:defRPr sz="3200">
          <a:latin typeface="Calibri"/>
          <a:ea typeface="Calibri"/>
          <a:cs typeface="Calibri"/>
          <a:sym typeface="Calibri"/>
        </a:defRPr>
      </a:lvl5pPr>
      <a:lvl6pPr marL="2645592" indent="-358049" defTabSz="457509">
        <a:spcBef>
          <a:spcPts val="702"/>
        </a:spcBef>
        <a:buSzPct val="100000"/>
        <a:buFont typeface="Arial"/>
        <a:buChar char="•"/>
        <a:defRPr sz="3200">
          <a:latin typeface="Calibri"/>
          <a:ea typeface="Calibri"/>
          <a:cs typeface="Calibri"/>
          <a:sym typeface="Calibri"/>
        </a:defRPr>
      </a:lvl6pPr>
      <a:lvl7pPr marL="3103101" indent="-358049" defTabSz="457509">
        <a:spcBef>
          <a:spcPts val="702"/>
        </a:spcBef>
        <a:buSzPct val="100000"/>
        <a:buFont typeface="Arial"/>
        <a:buChar char="•"/>
        <a:defRPr sz="3200">
          <a:latin typeface="Calibri"/>
          <a:ea typeface="Calibri"/>
          <a:cs typeface="Calibri"/>
          <a:sym typeface="Calibri"/>
        </a:defRPr>
      </a:lvl7pPr>
      <a:lvl8pPr marL="3560609" indent="-358049" defTabSz="457509">
        <a:spcBef>
          <a:spcPts val="702"/>
        </a:spcBef>
        <a:buSzPct val="100000"/>
        <a:buFont typeface="Arial"/>
        <a:buChar char="•"/>
        <a:defRPr sz="3200">
          <a:latin typeface="Calibri"/>
          <a:ea typeface="Calibri"/>
          <a:cs typeface="Calibri"/>
          <a:sym typeface="Calibri"/>
        </a:defRPr>
      </a:lvl8pPr>
      <a:lvl9pPr marL="4018117" indent="-358049" defTabSz="457509">
        <a:spcBef>
          <a:spcPts val="702"/>
        </a:spcBef>
        <a:buSzPct val="100000"/>
        <a:buFont typeface="Arial"/>
        <a:buChar char="•"/>
        <a:defRPr sz="3200">
          <a:latin typeface="Calibri"/>
          <a:ea typeface="Calibri"/>
          <a:cs typeface="Calibri"/>
          <a:sym typeface="Calibri"/>
        </a:defRPr>
      </a:lvl9pPr>
    </p:bodyStyle>
    <p:otherStyle>
      <a:lvl1pPr algn="r" defTabSz="457509">
        <a:defRPr sz="1200">
          <a:solidFill>
            <a:schemeClr val="tx1"/>
          </a:solidFill>
          <a:latin typeface="+mn-lt"/>
          <a:ea typeface="+mn-ea"/>
          <a:cs typeface="+mn-cs"/>
          <a:sym typeface="Calibri"/>
        </a:defRPr>
      </a:lvl1pPr>
      <a:lvl2pPr indent="457509" algn="r" defTabSz="457509">
        <a:defRPr sz="1200">
          <a:solidFill>
            <a:schemeClr val="tx1"/>
          </a:solidFill>
          <a:latin typeface="+mn-lt"/>
          <a:ea typeface="+mn-ea"/>
          <a:cs typeface="+mn-cs"/>
          <a:sym typeface="Calibri"/>
        </a:defRPr>
      </a:lvl2pPr>
      <a:lvl3pPr indent="915016" algn="r" defTabSz="457509">
        <a:defRPr sz="1200">
          <a:solidFill>
            <a:schemeClr val="tx1"/>
          </a:solidFill>
          <a:latin typeface="+mn-lt"/>
          <a:ea typeface="+mn-ea"/>
          <a:cs typeface="+mn-cs"/>
          <a:sym typeface="Calibri"/>
        </a:defRPr>
      </a:lvl3pPr>
      <a:lvl4pPr indent="1372526" algn="r" defTabSz="457509">
        <a:defRPr sz="1200">
          <a:solidFill>
            <a:schemeClr val="tx1"/>
          </a:solidFill>
          <a:latin typeface="+mn-lt"/>
          <a:ea typeface="+mn-ea"/>
          <a:cs typeface="+mn-cs"/>
          <a:sym typeface="Calibri"/>
        </a:defRPr>
      </a:lvl4pPr>
      <a:lvl5pPr indent="1830033" algn="r" defTabSz="457509">
        <a:defRPr sz="1200">
          <a:solidFill>
            <a:schemeClr val="tx1"/>
          </a:solidFill>
          <a:latin typeface="+mn-lt"/>
          <a:ea typeface="+mn-ea"/>
          <a:cs typeface="+mn-cs"/>
          <a:sym typeface="Calibri"/>
        </a:defRPr>
      </a:lvl5pPr>
      <a:lvl6pPr indent="2287541" algn="r" defTabSz="457509">
        <a:defRPr sz="1200">
          <a:solidFill>
            <a:schemeClr val="tx1"/>
          </a:solidFill>
          <a:latin typeface="+mn-lt"/>
          <a:ea typeface="+mn-ea"/>
          <a:cs typeface="+mn-cs"/>
          <a:sym typeface="Calibri"/>
        </a:defRPr>
      </a:lvl6pPr>
      <a:lvl7pPr indent="2745051" algn="r" defTabSz="457509">
        <a:defRPr sz="1200">
          <a:solidFill>
            <a:schemeClr val="tx1"/>
          </a:solidFill>
          <a:latin typeface="+mn-lt"/>
          <a:ea typeface="+mn-ea"/>
          <a:cs typeface="+mn-cs"/>
          <a:sym typeface="Calibri"/>
        </a:defRPr>
      </a:lvl7pPr>
      <a:lvl8pPr indent="3202558" algn="r" defTabSz="457509">
        <a:defRPr sz="1200">
          <a:solidFill>
            <a:schemeClr val="tx1"/>
          </a:solidFill>
          <a:latin typeface="+mn-lt"/>
          <a:ea typeface="+mn-ea"/>
          <a:cs typeface="+mn-cs"/>
          <a:sym typeface="Calibri"/>
        </a:defRPr>
      </a:lvl8pPr>
      <a:lvl9pPr indent="3660068" algn="r" defTabSz="457509">
        <a:defRPr sz="1200">
          <a:solidFill>
            <a:schemeClr val="tx1"/>
          </a:solidFill>
          <a:latin typeface="+mn-lt"/>
          <a:ea typeface="+mn-ea"/>
          <a:cs typeface="+mn-cs"/>
          <a:sym typeface="Calibri"/>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68C2560D-EC28-3B41-86E8-18F1CE0113B4}" type="datetimeFigureOut">
              <a:rPr lang="en-US" smtClean="0">
                <a:solidFill>
                  <a:prstClr val="black">
                    <a:tint val="75000"/>
                  </a:prstClr>
                </a:solidFill>
              </a:rPr>
              <a:pPr defTabSz="457200"/>
              <a:t>11/13/2016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2066355A-084C-D24E-9AD2-7E4FC41EA627}" type="slidenum">
              <a:rPr lang="en-US" smtClean="0">
                <a:solidFill>
                  <a:prstClr val="black">
                    <a:tint val="75000"/>
                  </a:prstClr>
                </a:solidFill>
              </a:rPr>
              <a:pPr defTabSz="457200"/>
              <a:t>‹#›</a:t>
            </a:fld>
            <a:endParaRPr lang="en-US">
              <a:solidFill>
                <a:prstClr val="black">
                  <a:tint val="75000"/>
                </a:prstClr>
              </a:solidFill>
            </a:endParaRPr>
          </a:p>
        </p:txBody>
      </p:sp>
    </p:spTree>
    <p:extLst>
      <p:ext uri="{BB962C8B-B14F-4D97-AF65-F5344CB8AC3E}">
        <p14:creationId xmlns:p14="http://schemas.microsoft.com/office/powerpoint/2010/main" val="1776971602"/>
      </p:ext>
    </p:extLst>
  </p:cSld>
  <p:clrMap bg1="lt1" tx1="dk1" bg2="lt2" tx2="dk2" accent1="accent1" accent2="accent2" accent3="accent3" accent4="accent4" accent5="accent5" accent6="accent6" hlink="hlink" folHlink="folHlink"/>
  <p:sldLayoutIdLst>
    <p:sldLayoutId id="2147483705"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68C2560D-EC28-3B41-86E8-18F1CE0113B4}" type="datetimeFigureOut">
              <a:rPr lang="en-US" smtClean="0">
                <a:solidFill>
                  <a:prstClr val="black">
                    <a:tint val="75000"/>
                  </a:prstClr>
                </a:solidFill>
              </a:rPr>
              <a:pPr defTabSz="457200"/>
              <a:t>11/13/2016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2066355A-084C-D24E-9AD2-7E4FC41EA627}" type="slidenum">
              <a:rPr lang="en-US" smtClean="0">
                <a:solidFill>
                  <a:prstClr val="black">
                    <a:tint val="75000"/>
                  </a:prstClr>
                </a:solidFill>
              </a:rPr>
              <a:pPr defTabSz="457200"/>
              <a:t>‹#›</a:t>
            </a:fld>
            <a:endParaRPr lang="en-US">
              <a:solidFill>
                <a:prstClr val="black">
                  <a:tint val="75000"/>
                </a:prstClr>
              </a:solidFill>
            </a:endParaRPr>
          </a:p>
        </p:txBody>
      </p:sp>
    </p:spTree>
    <p:extLst>
      <p:ext uri="{BB962C8B-B14F-4D97-AF65-F5344CB8AC3E}">
        <p14:creationId xmlns:p14="http://schemas.microsoft.com/office/powerpoint/2010/main" val="3005321944"/>
      </p:ext>
    </p:extLst>
  </p:cSld>
  <p:clrMap bg1="lt1" tx1="dk1" bg2="lt2" tx2="dk2" accent1="accent1" accent2="accent2" accent3="accent3" accent4="accent4" accent5="accent5" accent6="accent6" hlink="hlink" folHlink="folHlink"/>
  <p:sldLayoutIdLst>
    <p:sldLayoutId id="2147483707"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68C2560D-EC28-3B41-86E8-18F1CE0113B4}" type="datetimeFigureOut">
              <a:rPr lang="en-US" smtClean="0">
                <a:solidFill>
                  <a:prstClr val="black">
                    <a:tint val="75000"/>
                  </a:prstClr>
                </a:solidFill>
              </a:rPr>
              <a:pPr defTabSz="457200"/>
              <a:t>11/13/2016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2066355A-084C-D24E-9AD2-7E4FC41EA627}" type="slidenum">
              <a:rPr lang="en-US" smtClean="0">
                <a:solidFill>
                  <a:prstClr val="black">
                    <a:tint val="75000"/>
                  </a:prstClr>
                </a:solidFill>
              </a:rPr>
              <a:pPr defTabSz="457200"/>
              <a:t>‹#›</a:t>
            </a:fld>
            <a:endParaRPr lang="en-US">
              <a:solidFill>
                <a:prstClr val="black">
                  <a:tint val="75000"/>
                </a:prstClr>
              </a:solidFill>
            </a:endParaRPr>
          </a:p>
        </p:txBody>
      </p:sp>
    </p:spTree>
    <p:extLst>
      <p:ext uri="{BB962C8B-B14F-4D97-AF65-F5344CB8AC3E}">
        <p14:creationId xmlns:p14="http://schemas.microsoft.com/office/powerpoint/2010/main" val="4129812224"/>
      </p:ext>
    </p:extLst>
  </p:cSld>
  <p:clrMap bg1="lt1" tx1="dk1" bg2="lt2" tx2="dk2" accent1="accent1" accent2="accent2" accent3="accent3" accent4="accent4" accent5="accent5" accent6="accent6" hlink="hlink" folHlink="folHlink"/>
  <p:sldLayoutIdLst>
    <p:sldLayoutId id="2147483709"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68C2560D-EC28-3B41-86E8-18F1CE0113B4}" type="datetimeFigureOut">
              <a:rPr lang="en-US" smtClean="0">
                <a:solidFill>
                  <a:prstClr val="black">
                    <a:tint val="75000"/>
                  </a:prstClr>
                </a:solidFill>
              </a:rPr>
              <a:pPr defTabSz="457200"/>
              <a:t>11/13/2016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2066355A-084C-D24E-9AD2-7E4FC41EA627}" type="slidenum">
              <a:rPr lang="en-US" smtClean="0">
                <a:solidFill>
                  <a:prstClr val="black">
                    <a:tint val="75000"/>
                  </a:prstClr>
                </a:solidFill>
              </a:rPr>
              <a:pPr defTabSz="457200"/>
              <a:t>‹#›</a:t>
            </a:fld>
            <a:endParaRPr lang="en-US">
              <a:solidFill>
                <a:prstClr val="black">
                  <a:tint val="75000"/>
                </a:prstClr>
              </a:solidFill>
            </a:endParaRPr>
          </a:p>
        </p:txBody>
      </p:sp>
    </p:spTree>
    <p:extLst>
      <p:ext uri="{BB962C8B-B14F-4D97-AF65-F5344CB8AC3E}">
        <p14:creationId xmlns:p14="http://schemas.microsoft.com/office/powerpoint/2010/main" val="3116793291"/>
      </p:ext>
    </p:extLst>
  </p:cSld>
  <p:clrMap bg1="lt1" tx1="dk1" bg2="lt2" tx2="dk2" accent1="accent1" accent2="accent2" accent3="accent3" accent4="accent4" accent5="accent5" accent6="accent6" hlink="hlink" folHlink="folHlink"/>
  <p:sldLayoutIdLst>
    <p:sldLayoutId id="2147483711"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68C2560D-EC28-3B41-86E8-18F1CE0113B4}" type="datetimeFigureOut">
              <a:rPr lang="en-US" smtClean="0">
                <a:solidFill>
                  <a:prstClr val="black">
                    <a:tint val="75000"/>
                  </a:prstClr>
                </a:solidFill>
              </a:rPr>
              <a:pPr defTabSz="457200"/>
              <a:t>11/13/2016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2066355A-084C-D24E-9AD2-7E4FC41EA627}" type="slidenum">
              <a:rPr lang="en-US" smtClean="0">
                <a:solidFill>
                  <a:prstClr val="black">
                    <a:tint val="75000"/>
                  </a:prstClr>
                </a:solidFill>
              </a:rPr>
              <a:pPr defTabSz="457200"/>
              <a:t>‹#›</a:t>
            </a:fld>
            <a:endParaRPr lang="en-US">
              <a:solidFill>
                <a:prstClr val="black">
                  <a:tint val="75000"/>
                </a:prstClr>
              </a:solidFill>
            </a:endParaRPr>
          </a:p>
        </p:txBody>
      </p:sp>
    </p:spTree>
    <p:extLst>
      <p:ext uri="{BB962C8B-B14F-4D97-AF65-F5344CB8AC3E}">
        <p14:creationId xmlns:p14="http://schemas.microsoft.com/office/powerpoint/2010/main" val="1730733750"/>
      </p:ext>
    </p:extLst>
  </p:cSld>
  <p:clrMap bg1="lt1" tx1="dk1" bg2="lt2" tx2="dk2" accent1="accent1" accent2="accent2" accent3="accent3" accent4="accent4" accent5="accent5" accent6="accent6" hlink="hlink" folHlink="folHlink"/>
  <p:sldLayoutIdLst>
    <p:sldLayoutId id="2147483713"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68C2560D-EC28-3B41-86E8-18F1CE0113B4}" type="datetimeFigureOut">
              <a:rPr lang="en-US" smtClean="0">
                <a:solidFill>
                  <a:prstClr val="black">
                    <a:tint val="75000"/>
                  </a:prstClr>
                </a:solidFill>
              </a:rPr>
              <a:pPr defTabSz="457200"/>
              <a:t>11/13/2016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2066355A-084C-D24E-9AD2-7E4FC41EA627}" type="slidenum">
              <a:rPr lang="en-US" smtClean="0">
                <a:solidFill>
                  <a:prstClr val="black">
                    <a:tint val="75000"/>
                  </a:prstClr>
                </a:solidFill>
              </a:rPr>
              <a:pPr defTabSz="457200"/>
              <a:t>‹#›</a:t>
            </a:fld>
            <a:endParaRPr lang="en-US">
              <a:solidFill>
                <a:prstClr val="black">
                  <a:tint val="75000"/>
                </a:prstClr>
              </a:solidFill>
            </a:endParaRPr>
          </a:p>
        </p:txBody>
      </p:sp>
    </p:spTree>
    <p:extLst>
      <p:ext uri="{BB962C8B-B14F-4D97-AF65-F5344CB8AC3E}">
        <p14:creationId xmlns:p14="http://schemas.microsoft.com/office/powerpoint/2010/main" val="3553497564"/>
      </p:ext>
    </p:extLst>
  </p:cSld>
  <p:clrMap bg1="lt1" tx1="dk1" bg2="lt2" tx2="dk2" accent1="accent1" accent2="accent2" accent3="accent3" accent4="accent4" accent5="accent5" accent6="accent6" hlink="hlink" folHlink="folHlink"/>
  <p:sldLayoutIdLst>
    <p:sldLayoutId id="2147483715"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68C2560D-EC28-3B41-86E8-18F1CE0113B4}" type="datetimeFigureOut">
              <a:rPr lang="en-US" smtClean="0">
                <a:solidFill>
                  <a:prstClr val="black">
                    <a:tint val="75000"/>
                  </a:prstClr>
                </a:solidFill>
              </a:rPr>
              <a:pPr defTabSz="457200"/>
              <a:t>11/13/2016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2066355A-084C-D24E-9AD2-7E4FC41EA627}" type="slidenum">
              <a:rPr lang="en-US" smtClean="0">
                <a:solidFill>
                  <a:prstClr val="black">
                    <a:tint val="75000"/>
                  </a:prstClr>
                </a:solidFill>
              </a:rPr>
              <a:pPr defTabSz="457200"/>
              <a:t>‹#›</a:t>
            </a:fld>
            <a:endParaRPr lang="en-US">
              <a:solidFill>
                <a:prstClr val="black">
                  <a:tint val="75000"/>
                </a:prstClr>
              </a:solidFill>
            </a:endParaRPr>
          </a:p>
        </p:txBody>
      </p:sp>
    </p:spTree>
    <p:extLst>
      <p:ext uri="{BB962C8B-B14F-4D97-AF65-F5344CB8AC3E}">
        <p14:creationId xmlns:p14="http://schemas.microsoft.com/office/powerpoint/2010/main" val="3897121546"/>
      </p:ext>
    </p:extLst>
  </p:cSld>
  <p:clrMap bg1="lt1" tx1="dk1" bg2="lt2" tx2="dk2" accent1="accent1" accent2="accent2" accent3="accent3" accent4="accent4" accent5="accent5" accent6="accent6" hlink="hlink" folHlink="folHlink"/>
  <p:sldLayoutIdLst>
    <p:sldLayoutId id="2147483717"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68C2560D-EC28-3B41-86E8-18F1CE0113B4}" type="datetimeFigureOut">
              <a:rPr lang="en-US" smtClean="0">
                <a:solidFill>
                  <a:prstClr val="black">
                    <a:tint val="75000"/>
                  </a:prstClr>
                </a:solidFill>
              </a:rPr>
              <a:pPr defTabSz="457200"/>
              <a:t>11/13/2016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2066355A-084C-D24E-9AD2-7E4FC41EA627}" type="slidenum">
              <a:rPr lang="en-US" smtClean="0">
                <a:solidFill>
                  <a:prstClr val="black">
                    <a:tint val="75000"/>
                  </a:prstClr>
                </a:solidFill>
              </a:rPr>
              <a:pPr defTabSz="457200"/>
              <a:t>‹#›</a:t>
            </a:fld>
            <a:endParaRPr lang="en-US">
              <a:solidFill>
                <a:prstClr val="black">
                  <a:tint val="75000"/>
                </a:prstClr>
              </a:solidFill>
            </a:endParaRPr>
          </a:p>
        </p:txBody>
      </p:sp>
    </p:spTree>
    <p:extLst>
      <p:ext uri="{BB962C8B-B14F-4D97-AF65-F5344CB8AC3E}">
        <p14:creationId xmlns:p14="http://schemas.microsoft.com/office/powerpoint/2010/main" val="4192879783"/>
      </p:ext>
    </p:extLst>
  </p:cSld>
  <p:clrMap bg1="lt1" tx1="dk1" bg2="lt2" tx2="dk2" accent1="accent1" accent2="accent2" accent3="accent3" accent4="accent4" accent5="accent5" accent6="accent6" hlink="hlink" folHlink="folHlink"/>
  <p:sldLayoutIdLst>
    <p:sldLayoutId id="2147483719"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68C2560D-EC28-3B41-86E8-18F1CE0113B4}" type="datetimeFigureOut">
              <a:rPr lang="en-US" smtClean="0">
                <a:solidFill>
                  <a:prstClr val="black">
                    <a:tint val="75000"/>
                  </a:prstClr>
                </a:solidFill>
              </a:rPr>
              <a:pPr defTabSz="457200"/>
              <a:t>11/13/2016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2066355A-084C-D24E-9AD2-7E4FC41EA627}" type="slidenum">
              <a:rPr lang="en-US" smtClean="0">
                <a:solidFill>
                  <a:prstClr val="black">
                    <a:tint val="75000"/>
                  </a:prstClr>
                </a:solidFill>
              </a:rPr>
              <a:pPr defTabSz="457200"/>
              <a:t>‹#›</a:t>
            </a:fld>
            <a:endParaRPr lang="en-US">
              <a:solidFill>
                <a:prstClr val="black">
                  <a:tint val="75000"/>
                </a:prstClr>
              </a:solidFill>
            </a:endParaRPr>
          </a:p>
        </p:txBody>
      </p:sp>
    </p:spTree>
    <p:extLst>
      <p:ext uri="{BB962C8B-B14F-4D97-AF65-F5344CB8AC3E}">
        <p14:creationId xmlns:p14="http://schemas.microsoft.com/office/powerpoint/2010/main" val="16562712"/>
      </p:ext>
    </p:extLst>
  </p:cSld>
  <p:clrMap bg1="lt1" tx1="dk1" bg2="lt2" tx2="dk2" accent1="accent1" accent2="accent2" accent3="accent3" accent4="accent4" accent5="accent5" accent6="accent6" hlink="hlink" folHlink="folHlink"/>
  <p:sldLayoutIdLst>
    <p:sldLayoutId id="2147483721"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68C2560D-EC28-3B41-86E8-18F1CE0113B4}" type="datetimeFigureOut">
              <a:rPr lang="en-US" smtClean="0">
                <a:solidFill>
                  <a:prstClr val="black">
                    <a:tint val="75000"/>
                  </a:prstClr>
                </a:solidFill>
              </a:rPr>
              <a:pPr defTabSz="457200"/>
              <a:t>11/13/2016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2066355A-084C-D24E-9AD2-7E4FC41EA627}" type="slidenum">
              <a:rPr lang="en-US" smtClean="0">
                <a:solidFill>
                  <a:prstClr val="black">
                    <a:tint val="75000"/>
                  </a:prstClr>
                </a:solidFill>
              </a:rPr>
              <a:pPr defTabSz="457200"/>
              <a:t>‹#›</a:t>
            </a:fld>
            <a:endParaRPr lang="en-US">
              <a:solidFill>
                <a:prstClr val="black">
                  <a:tint val="75000"/>
                </a:prstClr>
              </a:solidFill>
            </a:endParaRPr>
          </a:p>
        </p:txBody>
      </p:sp>
    </p:spTree>
    <p:extLst>
      <p:ext uri="{BB962C8B-B14F-4D97-AF65-F5344CB8AC3E}">
        <p14:creationId xmlns:p14="http://schemas.microsoft.com/office/powerpoint/2010/main" val="1793548028"/>
      </p:ext>
    </p:extLst>
  </p:cSld>
  <p:clrMap bg1="lt1" tx1="dk1" bg2="lt2" tx2="dk2" accent1="accent1" accent2="accent2" accent3="accent3" accent4="accent4" accent5="accent5" accent6="accent6" hlink="hlink" folHlink="folHlink"/>
  <p:sldLayoutIdLst>
    <p:sldLayoutId id="2147483723"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68C2560D-EC28-3B41-86E8-18F1CE0113B4}" type="datetimeFigureOut">
              <a:rPr lang="en-US" smtClean="0">
                <a:solidFill>
                  <a:prstClr val="black">
                    <a:tint val="75000"/>
                  </a:prstClr>
                </a:solidFill>
              </a:rPr>
              <a:pPr defTabSz="457200"/>
              <a:t>11/13/2016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2066355A-084C-D24E-9AD2-7E4FC41EA627}" type="slidenum">
              <a:rPr lang="en-US" smtClean="0">
                <a:solidFill>
                  <a:prstClr val="black">
                    <a:tint val="75000"/>
                  </a:prstClr>
                </a:solidFill>
              </a:rPr>
              <a:pPr defTabSz="457200"/>
              <a:t>‹#›</a:t>
            </a:fld>
            <a:endParaRPr lang="en-US">
              <a:solidFill>
                <a:prstClr val="black">
                  <a:tint val="75000"/>
                </a:prstClr>
              </a:solidFill>
            </a:endParaRPr>
          </a:p>
        </p:txBody>
      </p:sp>
    </p:spTree>
    <p:extLst>
      <p:ext uri="{BB962C8B-B14F-4D97-AF65-F5344CB8AC3E}">
        <p14:creationId xmlns:p14="http://schemas.microsoft.com/office/powerpoint/2010/main" val="736194386"/>
      </p:ext>
    </p:extLst>
  </p:cSld>
  <p:clrMap bg1="lt1" tx1="dk1" bg2="lt2" tx2="dk2" accent1="accent1" accent2="accent2" accent3="accent3" accent4="accent4" accent5="accent5" accent6="accent6" hlink="hlink" folHlink="folHlink"/>
  <p:sldLayoutIdLst>
    <p:sldLayoutId id="2147483725"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68C2560D-EC28-3B41-86E8-18F1CE0113B4}" type="datetimeFigureOut">
              <a:rPr lang="en-US" smtClean="0">
                <a:solidFill>
                  <a:prstClr val="black">
                    <a:tint val="75000"/>
                  </a:prstClr>
                </a:solidFill>
              </a:rPr>
              <a:pPr defTabSz="457200"/>
              <a:t>11/13/2016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2066355A-084C-D24E-9AD2-7E4FC41EA627}" type="slidenum">
              <a:rPr lang="en-US" smtClean="0">
                <a:solidFill>
                  <a:prstClr val="black">
                    <a:tint val="75000"/>
                  </a:prstClr>
                </a:solidFill>
              </a:rPr>
              <a:pPr defTabSz="457200"/>
              <a:t>‹#›</a:t>
            </a:fld>
            <a:endParaRPr lang="en-US">
              <a:solidFill>
                <a:prstClr val="black">
                  <a:tint val="75000"/>
                </a:prstClr>
              </a:solidFill>
            </a:endParaRPr>
          </a:p>
        </p:txBody>
      </p:sp>
    </p:spTree>
    <p:extLst>
      <p:ext uri="{BB962C8B-B14F-4D97-AF65-F5344CB8AC3E}">
        <p14:creationId xmlns:p14="http://schemas.microsoft.com/office/powerpoint/2010/main" val="4189684659"/>
      </p:ext>
    </p:extLst>
  </p:cSld>
  <p:clrMap bg1="lt1" tx1="dk1" bg2="lt2" tx2="dk2" accent1="accent1" accent2="accent2" accent3="accent3" accent4="accent4" accent5="accent5" accent6="accent6" hlink="hlink" folHlink="folHlink"/>
  <p:sldLayoutIdLst>
    <p:sldLayoutId id="2147483727"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68C2560D-EC28-3B41-86E8-18F1CE0113B4}" type="datetimeFigureOut">
              <a:rPr lang="en-US" smtClean="0">
                <a:solidFill>
                  <a:prstClr val="black">
                    <a:tint val="75000"/>
                  </a:prstClr>
                </a:solidFill>
              </a:rPr>
              <a:pPr defTabSz="457200"/>
              <a:t>11/13/2016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2066355A-084C-D24E-9AD2-7E4FC41EA627}" type="slidenum">
              <a:rPr lang="en-US" smtClean="0">
                <a:solidFill>
                  <a:prstClr val="black">
                    <a:tint val="75000"/>
                  </a:prstClr>
                </a:solidFill>
              </a:rPr>
              <a:pPr defTabSz="457200"/>
              <a:t>‹#›</a:t>
            </a:fld>
            <a:endParaRPr lang="en-US">
              <a:solidFill>
                <a:prstClr val="black">
                  <a:tint val="75000"/>
                </a:prstClr>
              </a:solidFill>
            </a:endParaRPr>
          </a:p>
        </p:txBody>
      </p:sp>
    </p:spTree>
    <p:extLst>
      <p:ext uri="{BB962C8B-B14F-4D97-AF65-F5344CB8AC3E}">
        <p14:creationId xmlns:p14="http://schemas.microsoft.com/office/powerpoint/2010/main" val="2548195282"/>
      </p:ext>
    </p:extLst>
  </p:cSld>
  <p:clrMap bg1="lt1" tx1="dk1" bg2="lt2" tx2="dk2" accent1="accent1" accent2="accent2" accent3="accent3" accent4="accent4" accent5="accent5" accent6="accent6" hlink="hlink" folHlink="folHlink"/>
  <p:sldLayoutIdLst>
    <p:sldLayoutId id="2147483729"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68C2560D-EC28-3B41-86E8-18F1CE0113B4}" type="datetimeFigureOut">
              <a:rPr lang="en-US" smtClean="0">
                <a:solidFill>
                  <a:prstClr val="black">
                    <a:tint val="75000"/>
                  </a:prstClr>
                </a:solidFill>
              </a:rPr>
              <a:pPr defTabSz="457200"/>
              <a:t>11/13/2016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2066355A-084C-D24E-9AD2-7E4FC41EA627}" type="slidenum">
              <a:rPr lang="en-US" smtClean="0">
                <a:solidFill>
                  <a:prstClr val="black">
                    <a:tint val="75000"/>
                  </a:prstClr>
                </a:solidFill>
              </a:rPr>
              <a:pPr defTabSz="457200"/>
              <a:t>‹#›</a:t>
            </a:fld>
            <a:endParaRPr lang="en-US">
              <a:solidFill>
                <a:prstClr val="black">
                  <a:tint val="75000"/>
                </a:prstClr>
              </a:solidFill>
            </a:endParaRPr>
          </a:p>
        </p:txBody>
      </p:sp>
    </p:spTree>
    <p:extLst>
      <p:ext uri="{BB962C8B-B14F-4D97-AF65-F5344CB8AC3E}">
        <p14:creationId xmlns:p14="http://schemas.microsoft.com/office/powerpoint/2010/main" val="2093410546"/>
      </p:ext>
    </p:extLst>
  </p:cSld>
  <p:clrMap bg1="lt1" tx1="dk1" bg2="lt2" tx2="dk2" accent1="accent1" accent2="accent2" accent3="accent3" accent4="accent4" accent5="accent5" accent6="accent6" hlink="hlink" folHlink="folHlink"/>
  <p:sldLayoutIdLst>
    <p:sldLayoutId id="2147483731"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68C2560D-EC28-3B41-86E8-18F1CE0113B4}" type="datetimeFigureOut">
              <a:rPr lang="en-US" smtClean="0">
                <a:solidFill>
                  <a:prstClr val="black">
                    <a:tint val="75000"/>
                  </a:prstClr>
                </a:solidFill>
              </a:rPr>
              <a:pPr defTabSz="457200"/>
              <a:t>11/13/2016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2066355A-084C-D24E-9AD2-7E4FC41EA627}" type="slidenum">
              <a:rPr lang="en-US" smtClean="0">
                <a:solidFill>
                  <a:prstClr val="black">
                    <a:tint val="75000"/>
                  </a:prstClr>
                </a:solidFill>
              </a:rPr>
              <a:pPr defTabSz="457200"/>
              <a:t>‹#›</a:t>
            </a:fld>
            <a:endParaRPr lang="en-US">
              <a:solidFill>
                <a:prstClr val="black">
                  <a:tint val="75000"/>
                </a:prstClr>
              </a:solidFill>
            </a:endParaRPr>
          </a:p>
        </p:txBody>
      </p:sp>
    </p:spTree>
    <p:extLst>
      <p:ext uri="{BB962C8B-B14F-4D97-AF65-F5344CB8AC3E}">
        <p14:creationId xmlns:p14="http://schemas.microsoft.com/office/powerpoint/2010/main" val="2875299949"/>
      </p:ext>
    </p:extLst>
  </p:cSld>
  <p:clrMap bg1="lt1" tx1="dk1" bg2="lt2" tx2="dk2" accent1="accent1" accent2="accent2" accent3="accent3" accent4="accent4" accent5="accent5" accent6="accent6" hlink="hlink" folHlink="folHlink"/>
  <p:sldLayoutIdLst>
    <p:sldLayoutId id="2147483733"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68C2560D-EC28-3B41-86E8-18F1CE0113B4}" type="datetimeFigureOut">
              <a:rPr lang="en-US" smtClean="0">
                <a:solidFill>
                  <a:prstClr val="black">
                    <a:tint val="75000"/>
                  </a:prstClr>
                </a:solidFill>
              </a:rPr>
              <a:pPr defTabSz="457200"/>
              <a:t>11/13/2016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2066355A-084C-D24E-9AD2-7E4FC41EA627}" type="slidenum">
              <a:rPr lang="en-US" smtClean="0">
                <a:solidFill>
                  <a:prstClr val="black">
                    <a:tint val="75000"/>
                  </a:prstClr>
                </a:solidFill>
              </a:rPr>
              <a:pPr defTabSz="457200"/>
              <a:t>‹#›</a:t>
            </a:fld>
            <a:endParaRPr lang="en-US">
              <a:solidFill>
                <a:prstClr val="black">
                  <a:tint val="75000"/>
                </a:prstClr>
              </a:solidFill>
            </a:endParaRPr>
          </a:p>
        </p:txBody>
      </p:sp>
    </p:spTree>
    <p:extLst>
      <p:ext uri="{BB962C8B-B14F-4D97-AF65-F5344CB8AC3E}">
        <p14:creationId xmlns:p14="http://schemas.microsoft.com/office/powerpoint/2010/main" val="932824366"/>
      </p:ext>
    </p:extLst>
  </p:cSld>
  <p:clrMap bg1="lt1" tx1="dk1" bg2="lt2" tx2="dk2" accent1="accent1" accent2="accent2" accent3="accent3" accent4="accent4" accent5="accent5" accent6="accent6" hlink="hlink" folHlink="folHlink"/>
  <p:sldLayoutIdLst>
    <p:sldLayoutId id="2147483735"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68C2560D-EC28-3B41-86E8-18F1CE0113B4}" type="datetimeFigureOut">
              <a:rPr lang="en-US" smtClean="0">
                <a:solidFill>
                  <a:prstClr val="black">
                    <a:tint val="75000"/>
                  </a:prstClr>
                </a:solidFill>
              </a:rPr>
              <a:pPr defTabSz="457200"/>
              <a:t>11/13/2016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2066355A-084C-D24E-9AD2-7E4FC41EA627}" type="slidenum">
              <a:rPr lang="en-US" smtClean="0">
                <a:solidFill>
                  <a:prstClr val="black">
                    <a:tint val="75000"/>
                  </a:prstClr>
                </a:solidFill>
              </a:rPr>
              <a:pPr defTabSz="457200"/>
              <a:t>‹#›</a:t>
            </a:fld>
            <a:endParaRPr lang="en-US">
              <a:solidFill>
                <a:prstClr val="black">
                  <a:tint val="75000"/>
                </a:prstClr>
              </a:solidFill>
            </a:endParaRPr>
          </a:p>
        </p:txBody>
      </p:sp>
    </p:spTree>
    <p:extLst>
      <p:ext uri="{BB962C8B-B14F-4D97-AF65-F5344CB8AC3E}">
        <p14:creationId xmlns:p14="http://schemas.microsoft.com/office/powerpoint/2010/main" val="4111886358"/>
      </p:ext>
    </p:extLst>
  </p:cSld>
  <p:clrMap bg1="lt1" tx1="dk1" bg2="lt2" tx2="dk2" accent1="accent1" accent2="accent2" accent3="accent3" accent4="accent4" accent5="accent5" accent6="accent6" hlink="hlink" folHlink="folHlink"/>
  <p:sldLayoutIdLst>
    <p:sldLayoutId id="2147483737"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68C2560D-EC28-3B41-86E8-18F1CE0113B4}" type="datetimeFigureOut">
              <a:rPr lang="en-US" smtClean="0">
                <a:solidFill>
                  <a:prstClr val="black">
                    <a:tint val="75000"/>
                  </a:prstClr>
                </a:solidFill>
              </a:rPr>
              <a:pPr defTabSz="457200"/>
              <a:t>11/13/2016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2066355A-084C-D24E-9AD2-7E4FC41EA627}" type="slidenum">
              <a:rPr lang="en-US" smtClean="0">
                <a:solidFill>
                  <a:prstClr val="black">
                    <a:tint val="75000"/>
                  </a:prstClr>
                </a:solidFill>
              </a:rPr>
              <a:pPr defTabSz="457200"/>
              <a:t>‹#›</a:t>
            </a:fld>
            <a:endParaRPr lang="en-US">
              <a:solidFill>
                <a:prstClr val="black">
                  <a:tint val="75000"/>
                </a:prstClr>
              </a:solidFill>
            </a:endParaRPr>
          </a:p>
        </p:txBody>
      </p:sp>
    </p:spTree>
    <p:extLst>
      <p:ext uri="{BB962C8B-B14F-4D97-AF65-F5344CB8AC3E}">
        <p14:creationId xmlns:p14="http://schemas.microsoft.com/office/powerpoint/2010/main" val="2059965548"/>
      </p:ext>
    </p:extLst>
  </p:cSld>
  <p:clrMap bg1="lt1" tx1="dk1" bg2="lt2" tx2="dk2" accent1="accent1" accent2="accent2" accent3="accent3" accent4="accent4" accent5="accent5" accent6="accent6" hlink="hlink" folHlink="folHlink"/>
  <p:sldLayoutIdLst>
    <p:sldLayoutId id="2147483739"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68C2560D-EC28-3B41-86E8-18F1CE0113B4}" type="datetimeFigureOut">
              <a:rPr lang="en-US" smtClean="0">
                <a:solidFill>
                  <a:prstClr val="black">
                    <a:tint val="75000"/>
                  </a:prstClr>
                </a:solidFill>
              </a:rPr>
              <a:pPr defTabSz="457200"/>
              <a:t>11/13/2016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2066355A-084C-D24E-9AD2-7E4FC41EA627}" type="slidenum">
              <a:rPr lang="en-US" smtClean="0">
                <a:solidFill>
                  <a:prstClr val="black">
                    <a:tint val="75000"/>
                  </a:prstClr>
                </a:solidFill>
              </a:rPr>
              <a:pPr defTabSz="457200"/>
              <a:t>‹#›</a:t>
            </a:fld>
            <a:endParaRPr lang="en-US">
              <a:solidFill>
                <a:prstClr val="black">
                  <a:tint val="75000"/>
                </a:prstClr>
              </a:solidFill>
            </a:endParaRPr>
          </a:p>
        </p:txBody>
      </p:sp>
    </p:spTree>
    <p:extLst>
      <p:ext uri="{BB962C8B-B14F-4D97-AF65-F5344CB8AC3E}">
        <p14:creationId xmlns:p14="http://schemas.microsoft.com/office/powerpoint/2010/main" val="3042686857"/>
      </p:ext>
    </p:extLst>
  </p:cSld>
  <p:clrMap bg1="lt1" tx1="dk1" bg2="lt2" tx2="dk2" accent1="accent1" accent2="accent2" accent3="accent3" accent4="accent4" accent5="accent5" accent6="accent6" hlink="hlink" folHlink="folHlink"/>
  <p:sldLayoutIdLst>
    <p:sldLayoutId id="2147483741"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68C2560D-EC28-3B41-86E8-18F1CE0113B4}" type="datetimeFigureOut">
              <a:rPr lang="en-US" smtClean="0">
                <a:solidFill>
                  <a:prstClr val="black">
                    <a:tint val="75000"/>
                  </a:prstClr>
                </a:solidFill>
              </a:rPr>
              <a:pPr defTabSz="457200"/>
              <a:t>11/13/2016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2066355A-084C-D24E-9AD2-7E4FC41EA627}" type="slidenum">
              <a:rPr lang="en-US" smtClean="0">
                <a:solidFill>
                  <a:prstClr val="black">
                    <a:tint val="75000"/>
                  </a:prstClr>
                </a:solidFill>
              </a:rPr>
              <a:pPr defTabSz="457200"/>
              <a:t>‹#›</a:t>
            </a:fld>
            <a:endParaRPr lang="en-US">
              <a:solidFill>
                <a:prstClr val="black">
                  <a:tint val="75000"/>
                </a:prstClr>
              </a:solidFill>
            </a:endParaRPr>
          </a:p>
        </p:txBody>
      </p:sp>
    </p:spTree>
    <p:extLst>
      <p:ext uri="{BB962C8B-B14F-4D97-AF65-F5344CB8AC3E}">
        <p14:creationId xmlns:p14="http://schemas.microsoft.com/office/powerpoint/2010/main" val="506255979"/>
      </p:ext>
    </p:extLst>
  </p:cSld>
  <p:clrMap bg1="lt1" tx1="dk1" bg2="lt2" tx2="dk2" accent1="accent1" accent2="accent2" accent3="accent3" accent4="accent4" accent5="accent5" accent6="accent6" hlink="hlink" folHlink="folHlink"/>
  <p:sldLayoutIdLst>
    <p:sldLayoutId id="2147483743"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68C2560D-EC28-3B41-86E8-18F1CE0113B4}" type="datetimeFigureOut">
              <a:rPr lang="en-US" smtClean="0">
                <a:solidFill>
                  <a:prstClr val="black">
                    <a:tint val="75000"/>
                  </a:prstClr>
                </a:solidFill>
              </a:rPr>
              <a:pPr defTabSz="457200"/>
              <a:t>11/13/2016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2066355A-084C-D24E-9AD2-7E4FC41EA627}" type="slidenum">
              <a:rPr lang="en-US" smtClean="0">
                <a:solidFill>
                  <a:prstClr val="black">
                    <a:tint val="75000"/>
                  </a:prstClr>
                </a:solidFill>
              </a:rPr>
              <a:pPr defTabSz="457200"/>
              <a:t>‹#›</a:t>
            </a:fld>
            <a:endParaRPr lang="en-US">
              <a:solidFill>
                <a:prstClr val="black">
                  <a:tint val="75000"/>
                </a:prstClr>
              </a:solidFill>
            </a:endParaRPr>
          </a:p>
        </p:txBody>
      </p:sp>
    </p:spTree>
    <p:extLst>
      <p:ext uri="{BB962C8B-B14F-4D97-AF65-F5344CB8AC3E}">
        <p14:creationId xmlns:p14="http://schemas.microsoft.com/office/powerpoint/2010/main" val="3202092147"/>
      </p:ext>
    </p:extLst>
  </p:cSld>
  <p:clrMap bg1="lt1" tx1="dk1" bg2="lt2" tx2="dk2" accent1="accent1" accent2="accent2" accent3="accent3" accent4="accent4" accent5="accent5" accent6="accent6" hlink="hlink" folHlink="folHlink"/>
  <p:sldLayoutIdLst>
    <p:sldLayoutId id="2147483745"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68C2560D-EC28-3B41-86E8-18F1CE0113B4}" type="datetimeFigureOut">
              <a:rPr lang="en-US" smtClean="0">
                <a:solidFill>
                  <a:prstClr val="black">
                    <a:tint val="75000"/>
                  </a:prstClr>
                </a:solidFill>
              </a:rPr>
              <a:pPr defTabSz="457200"/>
              <a:t>11/13/2016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2066355A-084C-D24E-9AD2-7E4FC41EA627}" type="slidenum">
              <a:rPr lang="en-US" smtClean="0">
                <a:solidFill>
                  <a:prstClr val="black">
                    <a:tint val="75000"/>
                  </a:prstClr>
                </a:solidFill>
              </a:rPr>
              <a:pPr defTabSz="457200"/>
              <a:t>‹#›</a:t>
            </a:fld>
            <a:endParaRPr lang="en-US">
              <a:solidFill>
                <a:prstClr val="black">
                  <a:tint val="75000"/>
                </a:prstClr>
              </a:solidFill>
            </a:endParaRPr>
          </a:p>
        </p:txBody>
      </p:sp>
    </p:spTree>
    <p:extLst>
      <p:ext uri="{BB962C8B-B14F-4D97-AF65-F5344CB8AC3E}">
        <p14:creationId xmlns:p14="http://schemas.microsoft.com/office/powerpoint/2010/main" val="304002832"/>
      </p:ext>
    </p:extLst>
  </p:cSld>
  <p:clrMap bg1="lt1" tx1="dk1" bg2="lt2" tx2="dk2" accent1="accent1" accent2="accent2" accent3="accent3" accent4="accent4" accent5="accent5" accent6="accent6" hlink="hlink" folHlink="folHlink"/>
  <p:sldLayoutIdLst>
    <p:sldLayoutId id="2147483747"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68C2560D-EC28-3B41-86E8-18F1CE0113B4}" type="datetimeFigureOut">
              <a:rPr lang="en-US" smtClean="0">
                <a:solidFill>
                  <a:prstClr val="black">
                    <a:tint val="75000"/>
                  </a:prstClr>
                </a:solidFill>
              </a:rPr>
              <a:pPr defTabSz="457200"/>
              <a:t>11/13/2016</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2066355A-084C-D24E-9AD2-7E4FC41EA627}" type="slidenum">
              <a:rPr lang="en-US" smtClean="0">
                <a:solidFill>
                  <a:prstClr val="black">
                    <a:tint val="75000"/>
                  </a:prstClr>
                </a:solidFill>
              </a:rPr>
              <a:pPr defTabSz="457200"/>
              <a:t>‹#›</a:t>
            </a:fld>
            <a:endParaRPr lang="en-US">
              <a:solidFill>
                <a:prstClr val="black">
                  <a:tint val="75000"/>
                </a:prstClr>
              </a:solidFill>
            </a:endParaRPr>
          </a:p>
        </p:txBody>
      </p:sp>
    </p:spTree>
    <p:extLst>
      <p:ext uri="{BB962C8B-B14F-4D97-AF65-F5344CB8AC3E}">
        <p14:creationId xmlns:p14="http://schemas.microsoft.com/office/powerpoint/2010/main" val="3547447430"/>
      </p:ext>
    </p:extLst>
  </p:cSld>
  <p:clrMap bg1="lt1" tx1="dk1" bg2="lt2" tx2="dk2" accent1="accent1" accent2="accent2" accent3="accent3" accent4="accent4" accent5="accent5" accent6="accent6" hlink="hlink" folHlink="folHlink"/>
  <p:sldLayoutIdLst>
    <p:sldLayoutId id="2147483749"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0.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solidFill>
                  <a:srgbClr val="474747"/>
                </a:solidFill>
              </a:rPr>
              <a:t>Abbey Theatre / Amharclann na Mainistreach</a:t>
            </a:r>
            <a:endParaRPr lang="en-US" sz="1400">
              <a:solidFill>
                <a:srgbClr val="474747"/>
              </a:solidFill>
              <a:latin typeface="Times New Roman" pitchFamily="1"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defRPr>
            </a:lvl1pPr>
          </a:lstStyle>
          <a:p>
            <a:pPr fontAlgn="base">
              <a:spcBef>
                <a:spcPct val="0"/>
              </a:spcBef>
              <a:spcAft>
                <a:spcPct val="0"/>
              </a:spcAft>
            </a:pPr>
            <a:fld id="{7B10580A-28E3-4629-B618-C15E5BB12041}" type="slidenum">
              <a:rPr lang="en-US" altLang="en-US" smtClean="0">
                <a:solidFill>
                  <a:srgbClr val="474747"/>
                </a:solidFill>
              </a:rPr>
              <a:pPr fontAlgn="base">
                <a:spcBef>
                  <a:spcPct val="0"/>
                </a:spcBef>
                <a:spcAft>
                  <a:spcPct val="0"/>
                </a:spcAft>
              </a:pPr>
              <a:t>‹#›</a:t>
            </a:fld>
            <a:endParaRPr lang="en-US" altLang="en-US" smtClean="0">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1276158019"/>
      </p:ext>
    </p:extLst>
  </p:cSld>
  <p:clrMap bg1="lt1" tx1="dk1" bg2="lt2" tx2="dk2" accent1="accent1" accent2="accent2" accent3="accent3" accent4="accent4" accent5="accent5" accent6="accent6" hlink="hlink" folHlink="folHlink"/>
  <p:sldLayoutIdLst>
    <p:sldLayoutId id="2147483751" r:id="rId1"/>
  </p:sldLayoutIdLst>
  <p:hf hdr="0" dt="0"/>
  <p:txStyles>
    <p:title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charset="0"/>
          <a:ea typeface="MS Pゴシック" pitchFamily="-92" charset="-128"/>
        </a:defRPr>
      </a:lvl2pPr>
      <a:lvl3pPr algn="l" rtl="0" eaLnBrk="0" fontAlgn="base" hangingPunct="0">
        <a:spcBef>
          <a:spcPct val="0"/>
        </a:spcBef>
        <a:spcAft>
          <a:spcPct val="0"/>
        </a:spcAft>
        <a:defRPr sz="2400" b="1">
          <a:solidFill>
            <a:schemeClr val="tx2"/>
          </a:solidFill>
          <a:latin typeface="Arial" charset="0"/>
          <a:ea typeface="MS Pゴシック" pitchFamily="-92" charset="-128"/>
        </a:defRPr>
      </a:lvl3pPr>
      <a:lvl4pPr algn="l" rtl="0" eaLnBrk="0" fontAlgn="base" hangingPunct="0">
        <a:spcBef>
          <a:spcPct val="0"/>
        </a:spcBef>
        <a:spcAft>
          <a:spcPct val="0"/>
        </a:spcAft>
        <a:defRPr sz="2400" b="1">
          <a:solidFill>
            <a:schemeClr val="tx2"/>
          </a:solidFill>
          <a:latin typeface="Arial" charset="0"/>
          <a:ea typeface="MS Pゴシック" pitchFamily="-92" charset="-128"/>
        </a:defRPr>
      </a:lvl4pPr>
      <a:lvl5pPr algn="l" rtl="0" eaLnBrk="0" fontAlgn="base" hangingPunct="0">
        <a:spcBef>
          <a:spcPct val="0"/>
        </a:spcBef>
        <a:spcAft>
          <a:spcPct val="0"/>
        </a:spcAft>
        <a:defRPr sz="2400" b="1">
          <a:solidFill>
            <a:schemeClr val="tx2"/>
          </a:solidFill>
          <a:latin typeface="Arial" charset="0"/>
          <a:ea typeface="MS Pゴシック" pitchFamily="-92" charset="-128"/>
        </a:defRPr>
      </a:lvl5pPr>
      <a:lvl6pPr marL="457200" algn="l" rtl="0" fontAlgn="base">
        <a:spcBef>
          <a:spcPct val="0"/>
        </a:spcBef>
        <a:spcAft>
          <a:spcPct val="0"/>
        </a:spcAft>
        <a:defRPr sz="2400" b="1">
          <a:solidFill>
            <a:schemeClr val="tx2"/>
          </a:solidFill>
          <a:latin typeface="Arial" charset="0"/>
          <a:ea typeface="MS Pゴシック" pitchFamily="-92" charset="-128"/>
        </a:defRPr>
      </a:lvl6pPr>
      <a:lvl7pPr marL="914400" algn="l" rtl="0" fontAlgn="base">
        <a:spcBef>
          <a:spcPct val="0"/>
        </a:spcBef>
        <a:spcAft>
          <a:spcPct val="0"/>
        </a:spcAft>
        <a:defRPr sz="2400" b="1">
          <a:solidFill>
            <a:schemeClr val="tx2"/>
          </a:solidFill>
          <a:latin typeface="Arial" charset="0"/>
          <a:ea typeface="MS Pゴシック" pitchFamily="-92" charset="-128"/>
        </a:defRPr>
      </a:lvl7pPr>
      <a:lvl8pPr marL="1371600" algn="l" rtl="0" fontAlgn="base">
        <a:spcBef>
          <a:spcPct val="0"/>
        </a:spcBef>
        <a:spcAft>
          <a:spcPct val="0"/>
        </a:spcAft>
        <a:defRPr sz="2400" b="1">
          <a:solidFill>
            <a:schemeClr val="tx2"/>
          </a:solidFill>
          <a:latin typeface="Arial" charset="0"/>
          <a:ea typeface="MS Pゴシック" pitchFamily="-92" charset="-128"/>
        </a:defRPr>
      </a:lvl8pPr>
      <a:lvl9pPr marL="1828800" algn="l" rtl="0" fontAlgn="base">
        <a:spcBef>
          <a:spcPct val="0"/>
        </a:spcBef>
        <a:spcAft>
          <a:spcPct val="0"/>
        </a:spcAft>
        <a:defRPr sz="2400" b="1">
          <a:solidFill>
            <a:schemeClr val="tx2"/>
          </a:solidFill>
          <a:latin typeface="Arial"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a:solidFill>
            <a:srgbClr val="6C655A"/>
          </a:solidFill>
          <a:latin typeface="+mn-lt"/>
          <a:ea typeface="+mn-ea"/>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a:solidFill>
            <a:srgbClr val="6C655A"/>
          </a:solidFill>
          <a:latin typeface="+mn-lt"/>
          <a:ea typeface="+mn-ea"/>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5pPr>
      <a:lvl6pPr marL="23066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6pPr>
      <a:lvl7pPr marL="27638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7pPr>
      <a:lvl8pPr marL="32210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8pPr>
      <a:lvl9pPr marL="36782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solidFill>
                  <a:srgbClr val="474747"/>
                </a:solidFill>
              </a:rPr>
              <a:t>Abbey Theatre / Amharclann na Mainistreach</a:t>
            </a:r>
            <a:endParaRPr lang="en-US" sz="1400">
              <a:solidFill>
                <a:srgbClr val="474747"/>
              </a:solidFill>
              <a:latin typeface="Times New Roman" pitchFamily="1"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defRPr>
            </a:lvl1pPr>
          </a:lstStyle>
          <a:p>
            <a:pPr fontAlgn="base">
              <a:spcBef>
                <a:spcPct val="0"/>
              </a:spcBef>
              <a:spcAft>
                <a:spcPct val="0"/>
              </a:spcAft>
            </a:pPr>
            <a:fld id="{7B10580A-28E3-4629-B618-C15E5BB12041}" type="slidenum">
              <a:rPr lang="en-US" altLang="en-US" smtClean="0">
                <a:solidFill>
                  <a:srgbClr val="474747"/>
                </a:solidFill>
              </a:rPr>
              <a:pPr fontAlgn="base">
                <a:spcBef>
                  <a:spcPct val="0"/>
                </a:spcBef>
                <a:spcAft>
                  <a:spcPct val="0"/>
                </a:spcAft>
              </a:pPr>
              <a:t>‹#›</a:t>
            </a:fld>
            <a:endParaRPr lang="en-US" altLang="en-US" smtClean="0">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4000710654"/>
      </p:ext>
    </p:extLst>
  </p:cSld>
  <p:clrMap bg1="lt1" tx1="dk1" bg2="lt2" tx2="dk2" accent1="accent1" accent2="accent2" accent3="accent3" accent4="accent4" accent5="accent5" accent6="accent6" hlink="hlink" folHlink="folHlink"/>
  <p:sldLayoutIdLst>
    <p:sldLayoutId id="2147483753" r:id="rId1"/>
  </p:sldLayoutIdLst>
  <p:hf hdr="0" dt="0"/>
  <p:txStyles>
    <p:title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charset="0"/>
          <a:ea typeface="MS Pゴシック" pitchFamily="-92" charset="-128"/>
        </a:defRPr>
      </a:lvl2pPr>
      <a:lvl3pPr algn="l" rtl="0" eaLnBrk="0" fontAlgn="base" hangingPunct="0">
        <a:spcBef>
          <a:spcPct val="0"/>
        </a:spcBef>
        <a:spcAft>
          <a:spcPct val="0"/>
        </a:spcAft>
        <a:defRPr sz="2400" b="1">
          <a:solidFill>
            <a:schemeClr val="tx2"/>
          </a:solidFill>
          <a:latin typeface="Arial" charset="0"/>
          <a:ea typeface="MS Pゴシック" pitchFamily="-92" charset="-128"/>
        </a:defRPr>
      </a:lvl3pPr>
      <a:lvl4pPr algn="l" rtl="0" eaLnBrk="0" fontAlgn="base" hangingPunct="0">
        <a:spcBef>
          <a:spcPct val="0"/>
        </a:spcBef>
        <a:spcAft>
          <a:spcPct val="0"/>
        </a:spcAft>
        <a:defRPr sz="2400" b="1">
          <a:solidFill>
            <a:schemeClr val="tx2"/>
          </a:solidFill>
          <a:latin typeface="Arial" charset="0"/>
          <a:ea typeface="MS Pゴシック" pitchFamily="-92" charset="-128"/>
        </a:defRPr>
      </a:lvl4pPr>
      <a:lvl5pPr algn="l" rtl="0" eaLnBrk="0" fontAlgn="base" hangingPunct="0">
        <a:spcBef>
          <a:spcPct val="0"/>
        </a:spcBef>
        <a:spcAft>
          <a:spcPct val="0"/>
        </a:spcAft>
        <a:defRPr sz="2400" b="1">
          <a:solidFill>
            <a:schemeClr val="tx2"/>
          </a:solidFill>
          <a:latin typeface="Arial" charset="0"/>
          <a:ea typeface="MS Pゴシック" pitchFamily="-92" charset="-128"/>
        </a:defRPr>
      </a:lvl5pPr>
      <a:lvl6pPr marL="457200" algn="l" rtl="0" fontAlgn="base">
        <a:spcBef>
          <a:spcPct val="0"/>
        </a:spcBef>
        <a:spcAft>
          <a:spcPct val="0"/>
        </a:spcAft>
        <a:defRPr sz="2400" b="1">
          <a:solidFill>
            <a:schemeClr val="tx2"/>
          </a:solidFill>
          <a:latin typeface="Arial" charset="0"/>
          <a:ea typeface="MS Pゴシック" pitchFamily="-92" charset="-128"/>
        </a:defRPr>
      </a:lvl6pPr>
      <a:lvl7pPr marL="914400" algn="l" rtl="0" fontAlgn="base">
        <a:spcBef>
          <a:spcPct val="0"/>
        </a:spcBef>
        <a:spcAft>
          <a:spcPct val="0"/>
        </a:spcAft>
        <a:defRPr sz="2400" b="1">
          <a:solidFill>
            <a:schemeClr val="tx2"/>
          </a:solidFill>
          <a:latin typeface="Arial" charset="0"/>
          <a:ea typeface="MS Pゴシック" pitchFamily="-92" charset="-128"/>
        </a:defRPr>
      </a:lvl7pPr>
      <a:lvl8pPr marL="1371600" algn="l" rtl="0" fontAlgn="base">
        <a:spcBef>
          <a:spcPct val="0"/>
        </a:spcBef>
        <a:spcAft>
          <a:spcPct val="0"/>
        </a:spcAft>
        <a:defRPr sz="2400" b="1">
          <a:solidFill>
            <a:schemeClr val="tx2"/>
          </a:solidFill>
          <a:latin typeface="Arial" charset="0"/>
          <a:ea typeface="MS Pゴシック" pitchFamily="-92" charset="-128"/>
        </a:defRPr>
      </a:lvl8pPr>
      <a:lvl9pPr marL="1828800" algn="l" rtl="0" fontAlgn="base">
        <a:spcBef>
          <a:spcPct val="0"/>
        </a:spcBef>
        <a:spcAft>
          <a:spcPct val="0"/>
        </a:spcAft>
        <a:defRPr sz="2400" b="1">
          <a:solidFill>
            <a:schemeClr val="tx2"/>
          </a:solidFill>
          <a:latin typeface="Arial"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a:solidFill>
            <a:srgbClr val="6C655A"/>
          </a:solidFill>
          <a:latin typeface="+mn-lt"/>
          <a:ea typeface="+mn-ea"/>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a:solidFill>
            <a:srgbClr val="6C655A"/>
          </a:solidFill>
          <a:latin typeface="+mn-lt"/>
          <a:ea typeface="+mn-ea"/>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5pPr>
      <a:lvl6pPr marL="23066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6pPr>
      <a:lvl7pPr marL="27638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7pPr>
      <a:lvl8pPr marL="32210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8pPr>
      <a:lvl9pPr marL="36782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solidFill>
                  <a:srgbClr val="474747"/>
                </a:solidFill>
              </a:rPr>
              <a:t>Abbey Theatre / Amharclann na Mainistreach</a:t>
            </a:r>
            <a:endParaRPr lang="en-US" sz="1400">
              <a:solidFill>
                <a:srgbClr val="474747"/>
              </a:solidFill>
              <a:latin typeface="Times New Roman" pitchFamily="1"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defRPr>
            </a:lvl1pPr>
          </a:lstStyle>
          <a:p>
            <a:pPr fontAlgn="base">
              <a:spcBef>
                <a:spcPct val="0"/>
              </a:spcBef>
              <a:spcAft>
                <a:spcPct val="0"/>
              </a:spcAft>
            </a:pPr>
            <a:fld id="{7B10580A-28E3-4629-B618-C15E5BB12041}" type="slidenum">
              <a:rPr lang="en-US" altLang="en-US" smtClean="0">
                <a:solidFill>
                  <a:srgbClr val="474747"/>
                </a:solidFill>
              </a:rPr>
              <a:pPr fontAlgn="base">
                <a:spcBef>
                  <a:spcPct val="0"/>
                </a:spcBef>
                <a:spcAft>
                  <a:spcPct val="0"/>
                </a:spcAft>
              </a:pPr>
              <a:t>‹#›</a:t>
            </a:fld>
            <a:endParaRPr lang="en-US" altLang="en-US" smtClean="0">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4001477350"/>
      </p:ext>
    </p:extLst>
  </p:cSld>
  <p:clrMap bg1="lt1" tx1="dk1" bg2="lt2" tx2="dk2" accent1="accent1" accent2="accent2" accent3="accent3" accent4="accent4" accent5="accent5" accent6="accent6" hlink="hlink" folHlink="folHlink"/>
  <p:sldLayoutIdLst>
    <p:sldLayoutId id="2147483755" r:id="rId1"/>
  </p:sldLayoutIdLst>
  <p:hf hdr="0" dt="0"/>
  <p:txStyles>
    <p:title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charset="0"/>
          <a:ea typeface="MS Pゴシック" pitchFamily="-92" charset="-128"/>
        </a:defRPr>
      </a:lvl2pPr>
      <a:lvl3pPr algn="l" rtl="0" eaLnBrk="0" fontAlgn="base" hangingPunct="0">
        <a:spcBef>
          <a:spcPct val="0"/>
        </a:spcBef>
        <a:spcAft>
          <a:spcPct val="0"/>
        </a:spcAft>
        <a:defRPr sz="2400" b="1">
          <a:solidFill>
            <a:schemeClr val="tx2"/>
          </a:solidFill>
          <a:latin typeface="Arial" charset="0"/>
          <a:ea typeface="MS Pゴシック" pitchFamily="-92" charset="-128"/>
        </a:defRPr>
      </a:lvl3pPr>
      <a:lvl4pPr algn="l" rtl="0" eaLnBrk="0" fontAlgn="base" hangingPunct="0">
        <a:spcBef>
          <a:spcPct val="0"/>
        </a:spcBef>
        <a:spcAft>
          <a:spcPct val="0"/>
        </a:spcAft>
        <a:defRPr sz="2400" b="1">
          <a:solidFill>
            <a:schemeClr val="tx2"/>
          </a:solidFill>
          <a:latin typeface="Arial" charset="0"/>
          <a:ea typeface="MS Pゴシック" pitchFamily="-92" charset="-128"/>
        </a:defRPr>
      </a:lvl4pPr>
      <a:lvl5pPr algn="l" rtl="0" eaLnBrk="0" fontAlgn="base" hangingPunct="0">
        <a:spcBef>
          <a:spcPct val="0"/>
        </a:spcBef>
        <a:spcAft>
          <a:spcPct val="0"/>
        </a:spcAft>
        <a:defRPr sz="2400" b="1">
          <a:solidFill>
            <a:schemeClr val="tx2"/>
          </a:solidFill>
          <a:latin typeface="Arial" charset="0"/>
          <a:ea typeface="MS Pゴシック" pitchFamily="-92" charset="-128"/>
        </a:defRPr>
      </a:lvl5pPr>
      <a:lvl6pPr marL="457200" algn="l" rtl="0" fontAlgn="base">
        <a:spcBef>
          <a:spcPct val="0"/>
        </a:spcBef>
        <a:spcAft>
          <a:spcPct val="0"/>
        </a:spcAft>
        <a:defRPr sz="2400" b="1">
          <a:solidFill>
            <a:schemeClr val="tx2"/>
          </a:solidFill>
          <a:latin typeface="Arial" charset="0"/>
          <a:ea typeface="MS Pゴシック" pitchFamily="-92" charset="-128"/>
        </a:defRPr>
      </a:lvl6pPr>
      <a:lvl7pPr marL="914400" algn="l" rtl="0" fontAlgn="base">
        <a:spcBef>
          <a:spcPct val="0"/>
        </a:spcBef>
        <a:spcAft>
          <a:spcPct val="0"/>
        </a:spcAft>
        <a:defRPr sz="2400" b="1">
          <a:solidFill>
            <a:schemeClr val="tx2"/>
          </a:solidFill>
          <a:latin typeface="Arial" charset="0"/>
          <a:ea typeface="MS Pゴシック" pitchFamily="-92" charset="-128"/>
        </a:defRPr>
      </a:lvl7pPr>
      <a:lvl8pPr marL="1371600" algn="l" rtl="0" fontAlgn="base">
        <a:spcBef>
          <a:spcPct val="0"/>
        </a:spcBef>
        <a:spcAft>
          <a:spcPct val="0"/>
        </a:spcAft>
        <a:defRPr sz="2400" b="1">
          <a:solidFill>
            <a:schemeClr val="tx2"/>
          </a:solidFill>
          <a:latin typeface="Arial" charset="0"/>
          <a:ea typeface="MS Pゴシック" pitchFamily="-92" charset="-128"/>
        </a:defRPr>
      </a:lvl8pPr>
      <a:lvl9pPr marL="1828800" algn="l" rtl="0" fontAlgn="base">
        <a:spcBef>
          <a:spcPct val="0"/>
        </a:spcBef>
        <a:spcAft>
          <a:spcPct val="0"/>
        </a:spcAft>
        <a:defRPr sz="2400" b="1">
          <a:solidFill>
            <a:schemeClr val="tx2"/>
          </a:solidFill>
          <a:latin typeface="Arial"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a:solidFill>
            <a:srgbClr val="6C655A"/>
          </a:solidFill>
          <a:latin typeface="+mn-lt"/>
          <a:ea typeface="+mn-ea"/>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a:solidFill>
            <a:srgbClr val="6C655A"/>
          </a:solidFill>
          <a:latin typeface="+mn-lt"/>
          <a:ea typeface="+mn-ea"/>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5pPr>
      <a:lvl6pPr marL="23066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6pPr>
      <a:lvl7pPr marL="27638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7pPr>
      <a:lvl8pPr marL="32210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8pPr>
      <a:lvl9pPr marL="36782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solidFill>
                  <a:srgbClr val="474747"/>
                </a:solidFill>
              </a:rPr>
              <a:t>Abbey Theatre / Amharclann na Mainistreach</a:t>
            </a:r>
            <a:endParaRPr lang="en-US" sz="1400">
              <a:solidFill>
                <a:srgbClr val="474747"/>
              </a:solidFill>
              <a:latin typeface="Times New Roman" pitchFamily="1"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defRPr>
            </a:lvl1pPr>
          </a:lstStyle>
          <a:p>
            <a:pPr fontAlgn="base">
              <a:spcBef>
                <a:spcPct val="0"/>
              </a:spcBef>
              <a:spcAft>
                <a:spcPct val="0"/>
              </a:spcAft>
            </a:pPr>
            <a:fld id="{7B10580A-28E3-4629-B618-C15E5BB12041}" type="slidenum">
              <a:rPr lang="en-US" altLang="en-US" smtClean="0">
                <a:solidFill>
                  <a:srgbClr val="474747"/>
                </a:solidFill>
              </a:rPr>
              <a:pPr fontAlgn="base">
                <a:spcBef>
                  <a:spcPct val="0"/>
                </a:spcBef>
                <a:spcAft>
                  <a:spcPct val="0"/>
                </a:spcAft>
              </a:pPr>
              <a:t>‹#›</a:t>
            </a:fld>
            <a:endParaRPr lang="en-US" altLang="en-US" smtClean="0">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2645272305"/>
      </p:ext>
    </p:extLst>
  </p:cSld>
  <p:clrMap bg1="lt1" tx1="dk1" bg2="lt2" tx2="dk2" accent1="accent1" accent2="accent2" accent3="accent3" accent4="accent4" accent5="accent5" accent6="accent6" hlink="hlink" folHlink="folHlink"/>
  <p:sldLayoutIdLst>
    <p:sldLayoutId id="2147483757" r:id="rId1"/>
  </p:sldLayoutIdLst>
  <p:hf hdr="0" dt="0"/>
  <p:txStyles>
    <p:title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charset="0"/>
          <a:ea typeface="MS Pゴシック" pitchFamily="-92" charset="-128"/>
        </a:defRPr>
      </a:lvl2pPr>
      <a:lvl3pPr algn="l" rtl="0" eaLnBrk="0" fontAlgn="base" hangingPunct="0">
        <a:spcBef>
          <a:spcPct val="0"/>
        </a:spcBef>
        <a:spcAft>
          <a:spcPct val="0"/>
        </a:spcAft>
        <a:defRPr sz="2400" b="1">
          <a:solidFill>
            <a:schemeClr val="tx2"/>
          </a:solidFill>
          <a:latin typeface="Arial" charset="0"/>
          <a:ea typeface="MS Pゴシック" pitchFamily="-92" charset="-128"/>
        </a:defRPr>
      </a:lvl3pPr>
      <a:lvl4pPr algn="l" rtl="0" eaLnBrk="0" fontAlgn="base" hangingPunct="0">
        <a:spcBef>
          <a:spcPct val="0"/>
        </a:spcBef>
        <a:spcAft>
          <a:spcPct val="0"/>
        </a:spcAft>
        <a:defRPr sz="2400" b="1">
          <a:solidFill>
            <a:schemeClr val="tx2"/>
          </a:solidFill>
          <a:latin typeface="Arial" charset="0"/>
          <a:ea typeface="MS Pゴシック" pitchFamily="-92" charset="-128"/>
        </a:defRPr>
      </a:lvl4pPr>
      <a:lvl5pPr algn="l" rtl="0" eaLnBrk="0" fontAlgn="base" hangingPunct="0">
        <a:spcBef>
          <a:spcPct val="0"/>
        </a:spcBef>
        <a:spcAft>
          <a:spcPct val="0"/>
        </a:spcAft>
        <a:defRPr sz="2400" b="1">
          <a:solidFill>
            <a:schemeClr val="tx2"/>
          </a:solidFill>
          <a:latin typeface="Arial" charset="0"/>
          <a:ea typeface="MS Pゴシック" pitchFamily="-92" charset="-128"/>
        </a:defRPr>
      </a:lvl5pPr>
      <a:lvl6pPr marL="457200" algn="l" rtl="0" fontAlgn="base">
        <a:spcBef>
          <a:spcPct val="0"/>
        </a:spcBef>
        <a:spcAft>
          <a:spcPct val="0"/>
        </a:spcAft>
        <a:defRPr sz="2400" b="1">
          <a:solidFill>
            <a:schemeClr val="tx2"/>
          </a:solidFill>
          <a:latin typeface="Arial" charset="0"/>
          <a:ea typeface="MS Pゴシック" pitchFamily="-92" charset="-128"/>
        </a:defRPr>
      </a:lvl6pPr>
      <a:lvl7pPr marL="914400" algn="l" rtl="0" fontAlgn="base">
        <a:spcBef>
          <a:spcPct val="0"/>
        </a:spcBef>
        <a:spcAft>
          <a:spcPct val="0"/>
        </a:spcAft>
        <a:defRPr sz="2400" b="1">
          <a:solidFill>
            <a:schemeClr val="tx2"/>
          </a:solidFill>
          <a:latin typeface="Arial" charset="0"/>
          <a:ea typeface="MS Pゴシック" pitchFamily="-92" charset="-128"/>
        </a:defRPr>
      </a:lvl7pPr>
      <a:lvl8pPr marL="1371600" algn="l" rtl="0" fontAlgn="base">
        <a:spcBef>
          <a:spcPct val="0"/>
        </a:spcBef>
        <a:spcAft>
          <a:spcPct val="0"/>
        </a:spcAft>
        <a:defRPr sz="2400" b="1">
          <a:solidFill>
            <a:schemeClr val="tx2"/>
          </a:solidFill>
          <a:latin typeface="Arial" charset="0"/>
          <a:ea typeface="MS Pゴシック" pitchFamily="-92" charset="-128"/>
        </a:defRPr>
      </a:lvl8pPr>
      <a:lvl9pPr marL="1828800" algn="l" rtl="0" fontAlgn="base">
        <a:spcBef>
          <a:spcPct val="0"/>
        </a:spcBef>
        <a:spcAft>
          <a:spcPct val="0"/>
        </a:spcAft>
        <a:defRPr sz="2400" b="1">
          <a:solidFill>
            <a:schemeClr val="tx2"/>
          </a:solidFill>
          <a:latin typeface="Arial"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a:solidFill>
            <a:srgbClr val="6C655A"/>
          </a:solidFill>
          <a:latin typeface="+mn-lt"/>
          <a:ea typeface="+mn-ea"/>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a:solidFill>
            <a:srgbClr val="6C655A"/>
          </a:solidFill>
          <a:latin typeface="+mn-lt"/>
          <a:ea typeface="+mn-ea"/>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5pPr>
      <a:lvl6pPr marL="23066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6pPr>
      <a:lvl7pPr marL="27638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7pPr>
      <a:lvl8pPr marL="32210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8pPr>
      <a:lvl9pPr marL="36782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4.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solidFill>
                  <a:srgbClr val="474747"/>
                </a:solidFill>
              </a:rPr>
              <a:t>Abbey Theatre / Amharclann na Mainistreach</a:t>
            </a:r>
            <a:endParaRPr lang="en-US" sz="1400">
              <a:solidFill>
                <a:srgbClr val="474747"/>
              </a:solidFill>
              <a:latin typeface="Times New Roman" pitchFamily="1"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defRPr>
            </a:lvl1pPr>
          </a:lstStyle>
          <a:p>
            <a:pPr fontAlgn="base">
              <a:spcBef>
                <a:spcPct val="0"/>
              </a:spcBef>
              <a:spcAft>
                <a:spcPct val="0"/>
              </a:spcAft>
            </a:pPr>
            <a:fld id="{7B10580A-28E3-4629-B618-C15E5BB12041}" type="slidenum">
              <a:rPr lang="en-US" altLang="en-US" smtClean="0">
                <a:solidFill>
                  <a:srgbClr val="474747"/>
                </a:solidFill>
              </a:rPr>
              <a:pPr fontAlgn="base">
                <a:spcBef>
                  <a:spcPct val="0"/>
                </a:spcBef>
                <a:spcAft>
                  <a:spcPct val="0"/>
                </a:spcAft>
              </a:pPr>
              <a:t>‹#›</a:t>
            </a:fld>
            <a:endParaRPr lang="en-US" altLang="en-US" smtClean="0">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573766492"/>
      </p:ext>
    </p:extLst>
  </p:cSld>
  <p:clrMap bg1="lt1" tx1="dk1" bg2="lt2" tx2="dk2" accent1="accent1" accent2="accent2" accent3="accent3" accent4="accent4" accent5="accent5" accent6="accent6" hlink="hlink" folHlink="folHlink"/>
  <p:sldLayoutIdLst>
    <p:sldLayoutId id="2147483759" r:id="rId1"/>
  </p:sldLayoutIdLst>
  <p:hf hdr="0" dt="0"/>
  <p:txStyles>
    <p:title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charset="0"/>
          <a:ea typeface="MS Pゴシック" pitchFamily="-92" charset="-128"/>
        </a:defRPr>
      </a:lvl2pPr>
      <a:lvl3pPr algn="l" rtl="0" eaLnBrk="0" fontAlgn="base" hangingPunct="0">
        <a:spcBef>
          <a:spcPct val="0"/>
        </a:spcBef>
        <a:spcAft>
          <a:spcPct val="0"/>
        </a:spcAft>
        <a:defRPr sz="2400" b="1">
          <a:solidFill>
            <a:schemeClr val="tx2"/>
          </a:solidFill>
          <a:latin typeface="Arial" charset="0"/>
          <a:ea typeface="MS Pゴシック" pitchFamily="-92" charset="-128"/>
        </a:defRPr>
      </a:lvl3pPr>
      <a:lvl4pPr algn="l" rtl="0" eaLnBrk="0" fontAlgn="base" hangingPunct="0">
        <a:spcBef>
          <a:spcPct val="0"/>
        </a:spcBef>
        <a:spcAft>
          <a:spcPct val="0"/>
        </a:spcAft>
        <a:defRPr sz="2400" b="1">
          <a:solidFill>
            <a:schemeClr val="tx2"/>
          </a:solidFill>
          <a:latin typeface="Arial" charset="0"/>
          <a:ea typeface="MS Pゴシック" pitchFamily="-92" charset="-128"/>
        </a:defRPr>
      </a:lvl4pPr>
      <a:lvl5pPr algn="l" rtl="0" eaLnBrk="0" fontAlgn="base" hangingPunct="0">
        <a:spcBef>
          <a:spcPct val="0"/>
        </a:spcBef>
        <a:spcAft>
          <a:spcPct val="0"/>
        </a:spcAft>
        <a:defRPr sz="2400" b="1">
          <a:solidFill>
            <a:schemeClr val="tx2"/>
          </a:solidFill>
          <a:latin typeface="Arial" charset="0"/>
          <a:ea typeface="MS Pゴシック" pitchFamily="-92" charset="-128"/>
        </a:defRPr>
      </a:lvl5pPr>
      <a:lvl6pPr marL="457200" algn="l" rtl="0" fontAlgn="base">
        <a:spcBef>
          <a:spcPct val="0"/>
        </a:spcBef>
        <a:spcAft>
          <a:spcPct val="0"/>
        </a:spcAft>
        <a:defRPr sz="2400" b="1">
          <a:solidFill>
            <a:schemeClr val="tx2"/>
          </a:solidFill>
          <a:latin typeface="Arial" charset="0"/>
          <a:ea typeface="MS Pゴシック" pitchFamily="-92" charset="-128"/>
        </a:defRPr>
      </a:lvl6pPr>
      <a:lvl7pPr marL="914400" algn="l" rtl="0" fontAlgn="base">
        <a:spcBef>
          <a:spcPct val="0"/>
        </a:spcBef>
        <a:spcAft>
          <a:spcPct val="0"/>
        </a:spcAft>
        <a:defRPr sz="2400" b="1">
          <a:solidFill>
            <a:schemeClr val="tx2"/>
          </a:solidFill>
          <a:latin typeface="Arial" charset="0"/>
          <a:ea typeface="MS Pゴシック" pitchFamily="-92" charset="-128"/>
        </a:defRPr>
      </a:lvl7pPr>
      <a:lvl8pPr marL="1371600" algn="l" rtl="0" fontAlgn="base">
        <a:spcBef>
          <a:spcPct val="0"/>
        </a:spcBef>
        <a:spcAft>
          <a:spcPct val="0"/>
        </a:spcAft>
        <a:defRPr sz="2400" b="1">
          <a:solidFill>
            <a:schemeClr val="tx2"/>
          </a:solidFill>
          <a:latin typeface="Arial" charset="0"/>
          <a:ea typeface="MS Pゴシック" pitchFamily="-92" charset="-128"/>
        </a:defRPr>
      </a:lvl8pPr>
      <a:lvl9pPr marL="1828800" algn="l" rtl="0" fontAlgn="base">
        <a:spcBef>
          <a:spcPct val="0"/>
        </a:spcBef>
        <a:spcAft>
          <a:spcPct val="0"/>
        </a:spcAft>
        <a:defRPr sz="2400" b="1">
          <a:solidFill>
            <a:schemeClr val="tx2"/>
          </a:solidFill>
          <a:latin typeface="Arial"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a:solidFill>
            <a:srgbClr val="6C655A"/>
          </a:solidFill>
          <a:latin typeface="+mn-lt"/>
          <a:ea typeface="+mn-ea"/>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a:solidFill>
            <a:srgbClr val="6C655A"/>
          </a:solidFill>
          <a:latin typeface="+mn-lt"/>
          <a:ea typeface="+mn-ea"/>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5pPr>
      <a:lvl6pPr marL="23066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6pPr>
      <a:lvl7pPr marL="27638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7pPr>
      <a:lvl8pPr marL="32210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8pPr>
      <a:lvl9pPr marL="36782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5.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solidFill>
                  <a:srgbClr val="474747"/>
                </a:solidFill>
              </a:rPr>
              <a:t>Abbey Theatre / Amharclann na Mainistreach</a:t>
            </a:r>
            <a:endParaRPr lang="en-US" sz="1400">
              <a:solidFill>
                <a:srgbClr val="474747"/>
              </a:solidFill>
              <a:latin typeface="Times New Roman" pitchFamily="1"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defRPr>
            </a:lvl1pPr>
          </a:lstStyle>
          <a:p>
            <a:pPr fontAlgn="base">
              <a:spcBef>
                <a:spcPct val="0"/>
              </a:spcBef>
              <a:spcAft>
                <a:spcPct val="0"/>
              </a:spcAft>
            </a:pPr>
            <a:fld id="{7B10580A-28E3-4629-B618-C15E5BB12041}" type="slidenum">
              <a:rPr lang="en-US" altLang="en-US" smtClean="0">
                <a:solidFill>
                  <a:srgbClr val="474747"/>
                </a:solidFill>
              </a:rPr>
              <a:pPr fontAlgn="base">
                <a:spcBef>
                  <a:spcPct val="0"/>
                </a:spcBef>
                <a:spcAft>
                  <a:spcPct val="0"/>
                </a:spcAft>
              </a:pPr>
              <a:t>‹#›</a:t>
            </a:fld>
            <a:endParaRPr lang="en-US" altLang="en-US" smtClean="0">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931608142"/>
      </p:ext>
    </p:extLst>
  </p:cSld>
  <p:clrMap bg1="lt1" tx1="dk1" bg2="lt2" tx2="dk2" accent1="accent1" accent2="accent2" accent3="accent3" accent4="accent4" accent5="accent5" accent6="accent6" hlink="hlink" folHlink="folHlink"/>
  <p:sldLayoutIdLst>
    <p:sldLayoutId id="2147483761" r:id="rId1"/>
  </p:sldLayoutIdLst>
  <p:hf hdr="0" dt="0"/>
  <p:txStyles>
    <p:title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charset="0"/>
          <a:ea typeface="MS Pゴシック" pitchFamily="-92" charset="-128"/>
        </a:defRPr>
      </a:lvl2pPr>
      <a:lvl3pPr algn="l" rtl="0" eaLnBrk="0" fontAlgn="base" hangingPunct="0">
        <a:spcBef>
          <a:spcPct val="0"/>
        </a:spcBef>
        <a:spcAft>
          <a:spcPct val="0"/>
        </a:spcAft>
        <a:defRPr sz="2400" b="1">
          <a:solidFill>
            <a:schemeClr val="tx2"/>
          </a:solidFill>
          <a:latin typeface="Arial" charset="0"/>
          <a:ea typeface="MS Pゴシック" pitchFamily="-92" charset="-128"/>
        </a:defRPr>
      </a:lvl3pPr>
      <a:lvl4pPr algn="l" rtl="0" eaLnBrk="0" fontAlgn="base" hangingPunct="0">
        <a:spcBef>
          <a:spcPct val="0"/>
        </a:spcBef>
        <a:spcAft>
          <a:spcPct val="0"/>
        </a:spcAft>
        <a:defRPr sz="2400" b="1">
          <a:solidFill>
            <a:schemeClr val="tx2"/>
          </a:solidFill>
          <a:latin typeface="Arial" charset="0"/>
          <a:ea typeface="MS Pゴシック" pitchFamily="-92" charset="-128"/>
        </a:defRPr>
      </a:lvl4pPr>
      <a:lvl5pPr algn="l" rtl="0" eaLnBrk="0" fontAlgn="base" hangingPunct="0">
        <a:spcBef>
          <a:spcPct val="0"/>
        </a:spcBef>
        <a:spcAft>
          <a:spcPct val="0"/>
        </a:spcAft>
        <a:defRPr sz="2400" b="1">
          <a:solidFill>
            <a:schemeClr val="tx2"/>
          </a:solidFill>
          <a:latin typeface="Arial" charset="0"/>
          <a:ea typeface="MS Pゴシック" pitchFamily="-92" charset="-128"/>
        </a:defRPr>
      </a:lvl5pPr>
      <a:lvl6pPr marL="457200" algn="l" rtl="0" fontAlgn="base">
        <a:spcBef>
          <a:spcPct val="0"/>
        </a:spcBef>
        <a:spcAft>
          <a:spcPct val="0"/>
        </a:spcAft>
        <a:defRPr sz="2400" b="1">
          <a:solidFill>
            <a:schemeClr val="tx2"/>
          </a:solidFill>
          <a:latin typeface="Arial" charset="0"/>
          <a:ea typeface="MS Pゴシック" pitchFamily="-92" charset="-128"/>
        </a:defRPr>
      </a:lvl6pPr>
      <a:lvl7pPr marL="914400" algn="l" rtl="0" fontAlgn="base">
        <a:spcBef>
          <a:spcPct val="0"/>
        </a:spcBef>
        <a:spcAft>
          <a:spcPct val="0"/>
        </a:spcAft>
        <a:defRPr sz="2400" b="1">
          <a:solidFill>
            <a:schemeClr val="tx2"/>
          </a:solidFill>
          <a:latin typeface="Arial" charset="0"/>
          <a:ea typeface="MS Pゴシック" pitchFamily="-92" charset="-128"/>
        </a:defRPr>
      </a:lvl7pPr>
      <a:lvl8pPr marL="1371600" algn="l" rtl="0" fontAlgn="base">
        <a:spcBef>
          <a:spcPct val="0"/>
        </a:spcBef>
        <a:spcAft>
          <a:spcPct val="0"/>
        </a:spcAft>
        <a:defRPr sz="2400" b="1">
          <a:solidFill>
            <a:schemeClr val="tx2"/>
          </a:solidFill>
          <a:latin typeface="Arial" charset="0"/>
          <a:ea typeface="MS Pゴシック" pitchFamily="-92" charset="-128"/>
        </a:defRPr>
      </a:lvl8pPr>
      <a:lvl9pPr marL="1828800" algn="l" rtl="0" fontAlgn="base">
        <a:spcBef>
          <a:spcPct val="0"/>
        </a:spcBef>
        <a:spcAft>
          <a:spcPct val="0"/>
        </a:spcAft>
        <a:defRPr sz="2400" b="1">
          <a:solidFill>
            <a:schemeClr val="tx2"/>
          </a:solidFill>
          <a:latin typeface="Arial"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a:solidFill>
            <a:srgbClr val="6C655A"/>
          </a:solidFill>
          <a:latin typeface="+mn-lt"/>
          <a:ea typeface="+mn-ea"/>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a:solidFill>
            <a:srgbClr val="6C655A"/>
          </a:solidFill>
          <a:latin typeface="+mn-lt"/>
          <a:ea typeface="+mn-ea"/>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5pPr>
      <a:lvl6pPr marL="23066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6pPr>
      <a:lvl7pPr marL="27638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7pPr>
      <a:lvl8pPr marL="32210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8pPr>
      <a:lvl9pPr marL="36782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6.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solidFill>
                  <a:srgbClr val="474747"/>
                </a:solidFill>
              </a:rPr>
              <a:t>Abbey Theatre / Amharclann na Mainistreach</a:t>
            </a:r>
            <a:endParaRPr lang="en-US" sz="1400">
              <a:solidFill>
                <a:srgbClr val="474747"/>
              </a:solidFill>
              <a:latin typeface="Times New Roman" pitchFamily="1"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defRPr>
            </a:lvl1pPr>
          </a:lstStyle>
          <a:p>
            <a:pPr fontAlgn="base">
              <a:spcBef>
                <a:spcPct val="0"/>
              </a:spcBef>
              <a:spcAft>
                <a:spcPct val="0"/>
              </a:spcAft>
            </a:pPr>
            <a:fld id="{7B10580A-28E3-4629-B618-C15E5BB12041}" type="slidenum">
              <a:rPr lang="en-US" altLang="en-US" smtClean="0">
                <a:solidFill>
                  <a:srgbClr val="474747"/>
                </a:solidFill>
              </a:rPr>
              <a:pPr fontAlgn="base">
                <a:spcBef>
                  <a:spcPct val="0"/>
                </a:spcBef>
                <a:spcAft>
                  <a:spcPct val="0"/>
                </a:spcAft>
              </a:pPr>
              <a:t>‹#›</a:t>
            </a:fld>
            <a:endParaRPr lang="en-US" altLang="en-US" smtClean="0">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1494141579"/>
      </p:ext>
    </p:extLst>
  </p:cSld>
  <p:clrMap bg1="lt1" tx1="dk1" bg2="lt2" tx2="dk2" accent1="accent1" accent2="accent2" accent3="accent3" accent4="accent4" accent5="accent5" accent6="accent6" hlink="hlink" folHlink="folHlink"/>
  <p:sldLayoutIdLst>
    <p:sldLayoutId id="2147483763" r:id="rId1"/>
  </p:sldLayoutIdLst>
  <p:hf hdr="0" dt="0"/>
  <p:txStyles>
    <p:title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charset="0"/>
          <a:ea typeface="MS Pゴシック" pitchFamily="-92" charset="-128"/>
        </a:defRPr>
      </a:lvl2pPr>
      <a:lvl3pPr algn="l" rtl="0" eaLnBrk="0" fontAlgn="base" hangingPunct="0">
        <a:spcBef>
          <a:spcPct val="0"/>
        </a:spcBef>
        <a:spcAft>
          <a:spcPct val="0"/>
        </a:spcAft>
        <a:defRPr sz="2400" b="1">
          <a:solidFill>
            <a:schemeClr val="tx2"/>
          </a:solidFill>
          <a:latin typeface="Arial" charset="0"/>
          <a:ea typeface="MS Pゴシック" pitchFamily="-92" charset="-128"/>
        </a:defRPr>
      </a:lvl3pPr>
      <a:lvl4pPr algn="l" rtl="0" eaLnBrk="0" fontAlgn="base" hangingPunct="0">
        <a:spcBef>
          <a:spcPct val="0"/>
        </a:spcBef>
        <a:spcAft>
          <a:spcPct val="0"/>
        </a:spcAft>
        <a:defRPr sz="2400" b="1">
          <a:solidFill>
            <a:schemeClr val="tx2"/>
          </a:solidFill>
          <a:latin typeface="Arial" charset="0"/>
          <a:ea typeface="MS Pゴシック" pitchFamily="-92" charset="-128"/>
        </a:defRPr>
      </a:lvl4pPr>
      <a:lvl5pPr algn="l" rtl="0" eaLnBrk="0" fontAlgn="base" hangingPunct="0">
        <a:spcBef>
          <a:spcPct val="0"/>
        </a:spcBef>
        <a:spcAft>
          <a:spcPct val="0"/>
        </a:spcAft>
        <a:defRPr sz="2400" b="1">
          <a:solidFill>
            <a:schemeClr val="tx2"/>
          </a:solidFill>
          <a:latin typeface="Arial" charset="0"/>
          <a:ea typeface="MS Pゴシック" pitchFamily="-92" charset="-128"/>
        </a:defRPr>
      </a:lvl5pPr>
      <a:lvl6pPr marL="457200" algn="l" rtl="0" fontAlgn="base">
        <a:spcBef>
          <a:spcPct val="0"/>
        </a:spcBef>
        <a:spcAft>
          <a:spcPct val="0"/>
        </a:spcAft>
        <a:defRPr sz="2400" b="1">
          <a:solidFill>
            <a:schemeClr val="tx2"/>
          </a:solidFill>
          <a:latin typeface="Arial" charset="0"/>
          <a:ea typeface="MS Pゴシック" pitchFamily="-92" charset="-128"/>
        </a:defRPr>
      </a:lvl6pPr>
      <a:lvl7pPr marL="914400" algn="l" rtl="0" fontAlgn="base">
        <a:spcBef>
          <a:spcPct val="0"/>
        </a:spcBef>
        <a:spcAft>
          <a:spcPct val="0"/>
        </a:spcAft>
        <a:defRPr sz="2400" b="1">
          <a:solidFill>
            <a:schemeClr val="tx2"/>
          </a:solidFill>
          <a:latin typeface="Arial" charset="0"/>
          <a:ea typeface="MS Pゴシック" pitchFamily="-92" charset="-128"/>
        </a:defRPr>
      </a:lvl7pPr>
      <a:lvl8pPr marL="1371600" algn="l" rtl="0" fontAlgn="base">
        <a:spcBef>
          <a:spcPct val="0"/>
        </a:spcBef>
        <a:spcAft>
          <a:spcPct val="0"/>
        </a:spcAft>
        <a:defRPr sz="2400" b="1">
          <a:solidFill>
            <a:schemeClr val="tx2"/>
          </a:solidFill>
          <a:latin typeface="Arial" charset="0"/>
          <a:ea typeface="MS Pゴシック" pitchFamily="-92" charset="-128"/>
        </a:defRPr>
      </a:lvl8pPr>
      <a:lvl9pPr marL="1828800" algn="l" rtl="0" fontAlgn="base">
        <a:spcBef>
          <a:spcPct val="0"/>
        </a:spcBef>
        <a:spcAft>
          <a:spcPct val="0"/>
        </a:spcAft>
        <a:defRPr sz="2400" b="1">
          <a:solidFill>
            <a:schemeClr val="tx2"/>
          </a:solidFill>
          <a:latin typeface="Arial"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a:solidFill>
            <a:srgbClr val="6C655A"/>
          </a:solidFill>
          <a:latin typeface="+mn-lt"/>
          <a:ea typeface="+mn-ea"/>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a:solidFill>
            <a:srgbClr val="6C655A"/>
          </a:solidFill>
          <a:latin typeface="+mn-lt"/>
          <a:ea typeface="+mn-ea"/>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5pPr>
      <a:lvl6pPr marL="23066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6pPr>
      <a:lvl7pPr marL="27638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7pPr>
      <a:lvl8pPr marL="32210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8pPr>
      <a:lvl9pPr marL="36782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7.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solidFill>
                  <a:srgbClr val="474747"/>
                </a:solidFill>
              </a:rPr>
              <a:t>Abbey Theatre / Amharclann na Mainistreach</a:t>
            </a:r>
            <a:endParaRPr lang="en-US" sz="1400">
              <a:solidFill>
                <a:srgbClr val="474747"/>
              </a:solidFill>
              <a:latin typeface="Times New Roman" pitchFamily="1"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defRPr>
            </a:lvl1pPr>
          </a:lstStyle>
          <a:p>
            <a:pPr fontAlgn="base">
              <a:spcBef>
                <a:spcPct val="0"/>
              </a:spcBef>
              <a:spcAft>
                <a:spcPct val="0"/>
              </a:spcAft>
            </a:pPr>
            <a:fld id="{7B10580A-28E3-4629-B618-C15E5BB12041}" type="slidenum">
              <a:rPr lang="en-US" altLang="en-US" smtClean="0">
                <a:solidFill>
                  <a:srgbClr val="474747"/>
                </a:solidFill>
              </a:rPr>
              <a:pPr fontAlgn="base">
                <a:spcBef>
                  <a:spcPct val="0"/>
                </a:spcBef>
                <a:spcAft>
                  <a:spcPct val="0"/>
                </a:spcAft>
              </a:pPr>
              <a:t>‹#›</a:t>
            </a:fld>
            <a:endParaRPr lang="en-US" altLang="en-US" smtClean="0">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2229274038"/>
      </p:ext>
    </p:extLst>
  </p:cSld>
  <p:clrMap bg1="lt1" tx1="dk1" bg2="lt2" tx2="dk2" accent1="accent1" accent2="accent2" accent3="accent3" accent4="accent4" accent5="accent5" accent6="accent6" hlink="hlink" folHlink="folHlink"/>
  <p:sldLayoutIdLst>
    <p:sldLayoutId id="2147483765" r:id="rId1"/>
  </p:sldLayoutIdLst>
  <p:hf hdr="0" dt="0"/>
  <p:txStyles>
    <p:title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charset="0"/>
          <a:ea typeface="MS Pゴシック" pitchFamily="-92" charset="-128"/>
        </a:defRPr>
      </a:lvl2pPr>
      <a:lvl3pPr algn="l" rtl="0" eaLnBrk="0" fontAlgn="base" hangingPunct="0">
        <a:spcBef>
          <a:spcPct val="0"/>
        </a:spcBef>
        <a:spcAft>
          <a:spcPct val="0"/>
        </a:spcAft>
        <a:defRPr sz="2400" b="1">
          <a:solidFill>
            <a:schemeClr val="tx2"/>
          </a:solidFill>
          <a:latin typeface="Arial" charset="0"/>
          <a:ea typeface="MS Pゴシック" pitchFamily="-92" charset="-128"/>
        </a:defRPr>
      </a:lvl3pPr>
      <a:lvl4pPr algn="l" rtl="0" eaLnBrk="0" fontAlgn="base" hangingPunct="0">
        <a:spcBef>
          <a:spcPct val="0"/>
        </a:spcBef>
        <a:spcAft>
          <a:spcPct val="0"/>
        </a:spcAft>
        <a:defRPr sz="2400" b="1">
          <a:solidFill>
            <a:schemeClr val="tx2"/>
          </a:solidFill>
          <a:latin typeface="Arial" charset="0"/>
          <a:ea typeface="MS Pゴシック" pitchFamily="-92" charset="-128"/>
        </a:defRPr>
      </a:lvl4pPr>
      <a:lvl5pPr algn="l" rtl="0" eaLnBrk="0" fontAlgn="base" hangingPunct="0">
        <a:spcBef>
          <a:spcPct val="0"/>
        </a:spcBef>
        <a:spcAft>
          <a:spcPct val="0"/>
        </a:spcAft>
        <a:defRPr sz="2400" b="1">
          <a:solidFill>
            <a:schemeClr val="tx2"/>
          </a:solidFill>
          <a:latin typeface="Arial" charset="0"/>
          <a:ea typeface="MS Pゴシック" pitchFamily="-92" charset="-128"/>
        </a:defRPr>
      </a:lvl5pPr>
      <a:lvl6pPr marL="457200" algn="l" rtl="0" fontAlgn="base">
        <a:spcBef>
          <a:spcPct val="0"/>
        </a:spcBef>
        <a:spcAft>
          <a:spcPct val="0"/>
        </a:spcAft>
        <a:defRPr sz="2400" b="1">
          <a:solidFill>
            <a:schemeClr val="tx2"/>
          </a:solidFill>
          <a:latin typeface="Arial" charset="0"/>
          <a:ea typeface="MS Pゴシック" pitchFamily="-92" charset="-128"/>
        </a:defRPr>
      </a:lvl6pPr>
      <a:lvl7pPr marL="914400" algn="l" rtl="0" fontAlgn="base">
        <a:spcBef>
          <a:spcPct val="0"/>
        </a:spcBef>
        <a:spcAft>
          <a:spcPct val="0"/>
        </a:spcAft>
        <a:defRPr sz="2400" b="1">
          <a:solidFill>
            <a:schemeClr val="tx2"/>
          </a:solidFill>
          <a:latin typeface="Arial" charset="0"/>
          <a:ea typeface="MS Pゴシック" pitchFamily="-92" charset="-128"/>
        </a:defRPr>
      </a:lvl7pPr>
      <a:lvl8pPr marL="1371600" algn="l" rtl="0" fontAlgn="base">
        <a:spcBef>
          <a:spcPct val="0"/>
        </a:spcBef>
        <a:spcAft>
          <a:spcPct val="0"/>
        </a:spcAft>
        <a:defRPr sz="2400" b="1">
          <a:solidFill>
            <a:schemeClr val="tx2"/>
          </a:solidFill>
          <a:latin typeface="Arial" charset="0"/>
          <a:ea typeface="MS Pゴシック" pitchFamily="-92" charset="-128"/>
        </a:defRPr>
      </a:lvl8pPr>
      <a:lvl9pPr marL="1828800" algn="l" rtl="0" fontAlgn="base">
        <a:spcBef>
          <a:spcPct val="0"/>
        </a:spcBef>
        <a:spcAft>
          <a:spcPct val="0"/>
        </a:spcAft>
        <a:defRPr sz="2400" b="1">
          <a:solidFill>
            <a:schemeClr val="tx2"/>
          </a:solidFill>
          <a:latin typeface="Arial"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a:solidFill>
            <a:srgbClr val="6C655A"/>
          </a:solidFill>
          <a:latin typeface="+mn-lt"/>
          <a:ea typeface="+mn-ea"/>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a:solidFill>
            <a:srgbClr val="6C655A"/>
          </a:solidFill>
          <a:latin typeface="+mn-lt"/>
          <a:ea typeface="+mn-ea"/>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5pPr>
      <a:lvl6pPr marL="23066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6pPr>
      <a:lvl7pPr marL="27638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7pPr>
      <a:lvl8pPr marL="32210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8pPr>
      <a:lvl9pPr marL="36782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8.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solidFill>
                  <a:srgbClr val="474747"/>
                </a:solidFill>
              </a:rPr>
              <a:t>Abbey Theatre / Amharclann na Mainistreach</a:t>
            </a:r>
            <a:endParaRPr lang="en-US" sz="1400">
              <a:solidFill>
                <a:srgbClr val="474747"/>
              </a:solidFill>
              <a:latin typeface="Times New Roman" pitchFamily="1"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defRPr>
            </a:lvl1pPr>
          </a:lstStyle>
          <a:p>
            <a:pPr fontAlgn="base">
              <a:spcBef>
                <a:spcPct val="0"/>
              </a:spcBef>
              <a:spcAft>
                <a:spcPct val="0"/>
              </a:spcAft>
            </a:pPr>
            <a:fld id="{7B10580A-28E3-4629-B618-C15E5BB12041}" type="slidenum">
              <a:rPr lang="en-US" altLang="en-US" smtClean="0">
                <a:solidFill>
                  <a:srgbClr val="474747"/>
                </a:solidFill>
              </a:rPr>
              <a:pPr fontAlgn="base">
                <a:spcBef>
                  <a:spcPct val="0"/>
                </a:spcBef>
                <a:spcAft>
                  <a:spcPct val="0"/>
                </a:spcAft>
              </a:pPr>
              <a:t>‹#›</a:t>
            </a:fld>
            <a:endParaRPr lang="en-US" altLang="en-US" smtClean="0">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2263840368"/>
      </p:ext>
    </p:extLst>
  </p:cSld>
  <p:clrMap bg1="lt1" tx1="dk1" bg2="lt2" tx2="dk2" accent1="accent1" accent2="accent2" accent3="accent3" accent4="accent4" accent5="accent5" accent6="accent6" hlink="hlink" folHlink="folHlink"/>
  <p:sldLayoutIdLst>
    <p:sldLayoutId id="2147483767" r:id="rId1"/>
  </p:sldLayoutIdLst>
  <p:hf hdr="0" dt="0"/>
  <p:txStyles>
    <p:title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charset="0"/>
          <a:ea typeface="MS Pゴシック" pitchFamily="-92" charset="-128"/>
        </a:defRPr>
      </a:lvl2pPr>
      <a:lvl3pPr algn="l" rtl="0" eaLnBrk="0" fontAlgn="base" hangingPunct="0">
        <a:spcBef>
          <a:spcPct val="0"/>
        </a:spcBef>
        <a:spcAft>
          <a:spcPct val="0"/>
        </a:spcAft>
        <a:defRPr sz="2400" b="1">
          <a:solidFill>
            <a:schemeClr val="tx2"/>
          </a:solidFill>
          <a:latin typeface="Arial" charset="0"/>
          <a:ea typeface="MS Pゴシック" pitchFamily="-92" charset="-128"/>
        </a:defRPr>
      </a:lvl3pPr>
      <a:lvl4pPr algn="l" rtl="0" eaLnBrk="0" fontAlgn="base" hangingPunct="0">
        <a:spcBef>
          <a:spcPct val="0"/>
        </a:spcBef>
        <a:spcAft>
          <a:spcPct val="0"/>
        </a:spcAft>
        <a:defRPr sz="2400" b="1">
          <a:solidFill>
            <a:schemeClr val="tx2"/>
          </a:solidFill>
          <a:latin typeface="Arial" charset="0"/>
          <a:ea typeface="MS Pゴシック" pitchFamily="-92" charset="-128"/>
        </a:defRPr>
      </a:lvl4pPr>
      <a:lvl5pPr algn="l" rtl="0" eaLnBrk="0" fontAlgn="base" hangingPunct="0">
        <a:spcBef>
          <a:spcPct val="0"/>
        </a:spcBef>
        <a:spcAft>
          <a:spcPct val="0"/>
        </a:spcAft>
        <a:defRPr sz="2400" b="1">
          <a:solidFill>
            <a:schemeClr val="tx2"/>
          </a:solidFill>
          <a:latin typeface="Arial" charset="0"/>
          <a:ea typeface="MS Pゴシック" pitchFamily="-92" charset="-128"/>
        </a:defRPr>
      </a:lvl5pPr>
      <a:lvl6pPr marL="457200" algn="l" rtl="0" fontAlgn="base">
        <a:spcBef>
          <a:spcPct val="0"/>
        </a:spcBef>
        <a:spcAft>
          <a:spcPct val="0"/>
        </a:spcAft>
        <a:defRPr sz="2400" b="1">
          <a:solidFill>
            <a:schemeClr val="tx2"/>
          </a:solidFill>
          <a:latin typeface="Arial" charset="0"/>
          <a:ea typeface="MS Pゴシック" pitchFamily="-92" charset="-128"/>
        </a:defRPr>
      </a:lvl6pPr>
      <a:lvl7pPr marL="914400" algn="l" rtl="0" fontAlgn="base">
        <a:spcBef>
          <a:spcPct val="0"/>
        </a:spcBef>
        <a:spcAft>
          <a:spcPct val="0"/>
        </a:spcAft>
        <a:defRPr sz="2400" b="1">
          <a:solidFill>
            <a:schemeClr val="tx2"/>
          </a:solidFill>
          <a:latin typeface="Arial" charset="0"/>
          <a:ea typeface="MS Pゴシック" pitchFamily="-92" charset="-128"/>
        </a:defRPr>
      </a:lvl7pPr>
      <a:lvl8pPr marL="1371600" algn="l" rtl="0" fontAlgn="base">
        <a:spcBef>
          <a:spcPct val="0"/>
        </a:spcBef>
        <a:spcAft>
          <a:spcPct val="0"/>
        </a:spcAft>
        <a:defRPr sz="2400" b="1">
          <a:solidFill>
            <a:schemeClr val="tx2"/>
          </a:solidFill>
          <a:latin typeface="Arial" charset="0"/>
          <a:ea typeface="MS Pゴシック" pitchFamily="-92" charset="-128"/>
        </a:defRPr>
      </a:lvl8pPr>
      <a:lvl9pPr marL="1828800" algn="l" rtl="0" fontAlgn="base">
        <a:spcBef>
          <a:spcPct val="0"/>
        </a:spcBef>
        <a:spcAft>
          <a:spcPct val="0"/>
        </a:spcAft>
        <a:defRPr sz="2400" b="1">
          <a:solidFill>
            <a:schemeClr val="tx2"/>
          </a:solidFill>
          <a:latin typeface="Arial"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a:solidFill>
            <a:srgbClr val="6C655A"/>
          </a:solidFill>
          <a:latin typeface="+mn-lt"/>
          <a:ea typeface="+mn-ea"/>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a:solidFill>
            <a:srgbClr val="6C655A"/>
          </a:solidFill>
          <a:latin typeface="+mn-lt"/>
          <a:ea typeface="+mn-ea"/>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5pPr>
      <a:lvl6pPr marL="23066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6pPr>
      <a:lvl7pPr marL="27638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7pPr>
      <a:lvl8pPr marL="32210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8pPr>
      <a:lvl9pPr marL="36782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9.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solidFill>
                  <a:srgbClr val="474747"/>
                </a:solidFill>
              </a:rPr>
              <a:t>Abbey Theatre / Amharclann na Mainistreach</a:t>
            </a:r>
            <a:endParaRPr lang="en-US" sz="1400">
              <a:solidFill>
                <a:srgbClr val="474747"/>
              </a:solidFill>
              <a:latin typeface="Times New Roman" pitchFamily="1"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defRPr>
            </a:lvl1pPr>
          </a:lstStyle>
          <a:p>
            <a:pPr fontAlgn="base">
              <a:spcBef>
                <a:spcPct val="0"/>
              </a:spcBef>
              <a:spcAft>
                <a:spcPct val="0"/>
              </a:spcAft>
            </a:pPr>
            <a:fld id="{7B10580A-28E3-4629-B618-C15E5BB12041}" type="slidenum">
              <a:rPr lang="en-US" altLang="en-US" smtClean="0">
                <a:solidFill>
                  <a:srgbClr val="474747"/>
                </a:solidFill>
              </a:rPr>
              <a:pPr fontAlgn="base">
                <a:spcBef>
                  <a:spcPct val="0"/>
                </a:spcBef>
                <a:spcAft>
                  <a:spcPct val="0"/>
                </a:spcAft>
              </a:pPr>
              <a:t>‹#›</a:t>
            </a:fld>
            <a:endParaRPr lang="en-US" altLang="en-US" smtClean="0">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2650168127"/>
      </p:ext>
    </p:extLst>
  </p:cSld>
  <p:clrMap bg1="lt1" tx1="dk1" bg2="lt2" tx2="dk2" accent1="accent1" accent2="accent2" accent3="accent3" accent4="accent4" accent5="accent5" accent6="accent6" hlink="hlink" folHlink="folHlink"/>
  <p:sldLayoutIdLst>
    <p:sldLayoutId id="2147483769" r:id="rId1"/>
  </p:sldLayoutIdLst>
  <p:hf hdr="0" dt="0"/>
  <p:txStyles>
    <p:title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charset="0"/>
          <a:ea typeface="MS Pゴシック" pitchFamily="-92" charset="-128"/>
        </a:defRPr>
      </a:lvl2pPr>
      <a:lvl3pPr algn="l" rtl="0" eaLnBrk="0" fontAlgn="base" hangingPunct="0">
        <a:spcBef>
          <a:spcPct val="0"/>
        </a:spcBef>
        <a:spcAft>
          <a:spcPct val="0"/>
        </a:spcAft>
        <a:defRPr sz="2400" b="1">
          <a:solidFill>
            <a:schemeClr val="tx2"/>
          </a:solidFill>
          <a:latin typeface="Arial" charset="0"/>
          <a:ea typeface="MS Pゴシック" pitchFamily="-92" charset="-128"/>
        </a:defRPr>
      </a:lvl3pPr>
      <a:lvl4pPr algn="l" rtl="0" eaLnBrk="0" fontAlgn="base" hangingPunct="0">
        <a:spcBef>
          <a:spcPct val="0"/>
        </a:spcBef>
        <a:spcAft>
          <a:spcPct val="0"/>
        </a:spcAft>
        <a:defRPr sz="2400" b="1">
          <a:solidFill>
            <a:schemeClr val="tx2"/>
          </a:solidFill>
          <a:latin typeface="Arial" charset="0"/>
          <a:ea typeface="MS Pゴシック" pitchFamily="-92" charset="-128"/>
        </a:defRPr>
      </a:lvl4pPr>
      <a:lvl5pPr algn="l" rtl="0" eaLnBrk="0" fontAlgn="base" hangingPunct="0">
        <a:spcBef>
          <a:spcPct val="0"/>
        </a:spcBef>
        <a:spcAft>
          <a:spcPct val="0"/>
        </a:spcAft>
        <a:defRPr sz="2400" b="1">
          <a:solidFill>
            <a:schemeClr val="tx2"/>
          </a:solidFill>
          <a:latin typeface="Arial" charset="0"/>
          <a:ea typeface="MS Pゴシック" pitchFamily="-92" charset="-128"/>
        </a:defRPr>
      </a:lvl5pPr>
      <a:lvl6pPr marL="457200" algn="l" rtl="0" fontAlgn="base">
        <a:spcBef>
          <a:spcPct val="0"/>
        </a:spcBef>
        <a:spcAft>
          <a:spcPct val="0"/>
        </a:spcAft>
        <a:defRPr sz="2400" b="1">
          <a:solidFill>
            <a:schemeClr val="tx2"/>
          </a:solidFill>
          <a:latin typeface="Arial" charset="0"/>
          <a:ea typeface="MS Pゴシック" pitchFamily="-92" charset="-128"/>
        </a:defRPr>
      </a:lvl6pPr>
      <a:lvl7pPr marL="914400" algn="l" rtl="0" fontAlgn="base">
        <a:spcBef>
          <a:spcPct val="0"/>
        </a:spcBef>
        <a:spcAft>
          <a:spcPct val="0"/>
        </a:spcAft>
        <a:defRPr sz="2400" b="1">
          <a:solidFill>
            <a:schemeClr val="tx2"/>
          </a:solidFill>
          <a:latin typeface="Arial" charset="0"/>
          <a:ea typeface="MS Pゴシック" pitchFamily="-92" charset="-128"/>
        </a:defRPr>
      </a:lvl7pPr>
      <a:lvl8pPr marL="1371600" algn="l" rtl="0" fontAlgn="base">
        <a:spcBef>
          <a:spcPct val="0"/>
        </a:spcBef>
        <a:spcAft>
          <a:spcPct val="0"/>
        </a:spcAft>
        <a:defRPr sz="2400" b="1">
          <a:solidFill>
            <a:schemeClr val="tx2"/>
          </a:solidFill>
          <a:latin typeface="Arial" charset="0"/>
          <a:ea typeface="MS Pゴシック" pitchFamily="-92" charset="-128"/>
        </a:defRPr>
      </a:lvl8pPr>
      <a:lvl9pPr marL="1828800" algn="l" rtl="0" fontAlgn="base">
        <a:spcBef>
          <a:spcPct val="0"/>
        </a:spcBef>
        <a:spcAft>
          <a:spcPct val="0"/>
        </a:spcAft>
        <a:defRPr sz="2400" b="1">
          <a:solidFill>
            <a:schemeClr val="tx2"/>
          </a:solidFill>
          <a:latin typeface="Arial"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a:solidFill>
            <a:srgbClr val="6C655A"/>
          </a:solidFill>
          <a:latin typeface="+mn-lt"/>
          <a:ea typeface="+mn-ea"/>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a:solidFill>
            <a:srgbClr val="6C655A"/>
          </a:solidFill>
          <a:latin typeface="+mn-lt"/>
          <a:ea typeface="+mn-ea"/>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5pPr>
      <a:lvl6pPr marL="23066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6pPr>
      <a:lvl7pPr marL="27638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7pPr>
      <a:lvl8pPr marL="32210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8pPr>
      <a:lvl9pPr marL="36782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0.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solidFill>
                  <a:srgbClr val="474747"/>
                </a:solidFill>
              </a:rPr>
              <a:t>Abbey Theatre / Amharclann na Mainistreach</a:t>
            </a:r>
            <a:endParaRPr lang="en-US" sz="1400">
              <a:solidFill>
                <a:srgbClr val="474747"/>
              </a:solidFill>
              <a:latin typeface="Times New Roman" pitchFamily="1"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defRPr>
            </a:lvl1pPr>
          </a:lstStyle>
          <a:p>
            <a:pPr fontAlgn="base">
              <a:spcBef>
                <a:spcPct val="0"/>
              </a:spcBef>
              <a:spcAft>
                <a:spcPct val="0"/>
              </a:spcAft>
            </a:pPr>
            <a:fld id="{7B10580A-28E3-4629-B618-C15E5BB12041}" type="slidenum">
              <a:rPr lang="en-US" altLang="en-US" smtClean="0">
                <a:solidFill>
                  <a:srgbClr val="474747"/>
                </a:solidFill>
              </a:rPr>
              <a:pPr fontAlgn="base">
                <a:spcBef>
                  <a:spcPct val="0"/>
                </a:spcBef>
                <a:spcAft>
                  <a:spcPct val="0"/>
                </a:spcAft>
              </a:pPr>
              <a:t>‹#›</a:t>
            </a:fld>
            <a:endParaRPr lang="en-US" altLang="en-US" smtClean="0">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1352558103"/>
      </p:ext>
    </p:extLst>
  </p:cSld>
  <p:clrMap bg1="lt1" tx1="dk1" bg2="lt2" tx2="dk2" accent1="accent1" accent2="accent2" accent3="accent3" accent4="accent4" accent5="accent5" accent6="accent6" hlink="hlink" folHlink="folHlink"/>
  <p:sldLayoutIdLst>
    <p:sldLayoutId id="2147483771" r:id="rId1"/>
  </p:sldLayoutIdLst>
  <p:hf hdr="0" dt="0"/>
  <p:txStyles>
    <p:title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charset="0"/>
          <a:ea typeface="MS Pゴシック" pitchFamily="-92" charset="-128"/>
        </a:defRPr>
      </a:lvl2pPr>
      <a:lvl3pPr algn="l" rtl="0" eaLnBrk="0" fontAlgn="base" hangingPunct="0">
        <a:spcBef>
          <a:spcPct val="0"/>
        </a:spcBef>
        <a:spcAft>
          <a:spcPct val="0"/>
        </a:spcAft>
        <a:defRPr sz="2400" b="1">
          <a:solidFill>
            <a:schemeClr val="tx2"/>
          </a:solidFill>
          <a:latin typeface="Arial" charset="0"/>
          <a:ea typeface="MS Pゴシック" pitchFamily="-92" charset="-128"/>
        </a:defRPr>
      </a:lvl3pPr>
      <a:lvl4pPr algn="l" rtl="0" eaLnBrk="0" fontAlgn="base" hangingPunct="0">
        <a:spcBef>
          <a:spcPct val="0"/>
        </a:spcBef>
        <a:spcAft>
          <a:spcPct val="0"/>
        </a:spcAft>
        <a:defRPr sz="2400" b="1">
          <a:solidFill>
            <a:schemeClr val="tx2"/>
          </a:solidFill>
          <a:latin typeface="Arial" charset="0"/>
          <a:ea typeface="MS Pゴシック" pitchFamily="-92" charset="-128"/>
        </a:defRPr>
      </a:lvl4pPr>
      <a:lvl5pPr algn="l" rtl="0" eaLnBrk="0" fontAlgn="base" hangingPunct="0">
        <a:spcBef>
          <a:spcPct val="0"/>
        </a:spcBef>
        <a:spcAft>
          <a:spcPct val="0"/>
        </a:spcAft>
        <a:defRPr sz="2400" b="1">
          <a:solidFill>
            <a:schemeClr val="tx2"/>
          </a:solidFill>
          <a:latin typeface="Arial" charset="0"/>
          <a:ea typeface="MS Pゴシック" pitchFamily="-92" charset="-128"/>
        </a:defRPr>
      </a:lvl5pPr>
      <a:lvl6pPr marL="457200" algn="l" rtl="0" fontAlgn="base">
        <a:spcBef>
          <a:spcPct val="0"/>
        </a:spcBef>
        <a:spcAft>
          <a:spcPct val="0"/>
        </a:spcAft>
        <a:defRPr sz="2400" b="1">
          <a:solidFill>
            <a:schemeClr val="tx2"/>
          </a:solidFill>
          <a:latin typeface="Arial" charset="0"/>
          <a:ea typeface="MS Pゴシック" pitchFamily="-92" charset="-128"/>
        </a:defRPr>
      </a:lvl6pPr>
      <a:lvl7pPr marL="914400" algn="l" rtl="0" fontAlgn="base">
        <a:spcBef>
          <a:spcPct val="0"/>
        </a:spcBef>
        <a:spcAft>
          <a:spcPct val="0"/>
        </a:spcAft>
        <a:defRPr sz="2400" b="1">
          <a:solidFill>
            <a:schemeClr val="tx2"/>
          </a:solidFill>
          <a:latin typeface="Arial" charset="0"/>
          <a:ea typeface="MS Pゴシック" pitchFamily="-92" charset="-128"/>
        </a:defRPr>
      </a:lvl7pPr>
      <a:lvl8pPr marL="1371600" algn="l" rtl="0" fontAlgn="base">
        <a:spcBef>
          <a:spcPct val="0"/>
        </a:spcBef>
        <a:spcAft>
          <a:spcPct val="0"/>
        </a:spcAft>
        <a:defRPr sz="2400" b="1">
          <a:solidFill>
            <a:schemeClr val="tx2"/>
          </a:solidFill>
          <a:latin typeface="Arial" charset="0"/>
          <a:ea typeface="MS Pゴシック" pitchFamily="-92" charset="-128"/>
        </a:defRPr>
      </a:lvl8pPr>
      <a:lvl9pPr marL="1828800" algn="l" rtl="0" fontAlgn="base">
        <a:spcBef>
          <a:spcPct val="0"/>
        </a:spcBef>
        <a:spcAft>
          <a:spcPct val="0"/>
        </a:spcAft>
        <a:defRPr sz="2400" b="1">
          <a:solidFill>
            <a:schemeClr val="tx2"/>
          </a:solidFill>
          <a:latin typeface="Arial"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a:solidFill>
            <a:srgbClr val="6C655A"/>
          </a:solidFill>
          <a:latin typeface="+mn-lt"/>
          <a:ea typeface="+mn-ea"/>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a:solidFill>
            <a:srgbClr val="6C655A"/>
          </a:solidFill>
          <a:latin typeface="+mn-lt"/>
          <a:ea typeface="+mn-ea"/>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5pPr>
      <a:lvl6pPr marL="23066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6pPr>
      <a:lvl7pPr marL="27638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7pPr>
      <a:lvl8pPr marL="32210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8pPr>
      <a:lvl9pPr marL="36782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solidFill>
                  <a:srgbClr val="474747"/>
                </a:solidFill>
              </a:rPr>
              <a:t>Abbey Theatre / Amharclann na Mainistreach</a:t>
            </a:r>
            <a:endParaRPr lang="en-US" sz="1400">
              <a:solidFill>
                <a:srgbClr val="474747"/>
              </a:solidFill>
              <a:latin typeface="Times New Roman" pitchFamily="1"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defRPr>
            </a:lvl1pPr>
          </a:lstStyle>
          <a:p>
            <a:pPr fontAlgn="base">
              <a:spcBef>
                <a:spcPct val="0"/>
              </a:spcBef>
              <a:spcAft>
                <a:spcPct val="0"/>
              </a:spcAft>
            </a:pPr>
            <a:fld id="{7B10580A-28E3-4629-B618-C15E5BB12041}" type="slidenum">
              <a:rPr lang="en-US" altLang="en-US" smtClean="0">
                <a:solidFill>
                  <a:srgbClr val="474747"/>
                </a:solidFill>
              </a:rPr>
              <a:pPr fontAlgn="base">
                <a:spcBef>
                  <a:spcPct val="0"/>
                </a:spcBef>
                <a:spcAft>
                  <a:spcPct val="0"/>
                </a:spcAft>
              </a:pPr>
              <a:t>‹#›</a:t>
            </a:fld>
            <a:endParaRPr lang="en-US" altLang="en-US" smtClean="0">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1897339410"/>
      </p:ext>
    </p:extLst>
  </p:cSld>
  <p:clrMap bg1="lt1" tx1="dk1" bg2="lt2" tx2="dk2" accent1="accent1" accent2="accent2" accent3="accent3" accent4="accent4" accent5="accent5" accent6="accent6" hlink="hlink" folHlink="folHlink"/>
  <p:sldLayoutIdLst>
    <p:sldLayoutId id="2147483773" r:id="rId1"/>
  </p:sldLayoutIdLst>
  <p:hf hdr="0" dt="0"/>
  <p:txStyles>
    <p:title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charset="0"/>
          <a:ea typeface="MS Pゴシック" pitchFamily="-92" charset="-128"/>
        </a:defRPr>
      </a:lvl2pPr>
      <a:lvl3pPr algn="l" rtl="0" eaLnBrk="0" fontAlgn="base" hangingPunct="0">
        <a:spcBef>
          <a:spcPct val="0"/>
        </a:spcBef>
        <a:spcAft>
          <a:spcPct val="0"/>
        </a:spcAft>
        <a:defRPr sz="2400" b="1">
          <a:solidFill>
            <a:schemeClr val="tx2"/>
          </a:solidFill>
          <a:latin typeface="Arial" charset="0"/>
          <a:ea typeface="MS Pゴシック" pitchFamily="-92" charset="-128"/>
        </a:defRPr>
      </a:lvl3pPr>
      <a:lvl4pPr algn="l" rtl="0" eaLnBrk="0" fontAlgn="base" hangingPunct="0">
        <a:spcBef>
          <a:spcPct val="0"/>
        </a:spcBef>
        <a:spcAft>
          <a:spcPct val="0"/>
        </a:spcAft>
        <a:defRPr sz="2400" b="1">
          <a:solidFill>
            <a:schemeClr val="tx2"/>
          </a:solidFill>
          <a:latin typeface="Arial" charset="0"/>
          <a:ea typeface="MS Pゴシック" pitchFamily="-92" charset="-128"/>
        </a:defRPr>
      </a:lvl4pPr>
      <a:lvl5pPr algn="l" rtl="0" eaLnBrk="0" fontAlgn="base" hangingPunct="0">
        <a:spcBef>
          <a:spcPct val="0"/>
        </a:spcBef>
        <a:spcAft>
          <a:spcPct val="0"/>
        </a:spcAft>
        <a:defRPr sz="2400" b="1">
          <a:solidFill>
            <a:schemeClr val="tx2"/>
          </a:solidFill>
          <a:latin typeface="Arial" charset="0"/>
          <a:ea typeface="MS Pゴシック" pitchFamily="-92" charset="-128"/>
        </a:defRPr>
      </a:lvl5pPr>
      <a:lvl6pPr marL="457200" algn="l" rtl="0" fontAlgn="base">
        <a:spcBef>
          <a:spcPct val="0"/>
        </a:spcBef>
        <a:spcAft>
          <a:spcPct val="0"/>
        </a:spcAft>
        <a:defRPr sz="2400" b="1">
          <a:solidFill>
            <a:schemeClr val="tx2"/>
          </a:solidFill>
          <a:latin typeface="Arial" charset="0"/>
          <a:ea typeface="MS Pゴシック" pitchFamily="-92" charset="-128"/>
        </a:defRPr>
      </a:lvl6pPr>
      <a:lvl7pPr marL="914400" algn="l" rtl="0" fontAlgn="base">
        <a:spcBef>
          <a:spcPct val="0"/>
        </a:spcBef>
        <a:spcAft>
          <a:spcPct val="0"/>
        </a:spcAft>
        <a:defRPr sz="2400" b="1">
          <a:solidFill>
            <a:schemeClr val="tx2"/>
          </a:solidFill>
          <a:latin typeface="Arial" charset="0"/>
          <a:ea typeface="MS Pゴシック" pitchFamily="-92" charset="-128"/>
        </a:defRPr>
      </a:lvl7pPr>
      <a:lvl8pPr marL="1371600" algn="l" rtl="0" fontAlgn="base">
        <a:spcBef>
          <a:spcPct val="0"/>
        </a:spcBef>
        <a:spcAft>
          <a:spcPct val="0"/>
        </a:spcAft>
        <a:defRPr sz="2400" b="1">
          <a:solidFill>
            <a:schemeClr val="tx2"/>
          </a:solidFill>
          <a:latin typeface="Arial" charset="0"/>
          <a:ea typeface="MS Pゴシック" pitchFamily="-92" charset="-128"/>
        </a:defRPr>
      </a:lvl8pPr>
      <a:lvl9pPr marL="1828800" algn="l" rtl="0" fontAlgn="base">
        <a:spcBef>
          <a:spcPct val="0"/>
        </a:spcBef>
        <a:spcAft>
          <a:spcPct val="0"/>
        </a:spcAft>
        <a:defRPr sz="2400" b="1">
          <a:solidFill>
            <a:schemeClr val="tx2"/>
          </a:solidFill>
          <a:latin typeface="Arial"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a:solidFill>
            <a:srgbClr val="6C655A"/>
          </a:solidFill>
          <a:latin typeface="+mn-lt"/>
          <a:ea typeface="+mn-ea"/>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a:solidFill>
            <a:srgbClr val="6C655A"/>
          </a:solidFill>
          <a:latin typeface="+mn-lt"/>
          <a:ea typeface="+mn-ea"/>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5pPr>
      <a:lvl6pPr marL="23066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6pPr>
      <a:lvl7pPr marL="27638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7pPr>
      <a:lvl8pPr marL="32210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8pPr>
      <a:lvl9pPr marL="36782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solidFill>
                  <a:srgbClr val="474747"/>
                </a:solidFill>
              </a:rPr>
              <a:t>Abbey Theatre / Amharclann na Mainistreach</a:t>
            </a:r>
            <a:endParaRPr lang="en-US" sz="1400">
              <a:solidFill>
                <a:srgbClr val="474747"/>
              </a:solidFill>
              <a:latin typeface="Times New Roman" pitchFamily="1"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defRPr>
            </a:lvl1pPr>
          </a:lstStyle>
          <a:p>
            <a:pPr fontAlgn="base">
              <a:spcBef>
                <a:spcPct val="0"/>
              </a:spcBef>
              <a:spcAft>
                <a:spcPct val="0"/>
              </a:spcAft>
            </a:pPr>
            <a:fld id="{7B10580A-28E3-4629-B618-C15E5BB12041}" type="slidenum">
              <a:rPr lang="en-US" altLang="en-US" smtClean="0">
                <a:solidFill>
                  <a:srgbClr val="474747"/>
                </a:solidFill>
              </a:rPr>
              <a:pPr fontAlgn="base">
                <a:spcBef>
                  <a:spcPct val="0"/>
                </a:spcBef>
                <a:spcAft>
                  <a:spcPct val="0"/>
                </a:spcAft>
              </a:pPr>
              <a:t>‹#›</a:t>
            </a:fld>
            <a:endParaRPr lang="en-US" altLang="en-US" smtClean="0">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1864643339"/>
      </p:ext>
    </p:extLst>
  </p:cSld>
  <p:clrMap bg1="lt1" tx1="dk1" bg2="lt2" tx2="dk2" accent1="accent1" accent2="accent2" accent3="accent3" accent4="accent4" accent5="accent5" accent6="accent6" hlink="hlink" folHlink="folHlink"/>
  <p:sldLayoutIdLst>
    <p:sldLayoutId id="2147483775" r:id="rId1"/>
  </p:sldLayoutIdLst>
  <p:hf hdr="0" dt="0"/>
  <p:txStyles>
    <p:title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charset="0"/>
          <a:ea typeface="MS Pゴシック" pitchFamily="-92" charset="-128"/>
        </a:defRPr>
      </a:lvl2pPr>
      <a:lvl3pPr algn="l" rtl="0" eaLnBrk="0" fontAlgn="base" hangingPunct="0">
        <a:spcBef>
          <a:spcPct val="0"/>
        </a:spcBef>
        <a:spcAft>
          <a:spcPct val="0"/>
        </a:spcAft>
        <a:defRPr sz="2400" b="1">
          <a:solidFill>
            <a:schemeClr val="tx2"/>
          </a:solidFill>
          <a:latin typeface="Arial" charset="0"/>
          <a:ea typeface="MS Pゴシック" pitchFamily="-92" charset="-128"/>
        </a:defRPr>
      </a:lvl3pPr>
      <a:lvl4pPr algn="l" rtl="0" eaLnBrk="0" fontAlgn="base" hangingPunct="0">
        <a:spcBef>
          <a:spcPct val="0"/>
        </a:spcBef>
        <a:spcAft>
          <a:spcPct val="0"/>
        </a:spcAft>
        <a:defRPr sz="2400" b="1">
          <a:solidFill>
            <a:schemeClr val="tx2"/>
          </a:solidFill>
          <a:latin typeface="Arial" charset="0"/>
          <a:ea typeface="MS Pゴシック" pitchFamily="-92" charset="-128"/>
        </a:defRPr>
      </a:lvl4pPr>
      <a:lvl5pPr algn="l" rtl="0" eaLnBrk="0" fontAlgn="base" hangingPunct="0">
        <a:spcBef>
          <a:spcPct val="0"/>
        </a:spcBef>
        <a:spcAft>
          <a:spcPct val="0"/>
        </a:spcAft>
        <a:defRPr sz="2400" b="1">
          <a:solidFill>
            <a:schemeClr val="tx2"/>
          </a:solidFill>
          <a:latin typeface="Arial" charset="0"/>
          <a:ea typeface="MS Pゴシック" pitchFamily="-92" charset="-128"/>
        </a:defRPr>
      </a:lvl5pPr>
      <a:lvl6pPr marL="457200" algn="l" rtl="0" fontAlgn="base">
        <a:spcBef>
          <a:spcPct val="0"/>
        </a:spcBef>
        <a:spcAft>
          <a:spcPct val="0"/>
        </a:spcAft>
        <a:defRPr sz="2400" b="1">
          <a:solidFill>
            <a:schemeClr val="tx2"/>
          </a:solidFill>
          <a:latin typeface="Arial" charset="0"/>
          <a:ea typeface="MS Pゴシック" pitchFamily="-92" charset="-128"/>
        </a:defRPr>
      </a:lvl6pPr>
      <a:lvl7pPr marL="914400" algn="l" rtl="0" fontAlgn="base">
        <a:spcBef>
          <a:spcPct val="0"/>
        </a:spcBef>
        <a:spcAft>
          <a:spcPct val="0"/>
        </a:spcAft>
        <a:defRPr sz="2400" b="1">
          <a:solidFill>
            <a:schemeClr val="tx2"/>
          </a:solidFill>
          <a:latin typeface="Arial" charset="0"/>
          <a:ea typeface="MS Pゴシック" pitchFamily="-92" charset="-128"/>
        </a:defRPr>
      </a:lvl7pPr>
      <a:lvl8pPr marL="1371600" algn="l" rtl="0" fontAlgn="base">
        <a:spcBef>
          <a:spcPct val="0"/>
        </a:spcBef>
        <a:spcAft>
          <a:spcPct val="0"/>
        </a:spcAft>
        <a:defRPr sz="2400" b="1">
          <a:solidFill>
            <a:schemeClr val="tx2"/>
          </a:solidFill>
          <a:latin typeface="Arial" charset="0"/>
          <a:ea typeface="MS Pゴシック" pitchFamily="-92" charset="-128"/>
        </a:defRPr>
      </a:lvl8pPr>
      <a:lvl9pPr marL="1828800" algn="l" rtl="0" fontAlgn="base">
        <a:spcBef>
          <a:spcPct val="0"/>
        </a:spcBef>
        <a:spcAft>
          <a:spcPct val="0"/>
        </a:spcAft>
        <a:defRPr sz="2400" b="1">
          <a:solidFill>
            <a:schemeClr val="tx2"/>
          </a:solidFill>
          <a:latin typeface="Arial"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a:solidFill>
            <a:srgbClr val="6C655A"/>
          </a:solidFill>
          <a:latin typeface="+mn-lt"/>
          <a:ea typeface="+mn-ea"/>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a:solidFill>
            <a:srgbClr val="6C655A"/>
          </a:solidFill>
          <a:latin typeface="+mn-lt"/>
          <a:ea typeface="+mn-ea"/>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5pPr>
      <a:lvl6pPr marL="23066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6pPr>
      <a:lvl7pPr marL="27638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7pPr>
      <a:lvl8pPr marL="32210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8pPr>
      <a:lvl9pPr marL="36782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solidFill>
                  <a:srgbClr val="474747"/>
                </a:solidFill>
              </a:rPr>
              <a:t>Abbey Theatre / Amharclann na Mainistreach</a:t>
            </a:r>
            <a:endParaRPr lang="en-US" sz="1400">
              <a:solidFill>
                <a:srgbClr val="474747"/>
              </a:solidFill>
              <a:latin typeface="Times New Roman" pitchFamily="1"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defRPr>
            </a:lvl1pPr>
          </a:lstStyle>
          <a:p>
            <a:pPr fontAlgn="base">
              <a:spcBef>
                <a:spcPct val="0"/>
              </a:spcBef>
              <a:spcAft>
                <a:spcPct val="0"/>
              </a:spcAft>
            </a:pPr>
            <a:fld id="{7B10580A-28E3-4629-B618-C15E5BB12041}" type="slidenum">
              <a:rPr lang="en-US" altLang="en-US" smtClean="0">
                <a:solidFill>
                  <a:srgbClr val="474747"/>
                </a:solidFill>
              </a:rPr>
              <a:pPr fontAlgn="base">
                <a:spcBef>
                  <a:spcPct val="0"/>
                </a:spcBef>
                <a:spcAft>
                  <a:spcPct val="0"/>
                </a:spcAft>
              </a:pPr>
              <a:t>‹#›</a:t>
            </a:fld>
            <a:endParaRPr lang="en-US" altLang="en-US" smtClean="0">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2794644502"/>
      </p:ext>
    </p:extLst>
  </p:cSld>
  <p:clrMap bg1="lt1" tx1="dk1" bg2="lt2" tx2="dk2" accent1="accent1" accent2="accent2" accent3="accent3" accent4="accent4" accent5="accent5" accent6="accent6" hlink="hlink" folHlink="folHlink"/>
  <p:sldLayoutIdLst>
    <p:sldLayoutId id="2147483777" r:id="rId1"/>
  </p:sldLayoutIdLst>
  <p:hf hdr="0" dt="0"/>
  <p:txStyles>
    <p:title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charset="0"/>
          <a:ea typeface="MS Pゴシック" pitchFamily="-92" charset="-128"/>
        </a:defRPr>
      </a:lvl2pPr>
      <a:lvl3pPr algn="l" rtl="0" eaLnBrk="0" fontAlgn="base" hangingPunct="0">
        <a:spcBef>
          <a:spcPct val="0"/>
        </a:spcBef>
        <a:spcAft>
          <a:spcPct val="0"/>
        </a:spcAft>
        <a:defRPr sz="2400" b="1">
          <a:solidFill>
            <a:schemeClr val="tx2"/>
          </a:solidFill>
          <a:latin typeface="Arial" charset="0"/>
          <a:ea typeface="MS Pゴシック" pitchFamily="-92" charset="-128"/>
        </a:defRPr>
      </a:lvl3pPr>
      <a:lvl4pPr algn="l" rtl="0" eaLnBrk="0" fontAlgn="base" hangingPunct="0">
        <a:spcBef>
          <a:spcPct val="0"/>
        </a:spcBef>
        <a:spcAft>
          <a:spcPct val="0"/>
        </a:spcAft>
        <a:defRPr sz="2400" b="1">
          <a:solidFill>
            <a:schemeClr val="tx2"/>
          </a:solidFill>
          <a:latin typeface="Arial" charset="0"/>
          <a:ea typeface="MS Pゴシック" pitchFamily="-92" charset="-128"/>
        </a:defRPr>
      </a:lvl4pPr>
      <a:lvl5pPr algn="l" rtl="0" eaLnBrk="0" fontAlgn="base" hangingPunct="0">
        <a:spcBef>
          <a:spcPct val="0"/>
        </a:spcBef>
        <a:spcAft>
          <a:spcPct val="0"/>
        </a:spcAft>
        <a:defRPr sz="2400" b="1">
          <a:solidFill>
            <a:schemeClr val="tx2"/>
          </a:solidFill>
          <a:latin typeface="Arial" charset="0"/>
          <a:ea typeface="MS Pゴシック" pitchFamily="-92" charset="-128"/>
        </a:defRPr>
      </a:lvl5pPr>
      <a:lvl6pPr marL="457200" algn="l" rtl="0" fontAlgn="base">
        <a:spcBef>
          <a:spcPct val="0"/>
        </a:spcBef>
        <a:spcAft>
          <a:spcPct val="0"/>
        </a:spcAft>
        <a:defRPr sz="2400" b="1">
          <a:solidFill>
            <a:schemeClr val="tx2"/>
          </a:solidFill>
          <a:latin typeface="Arial" charset="0"/>
          <a:ea typeface="MS Pゴシック" pitchFamily="-92" charset="-128"/>
        </a:defRPr>
      </a:lvl6pPr>
      <a:lvl7pPr marL="914400" algn="l" rtl="0" fontAlgn="base">
        <a:spcBef>
          <a:spcPct val="0"/>
        </a:spcBef>
        <a:spcAft>
          <a:spcPct val="0"/>
        </a:spcAft>
        <a:defRPr sz="2400" b="1">
          <a:solidFill>
            <a:schemeClr val="tx2"/>
          </a:solidFill>
          <a:latin typeface="Arial" charset="0"/>
          <a:ea typeface="MS Pゴシック" pitchFamily="-92" charset="-128"/>
        </a:defRPr>
      </a:lvl7pPr>
      <a:lvl8pPr marL="1371600" algn="l" rtl="0" fontAlgn="base">
        <a:spcBef>
          <a:spcPct val="0"/>
        </a:spcBef>
        <a:spcAft>
          <a:spcPct val="0"/>
        </a:spcAft>
        <a:defRPr sz="2400" b="1">
          <a:solidFill>
            <a:schemeClr val="tx2"/>
          </a:solidFill>
          <a:latin typeface="Arial" charset="0"/>
          <a:ea typeface="MS Pゴシック" pitchFamily="-92" charset="-128"/>
        </a:defRPr>
      </a:lvl8pPr>
      <a:lvl9pPr marL="1828800" algn="l" rtl="0" fontAlgn="base">
        <a:spcBef>
          <a:spcPct val="0"/>
        </a:spcBef>
        <a:spcAft>
          <a:spcPct val="0"/>
        </a:spcAft>
        <a:defRPr sz="2400" b="1">
          <a:solidFill>
            <a:schemeClr val="tx2"/>
          </a:solidFill>
          <a:latin typeface="Arial"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a:solidFill>
            <a:srgbClr val="6C655A"/>
          </a:solidFill>
          <a:latin typeface="+mn-lt"/>
          <a:ea typeface="+mn-ea"/>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a:solidFill>
            <a:srgbClr val="6C655A"/>
          </a:solidFill>
          <a:latin typeface="+mn-lt"/>
          <a:ea typeface="+mn-ea"/>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5pPr>
      <a:lvl6pPr marL="23066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6pPr>
      <a:lvl7pPr marL="27638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7pPr>
      <a:lvl8pPr marL="32210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8pPr>
      <a:lvl9pPr marL="36782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4.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1" descr="AT_Slide_Embellishment"/>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881688" y="968375"/>
            <a:ext cx="3262312"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4"/>
          <p:cNvSpPr>
            <a:spLocks noGrp="1" noChangeArrowheads="1"/>
          </p:cNvSpPr>
          <p:nvPr>
            <p:ph type="title"/>
          </p:nvPr>
        </p:nvSpPr>
        <p:spPr bwMode="auto">
          <a:xfrm>
            <a:off x="1066800" y="533400"/>
            <a:ext cx="7391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none" lIns="0" tIns="0" rIns="0" bIns="0" numCol="1" anchor="t" anchorCtr="0" compatLnSpc="1">
            <a:prstTxWarp prst="textNoShape">
              <a:avLst/>
            </a:prstTxWarp>
          </a:bodyPr>
          <a:lstStyle/>
          <a:p>
            <a:pPr lvl="0"/>
            <a:r>
              <a:rPr lang="en-US" smtClean="0"/>
              <a:t>Click to edit Master title style</a:t>
            </a:r>
          </a:p>
        </p:txBody>
      </p:sp>
      <p:sp>
        <p:nvSpPr>
          <p:cNvPr id="41989" name="Rectangle 5"/>
          <p:cNvSpPr>
            <a:spLocks noGrp="1" noChangeArrowheads="1"/>
          </p:cNvSpPr>
          <p:nvPr>
            <p:ph type="body" idx="1"/>
          </p:nvPr>
        </p:nvSpPr>
        <p:spPr bwMode="auto">
          <a:xfrm>
            <a:off x="685800" y="1371600"/>
            <a:ext cx="7772400" cy="472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1990" name="Rectangle 6"/>
          <p:cNvSpPr>
            <a:spLocks noGrp="1" noChangeArrowheads="1"/>
          </p:cNvSpPr>
          <p:nvPr>
            <p:ph type="ftr" sz="quarter" idx="3"/>
          </p:nvPr>
        </p:nvSpPr>
        <p:spPr bwMode="auto">
          <a:xfrm>
            <a:off x="1524000" y="6400800"/>
            <a:ext cx="69342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ea typeface="+mn-ea"/>
              </a:defRPr>
            </a:lvl1pPr>
          </a:lstStyle>
          <a:p>
            <a:pPr fontAlgn="base">
              <a:spcBef>
                <a:spcPct val="0"/>
              </a:spcBef>
              <a:spcAft>
                <a:spcPct val="0"/>
              </a:spcAft>
              <a:defRPr/>
            </a:pPr>
            <a:r>
              <a:rPr lang="en-US">
                <a:solidFill>
                  <a:srgbClr val="474747"/>
                </a:solidFill>
              </a:rPr>
              <a:t>Abbey Theatre / Amharclann na Mainistreach</a:t>
            </a:r>
            <a:endParaRPr lang="en-US" sz="1400">
              <a:solidFill>
                <a:srgbClr val="474747"/>
              </a:solidFill>
              <a:latin typeface="Times New Roman" pitchFamily="1" charset="0"/>
            </a:endParaRPr>
          </a:p>
        </p:txBody>
      </p:sp>
      <p:sp>
        <p:nvSpPr>
          <p:cNvPr id="41991" name="Rectangle 7"/>
          <p:cNvSpPr>
            <a:spLocks noGrp="1" noChangeArrowheads="1"/>
          </p:cNvSpPr>
          <p:nvPr>
            <p:ph type="sldNum" sz="quarter" idx="4"/>
          </p:nvPr>
        </p:nvSpPr>
        <p:spPr bwMode="auto">
          <a:xfrm>
            <a:off x="1066800" y="6400800"/>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50800" dist="12700" dir="8100000" algn="ctr" rotWithShape="0">
                    <a:srgbClr val="FFFFFF">
                      <a:alpha val="75000"/>
                    </a:srgbClr>
                  </a:outerShdw>
                </a:effectLst>
              </a14:hiddenEffects>
            </a:ext>
          </a:extLst>
        </p:spPr>
        <p:txBody>
          <a:bodyPr vert="horz" wrap="square" lIns="0" tIns="0" rIns="0" bIns="0" numCol="1" anchor="t" anchorCtr="0" compatLnSpc="1">
            <a:prstTxWarp prst="textNoShape">
              <a:avLst/>
            </a:prstTxWarp>
          </a:bodyPr>
          <a:lstStyle>
            <a:lvl1pPr eaLnBrk="0" hangingPunct="0">
              <a:defRPr kumimoji="0" sz="1000">
                <a:latin typeface="Courier" pitchFamily="1" charset="0"/>
              </a:defRPr>
            </a:lvl1pPr>
          </a:lstStyle>
          <a:p>
            <a:pPr fontAlgn="base">
              <a:spcBef>
                <a:spcPct val="0"/>
              </a:spcBef>
              <a:spcAft>
                <a:spcPct val="0"/>
              </a:spcAft>
            </a:pPr>
            <a:fld id="{7B10580A-28E3-4629-B618-C15E5BB12041}" type="slidenum">
              <a:rPr lang="en-US" altLang="en-US" smtClean="0">
                <a:solidFill>
                  <a:srgbClr val="474747"/>
                </a:solidFill>
              </a:rPr>
              <a:pPr fontAlgn="base">
                <a:spcBef>
                  <a:spcPct val="0"/>
                </a:spcBef>
                <a:spcAft>
                  <a:spcPct val="0"/>
                </a:spcAft>
              </a:pPr>
              <a:t>‹#›</a:t>
            </a:fld>
            <a:endParaRPr lang="en-US" altLang="en-US" smtClean="0">
              <a:solidFill>
                <a:srgbClr val="474747"/>
              </a:solidFill>
            </a:endParaRPr>
          </a:p>
        </p:txBody>
      </p:sp>
      <p:sp>
        <p:nvSpPr>
          <p:cNvPr id="1031"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
        <p:nvSpPr>
          <p:cNvPr id="1032" name="Line 10"/>
          <p:cNvSpPr>
            <a:spLocks noChangeShapeType="1"/>
          </p:cNvSpPr>
          <p:nvPr userDrawn="1"/>
        </p:nvSpPr>
        <p:spPr bwMode="auto">
          <a:xfrm>
            <a:off x="1066800" y="11430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1775766521"/>
      </p:ext>
    </p:extLst>
  </p:cSld>
  <p:clrMap bg1="lt1" tx1="dk1" bg2="lt2" tx2="dk2" accent1="accent1" accent2="accent2" accent3="accent3" accent4="accent4" accent5="accent5" accent6="accent6" hlink="hlink" folHlink="folHlink"/>
  <p:sldLayoutIdLst>
    <p:sldLayoutId id="2147483779" r:id="rId1"/>
  </p:sldLayoutIdLst>
  <p:hf hdr="0" dt="0"/>
  <p:txStyles>
    <p:titleStyle>
      <a:lvl1pPr algn="l" rtl="0" eaLnBrk="0" fontAlgn="base" hangingPunct="0">
        <a:spcBef>
          <a:spcPct val="0"/>
        </a:spcBef>
        <a:spcAft>
          <a:spcPct val="0"/>
        </a:spcAft>
        <a:defRPr sz="2400" b="1">
          <a:solidFill>
            <a:schemeClr val="tx2"/>
          </a:solidFill>
          <a:latin typeface="+mj-lt"/>
          <a:ea typeface="+mj-ea"/>
          <a:cs typeface="+mj-cs"/>
        </a:defRPr>
      </a:lvl1pPr>
      <a:lvl2pPr algn="l" rtl="0" eaLnBrk="0" fontAlgn="base" hangingPunct="0">
        <a:spcBef>
          <a:spcPct val="0"/>
        </a:spcBef>
        <a:spcAft>
          <a:spcPct val="0"/>
        </a:spcAft>
        <a:defRPr sz="2400" b="1">
          <a:solidFill>
            <a:schemeClr val="tx2"/>
          </a:solidFill>
          <a:latin typeface="Arial" charset="0"/>
          <a:ea typeface="MS Pゴシック" pitchFamily="-92" charset="-128"/>
        </a:defRPr>
      </a:lvl2pPr>
      <a:lvl3pPr algn="l" rtl="0" eaLnBrk="0" fontAlgn="base" hangingPunct="0">
        <a:spcBef>
          <a:spcPct val="0"/>
        </a:spcBef>
        <a:spcAft>
          <a:spcPct val="0"/>
        </a:spcAft>
        <a:defRPr sz="2400" b="1">
          <a:solidFill>
            <a:schemeClr val="tx2"/>
          </a:solidFill>
          <a:latin typeface="Arial" charset="0"/>
          <a:ea typeface="MS Pゴシック" pitchFamily="-92" charset="-128"/>
        </a:defRPr>
      </a:lvl3pPr>
      <a:lvl4pPr algn="l" rtl="0" eaLnBrk="0" fontAlgn="base" hangingPunct="0">
        <a:spcBef>
          <a:spcPct val="0"/>
        </a:spcBef>
        <a:spcAft>
          <a:spcPct val="0"/>
        </a:spcAft>
        <a:defRPr sz="2400" b="1">
          <a:solidFill>
            <a:schemeClr val="tx2"/>
          </a:solidFill>
          <a:latin typeface="Arial" charset="0"/>
          <a:ea typeface="MS Pゴシック" pitchFamily="-92" charset="-128"/>
        </a:defRPr>
      </a:lvl4pPr>
      <a:lvl5pPr algn="l" rtl="0" eaLnBrk="0" fontAlgn="base" hangingPunct="0">
        <a:spcBef>
          <a:spcPct val="0"/>
        </a:spcBef>
        <a:spcAft>
          <a:spcPct val="0"/>
        </a:spcAft>
        <a:defRPr sz="2400" b="1">
          <a:solidFill>
            <a:schemeClr val="tx2"/>
          </a:solidFill>
          <a:latin typeface="Arial" charset="0"/>
          <a:ea typeface="MS Pゴシック" pitchFamily="-92" charset="-128"/>
        </a:defRPr>
      </a:lvl5pPr>
      <a:lvl6pPr marL="457200" algn="l" rtl="0" fontAlgn="base">
        <a:spcBef>
          <a:spcPct val="0"/>
        </a:spcBef>
        <a:spcAft>
          <a:spcPct val="0"/>
        </a:spcAft>
        <a:defRPr sz="2400" b="1">
          <a:solidFill>
            <a:schemeClr val="tx2"/>
          </a:solidFill>
          <a:latin typeface="Arial" charset="0"/>
          <a:ea typeface="MS Pゴシック" pitchFamily="-92" charset="-128"/>
        </a:defRPr>
      </a:lvl6pPr>
      <a:lvl7pPr marL="914400" algn="l" rtl="0" fontAlgn="base">
        <a:spcBef>
          <a:spcPct val="0"/>
        </a:spcBef>
        <a:spcAft>
          <a:spcPct val="0"/>
        </a:spcAft>
        <a:defRPr sz="2400" b="1">
          <a:solidFill>
            <a:schemeClr val="tx2"/>
          </a:solidFill>
          <a:latin typeface="Arial" charset="0"/>
          <a:ea typeface="MS Pゴシック" pitchFamily="-92" charset="-128"/>
        </a:defRPr>
      </a:lvl7pPr>
      <a:lvl8pPr marL="1371600" algn="l" rtl="0" fontAlgn="base">
        <a:spcBef>
          <a:spcPct val="0"/>
        </a:spcBef>
        <a:spcAft>
          <a:spcPct val="0"/>
        </a:spcAft>
        <a:defRPr sz="2400" b="1">
          <a:solidFill>
            <a:schemeClr val="tx2"/>
          </a:solidFill>
          <a:latin typeface="Arial" charset="0"/>
          <a:ea typeface="MS Pゴシック" pitchFamily="-92" charset="-128"/>
        </a:defRPr>
      </a:lvl8pPr>
      <a:lvl9pPr marL="1828800" algn="l" rtl="0" fontAlgn="base">
        <a:spcBef>
          <a:spcPct val="0"/>
        </a:spcBef>
        <a:spcAft>
          <a:spcPct val="0"/>
        </a:spcAft>
        <a:defRPr sz="2400" b="1">
          <a:solidFill>
            <a:schemeClr val="tx2"/>
          </a:solidFill>
          <a:latin typeface="Arial" charset="0"/>
          <a:ea typeface="MS Pゴシック" pitchFamily="-92" charset="-128"/>
        </a:defRPr>
      </a:lvl9pPr>
    </p:titleStyle>
    <p:bodyStyle>
      <a:lvl1pPr marL="342900" indent="-342900" algn="l" rtl="0" eaLnBrk="0" fontAlgn="base" hangingPunct="0">
        <a:lnSpc>
          <a:spcPct val="110000"/>
        </a:lnSpc>
        <a:spcBef>
          <a:spcPct val="30000"/>
        </a:spcBef>
        <a:spcAft>
          <a:spcPct val="10000"/>
        </a:spcAft>
        <a:buClr>
          <a:schemeClr val="hlink"/>
        </a:buClr>
        <a:buFont typeface="Times" panose="02020603050405020304" pitchFamily="18" charset="0"/>
        <a:buChar char="•"/>
        <a:defRPr sz="2400">
          <a:solidFill>
            <a:srgbClr val="6C655A"/>
          </a:solidFill>
          <a:latin typeface="+mn-lt"/>
          <a:ea typeface="+mn-ea"/>
          <a:cs typeface="+mn-cs"/>
        </a:defRPr>
      </a:lvl1pPr>
      <a:lvl2pPr marL="765175" indent="-188913" algn="l" rtl="0" eaLnBrk="0" fontAlgn="base" hangingPunct="0">
        <a:spcBef>
          <a:spcPct val="20000"/>
        </a:spcBef>
        <a:spcAft>
          <a:spcPct val="0"/>
        </a:spcAft>
        <a:buClr>
          <a:schemeClr val="hlink"/>
        </a:buClr>
        <a:buFont typeface="Times" panose="02020603050405020304" pitchFamily="18" charset="0"/>
        <a:buChar char="•"/>
        <a:defRPr sz="2000" i="1">
          <a:solidFill>
            <a:srgbClr val="6C655A"/>
          </a:solidFill>
          <a:latin typeface="+mn-lt"/>
          <a:ea typeface="+mn-ea"/>
        </a:defRPr>
      </a:lvl2pPr>
      <a:lvl3pPr marL="1135063" indent="-179388" algn="l" rtl="0" eaLnBrk="0" fontAlgn="base" hangingPunct="0">
        <a:spcBef>
          <a:spcPct val="20000"/>
        </a:spcBef>
        <a:spcAft>
          <a:spcPct val="0"/>
        </a:spcAft>
        <a:buClr>
          <a:schemeClr val="hlink"/>
        </a:buClr>
        <a:buFont typeface="Times" panose="02020603050405020304" pitchFamily="18" charset="0"/>
        <a:buChar char="•"/>
        <a:defRPr>
          <a:solidFill>
            <a:srgbClr val="6C655A"/>
          </a:solidFill>
          <a:latin typeface="+mn-lt"/>
          <a:ea typeface="+mn-ea"/>
        </a:defRPr>
      </a:lvl3pPr>
      <a:lvl4pPr marL="1522413" indent="-196850"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4pPr>
      <a:lvl5pPr marL="1849438" indent="-136525" algn="l" rtl="0" eaLnBrk="0" fontAlgn="base" hangingPunct="0">
        <a:spcBef>
          <a:spcPct val="20000"/>
        </a:spcBef>
        <a:spcAft>
          <a:spcPct val="0"/>
        </a:spcAft>
        <a:buClr>
          <a:schemeClr val="hlink"/>
        </a:buClr>
        <a:buFont typeface="Times" panose="02020603050405020304" pitchFamily="18" charset="0"/>
        <a:buChar char="•"/>
        <a:defRPr sz="1400">
          <a:solidFill>
            <a:srgbClr val="6C655A"/>
          </a:solidFill>
          <a:latin typeface="Courier" pitchFamily="1" charset="0"/>
          <a:ea typeface="+mn-ea"/>
        </a:defRPr>
      </a:lvl5pPr>
      <a:lvl6pPr marL="23066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6pPr>
      <a:lvl7pPr marL="27638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7pPr>
      <a:lvl8pPr marL="32210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8pPr>
      <a:lvl9pPr marL="3678238" indent="-136525" algn="l" rtl="0" fontAlgn="base">
        <a:spcBef>
          <a:spcPct val="20000"/>
        </a:spcBef>
        <a:spcAft>
          <a:spcPct val="0"/>
        </a:spcAft>
        <a:buClr>
          <a:schemeClr val="hlink"/>
        </a:buClr>
        <a:buFont typeface="Times" pitchFamily="1" charset="0"/>
        <a:buChar char="•"/>
        <a:defRPr sz="1400">
          <a:solidFill>
            <a:srgbClr val="6C655A"/>
          </a:solidFill>
          <a:latin typeface="Courier" pitchFamily="1" charset="0"/>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3.xml.rels><?xml version="1.0" encoding="UTF-8" standalone="yes"?>
<Relationships xmlns="http://schemas.openxmlformats.org/package/2006/relationships"><Relationship Id="rId2" Type="http://schemas.openxmlformats.org/officeDocument/2006/relationships/hyperlink" Target="mailto:elaine.mannion@abbeytheatre.ie" TargetMode="External"/><Relationship Id="rId1" Type="http://schemas.openxmlformats.org/officeDocument/2006/relationships/slideLayout" Target="../slideLayouts/slideLayout40.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8.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9.xml"/></Relationships>
</file>

<file path=ppt/slides/_rels/slide13.xml.rels><?xml version="1.0" encoding="UTF-8" standalone="yes"?>
<Relationships xmlns="http://schemas.openxmlformats.org/package/2006/relationships"><Relationship Id="rId3" Type="http://schemas.openxmlformats.org/officeDocument/2006/relationships/hyperlink" Target="http://tracking.wordfly.com/click?sid=OTFfMTExOTBfMzQ1NjdfNjgzNg&amp;l=705a7d2c-2459-e411-a5a9-e41f1345a46a&amp;utm_source=wordfly&amp;utm_medium=email&amp;utm_campaign=MEMTriggemailmembership2ndtouch&amp;utm_content=version_A" TargetMode="External"/><Relationship Id="rId2" Type="http://schemas.openxmlformats.org/officeDocument/2006/relationships/image" Target="../media/image9.jpeg"/><Relationship Id="rId1" Type="http://schemas.openxmlformats.org/officeDocument/2006/relationships/slideLayout" Target="../slideLayouts/slideLayout50.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5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53.xml"/></Relationships>
</file>

<file path=ppt/slides/_rels/slide17.xml.rels><?xml version="1.0" encoding="UTF-8" standalone="yes"?>
<Relationships xmlns="http://schemas.openxmlformats.org/package/2006/relationships"><Relationship Id="rId3" Type="http://schemas.openxmlformats.org/officeDocument/2006/relationships/hyperlink" Target="mailto:elaine.mannion@abbeytheatre.ie" TargetMode="External"/><Relationship Id="rId2" Type="http://schemas.openxmlformats.org/officeDocument/2006/relationships/notesSlide" Target="../notesSlides/notesSlide2.xml"/><Relationship Id="rId1" Type="http://schemas.openxmlformats.org/officeDocument/2006/relationships/slideLayout" Target="../slideLayouts/slideLayout54.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5.xml"/><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13.jpeg"/></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20.jpeg"/><Relationship Id="rId2" Type="http://schemas.openxmlformats.org/officeDocument/2006/relationships/notesSlide" Target="../notesSlides/notesSlide6.xml"/><Relationship Id="rId1" Type="http://schemas.openxmlformats.org/officeDocument/2006/relationships/slideLayout" Target="../slideLayouts/slideLayout8.xml"/><Relationship Id="rId6" Type="http://schemas.openxmlformats.org/officeDocument/2006/relationships/image" Target="../media/image19.wmf"/><Relationship Id="rId5" Type="http://schemas.openxmlformats.org/officeDocument/2006/relationships/image" Target="../media/image18.jpeg"/><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9.xml"/><Relationship Id="rId5" Type="http://schemas.openxmlformats.org/officeDocument/2006/relationships/image" Target="../media/image22.png"/><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11.jpeg"/><Relationship Id="rId7" Type="http://schemas.openxmlformats.org/officeDocument/2006/relationships/diagramQuickStyle" Target="../diagrams/quickStyle2.xml"/><Relationship Id="rId2" Type="http://schemas.openxmlformats.org/officeDocument/2006/relationships/notesSlide" Target="../notesSlides/notesSlide8.xml"/><Relationship Id="rId1" Type="http://schemas.openxmlformats.org/officeDocument/2006/relationships/slideLayout" Target="../slideLayouts/slideLayout10.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23.png"/><Relationship Id="rId9" Type="http://schemas.microsoft.com/office/2007/relationships/diagramDrawing" Target="../diagrams/drawing2.xml"/></Relationships>
</file>

<file path=ppt/slides/_rels/slide2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11.xml"/><Relationship Id="rId5" Type="http://schemas.openxmlformats.org/officeDocument/2006/relationships/image" Target="../media/image25.jpeg"/><Relationship Id="rId4" Type="http://schemas.openxmlformats.org/officeDocument/2006/relationships/image" Target="../media/image24.jpeg"/></Relationships>
</file>

<file path=ppt/slides/_rels/slide2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2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image" Target="../media/image31.jpeg"/><Relationship Id="rId5" Type="http://schemas.openxmlformats.org/officeDocument/2006/relationships/image" Target="../media/image30.png"/><Relationship Id="rId4" Type="http://schemas.openxmlformats.org/officeDocument/2006/relationships/image" Target="../media/image29.png"/></Relationships>
</file>

<file path=ppt/slides/_rels/slide2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32.jpeg"/></Relationships>
</file>

<file path=ppt/slides/_rels/slide2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33.jpeg"/></Relationships>
</file>

<file path=ppt/slides/_rels/slide2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16.xml"/><Relationship Id="rId4" Type="http://schemas.openxmlformats.org/officeDocument/2006/relationships/image" Target="../media/image34.jpeg"/></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eg"/><Relationship Id="rId1" Type="http://schemas.openxmlformats.org/officeDocument/2006/relationships/slideLayout" Target="../slideLayouts/slideLayout19.xml"/></Relationships>
</file>

<file path=ppt/slides/_rels/slide3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5.xml"/><Relationship Id="rId1" Type="http://schemas.openxmlformats.org/officeDocument/2006/relationships/slideLayout" Target="../slideLayouts/slideLayout20.xml"/><Relationship Id="rId4" Type="http://schemas.openxmlformats.org/officeDocument/2006/relationships/image" Target="../media/image41.jpeg"/></Relationships>
</file>

<file path=ppt/slides/_rels/slide3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1.xml"/></Relationships>
</file>

<file path=ppt/slides/_rels/slide3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6.xml"/><Relationship Id="rId1" Type="http://schemas.openxmlformats.org/officeDocument/2006/relationships/slideLayout" Target="../slideLayouts/slideLayout22.xml"/><Relationship Id="rId4" Type="http://schemas.openxmlformats.org/officeDocument/2006/relationships/image" Target="../media/image44.png"/></Relationships>
</file>

<file path=ppt/slides/_rels/slide3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17.xml"/><Relationship Id="rId1" Type="http://schemas.openxmlformats.org/officeDocument/2006/relationships/slideLayout" Target="../slideLayouts/slideLayout23.xml"/><Relationship Id="rId4" Type="http://schemas.openxmlformats.org/officeDocument/2006/relationships/image" Target="../media/image46.png"/></Relationships>
</file>

<file path=ppt/slides/_rels/slide3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8.xml"/><Relationship Id="rId1" Type="http://schemas.openxmlformats.org/officeDocument/2006/relationships/slideLayout" Target="../slideLayouts/slideLayout24.xml"/><Relationship Id="rId4" Type="http://schemas.openxmlformats.org/officeDocument/2006/relationships/image" Target="../media/image47.png"/></Relationships>
</file>

<file path=ppt/slides/_rels/slide3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9.xml"/><Relationship Id="rId1" Type="http://schemas.openxmlformats.org/officeDocument/2006/relationships/slideLayout" Target="../slideLayouts/slideLayout25.xml"/><Relationship Id="rId4" Type="http://schemas.openxmlformats.org/officeDocument/2006/relationships/image" Target="../media/image48.png"/></Relationships>
</file>

<file path=ppt/slides/_rels/slide3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eg"/><Relationship Id="rId1" Type="http://schemas.openxmlformats.org/officeDocument/2006/relationships/slideLayout" Target="../slideLayouts/slideLayout26.xml"/></Relationships>
</file>

<file path=ppt/slides/_rels/slide4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0.xml"/><Relationship Id="rId1" Type="http://schemas.openxmlformats.org/officeDocument/2006/relationships/slideLayout" Target="../slideLayouts/slideLayout27.xml"/><Relationship Id="rId4" Type="http://schemas.openxmlformats.org/officeDocument/2006/relationships/image" Target="../media/image51.png"/></Relationships>
</file>

<file path=ppt/slides/_rels/slide4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1.xml"/><Relationship Id="rId1" Type="http://schemas.openxmlformats.org/officeDocument/2006/relationships/slideLayout" Target="../slideLayouts/slideLayout28.xml"/><Relationship Id="rId4" Type="http://schemas.openxmlformats.org/officeDocument/2006/relationships/image" Target="../media/image52.png"/></Relationships>
</file>

<file path=ppt/slides/_rels/slide4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2.xml"/><Relationship Id="rId1" Type="http://schemas.openxmlformats.org/officeDocument/2006/relationships/slideLayout" Target="../slideLayouts/slideLayout29.xml"/><Relationship Id="rId4" Type="http://schemas.openxmlformats.org/officeDocument/2006/relationships/image" Target="../media/image53.png"/></Relationships>
</file>

<file path=ppt/slides/_rels/slide4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3.xml"/><Relationship Id="rId1" Type="http://schemas.openxmlformats.org/officeDocument/2006/relationships/slideLayout" Target="../slideLayouts/slideLayout30.xml"/><Relationship Id="rId4" Type="http://schemas.openxmlformats.org/officeDocument/2006/relationships/image" Target="../media/image54.png"/></Relationships>
</file>

<file path=ppt/slides/_rels/slide4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4.xml"/><Relationship Id="rId1" Type="http://schemas.openxmlformats.org/officeDocument/2006/relationships/slideLayout" Target="../slideLayouts/slideLayout31.xml"/><Relationship Id="rId4" Type="http://schemas.openxmlformats.org/officeDocument/2006/relationships/image" Target="../media/image55.png"/></Relationships>
</file>

<file path=ppt/slides/_rels/slide4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5.xml"/><Relationship Id="rId1" Type="http://schemas.openxmlformats.org/officeDocument/2006/relationships/slideLayout" Target="../slideLayouts/slideLayout32.xml"/><Relationship Id="rId4" Type="http://schemas.openxmlformats.org/officeDocument/2006/relationships/image" Target="../media/image56.png"/></Relationships>
</file>

<file path=ppt/slides/_rels/slide4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6.xml"/><Relationship Id="rId1" Type="http://schemas.openxmlformats.org/officeDocument/2006/relationships/slideLayout" Target="../slideLayouts/slideLayout33.xml"/><Relationship Id="rId4" Type="http://schemas.openxmlformats.org/officeDocument/2006/relationships/image" Target="../media/image57.png"/></Relationships>
</file>

<file path=ppt/slides/_rels/slide47.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27.xml"/><Relationship Id="rId1" Type="http://schemas.openxmlformats.org/officeDocument/2006/relationships/slideLayout" Target="../slideLayouts/slideLayout34.xml"/><Relationship Id="rId4" Type="http://schemas.openxmlformats.org/officeDocument/2006/relationships/image" Target="../media/image59.jpeg"/></Relationships>
</file>

<file path=ppt/slides/_rels/slide48.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28.xml"/><Relationship Id="rId1" Type="http://schemas.openxmlformats.org/officeDocument/2006/relationships/slideLayout" Target="../slideLayouts/slideLayout35.xml"/></Relationships>
</file>

<file path=ppt/slides/_rels/slide49.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29.xml"/><Relationship Id="rId1" Type="http://schemas.openxmlformats.org/officeDocument/2006/relationships/slideLayout" Target="../slideLayouts/slideLayout36.xml"/></Relationships>
</file>

<file path=ppt/slides/_rels/slide50.xml.rels><?xml version="1.0" encoding="UTF-8" standalone="yes"?>
<Relationships xmlns="http://schemas.openxmlformats.org/package/2006/relationships"><Relationship Id="rId8" Type="http://schemas.openxmlformats.org/officeDocument/2006/relationships/image" Target="../media/image67.jpeg"/><Relationship Id="rId3" Type="http://schemas.openxmlformats.org/officeDocument/2006/relationships/image" Target="../media/image62.jpeg"/><Relationship Id="rId7" Type="http://schemas.openxmlformats.org/officeDocument/2006/relationships/image" Target="../media/image66.jpeg"/><Relationship Id="rId2" Type="http://schemas.openxmlformats.org/officeDocument/2006/relationships/image" Target="../media/image45.jpeg"/><Relationship Id="rId1" Type="http://schemas.openxmlformats.org/officeDocument/2006/relationships/slideLayout" Target="../slideLayouts/slideLayout37.xml"/><Relationship Id="rId6" Type="http://schemas.openxmlformats.org/officeDocument/2006/relationships/image" Target="../media/image65.jpeg"/><Relationship Id="rId5" Type="http://schemas.openxmlformats.org/officeDocument/2006/relationships/image" Target="../media/image64.jpeg"/><Relationship Id="rId4" Type="http://schemas.openxmlformats.org/officeDocument/2006/relationships/image" Target="../media/image63.jpeg"/></Relationships>
</file>

<file path=ppt/slides/_rels/slide5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0.xml"/><Relationship Id="rId1" Type="http://schemas.openxmlformats.org/officeDocument/2006/relationships/slideLayout" Target="../slideLayouts/slideLayout38.xml"/></Relationships>
</file>

<file path=ppt/slides/_rels/slide52.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39.xml"/></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grpSp>
        <p:nvGrpSpPr>
          <p:cNvPr id="23" name="Group 22"/>
          <p:cNvGrpSpPr/>
          <p:nvPr/>
        </p:nvGrpSpPr>
        <p:grpSpPr>
          <a:xfrm>
            <a:off x="4105049" y="990567"/>
            <a:ext cx="4835063" cy="4809868"/>
            <a:chOff x="5473398" y="177756"/>
            <a:chExt cx="6446751" cy="6413157"/>
          </a:xfrm>
        </p:grpSpPr>
        <p:sp>
          <p:nvSpPr>
            <p:cNvPr id="17" name="Oval 16"/>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5" name="TextBox 4"/>
          <p:cNvSpPr txBox="1"/>
          <p:nvPr/>
        </p:nvSpPr>
        <p:spPr>
          <a:xfrm>
            <a:off x="601170" y="1585708"/>
            <a:ext cx="5465103" cy="3170099"/>
          </a:xfrm>
          <a:prstGeom prst="rect">
            <a:avLst/>
          </a:prstGeom>
          <a:noFill/>
        </p:spPr>
        <p:txBody>
          <a:bodyPr wrap="square" rtlCol="0">
            <a:spAutoFit/>
          </a:bodyPr>
          <a:lstStyle/>
          <a:p>
            <a:pPr defTabSz="457200"/>
            <a:r>
              <a:rPr lang="en-GB" sz="4000" b="1" dirty="0">
                <a:solidFill>
                  <a:srgbClr val="E7E6E6"/>
                </a:solidFill>
                <a:cs typeface="Arial" panose="020B0604020202020204" pitchFamily="34" charset="0"/>
              </a:rPr>
              <a:t>TESSITURA </a:t>
            </a:r>
          </a:p>
          <a:p>
            <a:pPr defTabSz="457200"/>
            <a:r>
              <a:rPr lang="en-GB" sz="4000" b="1" dirty="0">
                <a:solidFill>
                  <a:srgbClr val="E7E6E6"/>
                </a:solidFill>
                <a:cs typeface="Arial" panose="020B0604020202020204" pitchFamily="34" charset="0"/>
              </a:rPr>
              <a:t>EUROPEAN </a:t>
            </a:r>
          </a:p>
          <a:p>
            <a:pPr defTabSz="457200"/>
            <a:r>
              <a:rPr lang="en-GB" sz="4000" b="1" dirty="0">
                <a:solidFill>
                  <a:srgbClr val="E7E6E6"/>
                </a:solidFill>
                <a:cs typeface="Arial" panose="020B0604020202020204" pitchFamily="34" charset="0"/>
              </a:rPr>
              <a:t>CONFERENCE</a:t>
            </a:r>
          </a:p>
          <a:p>
            <a:pPr defTabSz="457200"/>
            <a:endParaRPr lang="en-GB" sz="4000" b="1" dirty="0">
              <a:solidFill>
                <a:srgbClr val="E7E6E6"/>
              </a:solidFill>
              <a:cs typeface="Arial" panose="020B0604020202020204" pitchFamily="34" charset="0"/>
            </a:endParaRPr>
          </a:p>
          <a:p>
            <a:pPr defTabSz="457200"/>
            <a:r>
              <a:rPr lang="en-GB" sz="4000" b="1" dirty="0">
                <a:solidFill>
                  <a:srgbClr val="E7E6E6"/>
                </a:solidFill>
                <a:cs typeface="Arial" panose="020B0604020202020204" pitchFamily="34" charset="0"/>
              </a:rPr>
              <a:t>DUBLIN 2016</a:t>
            </a:r>
          </a:p>
        </p:txBody>
      </p:sp>
    </p:spTree>
    <p:extLst>
      <p:ext uri="{BB962C8B-B14F-4D97-AF65-F5344CB8AC3E}">
        <p14:creationId xmlns:p14="http://schemas.microsoft.com/office/powerpoint/2010/main" val="391366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11427" y="286794"/>
            <a:ext cx="2453210" cy="2442345"/>
          </a:xfrm>
        </p:spPr>
      </p:pic>
      <p:sp>
        <p:nvSpPr>
          <p:cNvPr id="6" name="TextBox 5"/>
          <p:cNvSpPr txBox="1"/>
          <p:nvPr/>
        </p:nvSpPr>
        <p:spPr>
          <a:xfrm>
            <a:off x="429449" y="2677806"/>
            <a:ext cx="3659684" cy="2862322"/>
          </a:xfrm>
          <a:prstGeom prst="rect">
            <a:avLst/>
          </a:prstGeom>
          <a:noFill/>
        </p:spPr>
        <p:txBody>
          <a:bodyPr wrap="square" rtlCol="0">
            <a:spAutoFit/>
          </a:bodyPr>
          <a:lstStyle/>
          <a:p>
            <a:pPr algn="ctr" defTabSz="457200"/>
            <a:r>
              <a:rPr lang="en-GB" sz="3600" b="1" dirty="0" smtClean="0">
                <a:solidFill>
                  <a:srgbClr val="F15E4C"/>
                </a:solidFill>
                <a:ea typeface="Tahoma" panose="020B0604030504040204" pitchFamily="34" charset="0"/>
                <a:cs typeface="Arial" panose="020B0604020202020204" pitchFamily="34" charset="0"/>
              </a:rPr>
              <a:t>Branding and Promoting your Membership Scheme Internally and Externally</a:t>
            </a:r>
            <a:endParaRPr lang="en-GB" sz="2400" b="1" dirty="0">
              <a:solidFill>
                <a:srgbClr val="0B9D48"/>
              </a:solidFill>
              <a:ea typeface="Tahoma" panose="020B0604030504040204" pitchFamily="34" charset="0"/>
              <a:cs typeface="Arial" panose="020B0604020202020204" pitchFamily="34" charset="0"/>
            </a:endParaRPr>
          </a:p>
        </p:txBody>
      </p:sp>
      <p:sp>
        <p:nvSpPr>
          <p:cNvPr id="7" name="TextBox 6"/>
          <p:cNvSpPr txBox="1"/>
          <p:nvPr/>
        </p:nvSpPr>
        <p:spPr>
          <a:xfrm>
            <a:off x="4628062" y="2866271"/>
            <a:ext cx="3823479" cy="1354217"/>
          </a:xfrm>
          <a:prstGeom prst="rect">
            <a:avLst/>
          </a:prstGeom>
          <a:noFill/>
        </p:spPr>
        <p:txBody>
          <a:bodyPr wrap="square" rtlCol="0">
            <a:spAutoFit/>
          </a:bodyPr>
          <a:lstStyle/>
          <a:p>
            <a:pPr marL="457200" indent="-457200" defTabSz="457200">
              <a:buFont typeface="Arial" panose="020B0604020202020204" pitchFamily="34" charset="0"/>
              <a:buChar char="•"/>
            </a:pPr>
            <a:r>
              <a:rPr lang="en-GB" sz="2800" b="1" dirty="0">
                <a:solidFill>
                  <a:srgbClr val="0B9D48"/>
                </a:solidFill>
              </a:rPr>
              <a:t>CONTENT </a:t>
            </a:r>
            <a:r>
              <a:rPr lang="en-GB" sz="2800" b="1" dirty="0" smtClean="0">
                <a:solidFill>
                  <a:srgbClr val="0B9D48"/>
                </a:solidFill>
              </a:rPr>
              <a:t>PLANNERS</a:t>
            </a:r>
            <a:endParaRPr lang="en-GB" sz="2800" b="1" dirty="0">
              <a:solidFill>
                <a:srgbClr val="0B9D48"/>
              </a:solidFill>
            </a:endParaRPr>
          </a:p>
          <a:p>
            <a:pPr defTabSz="457200"/>
            <a:r>
              <a:rPr lang="en-GB" b="1" dirty="0" smtClean="0">
                <a:solidFill>
                  <a:srgbClr val="F15E4C"/>
                </a:solidFill>
              </a:rPr>
              <a:t>Helen Fahey </a:t>
            </a:r>
            <a:r>
              <a:rPr lang="en-GB" b="1" dirty="0">
                <a:solidFill>
                  <a:srgbClr val="F15E4C"/>
                </a:solidFill>
              </a:rPr>
              <a:t>: </a:t>
            </a:r>
            <a:r>
              <a:rPr lang="en-GB" b="1" dirty="0" smtClean="0">
                <a:solidFill>
                  <a:srgbClr val="F15E4C"/>
                </a:solidFill>
              </a:rPr>
              <a:t>Abbey Theatre</a:t>
            </a:r>
            <a:endParaRPr lang="en-GB" b="1" dirty="0" smtClean="0">
              <a:solidFill>
                <a:srgbClr val="F15E4C"/>
              </a:solidFill>
            </a:endParaRPr>
          </a:p>
          <a:p>
            <a:pPr defTabSz="457200"/>
            <a:r>
              <a:rPr lang="en-GB" b="1" dirty="0" smtClean="0">
                <a:solidFill>
                  <a:srgbClr val="F15E4C"/>
                </a:solidFill>
              </a:rPr>
              <a:t>Victoria O’Brien : Roundhouse</a:t>
            </a:r>
            <a:endParaRPr lang="en-GB" b="1" dirty="0">
              <a:solidFill>
                <a:srgbClr val="F15E4C"/>
              </a:solidFill>
            </a:endParaRPr>
          </a:p>
          <a:p>
            <a:pPr defTabSz="457200"/>
            <a:endParaRPr lang="en-GB" b="1" dirty="0">
              <a:solidFill>
                <a:srgbClr val="F15E4C"/>
              </a:solidFill>
            </a:endParaRPr>
          </a:p>
        </p:txBody>
      </p:sp>
      <p:sp>
        <p:nvSpPr>
          <p:cNvPr id="8" name="TextBox 7"/>
          <p:cNvSpPr txBox="1"/>
          <p:nvPr/>
        </p:nvSpPr>
        <p:spPr>
          <a:xfrm>
            <a:off x="4628063" y="922598"/>
            <a:ext cx="3969006" cy="1754326"/>
          </a:xfrm>
          <a:prstGeom prst="rect">
            <a:avLst/>
          </a:prstGeom>
          <a:noFill/>
        </p:spPr>
        <p:txBody>
          <a:bodyPr wrap="square" rtlCol="0">
            <a:spAutoFit/>
          </a:bodyPr>
          <a:lstStyle/>
          <a:p>
            <a:pPr marL="457200" indent="-457200" defTabSz="457200">
              <a:buFont typeface="Arial" panose="020B0604020202020204" pitchFamily="34" charset="0"/>
              <a:buChar char="•"/>
            </a:pPr>
            <a:r>
              <a:rPr lang="en-GB" sz="2800" b="1" dirty="0" smtClean="0">
                <a:solidFill>
                  <a:srgbClr val="0B9D48"/>
                </a:solidFill>
                <a:cs typeface="Arial" panose="020B0604020202020204" pitchFamily="34" charset="0"/>
              </a:rPr>
              <a:t>PRESENTERS</a:t>
            </a:r>
            <a:endParaRPr lang="en-GB" sz="2800" b="1" dirty="0">
              <a:solidFill>
                <a:srgbClr val="0B9D48"/>
              </a:solidFill>
              <a:cs typeface="Arial" panose="020B0604020202020204" pitchFamily="34" charset="0"/>
            </a:endParaRPr>
          </a:p>
          <a:p>
            <a:pPr defTabSz="457200"/>
            <a:r>
              <a:rPr lang="en-GB" b="1" dirty="0" smtClean="0">
                <a:solidFill>
                  <a:srgbClr val="F15E4C"/>
                </a:solidFill>
                <a:cs typeface="Arial" panose="020B0604020202020204" pitchFamily="34" charset="0"/>
              </a:rPr>
              <a:t>Elaine </a:t>
            </a:r>
            <a:r>
              <a:rPr lang="en-GB" b="1" dirty="0" err="1" smtClean="0">
                <a:solidFill>
                  <a:srgbClr val="F15E4C"/>
                </a:solidFill>
                <a:cs typeface="Arial" panose="020B0604020202020204" pitchFamily="34" charset="0"/>
              </a:rPr>
              <a:t>Mannion</a:t>
            </a:r>
            <a:r>
              <a:rPr lang="en-GB" b="1" dirty="0" smtClean="0">
                <a:solidFill>
                  <a:srgbClr val="F15E4C"/>
                </a:solidFill>
                <a:cs typeface="Arial" panose="020B0604020202020204" pitchFamily="34" charset="0"/>
              </a:rPr>
              <a:t> </a:t>
            </a:r>
            <a:r>
              <a:rPr lang="en-GB" b="1" dirty="0">
                <a:solidFill>
                  <a:srgbClr val="F15E4C"/>
                </a:solidFill>
                <a:cs typeface="Arial" panose="020B0604020202020204" pitchFamily="34" charset="0"/>
              </a:rPr>
              <a:t>: </a:t>
            </a:r>
            <a:r>
              <a:rPr lang="en-GB" b="1" dirty="0" smtClean="0">
                <a:solidFill>
                  <a:srgbClr val="F15E4C"/>
                </a:solidFill>
                <a:cs typeface="Arial" panose="020B0604020202020204" pitchFamily="34" charset="0"/>
              </a:rPr>
              <a:t>Abbey Theatre</a:t>
            </a:r>
          </a:p>
          <a:p>
            <a:pPr defTabSz="457200"/>
            <a:r>
              <a:rPr lang="en-GB" b="1" dirty="0" smtClean="0">
                <a:solidFill>
                  <a:srgbClr val="F15E4C"/>
                </a:solidFill>
                <a:cs typeface="Arial" panose="020B0604020202020204" pitchFamily="34" charset="0"/>
              </a:rPr>
              <a:t>Donna Scott : Birmingham Hippodrome</a:t>
            </a:r>
            <a:endParaRPr lang="en-GB" b="1" dirty="0">
              <a:solidFill>
                <a:srgbClr val="F15E4C"/>
              </a:solidFill>
              <a:cs typeface="Arial" panose="020B0604020202020204" pitchFamily="34" charset="0"/>
            </a:endParaRPr>
          </a:p>
          <a:p>
            <a:pPr defTabSz="457200"/>
            <a:r>
              <a:rPr lang="en-GB" b="1" dirty="0" smtClean="0">
                <a:solidFill>
                  <a:srgbClr val="F15E4C"/>
                </a:solidFill>
                <a:cs typeface="Arial" panose="020B0604020202020204" pitchFamily="34" charset="0"/>
              </a:rPr>
              <a:t>Fiona Joseph : National Theatre</a:t>
            </a:r>
            <a:endParaRPr lang="en-GB" b="1" dirty="0">
              <a:solidFill>
                <a:srgbClr val="F15E4C"/>
              </a:solidFill>
              <a:cs typeface="Arial" panose="020B0604020202020204" pitchFamily="34" charset="0"/>
            </a:endParaRPr>
          </a:p>
          <a:p>
            <a:pPr defTabSz="457200"/>
            <a:endParaRPr lang="en-GB" b="1" dirty="0">
              <a:solidFill>
                <a:srgbClr val="F15E4C"/>
              </a:solidFill>
              <a:cs typeface="Arial" panose="020B0604020202020204" pitchFamily="34" charset="0"/>
            </a:endParaRPr>
          </a:p>
          <a:p>
            <a:pPr defTabSz="457200"/>
            <a:endParaRPr lang="en-GB" sz="800" b="1" dirty="0">
              <a:solidFill>
                <a:srgbClr val="F15E4C"/>
              </a:solidFill>
              <a:cs typeface="Arial" panose="020B0604020202020204" pitchFamily="34" charset="0"/>
            </a:endParaRPr>
          </a:p>
        </p:txBody>
      </p:sp>
      <p:sp>
        <p:nvSpPr>
          <p:cNvPr id="9" name="TextBox 8"/>
          <p:cNvSpPr txBox="1"/>
          <p:nvPr/>
        </p:nvSpPr>
        <p:spPr>
          <a:xfrm>
            <a:off x="4838329" y="4626068"/>
            <a:ext cx="2762565" cy="1477328"/>
          </a:xfrm>
          <a:prstGeom prst="rect">
            <a:avLst/>
          </a:prstGeom>
          <a:noFill/>
        </p:spPr>
        <p:txBody>
          <a:bodyPr wrap="square" rtlCol="0">
            <a:spAutoFit/>
          </a:bodyPr>
          <a:lstStyle/>
          <a:p>
            <a:pPr algn="ctr" defTabSz="457200"/>
            <a:r>
              <a:rPr lang="en-US" b="1" dirty="0">
                <a:solidFill>
                  <a:prstClr val="black"/>
                </a:solidFill>
              </a:rPr>
              <a:t>Share your </a:t>
            </a:r>
            <a:r>
              <a:rPr lang="en-US" b="1" dirty="0" err="1">
                <a:solidFill>
                  <a:prstClr val="black"/>
                </a:solidFill>
              </a:rPr>
              <a:t>favourite</a:t>
            </a:r>
            <a:r>
              <a:rPr lang="en-US" b="1" dirty="0">
                <a:solidFill>
                  <a:prstClr val="black"/>
                </a:solidFill>
              </a:rPr>
              <a:t> content and photos! #TECDublin16</a:t>
            </a:r>
          </a:p>
          <a:p>
            <a:pPr algn="ctr" defTabSz="457200"/>
            <a:endParaRPr lang="en-US" b="1" dirty="0">
              <a:solidFill>
                <a:prstClr val="black"/>
              </a:solidFill>
            </a:endParaRPr>
          </a:p>
          <a:p>
            <a:pPr algn="ctr" defTabSz="457200"/>
            <a:endParaRPr lang="en-US" b="1" dirty="0">
              <a:solidFill>
                <a:prstClr val="black"/>
              </a:solidFill>
            </a:endParaRPr>
          </a:p>
        </p:txBody>
      </p:sp>
      <p:pic>
        <p:nvPicPr>
          <p:cNvPr id="12" name="Picture 11"/>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478487" y="5462775"/>
            <a:ext cx="733053" cy="733053"/>
          </a:xfrm>
          <a:prstGeom prst="rect">
            <a:avLst/>
          </a:prstGeom>
        </p:spPr>
      </p:pic>
      <p:pic>
        <p:nvPicPr>
          <p:cNvPr id="13" name="Picture 12"/>
          <p:cNvPicPr>
            <a:picLocks noChangeAspect="1"/>
          </p:cNvPicPr>
          <p:nvPr/>
        </p:nvPicPr>
        <p:blipFill>
          <a:blip r:embed="rId4">
            <a:clrChange>
              <a:clrFrom>
                <a:srgbClr val="FBFFFF"/>
              </a:clrFrom>
              <a:clrTo>
                <a:srgbClr val="FBFFFF">
                  <a:alpha val="0"/>
                </a:srgbClr>
              </a:clrTo>
            </a:clrChange>
            <a:extLst>
              <a:ext uri="{28A0092B-C50C-407E-A947-70E740481C1C}">
                <a14:useLocalDpi xmlns:a14="http://schemas.microsoft.com/office/drawing/2010/main" val="0"/>
              </a:ext>
            </a:extLst>
          </a:blip>
          <a:stretch>
            <a:fillRect/>
          </a:stretch>
        </p:blipFill>
        <p:spPr>
          <a:xfrm>
            <a:off x="6219612" y="5555208"/>
            <a:ext cx="548188" cy="548188"/>
          </a:xfrm>
          <a:prstGeom prst="rect">
            <a:avLst/>
          </a:prstGeom>
        </p:spPr>
      </p:pic>
    </p:spTree>
    <p:extLst>
      <p:ext uri="{BB962C8B-B14F-4D97-AF65-F5344CB8AC3E}">
        <p14:creationId xmlns:p14="http://schemas.microsoft.com/office/powerpoint/2010/main" val="1388416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ctrTitle"/>
          </p:nvPr>
        </p:nvSpPr>
        <p:spPr>
          <a:xfrm>
            <a:off x="1217613" y="1981200"/>
            <a:ext cx="7315200" cy="1447800"/>
          </a:xfrm>
        </p:spPr>
        <p:txBody>
          <a:bodyPr/>
          <a:lstStyle/>
          <a:p>
            <a:pPr eaLnBrk="1" hangingPunct="1">
              <a:defRPr/>
            </a:pPr>
            <a:r>
              <a:rPr lang="en-US" dirty="0" smtClean="0"/>
              <a:t>Transactional Membership</a:t>
            </a:r>
          </a:p>
        </p:txBody>
      </p:sp>
      <p:sp>
        <p:nvSpPr>
          <p:cNvPr id="45059" name="Rectangle 3"/>
          <p:cNvSpPr>
            <a:spLocks noGrp="1" noChangeArrowheads="1"/>
          </p:cNvSpPr>
          <p:nvPr>
            <p:ph type="subTitle" idx="1"/>
          </p:nvPr>
        </p:nvSpPr>
        <p:spPr/>
        <p:txBody>
          <a:bodyPr/>
          <a:lstStyle/>
          <a:p>
            <a:pPr eaLnBrk="1" hangingPunct="1">
              <a:defRPr/>
            </a:pPr>
            <a:r>
              <a:rPr lang="en-US" altLang="en-US" dirty="0"/>
              <a:t>Elaine Mannion  - Sales &amp; Ticketing Manager</a:t>
            </a:r>
          </a:p>
          <a:p>
            <a:pPr eaLnBrk="1" hangingPunct="1">
              <a:defRPr/>
            </a:pPr>
            <a:r>
              <a:rPr lang="en-US" altLang="en-US" dirty="0"/>
              <a:t>Email: </a:t>
            </a:r>
            <a:r>
              <a:rPr lang="en-US" altLang="en-US" dirty="0">
                <a:hlinkClick r:id="rId2"/>
              </a:rPr>
              <a:t>elaine.mannion@abbeytheatre.ie</a:t>
            </a:r>
            <a:endParaRPr lang="en-US" altLang="en-US" dirty="0"/>
          </a:p>
          <a:p>
            <a:pPr eaLnBrk="1" hangingPunct="1">
              <a:defRPr/>
            </a:pPr>
            <a:r>
              <a:rPr lang="en-US" altLang="en-US" dirty="0"/>
              <a:t>Phone: 00353 1 879 7212</a:t>
            </a:r>
            <a:endParaRPr lang="en-US"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hangingPunct="1">
              <a:defRPr/>
            </a:pPr>
            <a:r>
              <a:rPr lang="en-IE" dirty="0" err="1" smtClean="0"/>
              <a:t>DeVos</a:t>
            </a:r>
            <a:r>
              <a:rPr lang="en-IE" dirty="0" smtClean="0"/>
              <a:t> Model</a:t>
            </a:r>
          </a:p>
        </p:txBody>
      </p:sp>
      <p:graphicFrame>
        <p:nvGraphicFramePr>
          <p:cNvPr id="8" name="Content Placeholder 7"/>
          <p:cNvGraphicFramePr>
            <a:graphicFrameLocks noGrp="1"/>
          </p:cNvGraphicFramePr>
          <p:nvPr>
            <p:ph idx="1"/>
          </p:nvPr>
        </p:nvGraphicFramePr>
        <p:xfrm>
          <a:off x="760413" y="1371600"/>
          <a:ext cx="7772400" cy="4724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ooter Placeholder 3"/>
          <p:cNvSpPr>
            <a:spLocks noGrp="1"/>
          </p:cNvSpPr>
          <p:nvPr>
            <p:ph type="ftr" sz="quarter" idx="10"/>
          </p:nvPr>
        </p:nvSpPr>
        <p:spPr/>
        <p:txBody>
          <a:bodyPr/>
          <a:lstStyle/>
          <a:p>
            <a:pPr>
              <a:defRPr/>
            </a:pPr>
            <a:r>
              <a:rPr lang="en-US">
                <a:solidFill>
                  <a:srgbClr val="474747"/>
                </a:solidFill>
              </a:rPr>
              <a:t>Abbey Theatre / Amharclann na Mainistreach</a:t>
            </a:r>
            <a:endParaRPr lang="en-US" sz="1400">
              <a:solidFill>
                <a:srgbClr val="474747"/>
              </a:solidFill>
              <a:latin typeface="Times New Roman" pitchFamily="1" charset="0"/>
            </a:endParaRPr>
          </a:p>
        </p:txBody>
      </p:sp>
      <p:sp>
        <p:nvSpPr>
          <p:cNvPr id="5" name="Slide Number Placeholder 4"/>
          <p:cNvSpPr>
            <a:spLocks noGrp="1"/>
          </p:cNvSpPr>
          <p:nvPr>
            <p:ph type="sldNum" sz="quarter" idx="11"/>
          </p:nvPr>
        </p:nvSpPr>
        <p:spPr/>
        <p:txBody>
          <a:bodyPr/>
          <a:lstStyle>
            <a:lvl1pPr eaLnBrk="0" hangingPunct="0">
              <a:defRPr kumimoji="1" sz="2400">
                <a:solidFill>
                  <a:schemeClr val="tx1"/>
                </a:solidFill>
                <a:latin typeface="Times New Roman" panose="02020603050405020304" pitchFamily="18" charset="0"/>
                <a:ea typeface="MS Pゴシック" pitchFamily="-92" charset="-128"/>
              </a:defRPr>
            </a:lvl1pPr>
            <a:lvl2pPr marL="742950" indent="-285750" eaLnBrk="0" hangingPunct="0">
              <a:defRPr kumimoji="1" sz="2400">
                <a:solidFill>
                  <a:schemeClr val="tx1"/>
                </a:solidFill>
                <a:latin typeface="Times New Roman" panose="02020603050405020304" pitchFamily="18" charset="0"/>
                <a:ea typeface="MS Pゴシック" pitchFamily="-92" charset="-128"/>
              </a:defRPr>
            </a:lvl2pPr>
            <a:lvl3pPr marL="1143000" indent="-228600" eaLnBrk="0" hangingPunct="0">
              <a:defRPr kumimoji="1" sz="2400">
                <a:solidFill>
                  <a:schemeClr val="tx1"/>
                </a:solidFill>
                <a:latin typeface="Times New Roman" panose="02020603050405020304" pitchFamily="18" charset="0"/>
                <a:ea typeface="MS Pゴシック" pitchFamily="-92" charset="-128"/>
              </a:defRPr>
            </a:lvl3pPr>
            <a:lvl4pPr marL="1600200" indent="-228600" eaLnBrk="0" hangingPunct="0">
              <a:defRPr kumimoji="1" sz="2400">
                <a:solidFill>
                  <a:schemeClr val="tx1"/>
                </a:solidFill>
                <a:latin typeface="Times New Roman" panose="02020603050405020304" pitchFamily="18" charset="0"/>
                <a:ea typeface="MS Pゴシック" pitchFamily="-92" charset="-128"/>
              </a:defRPr>
            </a:lvl4pPr>
            <a:lvl5pPr marL="2057400" indent="-228600" eaLnBrk="0" hangingPunct="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fld id="{98C4A85C-7927-4BEF-A681-80EDE5C158AA}" type="slidenum">
              <a:rPr kumimoji="0" lang="en-US" altLang="en-US" sz="1000">
                <a:solidFill>
                  <a:srgbClr val="474747"/>
                </a:solidFill>
                <a:latin typeface="Courier" pitchFamily="1" charset="0"/>
              </a:rPr>
              <a:pPr/>
              <a:t>4</a:t>
            </a:fld>
            <a:endParaRPr kumimoji="0" lang="en-US" altLang="en-US" sz="1000">
              <a:solidFill>
                <a:srgbClr val="474747"/>
              </a:solidFill>
              <a:latin typeface="Courier" pitchFamily="1"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hangingPunct="1">
              <a:defRPr/>
            </a:pPr>
            <a:r>
              <a:rPr lang="en-IE" dirty="0" smtClean="0"/>
              <a:t>Institutional Marketing</a:t>
            </a:r>
          </a:p>
        </p:txBody>
      </p:sp>
      <p:sp>
        <p:nvSpPr>
          <p:cNvPr id="3" name="Content Placeholder 2"/>
          <p:cNvSpPr>
            <a:spLocks noGrp="1"/>
          </p:cNvSpPr>
          <p:nvPr>
            <p:ph idx="1"/>
          </p:nvPr>
        </p:nvSpPr>
        <p:spPr>
          <a:xfrm>
            <a:off x="685800" y="1484313"/>
            <a:ext cx="7772400" cy="4611687"/>
          </a:xfrm>
        </p:spPr>
        <p:txBody>
          <a:bodyPr/>
          <a:lstStyle/>
          <a:p>
            <a:pPr marL="0" indent="0">
              <a:buFont typeface="Times" pitchFamily="1" charset="0"/>
              <a:buNone/>
              <a:defRPr/>
            </a:pPr>
            <a:r>
              <a:rPr lang="en-IE" sz="1600" dirty="0">
                <a:latin typeface="Calibri" panose="020F0502020204030204" pitchFamily="34" charset="0"/>
              </a:rPr>
              <a:t>In January 2014, the Abbey Theatre closed its doors for </a:t>
            </a:r>
            <a:r>
              <a:rPr lang="en-IE" sz="1600" dirty="0" smtClean="0">
                <a:latin typeface="Calibri" panose="020F0502020204030204" pitchFamily="34" charset="0"/>
              </a:rPr>
              <a:t>three </a:t>
            </a:r>
            <a:r>
              <a:rPr lang="en-IE" sz="1600" dirty="0">
                <a:latin typeface="Calibri" panose="020F0502020204030204" pitchFamily="34" charset="0"/>
              </a:rPr>
              <a:t>Mondays, and took its production of The Risen People, </a:t>
            </a:r>
            <a:r>
              <a:rPr lang="en-IE" sz="1600" dirty="0" smtClean="0">
                <a:latin typeface="Calibri" panose="020F0502020204030204" pitchFamily="34" charset="0"/>
              </a:rPr>
              <a:t>a </a:t>
            </a:r>
            <a:r>
              <a:rPr lang="en-IE" sz="1600" dirty="0">
                <a:latin typeface="Calibri" panose="020F0502020204030204" pitchFamily="34" charset="0"/>
              </a:rPr>
              <a:t>play about the 1913 Lockout, into various communities </a:t>
            </a:r>
          </a:p>
          <a:p>
            <a:pPr marL="0" indent="0">
              <a:buFont typeface="Times" pitchFamily="1" charset="0"/>
              <a:buNone/>
              <a:defRPr/>
            </a:pPr>
            <a:r>
              <a:rPr lang="en-IE" sz="1600" dirty="0">
                <a:latin typeface="Calibri" panose="020F0502020204030204" pitchFamily="34" charset="0"/>
              </a:rPr>
              <a:t>around Dublin. </a:t>
            </a:r>
          </a:p>
          <a:p>
            <a:pPr marL="0" indent="0">
              <a:buFont typeface="Times" pitchFamily="1" charset="0"/>
              <a:buNone/>
              <a:defRPr/>
            </a:pPr>
            <a:endParaRPr lang="en-IE" sz="1600" dirty="0">
              <a:latin typeface="Calibri" panose="020F0502020204030204" pitchFamily="34" charset="0"/>
            </a:endParaRPr>
          </a:p>
          <a:p>
            <a:pPr marL="0" indent="0">
              <a:buFont typeface="Times" pitchFamily="1" charset="0"/>
              <a:buNone/>
              <a:defRPr/>
            </a:pPr>
            <a:r>
              <a:rPr lang="en-IE" sz="1600" dirty="0">
                <a:latin typeface="Calibri" panose="020F0502020204030204" pitchFamily="34" charset="0"/>
              </a:rPr>
              <a:t>Of note, the work was performed for inmates at Wheatfield </a:t>
            </a:r>
            <a:r>
              <a:rPr lang="en-IE" sz="1600" dirty="0" smtClean="0">
                <a:latin typeface="Calibri" panose="020F0502020204030204" pitchFamily="34" charset="0"/>
              </a:rPr>
              <a:t> Prison</a:t>
            </a:r>
            <a:r>
              <a:rPr lang="en-IE" sz="1600" dirty="0">
                <a:latin typeface="Calibri" panose="020F0502020204030204" pitchFamily="34" charset="0"/>
              </a:rPr>
              <a:t>, the first such performance in Abbey Theatre history. </a:t>
            </a:r>
            <a:r>
              <a:rPr lang="en-IE" sz="1600" dirty="0" smtClean="0">
                <a:latin typeface="Calibri" panose="020F0502020204030204" pitchFamily="34" charset="0"/>
              </a:rPr>
              <a:t>This </a:t>
            </a:r>
            <a:r>
              <a:rPr lang="en-IE" sz="1600" dirty="0">
                <a:latin typeface="Calibri" panose="020F0502020204030204" pitchFamily="34" charset="0"/>
              </a:rPr>
              <a:t>performance was also a prime example of what the </a:t>
            </a:r>
            <a:r>
              <a:rPr lang="en-IE" sz="1600" dirty="0" smtClean="0">
                <a:latin typeface="Calibri" panose="020F0502020204030204" pitchFamily="34" charset="0"/>
              </a:rPr>
              <a:t>Institute </a:t>
            </a:r>
            <a:r>
              <a:rPr lang="en-IE" sz="1600" dirty="0">
                <a:latin typeface="Calibri" panose="020F0502020204030204" pitchFamily="34" charset="0"/>
              </a:rPr>
              <a:t>would signify as an institutional marketing event; it </a:t>
            </a:r>
            <a:r>
              <a:rPr lang="en-IE" sz="1600" dirty="0" smtClean="0">
                <a:latin typeface="Calibri" panose="020F0502020204030204" pitchFamily="34" charset="0"/>
              </a:rPr>
              <a:t>was </a:t>
            </a:r>
            <a:r>
              <a:rPr lang="en-IE" sz="1600" dirty="0">
                <a:latin typeface="Calibri" panose="020F0502020204030204" pitchFamily="34" charset="0"/>
              </a:rPr>
              <a:t>a performance, yes, but also a strategy designed to drive </a:t>
            </a:r>
            <a:r>
              <a:rPr lang="en-IE" sz="1600" dirty="0" smtClean="0">
                <a:latin typeface="Calibri" panose="020F0502020204030204" pitchFamily="34" charset="0"/>
              </a:rPr>
              <a:t>home </a:t>
            </a:r>
            <a:r>
              <a:rPr lang="en-IE" sz="1600" dirty="0">
                <a:latin typeface="Calibri" panose="020F0502020204030204" pitchFamily="34" charset="0"/>
              </a:rPr>
              <a:t>the Abbey Theatre’s commitment to stimulating debate </a:t>
            </a:r>
            <a:r>
              <a:rPr lang="en-IE" sz="1600" dirty="0" smtClean="0">
                <a:latin typeface="Calibri" panose="020F0502020204030204" pitchFamily="34" charset="0"/>
              </a:rPr>
              <a:t>and </a:t>
            </a:r>
            <a:r>
              <a:rPr lang="en-IE" sz="1600" dirty="0">
                <a:latin typeface="Calibri" panose="020F0502020204030204" pitchFamily="34" charset="0"/>
              </a:rPr>
              <a:t>engagement through work of social relevance. </a:t>
            </a:r>
          </a:p>
          <a:p>
            <a:pPr marL="0" indent="0">
              <a:buFont typeface="Times" pitchFamily="1" charset="0"/>
              <a:buNone/>
              <a:defRPr/>
            </a:pPr>
            <a:endParaRPr lang="en-IE" sz="1600" dirty="0" smtClean="0">
              <a:latin typeface="Calibri" panose="020F0502020204030204" pitchFamily="34" charset="0"/>
            </a:endParaRPr>
          </a:p>
          <a:p>
            <a:pPr marL="0" indent="0">
              <a:buFont typeface="Times" pitchFamily="1" charset="0"/>
              <a:buNone/>
              <a:defRPr/>
            </a:pPr>
            <a:r>
              <a:rPr lang="en-IE" sz="1600" dirty="0" smtClean="0">
                <a:latin typeface="Calibri" panose="020F0502020204030204" pitchFamily="34" charset="0"/>
              </a:rPr>
              <a:t>The </a:t>
            </a:r>
            <a:r>
              <a:rPr lang="en-IE" sz="1600" dirty="0">
                <a:latin typeface="Calibri" panose="020F0502020204030204" pitchFamily="34" charset="0"/>
              </a:rPr>
              <a:t>startling and uncommon undertaking of a performance </a:t>
            </a:r>
            <a:r>
              <a:rPr lang="en-IE" sz="1600" dirty="0" smtClean="0">
                <a:latin typeface="Calibri" panose="020F0502020204030204" pitchFamily="34" charset="0"/>
              </a:rPr>
              <a:t>in </a:t>
            </a:r>
            <a:r>
              <a:rPr lang="en-IE" sz="1600" dirty="0">
                <a:latin typeface="Calibri" panose="020F0502020204030204" pitchFamily="34" charset="0"/>
              </a:rPr>
              <a:t>this setting was enough for the marketing </a:t>
            </a:r>
            <a:r>
              <a:rPr lang="en-IE" sz="1600" dirty="0" smtClean="0">
                <a:latin typeface="Calibri" panose="020F0502020204030204" pitchFamily="34" charset="0"/>
              </a:rPr>
              <a:t> and </a:t>
            </a:r>
            <a:r>
              <a:rPr lang="en-IE" sz="1600" dirty="0">
                <a:latin typeface="Calibri" panose="020F0502020204030204" pitchFamily="34" charset="0"/>
              </a:rPr>
              <a:t>development </a:t>
            </a:r>
            <a:r>
              <a:rPr lang="en-IE" sz="1600" dirty="0" smtClean="0">
                <a:latin typeface="Calibri" panose="020F0502020204030204" pitchFamily="34" charset="0"/>
              </a:rPr>
              <a:t>departments </a:t>
            </a:r>
            <a:r>
              <a:rPr lang="en-IE" sz="1600" dirty="0">
                <a:latin typeface="Calibri" panose="020F0502020204030204" pitchFamily="34" charset="0"/>
              </a:rPr>
              <a:t>to turn the moment into their </a:t>
            </a:r>
            <a:r>
              <a:rPr lang="en-IE" sz="1600" dirty="0" smtClean="0">
                <a:latin typeface="Calibri" panose="020F0502020204030204" pitchFamily="34" charset="0"/>
              </a:rPr>
              <a:t>advantage</a:t>
            </a:r>
            <a:r>
              <a:rPr lang="en-IE" sz="1600" dirty="0">
                <a:latin typeface="Calibri" panose="020F0502020204030204" pitchFamily="34" charset="0"/>
              </a:rPr>
              <a:t>. </a:t>
            </a:r>
          </a:p>
        </p:txBody>
      </p:sp>
      <p:sp>
        <p:nvSpPr>
          <p:cNvPr id="4" name="Footer Placeholder 3"/>
          <p:cNvSpPr>
            <a:spLocks noGrp="1"/>
          </p:cNvSpPr>
          <p:nvPr>
            <p:ph type="ftr" sz="quarter" idx="10"/>
          </p:nvPr>
        </p:nvSpPr>
        <p:spPr/>
        <p:txBody>
          <a:bodyPr/>
          <a:lstStyle/>
          <a:p>
            <a:pPr>
              <a:defRPr/>
            </a:pPr>
            <a:r>
              <a:rPr lang="en-US">
                <a:solidFill>
                  <a:srgbClr val="474747"/>
                </a:solidFill>
              </a:rPr>
              <a:t>Abbey Theatre / Amharclann na Mainistreach</a:t>
            </a:r>
            <a:endParaRPr lang="en-US" sz="1400">
              <a:solidFill>
                <a:srgbClr val="474747"/>
              </a:solidFill>
              <a:latin typeface="Times New Roman" pitchFamily="1" charset="0"/>
            </a:endParaRPr>
          </a:p>
        </p:txBody>
      </p:sp>
      <p:sp>
        <p:nvSpPr>
          <p:cNvPr id="5" name="Slide Number Placeholder 4"/>
          <p:cNvSpPr>
            <a:spLocks noGrp="1"/>
          </p:cNvSpPr>
          <p:nvPr>
            <p:ph type="sldNum" sz="quarter" idx="11"/>
          </p:nvPr>
        </p:nvSpPr>
        <p:spPr/>
        <p:txBody>
          <a:bodyPr/>
          <a:lstStyle>
            <a:lvl1pPr eaLnBrk="0" hangingPunct="0">
              <a:defRPr kumimoji="1" sz="2400">
                <a:solidFill>
                  <a:schemeClr val="tx1"/>
                </a:solidFill>
                <a:latin typeface="Times New Roman" panose="02020603050405020304" pitchFamily="18" charset="0"/>
                <a:ea typeface="MS Pゴシック" pitchFamily="-92" charset="-128"/>
              </a:defRPr>
            </a:lvl1pPr>
            <a:lvl2pPr marL="742950" indent="-285750" eaLnBrk="0" hangingPunct="0">
              <a:defRPr kumimoji="1" sz="2400">
                <a:solidFill>
                  <a:schemeClr val="tx1"/>
                </a:solidFill>
                <a:latin typeface="Times New Roman" panose="02020603050405020304" pitchFamily="18" charset="0"/>
                <a:ea typeface="MS Pゴシック" pitchFamily="-92" charset="-128"/>
              </a:defRPr>
            </a:lvl2pPr>
            <a:lvl3pPr marL="1143000" indent="-228600" eaLnBrk="0" hangingPunct="0">
              <a:defRPr kumimoji="1" sz="2400">
                <a:solidFill>
                  <a:schemeClr val="tx1"/>
                </a:solidFill>
                <a:latin typeface="Times New Roman" panose="02020603050405020304" pitchFamily="18" charset="0"/>
                <a:ea typeface="MS Pゴシック" pitchFamily="-92" charset="-128"/>
              </a:defRPr>
            </a:lvl3pPr>
            <a:lvl4pPr marL="1600200" indent="-228600" eaLnBrk="0" hangingPunct="0">
              <a:defRPr kumimoji="1" sz="2400">
                <a:solidFill>
                  <a:schemeClr val="tx1"/>
                </a:solidFill>
                <a:latin typeface="Times New Roman" panose="02020603050405020304" pitchFamily="18" charset="0"/>
                <a:ea typeface="MS Pゴシック" pitchFamily="-92" charset="-128"/>
              </a:defRPr>
            </a:lvl4pPr>
            <a:lvl5pPr marL="2057400" indent="-228600" eaLnBrk="0" hangingPunct="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fld id="{4D764B43-F8B2-487B-B697-DE80D5739F0F}" type="slidenum">
              <a:rPr kumimoji="0" lang="en-US" altLang="en-US" sz="1000">
                <a:solidFill>
                  <a:srgbClr val="474747"/>
                </a:solidFill>
                <a:latin typeface="Courier" pitchFamily="1" charset="0"/>
              </a:rPr>
              <a:pPr/>
              <a:t>5</a:t>
            </a:fld>
            <a:endParaRPr kumimoji="0" lang="en-US" altLang="en-US" sz="1000">
              <a:solidFill>
                <a:srgbClr val="474747"/>
              </a:solidFill>
              <a:latin typeface="Courier" pitchFamily="1"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2988" y="476250"/>
            <a:ext cx="7391400" cy="457200"/>
          </a:xfrm>
        </p:spPr>
        <p:txBody>
          <a:bodyPr/>
          <a:lstStyle/>
          <a:p>
            <a:pPr algn="ctr" eaLnBrk="1" hangingPunct="1">
              <a:defRPr/>
            </a:pPr>
            <a:r>
              <a:rPr lang="en-IE" dirty="0" smtClean="0"/>
              <a:t>The Result</a:t>
            </a:r>
          </a:p>
        </p:txBody>
      </p:sp>
      <p:sp>
        <p:nvSpPr>
          <p:cNvPr id="3" name="Content Placeholder 2"/>
          <p:cNvSpPr>
            <a:spLocks noGrp="1"/>
          </p:cNvSpPr>
          <p:nvPr>
            <p:ph idx="1"/>
          </p:nvPr>
        </p:nvSpPr>
        <p:spPr>
          <a:xfrm>
            <a:off x="685800" y="1268413"/>
            <a:ext cx="7772400" cy="4827587"/>
          </a:xfrm>
        </p:spPr>
        <p:txBody>
          <a:bodyPr/>
          <a:lstStyle/>
          <a:p>
            <a:pPr marL="0" indent="0">
              <a:buFont typeface="Times" pitchFamily="1" charset="0"/>
              <a:buNone/>
              <a:defRPr/>
            </a:pPr>
            <a:r>
              <a:rPr lang="en-IE" sz="1600" dirty="0">
                <a:latin typeface="Calibri" panose="020F0502020204030204" pitchFamily="34" charset="0"/>
              </a:rPr>
              <a:t>This coordination of the marketing and fundraising efforts </a:t>
            </a:r>
            <a:r>
              <a:rPr lang="en-IE" sz="1600" dirty="0" smtClean="0">
                <a:latin typeface="Calibri" panose="020F0502020204030204" pitchFamily="34" charset="0"/>
              </a:rPr>
              <a:t>represented </a:t>
            </a:r>
            <a:r>
              <a:rPr lang="en-IE" sz="1600" dirty="0">
                <a:latin typeface="Calibri" panose="020F0502020204030204" pitchFamily="34" charset="0"/>
              </a:rPr>
              <a:t>a major turning point in the productivity of these </a:t>
            </a:r>
            <a:r>
              <a:rPr lang="en-IE" sz="1600" dirty="0" smtClean="0">
                <a:latin typeface="Calibri" panose="020F0502020204030204" pitchFamily="34" charset="0"/>
              </a:rPr>
              <a:t>two </a:t>
            </a:r>
            <a:r>
              <a:rPr lang="en-IE" sz="1600" dirty="0">
                <a:latin typeface="Calibri" panose="020F0502020204030204" pitchFamily="34" charset="0"/>
              </a:rPr>
              <a:t>essential functions. For the first time in the institution’s </a:t>
            </a:r>
            <a:r>
              <a:rPr lang="en-IE" sz="1600" dirty="0" smtClean="0">
                <a:latin typeface="Calibri" panose="020F0502020204030204" pitchFamily="34" charset="0"/>
              </a:rPr>
              <a:t>history</a:t>
            </a:r>
            <a:r>
              <a:rPr lang="en-IE" sz="1600" dirty="0">
                <a:latin typeface="Calibri" panose="020F0502020204030204" pitchFamily="34" charset="0"/>
              </a:rPr>
              <a:t>, the two departments are </a:t>
            </a:r>
            <a:r>
              <a:rPr lang="en-IE" sz="1600" dirty="0" smtClean="0">
                <a:latin typeface="Calibri" panose="020F0502020204030204" pitchFamily="34" charset="0"/>
              </a:rPr>
              <a:t>thinking </a:t>
            </a:r>
            <a:r>
              <a:rPr lang="en-IE" sz="1600" dirty="0">
                <a:latin typeface="Calibri" panose="020F0502020204030204" pitchFamily="34" charset="0"/>
              </a:rPr>
              <a:t>as </a:t>
            </a:r>
            <a:r>
              <a:rPr lang="en-IE" sz="1600" dirty="0" smtClean="0">
                <a:latin typeface="Calibri" panose="020F0502020204030204" pitchFamily="34" charset="0"/>
              </a:rPr>
              <a:t>one, </a:t>
            </a:r>
            <a:r>
              <a:rPr lang="en-IE" sz="1600" dirty="0">
                <a:latin typeface="Calibri" panose="020F0502020204030204" pitchFamily="34" charset="0"/>
              </a:rPr>
              <a:t>with the </a:t>
            </a:r>
            <a:r>
              <a:rPr lang="en-IE" sz="1600" dirty="0" smtClean="0">
                <a:latin typeface="Calibri" panose="020F0502020204030204" pitchFamily="34" charset="0"/>
              </a:rPr>
              <a:t>ultimate </a:t>
            </a:r>
            <a:r>
              <a:rPr lang="en-IE" sz="1600" dirty="0">
                <a:latin typeface="Calibri" panose="020F0502020204030204" pitchFamily="34" charset="0"/>
              </a:rPr>
              <a:t>goal of expanding its “family” of donors and sponsors.</a:t>
            </a:r>
          </a:p>
          <a:p>
            <a:pPr>
              <a:buFont typeface="Times" pitchFamily="1" charset="0"/>
              <a:buChar char="•"/>
              <a:defRPr/>
            </a:pPr>
            <a:endParaRPr lang="en-IE" sz="1600" dirty="0">
              <a:latin typeface="Calibri" panose="020F0502020204030204" pitchFamily="34" charset="0"/>
            </a:endParaRPr>
          </a:p>
          <a:p>
            <a:pPr marL="0" indent="0">
              <a:buFont typeface="Times" pitchFamily="1" charset="0"/>
              <a:buNone/>
              <a:defRPr/>
            </a:pPr>
            <a:r>
              <a:rPr lang="en-IE" sz="1600" dirty="0" smtClean="0">
                <a:latin typeface="Calibri" panose="020F0502020204030204" pitchFamily="34" charset="0"/>
              </a:rPr>
              <a:t>The </a:t>
            </a:r>
            <a:r>
              <a:rPr lang="en-IE" sz="1600" dirty="0">
                <a:latin typeface="Calibri" panose="020F0502020204030204" pitchFamily="34" charset="0"/>
              </a:rPr>
              <a:t>event showcased the quality and relevance of the </a:t>
            </a:r>
            <a:r>
              <a:rPr lang="en-IE" sz="1600" dirty="0" smtClean="0">
                <a:latin typeface="Calibri" panose="020F0502020204030204" pitchFamily="34" charset="0"/>
              </a:rPr>
              <a:t>Abbey </a:t>
            </a:r>
            <a:r>
              <a:rPr lang="en-IE" sz="1600" dirty="0">
                <a:latin typeface="Calibri" panose="020F0502020204030204" pitchFamily="34" charset="0"/>
              </a:rPr>
              <a:t>Theatre programming to its invited guests, but also </a:t>
            </a:r>
            <a:r>
              <a:rPr lang="en-IE" sz="1600" dirty="0" smtClean="0">
                <a:latin typeface="Calibri" panose="020F0502020204030204" pitchFamily="34" charset="0"/>
              </a:rPr>
              <a:t>presented </a:t>
            </a:r>
            <a:r>
              <a:rPr lang="en-IE" sz="1600" dirty="0">
                <a:latin typeface="Calibri" panose="020F0502020204030204" pitchFamily="34" charset="0"/>
              </a:rPr>
              <a:t>potential donors with an exclusive opportunity to </a:t>
            </a:r>
            <a:r>
              <a:rPr lang="en-IE" sz="1600" dirty="0" smtClean="0">
                <a:latin typeface="Calibri" panose="020F0502020204030204" pitchFamily="34" charset="0"/>
              </a:rPr>
              <a:t>see </a:t>
            </a:r>
            <a:r>
              <a:rPr lang="en-IE" sz="1600" dirty="0">
                <a:latin typeface="Calibri" panose="020F0502020204030204" pitchFamily="34" charset="0"/>
              </a:rPr>
              <a:t>the impact of the Abbey Theatre’s mission in action in an </a:t>
            </a:r>
            <a:r>
              <a:rPr lang="en-IE" sz="1600" dirty="0" smtClean="0">
                <a:latin typeface="Calibri" panose="020F0502020204030204" pitchFamily="34" charset="0"/>
              </a:rPr>
              <a:t>unconventional </a:t>
            </a:r>
            <a:r>
              <a:rPr lang="en-IE" sz="1600" dirty="0">
                <a:latin typeface="Calibri" panose="020F0502020204030204" pitchFamily="34" charset="0"/>
              </a:rPr>
              <a:t>community setting.</a:t>
            </a:r>
          </a:p>
        </p:txBody>
      </p:sp>
      <p:sp>
        <p:nvSpPr>
          <p:cNvPr id="4" name="Footer Placeholder 3"/>
          <p:cNvSpPr>
            <a:spLocks noGrp="1"/>
          </p:cNvSpPr>
          <p:nvPr>
            <p:ph type="ftr" sz="quarter" idx="10"/>
          </p:nvPr>
        </p:nvSpPr>
        <p:spPr/>
        <p:txBody>
          <a:bodyPr/>
          <a:lstStyle/>
          <a:p>
            <a:pPr>
              <a:defRPr/>
            </a:pPr>
            <a:r>
              <a:rPr lang="en-US">
                <a:solidFill>
                  <a:srgbClr val="474747"/>
                </a:solidFill>
              </a:rPr>
              <a:t>Abbey Theatre / Amharclann na Mainistreach</a:t>
            </a:r>
            <a:endParaRPr lang="en-US" sz="1400">
              <a:solidFill>
                <a:srgbClr val="474747"/>
              </a:solidFill>
              <a:latin typeface="Times New Roman" pitchFamily="1" charset="0"/>
            </a:endParaRPr>
          </a:p>
        </p:txBody>
      </p:sp>
      <p:sp>
        <p:nvSpPr>
          <p:cNvPr id="5" name="Slide Number Placeholder 4"/>
          <p:cNvSpPr>
            <a:spLocks noGrp="1"/>
          </p:cNvSpPr>
          <p:nvPr>
            <p:ph type="sldNum" sz="quarter" idx="11"/>
          </p:nvPr>
        </p:nvSpPr>
        <p:spPr/>
        <p:txBody>
          <a:bodyPr/>
          <a:lstStyle>
            <a:lvl1pPr eaLnBrk="0" hangingPunct="0">
              <a:defRPr kumimoji="1" sz="2400">
                <a:solidFill>
                  <a:schemeClr val="tx1"/>
                </a:solidFill>
                <a:latin typeface="Times New Roman" panose="02020603050405020304" pitchFamily="18" charset="0"/>
                <a:ea typeface="MS Pゴシック" pitchFamily="-92" charset="-128"/>
              </a:defRPr>
            </a:lvl1pPr>
            <a:lvl2pPr marL="742950" indent="-285750" eaLnBrk="0" hangingPunct="0">
              <a:defRPr kumimoji="1" sz="2400">
                <a:solidFill>
                  <a:schemeClr val="tx1"/>
                </a:solidFill>
                <a:latin typeface="Times New Roman" panose="02020603050405020304" pitchFamily="18" charset="0"/>
                <a:ea typeface="MS Pゴシック" pitchFamily="-92" charset="-128"/>
              </a:defRPr>
            </a:lvl2pPr>
            <a:lvl3pPr marL="1143000" indent="-228600" eaLnBrk="0" hangingPunct="0">
              <a:defRPr kumimoji="1" sz="2400">
                <a:solidFill>
                  <a:schemeClr val="tx1"/>
                </a:solidFill>
                <a:latin typeface="Times New Roman" panose="02020603050405020304" pitchFamily="18" charset="0"/>
                <a:ea typeface="MS Pゴシック" pitchFamily="-92" charset="-128"/>
              </a:defRPr>
            </a:lvl3pPr>
            <a:lvl4pPr marL="1600200" indent="-228600" eaLnBrk="0" hangingPunct="0">
              <a:defRPr kumimoji="1" sz="2400">
                <a:solidFill>
                  <a:schemeClr val="tx1"/>
                </a:solidFill>
                <a:latin typeface="Times New Roman" panose="02020603050405020304" pitchFamily="18" charset="0"/>
                <a:ea typeface="MS Pゴシック" pitchFamily="-92" charset="-128"/>
              </a:defRPr>
            </a:lvl4pPr>
            <a:lvl5pPr marL="2057400" indent="-228600" eaLnBrk="0" hangingPunct="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fld id="{474ED061-8732-494A-A8B4-1944E6808435}" type="slidenum">
              <a:rPr kumimoji="0" lang="en-US" altLang="en-US" sz="1000">
                <a:solidFill>
                  <a:srgbClr val="474747"/>
                </a:solidFill>
                <a:latin typeface="Courier" pitchFamily="1" charset="0"/>
              </a:rPr>
              <a:pPr/>
              <a:t>6</a:t>
            </a:fld>
            <a:endParaRPr kumimoji="0" lang="en-US" altLang="en-US" sz="1000">
              <a:solidFill>
                <a:srgbClr val="474747"/>
              </a:solidFill>
              <a:latin typeface="Courier" pitchFamily="1"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IE" dirty="0" smtClean="0"/>
              <a:t>Rethinking our existing individual schemes</a:t>
            </a:r>
            <a:endParaRPr lang="en-IE" dirty="0"/>
          </a:p>
        </p:txBody>
      </p:sp>
      <p:sp>
        <p:nvSpPr>
          <p:cNvPr id="3" name="Content Placeholder 2"/>
          <p:cNvSpPr>
            <a:spLocks noGrp="1"/>
          </p:cNvSpPr>
          <p:nvPr>
            <p:ph idx="1"/>
          </p:nvPr>
        </p:nvSpPr>
        <p:spPr/>
        <p:txBody>
          <a:bodyPr/>
          <a:lstStyle/>
          <a:p>
            <a:pPr>
              <a:buFont typeface="Times" pitchFamily="1" charset="0"/>
              <a:buChar char="•"/>
              <a:defRPr/>
            </a:pPr>
            <a:r>
              <a:rPr lang="en-IE" sz="1600" dirty="0" smtClean="0">
                <a:latin typeface="Calibri" panose="020F0502020204030204" pitchFamily="34" charset="0"/>
              </a:rPr>
              <a:t>We surveyed existing members and non members and asked them what they wanted</a:t>
            </a:r>
          </a:p>
          <a:p>
            <a:pPr>
              <a:buFont typeface="Times" pitchFamily="1" charset="0"/>
              <a:buChar char="•"/>
              <a:defRPr/>
            </a:pPr>
            <a:r>
              <a:rPr lang="en-IE" sz="1600" dirty="0" smtClean="0">
                <a:latin typeface="Calibri" panose="020F0502020204030204" pitchFamily="34" charset="0"/>
              </a:rPr>
              <a:t>We redesigned our individual giving schemes based on audience feedback</a:t>
            </a:r>
          </a:p>
          <a:p>
            <a:pPr>
              <a:buFont typeface="Times" pitchFamily="1" charset="0"/>
              <a:buChar char="•"/>
              <a:defRPr/>
            </a:pPr>
            <a:r>
              <a:rPr lang="en-IE" sz="1600" dirty="0" smtClean="0">
                <a:latin typeface="Calibri" panose="020F0502020204030204" pitchFamily="34" charset="0"/>
              </a:rPr>
              <a:t>We were mindful of membership benefits; they should never exceed the cost of becoming a member</a:t>
            </a:r>
          </a:p>
          <a:p>
            <a:pPr>
              <a:buFont typeface="Times" pitchFamily="1" charset="0"/>
              <a:buChar char="•"/>
              <a:defRPr/>
            </a:pPr>
            <a:r>
              <a:rPr lang="en-IE" sz="1600" dirty="0" smtClean="0">
                <a:latin typeface="Calibri" panose="020F0502020204030204" pitchFamily="34" charset="0"/>
              </a:rPr>
              <a:t>We brought transactional membership under the box office umbrella; point of sale interactions with customers is where the majority of our membership sales comes from</a:t>
            </a:r>
            <a:endParaRPr lang="en-IE" sz="1600" dirty="0">
              <a:latin typeface="Calibri" panose="020F0502020204030204" pitchFamily="34" charset="0"/>
            </a:endParaRPr>
          </a:p>
        </p:txBody>
      </p:sp>
      <p:sp>
        <p:nvSpPr>
          <p:cNvPr id="4" name="Footer Placeholder 3"/>
          <p:cNvSpPr>
            <a:spLocks noGrp="1"/>
          </p:cNvSpPr>
          <p:nvPr>
            <p:ph type="ftr" sz="quarter" idx="10"/>
          </p:nvPr>
        </p:nvSpPr>
        <p:spPr/>
        <p:txBody>
          <a:bodyPr/>
          <a:lstStyle/>
          <a:p>
            <a:pPr>
              <a:defRPr/>
            </a:pPr>
            <a:r>
              <a:rPr lang="en-US" smtClean="0">
                <a:solidFill>
                  <a:srgbClr val="474747"/>
                </a:solidFill>
              </a:rPr>
              <a:t>Abbey Theatre / Amharclann na Mainistreach</a:t>
            </a:r>
            <a:endParaRPr lang="en-US" sz="1400">
              <a:solidFill>
                <a:srgbClr val="474747"/>
              </a:solidFill>
              <a:latin typeface="Times New Roman" pitchFamily="1" charset="0"/>
            </a:endParaRPr>
          </a:p>
        </p:txBody>
      </p:sp>
      <p:sp>
        <p:nvSpPr>
          <p:cNvPr id="5" name="Slide Number Placeholder 4"/>
          <p:cNvSpPr>
            <a:spLocks noGrp="1"/>
          </p:cNvSpPr>
          <p:nvPr>
            <p:ph type="sldNum" sz="quarter" idx="11"/>
          </p:nvPr>
        </p:nvSpPr>
        <p:spPr/>
        <p:txBody>
          <a:bodyPr/>
          <a:lstStyle>
            <a:lvl1pPr eaLnBrk="0" hangingPunct="0">
              <a:defRPr kumimoji="1" sz="2400">
                <a:solidFill>
                  <a:schemeClr val="tx1"/>
                </a:solidFill>
                <a:latin typeface="Times New Roman" panose="02020603050405020304" pitchFamily="18" charset="0"/>
                <a:ea typeface="MS Pゴシック" pitchFamily="-92" charset="-128"/>
              </a:defRPr>
            </a:lvl1pPr>
            <a:lvl2pPr marL="742950" indent="-285750" eaLnBrk="0" hangingPunct="0">
              <a:defRPr kumimoji="1" sz="2400">
                <a:solidFill>
                  <a:schemeClr val="tx1"/>
                </a:solidFill>
                <a:latin typeface="Times New Roman" panose="02020603050405020304" pitchFamily="18" charset="0"/>
                <a:ea typeface="MS Pゴシック" pitchFamily="-92" charset="-128"/>
              </a:defRPr>
            </a:lvl2pPr>
            <a:lvl3pPr marL="1143000" indent="-228600" eaLnBrk="0" hangingPunct="0">
              <a:defRPr kumimoji="1" sz="2400">
                <a:solidFill>
                  <a:schemeClr val="tx1"/>
                </a:solidFill>
                <a:latin typeface="Times New Roman" panose="02020603050405020304" pitchFamily="18" charset="0"/>
                <a:ea typeface="MS Pゴシック" pitchFamily="-92" charset="-128"/>
              </a:defRPr>
            </a:lvl3pPr>
            <a:lvl4pPr marL="1600200" indent="-228600" eaLnBrk="0" hangingPunct="0">
              <a:defRPr kumimoji="1" sz="2400">
                <a:solidFill>
                  <a:schemeClr val="tx1"/>
                </a:solidFill>
                <a:latin typeface="Times New Roman" panose="02020603050405020304" pitchFamily="18" charset="0"/>
                <a:ea typeface="MS Pゴシック" pitchFamily="-92" charset="-128"/>
              </a:defRPr>
            </a:lvl4pPr>
            <a:lvl5pPr marL="2057400" indent="-228600" eaLnBrk="0" hangingPunct="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fld id="{374ED407-30C8-4DBF-A94B-B4C125CF06D6}" type="slidenum">
              <a:rPr kumimoji="0" lang="en-US" altLang="en-US" sz="1000">
                <a:solidFill>
                  <a:srgbClr val="474747"/>
                </a:solidFill>
                <a:latin typeface="Courier" pitchFamily="1" charset="0"/>
              </a:rPr>
              <a:pPr/>
              <a:t>7</a:t>
            </a:fld>
            <a:endParaRPr kumimoji="0" lang="en-US" altLang="en-US" sz="1000">
              <a:solidFill>
                <a:srgbClr val="474747"/>
              </a:solidFill>
              <a:latin typeface="Courier" pitchFamily="1"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hangingPunct="1">
              <a:defRPr/>
            </a:pPr>
            <a:r>
              <a:rPr lang="en-IE" dirty="0" smtClean="0"/>
              <a:t>Making membership truly special</a:t>
            </a:r>
          </a:p>
        </p:txBody>
      </p:sp>
      <p:sp>
        <p:nvSpPr>
          <p:cNvPr id="3" name="Content Placeholder 2"/>
          <p:cNvSpPr>
            <a:spLocks noGrp="1"/>
          </p:cNvSpPr>
          <p:nvPr>
            <p:ph idx="1"/>
          </p:nvPr>
        </p:nvSpPr>
        <p:spPr>
          <a:xfrm>
            <a:off x="685800" y="1371600"/>
            <a:ext cx="7772400" cy="5010150"/>
          </a:xfrm>
        </p:spPr>
        <p:txBody>
          <a:bodyPr/>
          <a:lstStyle/>
          <a:p>
            <a:pPr marL="0" indent="0">
              <a:buFont typeface="Times" pitchFamily="1" charset="0"/>
              <a:buNone/>
              <a:defRPr/>
            </a:pPr>
            <a:r>
              <a:rPr lang="en-US" sz="1600" dirty="0">
                <a:latin typeface="Calibri" panose="020F0502020204030204" pitchFamily="34" charset="0"/>
              </a:rPr>
              <a:t>Abbey Theatre Membership is about </a:t>
            </a:r>
            <a:r>
              <a:rPr lang="en-US" sz="1600" dirty="0" smtClean="0">
                <a:latin typeface="Calibri" panose="020F0502020204030204" pitchFamily="34" charset="0"/>
              </a:rPr>
              <a:t>engaging with our audience (family) so they become advocates for our work</a:t>
            </a:r>
          </a:p>
          <a:p>
            <a:pPr marL="0" indent="0">
              <a:buFont typeface="Times" pitchFamily="1" charset="0"/>
              <a:buNone/>
              <a:defRPr/>
            </a:pPr>
            <a:r>
              <a:rPr lang="en-US" sz="1600" dirty="0" smtClean="0">
                <a:latin typeface="Calibri" panose="020F0502020204030204" pitchFamily="34" charset="0"/>
              </a:rPr>
              <a:t>With </a:t>
            </a:r>
            <a:r>
              <a:rPr lang="en-US" sz="1600" dirty="0">
                <a:latin typeface="Calibri" panose="020F0502020204030204" pitchFamily="34" charset="0"/>
              </a:rPr>
              <a:t>discounted tickets making our stages more accessible and the opportunity to attend special members’ gatherings and gain behind-the-scenes </a:t>
            </a:r>
            <a:r>
              <a:rPr lang="en-US" sz="1600" dirty="0" smtClean="0">
                <a:latin typeface="Calibri" panose="020F0502020204030204" pitchFamily="34" charset="0"/>
              </a:rPr>
              <a:t>insights, </a:t>
            </a:r>
            <a:r>
              <a:rPr lang="en-US" sz="1600" dirty="0">
                <a:latin typeface="Calibri" panose="020F0502020204030204" pitchFamily="34" charset="0"/>
              </a:rPr>
              <a:t>we are opening up the doors and inviting our audience to connect with us in a way that is more personal. </a:t>
            </a:r>
            <a:endParaRPr lang="en-US" sz="1600" dirty="0" smtClean="0">
              <a:latin typeface="Calibri" panose="020F0502020204030204" pitchFamily="34" charset="0"/>
            </a:endParaRPr>
          </a:p>
          <a:p>
            <a:pPr marL="0" indent="0">
              <a:buFont typeface="Times" pitchFamily="1" charset="0"/>
              <a:buNone/>
              <a:defRPr/>
            </a:pPr>
            <a:r>
              <a:rPr lang="en-US" sz="1600" dirty="0" smtClean="0">
                <a:latin typeface="Calibri" panose="020F0502020204030204" pitchFamily="34" charset="0"/>
              </a:rPr>
              <a:t>We </a:t>
            </a:r>
            <a:r>
              <a:rPr lang="en-US" sz="1600" dirty="0">
                <a:latin typeface="Calibri" panose="020F0502020204030204" pitchFamily="34" charset="0"/>
              </a:rPr>
              <a:t>have a wide and varied range of memberships which include access to talks, workshops, demonstrations, dress rehearsals amongst other </a:t>
            </a:r>
            <a:r>
              <a:rPr lang="en-US" sz="1600" dirty="0" smtClean="0">
                <a:latin typeface="Calibri" panose="020F0502020204030204" pitchFamily="34" charset="0"/>
              </a:rPr>
              <a:t>benefits</a:t>
            </a:r>
          </a:p>
          <a:p>
            <a:pPr marL="0" indent="0">
              <a:buFont typeface="Times" pitchFamily="1" charset="0"/>
              <a:buNone/>
              <a:defRPr/>
            </a:pPr>
            <a:r>
              <a:rPr lang="en-US" sz="1600" dirty="0" smtClean="0">
                <a:latin typeface="Calibri" panose="020F0502020204030204" pitchFamily="34" charset="0"/>
              </a:rPr>
              <a:t>We </a:t>
            </a:r>
            <a:r>
              <a:rPr lang="en-US" sz="1600" dirty="0" err="1">
                <a:latin typeface="Calibri" panose="020F0502020204030204" pitchFamily="34" charset="0"/>
              </a:rPr>
              <a:t>organise</a:t>
            </a:r>
            <a:r>
              <a:rPr lang="en-US" sz="1600" dirty="0">
                <a:latin typeface="Calibri" panose="020F0502020204030204" pitchFamily="34" charset="0"/>
              </a:rPr>
              <a:t> 6-8 members’ events per year, normally to coincide with an Abbey stage preview so our members can avail of their half-price tickets. These members’ events </a:t>
            </a:r>
            <a:r>
              <a:rPr lang="en-US" sz="1600" dirty="0" smtClean="0">
                <a:latin typeface="Calibri" panose="020F0502020204030204" pitchFamily="34" charset="0"/>
              </a:rPr>
              <a:t>include</a:t>
            </a:r>
          </a:p>
          <a:p>
            <a:pPr>
              <a:buFont typeface="Wingdings" panose="05000000000000000000" pitchFamily="2" charset="2"/>
              <a:buChar char="§"/>
              <a:defRPr/>
            </a:pPr>
            <a:r>
              <a:rPr lang="en-US" sz="1600" dirty="0" smtClean="0">
                <a:latin typeface="Calibri" panose="020F0502020204030204" pitchFamily="34" charset="0"/>
              </a:rPr>
              <a:t> </a:t>
            </a:r>
            <a:r>
              <a:rPr lang="en-US" sz="1600" dirty="0">
                <a:latin typeface="Calibri" panose="020F0502020204030204" pitchFamily="34" charset="0"/>
              </a:rPr>
              <a:t>props department </a:t>
            </a:r>
            <a:r>
              <a:rPr lang="en-US" sz="1600" dirty="0" smtClean="0">
                <a:latin typeface="Calibri" panose="020F0502020204030204" pitchFamily="34" charset="0"/>
              </a:rPr>
              <a:t>tours</a:t>
            </a:r>
          </a:p>
          <a:p>
            <a:pPr>
              <a:buFont typeface="Wingdings" panose="05000000000000000000" pitchFamily="2" charset="2"/>
              <a:buChar char="§"/>
              <a:defRPr/>
            </a:pPr>
            <a:r>
              <a:rPr lang="en-US" sz="1600" dirty="0" smtClean="0">
                <a:latin typeface="Calibri" panose="020F0502020204030204" pitchFamily="34" charset="0"/>
              </a:rPr>
              <a:t> </a:t>
            </a:r>
            <a:r>
              <a:rPr lang="en-US" sz="1600" dirty="0">
                <a:latin typeface="Calibri" panose="020F0502020204030204" pitchFamily="34" charset="0"/>
              </a:rPr>
              <a:t>costume department </a:t>
            </a:r>
            <a:r>
              <a:rPr lang="en-US" sz="1600" dirty="0" smtClean="0">
                <a:latin typeface="Calibri" panose="020F0502020204030204" pitchFamily="34" charset="0"/>
              </a:rPr>
              <a:t>tours</a:t>
            </a:r>
          </a:p>
          <a:p>
            <a:pPr>
              <a:buFont typeface="Wingdings" panose="05000000000000000000" pitchFamily="2" charset="2"/>
              <a:buChar char="§"/>
              <a:defRPr/>
            </a:pPr>
            <a:r>
              <a:rPr lang="en-US" sz="1600" dirty="0" smtClean="0">
                <a:latin typeface="Calibri" panose="020F0502020204030204" pitchFamily="34" charset="0"/>
              </a:rPr>
              <a:t> </a:t>
            </a:r>
            <a:r>
              <a:rPr lang="en-US" sz="1600" dirty="0">
                <a:latin typeface="Calibri" panose="020F0502020204030204" pitchFamily="34" charset="0"/>
              </a:rPr>
              <a:t>voice </a:t>
            </a:r>
            <a:r>
              <a:rPr lang="en-US" sz="1600" dirty="0" smtClean="0">
                <a:latin typeface="Calibri" panose="020F0502020204030204" pitchFamily="34" charset="0"/>
              </a:rPr>
              <a:t>workshops</a:t>
            </a:r>
          </a:p>
          <a:p>
            <a:pPr>
              <a:buFont typeface="Wingdings" panose="05000000000000000000" pitchFamily="2" charset="2"/>
              <a:buChar char="§"/>
              <a:defRPr/>
            </a:pPr>
            <a:r>
              <a:rPr lang="en-US" sz="1600" dirty="0" smtClean="0">
                <a:latin typeface="Calibri" panose="020F0502020204030204" pitchFamily="34" charset="0"/>
              </a:rPr>
              <a:t>drama workshops</a:t>
            </a:r>
          </a:p>
          <a:p>
            <a:pPr>
              <a:buFont typeface="Wingdings" panose="05000000000000000000" pitchFamily="2" charset="2"/>
              <a:buChar char="§"/>
              <a:defRPr/>
            </a:pPr>
            <a:r>
              <a:rPr lang="en-US" sz="1600" dirty="0" smtClean="0">
                <a:latin typeface="Calibri" panose="020F0502020204030204" pitchFamily="34" charset="0"/>
              </a:rPr>
              <a:t> </a:t>
            </a:r>
            <a:r>
              <a:rPr lang="en-US" sz="1600" dirty="0">
                <a:latin typeface="Calibri" panose="020F0502020204030204" pitchFamily="34" charset="0"/>
              </a:rPr>
              <a:t>talks from our production and stage management </a:t>
            </a:r>
            <a:r>
              <a:rPr lang="en-US" sz="1600" dirty="0" smtClean="0">
                <a:latin typeface="Calibri" panose="020F0502020204030204" pitchFamily="34" charset="0"/>
              </a:rPr>
              <a:t>teams</a:t>
            </a:r>
          </a:p>
          <a:p>
            <a:pPr>
              <a:buFont typeface="Wingdings" panose="05000000000000000000" pitchFamily="2" charset="2"/>
              <a:buChar char="§"/>
              <a:defRPr/>
            </a:pPr>
            <a:r>
              <a:rPr lang="en-US" sz="1600" dirty="0" smtClean="0">
                <a:latin typeface="Calibri" panose="020F0502020204030204" pitchFamily="34" charset="0"/>
              </a:rPr>
              <a:t> </a:t>
            </a:r>
            <a:r>
              <a:rPr lang="en-US" sz="1600" dirty="0">
                <a:latin typeface="Calibri" panose="020F0502020204030204" pitchFamily="34" charset="0"/>
              </a:rPr>
              <a:t>a talk from our casting </a:t>
            </a:r>
            <a:r>
              <a:rPr lang="en-US" sz="1600" dirty="0" smtClean="0">
                <a:latin typeface="Calibri" panose="020F0502020204030204" pitchFamily="34" charset="0"/>
              </a:rPr>
              <a:t>director</a:t>
            </a:r>
            <a:endParaRPr lang="en-IE" sz="1600" dirty="0">
              <a:latin typeface="Calibri" panose="020F0502020204030204" pitchFamily="34" charset="0"/>
            </a:endParaRPr>
          </a:p>
          <a:p>
            <a:pPr>
              <a:buFont typeface="Times" pitchFamily="1" charset="0"/>
              <a:buChar char="•"/>
              <a:defRPr/>
            </a:pPr>
            <a:endParaRPr lang="en-IE" sz="1600" dirty="0">
              <a:latin typeface="Calibri" panose="020F0502020204030204" pitchFamily="34" charset="0"/>
            </a:endParaRPr>
          </a:p>
          <a:p>
            <a:pPr>
              <a:buFont typeface="Times" pitchFamily="1" charset="0"/>
              <a:buChar char="•"/>
              <a:defRPr/>
            </a:pPr>
            <a:endParaRPr lang="en-IE" sz="1600" dirty="0" smtClean="0"/>
          </a:p>
        </p:txBody>
      </p:sp>
      <p:sp>
        <p:nvSpPr>
          <p:cNvPr id="4" name="Footer Placeholder 3"/>
          <p:cNvSpPr>
            <a:spLocks noGrp="1"/>
          </p:cNvSpPr>
          <p:nvPr>
            <p:ph type="ftr" sz="quarter" idx="10"/>
          </p:nvPr>
        </p:nvSpPr>
        <p:spPr/>
        <p:txBody>
          <a:bodyPr/>
          <a:lstStyle/>
          <a:p>
            <a:pPr>
              <a:defRPr/>
            </a:pPr>
            <a:r>
              <a:rPr lang="en-US">
                <a:solidFill>
                  <a:srgbClr val="474747"/>
                </a:solidFill>
              </a:rPr>
              <a:t>Abbey Theatre / Amharclann na Mainistreach</a:t>
            </a:r>
            <a:endParaRPr lang="en-US" sz="1400">
              <a:solidFill>
                <a:srgbClr val="474747"/>
              </a:solidFill>
              <a:latin typeface="Times New Roman" pitchFamily="1" charset="0"/>
            </a:endParaRPr>
          </a:p>
        </p:txBody>
      </p:sp>
      <p:sp>
        <p:nvSpPr>
          <p:cNvPr id="5" name="Slide Number Placeholder 4"/>
          <p:cNvSpPr>
            <a:spLocks noGrp="1"/>
          </p:cNvSpPr>
          <p:nvPr>
            <p:ph type="sldNum" sz="quarter" idx="11"/>
          </p:nvPr>
        </p:nvSpPr>
        <p:spPr/>
        <p:txBody>
          <a:bodyPr/>
          <a:lstStyle>
            <a:lvl1pPr eaLnBrk="0" hangingPunct="0">
              <a:defRPr kumimoji="1" sz="2400">
                <a:solidFill>
                  <a:schemeClr val="tx1"/>
                </a:solidFill>
                <a:latin typeface="Times New Roman" panose="02020603050405020304" pitchFamily="18" charset="0"/>
                <a:ea typeface="MS Pゴシック" pitchFamily="-92" charset="-128"/>
              </a:defRPr>
            </a:lvl1pPr>
            <a:lvl2pPr marL="742950" indent="-285750" eaLnBrk="0" hangingPunct="0">
              <a:defRPr kumimoji="1" sz="2400">
                <a:solidFill>
                  <a:schemeClr val="tx1"/>
                </a:solidFill>
                <a:latin typeface="Times New Roman" panose="02020603050405020304" pitchFamily="18" charset="0"/>
                <a:ea typeface="MS Pゴシック" pitchFamily="-92" charset="-128"/>
              </a:defRPr>
            </a:lvl2pPr>
            <a:lvl3pPr marL="1143000" indent="-228600" eaLnBrk="0" hangingPunct="0">
              <a:defRPr kumimoji="1" sz="2400">
                <a:solidFill>
                  <a:schemeClr val="tx1"/>
                </a:solidFill>
                <a:latin typeface="Times New Roman" panose="02020603050405020304" pitchFamily="18" charset="0"/>
                <a:ea typeface="MS Pゴシック" pitchFamily="-92" charset="-128"/>
              </a:defRPr>
            </a:lvl3pPr>
            <a:lvl4pPr marL="1600200" indent="-228600" eaLnBrk="0" hangingPunct="0">
              <a:defRPr kumimoji="1" sz="2400">
                <a:solidFill>
                  <a:schemeClr val="tx1"/>
                </a:solidFill>
                <a:latin typeface="Times New Roman" panose="02020603050405020304" pitchFamily="18" charset="0"/>
                <a:ea typeface="MS Pゴシック" pitchFamily="-92" charset="-128"/>
              </a:defRPr>
            </a:lvl4pPr>
            <a:lvl5pPr marL="2057400" indent="-228600" eaLnBrk="0" hangingPunct="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fld id="{21C392FB-8440-4860-96E5-19DA48CC103B}" type="slidenum">
              <a:rPr kumimoji="0" lang="en-US" altLang="en-US" sz="1000">
                <a:solidFill>
                  <a:srgbClr val="474747"/>
                </a:solidFill>
                <a:latin typeface="Courier" pitchFamily="1" charset="0"/>
              </a:rPr>
              <a:pPr/>
              <a:t>8</a:t>
            </a:fld>
            <a:endParaRPr kumimoji="0" lang="en-US" altLang="en-US" sz="1000">
              <a:solidFill>
                <a:srgbClr val="474747"/>
              </a:solidFill>
              <a:latin typeface="Courier" pitchFamily="1"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533400"/>
            <a:ext cx="7391400" cy="457200"/>
          </a:xfrm>
        </p:spPr>
        <p:txBody>
          <a:bodyPr/>
          <a:lstStyle/>
          <a:p>
            <a:pPr algn="ctr" eaLnBrk="1" hangingPunct="1">
              <a:defRPr/>
            </a:pPr>
            <a:r>
              <a:rPr lang="en-IE" dirty="0" smtClean="0"/>
              <a:t>Transactional membership from €10 - €500</a:t>
            </a:r>
          </a:p>
        </p:txBody>
      </p:sp>
      <p:sp>
        <p:nvSpPr>
          <p:cNvPr id="3" name="Content Placeholder 2"/>
          <p:cNvSpPr>
            <a:spLocks noGrp="1"/>
          </p:cNvSpPr>
          <p:nvPr>
            <p:ph idx="1"/>
          </p:nvPr>
        </p:nvSpPr>
        <p:spPr>
          <a:xfrm>
            <a:off x="685800" y="1268413"/>
            <a:ext cx="7772400" cy="4827587"/>
          </a:xfrm>
        </p:spPr>
        <p:txBody>
          <a:bodyPr/>
          <a:lstStyle/>
          <a:p>
            <a:pPr marL="0" indent="0">
              <a:buFont typeface="Times" pitchFamily="1" charset="0"/>
              <a:buNone/>
              <a:defRPr/>
            </a:pPr>
            <a:r>
              <a:rPr lang="en-US" sz="1400" b="1" dirty="0" smtClean="0">
                <a:latin typeface="Calibri" panose="020F0502020204030204" pitchFamily="34" charset="0"/>
              </a:rPr>
              <a:t>Seniors Club €10</a:t>
            </a:r>
            <a:r>
              <a:rPr lang="en-US" sz="1400" dirty="0" smtClean="0">
                <a:latin typeface="Calibri" panose="020F0502020204030204" pitchFamily="34" charset="0"/>
              </a:rPr>
              <a:t> – senior citizen /retired – new membership scheme with a focus on selling at the box office.</a:t>
            </a:r>
            <a:endParaRPr lang="en-IE" sz="1400" dirty="0" smtClean="0">
              <a:latin typeface="Calibri" panose="020F0502020204030204" pitchFamily="34" charset="0"/>
            </a:endParaRPr>
          </a:p>
          <a:p>
            <a:pPr marL="0" indent="0">
              <a:buFont typeface="Times" pitchFamily="1" charset="0"/>
              <a:buNone/>
              <a:defRPr/>
            </a:pPr>
            <a:r>
              <a:rPr lang="en-US" sz="1400" b="1" dirty="0" smtClean="0">
                <a:latin typeface="Calibri" panose="020F0502020204030204" pitchFamily="34" charset="0"/>
              </a:rPr>
              <a:t>Cameo Club €10</a:t>
            </a:r>
            <a:r>
              <a:rPr lang="en-US" sz="1400" dirty="0" smtClean="0">
                <a:latin typeface="Calibri" panose="020F0502020204030204" pitchFamily="34" charset="0"/>
              </a:rPr>
              <a:t> – student / U26 membership /equity members – we spend a great part of the month of September targeting colleges and sending out packs to lecturers to share with their students, many of our student members come from the drama colleges/courses around the city. We also send out information to agencies to pass on to their actors.</a:t>
            </a:r>
            <a:endParaRPr lang="en-IE" sz="1400" dirty="0" smtClean="0">
              <a:latin typeface="Calibri" panose="020F0502020204030204" pitchFamily="34" charset="0"/>
            </a:endParaRPr>
          </a:p>
          <a:p>
            <a:pPr marL="0" indent="0">
              <a:buFont typeface="Times" pitchFamily="1" charset="0"/>
              <a:buNone/>
              <a:defRPr/>
            </a:pPr>
            <a:r>
              <a:rPr lang="en-US" sz="1400" b="1" dirty="0" smtClean="0">
                <a:latin typeface="Calibri" panose="020F0502020204030204" pitchFamily="34" charset="0"/>
              </a:rPr>
              <a:t>Chorus €25</a:t>
            </a:r>
            <a:r>
              <a:rPr lang="en-US" sz="1400" dirty="0" smtClean="0">
                <a:latin typeface="Calibri" panose="020F0502020204030204" pitchFamily="34" charset="0"/>
              </a:rPr>
              <a:t> – whilst this doesn’t include very much engagement with monthly newsletters only, we are making the Abbey accessible by offering €10 tickets and bar and cafe discounts to this particular group.</a:t>
            </a:r>
            <a:endParaRPr lang="en-IE" sz="1400" dirty="0" smtClean="0">
              <a:latin typeface="Calibri" panose="020F0502020204030204" pitchFamily="34" charset="0"/>
            </a:endParaRPr>
          </a:p>
          <a:p>
            <a:pPr marL="0" indent="0">
              <a:buFont typeface="Times" pitchFamily="1" charset="0"/>
              <a:buNone/>
              <a:defRPr/>
            </a:pPr>
            <a:r>
              <a:rPr lang="en-US" sz="1400" b="1" dirty="0" smtClean="0">
                <a:latin typeface="Calibri" panose="020F0502020204030204" pitchFamily="34" charset="0"/>
              </a:rPr>
              <a:t>Ensemble €60</a:t>
            </a:r>
            <a:r>
              <a:rPr lang="en-US" sz="1400" dirty="0" smtClean="0">
                <a:latin typeface="Calibri" panose="020F0502020204030204" pitchFamily="34" charset="0"/>
              </a:rPr>
              <a:t> – with this membership we are opening the doors and inviting our members in to see what we do and how we do it with a members event for every show as well as discounted tickets. </a:t>
            </a:r>
            <a:r>
              <a:rPr lang="en-US" sz="1400" i="1" dirty="0" smtClean="0">
                <a:latin typeface="Calibri" panose="020F0502020204030204" pitchFamily="34" charset="0"/>
              </a:rPr>
              <a:t>(Joint membership also available.)</a:t>
            </a:r>
            <a:endParaRPr lang="en-IE" sz="1400" dirty="0" smtClean="0">
              <a:latin typeface="Calibri" panose="020F0502020204030204" pitchFamily="34" charset="0"/>
            </a:endParaRPr>
          </a:p>
          <a:p>
            <a:pPr marL="0" indent="0">
              <a:buFont typeface="Times" pitchFamily="1" charset="0"/>
              <a:buNone/>
              <a:defRPr/>
            </a:pPr>
            <a:r>
              <a:rPr lang="en-US" sz="1400" b="1" dirty="0" smtClean="0">
                <a:latin typeface="Calibri" panose="020F0502020204030204" pitchFamily="34" charset="0"/>
              </a:rPr>
              <a:t>Company €150</a:t>
            </a:r>
            <a:r>
              <a:rPr lang="en-US" sz="1400" dirty="0" smtClean="0">
                <a:latin typeface="Calibri" panose="020F0502020204030204" pitchFamily="34" charset="0"/>
              </a:rPr>
              <a:t> – at this level members get 2 complimentary tickets and a drinks reception with our artistic director, with this offering we tend to attract people who are very much interested in the history and future programming of the Abbey. </a:t>
            </a:r>
            <a:r>
              <a:rPr lang="en-US" sz="1400" i="1" dirty="0" smtClean="0">
                <a:latin typeface="Calibri" panose="020F0502020204030204" pitchFamily="34" charset="0"/>
              </a:rPr>
              <a:t>(Joint membership also available.)</a:t>
            </a:r>
            <a:endParaRPr lang="en-IE" sz="1400" dirty="0" smtClean="0">
              <a:latin typeface="Calibri" panose="020F0502020204030204" pitchFamily="34" charset="0"/>
            </a:endParaRPr>
          </a:p>
          <a:p>
            <a:pPr marL="0" indent="0">
              <a:buFont typeface="Times" pitchFamily="1" charset="0"/>
              <a:buNone/>
              <a:defRPr/>
            </a:pPr>
            <a:r>
              <a:rPr lang="en-US" sz="1400" b="1" dirty="0" smtClean="0">
                <a:latin typeface="Calibri" panose="020F0502020204030204" pitchFamily="34" charset="0"/>
              </a:rPr>
              <a:t>Leading Role €500</a:t>
            </a:r>
            <a:r>
              <a:rPr lang="en-US" sz="1400" dirty="0" smtClean="0">
                <a:latin typeface="Calibri" panose="020F0502020204030204" pitchFamily="34" charset="0"/>
              </a:rPr>
              <a:t> – this membership includes some of our greatest supporters, this level is comprised of passionate and invested theatre lovers. We invite our Leading Role members in to see our dress rehearsals where they get to mingle with the creative teams and see the work in its final stages of production before it opens to the general public.</a:t>
            </a:r>
            <a:endParaRPr lang="en-IE" sz="1400" dirty="0" smtClean="0">
              <a:latin typeface="Calibri" panose="020F0502020204030204" pitchFamily="34" charset="0"/>
            </a:endParaRPr>
          </a:p>
          <a:p>
            <a:pPr>
              <a:buFont typeface="Times" pitchFamily="1" charset="0"/>
              <a:buChar char="•"/>
              <a:defRPr/>
            </a:pPr>
            <a:endParaRPr lang="en-IE" sz="1200" dirty="0" smtClean="0"/>
          </a:p>
        </p:txBody>
      </p:sp>
      <p:sp>
        <p:nvSpPr>
          <p:cNvPr id="4" name="Footer Placeholder 3"/>
          <p:cNvSpPr>
            <a:spLocks noGrp="1"/>
          </p:cNvSpPr>
          <p:nvPr>
            <p:ph type="ftr" sz="quarter" idx="10"/>
          </p:nvPr>
        </p:nvSpPr>
        <p:spPr/>
        <p:txBody>
          <a:bodyPr/>
          <a:lstStyle/>
          <a:p>
            <a:pPr>
              <a:defRPr/>
            </a:pPr>
            <a:r>
              <a:rPr lang="en-US">
                <a:solidFill>
                  <a:srgbClr val="474747"/>
                </a:solidFill>
              </a:rPr>
              <a:t>Abbey Theatre / Amharclann na Mainistreach</a:t>
            </a:r>
            <a:endParaRPr lang="en-US" sz="1400">
              <a:solidFill>
                <a:srgbClr val="474747"/>
              </a:solidFill>
              <a:latin typeface="Times New Roman" pitchFamily="1" charset="0"/>
            </a:endParaRPr>
          </a:p>
        </p:txBody>
      </p:sp>
      <p:sp>
        <p:nvSpPr>
          <p:cNvPr id="5" name="Slide Number Placeholder 4"/>
          <p:cNvSpPr>
            <a:spLocks noGrp="1"/>
          </p:cNvSpPr>
          <p:nvPr>
            <p:ph type="sldNum" sz="quarter" idx="11"/>
          </p:nvPr>
        </p:nvSpPr>
        <p:spPr/>
        <p:txBody>
          <a:bodyPr/>
          <a:lstStyle>
            <a:lvl1pPr eaLnBrk="0" hangingPunct="0">
              <a:defRPr kumimoji="1" sz="2400">
                <a:solidFill>
                  <a:schemeClr val="tx1"/>
                </a:solidFill>
                <a:latin typeface="Times New Roman" panose="02020603050405020304" pitchFamily="18" charset="0"/>
                <a:ea typeface="MS Pゴシック" pitchFamily="-92" charset="-128"/>
              </a:defRPr>
            </a:lvl1pPr>
            <a:lvl2pPr marL="742950" indent="-285750" eaLnBrk="0" hangingPunct="0">
              <a:defRPr kumimoji="1" sz="2400">
                <a:solidFill>
                  <a:schemeClr val="tx1"/>
                </a:solidFill>
                <a:latin typeface="Times New Roman" panose="02020603050405020304" pitchFamily="18" charset="0"/>
                <a:ea typeface="MS Pゴシック" pitchFamily="-92" charset="-128"/>
              </a:defRPr>
            </a:lvl2pPr>
            <a:lvl3pPr marL="1143000" indent="-228600" eaLnBrk="0" hangingPunct="0">
              <a:defRPr kumimoji="1" sz="2400">
                <a:solidFill>
                  <a:schemeClr val="tx1"/>
                </a:solidFill>
                <a:latin typeface="Times New Roman" panose="02020603050405020304" pitchFamily="18" charset="0"/>
                <a:ea typeface="MS Pゴシック" pitchFamily="-92" charset="-128"/>
              </a:defRPr>
            </a:lvl3pPr>
            <a:lvl4pPr marL="1600200" indent="-228600" eaLnBrk="0" hangingPunct="0">
              <a:defRPr kumimoji="1" sz="2400">
                <a:solidFill>
                  <a:schemeClr val="tx1"/>
                </a:solidFill>
                <a:latin typeface="Times New Roman" panose="02020603050405020304" pitchFamily="18" charset="0"/>
                <a:ea typeface="MS Pゴシック" pitchFamily="-92" charset="-128"/>
              </a:defRPr>
            </a:lvl4pPr>
            <a:lvl5pPr marL="2057400" indent="-228600" eaLnBrk="0" hangingPunct="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fld id="{6688C0BF-AC12-4213-8AFF-E01F3B607F51}" type="slidenum">
              <a:rPr kumimoji="0" lang="en-US" altLang="en-US" sz="1000">
                <a:solidFill>
                  <a:srgbClr val="474747"/>
                </a:solidFill>
                <a:latin typeface="Courier" pitchFamily="1" charset="0"/>
              </a:rPr>
              <a:pPr/>
              <a:t>9</a:t>
            </a:fld>
            <a:endParaRPr kumimoji="0" lang="en-US" altLang="en-US" sz="1000">
              <a:solidFill>
                <a:srgbClr val="474747"/>
              </a:solidFill>
              <a:latin typeface="Courier" pitchFamily="1"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IE" dirty="0" smtClean="0"/>
              <a:t>Tangible Benefits…..</a:t>
            </a:r>
            <a:endParaRPr lang="en-IE" dirty="0"/>
          </a:p>
        </p:txBody>
      </p:sp>
      <p:graphicFrame>
        <p:nvGraphicFramePr>
          <p:cNvPr id="6" name="Content Placeholder 5"/>
          <p:cNvGraphicFramePr>
            <a:graphicFrameLocks noGrp="1"/>
          </p:cNvGraphicFramePr>
          <p:nvPr>
            <p:ph idx="1"/>
          </p:nvPr>
        </p:nvGraphicFramePr>
        <p:xfrm>
          <a:off x="685800" y="1285875"/>
          <a:ext cx="7772400" cy="4737523"/>
        </p:xfrm>
        <a:graphic>
          <a:graphicData uri="http://schemas.openxmlformats.org/drawingml/2006/table">
            <a:tbl>
              <a:tblPr firstRow="1" bandRow="1">
                <a:tableStyleId>{5C22544A-7EE6-4342-B048-85BDC9FD1C3A}</a:tableStyleId>
              </a:tblPr>
              <a:tblGrid>
                <a:gridCol w="1371571"/>
                <a:gridCol w="1179481"/>
                <a:gridCol w="1113123"/>
                <a:gridCol w="720461"/>
                <a:gridCol w="851182"/>
                <a:gridCol w="720461"/>
                <a:gridCol w="1816121"/>
              </a:tblGrid>
              <a:tr h="658750">
                <a:tc>
                  <a:txBody>
                    <a:bodyPr/>
                    <a:lstStyle/>
                    <a:p>
                      <a:pPr algn="l">
                        <a:lnSpc>
                          <a:spcPct val="107000"/>
                        </a:lnSpc>
                      </a:pPr>
                      <a:endParaRPr lang="en-IE" sz="900">
                        <a:effectLst/>
                        <a:latin typeface="Calibri"/>
                      </a:endParaRPr>
                    </a:p>
                  </a:txBody>
                  <a:tcPr marL="71847" marR="71847" marT="35913" marB="35913"/>
                </a:tc>
                <a:tc>
                  <a:txBody>
                    <a:bodyPr/>
                    <a:lstStyle/>
                    <a:p>
                      <a:pPr algn="l">
                        <a:lnSpc>
                          <a:spcPct val="107000"/>
                        </a:lnSpc>
                        <a:spcAft>
                          <a:spcPts val="0"/>
                        </a:spcAft>
                      </a:pPr>
                      <a:r>
                        <a:rPr lang="en-IE" sz="900">
                          <a:effectLst/>
                        </a:rPr>
                        <a:t>Seniors Club (over 65/ retired)</a:t>
                      </a:r>
                    </a:p>
                    <a:p>
                      <a:pPr algn="l">
                        <a:lnSpc>
                          <a:spcPct val="107000"/>
                        </a:lnSpc>
                        <a:spcAft>
                          <a:spcPts val="0"/>
                        </a:spcAft>
                      </a:pPr>
                      <a:r>
                        <a:rPr lang="en-IE" sz="900">
                          <a:effectLst/>
                        </a:rPr>
                        <a:t>(€10)</a:t>
                      </a:r>
                      <a:endParaRPr lang="en-IE" sz="900">
                        <a:effectLst/>
                        <a:latin typeface="Calibri"/>
                        <a:ea typeface="Calibri"/>
                        <a:cs typeface="Times New Roman"/>
                      </a:endParaRPr>
                    </a:p>
                  </a:txBody>
                  <a:tcPr marL="0" marR="0" marT="0" marB="0"/>
                </a:tc>
                <a:tc>
                  <a:txBody>
                    <a:bodyPr/>
                    <a:lstStyle/>
                    <a:p>
                      <a:pPr algn="l">
                        <a:lnSpc>
                          <a:spcPct val="107000"/>
                        </a:lnSpc>
                        <a:spcAft>
                          <a:spcPts val="0"/>
                        </a:spcAft>
                      </a:pPr>
                      <a:r>
                        <a:rPr lang="en-IE" sz="900">
                          <a:effectLst/>
                        </a:rPr>
                        <a:t>Cameo Club (Student / U26)</a:t>
                      </a:r>
                    </a:p>
                    <a:p>
                      <a:pPr algn="l">
                        <a:lnSpc>
                          <a:spcPct val="107000"/>
                        </a:lnSpc>
                        <a:spcAft>
                          <a:spcPts val="0"/>
                        </a:spcAft>
                      </a:pPr>
                      <a:r>
                        <a:rPr lang="en-IE" sz="900">
                          <a:effectLst/>
                        </a:rPr>
                        <a:t>(€10)</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Chorus</a:t>
                      </a:r>
                    </a:p>
                    <a:p>
                      <a:pPr algn="l">
                        <a:lnSpc>
                          <a:spcPct val="107000"/>
                        </a:lnSpc>
                        <a:spcAft>
                          <a:spcPts val="0"/>
                        </a:spcAft>
                      </a:pPr>
                      <a:r>
                        <a:rPr lang="en-IE" sz="900">
                          <a:effectLst/>
                        </a:rPr>
                        <a:t>(€25 )</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Ensemble (+ 1)</a:t>
                      </a:r>
                    </a:p>
                    <a:p>
                      <a:pPr algn="l">
                        <a:lnSpc>
                          <a:spcPct val="107000"/>
                        </a:lnSpc>
                        <a:spcAft>
                          <a:spcPts val="0"/>
                        </a:spcAft>
                      </a:pPr>
                      <a:r>
                        <a:rPr lang="en-IE" sz="900">
                          <a:effectLst/>
                        </a:rPr>
                        <a:t>(€60/€120)</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Company (+1)</a:t>
                      </a:r>
                    </a:p>
                    <a:p>
                      <a:pPr algn="l">
                        <a:lnSpc>
                          <a:spcPct val="107000"/>
                        </a:lnSpc>
                        <a:spcAft>
                          <a:spcPts val="0"/>
                        </a:spcAft>
                      </a:pPr>
                      <a:r>
                        <a:rPr lang="en-IE" sz="900">
                          <a:effectLst/>
                        </a:rPr>
                        <a:t>(€150 / €280)</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Leading Role</a:t>
                      </a:r>
                    </a:p>
                    <a:p>
                      <a:pPr algn="l">
                        <a:lnSpc>
                          <a:spcPct val="107000"/>
                        </a:lnSpc>
                        <a:spcAft>
                          <a:spcPts val="0"/>
                        </a:spcAft>
                      </a:pPr>
                      <a:r>
                        <a:rPr lang="en-IE" sz="900">
                          <a:effectLst/>
                        </a:rPr>
                        <a:t>(€500  )</a:t>
                      </a:r>
                      <a:endParaRPr lang="en-IE" sz="900">
                        <a:effectLst/>
                        <a:latin typeface="Calibri"/>
                        <a:ea typeface="Calibri"/>
                        <a:cs typeface="Times New Roman"/>
                      </a:endParaRPr>
                    </a:p>
                  </a:txBody>
                  <a:tcPr marL="71847" marR="71847" marT="35913" marB="35913"/>
                </a:tc>
              </a:tr>
              <a:tr h="512019">
                <a:tc>
                  <a:txBody>
                    <a:bodyPr/>
                    <a:lstStyle/>
                    <a:p>
                      <a:pPr algn="l">
                        <a:lnSpc>
                          <a:spcPct val="107000"/>
                        </a:lnSpc>
                        <a:spcAft>
                          <a:spcPts val="0"/>
                        </a:spcAft>
                      </a:pPr>
                      <a:r>
                        <a:rPr lang="en-IE" sz="900">
                          <a:effectLst/>
                        </a:rPr>
                        <a:t>½ price </a:t>
                      </a:r>
                    </a:p>
                    <a:p>
                      <a:pPr algn="l">
                        <a:lnSpc>
                          <a:spcPct val="107000"/>
                        </a:lnSpc>
                        <a:spcAft>
                          <a:spcPts val="0"/>
                        </a:spcAft>
                      </a:pPr>
                      <a:r>
                        <a:rPr lang="en-IE" sz="900">
                          <a:effectLst/>
                        </a:rPr>
                        <a:t>(€9 or €10)</a:t>
                      </a:r>
                    </a:p>
                    <a:p>
                      <a:pPr algn="l">
                        <a:lnSpc>
                          <a:spcPct val="107000"/>
                        </a:lnSpc>
                        <a:spcAft>
                          <a:spcPts val="0"/>
                        </a:spcAft>
                      </a:pPr>
                      <a:r>
                        <a:rPr lang="en-IE" sz="900">
                          <a:effectLst/>
                        </a:rPr>
                        <a:t> preview tickets</a:t>
                      </a:r>
                      <a:endParaRPr lang="en-IE" sz="900">
                        <a:effectLst/>
                        <a:latin typeface="Calibri"/>
                        <a:ea typeface="Calibri"/>
                        <a:cs typeface="Times New Roman"/>
                      </a:endParaRPr>
                    </a:p>
                  </a:txBody>
                  <a:tcPr marL="71847" marR="71847" marT="35913" marB="35913"/>
                </a:tc>
                <a:tc>
                  <a:txBody>
                    <a:bodyPr/>
                    <a:lstStyle/>
                    <a:p>
                      <a:pPr marL="342900" lvl="0" indent="-342900" algn="l">
                        <a:lnSpc>
                          <a:spcPct val="107000"/>
                        </a:lnSpc>
                        <a:spcAft>
                          <a:spcPts val="0"/>
                        </a:spcAft>
                        <a:buFont typeface="Calibri"/>
                        <a:buChar char="-"/>
                      </a:pPr>
                      <a:r>
                        <a:rPr lang="en-IE" sz="900">
                          <a:effectLst/>
                        </a:rPr>
                        <a:t> </a:t>
                      </a:r>
                      <a:endParaRPr lang="en-IE" sz="900">
                        <a:effectLst/>
                        <a:latin typeface="Calibri"/>
                        <a:ea typeface="Calibri"/>
                        <a:cs typeface="Times New Roman"/>
                      </a:endParaRPr>
                    </a:p>
                  </a:txBody>
                  <a:tcPr marL="0" marR="0" marT="0" marB="0"/>
                </a:tc>
                <a:tc>
                  <a:txBody>
                    <a:bodyPr/>
                    <a:lstStyle/>
                    <a:p>
                      <a:pPr algn="l">
                        <a:lnSpc>
                          <a:spcPct val="107000"/>
                        </a:lnSpc>
                        <a:spcAft>
                          <a:spcPts val="0"/>
                        </a:spcAft>
                      </a:pPr>
                      <a:r>
                        <a:rPr lang="en-IE" sz="900">
                          <a:effectLst/>
                        </a:rPr>
                        <a:t>Yes</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Yes</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Yes</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Yes</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Yes</a:t>
                      </a:r>
                      <a:endParaRPr lang="en-IE" sz="900">
                        <a:effectLst/>
                        <a:latin typeface="Calibri"/>
                        <a:ea typeface="Calibri"/>
                        <a:cs typeface="Times New Roman"/>
                      </a:endParaRPr>
                    </a:p>
                  </a:txBody>
                  <a:tcPr marL="71847" marR="71847" marT="35913" marB="35913"/>
                </a:tc>
              </a:tr>
              <a:tr h="365288">
                <a:tc>
                  <a:txBody>
                    <a:bodyPr/>
                    <a:lstStyle/>
                    <a:p>
                      <a:pPr algn="l">
                        <a:lnSpc>
                          <a:spcPct val="107000"/>
                        </a:lnSpc>
                        <a:spcAft>
                          <a:spcPts val="0"/>
                        </a:spcAft>
                      </a:pPr>
                      <a:r>
                        <a:rPr lang="en-IE" sz="900">
                          <a:effectLst/>
                        </a:rPr>
                        <a:t>10% discount at the bar or coffee shop.</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Yes</a:t>
                      </a:r>
                      <a:endParaRPr lang="en-IE" sz="900">
                        <a:effectLst/>
                        <a:latin typeface="Calibri"/>
                        <a:ea typeface="Calibri"/>
                        <a:cs typeface="Times New Roman"/>
                      </a:endParaRPr>
                    </a:p>
                  </a:txBody>
                  <a:tcPr marL="0" marR="0" marT="0" marB="0"/>
                </a:tc>
                <a:tc>
                  <a:txBody>
                    <a:bodyPr/>
                    <a:lstStyle/>
                    <a:p>
                      <a:pPr algn="l">
                        <a:lnSpc>
                          <a:spcPct val="107000"/>
                        </a:lnSpc>
                        <a:spcAft>
                          <a:spcPts val="0"/>
                        </a:spcAft>
                      </a:pPr>
                      <a:r>
                        <a:rPr lang="en-IE" sz="900">
                          <a:effectLst/>
                        </a:rPr>
                        <a:t>Yes</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Yes</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Yes</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Yes</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Yes</a:t>
                      </a:r>
                      <a:endParaRPr lang="en-IE" sz="900">
                        <a:effectLst/>
                        <a:latin typeface="Calibri"/>
                        <a:ea typeface="Calibri"/>
                        <a:cs typeface="Times New Roman"/>
                      </a:endParaRPr>
                    </a:p>
                  </a:txBody>
                  <a:tcPr marL="71847" marR="71847" marT="35913" marB="35913"/>
                </a:tc>
              </a:tr>
              <a:tr h="218557">
                <a:tc>
                  <a:txBody>
                    <a:bodyPr/>
                    <a:lstStyle/>
                    <a:p>
                      <a:pPr algn="l">
                        <a:lnSpc>
                          <a:spcPct val="107000"/>
                        </a:lnSpc>
                        <a:spcAft>
                          <a:spcPts val="0"/>
                        </a:spcAft>
                      </a:pPr>
                      <a:r>
                        <a:rPr lang="en-IE" sz="900">
                          <a:effectLst/>
                        </a:rPr>
                        <a:t>Members’ Updates</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Yes</a:t>
                      </a:r>
                      <a:endParaRPr lang="en-IE" sz="900">
                        <a:effectLst/>
                        <a:latin typeface="Calibri"/>
                        <a:ea typeface="Calibri"/>
                        <a:cs typeface="Times New Roman"/>
                      </a:endParaRPr>
                    </a:p>
                  </a:txBody>
                  <a:tcPr marL="0" marR="0" marT="0" marB="0"/>
                </a:tc>
                <a:tc>
                  <a:txBody>
                    <a:bodyPr/>
                    <a:lstStyle/>
                    <a:p>
                      <a:pPr algn="l">
                        <a:lnSpc>
                          <a:spcPct val="107000"/>
                        </a:lnSpc>
                        <a:spcAft>
                          <a:spcPts val="0"/>
                        </a:spcAft>
                      </a:pPr>
                      <a:r>
                        <a:rPr lang="en-IE" sz="900">
                          <a:effectLst/>
                        </a:rPr>
                        <a:t>Yes</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Yes</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Yes</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Yes</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Yes</a:t>
                      </a:r>
                      <a:endParaRPr lang="en-IE" sz="900">
                        <a:effectLst/>
                        <a:latin typeface="Calibri"/>
                        <a:ea typeface="Calibri"/>
                        <a:cs typeface="Times New Roman"/>
                      </a:endParaRPr>
                    </a:p>
                  </a:txBody>
                  <a:tcPr marL="71847" marR="71847" marT="35913" marB="35913"/>
                </a:tc>
              </a:tr>
              <a:tr h="365288">
                <a:tc>
                  <a:txBody>
                    <a:bodyPr/>
                    <a:lstStyle/>
                    <a:p>
                      <a:pPr algn="l">
                        <a:lnSpc>
                          <a:spcPct val="107000"/>
                        </a:lnSpc>
                        <a:spcAft>
                          <a:spcPts val="0"/>
                        </a:spcAft>
                      </a:pPr>
                      <a:r>
                        <a:rPr lang="en-IE" sz="900">
                          <a:effectLst/>
                        </a:rPr>
                        <a:t>I</a:t>
                      </a:r>
                      <a:r>
                        <a:rPr lang="ga-IE" sz="900">
                          <a:effectLst/>
                        </a:rPr>
                        <a:t>nvitations to Members’ Evenings</a:t>
                      </a:r>
                      <a:r>
                        <a:rPr lang="en-IE" sz="900">
                          <a:effectLst/>
                        </a:rPr>
                        <a:t>.</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 - </a:t>
                      </a:r>
                      <a:endParaRPr lang="en-IE" sz="900">
                        <a:effectLst/>
                        <a:latin typeface="Calibri"/>
                        <a:ea typeface="Calibri"/>
                        <a:cs typeface="Times New Roman"/>
                      </a:endParaRPr>
                    </a:p>
                  </a:txBody>
                  <a:tcPr marL="0" marR="0" marT="0" marB="0"/>
                </a:tc>
                <a:tc>
                  <a:txBody>
                    <a:bodyPr/>
                    <a:lstStyle/>
                    <a:p>
                      <a:pPr algn="l">
                        <a:lnSpc>
                          <a:spcPct val="107000"/>
                        </a:lnSpc>
                        <a:spcAft>
                          <a:spcPts val="0"/>
                        </a:spcAft>
                      </a:pPr>
                      <a:r>
                        <a:rPr lang="en-IE" sz="900">
                          <a:effectLst/>
                        </a:rPr>
                        <a:t>-</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Yes</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Yes</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Yes</a:t>
                      </a:r>
                      <a:endParaRPr lang="en-IE" sz="900">
                        <a:effectLst/>
                        <a:latin typeface="Calibri"/>
                        <a:ea typeface="Calibri"/>
                        <a:cs typeface="Times New Roman"/>
                      </a:endParaRPr>
                    </a:p>
                  </a:txBody>
                  <a:tcPr marL="71847" marR="71847" marT="35913" marB="35913"/>
                </a:tc>
              </a:tr>
              <a:tr h="218557">
                <a:tc>
                  <a:txBody>
                    <a:bodyPr/>
                    <a:lstStyle/>
                    <a:p>
                      <a:pPr algn="l">
                        <a:lnSpc>
                          <a:spcPct val="107000"/>
                        </a:lnSpc>
                        <a:spcAft>
                          <a:spcPts val="0"/>
                        </a:spcAft>
                      </a:pPr>
                      <a:r>
                        <a:rPr lang="en-IE" sz="900">
                          <a:effectLst/>
                        </a:rPr>
                        <a:t>Priority booking</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Yes</a:t>
                      </a:r>
                      <a:endParaRPr lang="en-IE" sz="900">
                        <a:effectLst/>
                        <a:latin typeface="Calibri"/>
                        <a:ea typeface="Calibri"/>
                        <a:cs typeface="Times New Roman"/>
                      </a:endParaRPr>
                    </a:p>
                  </a:txBody>
                  <a:tcPr marL="0" marR="0" marT="0" marB="0"/>
                </a:tc>
                <a:tc>
                  <a:txBody>
                    <a:bodyPr/>
                    <a:lstStyle/>
                    <a:p>
                      <a:pPr algn="l">
                        <a:lnSpc>
                          <a:spcPct val="107000"/>
                        </a:lnSpc>
                        <a:spcAft>
                          <a:spcPts val="0"/>
                        </a:spcAft>
                      </a:pPr>
                      <a:r>
                        <a:rPr lang="en-IE" sz="900">
                          <a:effectLst/>
                        </a:rPr>
                        <a:t>-</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Yes</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Yes</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Yes</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Yes</a:t>
                      </a:r>
                      <a:endParaRPr lang="en-IE" sz="900">
                        <a:effectLst/>
                        <a:latin typeface="Calibri"/>
                        <a:ea typeface="Calibri"/>
                        <a:cs typeface="Times New Roman"/>
                      </a:endParaRPr>
                    </a:p>
                  </a:txBody>
                  <a:tcPr marL="71847" marR="71847" marT="35913" marB="35913"/>
                </a:tc>
              </a:tr>
              <a:tr h="218557">
                <a:tc>
                  <a:txBody>
                    <a:bodyPr/>
                    <a:lstStyle/>
                    <a:p>
                      <a:pPr algn="l">
                        <a:lnSpc>
                          <a:spcPct val="107000"/>
                        </a:lnSpc>
                        <a:spcAft>
                          <a:spcPts val="0"/>
                        </a:spcAft>
                      </a:pPr>
                      <a:r>
                        <a:rPr lang="en-IE" sz="900">
                          <a:effectLst/>
                        </a:rPr>
                        <a:t>Up to 15%</a:t>
                      </a:r>
                      <a:r>
                        <a:rPr lang="ga-IE" sz="900">
                          <a:effectLst/>
                        </a:rPr>
                        <a:t> off tickets</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 - </a:t>
                      </a:r>
                      <a:endParaRPr lang="en-IE" sz="900">
                        <a:effectLst/>
                        <a:latin typeface="Calibri"/>
                        <a:ea typeface="Calibri"/>
                        <a:cs typeface="Times New Roman"/>
                      </a:endParaRPr>
                    </a:p>
                  </a:txBody>
                  <a:tcPr marL="0" marR="0" marT="0" marB="0"/>
                </a:tc>
                <a:tc>
                  <a:txBody>
                    <a:bodyPr/>
                    <a:lstStyle/>
                    <a:p>
                      <a:pPr algn="l">
                        <a:lnSpc>
                          <a:spcPct val="107000"/>
                        </a:lnSpc>
                        <a:spcAft>
                          <a:spcPts val="0"/>
                        </a:spcAft>
                      </a:pPr>
                      <a:r>
                        <a:rPr lang="en-IE" sz="900">
                          <a:effectLst/>
                        </a:rPr>
                        <a:t>-</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Yes</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Yes</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Yes</a:t>
                      </a:r>
                      <a:endParaRPr lang="en-IE" sz="900">
                        <a:effectLst/>
                        <a:latin typeface="Calibri"/>
                        <a:ea typeface="Calibri"/>
                        <a:cs typeface="Times New Roman"/>
                      </a:endParaRPr>
                    </a:p>
                  </a:txBody>
                  <a:tcPr marL="71847" marR="71847" marT="35913" marB="35913"/>
                </a:tc>
              </a:tr>
              <a:tr h="353645">
                <a:tc>
                  <a:txBody>
                    <a:bodyPr/>
                    <a:lstStyle/>
                    <a:p>
                      <a:pPr algn="l">
                        <a:lnSpc>
                          <a:spcPct val="107000"/>
                        </a:lnSpc>
                        <a:spcAft>
                          <a:spcPts val="0"/>
                        </a:spcAft>
                      </a:pPr>
                      <a:r>
                        <a:rPr lang="en-IE" sz="900">
                          <a:effectLst/>
                        </a:rPr>
                        <a:t>Special senior discounts</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Yes</a:t>
                      </a:r>
                      <a:endParaRPr lang="en-IE" sz="900">
                        <a:effectLst/>
                        <a:latin typeface="Calibri"/>
                        <a:ea typeface="Calibri"/>
                        <a:cs typeface="Times New Roman"/>
                      </a:endParaRPr>
                    </a:p>
                  </a:txBody>
                  <a:tcPr marL="0" marR="0" marT="0" marB="0"/>
                </a:tc>
                <a:tc>
                  <a:txBody>
                    <a:bodyPr/>
                    <a:lstStyle/>
                    <a:p>
                      <a:pPr algn="l">
                        <a:lnSpc>
                          <a:spcPct val="107000"/>
                        </a:lnSpc>
                        <a:spcAft>
                          <a:spcPts val="0"/>
                        </a:spcAft>
                      </a:pPr>
                      <a:r>
                        <a:rPr lang="en-IE" sz="900">
                          <a:effectLst/>
                        </a:rPr>
                        <a:t>-</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a:t>
                      </a:r>
                      <a:endParaRPr lang="en-IE" sz="900">
                        <a:effectLst/>
                        <a:latin typeface="Calibri"/>
                        <a:ea typeface="Calibri"/>
                        <a:cs typeface="Times New Roman"/>
                      </a:endParaRPr>
                    </a:p>
                  </a:txBody>
                  <a:tcPr marL="71847" marR="71847" marT="35913" marB="35913"/>
                </a:tc>
              </a:tr>
              <a:tr h="365288">
                <a:tc>
                  <a:txBody>
                    <a:bodyPr/>
                    <a:lstStyle/>
                    <a:p>
                      <a:pPr algn="l">
                        <a:lnSpc>
                          <a:spcPct val="107000"/>
                        </a:lnSpc>
                        <a:spcAft>
                          <a:spcPts val="0"/>
                        </a:spcAft>
                      </a:pPr>
                      <a:r>
                        <a:rPr lang="en-IE" sz="900">
                          <a:effectLst/>
                        </a:rPr>
                        <a:t>Seniors tea &amp; coffee events</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Yes</a:t>
                      </a:r>
                      <a:endParaRPr lang="en-IE" sz="900">
                        <a:effectLst/>
                        <a:latin typeface="Calibri"/>
                        <a:ea typeface="Calibri"/>
                        <a:cs typeface="Times New Roman"/>
                      </a:endParaRPr>
                    </a:p>
                  </a:txBody>
                  <a:tcPr marL="0" marR="0" marT="0" marB="0"/>
                </a:tc>
                <a:tc>
                  <a:txBody>
                    <a:bodyPr/>
                    <a:lstStyle/>
                    <a:p>
                      <a:pPr algn="l">
                        <a:lnSpc>
                          <a:spcPct val="107000"/>
                        </a:lnSpc>
                        <a:spcAft>
                          <a:spcPts val="0"/>
                        </a:spcAft>
                      </a:pPr>
                      <a:r>
                        <a:rPr lang="en-IE" sz="900">
                          <a:effectLst/>
                        </a:rPr>
                        <a:t>-</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a:t>
                      </a:r>
                      <a:endParaRPr lang="en-IE" sz="900">
                        <a:effectLst/>
                        <a:latin typeface="Calibri"/>
                        <a:ea typeface="Calibri"/>
                        <a:cs typeface="Times New Roman"/>
                      </a:endParaRPr>
                    </a:p>
                  </a:txBody>
                  <a:tcPr marL="71847" marR="71847" marT="35913" marB="35913"/>
                </a:tc>
              </a:tr>
              <a:tr h="365288">
                <a:tc>
                  <a:txBody>
                    <a:bodyPr/>
                    <a:lstStyle/>
                    <a:p>
                      <a:pPr algn="l">
                        <a:lnSpc>
                          <a:spcPct val="107000"/>
                        </a:lnSpc>
                        <a:spcAft>
                          <a:spcPts val="0"/>
                        </a:spcAft>
                      </a:pPr>
                      <a:r>
                        <a:rPr lang="en-IE" sz="900">
                          <a:effectLst/>
                        </a:rPr>
                        <a:t>Name  featured in selected programmes</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 -</a:t>
                      </a:r>
                      <a:endParaRPr lang="en-IE" sz="900">
                        <a:effectLst/>
                        <a:latin typeface="Calibri"/>
                        <a:ea typeface="Calibri"/>
                        <a:cs typeface="Times New Roman"/>
                      </a:endParaRPr>
                    </a:p>
                  </a:txBody>
                  <a:tcPr marL="0" marR="0" marT="0" marB="0"/>
                </a:tc>
                <a:tc>
                  <a:txBody>
                    <a:bodyPr/>
                    <a:lstStyle/>
                    <a:p>
                      <a:pPr algn="l">
                        <a:lnSpc>
                          <a:spcPct val="107000"/>
                        </a:lnSpc>
                        <a:spcAft>
                          <a:spcPts val="0"/>
                        </a:spcAft>
                      </a:pPr>
                      <a:r>
                        <a:rPr lang="en-IE" sz="900">
                          <a:effectLst/>
                        </a:rPr>
                        <a:t>-</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Yes</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Yes</a:t>
                      </a:r>
                      <a:endParaRPr lang="en-IE" sz="900">
                        <a:effectLst/>
                        <a:latin typeface="Calibri"/>
                        <a:ea typeface="Calibri"/>
                        <a:cs typeface="Times New Roman"/>
                      </a:endParaRPr>
                    </a:p>
                  </a:txBody>
                  <a:tcPr marL="71847" marR="71847" marT="35913" marB="35913"/>
                </a:tc>
              </a:tr>
              <a:tr h="365288">
                <a:tc>
                  <a:txBody>
                    <a:bodyPr/>
                    <a:lstStyle/>
                    <a:p>
                      <a:pPr algn="l">
                        <a:lnSpc>
                          <a:spcPct val="107000"/>
                        </a:lnSpc>
                        <a:spcAft>
                          <a:spcPts val="0"/>
                        </a:spcAft>
                      </a:pPr>
                      <a:r>
                        <a:rPr lang="en-IE" sz="900">
                          <a:effectLst/>
                        </a:rPr>
                        <a:t>2 Complimentary tickets</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 - </a:t>
                      </a:r>
                      <a:endParaRPr lang="en-IE" sz="900">
                        <a:effectLst/>
                        <a:latin typeface="Calibri"/>
                        <a:ea typeface="Calibri"/>
                        <a:cs typeface="Times New Roman"/>
                      </a:endParaRPr>
                    </a:p>
                  </a:txBody>
                  <a:tcPr marL="0" marR="0" marT="0" marB="0"/>
                </a:tc>
                <a:tc>
                  <a:txBody>
                    <a:bodyPr/>
                    <a:lstStyle/>
                    <a:p>
                      <a:pPr algn="l">
                        <a:lnSpc>
                          <a:spcPct val="107000"/>
                        </a:lnSpc>
                        <a:spcAft>
                          <a:spcPts val="0"/>
                        </a:spcAft>
                      </a:pPr>
                      <a:r>
                        <a:rPr lang="en-IE" sz="900">
                          <a:effectLst/>
                        </a:rPr>
                        <a:t>-</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Yes</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Yes</a:t>
                      </a:r>
                      <a:endParaRPr lang="en-IE" sz="900">
                        <a:effectLst/>
                        <a:latin typeface="Calibri"/>
                        <a:ea typeface="Calibri"/>
                        <a:cs typeface="Times New Roman"/>
                      </a:endParaRPr>
                    </a:p>
                  </a:txBody>
                  <a:tcPr marL="71847" marR="71847" marT="35913" marB="35913"/>
                </a:tc>
              </a:tr>
              <a:tr h="365288">
                <a:tc>
                  <a:txBody>
                    <a:bodyPr/>
                    <a:lstStyle/>
                    <a:p>
                      <a:pPr algn="l">
                        <a:lnSpc>
                          <a:spcPct val="107000"/>
                        </a:lnSpc>
                        <a:spcAft>
                          <a:spcPts val="0"/>
                        </a:spcAft>
                      </a:pPr>
                      <a:r>
                        <a:rPr lang="en-IE" sz="900">
                          <a:effectLst/>
                        </a:rPr>
                        <a:t>An evening with the Director</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 -</a:t>
                      </a:r>
                      <a:endParaRPr lang="en-IE" sz="900">
                        <a:effectLst/>
                        <a:latin typeface="Calibri"/>
                        <a:ea typeface="Calibri"/>
                        <a:cs typeface="Times New Roman"/>
                      </a:endParaRPr>
                    </a:p>
                  </a:txBody>
                  <a:tcPr marL="0" marR="0" marT="0" marB="0"/>
                </a:tc>
                <a:tc>
                  <a:txBody>
                    <a:bodyPr/>
                    <a:lstStyle/>
                    <a:p>
                      <a:pPr algn="l">
                        <a:lnSpc>
                          <a:spcPct val="107000"/>
                        </a:lnSpc>
                        <a:spcAft>
                          <a:spcPts val="0"/>
                        </a:spcAft>
                      </a:pPr>
                      <a:r>
                        <a:rPr lang="en-IE" sz="900">
                          <a:effectLst/>
                        </a:rPr>
                        <a:t>-</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Yes</a:t>
                      </a:r>
                      <a:endParaRPr lang="en-IE" sz="900">
                        <a:effectLst/>
                        <a:latin typeface="Calibri"/>
                        <a:ea typeface="Calibri"/>
                        <a:cs typeface="Times New Roman"/>
                      </a:endParaRPr>
                    </a:p>
                  </a:txBody>
                  <a:tcPr marL="71847" marR="71847" marT="35913" marB="35913"/>
                </a:tc>
                <a:tc>
                  <a:txBody>
                    <a:bodyPr/>
                    <a:lstStyle/>
                    <a:p>
                      <a:pPr algn="l">
                        <a:lnSpc>
                          <a:spcPct val="107000"/>
                        </a:lnSpc>
                        <a:spcAft>
                          <a:spcPts val="0"/>
                        </a:spcAft>
                      </a:pPr>
                      <a:r>
                        <a:rPr lang="en-IE" sz="900">
                          <a:effectLst/>
                        </a:rPr>
                        <a:t>Yes</a:t>
                      </a:r>
                      <a:endParaRPr lang="en-IE" sz="900">
                        <a:effectLst/>
                        <a:latin typeface="Calibri"/>
                        <a:ea typeface="Calibri"/>
                        <a:cs typeface="Times New Roman"/>
                      </a:endParaRPr>
                    </a:p>
                  </a:txBody>
                  <a:tcPr marL="71847" marR="71847" marT="35913" marB="35913"/>
                </a:tc>
              </a:tr>
              <a:tr h="365288">
                <a:tc>
                  <a:txBody>
                    <a:bodyPr/>
                    <a:lstStyle/>
                    <a:p>
                      <a:pPr algn="l">
                        <a:lnSpc>
                          <a:spcPct val="107000"/>
                        </a:lnSpc>
                        <a:spcAft>
                          <a:spcPts val="0"/>
                        </a:spcAft>
                      </a:pPr>
                      <a:r>
                        <a:rPr lang="en-IE" sz="900">
                          <a:effectLst/>
                        </a:rPr>
                        <a:t>Access to selected dress rehearsals</a:t>
                      </a:r>
                      <a:endParaRPr lang="en-IE" sz="900">
                        <a:effectLst/>
                        <a:latin typeface="Calibri"/>
                        <a:ea typeface="Calibri"/>
                        <a:cs typeface="Times New Roman"/>
                      </a:endParaRPr>
                    </a:p>
                  </a:txBody>
                  <a:tcPr marL="71847" marR="71847" marT="35913" marB="35913"/>
                </a:tc>
                <a:tc>
                  <a:txBody>
                    <a:bodyPr/>
                    <a:lstStyle/>
                    <a:p>
                      <a:pPr marL="342900" lvl="0" indent="-342900" algn="l">
                        <a:lnSpc>
                          <a:spcPct val="107000"/>
                        </a:lnSpc>
                        <a:spcAft>
                          <a:spcPts val="0"/>
                        </a:spcAft>
                        <a:buFont typeface="Calibri"/>
                        <a:buChar char="-"/>
                      </a:pPr>
                      <a:r>
                        <a:rPr lang="en-IE" sz="900">
                          <a:effectLst/>
                        </a:rPr>
                        <a:t> </a:t>
                      </a:r>
                      <a:endParaRPr lang="en-IE" sz="900">
                        <a:effectLst/>
                        <a:latin typeface="Calibri"/>
                        <a:ea typeface="Calibri"/>
                        <a:cs typeface="Times New Roman"/>
                      </a:endParaRPr>
                    </a:p>
                  </a:txBody>
                  <a:tcPr marL="0" marR="0" marT="0" marB="0"/>
                </a:tc>
                <a:tc>
                  <a:txBody>
                    <a:bodyPr/>
                    <a:lstStyle/>
                    <a:p>
                      <a:pPr algn="l">
                        <a:lnSpc>
                          <a:spcPct val="107000"/>
                        </a:lnSpc>
                      </a:pPr>
                      <a:endParaRPr lang="en-IE" sz="900">
                        <a:effectLst/>
                        <a:latin typeface="Calibri"/>
                      </a:endParaRPr>
                    </a:p>
                  </a:txBody>
                  <a:tcPr marL="71847" marR="71847" marT="35913" marB="35913"/>
                </a:tc>
                <a:tc>
                  <a:txBody>
                    <a:bodyPr/>
                    <a:lstStyle/>
                    <a:p>
                      <a:pPr algn="l">
                        <a:lnSpc>
                          <a:spcPct val="107000"/>
                        </a:lnSpc>
                      </a:pPr>
                      <a:endParaRPr lang="en-IE" sz="900">
                        <a:effectLst/>
                        <a:latin typeface="Calibri"/>
                      </a:endParaRPr>
                    </a:p>
                  </a:txBody>
                  <a:tcPr marL="71847" marR="71847" marT="35913" marB="35913"/>
                </a:tc>
                <a:tc>
                  <a:txBody>
                    <a:bodyPr/>
                    <a:lstStyle/>
                    <a:p>
                      <a:pPr algn="l">
                        <a:lnSpc>
                          <a:spcPct val="107000"/>
                        </a:lnSpc>
                      </a:pPr>
                      <a:endParaRPr lang="en-IE" sz="900">
                        <a:effectLst/>
                        <a:latin typeface="Calibri"/>
                      </a:endParaRPr>
                    </a:p>
                  </a:txBody>
                  <a:tcPr marL="71847" marR="71847" marT="35913" marB="35913"/>
                </a:tc>
                <a:tc>
                  <a:txBody>
                    <a:bodyPr/>
                    <a:lstStyle/>
                    <a:p>
                      <a:pPr algn="l">
                        <a:lnSpc>
                          <a:spcPct val="107000"/>
                        </a:lnSpc>
                      </a:pPr>
                      <a:endParaRPr lang="en-IE" sz="900">
                        <a:effectLst/>
                        <a:latin typeface="Calibri"/>
                      </a:endParaRPr>
                    </a:p>
                  </a:txBody>
                  <a:tcPr marL="71847" marR="71847" marT="35913" marB="35913"/>
                </a:tc>
                <a:tc>
                  <a:txBody>
                    <a:bodyPr/>
                    <a:lstStyle/>
                    <a:p>
                      <a:pPr algn="l">
                        <a:lnSpc>
                          <a:spcPct val="107000"/>
                        </a:lnSpc>
                        <a:spcAft>
                          <a:spcPts val="0"/>
                        </a:spcAft>
                      </a:pPr>
                      <a:r>
                        <a:rPr lang="en-IE" sz="900" dirty="0">
                          <a:effectLst/>
                        </a:rPr>
                        <a:t>Yes</a:t>
                      </a:r>
                      <a:endParaRPr lang="en-IE" sz="900" dirty="0">
                        <a:effectLst/>
                        <a:latin typeface="Calibri"/>
                        <a:ea typeface="Calibri"/>
                        <a:cs typeface="Times New Roman"/>
                      </a:endParaRPr>
                    </a:p>
                  </a:txBody>
                  <a:tcPr marL="71847" marR="71847" marT="35913" marB="35913"/>
                </a:tc>
              </a:tr>
            </a:tbl>
          </a:graphicData>
        </a:graphic>
      </p:graphicFrame>
      <p:sp>
        <p:nvSpPr>
          <p:cNvPr id="4" name="Footer Placeholder 3"/>
          <p:cNvSpPr>
            <a:spLocks noGrp="1"/>
          </p:cNvSpPr>
          <p:nvPr>
            <p:ph type="ftr" sz="quarter" idx="10"/>
          </p:nvPr>
        </p:nvSpPr>
        <p:spPr/>
        <p:txBody>
          <a:bodyPr/>
          <a:lstStyle/>
          <a:p>
            <a:pPr>
              <a:defRPr/>
            </a:pPr>
            <a:r>
              <a:rPr lang="en-US" smtClean="0">
                <a:solidFill>
                  <a:srgbClr val="474747"/>
                </a:solidFill>
              </a:rPr>
              <a:t>Abbey Theatre / Amharclann na Mainistreach</a:t>
            </a:r>
            <a:endParaRPr lang="en-US" sz="1400">
              <a:solidFill>
                <a:srgbClr val="474747"/>
              </a:solidFill>
              <a:latin typeface="Times New Roman" pitchFamily="1" charset="0"/>
            </a:endParaRPr>
          </a:p>
        </p:txBody>
      </p:sp>
      <p:sp>
        <p:nvSpPr>
          <p:cNvPr id="5" name="Slide Number Placeholder 4"/>
          <p:cNvSpPr>
            <a:spLocks noGrp="1"/>
          </p:cNvSpPr>
          <p:nvPr>
            <p:ph type="sldNum" sz="quarter" idx="11"/>
          </p:nvPr>
        </p:nvSpPr>
        <p:spPr/>
        <p:txBody>
          <a:bodyPr/>
          <a:lstStyle>
            <a:lvl1pPr eaLnBrk="0" hangingPunct="0">
              <a:defRPr kumimoji="1" sz="2400">
                <a:solidFill>
                  <a:schemeClr val="tx1"/>
                </a:solidFill>
                <a:latin typeface="Times New Roman" panose="02020603050405020304" pitchFamily="18" charset="0"/>
                <a:ea typeface="MS Pゴシック" pitchFamily="-92" charset="-128"/>
              </a:defRPr>
            </a:lvl1pPr>
            <a:lvl2pPr marL="742950" indent="-285750" eaLnBrk="0" hangingPunct="0">
              <a:defRPr kumimoji="1" sz="2400">
                <a:solidFill>
                  <a:schemeClr val="tx1"/>
                </a:solidFill>
                <a:latin typeface="Times New Roman" panose="02020603050405020304" pitchFamily="18" charset="0"/>
                <a:ea typeface="MS Pゴシック" pitchFamily="-92" charset="-128"/>
              </a:defRPr>
            </a:lvl2pPr>
            <a:lvl3pPr marL="1143000" indent="-228600" eaLnBrk="0" hangingPunct="0">
              <a:defRPr kumimoji="1" sz="2400">
                <a:solidFill>
                  <a:schemeClr val="tx1"/>
                </a:solidFill>
                <a:latin typeface="Times New Roman" panose="02020603050405020304" pitchFamily="18" charset="0"/>
                <a:ea typeface="MS Pゴシック" pitchFamily="-92" charset="-128"/>
              </a:defRPr>
            </a:lvl3pPr>
            <a:lvl4pPr marL="1600200" indent="-228600" eaLnBrk="0" hangingPunct="0">
              <a:defRPr kumimoji="1" sz="2400">
                <a:solidFill>
                  <a:schemeClr val="tx1"/>
                </a:solidFill>
                <a:latin typeface="Times New Roman" panose="02020603050405020304" pitchFamily="18" charset="0"/>
                <a:ea typeface="MS Pゴシック" pitchFamily="-92" charset="-128"/>
              </a:defRPr>
            </a:lvl4pPr>
            <a:lvl5pPr marL="2057400" indent="-228600" eaLnBrk="0" hangingPunct="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fld id="{86044140-0F95-4F12-B710-6C125DE7D9C7}" type="slidenum">
              <a:rPr kumimoji="0" lang="en-US" altLang="en-US" sz="1000">
                <a:solidFill>
                  <a:srgbClr val="474747"/>
                </a:solidFill>
                <a:latin typeface="Courier" pitchFamily="1" charset="0"/>
              </a:rPr>
              <a:pPr/>
              <a:t>10</a:t>
            </a:fld>
            <a:endParaRPr kumimoji="0" lang="en-US" altLang="en-US" sz="1000">
              <a:solidFill>
                <a:srgbClr val="474747"/>
              </a:solidFill>
              <a:latin typeface="Courier" pitchFamily="1"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hangingPunct="1">
              <a:defRPr/>
            </a:pPr>
            <a:r>
              <a:rPr lang="en-IE" dirty="0" smtClean="0"/>
              <a:t>Sample priority booking message</a:t>
            </a:r>
          </a:p>
        </p:txBody>
      </p:sp>
      <p:sp>
        <p:nvSpPr>
          <p:cNvPr id="4" name="Footer Placeholder 3"/>
          <p:cNvSpPr>
            <a:spLocks noGrp="1"/>
          </p:cNvSpPr>
          <p:nvPr>
            <p:ph type="ftr" sz="quarter" idx="10"/>
          </p:nvPr>
        </p:nvSpPr>
        <p:spPr/>
        <p:txBody>
          <a:bodyPr/>
          <a:lstStyle/>
          <a:p>
            <a:pPr>
              <a:defRPr/>
            </a:pPr>
            <a:r>
              <a:rPr lang="en-US">
                <a:solidFill>
                  <a:srgbClr val="474747"/>
                </a:solidFill>
              </a:rPr>
              <a:t>Abbey Theatre / Amharclann na Mainistreach</a:t>
            </a:r>
            <a:endParaRPr lang="en-US" sz="1400">
              <a:solidFill>
                <a:srgbClr val="474747"/>
              </a:solidFill>
              <a:latin typeface="Times New Roman" pitchFamily="1" charset="0"/>
            </a:endParaRPr>
          </a:p>
        </p:txBody>
      </p:sp>
      <p:sp>
        <p:nvSpPr>
          <p:cNvPr id="5" name="Slide Number Placeholder 4"/>
          <p:cNvSpPr>
            <a:spLocks noGrp="1"/>
          </p:cNvSpPr>
          <p:nvPr>
            <p:ph type="sldNum" sz="quarter" idx="11"/>
          </p:nvPr>
        </p:nvSpPr>
        <p:spPr/>
        <p:txBody>
          <a:bodyPr/>
          <a:lstStyle>
            <a:lvl1pPr eaLnBrk="0" hangingPunct="0">
              <a:defRPr kumimoji="1" sz="2400">
                <a:solidFill>
                  <a:schemeClr val="tx1"/>
                </a:solidFill>
                <a:latin typeface="Times New Roman" panose="02020603050405020304" pitchFamily="18" charset="0"/>
                <a:ea typeface="MS Pゴシック" pitchFamily="-92" charset="-128"/>
              </a:defRPr>
            </a:lvl1pPr>
            <a:lvl2pPr marL="742950" indent="-285750" eaLnBrk="0" hangingPunct="0">
              <a:defRPr kumimoji="1" sz="2400">
                <a:solidFill>
                  <a:schemeClr val="tx1"/>
                </a:solidFill>
                <a:latin typeface="Times New Roman" panose="02020603050405020304" pitchFamily="18" charset="0"/>
                <a:ea typeface="MS Pゴシック" pitchFamily="-92" charset="-128"/>
              </a:defRPr>
            </a:lvl2pPr>
            <a:lvl3pPr marL="1143000" indent="-228600" eaLnBrk="0" hangingPunct="0">
              <a:defRPr kumimoji="1" sz="2400">
                <a:solidFill>
                  <a:schemeClr val="tx1"/>
                </a:solidFill>
                <a:latin typeface="Times New Roman" panose="02020603050405020304" pitchFamily="18" charset="0"/>
                <a:ea typeface="MS Pゴシック" pitchFamily="-92" charset="-128"/>
              </a:defRPr>
            </a:lvl3pPr>
            <a:lvl4pPr marL="1600200" indent="-228600" eaLnBrk="0" hangingPunct="0">
              <a:defRPr kumimoji="1" sz="2400">
                <a:solidFill>
                  <a:schemeClr val="tx1"/>
                </a:solidFill>
                <a:latin typeface="Times New Roman" panose="02020603050405020304" pitchFamily="18" charset="0"/>
                <a:ea typeface="MS Pゴシック" pitchFamily="-92" charset="-128"/>
              </a:defRPr>
            </a:lvl4pPr>
            <a:lvl5pPr marL="2057400" indent="-228600" eaLnBrk="0" hangingPunct="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fld id="{64E8F533-21D0-43E2-88BF-34AE6148BAC5}" type="slidenum">
              <a:rPr kumimoji="0" lang="en-US" altLang="en-US" sz="1000">
                <a:solidFill>
                  <a:srgbClr val="474747"/>
                </a:solidFill>
                <a:latin typeface="Courier" pitchFamily="1" charset="0"/>
              </a:rPr>
              <a:pPr/>
              <a:t>11</a:t>
            </a:fld>
            <a:endParaRPr kumimoji="0" lang="en-US" altLang="en-US" sz="1000">
              <a:solidFill>
                <a:srgbClr val="474747"/>
              </a:solidFill>
              <a:latin typeface="Courier" pitchFamily="1" charset="0"/>
            </a:endParaRPr>
          </a:p>
        </p:txBody>
      </p:sp>
      <p:sp>
        <p:nvSpPr>
          <p:cNvPr id="9" name="Content Placeholder 8"/>
          <p:cNvSpPr>
            <a:spLocks noGrp="1"/>
          </p:cNvSpPr>
          <p:nvPr>
            <p:ph idx="1"/>
          </p:nvPr>
        </p:nvSpPr>
        <p:spPr>
          <a:xfrm>
            <a:off x="685800" y="3429000"/>
            <a:ext cx="7772400" cy="2952750"/>
          </a:xfrm>
        </p:spPr>
        <p:txBody>
          <a:bodyPr/>
          <a:lstStyle/>
          <a:p>
            <a:pPr marL="0" indent="0">
              <a:buFont typeface="Times" pitchFamily="1" charset="0"/>
              <a:buNone/>
              <a:defRPr/>
            </a:pPr>
            <a:endParaRPr lang="en-IE" sz="1200" dirty="0" smtClean="0">
              <a:latin typeface="Calibri" panose="020F0502020204030204" pitchFamily="34" charset="0"/>
            </a:endParaRPr>
          </a:p>
          <a:p>
            <a:pPr marL="0" indent="0">
              <a:buFont typeface="Times" pitchFamily="1" charset="0"/>
              <a:buNone/>
              <a:defRPr/>
            </a:pPr>
            <a:r>
              <a:rPr lang="en-IE" sz="1200" dirty="0" smtClean="0">
                <a:latin typeface="Calibri" panose="020F0502020204030204" pitchFamily="34" charset="0"/>
              </a:rPr>
              <a:t>Dear Elaine,</a:t>
            </a:r>
            <a:br>
              <a:rPr lang="en-IE" sz="1200" dirty="0" smtClean="0">
                <a:latin typeface="Calibri" panose="020F0502020204030204" pitchFamily="34" charset="0"/>
              </a:rPr>
            </a:br>
            <a:endParaRPr lang="en-IE" sz="1200" dirty="0" smtClean="0">
              <a:latin typeface="Calibri" panose="020F0502020204030204" pitchFamily="34" charset="0"/>
            </a:endParaRPr>
          </a:p>
          <a:p>
            <a:pPr marL="0" indent="0">
              <a:buFont typeface="Times" pitchFamily="1" charset="0"/>
              <a:buNone/>
              <a:defRPr/>
            </a:pPr>
            <a:r>
              <a:rPr lang="en-IE" sz="1200" dirty="0" smtClean="0">
                <a:latin typeface="Calibri" panose="020F0502020204030204" pitchFamily="34" charset="0"/>
              </a:rPr>
              <a:t>I am delighted to announce to you our Autumn Winter programme for 2016. </a:t>
            </a:r>
            <a:br>
              <a:rPr lang="en-IE" sz="1200" dirty="0" smtClean="0">
                <a:latin typeface="Calibri" panose="020F0502020204030204" pitchFamily="34" charset="0"/>
              </a:rPr>
            </a:br>
            <a:r>
              <a:rPr lang="en-IE" sz="1200" dirty="0" smtClean="0">
                <a:latin typeface="Calibri" panose="020F0502020204030204" pitchFamily="34" charset="0"/>
              </a:rPr>
              <a:t/>
            </a:r>
            <a:br>
              <a:rPr lang="en-IE" sz="1200" dirty="0" smtClean="0">
                <a:latin typeface="Calibri" panose="020F0502020204030204" pitchFamily="34" charset="0"/>
              </a:rPr>
            </a:br>
            <a:r>
              <a:rPr lang="en-IE" sz="1200" dirty="0" smtClean="0">
                <a:latin typeface="Calibri" panose="020F0502020204030204" pitchFamily="34" charset="0"/>
              </a:rPr>
              <a:t>Fiach Mac </a:t>
            </a:r>
            <a:r>
              <a:rPr lang="en-IE" sz="1200" dirty="0" err="1" smtClean="0">
                <a:latin typeface="Calibri" panose="020F0502020204030204" pitchFamily="34" charset="0"/>
              </a:rPr>
              <a:t>Conghail's</a:t>
            </a:r>
            <a:r>
              <a:rPr lang="en-IE" sz="1200" dirty="0" smtClean="0">
                <a:latin typeface="Calibri" panose="020F0502020204030204" pitchFamily="34" charset="0"/>
              </a:rPr>
              <a:t> final season as director of the Abbey Theatre includes new plays by Carmel Winters, Frank McGuinness and Marina </a:t>
            </a:r>
            <a:r>
              <a:rPr lang="en-IE" sz="1200" dirty="0" err="1" smtClean="0">
                <a:latin typeface="Calibri" panose="020F0502020204030204" pitchFamily="34" charset="0"/>
              </a:rPr>
              <a:t>Carr</a:t>
            </a:r>
            <a:r>
              <a:rPr lang="en-IE" sz="1200" dirty="0" smtClean="0">
                <a:latin typeface="Calibri" panose="020F0502020204030204" pitchFamily="34" charset="0"/>
              </a:rPr>
              <a:t>. </a:t>
            </a:r>
          </a:p>
          <a:p>
            <a:pPr marL="0" indent="0">
              <a:buFont typeface="Times" pitchFamily="1" charset="0"/>
              <a:buNone/>
              <a:defRPr/>
            </a:pPr>
            <a:r>
              <a:rPr lang="en-IE" sz="1200" dirty="0" smtClean="0">
                <a:latin typeface="Calibri" panose="020F0502020204030204" pitchFamily="34" charset="0"/>
              </a:rPr>
              <a:t>Alongside these world premieres we present exciting performances from Penny Arcade, Aoife </a:t>
            </a:r>
            <a:r>
              <a:rPr lang="en-IE" sz="1200" dirty="0" err="1" smtClean="0">
                <a:latin typeface="Calibri" panose="020F0502020204030204" pitchFamily="34" charset="0"/>
              </a:rPr>
              <a:t>McAtamney</a:t>
            </a:r>
            <a:r>
              <a:rPr lang="en-IE" sz="1200" dirty="0" smtClean="0">
                <a:latin typeface="Calibri" panose="020F0502020204030204" pitchFamily="34" charset="0"/>
              </a:rPr>
              <a:t>, </a:t>
            </a:r>
            <a:r>
              <a:rPr lang="en-IE" sz="1200" dirty="0" err="1" smtClean="0">
                <a:latin typeface="Calibri" panose="020F0502020204030204" pitchFamily="34" charset="0"/>
              </a:rPr>
              <a:t>THEATREclub</a:t>
            </a:r>
            <a:r>
              <a:rPr lang="en-IE" sz="1200" dirty="0" smtClean="0">
                <a:latin typeface="Calibri" panose="020F0502020204030204" pitchFamily="34" charset="0"/>
              </a:rPr>
              <a:t> and An </a:t>
            </a:r>
            <a:r>
              <a:rPr lang="en-IE" sz="1200" dirty="0" err="1" smtClean="0">
                <a:latin typeface="Calibri" panose="020F0502020204030204" pitchFamily="34" charset="0"/>
              </a:rPr>
              <a:t>Taibhdhearc</a:t>
            </a:r>
            <a:r>
              <a:rPr lang="en-IE" sz="1200" dirty="0" smtClean="0">
                <a:latin typeface="Calibri" panose="020F0502020204030204" pitchFamily="34" charset="0"/>
              </a:rPr>
              <a:t>.</a:t>
            </a:r>
          </a:p>
          <a:p>
            <a:pPr marL="0" indent="0">
              <a:buFont typeface="Times" pitchFamily="1" charset="0"/>
              <a:buNone/>
              <a:defRPr/>
            </a:pPr>
            <a:r>
              <a:rPr lang="en-IE" sz="1200" b="1" dirty="0" smtClean="0">
                <a:latin typeface="Calibri" panose="020F0502020204030204" pitchFamily="34" charset="0"/>
              </a:rPr>
              <a:t>Members' priority booking is now open so be sure to get the best seats first!</a:t>
            </a:r>
            <a:endParaRPr lang="en-IE" sz="1200" dirty="0" smtClean="0">
              <a:latin typeface="Calibri" panose="020F0502020204030204" pitchFamily="34" charset="0"/>
            </a:endParaRPr>
          </a:p>
          <a:p>
            <a:pPr marL="0" indent="0">
              <a:buFont typeface="Times" pitchFamily="1" charset="0"/>
              <a:buNone/>
              <a:defRPr/>
            </a:pPr>
            <a:r>
              <a:rPr lang="en-IE" sz="1200" dirty="0" smtClean="0">
                <a:latin typeface="Calibri" panose="020F0502020204030204" pitchFamily="34" charset="0"/>
              </a:rPr>
              <a:t>I look forward to seeing you at the Abbey soon.</a:t>
            </a:r>
          </a:p>
          <a:p>
            <a:pPr marL="0" indent="0">
              <a:buFont typeface="Times" pitchFamily="1" charset="0"/>
              <a:buNone/>
              <a:defRPr/>
            </a:pPr>
            <a:r>
              <a:rPr lang="en-IE" sz="1200" dirty="0" smtClean="0">
                <a:latin typeface="Calibri" panose="020F0502020204030204" pitchFamily="34" charset="0"/>
              </a:rPr>
              <a:t>Warm regards,</a:t>
            </a:r>
            <a:endParaRPr lang="en-IE" sz="1200" dirty="0">
              <a:latin typeface="Calibri" panose="020F0502020204030204" pitchFamily="34" charset="0"/>
            </a:endParaRPr>
          </a:p>
        </p:txBody>
      </p:sp>
      <p:pic>
        <p:nvPicPr>
          <p:cNvPr id="11270" name="Picture 10"/>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125538"/>
            <a:ext cx="8424862" cy="237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hangingPunct="1">
              <a:defRPr/>
            </a:pPr>
            <a:r>
              <a:rPr lang="en-IE" dirty="0" smtClean="0"/>
              <a:t>Triggered renewal reminders</a:t>
            </a:r>
          </a:p>
        </p:txBody>
      </p:sp>
      <p:sp>
        <p:nvSpPr>
          <p:cNvPr id="3" name="Content Placeholder 2"/>
          <p:cNvSpPr>
            <a:spLocks noGrp="1"/>
          </p:cNvSpPr>
          <p:nvPr>
            <p:ph idx="1"/>
          </p:nvPr>
        </p:nvSpPr>
        <p:spPr>
          <a:xfrm>
            <a:off x="684213" y="1196975"/>
            <a:ext cx="7772400" cy="4940300"/>
          </a:xfrm>
        </p:spPr>
        <p:txBody>
          <a:bodyPr/>
          <a:lstStyle/>
          <a:p>
            <a:pPr marL="0" indent="0">
              <a:buFont typeface="Times" pitchFamily="1" charset="0"/>
              <a:buNone/>
              <a:defRPr/>
            </a:pPr>
            <a:r>
              <a:rPr lang="en-IE" sz="1600" dirty="0" smtClean="0"/>
              <a:t>Gives us time to engage with our audience by automating a repeat task</a:t>
            </a:r>
          </a:p>
          <a:p>
            <a:pPr marL="0" indent="0">
              <a:buFont typeface="Times" pitchFamily="1" charset="0"/>
              <a:buNone/>
              <a:defRPr/>
            </a:pPr>
            <a:endParaRPr lang="en-IE" sz="1600" dirty="0"/>
          </a:p>
          <a:p>
            <a:pPr marL="0" indent="0">
              <a:buFont typeface="Times" pitchFamily="1" charset="0"/>
              <a:buNone/>
              <a:defRPr/>
            </a:pPr>
            <a:endParaRPr lang="en-IE" sz="1600" dirty="0" smtClean="0"/>
          </a:p>
          <a:p>
            <a:pPr marL="0" indent="0">
              <a:buFont typeface="Times" pitchFamily="1" charset="0"/>
              <a:buNone/>
              <a:defRPr/>
            </a:pPr>
            <a:endParaRPr lang="en-IE" sz="1600" dirty="0"/>
          </a:p>
          <a:p>
            <a:pPr marL="0" indent="0">
              <a:buFont typeface="Times" pitchFamily="1" charset="0"/>
              <a:buNone/>
              <a:defRPr/>
            </a:pPr>
            <a:endParaRPr lang="en-IE" sz="1600" dirty="0"/>
          </a:p>
          <a:p>
            <a:pPr marL="0" indent="0">
              <a:buFont typeface="Times" pitchFamily="1" charset="0"/>
              <a:buNone/>
              <a:defRPr/>
            </a:pPr>
            <a:endParaRPr lang="en-IE" sz="1600" dirty="0" smtClean="0"/>
          </a:p>
        </p:txBody>
      </p:sp>
      <p:sp>
        <p:nvSpPr>
          <p:cNvPr id="4" name="Footer Placeholder 3"/>
          <p:cNvSpPr>
            <a:spLocks noGrp="1"/>
          </p:cNvSpPr>
          <p:nvPr>
            <p:ph type="ftr" sz="quarter" idx="10"/>
          </p:nvPr>
        </p:nvSpPr>
        <p:spPr/>
        <p:txBody>
          <a:bodyPr/>
          <a:lstStyle/>
          <a:p>
            <a:pPr>
              <a:defRPr/>
            </a:pPr>
            <a:r>
              <a:rPr lang="en-US">
                <a:solidFill>
                  <a:srgbClr val="474747"/>
                </a:solidFill>
              </a:rPr>
              <a:t>Abbey Theatre / Amharclann na Mainistreach</a:t>
            </a:r>
            <a:endParaRPr lang="en-US" sz="1400">
              <a:solidFill>
                <a:srgbClr val="474747"/>
              </a:solidFill>
              <a:latin typeface="Times New Roman" pitchFamily="1" charset="0"/>
            </a:endParaRPr>
          </a:p>
        </p:txBody>
      </p:sp>
      <p:sp>
        <p:nvSpPr>
          <p:cNvPr id="5" name="Slide Number Placeholder 4"/>
          <p:cNvSpPr>
            <a:spLocks noGrp="1"/>
          </p:cNvSpPr>
          <p:nvPr>
            <p:ph type="sldNum" sz="quarter" idx="11"/>
          </p:nvPr>
        </p:nvSpPr>
        <p:spPr/>
        <p:txBody>
          <a:bodyPr/>
          <a:lstStyle>
            <a:lvl1pPr eaLnBrk="0" hangingPunct="0">
              <a:defRPr kumimoji="1" sz="2400">
                <a:solidFill>
                  <a:schemeClr val="tx1"/>
                </a:solidFill>
                <a:latin typeface="Times New Roman" panose="02020603050405020304" pitchFamily="18" charset="0"/>
                <a:ea typeface="MS Pゴシック" pitchFamily="-92" charset="-128"/>
              </a:defRPr>
            </a:lvl1pPr>
            <a:lvl2pPr marL="742950" indent="-285750" eaLnBrk="0" hangingPunct="0">
              <a:defRPr kumimoji="1" sz="2400">
                <a:solidFill>
                  <a:schemeClr val="tx1"/>
                </a:solidFill>
                <a:latin typeface="Times New Roman" panose="02020603050405020304" pitchFamily="18" charset="0"/>
                <a:ea typeface="MS Pゴシック" pitchFamily="-92" charset="-128"/>
              </a:defRPr>
            </a:lvl2pPr>
            <a:lvl3pPr marL="1143000" indent="-228600" eaLnBrk="0" hangingPunct="0">
              <a:defRPr kumimoji="1" sz="2400">
                <a:solidFill>
                  <a:schemeClr val="tx1"/>
                </a:solidFill>
                <a:latin typeface="Times New Roman" panose="02020603050405020304" pitchFamily="18" charset="0"/>
                <a:ea typeface="MS Pゴシック" pitchFamily="-92" charset="-128"/>
              </a:defRPr>
            </a:lvl3pPr>
            <a:lvl4pPr marL="1600200" indent="-228600" eaLnBrk="0" hangingPunct="0">
              <a:defRPr kumimoji="1" sz="2400">
                <a:solidFill>
                  <a:schemeClr val="tx1"/>
                </a:solidFill>
                <a:latin typeface="Times New Roman" panose="02020603050405020304" pitchFamily="18" charset="0"/>
                <a:ea typeface="MS Pゴシック" pitchFamily="-92" charset="-128"/>
              </a:defRPr>
            </a:lvl4pPr>
            <a:lvl5pPr marL="2057400" indent="-228600" eaLnBrk="0" hangingPunct="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fld id="{6C9C5730-2091-4980-9E15-F9AFB5B7542B}" type="slidenum">
              <a:rPr kumimoji="0" lang="en-US" altLang="en-US" sz="1000">
                <a:solidFill>
                  <a:srgbClr val="474747"/>
                </a:solidFill>
                <a:latin typeface="Courier" pitchFamily="1" charset="0"/>
              </a:rPr>
              <a:pPr/>
              <a:t>12</a:t>
            </a:fld>
            <a:endParaRPr kumimoji="0" lang="en-US" altLang="en-US" sz="1000">
              <a:solidFill>
                <a:srgbClr val="474747"/>
              </a:solidFill>
              <a:latin typeface="Courier" pitchFamily="1" charset="0"/>
            </a:endParaRPr>
          </a:p>
        </p:txBody>
      </p:sp>
      <p:pic>
        <p:nvPicPr>
          <p:cNvPr id="12294" name="Picture 5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1612900"/>
            <a:ext cx="7705725" cy="8156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hangingPunct="1">
              <a:defRPr/>
            </a:pPr>
            <a:r>
              <a:rPr lang="en-IE" dirty="0" smtClean="0"/>
              <a:t>Triggered email  - repeat visitor</a:t>
            </a:r>
          </a:p>
        </p:txBody>
      </p:sp>
      <p:pic>
        <p:nvPicPr>
          <p:cNvPr id="6" name="Content Placeholder 5"/>
          <p:cNvPicPr>
            <a:picLocks noGrp="1" noChangeAspect="1"/>
          </p:cNvPicPr>
          <p:nvPr>
            <p:ph idx="1"/>
          </p:nvPr>
        </p:nvPicPr>
        <p:blipFill>
          <a:blip r:embed="rId2"/>
          <a:stretch>
            <a:fillRect/>
          </a:stretch>
        </p:blipFill>
        <p:spPr>
          <a:xfrm>
            <a:off x="1011238" y="1268413"/>
            <a:ext cx="7121525" cy="2447925"/>
          </a:xfrm>
        </p:spPr>
      </p:pic>
      <p:sp>
        <p:nvSpPr>
          <p:cNvPr id="4" name="Footer Placeholder 3"/>
          <p:cNvSpPr>
            <a:spLocks noGrp="1"/>
          </p:cNvSpPr>
          <p:nvPr>
            <p:ph type="ftr" sz="quarter" idx="10"/>
          </p:nvPr>
        </p:nvSpPr>
        <p:spPr/>
        <p:txBody>
          <a:bodyPr/>
          <a:lstStyle/>
          <a:p>
            <a:pPr>
              <a:defRPr/>
            </a:pPr>
            <a:r>
              <a:rPr lang="en-US">
                <a:solidFill>
                  <a:srgbClr val="474747"/>
                </a:solidFill>
              </a:rPr>
              <a:t>Abbey Theatre / Amharclann na Mainistreach</a:t>
            </a:r>
            <a:endParaRPr lang="en-US" sz="1400">
              <a:solidFill>
                <a:srgbClr val="474747"/>
              </a:solidFill>
              <a:latin typeface="Times New Roman" pitchFamily="1" charset="0"/>
            </a:endParaRPr>
          </a:p>
        </p:txBody>
      </p:sp>
      <p:sp>
        <p:nvSpPr>
          <p:cNvPr id="5" name="Slide Number Placeholder 4"/>
          <p:cNvSpPr>
            <a:spLocks noGrp="1"/>
          </p:cNvSpPr>
          <p:nvPr>
            <p:ph type="sldNum" sz="quarter" idx="11"/>
          </p:nvPr>
        </p:nvSpPr>
        <p:spPr/>
        <p:txBody>
          <a:bodyPr/>
          <a:lstStyle>
            <a:lvl1pPr eaLnBrk="0" hangingPunct="0">
              <a:defRPr kumimoji="1" sz="2400">
                <a:solidFill>
                  <a:schemeClr val="tx1"/>
                </a:solidFill>
                <a:latin typeface="Times New Roman" panose="02020603050405020304" pitchFamily="18" charset="0"/>
                <a:ea typeface="MS Pゴシック" pitchFamily="-92" charset="-128"/>
              </a:defRPr>
            </a:lvl1pPr>
            <a:lvl2pPr marL="742950" indent="-285750" eaLnBrk="0" hangingPunct="0">
              <a:defRPr kumimoji="1" sz="2400">
                <a:solidFill>
                  <a:schemeClr val="tx1"/>
                </a:solidFill>
                <a:latin typeface="Times New Roman" panose="02020603050405020304" pitchFamily="18" charset="0"/>
                <a:ea typeface="MS Pゴシック" pitchFamily="-92" charset="-128"/>
              </a:defRPr>
            </a:lvl2pPr>
            <a:lvl3pPr marL="1143000" indent="-228600" eaLnBrk="0" hangingPunct="0">
              <a:defRPr kumimoji="1" sz="2400">
                <a:solidFill>
                  <a:schemeClr val="tx1"/>
                </a:solidFill>
                <a:latin typeface="Times New Roman" panose="02020603050405020304" pitchFamily="18" charset="0"/>
                <a:ea typeface="MS Pゴシック" pitchFamily="-92" charset="-128"/>
              </a:defRPr>
            </a:lvl3pPr>
            <a:lvl4pPr marL="1600200" indent="-228600" eaLnBrk="0" hangingPunct="0">
              <a:defRPr kumimoji="1" sz="2400">
                <a:solidFill>
                  <a:schemeClr val="tx1"/>
                </a:solidFill>
                <a:latin typeface="Times New Roman" panose="02020603050405020304" pitchFamily="18" charset="0"/>
                <a:ea typeface="MS Pゴシック" pitchFamily="-92" charset="-128"/>
              </a:defRPr>
            </a:lvl4pPr>
            <a:lvl5pPr marL="2057400" indent="-228600" eaLnBrk="0" hangingPunct="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fld id="{7107F60A-FE91-45F9-8573-C99D32D3DA17}" type="slidenum">
              <a:rPr kumimoji="0" lang="en-US" altLang="en-US" sz="1000">
                <a:solidFill>
                  <a:srgbClr val="474747"/>
                </a:solidFill>
                <a:latin typeface="Courier" pitchFamily="1" charset="0"/>
              </a:rPr>
              <a:pPr/>
              <a:t>13</a:t>
            </a:fld>
            <a:endParaRPr kumimoji="0" lang="en-US" altLang="en-US" sz="1000">
              <a:solidFill>
                <a:srgbClr val="474747"/>
              </a:solidFill>
              <a:latin typeface="Courier" pitchFamily="1" charset="0"/>
            </a:endParaRPr>
          </a:p>
        </p:txBody>
      </p:sp>
      <p:sp>
        <p:nvSpPr>
          <p:cNvPr id="13318" name="TextBox 6"/>
          <p:cNvSpPr txBox="1">
            <a:spLocks noChangeArrowheads="1"/>
          </p:cNvSpPr>
          <p:nvPr/>
        </p:nvSpPr>
        <p:spPr bwMode="auto">
          <a:xfrm>
            <a:off x="971550" y="4005263"/>
            <a:ext cx="7129463"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imes New Roman" panose="02020603050405020304" pitchFamily="18" charset="0"/>
                <a:ea typeface="MS Pゴシック" pitchFamily="-92" charset="-128"/>
              </a:defRPr>
            </a:lvl1pPr>
            <a:lvl2pPr marL="742950" indent="-285750" eaLnBrk="0" hangingPunct="0">
              <a:defRPr kumimoji="1" sz="2400">
                <a:solidFill>
                  <a:schemeClr val="tx1"/>
                </a:solidFill>
                <a:latin typeface="Times New Roman" panose="02020603050405020304" pitchFamily="18" charset="0"/>
                <a:ea typeface="MS Pゴシック" pitchFamily="-92" charset="-128"/>
              </a:defRPr>
            </a:lvl2pPr>
            <a:lvl3pPr marL="1143000" indent="-228600" eaLnBrk="0" hangingPunct="0">
              <a:defRPr kumimoji="1" sz="2400">
                <a:solidFill>
                  <a:schemeClr val="tx1"/>
                </a:solidFill>
                <a:latin typeface="Times New Roman" panose="02020603050405020304" pitchFamily="18" charset="0"/>
                <a:ea typeface="MS Pゴシック" pitchFamily="-92" charset="-128"/>
              </a:defRPr>
            </a:lvl3pPr>
            <a:lvl4pPr marL="1600200" indent="-228600" eaLnBrk="0" hangingPunct="0">
              <a:defRPr kumimoji="1" sz="2400">
                <a:solidFill>
                  <a:schemeClr val="tx1"/>
                </a:solidFill>
                <a:latin typeface="Times New Roman" panose="02020603050405020304" pitchFamily="18" charset="0"/>
                <a:ea typeface="MS Pゴシック" pitchFamily="-92" charset="-128"/>
              </a:defRPr>
            </a:lvl4pPr>
            <a:lvl5pPr marL="2057400" indent="-228600" eaLnBrk="0" hangingPunct="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pPr eaLnBrk="1" fontAlgn="base" hangingPunct="1">
              <a:spcBef>
                <a:spcPct val="0"/>
              </a:spcBef>
              <a:spcAft>
                <a:spcPct val="0"/>
              </a:spcAft>
            </a:pPr>
            <a:r>
              <a:rPr lang="en-IE" altLang="en-US" sz="1400" smtClean="0">
                <a:solidFill>
                  <a:srgbClr val="474747"/>
                </a:solidFill>
                <a:latin typeface="Calibri" panose="020F0502020204030204" pitchFamily="34" charset="0"/>
              </a:rPr>
              <a:t>Dear Elaine,</a:t>
            </a:r>
          </a:p>
          <a:p>
            <a:pPr eaLnBrk="1" fontAlgn="base" hangingPunct="1">
              <a:spcBef>
                <a:spcPct val="0"/>
              </a:spcBef>
              <a:spcAft>
                <a:spcPct val="0"/>
              </a:spcAft>
            </a:pPr>
            <a:r>
              <a:rPr lang="en-IE" altLang="en-US" sz="1400" smtClean="0">
                <a:solidFill>
                  <a:srgbClr val="474747"/>
                </a:solidFill>
                <a:latin typeface="Calibri" panose="020F0502020204030204" pitchFamily="34" charset="0"/>
              </a:rPr>
              <a:t>As a regular visitor to the Abbey Theatre we would recommend taking out a year long membership that will save you money and give you more access and engagement. </a:t>
            </a:r>
          </a:p>
          <a:p>
            <a:pPr eaLnBrk="1" fontAlgn="base" hangingPunct="1">
              <a:spcBef>
                <a:spcPct val="0"/>
              </a:spcBef>
              <a:spcAft>
                <a:spcPct val="0"/>
              </a:spcAft>
            </a:pPr>
            <a:r>
              <a:rPr lang="en-IE" altLang="en-US" sz="1400" b="1" smtClean="0">
                <a:solidFill>
                  <a:srgbClr val="474747"/>
                </a:solidFill>
                <a:latin typeface="Calibri" panose="020F0502020204030204" pitchFamily="34" charset="0"/>
              </a:rPr>
              <a:t>Click </a:t>
            </a:r>
            <a:r>
              <a:rPr lang="en-IE" altLang="en-US" sz="1400" b="1" u="sng" smtClean="0">
                <a:solidFill>
                  <a:srgbClr val="474747"/>
                </a:solidFill>
                <a:latin typeface="Calibri" panose="020F0502020204030204" pitchFamily="34" charset="0"/>
                <a:hlinkClick r:id="rId3"/>
              </a:rPr>
              <a:t>here</a:t>
            </a:r>
            <a:r>
              <a:rPr lang="en-IE" altLang="en-US" sz="1400" b="1" smtClean="0">
                <a:solidFill>
                  <a:srgbClr val="474747"/>
                </a:solidFill>
                <a:latin typeface="Calibri" panose="020F0502020204030204" pitchFamily="34" charset="0"/>
              </a:rPr>
              <a:t> to see a full list of memberships.</a:t>
            </a:r>
            <a:endParaRPr lang="en-IE" altLang="en-US" sz="1400" smtClean="0">
              <a:solidFill>
                <a:srgbClr val="474747"/>
              </a:solidFill>
              <a:latin typeface="Calibri" panose="020F0502020204030204" pitchFamily="34" charset="0"/>
            </a:endParaRPr>
          </a:p>
          <a:p>
            <a:pPr eaLnBrk="1" fontAlgn="base" hangingPunct="1">
              <a:spcBef>
                <a:spcPct val="0"/>
              </a:spcBef>
              <a:spcAft>
                <a:spcPct val="0"/>
              </a:spcAft>
            </a:pPr>
            <a:r>
              <a:rPr lang="en-IE" altLang="en-US" sz="1400" smtClean="0">
                <a:solidFill>
                  <a:srgbClr val="474747"/>
                </a:solidFill>
                <a:latin typeface="Calibri" panose="020F0502020204030204" pitchFamily="34" charset="0"/>
              </a:rPr>
              <a:t/>
            </a:r>
            <a:br>
              <a:rPr lang="en-IE" altLang="en-US" sz="1400" smtClean="0">
                <a:solidFill>
                  <a:srgbClr val="474747"/>
                </a:solidFill>
                <a:latin typeface="Calibri" panose="020F0502020204030204" pitchFamily="34" charset="0"/>
              </a:rPr>
            </a:br>
            <a:r>
              <a:rPr lang="en-IE" altLang="en-US" sz="1400" smtClean="0">
                <a:solidFill>
                  <a:srgbClr val="474747"/>
                </a:solidFill>
                <a:latin typeface="Calibri" panose="020F0502020204030204" pitchFamily="34" charset="0"/>
              </a:rPr>
              <a:t>Membership can be purchased online via the link above or over the phone.</a:t>
            </a:r>
          </a:p>
          <a:p>
            <a:pPr eaLnBrk="1" fontAlgn="base" hangingPunct="1">
              <a:spcBef>
                <a:spcPct val="0"/>
              </a:spcBef>
              <a:spcAft>
                <a:spcPct val="0"/>
              </a:spcAft>
            </a:pPr>
            <a:r>
              <a:rPr lang="en-IE" altLang="en-US" sz="1400" smtClean="0">
                <a:solidFill>
                  <a:srgbClr val="474747"/>
                </a:solidFill>
                <a:latin typeface="Calibri" panose="020F0502020204030204" pitchFamily="34" charset="0"/>
              </a:rPr>
              <a:t>For queries phone </a:t>
            </a:r>
            <a:r>
              <a:rPr lang="en-IE" altLang="en-US" sz="1400" b="1" smtClean="0">
                <a:solidFill>
                  <a:srgbClr val="474747"/>
                </a:solidFill>
                <a:latin typeface="Calibri" panose="020F0502020204030204" pitchFamily="34" charset="0"/>
              </a:rPr>
              <a:t>01 87 87 222</a:t>
            </a:r>
            <a:r>
              <a:rPr lang="en-IE" altLang="en-US" sz="1400" smtClean="0">
                <a:solidFill>
                  <a:srgbClr val="474747"/>
                </a:solidFill>
                <a:latin typeface="Calibri" panose="020F0502020204030204" pitchFamily="34" charset="0"/>
              </a:rPr>
              <a:t> or </a:t>
            </a:r>
            <a:r>
              <a:rPr lang="en-IE" altLang="en-US" sz="1400" b="1" smtClean="0">
                <a:solidFill>
                  <a:srgbClr val="474747"/>
                </a:solidFill>
                <a:latin typeface="Calibri" panose="020F0502020204030204" pitchFamily="34" charset="0"/>
              </a:rPr>
              <a:t>01 87 97 245</a:t>
            </a:r>
            <a:r>
              <a:rPr lang="en-IE" altLang="en-US" sz="1400" smtClean="0">
                <a:solidFill>
                  <a:srgbClr val="474747"/>
                </a:solidFill>
                <a:latin typeface="Calibri" panose="020F0502020204030204" pitchFamily="34" charset="0"/>
              </a:rPr>
              <a:t>.</a:t>
            </a:r>
          </a:p>
          <a:p>
            <a:pPr eaLnBrk="1" fontAlgn="base" hangingPunct="1">
              <a:spcBef>
                <a:spcPct val="0"/>
              </a:spcBef>
              <a:spcAft>
                <a:spcPct val="0"/>
              </a:spcAft>
            </a:pPr>
            <a:r>
              <a:rPr lang="en-IE" altLang="en-US" sz="1400" smtClean="0">
                <a:solidFill>
                  <a:srgbClr val="474747"/>
                </a:solidFill>
                <a:latin typeface="Calibri" panose="020F0502020204030204" pitchFamily="34" charset="0"/>
              </a:rPr>
              <a:t>Warm regards,</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IE" dirty="0" smtClean="0"/>
              <a:t>Set up our membership schemes on Quick Sale</a:t>
            </a:r>
            <a:endParaRPr lang="en-IE" dirty="0"/>
          </a:p>
        </p:txBody>
      </p:sp>
      <p:pic>
        <p:nvPicPr>
          <p:cNvPr id="6" name="Content Placeholder 5"/>
          <p:cNvPicPr>
            <a:picLocks noGrp="1" noChangeAspect="1"/>
          </p:cNvPicPr>
          <p:nvPr>
            <p:ph idx="1"/>
          </p:nvPr>
        </p:nvPicPr>
        <p:blipFill>
          <a:blip r:embed="rId2"/>
          <a:stretch>
            <a:fillRect/>
          </a:stretch>
        </p:blipFill>
        <p:spPr>
          <a:xfrm>
            <a:off x="1619250" y="1371600"/>
            <a:ext cx="5905500" cy="4724400"/>
          </a:xfrm>
        </p:spPr>
      </p:pic>
      <p:sp>
        <p:nvSpPr>
          <p:cNvPr id="4" name="Footer Placeholder 3"/>
          <p:cNvSpPr>
            <a:spLocks noGrp="1"/>
          </p:cNvSpPr>
          <p:nvPr>
            <p:ph type="ftr" sz="quarter" idx="10"/>
          </p:nvPr>
        </p:nvSpPr>
        <p:spPr/>
        <p:txBody>
          <a:bodyPr/>
          <a:lstStyle/>
          <a:p>
            <a:pPr>
              <a:defRPr/>
            </a:pPr>
            <a:r>
              <a:rPr lang="en-US" smtClean="0">
                <a:solidFill>
                  <a:srgbClr val="474747"/>
                </a:solidFill>
              </a:rPr>
              <a:t>Abbey Theatre / Amharclann na Mainistreach</a:t>
            </a:r>
            <a:endParaRPr lang="en-US" sz="1400">
              <a:solidFill>
                <a:srgbClr val="474747"/>
              </a:solidFill>
              <a:latin typeface="Times New Roman" pitchFamily="1" charset="0"/>
            </a:endParaRPr>
          </a:p>
        </p:txBody>
      </p:sp>
      <p:sp>
        <p:nvSpPr>
          <p:cNvPr id="5" name="Slide Number Placeholder 4"/>
          <p:cNvSpPr>
            <a:spLocks noGrp="1"/>
          </p:cNvSpPr>
          <p:nvPr>
            <p:ph type="sldNum" sz="quarter" idx="11"/>
          </p:nvPr>
        </p:nvSpPr>
        <p:spPr/>
        <p:txBody>
          <a:bodyPr/>
          <a:lstStyle>
            <a:lvl1pPr eaLnBrk="0" hangingPunct="0">
              <a:defRPr kumimoji="1" sz="2400">
                <a:solidFill>
                  <a:schemeClr val="tx1"/>
                </a:solidFill>
                <a:latin typeface="Times New Roman" panose="02020603050405020304" pitchFamily="18" charset="0"/>
                <a:ea typeface="MS Pゴシック" pitchFamily="-92" charset="-128"/>
              </a:defRPr>
            </a:lvl1pPr>
            <a:lvl2pPr marL="742950" indent="-285750" eaLnBrk="0" hangingPunct="0">
              <a:defRPr kumimoji="1" sz="2400">
                <a:solidFill>
                  <a:schemeClr val="tx1"/>
                </a:solidFill>
                <a:latin typeface="Times New Roman" panose="02020603050405020304" pitchFamily="18" charset="0"/>
                <a:ea typeface="MS Pゴシック" pitchFamily="-92" charset="-128"/>
              </a:defRPr>
            </a:lvl2pPr>
            <a:lvl3pPr marL="1143000" indent="-228600" eaLnBrk="0" hangingPunct="0">
              <a:defRPr kumimoji="1" sz="2400">
                <a:solidFill>
                  <a:schemeClr val="tx1"/>
                </a:solidFill>
                <a:latin typeface="Times New Roman" panose="02020603050405020304" pitchFamily="18" charset="0"/>
                <a:ea typeface="MS Pゴシック" pitchFamily="-92" charset="-128"/>
              </a:defRPr>
            </a:lvl3pPr>
            <a:lvl4pPr marL="1600200" indent="-228600" eaLnBrk="0" hangingPunct="0">
              <a:defRPr kumimoji="1" sz="2400">
                <a:solidFill>
                  <a:schemeClr val="tx1"/>
                </a:solidFill>
                <a:latin typeface="Times New Roman" panose="02020603050405020304" pitchFamily="18" charset="0"/>
                <a:ea typeface="MS Pゴシック" pitchFamily="-92" charset="-128"/>
              </a:defRPr>
            </a:lvl4pPr>
            <a:lvl5pPr marL="2057400" indent="-228600" eaLnBrk="0" hangingPunct="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fld id="{5D474215-9918-4933-B76F-8E4E2D97C2DD}" type="slidenum">
              <a:rPr kumimoji="0" lang="en-US" altLang="en-US" sz="1000">
                <a:solidFill>
                  <a:srgbClr val="474747"/>
                </a:solidFill>
                <a:latin typeface="Courier" pitchFamily="1" charset="0"/>
              </a:rPr>
              <a:pPr/>
              <a:t>14</a:t>
            </a:fld>
            <a:endParaRPr kumimoji="0" lang="en-US" altLang="en-US" sz="1000">
              <a:solidFill>
                <a:srgbClr val="474747"/>
              </a:solidFill>
              <a:latin typeface="Courier" pitchFamily="1"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hangingPunct="1">
              <a:defRPr/>
            </a:pPr>
            <a:r>
              <a:rPr lang="en-IE" dirty="0"/>
              <a:t>c</a:t>
            </a:r>
            <a:r>
              <a:rPr lang="en-IE" dirty="0" smtClean="0"/>
              <a:t>ross selling  membership at box office </a:t>
            </a:r>
          </a:p>
        </p:txBody>
      </p:sp>
      <p:sp>
        <p:nvSpPr>
          <p:cNvPr id="3" name="Content Placeholder 2"/>
          <p:cNvSpPr>
            <a:spLocks noGrp="1"/>
          </p:cNvSpPr>
          <p:nvPr>
            <p:ph idx="1"/>
          </p:nvPr>
        </p:nvSpPr>
        <p:spPr/>
        <p:txBody>
          <a:bodyPr/>
          <a:lstStyle/>
          <a:p>
            <a:pPr marL="0" indent="0" eaLnBrk="1" hangingPunct="1">
              <a:buFont typeface="Times" pitchFamily="1" charset="0"/>
              <a:buNone/>
              <a:defRPr/>
            </a:pPr>
            <a:endParaRPr lang="en-IE" sz="1600" dirty="0" smtClean="0"/>
          </a:p>
          <a:p>
            <a:pPr eaLnBrk="1" hangingPunct="1">
              <a:buFont typeface="Times" pitchFamily="1" charset="0"/>
              <a:buChar char="•"/>
              <a:defRPr/>
            </a:pPr>
            <a:r>
              <a:rPr lang="en-IE" sz="1600" dirty="0" smtClean="0">
                <a:latin typeface="Calibri" panose="020F0502020204030204" pitchFamily="34" charset="0"/>
              </a:rPr>
              <a:t>We add a member prospect attribute in the order header so the box office staff can start a conversation about getting the best seats during priority booking and value for money ticket prices throughout the year</a:t>
            </a:r>
          </a:p>
          <a:p>
            <a:pPr eaLnBrk="1" hangingPunct="1">
              <a:buFont typeface="Times" pitchFamily="1" charset="0"/>
              <a:buChar char="•"/>
              <a:defRPr/>
            </a:pPr>
            <a:r>
              <a:rPr lang="en-IE" sz="1600" dirty="0">
                <a:latin typeface="Calibri" panose="020F0502020204030204" pitchFamily="34" charset="0"/>
              </a:rPr>
              <a:t>Our seniors and cameo club memberships in particular are easy asks on the door</a:t>
            </a:r>
          </a:p>
          <a:p>
            <a:pPr eaLnBrk="1" hangingPunct="1">
              <a:buFont typeface="Times" pitchFamily="1" charset="0"/>
              <a:buChar char="•"/>
              <a:defRPr/>
            </a:pPr>
            <a:r>
              <a:rPr lang="en-IE" sz="1600" dirty="0" smtClean="0">
                <a:latin typeface="Calibri" panose="020F0502020204030204" pitchFamily="34" charset="0"/>
              </a:rPr>
              <a:t>Our box office team are multi-skilled and often conduct backstage tours.  If there’s a cross selling opportunity about the story of our venue, we’ll take the time to explore it.</a:t>
            </a:r>
          </a:p>
          <a:p>
            <a:pPr eaLnBrk="1" hangingPunct="1">
              <a:buFont typeface="Times" pitchFamily="1" charset="0"/>
              <a:buChar char="•"/>
              <a:defRPr/>
            </a:pPr>
            <a:r>
              <a:rPr lang="en-IE" sz="1600" dirty="0" smtClean="0">
                <a:latin typeface="Calibri" panose="020F0502020204030204" pitchFamily="34" charset="0"/>
              </a:rPr>
              <a:t>During priority booking, we upsell membership to general bookers </a:t>
            </a:r>
          </a:p>
          <a:p>
            <a:pPr eaLnBrk="1" hangingPunct="1">
              <a:buFont typeface="Times" pitchFamily="1" charset="0"/>
              <a:buChar char="•"/>
              <a:defRPr/>
            </a:pPr>
            <a:r>
              <a:rPr lang="en-IE" sz="1600" dirty="0" smtClean="0">
                <a:latin typeface="Calibri" panose="020F0502020204030204" pitchFamily="34" charset="0"/>
              </a:rPr>
              <a:t>At Christmas, we cross sell membership when a customer enquires about gift vouchers</a:t>
            </a:r>
          </a:p>
          <a:p>
            <a:pPr eaLnBrk="1" hangingPunct="1">
              <a:buFont typeface="Times" pitchFamily="1" charset="0"/>
              <a:buChar char="•"/>
              <a:defRPr/>
            </a:pPr>
            <a:r>
              <a:rPr lang="en-IE" sz="1600" dirty="0" smtClean="0">
                <a:latin typeface="Calibri" panose="020F0502020204030204" pitchFamily="34" charset="0"/>
              </a:rPr>
              <a:t>For the month of December, the membership coordinator works from box office to support the team in identifying membership sales opportunities</a:t>
            </a:r>
          </a:p>
          <a:p>
            <a:pPr eaLnBrk="1" hangingPunct="1">
              <a:buFont typeface="Times" pitchFamily="1" charset="0"/>
              <a:buChar char="•"/>
              <a:defRPr/>
            </a:pPr>
            <a:r>
              <a:rPr lang="en-IE" sz="1600" dirty="0" smtClean="0">
                <a:latin typeface="Calibri" panose="020F0502020204030204" pitchFamily="34" charset="0"/>
              </a:rPr>
              <a:t>Staff flag potential new higher level donors to the development team for further engagement </a:t>
            </a:r>
            <a:endParaRPr lang="en-IE" sz="1600" dirty="0">
              <a:latin typeface="Calibri" panose="020F0502020204030204" pitchFamily="34" charset="0"/>
            </a:endParaRPr>
          </a:p>
          <a:p>
            <a:pPr marL="0" indent="0" eaLnBrk="1" hangingPunct="1">
              <a:buFont typeface="Times" pitchFamily="1" charset="0"/>
              <a:buNone/>
              <a:defRPr/>
            </a:pPr>
            <a:endParaRPr lang="en-IE" sz="1600" dirty="0">
              <a:latin typeface="Calibri" panose="020F0502020204030204" pitchFamily="34" charset="0"/>
            </a:endParaRPr>
          </a:p>
          <a:p>
            <a:pPr marL="0" indent="0" eaLnBrk="1" hangingPunct="1">
              <a:buFont typeface="Times" pitchFamily="1" charset="0"/>
              <a:buNone/>
              <a:defRPr/>
            </a:pPr>
            <a:endParaRPr lang="en-IE" sz="1600" dirty="0" smtClean="0"/>
          </a:p>
        </p:txBody>
      </p:sp>
      <p:sp>
        <p:nvSpPr>
          <p:cNvPr id="4" name="Footer Placeholder 3"/>
          <p:cNvSpPr>
            <a:spLocks noGrp="1"/>
          </p:cNvSpPr>
          <p:nvPr>
            <p:ph type="ftr" sz="quarter" idx="10"/>
          </p:nvPr>
        </p:nvSpPr>
        <p:spPr/>
        <p:txBody>
          <a:bodyPr/>
          <a:lstStyle/>
          <a:p>
            <a:pPr>
              <a:defRPr/>
            </a:pPr>
            <a:r>
              <a:rPr lang="en-US">
                <a:solidFill>
                  <a:srgbClr val="474747"/>
                </a:solidFill>
              </a:rPr>
              <a:t>Abbey Theatre / Amharclann na Mainistreach</a:t>
            </a:r>
            <a:endParaRPr lang="en-US" sz="1400">
              <a:solidFill>
                <a:srgbClr val="474747"/>
              </a:solidFill>
              <a:latin typeface="Times New Roman" pitchFamily="1" charset="0"/>
            </a:endParaRPr>
          </a:p>
        </p:txBody>
      </p:sp>
      <p:sp>
        <p:nvSpPr>
          <p:cNvPr id="5" name="Slide Number Placeholder 4"/>
          <p:cNvSpPr>
            <a:spLocks noGrp="1"/>
          </p:cNvSpPr>
          <p:nvPr>
            <p:ph type="sldNum" sz="quarter" idx="11"/>
          </p:nvPr>
        </p:nvSpPr>
        <p:spPr/>
        <p:txBody>
          <a:bodyPr/>
          <a:lstStyle>
            <a:lvl1pPr eaLnBrk="0" hangingPunct="0">
              <a:defRPr kumimoji="1" sz="2400">
                <a:solidFill>
                  <a:schemeClr val="tx1"/>
                </a:solidFill>
                <a:latin typeface="Times New Roman" panose="02020603050405020304" pitchFamily="18" charset="0"/>
                <a:ea typeface="MS Pゴシック" pitchFamily="-92" charset="-128"/>
              </a:defRPr>
            </a:lvl1pPr>
            <a:lvl2pPr marL="742950" indent="-285750" eaLnBrk="0" hangingPunct="0">
              <a:defRPr kumimoji="1" sz="2400">
                <a:solidFill>
                  <a:schemeClr val="tx1"/>
                </a:solidFill>
                <a:latin typeface="Times New Roman" panose="02020603050405020304" pitchFamily="18" charset="0"/>
                <a:ea typeface="MS Pゴシック" pitchFamily="-92" charset="-128"/>
              </a:defRPr>
            </a:lvl2pPr>
            <a:lvl3pPr marL="1143000" indent="-228600" eaLnBrk="0" hangingPunct="0">
              <a:defRPr kumimoji="1" sz="2400">
                <a:solidFill>
                  <a:schemeClr val="tx1"/>
                </a:solidFill>
                <a:latin typeface="Times New Roman" panose="02020603050405020304" pitchFamily="18" charset="0"/>
                <a:ea typeface="MS Pゴシック" pitchFamily="-92" charset="-128"/>
              </a:defRPr>
            </a:lvl3pPr>
            <a:lvl4pPr marL="1600200" indent="-228600" eaLnBrk="0" hangingPunct="0">
              <a:defRPr kumimoji="1" sz="2400">
                <a:solidFill>
                  <a:schemeClr val="tx1"/>
                </a:solidFill>
                <a:latin typeface="Times New Roman" panose="02020603050405020304" pitchFamily="18" charset="0"/>
                <a:ea typeface="MS Pゴシック" pitchFamily="-92" charset="-128"/>
              </a:defRPr>
            </a:lvl4pPr>
            <a:lvl5pPr marL="2057400" indent="-228600" eaLnBrk="0" hangingPunct="0">
              <a:defRPr kumimoji="1" sz="2400">
                <a:solidFill>
                  <a:schemeClr val="tx1"/>
                </a:solidFill>
                <a:latin typeface="Times New Roman" panose="02020603050405020304" pitchFamily="18" charset="0"/>
                <a:ea typeface="MS Pゴシック" pitchFamily="-92" charset="-128"/>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MS Pゴシック" pitchFamily="-92" charset="-128"/>
              </a:defRPr>
            </a:lvl9pPr>
          </a:lstStyle>
          <a:p>
            <a:fld id="{5A4F12C7-B27A-47D0-A20C-0100B8ED7708}" type="slidenum">
              <a:rPr kumimoji="0" lang="en-US" altLang="en-US" sz="1000">
                <a:solidFill>
                  <a:srgbClr val="474747"/>
                </a:solidFill>
                <a:latin typeface="Courier" pitchFamily="1" charset="0"/>
              </a:rPr>
              <a:pPr/>
              <a:t>15</a:t>
            </a:fld>
            <a:endParaRPr kumimoji="0" lang="en-US" altLang="en-US" sz="1000">
              <a:solidFill>
                <a:srgbClr val="474747"/>
              </a:solidFill>
              <a:latin typeface="Courier" pitchFamily="1"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endParaRPr lang="en-IE" dirty="0"/>
          </a:p>
        </p:txBody>
      </p:sp>
      <p:pic>
        <p:nvPicPr>
          <p:cNvPr id="6" name="Content Placeholder 5"/>
          <p:cNvPicPr>
            <a:picLocks noGrp="1" noChangeAspect="1"/>
          </p:cNvPicPr>
          <p:nvPr>
            <p:ph idx="1"/>
          </p:nvPr>
        </p:nvPicPr>
        <p:blipFill>
          <a:blip r:embed="rId2"/>
          <a:stretch>
            <a:fillRect/>
          </a:stretch>
        </p:blipFill>
        <p:spPr>
          <a:xfrm>
            <a:off x="0" y="0"/>
            <a:ext cx="9144000" cy="6813550"/>
          </a:xfrm>
        </p:spPr>
      </p:pic>
      <p:sp>
        <p:nvSpPr>
          <p:cNvPr id="4" name="Footer Placeholder 3"/>
          <p:cNvSpPr>
            <a:spLocks noGrp="1"/>
          </p:cNvSpPr>
          <p:nvPr>
            <p:ph type="ftr" sz="quarter" idx="10"/>
          </p:nvPr>
        </p:nvSpPr>
        <p:spPr/>
        <p:txBody>
          <a:bodyPr/>
          <a:lstStyle/>
          <a:p>
            <a:pPr>
              <a:defRPr/>
            </a:pPr>
            <a:endParaRPr lang="en-US" sz="1400" dirty="0">
              <a:solidFill>
                <a:srgbClr val="474747"/>
              </a:solidFill>
              <a:latin typeface="Times New Roman" pitchFamily="1" charset="0"/>
            </a:endParaRPr>
          </a:p>
        </p:txBody>
      </p:sp>
      <p:sp>
        <p:nvSpPr>
          <p:cNvPr id="5" name="Slide Number Placeholder 4"/>
          <p:cNvSpPr>
            <a:spLocks noGrp="1"/>
          </p:cNvSpPr>
          <p:nvPr>
            <p:ph type="sldNum" sz="quarter" idx="11"/>
          </p:nvPr>
        </p:nvSpPr>
        <p:spPr/>
        <p:txBody>
          <a:bodyPr/>
          <a:lstStyle/>
          <a:p>
            <a:pPr>
              <a:defRPr/>
            </a:pPr>
            <a:endParaRPr lang="en-US" dirty="0">
              <a:solidFill>
                <a:srgbClr val="474747"/>
              </a:solidFill>
              <a:ea typeface="+mn-ea"/>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ctrTitle"/>
          </p:nvPr>
        </p:nvSpPr>
        <p:spPr/>
        <p:txBody>
          <a:bodyPr/>
          <a:lstStyle/>
          <a:p>
            <a:pPr eaLnBrk="1" hangingPunct="1">
              <a:defRPr/>
            </a:pPr>
            <a:r>
              <a:rPr lang="en-US" altLang="en-US" dirty="0" smtClean="0"/>
              <a:t>If you’d like to get in contact….</a:t>
            </a:r>
          </a:p>
        </p:txBody>
      </p:sp>
      <p:sp>
        <p:nvSpPr>
          <p:cNvPr id="45059" name="Rectangle 3"/>
          <p:cNvSpPr>
            <a:spLocks noGrp="1" noChangeArrowheads="1"/>
          </p:cNvSpPr>
          <p:nvPr>
            <p:ph type="subTitle" idx="1"/>
          </p:nvPr>
        </p:nvSpPr>
        <p:spPr/>
        <p:txBody>
          <a:bodyPr/>
          <a:lstStyle/>
          <a:p>
            <a:pPr eaLnBrk="1" hangingPunct="1">
              <a:defRPr/>
            </a:pPr>
            <a:r>
              <a:rPr lang="en-US" altLang="en-US" dirty="0" smtClean="0"/>
              <a:t>Elaine Mannion  - Sales &amp; Ticketing Manager</a:t>
            </a:r>
          </a:p>
          <a:p>
            <a:pPr eaLnBrk="1" hangingPunct="1">
              <a:defRPr/>
            </a:pPr>
            <a:r>
              <a:rPr lang="en-US" altLang="en-US" dirty="0" smtClean="0"/>
              <a:t>Email: </a:t>
            </a:r>
            <a:r>
              <a:rPr lang="en-US" altLang="en-US" dirty="0" smtClean="0">
                <a:hlinkClick r:id="rId3"/>
              </a:rPr>
              <a:t>elaine.mannion@abbeytheatre.ie</a:t>
            </a:r>
            <a:endParaRPr lang="en-US" altLang="en-US" dirty="0" smtClean="0"/>
          </a:p>
          <a:p>
            <a:pPr eaLnBrk="1" hangingPunct="1">
              <a:defRPr/>
            </a:pPr>
            <a:r>
              <a:rPr lang="en-US" altLang="en-US" dirty="0" smtClean="0"/>
              <a:t>Phone: 00353 1 879 7212</a:t>
            </a:r>
            <a:br>
              <a:rPr lang="en-US" altLang="en-US" dirty="0" smtClean="0"/>
            </a:br>
            <a:endParaRPr lang="en-US" altLang="en-US" dirty="0"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GB"/>
          </a:p>
        </p:txBody>
      </p:sp>
      <p:sp>
        <p:nvSpPr>
          <p:cNvPr id="5" name="Text Placeholder 4"/>
          <p:cNvSpPr>
            <a:spLocks noGrp="1"/>
          </p:cNvSpPr>
          <p:nvPr>
            <p:ph type="body" idx="1"/>
          </p:nvPr>
        </p:nvSpPr>
        <p:spPr/>
        <p:txBody>
          <a:bodyPr/>
          <a:lstStyle/>
          <a:p>
            <a:endParaRPr lang="en-GB"/>
          </a:p>
        </p:txBody>
      </p:sp>
      <p:pic>
        <p:nvPicPr>
          <p:cNvPr id="51" name="newbrandingbgwht.jpg"/>
          <p:cNvPicPr/>
          <p:nvPr/>
        </p:nvPicPr>
        <p:blipFill>
          <a:blip r:embed="rId3">
            <a:extLst/>
          </a:blip>
          <a:srcRect l="42" r="42"/>
          <a:stretch>
            <a:fillRect/>
          </a:stretch>
        </p:blipFill>
        <p:spPr>
          <a:xfrm>
            <a:off x="0" y="0"/>
            <a:ext cx="9150797" cy="6863763"/>
          </a:xfrm>
          <a:prstGeom prst="rect">
            <a:avLst/>
          </a:prstGeom>
          <a:solidFill>
            <a:srgbClr val="0070C0"/>
          </a:solidFill>
          <a:ln w="12700">
            <a:miter lim="400000"/>
          </a:ln>
        </p:spPr>
      </p:pic>
      <p:sp>
        <p:nvSpPr>
          <p:cNvPr id="2" name="TextBox 1"/>
          <p:cNvSpPr txBox="1"/>
          <p:nvPr/>
        </p:nvSpPr>
        <p:spPr>
          <a:xfrm>
            <a:off x="550698" y="1751907"/>
            <a:ext cx="8049400" cy="3651220"/>
          </a:xfrm>
          <a:prstGeom prst="rect">
            <a:avLst/>
          </a:prstGeom>
          <a:noFill/>
          <a:ln w="12700" cap="flat">
            <a:noFill/>
            <a:miter lim="400000"/>
          </a:ln>
          <a:effectLst/>
          <a:scene3d>
            <a:camera prst="orthographicFront"/>
            <a:lightRig rig="threePt" dir="t"/>
          </a:scene3d>
          <a:sp3d>
            <a:bevelT/>
          </a:sp3d>
        </p:spPr>
        <p:style>
          <a:lnRef idx="0">
            <a:scrgbClr r="0" g="0" b="0"/>
          </a:lnRef>
          <a:fillRef idx="0">
            <a:scrgbClr r="0" g="0" b="0"/>
          </a:fillRef>
          <a:effectRef idx="0">
            <a:scrgbClr r="0" g="0" b="0"/>
          </a:effectRef>
          <a:fontRef idx="none"/>
        </p:style>
        <p:txBody>
          <a:bodyPr rot="0" spcFirstLastPara="1" vertOverflow="overflow" horzOverflow="overflow" vert="horz" wrap="square" lIns="40114" tIns="40114" rIns="40114" bIns="40114" numCol="1" spcCol="33429" rtlCol="0" anchor="t">
            <a:spAutoFit/>
          </a:bodyPr>
          <a:lstStyle/>
          <a:p>
            <a:pPr algn="ctr" defTabSz="457509" latinLnBrk="1" hangingPunct="0"/>
            <a:r>
              <a:rPr lang="en-GB" sz="5300" kern="0" dirty="0" smtClean="0">
                <a:solidFill>
                  <a:srgbClr val="000000"/>
                </a:solidFill>
                <a:latin typeface="Akkurat Std" pitchFamily="34" charset="0"/>
                <a:cs typeface="Akkurat Std" pitchFamily="34" charset="0"/>
                <a:sym typeface="Calibri"/>
              </a:rPr>
              <a:t>Friends Memberships </a:t>
            </a:r>
          </a:p>
          <a:p>
            <a:pPr defTabSz="457509" latinLnBrk="1" hangingPunct="0"/>
            <a:endParaRPr lang="en-GB" sz="5300" kern="0" dirty="0">
              <a:solidFill>
                <a:srgbClr val="000000"/>
              </a:solidFill>
              <a:latin typeface="Arial" panose="020B0604020202020204" pitchFamily="34" charset="0"/>
              <a:cs typeface="Arial" panose="020B0604020202020204" pitchFamily="34" charset="0"/>
              <a:sym typeface="Calibri"/>
            </a:endParaRPr>
          </a:p>
          <a:p>
            <a:pPr defTabSz="457509" latinLnBrk="1" hangingPunct="0"/>
            <a:endParaRPr lang="en-GB" sz="2000" kern="0" dirty="0" smtClean="0">
              <a:solidFill>
                <a:srgbClr val="000000"/>
              </a:solidFill>
              <a:latin typeface="Arial" panose="020B0604020202020204" pitchFamily="34" charset="0"/>
              <a:cs typeface="Arial" panose="020B0604020202020204" pitchFamily="34" charset="0"/>
              <a:sym typeface="Calibri"/>
            </a:endParaRPr>
          </a:p>
          <a:p>
            <a:pPr defTabSz="457509" latinLnBrk="1" hangingPunct="0"/>
            <a:endParaRPr lang="en-GB" sz="5300" kern="0" dirty="0">
              <a:solidFill>
                <a:srgbClr val="000000"/>
              </a:solidFill>
              <a:latin typeface="Arial" panose="020B0604020202020204" pitchFamily="34" charset="0"/>
              <a:cs typeface="Arial" panose="020B0604020202020204" pitchFamily="34" charset="0"/>
              <a:sym typeface="Calibri"/>
            </a:endParaRPr>
          </a:p>
          <a:p>
            <a:pPr defTabSz="457509" latinLnBrk="1" hangingPunct="0"/>
            <a:endParaRPr lang="en-GB" sz="5300" kern="0" dirty="0">
              <a:solidFill>
                <a:srgbClr val="000000"/>
              </a:solidFill>
              <a:latin typeface="Avenir Roman"/>
              <a:sym typeface="Calibri"/>
            </a:endParaRPr>
          </a:p>
        </p:txBody>
      </p:sp>
      <p:pic>
        <p:nvPicPr>
          <p:cNvPr id="3" name="Picture 2"/>
          <p:cNvPicPr>
            <a:picLocks noChangeAspect="1"/>
          </p:cNvPicPr>
          <p:nvPr/>
        </p:nvPicPr>
        <p:blipFill>
          <a:blip r:embed="rId4"/>
          <a:stretch>
            <a:fillRect/>
          </a:stretch>
        </p:blipFill>
        <p:spPr>
          <a:xfrm>
            <a:off x="2451323" y="380308"/>
            <a:ext cx="4248150" cy="1192100"/>
          </a:xfrm>
          <a:prstGeom prst="rect">
            <a:avLst/>
          </a:prstGeom>
        </p:spPr>
      </p:pic>
      <p:sp>
        <p:nvSpPr>
          <p:cNvPr id="7" name="TextBox 6"/>
          <p:cNvSpPr txBox="1"/>
          <p:nvPr/>
        </p:nvSpPr>
        <p:spPr>
          <a:xfrm>
            <a:off x="1115616" y="2954828"/>
            <a:ext cx="4395886" cy="954105"/>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defTabSz="521437" latinLnBrk="1" hangingPunct="0"/>
            <a:r>
              <a:rPr lang="en-GB" sz="3200" kern="0" dirty="0" smtClean="0">
                <a:solidFill>
                  <a:srgbClr val="000000"/>
                </a:solidFill>
                <a:latin typeface="Akkurat Std" pitchFamily="34" charset="0"/>
                <a:cs typeface="Akkurat Std" pitchFamily="34" charset="0"/>
                <a:sym typeface="Calibri"/>
              </a:rPr>
              <a:t>Donna Scott</a:t>
            </a:r>
          </a:p>
          <a:p>
            <a:pPr defTabSz="521437" latinLnBrk="1" hangingPunct="0"/>
            <a:r>
              <a:rPr lang="en-GB" sz="2400" kern="0" dirty="0" smtClean="0">
                <a:solidFill>
                  <a:srgbClr val="000000"/>
                </a:solidFill>
                <a:latin typeface="Akkurat Std" pitchFamily="34" charset="0"/>
                <a:cs typeface="Akkurat Std" pitchFamily="34" charset="0"/>
                <a:sym typeface="Calibri"/>
              </a:rPr>
              <a:t>Information &amp; Sales Manager</a:t>
            </a:r>
            <a:endParaRPr lang="en-GB" sz="2400" kern="0" dirty="0">
              <a:solidFill>
                <a:srgbClr val="000000"/>
              </a:solidFill>
              <a:latin typeface="Akkurat Std" pitchFamily="34" charset="0"/>
              <a:cs typeface="Akkurat Std" pitchFamily="34" charset="0"/>
              <a:sym typeface="Calibri"/>
            </a:endParaRPr>
          </a:p>
        </p:txBody>
      </p:sp>
      <p:sp>
        <p:nvSpPr>
          <p:cNvPr id="9" name="TextBox 8"/>
          <p:cNvSpPr txBox="1"/>
          <p:nvPr/>
        </p:nvSpPr>
        <p:spPr>
          <a:xfrm>
            <a:off x="1763688" y="4077072"/>
            <a:ext cx="6179971" cy="954105"/>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r" defTabSz="521437" latinLnBrk="1" hangingPunct="0"/>
            <a:r>
              <a:rPr lang="en-GB" sz="3200" kern="0" dirty="0" smtClean="0">
                <a:solidFill>
                  <a:srgbClr val="000000"/>
                </a:solidFill>
                <a:latin typeface="Akkurat Std" pitchFamily="34" charset="0"/>
                <a:cs typeface="Akkurat Std" pitchFamily="34" charset="0"/>
                <a:sym typeface="Calibri"/>
              </a:rPr>
              <a:t>Ryan Allen</a:t>
            </a:r>
          </a:p>
          <a:p>
            <a:pPr algn="r" defTabSz="521437" latinLnBrk="1" hangingPunct="0"/>
            <a:r>
              <a:rPr lang="en-GB" sz="2400" kern="0" dirty="0" smtClean="0">
                <a:solidFill>
                  <a:srgbClr val="000000"/>
                </a:solidFill>
                <a:latin typeface="Akkurat Std" pitchFamily="34" charset="0"/>
                <a:cs typeface="Akkurat Std" pitchFamily="34" charset="0"/>
                <a:sym typeface="Calibri"/>
              </a:rPr>
              <a:t>Information &amp; Sales Supervisor (Systems)</a:t>
            </a:r>
            <a:endParaRPr lang="en-GB" sz="2400" kern="0" dirty="0">
              <a:solidFill>
                <a:srgbClr val="000000"/>
              </a:solidFill>
              <a:latin typeface="Akkurat Std" pitchFamily="34" charset="0"/>
              <a:cs typeface="Akkurat Std" pitchFamily="34" charset="0"/>
              <a:sym typeface="Calibri"/>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idx="1"/>
          </p:nvPr>
        </p:nvSpPr>
        <p:spPr/>
        <p:txBody>
          <a:bodyPr/>
          <a:lstStyle/>
          <a:p>
            <a:endParaRPr lang="en-GB"/>
          </a:p>
        </p:txBody>
      </p:sp>
      <p:pic>
        <p:nvPicPr>
          <p:cNvPr id="4" name="newbrandingbgwht.jpg"/>
          <p:cNvPicPr/>
          <p:nvPr/>
        </p:nvPicPr>
        <p:blipFill>
          <a:blip r:embed="rId3">
            <a:extLst/>
          </a:blip>
          <a:srcRect l="42" r="42"/>
          <a:stretch>
            <a:fillRect/>
          </a:stretch>
        </p:blipFill>
        <p:spPr>
          <a:xfrm>
            <a:off x="0" y="0"/>
            <a:ext cx="9150797" cy="6863763"/>
          </a:xfrm>
          <a:prstGeom prst="rect">
            <a:avLst/>
          </a:prstGeom>
          <a:ln w="12700">
            <a:miter lim="400000"/>
          </a:ln>
        </p:spPr>
      </p:pic>
      <p:pic>
        <p:nvPicPr>
          <p:cNvPr id="8" name="Picture 2" descr="P:\Venue\Theatre\Auditorium\auditorium from stage.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9552" y="488752"/>
            <a:ext cx="8064895" cy="46935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67335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idx="1"/>
          </p:nvPr>
        </p:nvSpPr>
        <p:spPr/>
        <p:txBody>
          <a:bodyPr/>
          <a:lstStyle/>
          <a:p>
            <a:endParaRPr lang="en-GB"/>
          </a:p>
        </p:txBody>
      </p:sp>
      <p:pic>
        <p:nvPicPr>
          <p:cNvPr id="4" name="newbrandingbgwht.jpg"/>
          <p:cNvPicPr/>
          <p:nvPr/>
        </p:nvPicPr>
        <p:blipFill>
          <a:blip r:embed="rId3">
            <a:extLst/>
          </a:blip>
          <a:srcRect l="42" r="42"/>
          <a:stretch>
            <a:fillRect/>
          </a:stretch>
        </p:blipFill>
        <p:spPr>
          <a:xfrm>
            <a:off x="0" y="0"/>
            <a:ext cx="9150797" cy="6863763"/>
          </a:xfrm>
          <a:prstGeom prst="rect">
            <a:avLst/>
          </a:prstGeom>
          <a:ln w="12700">
            <a:miter lim="400000"/>
          </a:ln>
        </p:spPr>
      </p:pic>
      <p:sp>
        <p:nvSpPr>
          <p:cNvPr id="6" name="TextBox 5"/>
          <p:cNvSpPr txBox="1"/>
          <p:nvPr/>
        </p:nvSpPr>
        <p:spPr>
          <a:xfrm>
            <a:off x="326926" y="332656"/>
            <a:ext cx="6909370" cy="76943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defTabSz="521437" latinLnBrk="1" hangingPunct="0"/>
            <a:r>
              <a:rPr lang="en-GB" sz="4400" kern="0" dirty="0" smtClean="0">
                <a:solidFill>
                  <a:srgbClr val="000000"/>
                </a:solidFill>
                <a:latin typeface="Akkurat Std" pitchFamily="34" charset="0"/>
                <a:cs typeface="Akkurat Std" pitchFamily="34" charset="0"/>
                <a:sym typeface="Calibri"/>
              </a:rPr>
              <a:t>Friends Memberships</a:t>
            </a:r>
            <a:endParaRPr lang="en-GB" sz="4400" kern="0" dirty="0">
              <a:solidFill>
                <a:srgbClr val="000000"/>
              </a:solidFill>
              <a:latin typeface="Akkurat Std" pitchFamily="34" charset="0"/>
              <a:cs typeface="Akkurat Std" pitchFamily="34" charset="0"/>
              <a:sym typeface="Calibri"/>
            </a:endParaRPr>
          </a:p>
        </p:txBody>
      </p:sp>
      <p:pic>
        <p:nvPicPr>
          <p:cNvPr id="7" name="Picture 6"/>
          <p:cNvPicPr>
            <a:picLocks noChangeAspect="1"/>
          </p:cNvPicPr>
          <p:nvPr/>
        </p:nvPicPr>
        <p:blipFill>
          <a:blip r:embed="rId4"/>
          <a:stretch>
            <a:fillRect/>
          </a:stretch>
        </p:blipFill>
        <p:spPr>
          <a:xfrm>
            <a:off x="167973" y="1361595"/>
            <a:ext cx="2661972" cy="2343150"/>
          </a:xfrm>
          <a:prstGeom prst="rect">
            <a:avLst/>
          </a:prstGeom>
        </p:spPr>
      </p:pic>
      <p:pic>
        <p:nvPicPr>
          <p:cNvPr id="8" name="Picture 7"/>
          <p:cNvPicPr>
            <a:picLocks noChangeAspect="1"/>
          </p:cNvPicPr>
          <p:nvPr/>
        </p:nvPicPr>
        <p:blipFill>
          <a:blip r:embed="rId5"/>
          <a:stretch>
            <a:fillRect/>
          </a:stretch>
        </p:blipFill>
        <p:spPr>
          <a:xfrm>
            <a:off x="3061409" y="1373218"/>
            <a:ext cx="2781300" cy="2352675"/>
          </a:xfrm>
          <a:prstGeom prst="rect">
            <a:avLst/>
          </a:prstGeom>
        </p:spPr>
      </p:pic>
      <p:pic>
        <p:nvPicPr>
          <p:cNvPr id="9" name="Picture 8"/>
          <p:cNvPicPr>
            <a:picLocks noChangeAspect="1"/>
          </p:cNvPicPr>
          <p:nvPr/>
        </p:nvPicPr>
        <p:blipFill>
          <a:blip r:embed="rId6"/>
          <a:stretch>
            <a:fillRect/>
          </a:stretch>
        </p:blipFill>
        <p:spPr>
          <a:xfrm>
            <a:off x="6058687" y="1337782"/>
            <a:ext cx="2733675" cy="2400300"/>
          </a:xfrm>
          <a:prstGeom prst="rect">
            <a:avLst/>
          </a:prstGeom>
        </p:spPr>
      </p:pic>
      <p:pic>
        <p:nvPicPr>
          <p:cNvPr id="10" name="Picture 9"/>
          <p:cNvPicPr>
            <a:picLocks noChangeAspect="1"/>
          </p:cNvPicPr>
          <p:nvPr/>
        </p:nvPicPr>
        <p:blipFill>
          <a:blip r:embed="rId7"/>
          <a:stretch>
            <a:fillRect/>
          </a:stretch>
        </p:blipFill>
        <p:spPr>
          <a:xfrm>
            <a:off x="1490031" y="3933053"/>
            <a:ext cx="5256584" cy="1697193"/>
          </a:xfrm>
          <a:prstGeom prst="rect">
            <a:avLst/>
          </a:prstGeom>
        </p:spPr>
      </p:pic>
    </p:spTree>
    <p:extLst>
      <p:ext uri="{BB962C8B-B14F-4D97-AF65-F5344CB8AC3E}">
        <p14:creationId xmlns:p14="http://schemas.microsoft.com/office/powerpoint/2010/main" val="6184218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1000"/>
                                        <p:tgtEl>
                                          <p:spTgt spid="7"/>
                                        </p:tgtEl>
                                      </p:cBhvr>
                                    </p:animEffect>
                                  </p:childTnLst>
                                </p:cTn>
                              </p:par>
                            </p:childTnLst>
                          </p:cTn>
                        </p:par>
                        <p:par>
                          <p:cTn id="8" fill="hold">
                            <p:stCondLst>
                              <p:cond delay="1000"/>
                            </p:stCondLst>
                            <p:childTnLst>
                              <p:par>
                                <p:cTn id="9" presetID="22" presetClass="entr" presetSubtype="4"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down)">
                                      <p:cBhvr>
                                        <p:cTn id="11" dur="1000"/>
                                        <p:tgtEl>
                                          <p:spTgt spid="8"/>
                                        </p:tgtEl>
                                      </p:cBhvr>
                                    </p:animEffect>
                                  </p:childTnLst>
                                </p:cTn>
                              </p:par>
                            </p:childTnLst>
                          </p:cTn>
                        </p:par>
                        <p:par>
                          <p:cTn id="12" fill="hold">
                            <p:stCondLst>
                              <p:cond delay="2000"/>
                            </p:stCondLst>
                            <p:childTnLst>
                              <p:par>
                                <p:cTn id="13" presetID="22" presetClass="entr" presetSubtype="1"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up)">
                                      <p:cBhvr>
                                        <p:cTn id="15"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idx="1"/>
          </p:nvPr>
        </p:nvSpPr>
        <p:spPr/>
        <p:txBody>
          <a:bodyPr/>
          <a:lstStyle/>
          <a:p>
            <a:endParaRPr lang="en-GB"/>
          </a:p>
        </p:txBody>
      </p:sp>
      <p:pic>
        <p:nvPicPr>
          <p:cNvPr id="4" name="newbrandingbgwht.jpg"/>
          <p:cNvPicPr/>
          <p:nvPr/>
        </p:nvPicPr>
        <p:blipFill>
          <a:blip r:embed="rId3">
            <a:extLst/>
          </a:blip>
          <a:srcRect l="42" r="42"/>
          <a:stretch>
            <a:fillRect/>
          </a:stretch>
        </p:blipFill>
        <p:spPr>
          <a:xfrm>
            <a:off x="0" y="0"/>
            <a:ext cx="9144000" cy="6960161"/>
          </a:xfrm>
          <a:prstGeom prst="rect">
            <a:avLst/>
          </a:prstGeom>
          <a:ln w="12700">
            <a:miter lim="400000"/>
          </a:ln>
        </p:spPr>
      </p:pic>
      <p:pic>
        <p:nvPicPr>
          <p:cNvPr id="10" name="Picture 9"/>
          <p:cNvPicPr>
            <a:picLocks noChangeAspect="1"/>
          </p:cNvPicPr>
          <p:nvPr/>
        </p:nvPicPr>
        <p:blipFill rotWithShape="1">
          <a:blip r:embed="rId4"/>
          <a:srcRect t="4262"/>
          <a:stretch/>
        </p:blipFill>
        <p:spPr>
          <a:xfrm>
            <a:off x="538863" y="224589"/>
            <a:ext cx="3168351" cy="2632630"/>
          </a:xfrm>
          <a:prstGeom prst="rect">
            <a:avLst/>
          </a:prstGeom>
        </p:spPr>
      </p:pic>
      <p:grpSp>
        <p:nvGrpSpPr>
          <p:cNvPr id="5" name="Group 4"/>
          <p:cNvGrpSpPr/>
          <p:nvPr/>
        </p:nvGrpSpPr>
        <p:grpSpPr>
          <a:xfrm>
            <a:off x="4417132" y="367887"/>
            <a:ext cx="4593382" cy="5052199"/>
            <a:chOff x="4417132" y="367887"/>
            <a:chExt cx="4593382" cy="5052199"/>
          </a:xfrm>
        </p:grpSpPr>
        <p:pic>
          <p:nvPicPr>
            <p:cNvPr id="1026" name="Picture 2" descr="P:\Venue\Circle Restaurant\Circle Restaurant New.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438514" y="2848336"/>
              <a:ext cx="4572000" cy="257175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P:\Branding\1. Hippodrome Current Logos &amp; Icons\Restaurants &amp; Hospitality Hs\HD_Circle_Restaurant_CMYK.ep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17132" y="367887"/>
              <a:ext cx="4593382" cy="2117262"/>
            </a:xfrm>
            <a:prstGeom prst="rect">
              <a:avLst/>
            </a:prstGeom>
            <a:noFill/>
            <a:extLst>
              <a:ext uri="{909E8E84-426E-40DD-AFC4-6F175D3DCCD1}">
                <a14:hiddenFill xmlns:a14="http://schemas.microsoft.com/office/drawing/2010/main">
                  <a:solidFill>
                    <a:srgbClr val="FFFFFF"/>
                  </a:solidFill>
                </a14:hiddenFill>
              </a:ext>
            </a:extLst>
          </p:spPr>
        </p:pic>
      </p:grpSp>
      <p:pic>
        <p:nvPicPr>
          <p:cNvPr id="1028" name="Picture 4" descr="P:\Internal Events\Aladdin Meet and Greet\Birmingham-Hippodrome-20-1-2016\SH.Hippodrome.20.1.2016.074.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06796" y="2981686"/>
            <a:ext cx="3657600" cy="2438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7637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fade">
                                      <p:cBhvr>
                                        <p:cTn id="7" dur="500"/>
                                        <p:tgtEl>
                                          <p:spTgt spid="102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idx="1"/>
          </p:nvPr>
        </p:nvSpPr>
        <p:spPr/>
        <p:txBody>
          <a:bodyPr/>
          <a:lstStyle/>
          <a:p>
            <a:endParaRPr lang="en-GB"/>
          </a:p>
        </p:txBody>
      </p:sp>
      <p:pic>
        <p:nvPicPr>
          <p:cNvPr id="4" name="newbrandingbgwht.jpg"/>
          <p:cNvPicPr/>
          <p:nvPr/>
        </p:nvPicPr>
        <p:blipFill>
          <a:blip r:embed="rId3">
            <a:extLst/>
          </a:blip>
          <a:srcRect l="42" r="42"/>
          <a:stretch>
            <a:fillRect/>
          </a:stretch>
        </p:blipFill>
        <p:spPr>
          <a:xfrm>
            <a:off x="0" y="0"/>
            <a:ext cx="9144000" cy="6960161"/>
          </a:xfrm>
          <a:prstGeom prst="rect">
            <a:avLst/>
          </a:prstGeom>
          <a:ln w="12700">
            <a:miter lim="400000"/>
          </a:ln>
        </p:spPr>
      </p:pic>
      <p:pic>
        <p:nvPicPr>
          <p:cNvPr id="102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0495812">
            <a:off x="498067" y="1041393"/>
            <a:ext cx="4946650" cy="2819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122844">
            <a:off x="4402995" y="2159940"/>
            <a:ext cx="4104456" cy="26402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700288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7"/>
                                        </p:tgtEl>
                                        <p:attrNameLst>
                                          <p:attrName>style.visibility</p:attrName>
                                        </p:attrNameLst>
                                      </p:cBhvr>
                                      <p:to>
                                        <p:strVal val="visible"/>
                                      </p:to>
                                    </p:set>
                                    <p:animEffect transition="in" filter="fade">
                                      <p:cBhvr>
                                        <p:cTn id="7" dur="500"/>
                                        <p:tgtEl>
                                          <p:spTgt spid="102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026"/>
                                        </p:tgtEl>
                                        <p:attrNameLst>
                                          <p:attrName>style.visibility</p:attrName>
                                        </p:attrNameLst>
                                      </p:cBhvr>
                                      <p:to>
                                        <p:strVal val="visible"/>
                                      </p:to>
                                    </p:set>
                                    <p:animEffect transition="in" filter="fade">
                                      <p:cBhvr>
                                        <p:cTn id="11"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idx="1"/>
          </p:nvPr>
        </p:nvSpPr>
        <p:spPr/>
        <p:txBody>
          <a:bodyPr/>
          <a:lstStyle/>
          <a:p>
            <a:endParaRPr lang="en-GB"/>
          </a:p>
        </p:txBody>
      </p:sp>
      <p:pic>
        <p:nvPicPr>
          <p:cNvPr id="4" name="newbrandingbgwht.jpg"/>
          <p:cNvPicPr/>
          <p:nvPr/>
        </p:nvPicPr>
        <p:blipFill>
          <a:blip r:embed="rId3">
            <a:extLst/>
          </a:blip>
          <a:srcRect l="42" r="42"/>
          <a:stretch>
            <a:fillRect/>
          </a:stretch>
        </p:blipFill>
        <p:spPr>
          <a:xfrm>
            <a:off x="0" y="0"/>
            <a:ext cx="9150797" cy="6863763"/>
          </a:xfrm>
          <a:prstGeom prst="rect">
            <a:avLst/>
          </a:prstGeom>
          <a:ln w="12700">
            <a:miter lim="400000"/>
          </a:ln>
        </p:spPr>
      </p:pic>
      <p:sp>
        <p:nvSpPr>
          <p:cNvPr id="5" name="TextBox 4"/>
          <p:cNvSpPr txBox="1"/>
          <p:nvPr/>
        </p:nvSpPr>
        <p:spPr>
          <a:xfrm>
            <a:off x="755576" y="1009802"/>
            <a:ext cx="5040560" cy="138499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defTabSz="521437" latinLnBrk="1" hangingPunct="0"/>
            <a:endParaRPr lang="en-GB" sz="2100" b="1" kern="0" dirty="0">
              <a:ln w="22225">
                <a:solidFill>
                  <a:srgbClr val="C0504D"/>
                </a:solidFill>
                <a:prstDash val="solid"/>
              </a:ln>
              <a:solidFill>
                <a:srgbClr val="C0504D">
                  <a:lumMod val="40000"/>
                  <a:lumOff val="60000"/>
                </a:srgbClr>
              </a:solidFill>
              <a:latin typeface="Calibri"/>
              <a:sym typeface="Calibri"/>
            </a:endParaRPr>
          </a:p>
          <a:p>
            <a:pPr defTabSz="521437" latinLnBrk="1" hangingPunct="0"/>
            <a:endParaRPr lang="en-GB" sz="2100" b="1" kern="0" dirty="0" smtClean="0">
              <a:ln w="22225">
                <a:solidFill>
                  <a:srgbClr val="C0504D"/>
                </a:solidFill>
                <a:prstDash val="solid"/>
              </a:ln>
              <a:solidFill>
                <a:srgbClr val="C0504D">
                  <a:lumMod val="40000"/>
                  <a:lumOff val="60000"/>
                </a:srgbClr>
              </a:solidFill>
              <a:latin typeface="Calibri"/>
              <a:sym typeface="Calibri"/>
            </a:endParaRPr>
          </a:p>
          <a:p>
            <a:pPr defTabSz="521437" latinLnBrk="1" hangingPunct="0"/>
            <a:endParaRPr lang="en-GB" sz="2100" b="1" kern="0" dirty="0">
              <a:ln w="22225">
                <a:solidFill>
                  <a:srgbClr val="C0504D"/>
                </a:solidFill>
                <a:prstDash val="solid"/>
              </a:ln>
              <a:solidFill>
                <a:srgbClr val="C0504D">
                  <a:lumMod val="40000"/>
                  <a:lumOff val="60000"/>
                </a:srgbClr>
              </a:solidFill>
              <a:latin typeface="Calibri"/>
              <a:sym typeface="Calibri"/>
            </a:endParaRPr>
          </a:p>
          <a:p>
            <a:pPr defTabSz="521437" latinLnBrk="1" hangingPunct="0"/>
            <a:endParaRPr lang="en-GB" sz="2100" b="1" kern="0" dirty="0" smtClean="0">
              <a:ln w="22225">
                <a:solidFill>
                  <a:srgbClr val="C0504D"/>
                </a:solidFill>
                <a:prstDash val="solid"/>
              </a:ln>
              <a:solidFill>
                <a:srgbClr val="C0504D">
                  <a:lumMod val="40000"/>
                  <a:lumOff val="60000"/>
                </a:srgbClr>
              </a:solidFill>
              <a:latin typeface="Calibri"/>
              <a:sym typeface="Calibri"/>
            </a:endParaRPr>
          </a:p>
        </p:txBody>
      </p:sp>
      <p:pic>
        <p:nvPicPr>
          <p:cNvPr id="6" name="Picture 5"/>
          <p:cNvPicPr>
            <a:picLocks noChangeAspect="1"/>
          </p:cNvPicPr>
          <p:nvPr/>
        </p:nvPicPr>
        <p:blipFill>
          <a:blip r:embed="rId4"/>
          <a:stretch>
            <a:fillRect/>
          </a:stretch>
        </p:blipFill>
        <p:spPr>
          <a:xfrm>
            <a:off x="395536" y="0"/>
            <a:ext cx="8208912" cy="5445224"/>
          </a:xfrm>
          <a:prstGeom prst="rect">
            <a:avLst/>
          </a:prstGeom>
        </p:spPr>
      </p:pic>
      <p:graphicFrame>
        <p:nvGraphicFramePr>
          <p:cNvPr id="16" name="Diagram 15"/>
          <p:cNvGraphicFramePr/>
          <p:nvPr>
            <p:extLst>
              <p:ext uri="{D42A27DB-BD31-4B8C-83A1-F6EECF244321}">
                <p14:modId xmlns:p14="http://schemas.microsoft.com/office/powerpoint/2010/main" val="3289954073"/>
              </p:ext>
            </p:extLst>
          </p:nvPr>
        </p:nvGraphicFramePr>
        <p:xfrm>
          <a:off x="539551" y="4503417"/>
          <a:ext cx="1512169" cy="41549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763557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idx="1"/>
          </p:nvPr>
        </p:nvSpPr>
        <p:spPr/>
        <p:txBody>
          <a:bodyPr/>
          <a:lstStyle/>
          <a:p>
            <a:endParaRPr lang="en-GB"/>
          </a:p>
        </p:txBody>
      </p:sp>
      <p:pic>
        <p:nvPicPr>
          <p:cNvPr id="4" name="newbrandingbgwht.jpg"/>
          <p:cNvPicPr/>
          <p:nvPr/>
        </p:nvPicPr>
        <p:blipFill>
          <a:blip r:embed="rId3">
            <a:extLst/>
          </a:blip>
          <a:srcRect l="42" r="42"/>
          <a:stretch>
            <a:fillRect/>
          </a:stretch>
        </p:blipFill>
        <p:spPr>
          <a:xfrm>
            <a:off x="323528" y="-5763"/>
            <a:ext cx="9150797" cy="6863763"/>
          </a:xfrm>
          <a:prstGeom prst="rect">
            <a:avLst/>
          </a:prstGeom>
          <a:ln w="12700">
            <a:miter lim="400000"/>
          </a:ln>
        </p:spPr>
      </p:pic>
      <p:pic>
        <p:nvPicPr>
          <p:cNvPr id="1026" name="Picture 2" descr="http://www.bahhumbugs.com/wordpress/wp-content/uploads/2013/11/RetroHamperThum-300x30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528" y="332656"/>
            <a:ext cx="4104456" cy="482453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public.blu.livefilestore.com/y1pCfKgf3kij8wOwbu5xKwjUQtYboL4NfQGrWxhhaS9ze2gc2YbUhRx_E6rHtUbpdOawg7Ksudd5Qi0jAeyuxDibA/CLIPART_OF_31354_SMJPG.jpg?psid=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16016" y="-5763"/>
            <a:ext cx="4427984" cy="51629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84966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idx="1"/>
          </p:nvPr>
        </p:nvSpPr>
        <p:spPr/>
        <p:txBody>
          <a:bodyPr/>
          <a:lstStyle/>
          <a:p>
            <a:endParaRPr lang="en-GB"/>
          </a:p>
        </p:txBody>
      </p:sp>
      <p:pic>
        <p:nvPicPr>
          <p:cNvPr id="4" name="newbrandingbgwht.jpg"/>
          <p:cNvPicPr/>
          <p:nvPr/>
        </p:nvPicPr>
        <p:blipFill>
          <a:blip r:embed="rId3">
            <a:extLst/>
          </a:blip>
          <a:srcRect l="42" r="42"/>
          <a:stretch>
            <a:fillRect/>
          </a:stretch>
        </p:blipFill>
        <p:spPr>
          <a:xfrm>
            <a:off x="0" y="0"/>
            <a:ext cx="9150797" cy="6863763"/>
          </a:xfrm>
          <a:prstGeom prst="rect">
            <a:avLst/>
          </a:prstGeom>
          <a:ln w="12700">
            <a:miter lim="400000"/>
          </a:ln>
        </p:spPr>
      </p:pic>
      <p:pic>
        <p:nvPicPr>
          <p:cNvPr id="5" name="Picture 4"/>
          <p:cNvPicPr>
            <a:picLocks noChangeAspect="1"/>
          </p:cNvPicPr>
          <p:nvPr/>
        </p:nvPicPr>
        <p:blipFill>
          <a:blip r:embed="rId4"/>
          <a:stretch>
            <a:fillRect/>
          </a:stretch>
        </p:blipFill>
        <p:spPr>
          <a:xfrm>
            <a:off x="741585" y="449955"/>
            <a:ext cx="7667625" cy="2835029"/>
          </a:xfrm>
          <a:prstGeom prst="rect">
            <a:avLst/>
          </a:prstGeom>
        </p:spPr>
      </p:pic>
      <p:pic>
        <p:nvPicPr>
          <p:cNvPr id="6" name="Picture 5"/>
          <p:cNvPicPr>
            <a:picLocks noChangeAspect="1"/>
          </p:cNvPicPr>
          <p:nvPr/>
        </p:nvPicPr>
        <p:blipFill>
          <a:blip r:embed="rId5"/>
          <a:stretch>
            <a:fillRect/>
          </a:stretch>
        </p:blipFill>
        <p:spPr>
          <a:xfrm>
            <a:off x="649768" y="3284984"/>
            <a:ext cx="3762375" cy="2391912"/>
          </a:xfrm>
          <a:prstGeom prst="rect">
            <a:avLst/>
          </a:prstGeom>
        </p:spPr>
      </p:pic>
      <p:pic>
        <p:nvPicPr>
          <p:cNvPr id="7" name="Picture 6"/>
          <p:cNvPicPr>
            <a:picLocks noChangeAspect="1"/>
          </p:cNvPicPr>
          <p:nvPr/>
        </p:nvPicPr>
        <p:blipFill>
          <a:blip r:embed="rId6"/>
          <a:stretch>
            <a:fillRect/>
          </a:stretch>
        </p:blipFill>
        <p:spPr>
          <a:xfrm>
            <a:off x="5585423" y="3284984"/>
            <a:ext cx="3235049" cy="2245213"/>
          </a:xfrm>
          <a:prstGeom prst="rect">
            <a:avLst/>
          </a:prstGeom>
        </p:spPr>
      </p:pic>
    </p:spTree>
    <p:extLst>
      <p:ext uri="{BB962C8B-B14F-4D97-AF65-F5344CB8AC3E}">
        <p14:creationId xmlns:p14="http://schemas.microsoft.com/office/powerpoint/2010/main" val="237631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idx="1"/>
          </p:nvPr>
        </p:nvSpPr>
        <p:spPr/>
        <p:txBody>
          <a:bodyPr/>
          <a:lstStyle/>
          <a:p>
            <a:endParaRPr lang="en-GB"/>
          </a:p>
        </p:txBody>
      </p:sp>
      <p:pic>
        <p:nvPicPr>
          <p:cNvPr id="4" name="newbrandingbgwht.jpg"/>
          <p:cNvPicPr/>
          <p:nvPr/>
        </p:nvPicPr>
        <p:blipFill>
          <a:blip r:embed="rId3">
            <a:extLst/>
          </a:blip>
          <a:srcRect l="42" r="42"/>
          <a:stretch>
            <a:fillRect/>
          </a:stretch>
        </p:blipFill>
        <p:spPr>
          <a:xfrm>
            <a:off x="0" y="0"/>
            <a:ext cx="9150797" cy="6863763"/>
          </a:xfrm>
          <a:prstGeom prst="rect">
            <a:avLst/>
          </a:prstGeom>
          <a:ln w="12700">
            <a:miter lim="400000"/>
          </a:ln>
        </p:spPr>
      </p:pic>
      <p:pic>
        <p:nvPicPr>
          <p:cNvPr id="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7448" y="4259249"/>
            <a:ext cx="8680061" cy="13870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54481"/>
            <a:ext cx="8792332" cy="40877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descr="Image result for Tessitura Network Log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4160" y="1657455"/>
            <a:ext cx="8668172" cy="35488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560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1026"/>
                                        </p:tgtEl>
                                      </p:cBhvr>
                                    </p:animEffect>
                                    <p:set>
                                      <p:cBhvr>
                                        <p:cTn id="7" dur="1" fill="hold">
                                          <p:stCondLst>
                                            <p:cond delay="499"/>
                                          </p:stCondLst>
                                        </p:cTn>
                                        <p:tgtEl>
                                          <p:spTgt spid="1026"/>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051"/>
                                        </p:tgtEl>
                                        <p:attrNameLst>
                                          <p:attrName>style.visibility</p:attrName>
                                        </p:attrNameLst>
                                      </p:cBhvr>
                                      <p:to>
                                        <p:strVal val="visible"/>
                                      </p:to>
                                    </p:set>
                                    <p:animEffect transition="in" filter="fade">
                                      <p:cBhvr>
                                        <p:cTn id="16" dur="5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idx="1"/>
          </p:nvPr>
        </p:nvSpPr>
        <p:spPr/>
        <p:txBody>
          <a:bodyPr/>
          <a:lstStyle/>
          <a:p>
            <a:endParaRPr lang="en-GB"/>
          </a:p>
        </p:txBody>
      </p:sp>
      <p:pic>
        <p:nvPicPr>
          <p:cNvPr id="4" name="newbrandingbgwht.jpg"/>
          <p:cNvPicPr/>
          <p:nvPr/>
        </p:nvPicPr>
        <p:blipFill>
          <a:blip r:embed="rId3">
            <a:extLst/>
          </a:blip>
          <a:srcRect l="42" r="42"/>
          <a:stretch>
            <a:fillRect/>
          </a:stretch>
        </p:blipFill>
        <p:spPr>
          <a:xfrm>
            <a:off x="0" y="0"/>
            <a:ext cx="9150797" cy="6863763"/>
          </a:xfrm>
          <a:prstGeom prst="rect">
            <a:avLst/>
          </a:prstGeom>
          <a:ln w="12700">
            <a:miter lim="400000"/>
          </a:ln>
        </p:spPr>
      </p:pic>
      <p:pic>
        <p:nvPicPr>
          <p:cNvPr id="3074" name="Picture 2" descr="http://www.energyburrito.com/wp-content/uploads/2012/09/back_to_the_future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4410" y="548680"/>
            <a:ext cx="8181975" cy="4600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06458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idx="1"/>
          </p:nvPr>
        </p:nvSpPr>
        <p:spPr/>
        <p:txBody>
          <a:bodyPr/>
          <a:lstStyle/>
          <a:p>
            <a:endParaRPr lang="en-GB"/>
          </a:p>
        </p:txBody>
      </p:sp>
      <p:pic>
        <p:nvPicPr>
          <p:cNvPr id="4" name="newbrandingbgwht.jpg"/>
          <p:cNvPicPr/>
          <p:nvPr/>
        </p:nvPicPr>
        <p:blipFill>
          <a:blip r:embed="rId3">
            <a:extLst/>
          </a:blip>
          <a:srcRect l="42" r="42"/>
          <a:stretch>
            <a:fillRect/>
          </a:stretch>
        </p:blipFill>
        <p:spPr>
          <a:xfrm>
            <a:off x="0" y="0"/>
            <a:ext cx="9150797" cy="6863763"/>
          </a:xfrm>
          <a:prstGeom prst="rect">
            <a:avLst/>
          </a:prstGeom>
          <a:ln w="12700">
            <a:miter lim="400000"/>
          </a:ln>
        </p:spPr>
      </p:pic>
      <p:pic>
        <p:nvPicPr>
          <p:cNvPr id="4100" name="Picture 4" descr="http://lindusconstruction.areavoices.com/files/2013/06/Ask-The-Right-Question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3501" y="332656"/>
            <a:ext cx="7726931" cy="4896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94655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Text Placeholder 2"/>
          <p:cNvSpPr>
            <a:spLocks noGrp="1"/>
          </p:cNvSpPr>
          <p:nvPr>
            <p:ph type="body" idx="1"/>
          </p:nvPr>
        </p:nvSpPr>
        <p:spPr/>
        <p:txBody>
          <a:bodyPr/>
          <a:lstStyle/>
          <a:p>
            <a:endParaRPr lang="en-GB"/>
          </a:p>
        </p:txBody>
      </p:sp>
      <p:pic>
        <p:nvPicPr>
          <p:cNvPr id="4" name="newbrandingbgwht.jpg"/>
          <p:cNvPicPr/>
          <p:nvPr/>
        </p:nvPicPr>
        <p:blipFill>
          <a:blip r:embed="rId3">
            <a:extLst/>
          </a:blip>
          <a:srcRect l="42" r="42"/>
          <a:stretch>
            <a:fillRect/>
          </a:stretch>
        </p:blipFill>
        <p:spPr>
          <a:xfrm>
            <a:off x="0" y="0"/>
            <a:ext cx="9150797" cy="6863763"/>
          </a:xfrm>
          <a:prstGeom prst="rect">
            <a:avLst/>
          </a:prstGeom>
          <a:ln w="12700">
            <a:miter lim="400000"/>
          </a:ln>
        </p:spPr>
      </p:pic>
      <p:sp>
        <p:nvSpPr>
          <p:cNvPr id="7" name="TextBox 6"/>
          <p:cNvSpPr txBox="1"/>
          <p:nvPr/>
        </p:nvSpPr>
        <p:spPr>
          <a:xfrm>
            <a:off x="467544" y="836712"/>
            <a:ext cx="4608512" cy="1969768"/>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defTabSz="521437" latinLnBrk="1" hangingPunct="0"/>
            <a:r>
              <a:rPr lang="en-GB" sz="3200" kern="0" dirty="0" smtClean="0">
                <a:solidFill>
                  <a:srgbClr val="000000"/>
                </a:solidFill>
                <a:latin typeface="Akkurat Std" pitchFamily="34" charset="0"/>
                <a:cs typeface="Akkurat Std" pitchFamily="34" charset="0"/>
                <a:sym typeface="Calibri"/>
              </a:rPr>
              <a:t>Donna Scott</a:t>
            </a:r>
          </a:p>
          <a:p>
            <a:pPr defTabSz="521437" latinLnBrk="1" hangingPunct="0"/>
            <a:r>
              <a:rPr lang="en-GB" sz="2400" kern="0" dirty="0" smtClean="0">
                <a:solidFill>
                  <a:srgbClr val="000000"/>
                </a:solidFill>
                <a:latin typeface="Akkurat Std" pitchFamily="34" charset="0"/>
                <a:cs typeface="Akkurat Std" pitchFamily="34" charset="0"/>
                <a:sym typeface="Calibri"/>
              </a:rPr>
              <a:t>Information &amp; Sales Manager</a:t>
            </a:r>
          </a:p>
          <a:p>
            <a:pPr defTabSz="521437" latinLnBrk="1" hangingPunct="0"/>
            <a:r>
              <a:rPr lang="en-GB" sz="2400" kern="0" dirty="0" smtClean="0">
                <a:solidFill>
                  <a:srgbClr val="000000"/>
                </a:solidFill>
                <a:latin typeface="Akkurat Std" pitchFamily="34" charset="0"/>
                <a:cs typeface="Akkurat Std" pitchFamily="34" charset="0"/>
                <a:sym typeface="Calibri"/>
              </a:rPr>
              <a:t>@donnascott0711</a:t>
            </a:r>
          </a:p>
          <a:p>
            <a:pPr defTabSz="521437" latinLnBrk="1" hangingPunct="0"/>
            <a:r>
              <a:rPr lang="en-GB" sz="2400" kern="0" dirty="0" smtClean="0">
                <a:solidFill>
                  <a:srgbClr val="000000"/>
                </a:solidFill>
                <a:latin typeface="Akkurat Std" pitchFamily="34" charset="0"/>
                <a:cs typeface="Akkurat Std" pitchFamily="34" charset="0"/>
                <a:sym typeface="Calibri"/>
              </a:rPr>
              <a:t>0121 689 3131</a:t>
            </a:r>
          </a:p>
          <a:p>
            <a:pPr defTabSz="521437" latinLnBrk="1" hangingPunct="0"/>
            <a:r>
              <a:rPr lang="en-GB" kern="0" dirty="0" smtClean="0">
                <a:solidFill>
                  <a:srgbClr val="000000"/>
                </a:solidFill>
                <a:latin typeface="Akkurat Std" pitchFamily="34" charset="0"/>
                <a:cs typeface="Akkurat Std" pitchFamily="34" charset="0"/>
                <a:sym typeface="Calibri"/>
              </a:rPr>
              <a:t>donnascott@birminghamhippodrome.com</a:t>
            </a:r>
            <a:endParaRPr lang="en-GB" kern="0" dirty="0">
              <a:solidFill>
                <a:srgbClr val="000000"/>
              </a:solidFill>
              <a:latin typeface="Akkurat Std" pitchFamily="34" charset="0"/>
              <a:cs typeface="Akkurat Std" pitchFamily="34" charset="0"/>
              <a:sym typeface="Calibri"/>
            </a:endParaRPr>
          </a:p>
        </p:txBody>
      </p:sp>
      <p:sp>
        <p:nvSpPr>
          <p:cNvPr id="8" name="TextBox 7"/>
          <p:cNvSpPr txBox="1"/>
          <p:nvPr/>
        </p:nvSpPr>
        <p:spPr>
          <a:xfrm>
            <a:off x="2627784" y="3573016"/>
            <a:ext cx="6179971" cy="1969768"/>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r" defTabSz="521437" latinLnBrk="1" hangingPunct="0"/>
            <a:r>
              <a:rPr lang="en-GB" sz="3200" kern="0" dirty="0" smtClean="0">
                <a:solidFill>
                  <a:srgbClr val="000000"/>
                </a:solidFill>
                <a:latin typeface="Akkurat Std" pitchFamily="34" charset="0"/>
                <a:cs typeface="Akkurat Std" pitchFamily="34" charset="0"/>
                <a:sym typeface="Calibri"/>
              </a:rPr>
              <a:t>Ryan Allen</a:t>
            </a:r>
          </a:p>
          <a:p>
            <a:pPr algn="r" defTabSz="521437" latinLnBrk="1" hangingPunct="0"/>
            <a:r>
              <a:rPr lang="en-GB" sz="2400" kern="0" dirty="0" smtClean="0">
                <a:solidFill>
                  <a:srgbClr val="000000"/>
                </a:solidFill>
                <a:latin typeface="Akkurat Std" pitchFamily="34" charset="0"/>
                <a:cs typeface="Akkurat Std" pitchFamily="34" charset="0"/>
                <a:sym typeface="Calibri"/>
              </a:rPr>
              <a:t>Information &amp; Sales Supervisor (Systems)</a:t>
            </a:r>
          </a:p>
          <a:p>
            <a:pPr algn="r" defTabSz="521437" latinLnBrk="1" hangingPunct="0"/>
            <a:r>
              <a:rPr lang="en-GB" sz="2400" kern="0" dirty="0" smtClean="0">
                <a:solidFill>
                  <a:srgbClr val="000000"/>
                </a:solidFill>
                <a:latin typeface="Akkurat Std" pitchFamily="34" charset="0"/>
                <a:cs typeface="Akkurat Std" pitchFamily="34" charset="0"/>
                <a:sym typeface="Calibri"/>
              </a:rPr>
              <a:t>@rallen91</a:t>
            </a:r>
          </a:p>
          <a:p>
            <a:pPr algn="r" defTabSz="521437" latinLnBrk="1" hangingPunct="0"/>
            <a:r>
              <a:rPr lang="en-GB" sz="2400" kern="0" dirty="0" smtClean="0">
                <a:solidFill>
                  <a:srgbClr val="000000"/>
                </a:solidFill>
                <a:latin typeface="Akkurat Std" pitchFamily="34" charset="0"/>
                <a:cs typeface="Akkurat Std" pitchFamily="34" charset="0"/>
                <a:sym typeface="Calibri"/>
              </a:rPr>
              <a:t>0121 689 3196</a:t>
            </a:r>
          </a:p>
          <a:p>
            <a:pPr algn="r" defTabSz="521437" latinLnBrk="1" hangingPunct="0"/>
            <a:r>
              <a:rPr lang="en-GB" kern="0" dirty="0" smtClean="0">
                <a:solidFill>
                  <a:srgbClr val="000000"/>
                </a:solidFill>
                <a:latin typeface="Akkurat Std" pitchFamily="34" charset="0"/>
                <a:cs typeface="Akkurat Std" pitchFamily="34" charset="0"/>
                <a:sym typeface="Calibri"/>
              </a:rPr>
              <a:t>ryanallen@birminghamhippodorme.com</a:t>
            </a:r>
            <a:endParaRPr lang="en-GB" kern="0" dirty="0">
              <a:solidFill>
                <a:srgbClr val="000000"/>
              </a:solidFill>
              <a:latin typeface="Akkurat Std" pitchFamily="34" charset="0"/>
              <a:cs typeface="Akkurat Std" pitchFamily="34" charset="0"/>
              <a:sym typeface="Calibri"/>
            </a:endParaRPr>
          </a:p>
        </p:txBody>
      </p:sp>
      <p:pic>
        <p:nvPicPr>
          <p:cNvPr id="2050" name="Picture 2" descr="https://scontent-lhr3-1.xx.fbcdn.net/v/t1.0-9/13177736_10154198827246465_2045262553711253077_n.jpg?oh=4dcd39cef8a5a563307a2a8389f87732&amp;oe=589C3B27"/>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4287"/>
          <a:stretch/>
        </p:blipFill>
        <p:spPr bwMode="auto">
          <a:xfrm>
            <a:off x="5844697" y="405667"/>
            <a:ext cx="2477917" cy="28318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4047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NT_GDS_VV_PowerpointPresentationTemplate_1207164.jpg"/>
          <p:cNvPicPr>
            <a:picLocks/>
          </p:cNvPicPr>
          <p:nvPr/>
        </p:nvPicPr>
        <p:blipFill>
          <a:blip r:embed="rId2" cstate="print">
            <a:extLst>
              <a:ext uri="{28A0092B-C50C-407E-A947-70E740481C1C}">
                <a14:useLocalDpi xmlns:a14="http://schemas.microsoft.com/office/drawing/2010/main" val="0"/>
              </a:ext>
            </a:extLst>
          </a:blip>
          <a:stretch>
            <a:fillRect/>
          </a:stretch>
        </p:blipFill>
        <p:spPr>
          <a:xfrm>
            <a:off x="-9525" y="600077"/>
            <a:ext cx="9144000" cy="5688000"/>
          </a:xfrm>
          <a:prstGeom prst="rect">
            <a:avLst/>
          </a:prstGeom>
        </p:spPr>
      </p:pic>
      <p:sp>
        <p:nvSpPr>
          <p:cNvPr id="3" name="TextBox 2"/>
          <p:cNvSpPr txBox="1"/>
          <p:nvPr/>
        </p:nvSpPr>
        <p:spPr>
          <a:xfrm>
            <a:off x="340672" y="1961949"/>
            <a:ext cx="5223753" cy="1200329"/>
          </a:xfrm>
          <a:prstGeom prst="rect">
            <a:avLst/>
          </a:prstGeom>
          <a:noFill/>
        </p:spPr>
        <p:txBody>
          <a:bodyPr wrap="square" rtlCol="0">
            <a:spAutoFit/>
          </a:bodyPr>
          <a:lstStyle/>
          <a:p>
            <a:pPr defTabSz="457200"/>
            <a:r>
              <a:rPr lang="en-GB" sz="2400" b="1" dirty="0">
                <a:solidFill>
                  <a:prstClr val="white"/>
                </a:solidFill>
              </a:rPr>
              <a:t>Branding and Promoting your Membership </a:t>
            </a:r>
            <a:r>
              <a:rPr lang="en-GB" sz="2400" b="1" dirty="0" smtClean="0">
                <a:solidFill>
                  <a:prstClr val="white"/>
                </a:solidFill>
              </a:rPr>
              <a:t>Scheme: </a:t>
            </a:r>
          </a:p>
          <a:p>
            <a:pPr defTabSz="457200"/>
            <a:r>
              <a:rPr lang="en-GB" sz="2400" b="1" dirty="0" smtClean="0">
                <a:solidFill>
                  <a:prstClr val="white"/>
                </a:solidFill>
              </a:rPr>
              <a:t>Getting </a:t>
            </a:r>
            <a:r>
              <a:rPr lang="en-GB" sz="2400" b="1" dirty="0">
                <a:solidFill>
                  <a:prstClr val="white"/>
                </a:solidFill>
              </a:rPr>
              <a:t>everyone on board! </a:t>
            </a:r>
            <a:endParaRPr lang="en-GB" sz="2400" dirty="0">
              <a:solidFill>
                <a:prstClr val="white"/>
              </a:solidFill>
            </a:endParaRPr>
          </a:p>
        </p:txBody>
      </p:sp>
      <p:sp>
        <p:nvSpPr>
          <p:cNvPr id="4" name="TextBox 3"/>
          <p:cNvSpPr txBox="1"/>
          <p:nvPr/>
        </p:nvSpPr>
        <p:spPr>
          <a:xfrm>
            <a:off x="5778432" y="3712927"/>
            <a:ext cx="2947481" cy="923330"/>
          </a:xfrm>
          <a:prstGeom prst="rect">
            <a:avLst/>
          </a:prstGeom>
          <a:noFill/>
        </p:spPr>
        <p:txBody>
          <a:bodyPr wrap="square" rtlCol="0">
            <a:spAutoFit/>
          </a:bodyPr>
          <a:lstStyle/>
          <a:p>
            <a:pPr defTabSz="457200"/>
            <a:r>
              <a:rPr lang="en-GB" dirty="0" smtClean="0">
                <a:solidFill>
                  <a:prstClr val="white"/>
                </a:solidFill>
              </a:rPr>
              <a:t>Fiona Joseph</a:t>
            </a:r>
          </a:p>
          <a:p>
            <a:pPr defTabSz="457200"/>
            <a:r>
              <a:rPr lang="en-GB" dirty="0" smtClean="0">
                <a:solidFill>
                  <a:prstClr val="white"/>
                </a:solidFill>
              </a:rPr>
              <a:t>Development projects Officer (Data &amp;  Digital)</a:t>
            </a:r>
            <a:endParaRPr lang="en-GB" dirty="0">
              <a:solidFill>
                <a:prstClr val="white"/>
              </a:solidFill>
            </a:endParaRPr>
          </a:p>
        </p:txBody>
      </p:sp>
    </p:spTree>
    <p:extLst>
      <p:ext uri="{BB962C8B-B14F-4D97-AF65-F5344CB8AC3E}">
        <p14:creationId xmlns:p14="http://schemas.microsoft.com/office/powerpoint/2010/main" val="250933679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NT_GDS_VV_PowerpointPresentationTemplate_120716.jpg"/>
          <p:cNvPicPr>
            <a:picLocks/>
          </p:cNvPicPr>
          <p:nvPr/>
        </p:nvPicPr>
        <p:blipFill>
          <a:blip r:embed="rId2" cstate="print">
            <a:extLst>
              <a:ext uri="{28A0092B-C50C-407E-A947-70E740481C1C}">
                <a14:useLocalDpi xmlns:a14="http://schemas.microsoft.com/office/drawing/2010/main" val="0"/>
              </a:ext>
            </a:extLst>
          </a:blip>
          <a:stretch>
            <a:fillRect/>
          </a:stretch>
        </p:blipFill>
        <p:spPr>
          <a:xfrm>
            <a:off x="0" y="381000"/>
            <a:ext cx="9144000" cy="6066000"/>
          </a:xfrm>
          <a:prstGeom prst="rect">
            <a:avLst/>
          </a:prstGeom>
        </p:spPr>
      </p:pic>
      <p:sp>
        <p:nvSpPr>
          <p:cNvPr id="2" name="TextBox 1"/>
          <p:cNvSpPr txBox="1"/>
          <p:nvPr/>
        </p:nvSpPr>
        <p:spPr>
          <a:xfrm>
            <a:off x="311278" y="1770300"/>
            <a:ext cx="3239319" cy="3139321"/>
          </a:xfrm>
          <a:prstGeom prst="rect">
            <a:avLst/>
          </a:prstGeom>
          <a:noFill/>
        </p:spPr>
        <p:txBody>
          <a:bodyPr wrap="square" rtlCol="0">
            <a:spAutoFit/>
          </a:bodyPr>
          <a:lstStyle/>
          <a:p>
            <a:pPr marL="285750" indent="-285750" defTabSz="457200">
              <a:buFont typeface="Arial" panose="020B0604020202020204" pitchFamily="34" charset="0"/>
              <a:buChar char="•"/>
            </a:pPr>
            <a:r>
              <a:rPr lang="en-GB" dirty="0">
                <a:solidFill>
                  <a:prstClr val="black"/>
                </a:solidFill>
              </a:rPr>
              <a:t>4 Auditoria </a:t>
            </a:r>
            <a:endParaRPr lang="en-GB" dirty="0" smtClean="0">
              <a:solidFill>
                <a:prstClr val="black"/>
              </a:solidFill>
            </a:endParaRPr>
          </a:p>
          <a:p>
            <a:pPr marL="742950" lvl="1" indent="-285750" defTabSz="457200">
              <a:buFont typeface="Courier New" panose="02070309020205020404" pitchFamily="49" charset="0"/>
              <a:buChar char="o"/>
            </a:pPr>
            <a:r>
              <a:rPr lang="en-GB" dirty="0" smtClean="0">
                <a:solidFill>
                  <a:prstClr val="black"/>
                </a:solidFill>
              </a:rPr>
              <a:t>Olivier: 1,125 seats</a:t>
            </a:r>
            <a:endParaRPr lang="en-GB" dirty="0">
              <a:solidFill>
                <a:prstClr val="black"/>
              </a:solidFill>
            </a:endParaRPr>
          </a:p>
          <a:p>
            <a:pPr marL="742950" lvl="1" indent="-285750" defTabSz="457200">
              <a:buFont typeface="Courier New" panose="02070309020205020404" pitchFamily="49" charset="0"/>
              <a:buChar char="o"/>
            </a:pPr>
            <a:r>
              <a:rPr lang="en-GB" dirty="0" err="1" smtClean="0">
                <a:solidFill>
                  <a:prstClr val="black"/>
                </a:solidFill>
              </a:rPr>
              <a:t>Lyttelton</a:t>
            </a:r>
            <a:r>
              <a:rPr lang="en-GB" dirty="0">
                <a:solidFill>
                  <a:prstClr val="black"/>
                </a:solidFill>
              </a:rPr>
              <a:t>:</a:t>
            </a:r>
            <a:r>
              <a:rPr lang="en-GB" dirty="0" smtClean="0">
                <a:solidFill>
                  <a:prstClr val="black"/>
                </a:solidFill>
              </a:rPr>
              <a:t> 898 seats</a:t>
            </a:r>
            <a:endParaRPr lang="en-GB" dirty="0">
              <a:solidFill>
                <a:prstClr val="black"/>
              </a:solidFill>
            </a:endParaRPr>
          </a:p>
          <a:p>
            <a:pPr marL="742950" lvl="1" indent="-285750" defTabSz="457200">
              <a:buFont typeface="Courier New" panose="02070309020205020404" pitchFamily="49" charset="0"/>
              <a:buChar char="o"/>
            </a:pPr>
            <a:r>
              <a:rPr lang="en-GB" dirty="0" smtClean="0">
                <a:solidFill>
                  <a:prstClr val="black"/>
                </a:solidFill>
              </a:rPr>
              <a:t>Dorfman</a:t>
            </a:r>
            <a:r>
              <a:rPr lang="en-GB" dirty="0">
                <a:solidFill>
                  <a:prstClr val="black"/>
                </a:solidFill>
              </a:rPr>
              <a:t>:</a:t>
            </a:r>
            <a:r>
              <a:rPr lang="en-GB" dirty="0" smtClean="0">
                <a:solidFill>
                  <a:prstClr val="black"/>
                </a:solidFill>
              </a:rPr>
              <a:t> 300-450 seats</a:t>
            </a:r>
          </a:p>
          <a:p>
            <a:pPr lvl="1" defTabSz="457200"/>
            <a:endParaRPr lang="en-GB" dirty="0">
              <a:solidFill>
                <a:prstClr val="black"/>
              </a:solidFill>
            </a:endParaRPr>
          </a:p>
          <a:p>
            <a:pPr marL="285750" indent="-285750" defTabSz="457200">
              <a:buFont typeface="Arial" panose="020B0604020202020204" pitchFamily="34" charset="0"/>
              <a:buChar char="•"/>
            </a:pPr>
            <a:r>
              <a:rPr lang="en-GB" dirty="0" smtClean="0">
                <a:solidFill>
                  <a:prstClr val="black"/>
                </a:solidFill>
              </a:rPr>
              <a:t>In 2015/16</a:t>
            </a:r>
          </a:p>
          <a:p>
            <a:pPr marL="742950" lvl="1" indent="-285750" defTabSz="457200">
              <a:buFont typeface="Courier New" panose="02070309020205020404" pitchFamily="49" charset="0"/>
              <a:buChar char="o"/>
            </a:pPr>
            <a:r>
              <a:rPr lang="en-GB" dirty="0" smtClean="0">
                <a:solidFill>
                  <a:prstClr val="black"/>
                </a:solidFill>
              </a:rPr>
              <a:t>34 productions – </a:t>
            </a:r>
            <a:r>
              <a:rPr lang="en-GB" dirty="0">
                <a:solidFill>
                  <a:prstClr val="black"/>
                </a:solidFill>
              </a:rPr>
              <a:t>1,276 </a:t>
            </a:r>
            <a:r>
              <a:rPr lang="en-GB" dirty="0" smtClean="0">
                <a:solidFill>
                  <a:prstClr val="black"/>
                </a:solidFill>
              </a:rPr>
              <a:t>performances</a:t>
            </a:r>
          </a:p>
          <a:p>
            <a:pPr marL="742950" lvl="1" indent="-285750" defTabSz="457200">
              <a:buFont typeface="Courier New" panose="02070309020205020404" pitchFamily="49" charset="0"/>
              <a:buChar char="o"/>
            </a:pPr>
            <a:r>
              <a:rPr lang="en-GB" dirty="0" smtClean="0">
                <a:solidFill>
                  <a:prstClr val="black"/>
                </a:solidFill>
              </a:rPr>
              <a:t>781,000 tickets – </a:t>
            </a:r>
            <a:r>
              <a:rPr lang="en-GB" dirty="0">
                <a:solidFill>
                  <a:prstClr val="black"/>
                </a:solidFill>
              </a:rPr>
              <a:t>88% </a:t>
            </a:r>
            <a:r>
              <a:rPr lang="en-GB" dirty="0" smtClean="0">
                <a:solidFill>
                  <a:prstClr val="black"/>
                </a:solidFill>
              </a:rPr>
              <a:t>capacity</a:t>
            </a:r>
            <a:endParaRPr lang="en-GB" dirty="0">
              <a:solidFill>
                <a:prstClr val="black"/>
              </a:solidFill>
            </a:endParaRPr>
          </a:p>
          <a:p>
            <a:pPr marL="285750" indent="-285750" defTabSz="457200">
              <a:buFont typeface="Arial" panose="020B0604020202020204" pitchFamily="34" charset="0"/>
              <a:buChar char="•"/>
            </a:pPr>
            <a:endParaRPr lang="en-GB" dirty="0">
              <a:solidFill>
                <a:prstClr val="black"/>
              </a:solidFill>
            </a:endParaRPr>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l="-42" r="18855"/>
          <a:stretch/>
        </p:blipFill>
        <p:spPr>
          <a:xfrm>
            <a:off x="3754878" y="1325469"/>
            <a:ext cx="5009744" cy="4179981"/>
          </a:xfrm>
          <a:prstGeom prst="rect">
            <a:avLst/>
          </a:prstGeom>
        </p:spPr>
      </p:pic>
    </p:spTree>
    <p:extLst>
      <p:ext uri="{BB962C8B-B14F-4D97-AF65-F5344CB8AC3E}">
        <p14:creationId xmlns:p14="http://schemas.microsoft.com/office/powerpoint/2010/main" val="386798319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NT_GDS_VV_PowerpointPresentationTemplate_1207162.jpg"/>
          <p:cNvPicPr>
            <a:picLocks/>
          </p:cNvPicPr>
          <p:nvPr/>
        </p:nvPicPr>
        <p:blipFill>
          <a:blip r:embed="rId2" cstate="print">
            <a:extLst>
              <a:ext uri="{28A0092B-C50C-407E-A947-70E740481C1C}">
                <a14:useLocalDpi xmlns:a14="http://schemas.microsoft.com/office/drawing/2010/main" val="0"/>
              </a:ext>
            </a:extLst>
          </a:blip>
          <a:stretch>
            <a:fillRect/>
          </a:stretch>
        </p:blipFill>
        <p:spPr>
          <a:xfrm>
            <a:off x="0" y="533400"/>
            <a:ext cx="9144000" cy="5688000"/>
          </a:xfrm>
          <a:prstGeom prst="rect">
            <a:avLst/>
          </a:prstGeom>
        </p:spPr>
      </p:pic>
      <p:sp>
        <p:nvSpPr>
          <p:cNvPr id="2" name="TextBox 1"/>
          <p:cNvSpPr txBox="1"/>
          <p:nvPr/>
        </p:nvSpPr>
        <p:spPr>
          <a:xfrm>
            <a:off x="398835" y="1999035"/>
            <a:ext cx="3439740" cy="2862322"/>
          </a:xfrm>
          <a:prstGeom prst="rect">
            <a:avLst/>
          </a:prstGeom>
          <a:noFill/>
        </p:spPr>
        <p:txBody>
          <a:bodyPr wrap="square" rtlCol="0">
            <a:spAutoFit/>
          </a:bodyPr>
          <a:lstStyle/>
          <a:p>
            <a:pPr defTabSz="457200"/>
            <a:r>
              <a:rPr lang="en-GB" dirty="0">
                <a:solidFill>
                  <a:prstClr val="black"/>
                </a:solidFill>
              </a:rPr>
              <a:t>The NT </a:t>
            </a:r>
            <a:r>
              <a:rPr lang="en-GB" dirty="0" smtClean="0">
                <a:solidFill>
                  <a:prstClr val="black"/>
                </a:solidFill>
              </a:rPr>
              <a:t>elsewhere:</a:t>
            </a:r>
          </a:p>
          <a:p>
            <a:pPr defTabSz="457200"/>
            <a:endParaRPr lang="en-GB" dirty="0" smtClean="0">
              <a:solidFill>
                <a:prstClr val="black"/>
              </a:solidFill>
            </a:endParaRPr>
          </a:p>
          <a:p>
            <a:pPr marL="285750" indent="-285750" defTabSz="457200">
              <a:buFont typeface="Arial" panose="020B0604020202020204" pitchFamily="34" charset="0"/>
              <a:buChar char="•"/>
            </a:pPr>
            <a:r>
              <a:rPr lang="en-GB" dirty="0" smtClean="0">
                <a:solidFill>
                  <a:prstClr val="black"/>
                </a:solidFill>
              </a:rPr>
              <a:t>665,500 </a:t>
            </a:r>
            <a:r>
              <a:rPr lang="en-GB" dirty="0">
                <a:solidFill>
                  <a:prstClr val="black"/>
                </a:solidFill>
              </a:rPr>
              <a:t>tickets </a:t>
            </a:r>
            <a:r>
              <a:rPr lang="en-GB" dirty="0" smtClean="0">
                <a:solidFill>
                  <a:prstClr val="black"/>
                </a:solidFill>
              </a:rPr>
              <a:t>in </a:t>
            </a:r>
            <a:r>
              <a:rPr lang="en-GB" dirty="0">
                <a:solidFill>
                  <a:prstClr val="black"/>
                </a:solidFill>
              </a:rPr>
              <a:t>the West End</a:t>
            </a:r>
          </a:p>
          <a:p>
            <a:pPr marL="285750" indent="-285750" defTabSz="457200">
              <a:buFont typeface="Arial" panose="020B0604020202020204" pitchFamily="34" charset="0"/>
              <a:buChar char="•"/>
            </a:pPr>
            <a:r>
              <a:rPr lang="en-GB" dirty="0">
                <a:solidFill>
                  <a:prstClr val="black"/>
                </a:solidFill>
              </a:rPr>
              <a:t> 280,000 tickets </a:t>
            </a:r>
            <a:r>
              <a:rPr lang="en-GB" dirty="0" smtClean="0">
                <a:solidFill>
                  <a:prstClr val="black"/>
                </a:solidFill>
              </a:rPr>
              <a:t>for </a:t>
            </a:r>
            <a:r>
              <a:rPr lang="en-GB" dirty="0">
                <a:solidFill>
                  <a:prstClr val="black"/>
                </a:solidFill>
              </a:rPr>
              <a:t>UK touring productions</a:t>
            </a:r>
          </a:p>
          <a:p>
            <a:pPr marL="285750" indent="-285750" defTabSz="457200">
              <a:buFont typeface="Arial" panose="020B0604020202020204" pitchFamily="34" charset="0"/>
              <a:buChar char="•"/>
            </a:pPr>
            <a:r>
              <a:rPr lang="en-GB" dirty="0">
                <a:solidFill>
                  <a:prstClr val="black"/>
                </a:solidFill>
              </a:rPr>
              <a:t> 557,000 tickets </a:t>
            </a:r>
            <a:r>
              <a:rPr lang="en-GB" dirty="0" smtClean="0">
                <a:solidFill>
                  <a:prstClr val="black"/>
                </a:solidFill>
              </a:rPr>
              <a:t>for </a:t>
            </a:r>
            <a:r>
              <a:rPr lang="en-GB" dirty="0">
                <a:solidFill>
                  <a:prstClr val="black"/>
                </a:solidFill>
              </a:rPr>
              <a:t>International productions </a:t>
            </a:r>
            <a:endParaRPr lang="en-GB" dirty="0" smtClean="0">
              <a:solidFill>
                <a:prstClr val="black"/>
              </a:solidFill>
            </a:endParaRPr>
          </a:p>
          <a:p>
            <a:pPr marL="285750" indent="-285750" defTabSz="457200">
              <a:buFont typeface="Arial" panose="020B0604020202020204" pitchFamily="34" charset="0"/>
              <a:buChar char="•"/>
            </a:pPr>
            <a:r>
              <a:rPr lang="en-GB" dirty="0">
                <a:solidFill>
                  <a:prstClr val="black"/>
                </a:solidFill>
              </a:rPr>
              <a:t> 1.45m tickets </a:t>
            </a:r>
            <a:r>
              <a:rPr lang="en-GB" dirty="0" smtClean="0">
                <a:solidFill>
                  <a:prstClr val="black"/>
                </a:solidFill>
              </a:rPr>
              <a:t>for </a:t>
            </a:r>
            <a:r>
              <a:rPr lang="en-GB" dirty="0">
                <a:solidFill>
                  <a:prstClr val="black"/>
                </a:solidFill>
              </a:rPr>
              <a:t>NT Live broadcasts</a:t>
            </a:r>
          </a:p>
          <a:p>
            <a:pPr defTabSz="457200"/>
            <a:endParaRPr lang="en-GB" dirty="0">
              <a:solidFill>
                <a:prstClr val="black"/>
              </a:solidFill>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87669" y="1465032"/>
            <a:ext cx="4900897" cy="3935643"/>
          </a:xfrm>
          <a:prstGeom prst="rect">
            <a:avLst/>
          </a:prstGeom>
        </p:spPr>
      </p:pic>
    </p:spTree>
    <p:extLst>
      <p:ext uri="{BB962C8B-B14F-4D97-AF65-F5344CB8AC3E}">
        <p14:creationId xmlns:p14="http://schemas.microsoft.com/office/powerpoint/2010/main" val="381896081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NT_GDS_VV_PowerpointPresentationTemplate_1207165.jpg"/>
          <p:cNvPicPr>
            <a:picLocks/>
          </p:cNvPicPr>
          <p:nvPr/>
        </p:nvPicPr>
        <p:blipFill>
          <a:blip r:embed="rId3" cstate="print">
            <a:extLst>
              <a:ext uri="{28A0092B-C50C-407E-A947-70E740481C1C}">
                <a14:useLocalDpi xmlns:a14="http://schemas.microsoft.com/office/drawing/2010/main" val="0"/>
              </a:ext>
            </a:extLst>
          </a:blip>
          <a:stretch>
            <a:fillRect/>
          </a:stretch>
        </p:blipFill>
        <p:spPr>
          <a:xfrm>
            <a:off x="0" y="561975"/>
            <a:ext cx="9144000" cy="5688000"/>
          </a:xfrm>
          <a:prstGeom prst="rect">
            <a:avLst/>
          </a:prstGeom>
        </p:spPr>
      </p:pic>
      <p:sp>
        <p:nvSpPr>
          <p:cNvPr id="3" name="TextBox 2"/>
          <p:cNvSpPr txBox="1"/>
          <p:nvPr/>
        </p:nvSpPr>
        <p:spPr>
          <a:xfrm>
            <a:off x="382770" y="2107239"/>
            <a:ext cx="3727688" cy="2862322"/>
          </a:xfrm>
          <a:prstGeom prst="rect">
            <a:avLst/>
          </a:prstGeom>
          <a:noFill/>
        </p:spPr>
        <p:txBody>
          <a:bodyPr wrap="square" rtlCol="0">
            <a:spAutoFit/>
          </a:bodyPr>
          <a:lstStyle/>
          <a:p>
            <a:pPr marL="285750" indent="-285750" defTabSz="457200">
              <a:buFont typeface="Arial" panose="020B0604020202020204" pitchFamily="34" charset="0"/>
              <a:buChar char="•"/>
            </a:pPr>
            <a:r>
              <a:rPr lang="en-GB" dirty="0" smtClean="0">
                <a:solidFill>
                  <a:prstClr val="black"/>
                </a:solidFill>
              </a:rPr>
              <a:t>11,400 donating members in UK and Overseas</a:t>
            </a:r>
          </a:p>
          <a:p>
            <a:pPr defTabSz="457200"/>
            <a:endParaRPr lang="en-GB" dirty="0" smtClean="0">
              <a:solidFill>
                <a:prstClr val="black"/>
              </a:solidFill>
            </a:endParaRPr>
          </a:p>
          <a:p>
            <a:pPr marL="285750" indent="-285750" defTabSz="457200">
              <a:buFont typeface="Arial" panose="020B0604020202020204" pitchFamily="34" charset="0"/>
              <a:buChar char="•"/>
            </a:pPr>
            <a:r>
              <a:rPr lang="en-GB" dirty="0" smtClean="0">
                <a:solidFill>
                  <a:prstClr val="black"/>
                </a:solidFill>
              </a:rPr>
              <a:t>Priority Members: from £80 </a:t>
            </a:r>
            <a:r>
              <a:rPr lang="en-GB" dirty="0" err="1" smtClean="0">
                <a:solidFill>
                  <a:prstClr val="black"/>
                </a:solidFill>
              </a:rPr>
              <a:t>p.a</a:t>
            </a:r>
            <a:endParaRPr lang="en-GB" dirty="0" smtClean="0">
              <a:solidFill>
                <a:prstClr val="black"/>
              </a:solidFill>
            </a:endParaRPr>
          </a:p>
          <a:p>
            <a:pPr defTabSz="457200"/>
            <a:endParaRPr lang="en-GB" dirty="0" smtClean="0">
              <a:solidFill>
                <a:prstClr val="black"/>
              </a:solidFill>
            </a:endParaRPr>
          </a:p>
          <a:p>
            <a:pPr marL="285750" indent="-285750" defTabSz="457200">
              <a:buFont typeface="Arial" panose="020B0604020202020204" pitchFamily="34" charset="0"/>
              <a:buChar char="•"/>
            </a:pPr>
            <a:r>
              <a:rPr lang="en-GB" dirty="0" smtClean="0">
                <a:solidFill>
                  <a:prstClr val="black"/>
                </a:solidFill>
              </a:rPr>
              <a:t>Patrons: £600- £12,000 </a:t>
            </a:r>
            <a:r>
              <a:rPr lang="en-GB" dirty="0" err="1" smtClean="0">
                <a:solidFill>
                  <a:prstClr val="black"/>
                </a:solidFill>
              </a:rPr>
              <a:t>p.a</a:t>
            </a:r>
            <a:endParaRPr lang="en-GB" dirty="0" smtClean="0">
              <a:solidFill>
                <a:prstClr val="black"/>
              </a:solidFill>
            </a:endParaRPr>
          </a:p>
          <a:p>
            <a:pPr marL="285750" indent="-285750" defTabSz="457200">
              <a:buFont typeface="Arial" panose="020B0604020202020204" pitchFamily="34" charset="0"/>
              <a:buChar char="•"/>
            </a:pPr>
            <a:endParaRPr lang="en-GB" dirty="0" smtClean="0">
              <a:solidFill>
                <a:prstClr val="black"/>
              </a:solidFill>
            </a:endParaRPr>
          </a:p>
          <a:p>
            <a:pPr marL="285750" indent="-285750" defTabSz="457200">
              <a:buFont typeface="Arial" panose="020B0604020202020204" pitchFamily="34" charset="0"/>
              <a:buChar char="•"/>
            </a:pPr>
            <a:r>
              <a:rPr lang="en-GB" dirty="0" smtClean="0">
                <a:solidFill>
                  <a:prstClr val="black"/>
                </a:solidFill>
              </a:rPr>
              <a:t>Young Patrons: £100-£1,000 </a:t>
            </a:r>
            <a:r>
              <a:rPr lang="en-GB" dirty="0" err="1" smtClean="0">
                <a:solidFill>
                  <a:prstClr val="black"/>
                </a:solidFill>
              </a:rPr>
              <a:t>p.a</a:t>
            </a:r>
            <a:endParaRPr lang="en-GB" dirty="0" smtClean="0">
              <a:solidFill>
                <a:prstClr val="black"/>
              </a:solidFill>
            </a:endParaRPr>
          </a:p>
          <a:p>
            <a:pPr marL="742950" lvl="1" indent="-285750" defTabSz="457200">
              <a:buFont typeface="Arial" panose="020B0604020202020204" pitchFamily="34" charset="0"/>
              <a:buChar char="•"/>
            </a:pPr>
            <a:r>
              <a:rPr lang="en-GB" dirty="0" smtClean="0">
                <a:solidFill>
                  <a:prstClr val="black"/>
                </a:solidFill>
              </a:rPr>
              <a:t>21-45 years</a:t>
            </a:r>
          </a:p>
          <a:p>
            <a:pPr marL="285750" indent="-285750" defTabSz="457200">
              <a:buFont typeface="Arial" panose="020B0604020202020204" pitchFamily="34" charset="0"/>
              <a:buChar char="•"/>
            </a:pPr>
            <a:endParaRPr lang="en-GB" dirty="0">
              <a:solidFill>
                <a:prstClr val="black"/>
              </a:solidFill>
            </a:endParaRPr>
          </a:p>
        </p:txBody>
      </p:sp>
      <p:pic>
        <p:nvPicPr>
          <p:cNvPr id="8194" name="Picture 2" descr="C:\Users\fjoseph\Desktop\Full company.jpg"/>
          <p:cNvPicPr>
            <a:picLocks noChangeAspect="1" noChangeArrowheads="1"/>
          </p:cNvPicPr>
          <p:nvPr/>
        </p:nvPicPr>
        <p:blipFill rotWithShape="1">
          <a:blip r:embed="rId4">
            <a:extLst>
              <a:ext uri="{28A0092B-C50C-407E-A947-70E740481C1C}">
                <a14:useLocalDpi xmlns:a14="http://schemas.microsoft.com/office/drawing/2010/main" val="0"/>
              </a:ext>
            </a:extLst>
          </a:blip>
          <a:srcRect l="10333" r="14198"/>
          <a:stretch/>
        </p:blipFill>
        <p:spPr bwMode="auto">
          <a:xfrm>
            <a:off x="4110459" y="1503487"/>
            <a:ext cx="4682667" cy="4087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229129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NT_GDS_VV_PowerpointPresentationTemplate_1207163.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771875"/>
            <a:ext cx="9144000" cy="5143500"/>
          </a:xfrm>
          <a:prstGeom prst="rect">
            <a:avLst/>
          </a:prstGeom>
        </p:spPr>
      </p:pic>
      <p:sp>
        <p:nvSpPr>
          <p:cNvPr id="3" name="TextBox 2"/>
          <p:cNvSpPr txBox="1"/>
          <p:nvPr/>
        </p:nvSpPr>
        <p:spPr>
          <a:xfrm>
            <a:off x="1245140" y="2197753"/>
            <a:ext cx="6507804" cy="461665"/>
          </a:xfrm>
          <a:prstGeom prst="rect">
            <a:avLst/>
          </a:prstGeom>
          <a:noFill/>
        </p:spPr>
        <p:txBody>
          <a:bodyPr wrap="square" rtlCol="0">
            <a:spAutoFit/>
          </a:bodyPr>
          <a:lstStyle/>
          <a:p>
            <a:pPr algn="ctr" defTabSz="457200"/>
            <a:r>
              <a:rPr lang="en-GB" sz="2400" dirty="0" smtClean="0">
                <a:solidFill>
                  <a:prstClr val="black"/>
                </a:solidFill>
              </a:rPr>
              <a:t>Agenda</a:t>
            </a:r>
            <a:endParaRPr lang="en-GB" sz="2400" dirty="0">
              <a:solidFill>
                <a:prstClr val="black"/>
              </a:solidFill>
            </a:endParaRPr>
          </a:p>
        </p:txBody>
      </p:sp>
      <p:sp>
        <p:nvSpPr>
          <p:cNvPr id="5" name="TextBox 4"/>
          <p:cNvSpPr txBox="1"/>
          <p:nvPr/>
        </p:nvSpPr>
        <p:spPr>
          <a:xfrm>
            <a:off x="394535" y="3145210"/>
            <a:ext cx="5778230" cy="2031325"/>
          </a:xfrm>
          <a:prstGeom prst="rect">
            <a:avLst/>
          </a:prstGeom>
          <a:noFill/>
        </p:spPr>
        <p:txBody>
          <a:bodyPr wrap="square" rtlCol="0">
            <a:spAutoFit/>
          </a:bodyPr>
          <a:lstStyle/>
          <a:p>
            <a:pPr marL="285750" indent="-285750" defTabSz="457200">
              <a:buFont typeface="Arial" panose="020B0604020202020204" pitchFamily="34" charset="0"/>
              <a:buChar char="•"/>
            </a:pPr>
            <a:r>
              <a:rPr lang="en-GB" dirty="0" smtClean="0">
                <a:solidFill>
                  <a:prstClr val="black"/>
                </a:solidFill>
              </a:rPr>
              <a:t>Website Support Us Pages</a:t>
            </a:r>
          </a:p>
          <a:p>
            <a:pPr marL="285750" indent="-285750" defTabSz="457200">
              <a:buFont typeface="Arial" panose="020B0604020202020204" pitchFamily="34" charset="0"/>
              <a:buChar char="•"/>
            </a:pPr>
            <a:r>
              <a:rPr lang="en-GB" dirty="0" smtClean="0">
                <a:solidFill>
                  <a:prstClr val="black"/>
                </a:solidFill>
              </a:rPr>
              <a:t>Social media</a:t>
            </a:r>
          </a:p>
          <a:p>
            <a:pPr marL="285750" indent="-285750" defTabSz="457200">
              <a:buFont typeface="Arial" panose="020B0604020202020204" pitchFamily="34" charset="0"/>
              <a:buChar char="•"/>
            </a:pPr>
            <a:r>
              <a:rPr lang="en-GB" dirty="0" smtClean="0">
                <a:solidFill>
                  <a:prstClr val="black"/>
                </a:solidFill>
              </a:rPr>
              <a:t>Email promotion</a:t>
            </a:r>
          </a:p>
          <a:p>
            <a:pPr marL="285750" indent="-285750" defTabSz="457200">
              <a:buFont typeface="Arial" panose="020B0604020202020204" pitchFamily="34" charset="0"/>
              <a:buChar char="•"/>
            </a:pPr>
            <a:r>
              <a:rPr lang="en-GB" dirty="0" smtClean="0">
                <a:solidFill>
                  <a:prstClr val="black"/>
                </a:solidFill>
              </a:rPr>
              <a:t>Renewal Process</a:t>
            </a:r>
          </a:p>
          <a:p>
            <a:pPr marL="285750" indent="-285750" defTabSz="457200">
              <a:buFont typeface="Arial" panose="020B0604020202020204" pitchFamily="34" charset="0"/>
              <a:buChar char="•"/>
            </a:pPr>
            <a:r>
              <a:rPr lang="en-GB" dirty="0" smtClean="0">
                <a:solidFill>
                  <a:prstClr val="black"/>
                </a:solidFill>
              </a:rPr>
              <a:t>In the building</a:t>
            </a:r>
          </a:p>
          <a:p>
            <a:pPr marL="285750" indent="-285750" defTabSz="457200">
              <a:buFont typeface="Arial" panose="020B0604020202020204" pitchFamily="34" charset="0"/>
              <a:buChar char="•"/>
            </a:pPr>
            <a:r>
              <a:rPr lang="en-GB" dirty="0" smtClean="0">
                <a:solidFill>
                  <a:prstClr val="black"/>
                </a:solidFill>
              </a:rPr>
              <a:t>Rebranding</a:t>
            </a:r>
          </a:p>
          <a:p>
            <a:pPr marL="285750" indent="-285750" defTabSz="457200">
              <a:buFont typeface="Arial" panose="020B0604020202020204" pitchFamily="34" charset="0"/>
              <a:buChar char="•"/>
            </a:pPr>
            <a:endParaRPr lang="en-GB" dirty="0">
              <a:solidFill>
                <a:prstClr val="black"/>
              </a:solidFill>
            </a:endParaRPr>
          </a:p>
        </p:txBody>
      </p:sp>
    </p:spTree>
    <p:extLst>
      <p:ext uri="{BB962C8B-B14F-4D97-AF65-F5344CB8AC3E}">
        <p14:creationId xmlns:p14="http://schemas.microsoft.com/office/powerpoint/2010/main" val="290835084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NT_GDS_VV_PowerpointPresentationTemplate_1207166.jpg"/>
          <p:cNvPicPr>
            <a:picLocks/>
          </p:cNvPicPr>
          <p:nvPr/>
        </p:nvPicPr>
        <p:blipFill>
          <a:blip r:embed="rId3" cstate="print">
            <a:extLst>
              <a:ext uri="{28A0092B-C50C-407E-A947-70E740481C1C}">
                <a14:useLocalDpi xmlns:a14="http://schemas.microsoft.com/office/drawing/2010/main" val="0"/>
              </a:ext>
            </a:extLst>
          </a:blip>
          <a:stretch>
            <a:fillRect/>
          </a:stretch>
        </p:blipFill>
        <p:spPr>
          <a:xfrm>
            <a:off x="0" y="475000"/>
            <a:ext cx="9144000" cy="5688000"/>
          </a:xfrm>
          <a:prstGeom prst="rect">
            <a:avLst/>
          </a:prstGeom>
        </p:spPr>
      </p:pic>
      <p:pic>
        <p:nvPicPr>
          <p:cNvPr id="3074"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4916" t="3467" r="3974" b="6189"/>
          <a:stretch/>
        </p:blipFill>
        <p:spPr bwMode="auto">
          <a:xfrm>
            <a:off x="2394858" y="748132"/>
            <a:ext cx="5759687" cy="51301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1266136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NT_GDS_VV_PowerpointPresentationTemplate_1207163.jpg"/>
          <p:cNvPicPr>
            <a:picLocks/>
          </p:cNvPicPr>
          <p:nvPr/>
        </p:nvPicPr>
        <p:blipFill>
          <a:blip r:embed="rId3" cstate="print">
            <a:extLst>
              <a:ext uri="{28A0092B-C50C-407E-A947-70E740481C1C}">
                <a14:useLocalDpi xmlns:a14="http://schemas.microsoft.com/office/drawing/2010/main" val="0"/>
              </a:ext>
            </a:extLst>
          </a:blip>
          <a:stretch>
            <a:fillRect/>
          </a:stretch>
        </p:blipFill>
        <p:spPr>
          <a:xfrm>
            <a:off x="0" y="570000"/>
            <a:ext cx="9144000" cy="5688000"/>
          </a:xfrm>
          <a:prstGeom prst="rect">
            <a:avLst/>
          </a:prstGeom>
        </p:spPr>
      </p:pic>
      <p:sp>
        <p:nvSpPr>
          <p:cNvPr id="5" name="TextBox 4"/>
          <p:cNvSpPr txBox="1"/>
          <p:nvPr/>
        </p:nvSpPr>
        <p:spPr>
          <a:xfrm>
            <a:off x="1877438" y="765241"/>
            <a:ext cx="5651770" cy="461665"/>
          </a:xfrm>
          <a:prstGeom prst="rect">
            <a:avLst/>
          </a:prstGeom>
          <a:noFill/>
        </p:spPr>
        <p:txBody>
          <a:bodyPr wrap="square" rtlCol="0">
            <a:spAutoFit/>
          </a:bodyPr>
          <a:lstStyle/>
          <a:p>
            <a:pPr algn="ctr" defTabSz="457200"/>
            <a:r>
              <a:rPr lang="en-GB" sz="2400" dirty="0" smtClean="0">
                <a:solidFill>
                  <a:prstClr val="black"/>
                </a:solidFill>
              </a:rPr>
              <a:t>Website: Support Us</a:t>
            </a:r>
            <a:endParaRPr lang="en-GB" sz="2400" dirty="0">
              <a:solidFill>
                <a:prstClr val="black"/>
              </a:solidFill>
            </a:endParaRPr>
          </a:p>
        </p:txBody>
      </p:sp>
      <p:pic>
        <p:nvPicPr>
          <p:cNvPr id="1027"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b="16038"/>
          <a:stretch/>
        </p:blipFill>
        <p:spPr bwMode="auto">
          <a:xfrm>
            <a:off x="1877438" y="874165"/>
            <a:ext cx="6889310" cy="50796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2406885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NT_GDS_VV_PowerpointPresentationTemplate_1207165.jpg"/>
          <p:cNvPicPr>
            <a:picLocks/>
          </p:cNvPicPr>
          <p:nvPr/>
        </p:nvPicPr>
        <p:blipFill>
          <a:blip r:embed="rId3" cstate="print">
            <a:extLst>
              <a:ext uri="{28A0092B-C50C-407E-A947-70E740481C1C}">
                <a14:useLocalDpi xmlns:a14="http://schemas.microsoft.com/office/drawing/2010/main" val="0"/>
              </a:ext>
            </a:extLst>
          </a:blip>
          <a:stretch>
            <a:fillRect/>
          </a:stretch>
        </p:blipFill>
        <p:spPr>
          <a:xfrm>
            <a:off x="0" y="482175"/>
            <a:ext cx="9144000" cy="5688000"/>
          </a:xfrm>
          <a:prstGeom prst="rect">
            <a:avLst/>
          </a:prstGeom>
        </p:spPr>
      </p:pic>
      <p:pic>
        <p:nvPicPr>
          <p:cNvPr id="2051"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t="1785" r="9396" b="2381"/>
          <a:stretch/>
        </p:blipFill>
        <p:spPr bwMode="auto">
          <a:xfrm>
            <a:off x="2553879" y="881714"/>
            <a:ext cx="6180547" cy="48889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3364940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NT_GDS_VV_PowerpointPresentationTemplate_1207166.jpg"/>
          <p:cNvPicPr>
            <a:picLocks/>
          </p:cNvPicPr>
          <p:nvPr/>
        </p:nvPicPr>
        <p:blipFill>
          <a:blip r:embed="rId3" cstate="print">
            <a:extLst>
              <a:ext uri="{28A0092B-C50C-407E-A947-70E740481C1C}">
                <a14:useLocalDpi xmlns:a14="http://schemas.microsoft.com/office/drawing/2010/main" val="0"/>
              </a:ext>
            </a:extLst>
          </a:blip>
          <a:stretch>
            <a:fillRect/>
          </a:stretch>
        </p:blipFill>
        <p:spPr>
          <a:xfrm>
            <a:off x="0" y="498750"/>
            <a:ext cx="9144000" cy="5688000"/>
          </a:xfrm>
          <a:prstGeom prst="rect">
            <a:avLst/>
          </a:prstGeom>
        </p:spPr>
      </p:pic>
      <p:pic>
        <p:nvPicPr>
          <p:cNvPr id="4098"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t="2377" b="13049"/>
          <a:stretch/>
        </p:blipFill>
        <p:spPr bwMode="auto">
          <a:xfrm>
            <a:off x="3670753" y="705580"/>
            <a:ext cx="4298950" cy="53389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9285715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NT_GDS_VV_PowerpointPresentationTemplate_120716.jpg"/>
          <p:cNvPicPr>
            <a:picLocks/>
          </p:cNvPicPr>
          <p:nvPr/>
        </p:nvPicPr>
        <p:blipFill>
          <a:blip r:embed="rId2" cstate="print">
            <a:extLst>
              <a:ext uri="{28A0092B-C50C-407E-A947-70E740481C1C}">
                <a14:useLocalDpi xmlns:a14="http://schemas.microsoft.com/office/drawing/2010/main" val="0"/>
              </a:ext>
            </a:extLst>
          </a:blip>
          <a:stretch>
            <a:fillRect/>
          </a:stretch>
        </p:blipFill>
        <p:spPr>
          <a:xfrm>
            <a:off x="0" y="475000"/>
            <a:ext cx="9144000" cy="5688000"/>
          </a:xfrm>
          <a:prstGeom prst="rect">
            <a:avLst/>
          </a:prstGeom>
        </p:spPr>
      </p:pic>
      <p:sp>
        <p:nvSpPr>
          <p:cNvPr id="5" name="TextBox 4"/>
          <p:cNvSpPr txBox="1"/>
          <p:nvPr/>
        </p:nvSpPr>
        <p:spPr>
          <a:xfrm>
            <a:off x="2290915" y="881401"/>
            <a:ext cx="5063613" cy="461665"/>
          </a:xfrm>
          <a:prstGeom prst="rect">
            <a:avLst/>
          </a:prstGeom>
          <a:noFill/>
        </p:spPr>
        <p:txBody>
          <a:bodyPr wrap="square" rtlCol="0">
            <a:spAutoFit/>
          </a:bodyPr>
          <a:lstStyle/>
          <a:p>
            <a:pPr algn="ctr" defTabSz="457200"/>
            <a:r>
              <a:rPr lang="en-GB" sz="2400" dirty="0" smtClean="0">
                <a:solidFill>
                  <a:prstClr val="black"/>
                </a:solidFill>
              </a:rPr>
              <a:t>Social Media</a:t>
            </a:r>
            <a:endParaRPr lang="en-GB" sz="2400" dirty="0">
              <a:solidFill>
                <a:prstClr val="black"/>
              </a:solidFill>
            </a:endParaRPr>
          </a:p>
        </p:txBody>
      </p:sp>
      <p:sp>
        <p:nvSpPr>
          <p:cNvPr id="6" name="TextBox 5"/>
          <p:cNvSpPr txBox="1"/>
          <p:nvPr/>
        </p:nvSpPr>
        <p:spPr>
          <a:xfrm>
            <a:off x="353962" y="2297244"/>
            <a:ext cx="2458065" cy="1077218"/>
          </a:xfrm>
          <a:prstGeom prst="rect">
            <a:avLst/>
          </a:prstGeom>
          <a:noFill/>
        </p:spPr>
        <p:txBody>
          <a:bodyPr wrap="square" rtlCol="0">
            <a:spAutoFit/>
          </a:bodyPr>
          <a:lstStyle/>
          <a:p>
            <a:pPr marL="285750" indent="-285750" defTabSz="457200">
              <a:buFont typeface="Arial" panose="020B0604020202020204" pitchFamily="34" charset="0"/>
              <a:buChar char="•"/>
            </a:pPr>
            <a:r>
              <a:rPr lang="en-GB" sz="1600" dirty="0" smtClean="0">
                <a:solidFill>
                  <a:prstClr val="black"/>
                </a:solidFill>
              </a:rPr>
              <a:t>Focused around booking periods, when new season goes on sale</a:t>
            </a:r>
            <a:endParaRPr lang="en-GB" sz="1600" dirty="0">
              <a:solidFill>
                <a:prstClr val="black"/>
              </a:solidFill>
            </a:endParaRPr>
          </a:p>
        </p:txBody>
      </p:sp>
      <p:pic>
        <p:nvPicPr>
          <p:cNvPr id="5122"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12080"/>
          <a:stretch/>
        </p:blipFill>
        <p:spPr bwMode="auto">
          <a:xfrm>
            <a:off x="4001728" y="1496955"/>
            <a:ext cx="4947773" cy="44881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1263623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NT_GDS_VV_PowerpointPresentationTemplate_1207163.jpg"/>
          <p:cNvPicPr>
            <a:picLocks/>
          </p:cNvPicPr>
          <p:nvPr/>
        </p:nvPicPr>
        <p:blipFill>
          <a:blip r:embed="rId3" cstate="print">
            <a:extLst>
              <a:ext uri="{28A0092B-C50C-407E-A947-70E740481C1C}">
                <a14:useLocalDpi xmlns:a14="http://schemas.microsoft.com/office/drawing/2010/main" val="0"/>
              </a:ext>
            </a:extLst>
          </a:blip>
          <a:stretch>
            <a:fillRect/>
          </a:stretch>
        </p:blipFill>
        <p:spPr>
          <a:xfrm>
            <a:off x="0" y="546250"/>
            <a:ext cx="9144000" cy="5688000"/>
          </a:xfrm>
          <a:prstGeom prst="rect">
            <a:avLst/>
          </a:prstGeom>
        </p:spPr>
      </p:pic>
      <p:grpSp>
        <p:nvGrpSpPr>
          <p:cNvPr id="3" name="Group 2"/>
          <p:cNvGrpSpPr/>
          <p:nvPr/>
        </p:nvGrpSpPr>
        <p:grpSpPr>
          <a:xfrm>
            <a:off x="292205" y="1719600"/>
            <a:ext cx="8517499" cy="4087421"/>
            <a:chOff x="292205" y="1244600"/>
            <a:chExt cx="8517499" cy="4194299"/>
          </a:xfrm>
        </p:grpSpPr>
        <p:grpSp>
          <p:nvGrpSpPr>
            <p:cNvPr id="6" name="Group 5"/>
            <p:cNvGrpSpPr/>
            <p:nvPr/>
          </p:nvGrpSpPr>
          <p:grpSpPr>
            <a:xfrm>
              <a:off x="292205" y="1244600"/>
              <a:ext cx="8517499" cy="4194299"/>
              <a:chOff x="-2814791" y="323850"/>
              <a:chExt cx="11410950" cy="4972050"/>
            </a:xfrm>
          </p:grpSpPr>
          <p:pic>
            <p:nvPicPr>
              <p:cNvPr id="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14791" y="323850"/>
                <a:ext cx="11410950" cy="4972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5279923" y="4129548"/>
                <a:ext cx="393290" cy="432620"/>
              </a:xfrm>
              <a:prstGeom prst="rect">
                <a:avLst/>
              </a:prstGeom>
              <a:solidFill>
                <a:schemeClr val="bg1"/>
              </a:solidFill>
              <a:ln>
                <a:noFill/>
              </a:ln>
              <a:effectLst>
                <a:outerShdw blurRad="40000" dist="23000" dir="5400000" rotWithShape="0">
                  <a:schemeClr val="bg1">
                    <a:alpha val="35000"/>
                  </a:scheme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GB">
                  <a:solidFill>
                    <a:prstClr val="white"/>
                  </a:solidFill>
                </a:endParaRPr>
              </a:p>
            </p:txBody>
          </p:sp>
        </p:grpSp>
        <p:sp>
          <p:nvSpPr>
            <p:cNvPr id="2" name="Rectangle 1"/>
            <p:cNvSpPr/>
            <p:nvPr/>
          </p:nvSpPr>
          <p:spPr>
            <a:xfrm>
              <a:off x="6257926" y="3390997"/>
              <a:ext cx="2551778" cy="1362592"/>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GB">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spTree>
    <p:extLst>
      <p:ext uri="{BB962C8B-B14F-4D97-AF65-F5344CB8AC3E}">
        <p14:creationId xmlns:p14="http://schemas.microsoft.com/office/powerpoint/2010/main" val="281121979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NT_GDS_VV_PowerpointPresentationTemplate_1207162.jpg"/>
          <p:cNvPicPr>
            <a:picLocks/>
          </p:cNvPicPr>
          <p:nvPr/>
        </p:nvPicPr>
        <p:blipFill>
          <a:blip r:embed="rId3" cstate="print">
            <a:extLst>
              <a:ext uri="{28A0092B-C50C-407E-A947-70E740481C1C}">
                <a14:useLocalDpi xmlns:a14="http://schemas.microsoft.com/office/drawing/2010/main" val="0"/>
              </a:ext>
            </a:extLst>
          </a:blip>
          <a:stretch>
            <a:fillRect/>
          </a:stretch>
        </p:blipFill>
        <p:spPr>
          <a:xfrm>
            <a:off x="0" y="486875"/>
            <a:ext cx="9144000" cy="5688000"/>
          </a:xfrm>
          <a:prstGeom prst="rect">
            <a:avLst/>
          </a:prstGeom>
        </p:spPr>
      </p:pic>
      <p:sp>
        <p:nvSpPr>
          <p:cNvPr id="3" name="TextBox 2"/>
          <p:cNvSpPr txBox="1"/>
          <p:nvPr/>
        </p:nvSpPr>
        <p:spPr>
          <a:xfrm>
            <a:off x="2064774" y="847692"/>
            <a:ext cx="5014452" cy="461665"/>
          </a:xfrm>
          <a:prstGeom prst="rect">
            <a:avLst/>
          </a:prstGeom>
          <a:noFill/>
        </p:spPr>
        <p:txBody>
          <a:bodyPr wrap="square" rtlCol="0">
            <a:spAutoFit/>
          </a:bodyPr>
          <a:lstStyle/>
          <a:p>
            <a:pPr algn="ctr" defTabSz="457200"/>
            <a:r>
              <a:rPr lang="en-GB" sz="2400" dirty="0" smtClean="0">
                <a:solidFill>
                  <a:prstClr val="black"/>
                </a:solidFill>
              </a:rPr>
              <a:t>Email Campaigns</a:t>
            </a:r>
            <a:endParaRPr lang="en-GB" sz="2400" dirty="0">
              <a:solidFill>
                <a:prstClr val="black"/>
              </a:solidFill>
            </a:endParaRPr>
          </a:p>
        </p:txBody>
      </p:sp>
      <p:pic>
        <p:nvPicPr>
          <p:cNvPr id="6146"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5962" t="1390" r="3131" b="29102"/>
          <a:stretch/>
        </p:blipFill>
        <p:spPr bwMode="auto">
          <a:xfrm>
            <a:off x="4434349" y="1385286"/>
            <a:ext cx="4434346" cy="43504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521110" y="2151805"/>
            <a:ext cx="3784190" cy="2585323"/>
          </a:xfrm>
          <a:prstGeom prst="rect">
            <a:avLst/>
          </a:prstGeom>
          <a:noFill/>
        </p:spPr>
        <p:txBody>
          <a:bodyPr wrap="square" rtlCol="0">
            <a:spAutoFit/>
          </a:bodyPr>
          <a:lstStyle/>
          <a:p>
            <a:pPr defTabSz="457200"/>
            <a:r>
              <a:rPr lang="en-GB" dirty="0" smtClean="0">
                <a:solidFill>
                  <a:prstClr val="black"/>
                </a:solidFill>
              </a:rPr>
              <a:t>Around new season booking:</a:t>
            </a:r>
          </a:p>
          <a:p>
            <a:pPr marL="285750" indent="-285750" defTabSz="457200">
              <a:buFont typeface="Arial" panose="020B0604020202020204" pitchFamily="34" charset="0"/>
              <a:buChar char="•"/>
            </a:pPr>
            <a:endParaRPr lang="en-GB" dirty="0">
              <a:solidFill>
                <a:prstClr val="black"/>
              </a:solidFill>
            </a:endParaRPr>
          </a:p>
          <a:p>
            <a:pPr marL="285750" indent="-285750" defTabSz="457200">
              <a:buFont typeface="Arial" panose="020B0604020202020204" pitchFamily="34" charset="0"/>
              <a:buChar char="•"/>
            </a:pPr>
            <a:r>
              <a:rPr lang="en-GB" dirty="0" smtClean="0">
                <a:solidFill>
                  <a:prstClr val="black"/>
                </a:solidFill>
              </a:rPr>
              <a:t>Core Audience segments (have attended 4 times in the last year)</a:t>
            </a:r>
          </a:p>
          <a:p>
            <a:pPr defTabSz="457200"/>
            <a:endParaRPr lang="en-GB" dirty="0" smtClean="0">
              <a:solidFill>
                <a:prstClr val="black"/>
              </a:solidFill>
            </a:endParaRPr>
          </a:p>
          <a:p>
            <a:pPr marL="285750" indent="-285750" defTabSz="457200">
              <a:buFont typeface="Arial" panose="020B0604020202020204" pitchFamily="34" charset="0"/>
              <a:buChar char="•"/>
            </a:pPr>
            <a:r>
              <a:rPr lang="en-GB" dirty="0" smtClean="0">
                <a:solidFill>
                  <a:prstClr val="black"/>
                </a:solidFill>
              </a:rPr>
              <a:t>Web-tracking data</a:t>
            </a:r>
          </a:p>
          <a:p>
            <a:pPr defTabSz="457200"/>
            <a:endParaRPr lang="en-GB" dirty="0" smtClean="0">
              <a:solidFill>
                <a:prstClr val="black"/>
              </a:solidFill>
            </a:endParaRPr>
          </a:p>
          <a:p>
            <a:pPr marL="285750" indent="-285750" defTabSz="457200">
              <a:buFont typeface="Arial" panose="020B0604020202020204" pitchFamily="34" charset="0"/>
              <a:buChar char="•"/>
            </a:pPr>
            <a:r>
              <a:rPr lang="en-GB" dirty="0" smtClean="0">
                <a:solidFill>
                  <a:prstClr val="black"/>
                </a:solidFill>
              </a:rPr>
              <a:t>Those who are “super-lapsed”</a:t>
            </a:r>
          </a:p>
          <a:p>
            <a:pPr marL="285750" indent="-285750" defTabSz="457200">
              <a:buFont typeface="Arial" panose="020B0604020202020204" pitchFamily="34" charset="0"/>
              <a:buChar char="•"/>
            </a:pPr>
            <a:endParaRPr lang="en-GB" dirty="0">
              <a:solidFill>
                <a:prstClr val="black"/>
              </a:solidFill>
            </a:endParaRPr>
          </a:p>
        </p:txBody>
      </p:sp>
    </p:spTree>
    <p:extLst>
      <p:ext uri="{BB962C8B-B14F-4D97-AF65-F5344CB8AC3E}">
        <p14:creationId xmlns:p14="http://schemas.microsoft.com/office/powerpoint/2010/main" val="178186327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NT_GDS_VV_PowerpointPresentationTemplate_1207165.jpg"/>
          <p:cNvPicPr>
            <a:picLocks/>
          </p:cNvPicPr>
          <p:nvPr/>
        </p:nvPicPr>
        <p:blipFill>
          <a:blip r:embed="rId3" cstate="print">
            <a:extLst>
              <a:ext uri="{28A0092B-C50C-407E-A947-70E740481C1C}">
                <a14:useLocalDpi xmlns:a14="http://schemas.microsoft.com/office/drawing/2010/main" val="0"/>
              </a:ext>
            </a:extLst>
          </a:blip>
          <a:stretch>
            <a:fillRect/>
          </a:stretch>
        </p:blipFill>
        <p:spPr>
          <a:xfrm>
            <a:off x="0" y="522500"/>
            <a:ext cx="9144000" cy="5688000"/>
          </a:xfrm>
          <a:prstGeom prst="rect">
            <a:avLst/>
          </a:prstGeom>
        </p:spPr>
      </p:pic>
      <p:pic>
        <p:nvPicPr>
          <p:cNvPr id="9218"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6124"/>
          <a:stretch/>
        </p:blipFill>
        <p:spPr bwMode="auto">
          <a:xfrm>
            <a:off x="4316820" y="1183341"/>
            <a:ext cx="4510175" cy="43267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404037" y="1954350"/>
            <a:ext cx="3806013" cy="2862322"/>
          </a:xfrm>
          <a:prstGeom prst="rect">
            <a:avLst/>
          </a:prstGeom>
          <a:noFill/>
        </p:spPr>
        <p:txBody>
          <a:bodyPr wrap="square" rtlCol="0">
            <a:spAutoFit/>
          </a:bodyPr>
          <a:lstStyle/>
          <a:p>
            <a:pPr marL="285750" indent="-285750" defTabSz="457200">
              <a:buFont typeface="Arial" panose="020B0604020202020204" pitchFamily="34" charset="0"/>
              <a:buChar char="•"/>
            </a:pPr>
            <a:r>
              <a:rPr lang="en-GB" u="sng" dirty="0" smtClean="0">
                <a:solidFill>
                  <a:prstClr val="black"/>
                </a:solidFill>
              </a:rPr>
              <a:t>Member level </a:t>
            </a:r>
            <a:r>
              <a:rPr lang="en-GB" dirty="0" smtClean="0">
                <a:solidFill>
                  <a:prstClr val="black"/>
                </a:solidFill>
              </a:rPr>
              <a:t>= Priority</a:t>
            </a:r>
          </a:p>
          <a:p>
            <a:pPr defTabSz="457200"/>
            <a:endParaRPr lang="en-GB" dirty="0" smtClean="0">
              <a:solidFill>
                <a:prstClr val="black"/>
              </a:solidFill>
            </a:endParaRPr>
          </a:p>
          <a:p>
            <a:pPr marL="285750" indent="-285750" defTabSz="457200">
              <a:buFont typeface="Arial" panose="020B0604020202020204" pitchFamily="34" charset="0"/>
              <a:buChar char="•"/>
            </a:pPr>
            <a:r>
              <a:rPr lang="en-GB" u="sng" dirty="0" err="1" smtClean="0">
                <a:solidFill>
                  <a:prstClr val="black"/>
                </a:solidFill>
              </a:rPr>
              <a:t>Exp</a:t>
            </a:r>
            <a:r>
              <a:rPr lang="en-GB" u="sng" dirty="0" smtClean="0">
                <a:solidFill>
                  <a:prstClr val="black"/>
                </a:solidFill>
              </a:rPr>
              <a:t> date </a:t>
            </a:r>
            <a:r>
              <a:rPr lang="en-GB" dirty="0" smtClean="0">
                <a:solidFill>
                  <a:prstClr val="black"/>
                </a:solidFill>
              </a:rPr>
              <a:t>= Beginning of year – end of </a:t>
            </a:r>
            <a:r>
              <a:rPr lang="en-GB" dirty="0" err="1" smtClean="0">
                <a:solidFill>
                  <a:prstClr val="black"/>
                </a:solidFill>
              </a:rPr>
              <a:t>prev</a:t>
            </a:r>
            <a:r>
              <a:rPr lang="en-GB" dirty="0" smtClean="0">
                <a:solidFill>
                  <a:prstClr val="black"/>
                </a:solidFill>
              </a:rPr>
              <a:t> month</a:t>
            </a:r>
          </a:p>
          <a:p>
            <a:pPr defTabSz="457200"/>
            <a:endParaRPr lang="en-GB" dirty="0" smtClean="0">
              <a:solidFill>
                <a:prstClr val="black"/>
              </a:solidFill>
            </a:endParaRPr>
          </a:p>
          <a:p>
            <a:pPr marL="285750" indent="-285750" defTabSz="457200">
              <a:buFont typeface="Arial" panose="020B0604020202020204" pitchFamily="34" charset="0"/>
              <a:buChar char="•"/>
            </a:pPr>
            <a:r>
              <a:rPr lang="en-GB" u="sng" dirty="0" smtClean="0">
                <a:solidFill>
                  <a:prstClr val="black"/>
                </a:solidFill>
              </a:rPr>
              <a:t>Status</a:t>
            </a:r>
            <a:r>
              <a:rPr lang="en-GB" dirty="0" smtClean="0">
                <a:solidFill>
                  <a:prstClr val="black"/>
                </a:solidFill>
              </a:rPr>
              <a:t> ≠ Active, Cancelled, deactivated</a:t>
            </a:r>
          </a:p>
          <a:p>
            <a:pPr defTabSz="457200"/>
            <a:endParaRPr lang="en-GB" dirty="0" smtClean="0">
              <a:solidFill>
                <a:prstClr val="black"/>
              </a:solidFill>
            </a:endParaRPr>
          </a:p>
          <a:p>
            <a:pPr marL="285750" indent="-285750" defTabSz="457200">
              <a:buFont typeface="Arial" panose="020B0604020202020204" pitchFamily="34" charset="0"/>
              <a:buChar char="•"/>
            </a:pPr>
            <a:r>
              <a:rPr lang="en-GB" u="sng" dirty="0" smtClean="0">
                <a:solidFill>
                  <a:prstClr val="black"/>
                </a:solidFill>
              </a:rPr>
              <a:t>Interests </a:t>
            </a:r>
            <a:r>
              <a:rPr lang="en-GB" dirty="0">
                <a:solidFill>
                  <a:prstClr val="black"/>
                </a:solidFill>
              </a:rPr>
              <a:t>≠ </a:t>
            </a:r>
            <a:r>
              <a:rPr lang="en-GB" dirty="0" smtClean="0">
                <a:solidFill>
                  <a:prstClr val="black"/>
                </a:solidFill>
              </a:rPr>
              <a:t> Does not want to renew and NO emails!</a:t>
            </a:r>
            <a:endParaRPr lang="en-GB" dirty="0">
              <a:solidFill>
                <a:prstClr val="black"/>
              </a:solidFill>
            </a:endParaRPr>
          </a:p>
        </p:txBody>
      </p:sp>
    </p:spTree>
    <p:extLst>
      <p:ext uri="{BB962C8B-B14F-4D97-AF65-F5344CB8AC3E}">
        <p14:creationId xmlns:p14="http://schemas.microsoft.com/office/powerpoint/2010/main" val="192623506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NT_GDS_VV_PowerpointPresentationTemplate_1207165.jpg"/>
          <p:cNvPicPr>
            <a:picLocks/>
          </p:cNvPicPr>
          <p:nvPr/>
        </p:nvPicPr>
        <p:blipFill>
          <a:blip r:embed="rId3" cstate="print">
            <a:extLst>
              <a:ext uri="{28A0092B-C50C-407E-A947-70E740481C1C}">
                <a14:useLocalDpi xmlns:a14="http://schemas.microsoft.com/office/drawing/2010/main" val="0"/>
              </a:ext>
            </a:extLst>
          </a:blip>
          <a:stretch>
            <a:fillRect/>
          </a:stretch>
        </p:blipFill>
        <p:spPr>
          <a:xfrm>
            <a:off x="0" y="546250"/>
            <a:ext cx="9144000" cy="5688000"/>
          </a:xfrm>
          <a:prstGeom prst="rect">
            <a:avLst/>
          </a:prstGeom>
        </p:spPr>
      </p:pic>
      <p:sp>
        <p:nvSpPr>
          <p:cNvPr id="3" name="TextBox 2"/>
          <p:cNvSpPr txBox="1"/>
          <p:nvPr/>
        </p:nvSpPr>
        <p:spPr>
          <a:xfrm>
            <a:off x="1871330" y="1047423"/>
            <a:ext cx="5401340" cy="461665"/>
          </a:xfrm>
          <a:prstGeom prst="rect">
            <a:avLst/>
          </a:prstGeom>
          <a:noFill/>
        </p:spPr>
        <p:txBody>
          <a:bodyPr wrap="square" rtlCol="0">
            <a:spAutoFit/>
          </a:bodyPr>
          <a:lstStyle/>
          <a:p>
            <a:pPr algn="ctr" defTabSz="457200"/>
            <a:r>
              <a:rPr lang="en-GB" sz="2400" dirty="0" smtClean="0">
                <a:solidFill>
                  <a:prstClr val="black"/>
                </a:solidFill>
              </a:rPr>
              <a:t>Renewal Process</a:t>
            </a:r>
            <a:endParaRPr lang="en-GB" sz="2400" dirty="0">
              <a:solidFill>
                <a:prstClr val="black"/>
              </a:solidFill>
            </a:endParaRPr>
          </a:p>
        </p:txBody>
      </p:sp>
      <p:grpSp>
        <p:nvGrpSpPr>
          <p:cNvPr id="6" name="Group 5"/>
          <p:cNvGrpSpPr/>
          <p:nvPr/>
        </p:nvGrpSpPr>
        <p:grpSpPr>
          <a:xfrm>
            <a:off x="2402958" y="3390250"/>
            <a:ext cx="6422065" cy="2258998"/>
            <a:chOff x="2190308" y="2355110"/>
            <a:chExt cx="6634716" cy="2413591"/>
          </a:xfrm>
        </p:grpSpPr>
        <p:pic>
          <p:nvPicPr>
            <p:cNvPr id="1026"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t="46626" r="16466" b="20547"/>
            <a:stretch/>
          </p:blipFill>
          <p:spPr bwMode="auto">
            <a:xfrm>
              <a:off x="2190308" y="2355110"/>
              <a:ext cx="6634716" cy="2413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Oval 3"/>
            <p:cNvSpPr/>
            <p:nvPr/>
          </p:nvSpPr>
          <p:spPr>
            <a:xfrm>
              <a:off x="2402959" y="4181251"/>
              <a:ext cx="1424762" cy="515678"/>
            </a:xfrm>
            <a:prstGeom prst="ellipse">
              <a:avLst/>
            </a:prstGeom>
            <a:noFill/>
            <a:ln w="381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GB">
                <a:solidFill>
                  <a:prstClr val="white"/>
                </a:solidFill>
              </a:endParaRPr>
            </a:p>
          </p:txBody>
        </p:sp>
      </p:grpSp>
      <p:sp>
        <p:nvSpPr>
          <p:cNvPr id="5" name="TextBox 4"/>
          <p:cNvSpPr txBox="1"/>
          <p:nvPr/>
        </p:nvSpPr>
        <p:spPr>
          <a:xfrm>
            <a:off x="712381" y="1837515"/>
            <a:ext cx="4795285" cy="1477328"/>
          </a:xfrm>
          <a:prstGeom prst="rect">
            <a:avLst/>
          </a:prstGeom>
          <a:noFill/>
        </p:spPr>
        <p:txBody>
          <a:bodyPr wrap="square" rtlCol="0">
            <a:spAutoFit/>
          </a:bodyPr>
          <a:lstStyle/>
          <a:p>
            <a:pPr marL="285750" indent="-285750" defTabSz="457200">
              <a:buFont typeface="Arial" panose="020B0604020202020204" pitchFamily="34" charset="0"/>
              <a:buChar char="•"/>
            </a:pPr>
            <a:r>
              <a:rPr lang="en-GB" dirty="0" smtClean="0">
                <a:solidFill>
                  <a:prstClr val="black"/>
                </a:solidFill>
              </a:rPr>
              <a:t>Members receive 3 reminders as standard</a:t>
            </a:r>
          </a:p>
          <a:p>
            <a:pPr marL="285750" indent="-285750" defTabSz="457200">
              <a:buFont typeface="Arial" panose="020B0604020202020204" pitchFamily="34" charset="0"/>
              <a:buChar char="•"/>
            </a:pPr>
            <a:endParaRPr lang="en-GB" dirty="0" smtClean="0">
              <a:solidFill>
                <a:prstClr val="black"/>
              </a:solidFill>
            </a:endParaRPr>
          </a:p>
          <a:p>
            <a:pPr marL="285750" indent="-285750" defTabSz="457200">
              <a:buFont typeface="Arial" panose="020B0604020202020204" pitchFamily="34" charset="0"/>
              <a:buChar char="•"/>
            </a:pPr>
            <a:r>
              <a:rPr lang="en-GB" dirty="0" smtClean="0">
                <a:solidFill>
                  <a:prstClr val="black"/>
                </a:solidFill>
              </a:rPr>
              <a:t>Additions to encourage renewals:</a:t>
            </a:r>
          </a:p>
          <a:p>
            <a:pPr lvl="1" defTabSz="457200"/>
            <a:r>
              <a:rPr lang="en-GB" dirty="0" smtClean="0">
                <a:solidFill>
                  <a:prstClr val="black"/>
                </a:solidFill>
              </a:rPr>
              <a:t>- New season highlights </a:t>
            </a:r>
          </a:p>
          <a:p>
            <a:pPr lvl="1" defTabSz="457200"/>
            <a:r>
              <a:rPr lang="en-GB" dirty="0" smtClean="0">
                <a:solidFill>
                  <a:prstClr val="black"/>
                </a:solidFill>
              </a:rPr>
              <a:t>- Special offer for Direct Debits</a:t>
            </a:r>
            <a:endParaRPr lang="en-GB" dirty="0">
              <a:solidFill>
                <a:prstClr val="black"/>
              </a:solidFill>
            </a:endParaRPr>
          </a:p>
        </p:txBody>
      </p:sp>
    </p:spTree>
    <p:extLst>
      <p:ext uri="{BB962C8B-B14F-4D97-AF65-F5344CB8AC3E}">
        <p14:creationId xmlns:p14="http://schemas.microsoft.com/office/powerpoint/2010/main" val="135119565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NT_GDS_VV_PowerpointPresentationTemplate_1207165.jpg"/>
          <p:cNvPicPr>
            <a:picLocks/>
          </p:cNvPicPr>
          <p:nvPr/>
        </p:nvPicPr>
        <p:blipFill>
          <a:blip r:embed="rId3" cstate="print">
            <a:extLst>
              <a:ext uri="{28A0092B-C50C-407E-A947-70E740481C1C}">
                <a14:useLocalDpi xmlns:a14="http://schemas.microsoft.com/office/drawing/2010/main" val="0"/>
              </a:ext>
            </a:extLst>
          </a:blip>
          <a:stretch>
            <a:fillRect/>
          </a:stretch>
        </p:blipFill>
        <p:spPr>
          <a:xfrm>
            <a:off x="0" y="570000"/>
            <a:ext cx="9144000" cy="5688000"/>
          </a:xfrm>
          <a:prstGeom prst="rect">
            <a:avLst/>
          </a:prstGeom>
        </p:spPr>
      </p:pic>
      <p:sp>
        <p:nvSpPr>
          <p:cNvPr id="3" name="TextBox 2"/>
          <p:cNvSpPr txBox="1"/>
          <p:nvPr/>
        </p:nvSpPr>
        <p:spPr>
          <a:xfrm>
            <a:off x="1988288" y="1023657"/>
            <a:ext cx="5401340" cy="461665"/>
          </a:xfrm>
          <a:prstGeom prst="rect">
            <a:avLst/>
          </a:prstGeom>
          <a:noFill/>
        </p:spPr>
        <p:txBody>
          <a:bodyPr wrap="square" rtlCol="0">
            <a:spAutoFit/>
          </a:bodyPr>
          <a:lstStyle/>
          <a:p>
            <a:pPr algn="ctr" defTabSz="457200"/>
            <a:r>
              <a:rPr lang="en-GB" sz="2400" dirty="0" smtClean="0">
                <a:solidFill>
                  <a:prstClr val="black"/>
                </a:solidFill>
              </a:rPr>
              <a:t>Renewal Process</a:t>
            </a:r>
            <a:endParaRPr lang="en-GB" sz="2400" dirty="0">
              <a:solidFill>
                <a:prstClr val="black"/>
              </a:solidFill>
            </a:endParaRPr>
          </a:p>
        </p:txBody>
      </p:sp>
      <p:sp>
        <p:nvSpPr>
          <p:cNvPr id="7" name="TextBox 6"/>
          <p:cNvSpPr txBox="1"/>
          <p:nvPr/>
        </p:nvSpPr>
        <p:spPr>
          <a:xfrm>
            <a:off x="457200" y="2016028"/>
            <a:ext cx="4876801" cy="646331"/>
          </a:xfrm>
          <a:prstGeom prst="rect">
            <a:avLst/>
          </a:prstGeom>
          <a:noFill/>
        </p:spPr>
        <p:txBody>
          <a:bodyPr wrap="square" rtlCol="0">
            <a:spAutoFit/>
          </a:bodyPr>
          <a:lstStyle/>
          <a:p>
            <a:pPr marL="285750" indent="-285750" defTabSz="457200">
              <a:buFont typeface="Arial" panose="020B0604020202020204" pitchFamily="34" charset="0"/>
              <a:buChar char="•"/>
            </a:pPr>
            <a:r>
              <a:rPr lang="en-GB" dirty="0" smtClean="0">
                <a:solidFill>
                  <a:prstClr val="black"/>
                </a:solidFill>
              </a:rPr>
              <a:t>Reminders within new season communications</a:t>
            </a:r>
          </a:p>
          <a:p>
            <a:pPr lvl="1" defTabSz="457200"/>
            <a:r>
              <a:rPr lang="en-GB" dirty="0" smtClean="0">
                <a:solidFill>
                  <a:prstClr val="black"/>
                </a:solidFill>
              </a:rPr>
              <a:t> </a:t>
            </a:r>
          </a:p>
        </p:txBody>
      </p:sp>
      <p:grpSp>
        <p:nvGrpSpPr>
          <p:cNvPr id="10" name="Group 9"/>
          <p:cNvGrpSpPr/>
          <p:nvPr/>
        </p:nvGrpSpPr>
        <p:grpSpPr>
          <a:xfrm>
            <a:off x="2710212" y="2450292"/>
            <a:ext cx="6080096" cy="3380197"/>
            <a:chOff x="-337075" y="1677687"/>
            <a:chExt cx="6080096" cy="3127898"/>
          </a:xfrm>
        </p:grpSpPr>
        <p:pic>
          <p:nvPicPr>
            <p:cNvPr id="2051"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t="4786"/>
            <a:stretch/>
          </p:blipFill>
          <p:spPr bwMode="auto">
            <a:xfrm>
              <a:off x="-337075" y="1677687"/>
              <a:ext cx="6080096" cy="31278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Connector 5"/>
            <p:cNvCxnSpPr/>
            <p:nvPr/>
          </p:nvCxnSpPr>
          <p:spPr>
            <a:xfrm>
              <a:off x="1254642" y="2743202"/>
              <a:ext cx="3689498"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425256993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NT_GDS_VV_PowerpointPresentationTemplate_1207165.jpg"/>
          <p:cNvPicPr>
            <a:picLocks/>
          </p:cNvPicPr>
          <p:nvPr/>
        </p:nvPicPr>
        <p:blipFill>
          <a:blip r:embed="rId3" cstate="print">
            <a:extLst>
              <a:ext uri="{28A0092B-C50C-407E-A947-70E740481C1C}">
                <a14:useLocalDpi xmlns:a14="http://schemas.microsoft.com/office/drawing/2010/main" val="0"/>
              </a:ext>
            </a:extLst>
          </a:blip>
          <a:stretch>
            <a:fillRect/>
          </a:stretch>
        </p:blipFill>
        <p:spPr>
          <a:xfrm>
            <a:off x="0" y="463125"/>
            <a:ext cx="9144000" cy="5688000"/>
          </a:xfrm>
          <a:prstGeom prst="rect">
            <a:avLst/>
          </a:prstGeom>
        </p:spPr>
      </p:pic>
      <p:sp>
        <p:nvSpPr>
          <p:cNvPr id="3" name="TextBox 2"/>
          <p:cNvSpPr txBox="1"/>
          <p:nvPr/>
        </p:nvSpPr>
        <p:spPr>
          <a:xfrm>
            <a:off x="1943100" y="916782"/>
            <a:ext cx="5401340" cy="461665"/>
          </a:xfrm>
          <a:prstGeom prst="rect">
            <a:avLst/>
          </a:prstGeom>
          <a:noFill/>
        </p:spPr>
        <p:txBody>
          <a:bodyPr wrap="square" rtlCol="0">
            <a:spAutoFit/>
          </a:bodyPr>
          <a:lstStyle/>
          <a:p>
            <a:pPr algn="ctr" defTabSz="457200"/>
            <a:r>
              <a:rPr lang="en-GB" sz="2400" dirty="0" smtClean="0">
                <a:solidFill>
                  <a:prstClr val="black"/>
                </a:solidFill>
              </a:rPr>
              <a:t>Encouraging Upgrades</a:t>
            </a:r>
            <a:endParaRPr lang="en-GB" sz="2400" dirty="0">
              <a:solidFill>
                <a:prstClr val="black"/>
              </a:solidFill>
            </a:endParaRPr>
          </a:p>
        </p:txBody>
      </p:sp>
      <p:sp>
        <p:nvSpPr>
          <p:cNvPr id="5" name="TextBox 4"/>
          <p:cNvSpPr txBox="1"/>
          <p:nvPr/>
        </p:nvSpPr>
        <p:spPr>
          <a:xfrm>
            <a:off x="265815" y="2008390"/>
            <a:ext cx="4795285" cy="923330"/>
          </a:xfrm>
          <a:prstGeom prst="rect">
            <a:avLst/>
          </a:prstGeom>
          <a:noFill/>
        </p:spPr>
        <p:txBody>
          <a:bodyPr wrap="square" rtlCol="0">
            <a:spAutoFit/>
          </a:bodyPr>
          <a:lstStyle/>
          <a:p>
            <a:pPr marL="285750" indent="-285750" defTabSz="457200">
              <a:buFont typeface="Arial" panose="020B0604020202020204" pitchFamily="34" charset="0"/>
              <a:buChar char="•"/>
            </a:pPr>
            <a:r>
              <a:rPr lang="en-GB" dirty="0" smtClean="0">
                <a:solidFill>
                  <a:prstClr val="black"/>
                </a:solidFill>
              </a:rPr>
              <a:t>Advance Members</a:t>
            </a:r>
          </a:p>
          <a:p>
            <a:pPr lvl="1" defTabSz="457200"/>
            <a:r>
              <a:rPr lang="en-GB" dirty="0" smtClean="0">
                <a:solidFill>
                  <a:prstClr val="black"/>
                </a:solidFill>
              </a:rPr>
              <a:t>- Close to expiry</a:t>
            </a:r>
          </a:p>
          <a:p>
            <a:pPr lvl="1" defTabSz="457200"/>
            <a:r>
              <a:rPr lang="en-GB" dirty="0" smtClean="0">
                <a:solidFill>
                  <a:prstClr val="black"/>
                </a:solidFill>
              </a:rPr>
              <a:t>- Upgrade offer</a:t>
            </a:r>
            <a:endParaRPr lang="en-GB" dirty="0">
              <a:solidFill>
                <a:prstClr val="black"/>
              </a:solidFill>
            </a:endParaRPr>
          </a:p>
        </p:txBody>
      </p:sp>
      <p:grpSp>
        <p:nvGrpSpPr>
          <p:cNvPr id="6" name="Group 5"/>
          <p:cNvGrpSpPr/>
          <p:nvPr/>
        </p:nvGrpSpPr>
        <p:grpSpPr>
          <a:xfrm>
            <a:off x="2557130" y="1532335"/>
            <a:ext cx="6225364" cy="4191559"/>
            <a:chOff x="2557130" y="801907"/>
            <a:chExt cx="6225364" cy="3859675"/>
          </a:xfrm>
        </p:grpSpPr>
        <p:pic>
          <p:nvPicPr>
            <p:cNvPr id="3074"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t="20762" r="12213"/>
            <a:stretch/>
          </p:blipFill>
          <p:spPr bwMode="auto">
            <a:xfrm>
              <a:off x="2557131" y="801907"/>
              <a:ext cx="6225363" cy="3859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Oval 7"/>
            <p:cNvSpPr/>
            <p:nvPr/>
          </p:nvSpPr>
          <p:spPr>
            <a:xfrm>
              <a:off x="2557130" y="2766297"/>
              <a:ext cx="2014869" cy="515678"/>
            </a:xfrm>
            <a:prstGeom prst="ellipse">
              <a:avLst/>
            </a:prstGeom>
            <a:noFill/>
            <a:ln w="381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GB">
                <a:solidFill>
                  <a:prstClr val="white"/>
                </a:solidFill>
              </a:endParaRPr>
            </a:p>
          </p:txBody>
        </p:sp>
      </p:grpSp>
    </p:spTree>
    <p:extLst>
      <p:ext uri="{BB962C8B-B14F-4D97-AF65-F5344CB8AC3E}">
        <p14:creationId xmlns:p14="http://schemas.microsoft.com/office/powerpoint/2010/main" val="92803773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NT_GDS_VV_PowerpointPresentationTemplate_1207163.jpg"/>
          <p:cNvPicPr>
            <a:picLocks/>
          </p:cNvPicPr>
          <p:nvPr/>
        </p:nvPicPr>
        <p:blipFill>
          <a:blip r:embed="rId3" cstate="print">
            <a:extLst>
              <a:ext uri="{28A0092B-C50C-407E-A947-70E740481C1C}">
                <a14:useLocalDpi xmlns:a14="http://schemas.microsoft.com/office/drawing/2010/main" val="0"/>
              </a:ext>
            </a:extLst>
          </a:blip>
          <a:stretch>
            <a:fillRect/>
          </a:stretch>
        </p:blipFill>
        <p:spPr>
          <a:xfrm>
            <a:off x="0" y="546250"/>
            <a:ext cx="9144000" cy="5688000"/>
          </a:xfrm>
          <a:prstGeom prst="rect">
            <a:avLst/>
          </a:prstGeom>
        </p:spPr>
      </p:pic>
      <p:pic>
        <p:nvPicPr>
          <p:cNvPr id="7170"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t="3032" b="20606"/>
          <a:stretch/>
        </p:blipFill>
        <p:spPr bwMode="auto">
          <a:xfrm>
            <a:off x="5380075" y="983795"/>
            <a:ext cx="3317358" cy="48129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06056" y="1949748"/>
            <a:ext cx="4556494" cy="3693319"/>
          </a:xfrm>
          <a:prstGeom prst="rect">
            <a:avLst/>
          </a:prstGeom>
          <a:noFill/>
        </p:spPr>
        <p:txBody>
          <a:bodyPr wrap="square" rtlCol="0">
            <a:spAutoFit/>
          </a:bodyPr>
          <a:lstStyle/>
          <a:p>
            <a:pPr defTabSz="457200"/>
            <a:r>
              <a:rPr lang="en-GB" dirty="0" smtClean="0">
                <a:solidFill>
                  <a:prstClr val="black"/>
                </a:solidFill>
              </a:rPr>
              <a:t>Newly launched Member News</a:t>
            </a:r>
          </a:p>
          <a:p>
            <a:pPr lvl="1" defTabSz="457200"/>
            <a:endParaRPr lang="en-GB" dirty="0" smtClean="0">
              <a:solidFill>
                <a:prstClr val="black"/>
              </a:solidFill>
            </a:endParaRPr>
          </a:p>
          <a:p>
            <a:pPr marL="285750" indent="-285750" defTabSz="457200">
              <a:buFont typeface="Arial" panose="020B0604020202020204" pitchFamily="34" charset="0"/>
              <a:buChar char="•"/>
            </a:pPr>
            <a:r>
              <a:rPr lang="en-GB" dirty="0" smtClean="0">
                <a:solidFill>
                  <a:prstClr val="black"/>
                </a:solidFill>
              </a:rPr>
              <a:t>Tailored version of monthly Newsletter</a:t>
            </a:r>
          </a:p>
          <a:p>
            <a:pPr defTabSz="457200"/>
            <a:endParaRPr lang="en-GB" dirty="0" smtClean="0">
              <a:solidFill>
                <a:prstClr val="black"/>
              </a:solidFill>
            </a:endParaRPr>
          </a:p>
          <a:p>
            <a:pPr marL="285750" indent="-285750" defTabSz="457200">
              <a:buFont typeface="Arial" panose="020B0604020202020204" pitchFamily="34" charset="0"/>
              <a:buChar char="•"/>
            </a:pPr>
            <a:r>
              <a:rPr lang="en-GB" dirty="0" smtClean="0">
                <a:solidFill>
                  <a:prstClr val="black"/>
                </a:solidFill>
              </a:rPr>
              <a:t>Positioned as part of member benefits</a:t>
            </a:r>
          </a:p>
          <a:p>
            <a:pPr defTabSz="457200"/>
            <a:endParaRPr lang="en-GB" dirty="0" smtClean="0">
              <a:solidFill>
                <a:prstClr val="black"/>
              </a:solidFill>
            </a:endParaRPr>
          </a:p>
          <a:p>
            <a:pPr marL="285750" indent="-285750" defTabSz="457200">
              <a:buFont typeface="Arial" panose="020B0604020202020204" pitchFamily="34" charset="0"/>
              <a:buChar char="•"/>
            </a:pPr>
            <a:r>
              <a:rPr lang="en-GB" dirty="0" smtClean="0">
                <a:solidFill>
                  <a:prstClr val="black"/>
                </a:solidFill>
              </a:rPr>
              <a:t>Can include more membership related content where necessary.</a:t>
            </a:r>
          </a:p>
          <a:p>
            <a:pPr defTabSz="457200"/>
            <a:endParaRPr lang="en-GB" dirty="0" smtClean="0">
              <a:solidFill>
                <a:prstClr val="black"/>
              </a:solidFill>
            </a:endParaRPr>
          </a:p>
          <a:p>
            <a:pPr marL="285750" indent="-285750" defTabSz="457200">
              <a:buFont typeface="Arial" panose="020B0604020202020204" pitchFamily="34" charset="0"/>
              <a:buChar char="•"/>
            </a:pPr>
            <a:r>
              <a:rPr lang="en-GB" dirty="0" smtClean="0">
                <a:solidFill>
                  <a:prstClr val="black"/>
                </a:solidFill>
              </a:rPr>
              <a:t>Can include renewal reminders</a:t>
            </a:r>
          </a:p>
          <a:p>
            <a:pPr defTabSz="457200"/>
            <a:endParaRPr lang="en-GB" dirty="0" smtClean="0">
              <a:solidFill>
                <a:prstClr val="black"/>
              </a:solidFill>
            </a:endParaRPr>
          </a:p>
          <a:p>
            <a:pPr marL="285750" indent="-285750" defTabSz="457200">
              <a:buFont typeface="Arial" panose="020B0604020202020204" pitchFamily="34" charset="0"/>
              <a:buChar char="•"/>
            </a:pPr>
            <a:r>
              <a:rPr lang="en-GB" dirty="0" smtClean="0">
                <a:solidFill>
                  <a:prstClr val="black"/>
                </a:solidFill>
              </a:rPr>
              <a:t>Designed to provide a more frequent reminder of their membership</a:t>
            </a:r>
            <a:endParaRPr lang="en-GB" dirty="0">
              <a:solidFill>
                <a:prstClr val="black"/>
              </a:solidFill>
            </a:endParaRPr>
          </a:p>
        </p:txBody>
      </p:sp>
    </p:spTree>
    <p:extLst>
      <p:ext uri="{BB962C8B-B14F-4D97-AF65-F5344CB8AC3E}">
        <p14:creationId xmlns:p14="http://schemas.microsoft.com/office/powerpoint/2010/main" val="2137332338"/>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fjoseph\Desktop\Leaflet 1.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4099" t="2770" r="2080" b="3514"/>
          <a:stretch/>
        </p:blipFill>
        <p:spPr bwMode="auto">
          <a:xfrm>
            <a:off x="2000038" y="318408"/>
            <a:ext cx="5695737" cy="4954236"/>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fjoseph\Desktop\Leaflet 2.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631" t="3934" r="1868" b="3018"/>
          <a:stretch/>
        </p:blipFill>
        <p:spPr bwMode="auto">
          <a:xfrm>
            <a:off x="111860" y="318408"/>
            <a:ext cx="9032140" cy="50729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3045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4098"/>
                                        </p:tgtEl>
                                        <p:attrNameLst>
                                          <p:attrName>ppt_x</p:attrName>
                                        </p:attrNameLst>
                                      </p:cBhvr>
                                      <p:tavLst>
                                        <p:tav tm="0">
                                          <p:val>
                                            <p:strVal val="ppt_x"/>
                                          </p:val>
                                        </p:tav>
                                        <p:tav tm="100000">
                                          <p:val>
                                            <p:strVal val="ppt_x"/>
                                          </p:val>
                                        </p:tav>
                                      </p:tavLst>
                                    </p:anim>
                                    <p:anim calcmode="lin" valueType="num">
                                      <p:cBhvr additive="base">
                                        <p:cTn id="7" dur="500"/>
                                        <p:tgtEl>
                                          <p:spTgt spid="4098"/>
                                        </p:tgtEl>
                                        <p:attrNameLst>
                                          <p:attrName>ppt_y</p:attrName>
                                        </p:attrNameLst>
                                      </p:cBhvr>
                                      <p:tavLst>
                                        <p:tav tm="0">
                                          <p:val>
                                            <p:strVal val="ppt_y"/>
                                          </p:val>
                                        </p:tav>
                                        <p:tav tm="100000">
                                          <p:val>
                                            <p:strVal val="1+ppt_h/2"/>
                                          </p:val>
                                        </p:tav>
                                      </p:tavLst>
                                    </p:anim>
                                    <p:set>
                                      <p:cBhvr>
                                        <p:cTn id="8" dur="1" fill="hold">
                                          <p:stCondLst>
                                            <p:cond delay="499"/>
                                          </p:stCondLst>
                                        </p:cTn>
                                        <p:tgtEl>
                                          <p:spTgt spid="4098"/>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09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C:\Users\fjoseph\Desktop\rsz_ntgds_membershipposter-280915-aw-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83455" y="261257"/>
            <a:ext cx="3841197" cy="62701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263623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fjoseph\Desktop\IMG_812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320304"/>
            <a:ext cx="7315200" cy="60567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186327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NT_GDS_VV_PowerpointPresentationTemplate_1207163.jpg"/>
          <p:cNvPicPr>
            <a:picLocks/>
          </p:cNvPicPr>
          <p:nvPr/>
        </p:nvPicPr>
        <p:blipFill>
          <a:blip r:embed="rId2" cstate="print">
            <a:extLst>
              <a:ext uri="{28A0092B-C50C-407E-A947-70E740481C1C}">
                <a14:useLocalDpi xmlns:a14="http://schemas.microsoft.com/office/drawing/2010/main" val="0"/>
              </a:ext>
            </a:extLst>
          </a:blip>
          <a:stretch>
            <a:fillRect/>
          </a:stretch>
        </p:blipFill>
        <p:spPr>
          <a:xfrm>
            <a:off x="0" y="491796"/>
            <a:ext cx="9144000" cy="5688000"/>
          </a:xfrm>
          <a:prstGeom prst="rect">
            <a:avLst/>
          </a:prstGeom>
        </p:spPr>
      </p:pic>
      <p:grpSp>
        <p:nvGrpSpPr>
          <p:cNvPr id="6" name="Group 5"/>
          <p:cNvGrpSpPr>
            <a:grpSpLocks noChangeAspect="1"/>
          </p:cNvGrpSpPr>
          <p:nvPr/>
        </p:nvGrpSpPr>
        <p:grpSpPr>
          <a:xfrm>
            <a:off x="1377158" y="1806041"/>
            <a:ext cx="6540496" cy="2694708"/>
            <a:chOff x="469901" y="2390775"/>
            <a:chExt cx="1635124" cy="592138"/>
          </a:xfrm>
        </p:grpSpPr>
        <p:pic>
          <p:nvPicPr>
            <p:cNvPr id="6152" name="Picture 8" descr="C:\Users\fjoseph\Desktop\Welcome Insert 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9901" y="2390775"/>
              <a:ext cx="817562" cy="592138"/>
            </a:xfrm>
            <a:prstGeom prst="rect">
              <a:avLst/>
            </a:prstGeom>
            <a:noFill/>
            <a:extLst>
              <a:ext uri="{909E8E84-426E-40DD-AFC4-6F175D3DCCD1}">
                <a14:hiddenFill xmlns:a14="http://schemas.microsoft.com/office/drawing/2010/main">
                  <a:solidFill>
                    <a:srgbClr val="FFFFFF"/>
                  </a:solidFill>
                </a14:hiddenFill>
              </a:ext>
            </a:extLst>
          </p:spPr>
        </p:pic>
        <p:pic>
          <p:nvPicPr>
            <p:cNvPr id="6153" name="Picture 9" descr="C:\Users\fjoseph\Desktop\Welcome Insert 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87463" y="2390775"/>
              <a:ext cx="817562" cy="59213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7" name="Group 6"/>
          <p:cNvGrpSpPr>
            <a:grpSpLocks noChangeAspect="1"/>
          </p:cNvGrpSpPr>
          <p:nvPr/>
        </p:nvGrpSpPr>
        <p:grpSpPr>
          <a:xfrm>
            <a:off x="1363721" y="1716228"/>
            <a:ext cx="6540496" cy="2784521"/>
            <a:chOff x="1430338" y="4343400"/>
            <a:chExt cx="1635124" cy="592138"/>
          </a:xfrm>
        </p:grpSpPr>
        <p:pic>
          <p:nvPicPr>
            <p:cNvPr id="6154" name="Picture 10" descr="C:\Users\fjoseph\Desktop\Benefits Insert 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30338" y="4343400"/>
              <a:ext cx="817562" cy="592138"/>
            </a:xfrm>
            <a:prstGeom prst="rect">
              <a:avLst/>
            </a:prstGeom>
            <a:noFill/>
            <a:extLst>
              <a:ext uri="{909E8E84-426E-40DD-AFC4-6F175D3DCCD1}">
                <a14:hiddenFill xmlns:a14="http://schemas.microsoft.com/office/drawing/2010/main">
                  <a:solidFill>
                    <a:srgbClr val="FFFFFF"/>
                  </a:solidFill>
                </a14:hiddenFill>
              </a:ext>
            </a:extLst>
          </p:spPr>
        </p:pic>
        <p:pic>
          <p:nvPicPr>
            <p:cNvPr id="6155" name="Picture 11" descr="C:\Users\fjoseph\Desktop\Benefits Insert 2.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47900" y="4343400"/>
              <a:ext cx="817562" cy="59213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8" name="Group 7"/>
          <p:cNvGrpSpPr>
            <a:grpSpLocks noChangeAspect="1"/>
          </p:cNvGrpSpPr>
          <p:nvPr/>
        </p:nvGrpSpPr>
        <p:grpSpPr>
          <a:xfrm>
            <a:off x="1377158" y="1678007"/>
            <a:ext cx="6563171" cy="2950775"/>
            <a:chOff x="2052638" y="4211638"/>
            <a:chExt cx="1952905" cy="741362"/>
          </a:xfrm>
        </p:grpSpPr>
        <p:pic>
          <p:nvPicPr>
            <p:cNvPr id="6156" name="Picture 12" descr="C:\Users\fjoseph\Desktop\Activate Insert 1.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52638" y="4211638"/>
              <a:ext cx="1019175" cy="741362"/>
            </a:xfrm>
            <a:prstGeom prst="rect">
              <a:avLst/>
            </a:prstGeom>
            <a:noFill/>
            <a:extLst>
              <a:ext uri="{909E8E84-426E-40DD-AFC4-6F175D3DCCD1}">
                <a14:hiddenFill xmlns:a14="http://schemas.microsoft.com/office/drawing/2010/main">
                  <a:solidFill>
                    <a:srgbClr val="FFFFFF"/>
                  </a:solidFill>
                </a14:hiddenFill>
              </a:ext>
            </a:extLst>
          </p:spPr>
        </p:pic>
        <p:pic>
          <p:nvPicPr>
            <p:cNvPr id="6157" name="Picture 13" descr="C:\Users\fjoseph\Desktop\Activate Insert 2.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071813" y="4244181"/>
              <a:ext cx="933730" cy="676275"/>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811219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6"/>
                                        </p:tgtEl>
                                        <p:attrNameLst>
                                          <p:attrName>ppt_x</p:attrName>
                                        </p:attrNameLst>
                                      </p:cBhvr>
                                      <p:tavLst>
                                        <p:tav tm="0">
                                          <p:val>
                                            <p:strVal val="ppt_x"/>
                                          </p:val>
                                        </p:tav>
                                        <p:tav tm="100000">
                                          <p:val>
                                            <p:strVal val="ppt_x"/>
                                          </p:val>
                                        </p:tav>
                                      </p:tavLst>
                                    </p:anim>
                                    <p:anim calcmode="lin" valueType="num">
                                      <p:cBhvr additive="base">
                                        <p:cTn id="7" dur="500"/>
                                        <p:tgtEl>
                                          <p:spTgt spid="6"/>
                                        </p:tgtEl>
                                        <p:attrNameLst>
                                          <p:attrName>ppt_y</p:attrName>
                                        </p:attrNameLst>
                                      </p:cBhvr>
                                      <p:tavLst>
                                        <p:tav tm="0">
                                          <p:val>
                                            <p:strVal val="ppt_y"/>
                                          </p:val>
                                        </p:tav>
                                        <p:tav tm="100000">
                                          <p:val>
                                            <p:strVal val="1+ppt_h/2"/>
                                          </p:val>
                                        </p:tav>
                                      </p:tavLst>
                                    </p:anim>
                                    <p:set>
                                      <p:cBhvr>
                                        <p:cTn id="8" dur="1" fill="hold">
                                          <p:stCondLst>
                                            <p:cond delay="499"/>
                                          </p:stCondLst>
                                        </p:cTn>
                                        <p:tgtEl>
                                          <p:spTgt spid="6"/>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NT_GDS_VV_PowerpointPresentationTemplate_1207165.jpg"/>
          <p:cNvPicPr>
            <a:picLocks/>
          </p:cNvPicPr>
          <p:nvPr/>
        </p:nvPicPr>
        <p:blipFill>
          <a:blip r:embed="rId3" cstate="print">
            <a:extLst>
              <a:ext uri="{28A0092B-C50C-407E-A947-70E740481C1C}">
                <a14:useLocalDpi xmlns:a14="http://schemas.microsoft.com/office/drawing/2010/main" val="0"/>
              </a:ext>
            </a:extLst>
          </a:blip>
          <a:stretch>
            <a:fillRect/>
          </a:stretch>
        </p:blipFill>
        <p:spPr>
          <a:xfrm>
            <a:off x="0" y="463125"/>
            <a:ext cx="9144000" cy="5688000"/>
          </a:xfrm>
          <a:prstGeom prst="rect">
            <a:avLst/>
          </a:prstGeom>
        </p:spPr>
      </p:pic>
      <p:sp>
        <p:nvSpPr>
          <p:cNvPr id="3" name="TextBox 2"/>
          <p:cNvSpPr txBox="1"/>
          <p:nvPr/>
        </p:nvSpPr>
        <p:spPr>
          <a:xfrm>
            <a:off x="1933575" y="1128446"/>
            <a:ext cx="5276850" cy="461665"/>
          </a:xfrm>
          <a:prstGeom prst="rect">
            <a:avLst/>
          </a:prstGeom>
          <a:noFill/>
        </p:spPr>
        <p:txBody>
          <a:bodyPr wrap="square" rtlCol="0">
            <a:spAutoFit/>
          </a:bodyPr>
          <a:lstStyle/>
          <a:p>
            <a:pPr algn="ctr" defTabSz="457200"/>
            <a:r>
              <a:rPr lang="en-GB" sz="2400" dirty="0" smtClean="0">
                <a:solidFill>
                  <a:prstClr val="black"/>
                </a:solidFill>
              </a:rPr>
              <a:t>Rebranding Advance Membership</a:t>
            </a:r>
            <a:endParaRPr lang="en-GB" sz="2400" dirty="0">
              <a:solidFill>
                <a:prstClr val="black"/>
              </a:solidFill>
            </a:endParaRPr>
          </a:p>
        </p:txBody>
      </p:sp>
      <p:sp>
        <p:nvSpPr>
          <p:cNvPr id="4" name="TextBox 3"/>
          <p:cNvSpPr txBox="1"/>
          <p:nvPr/>
        </p:nvSpPr>
        <p:spPr>
          <a:xfrm>
            <a:off x="1228725" y="2568461"/>
            <a:ext cx="6477000" cy="1477328"/>
          </a:xfrm>
          <a:prstGeom prst="rect">
            <a:avLst/>
          </a:prstGeom>
          <a:noFill/>
        </p:spPr>
        <p:txBody>
          <a:bodyPr wrap="square" rtlCol="0">
            <a:spAutoFit/>
          </a:bodyPr>
          <a:lstStyle/>
          <a:p>
            <a:pPr marL="285750" indent="-285750" defTabSz="457200">
              <a:buFont typeface="Arial" panose="020B0604020202020204" pitchFamily="34" charset="0"/>
              <a:buChar char="•"/>
            </a:pPr>
            <a:r>
              <a:rPr lang="en-GB" dirty="0" smtClean="0">
                <a:solidFill>
                  <a:prstClr val="black"/>
                </a:solidFill>
              </a:rPr>
              <a:t>Increase £15 booking membership to £35</a:t>
            </a:r>
          </a:p>
          <a:p>
            <a:pPr marL="285750" indent="-285750" defTabSz="457200">
              <a:buFont typeface="Arial" panose="020B0604020202020204" pitchFamily="34" charset="0"/>
              <a:buChar char="•"/>
            </a:pPr>
            <a:endParaRPr lang="en-GB" dirty="0" smtClean="0">
              <a:solidFill>
                <a:prstClr val="black"/>
              </a:solidFill>
            </a:endParaRPr>
          </a:p>
          <a:p>
            <a:pPr marL="285750" indent="-285750" defTabSz="457200">
              <a:buFont typeface="Arial" panose="020B0604020202020204" pitchFamily="34" charset="0"/>
              <a:buChar char="•"/>
            </a:pPr>
            <a:r>
              <a:rPr lang="en-GB" dirty="0" smtClean="0">
                <a:solidFill>
                  <a:prstClr val="black"/>
                </a:solidFill>
              </a:rPr>
              <a:t>Discount to £25 applied when paying by Direct Debit</a:t>
            </a:r>
          </a:p>
          <a:p>
            <a:pPr marL="285750" indent="-285750" defTabSz="457200">
              <a:buFont typeface="Arial" panose="020B0604020202020204" pitchFamily="34" charset="0"/>
              <a:buChar char="•"/>
            </a:pPr>
            <a:endParaRPr lang="en-GB" dirty="0" smtClean="0">
              <a:solidFill>
                <a:prstClr val="black"/>
              </a:solidFill>
            </a:endParaRPr>
          </a:p>
          <a:p>
            <a:pPr marL="285750" indent="-285750" defTabSz="457200">
              <a:buFont typeface="Arial" panose="020B0604020202020204" pitchFamily="34" charset="0"/>
              <a:buChar char="•"/>
            </a:pPr>
            <a:r>
              <a:rPr lang="en-GB" dirty="0" smtClean="0">
                <a:solidFill>
                  <a:prstClr val="black"/>
                </a:solidFill>
              </a:rPr>
              <a:t>Reduces price gap between Advance and Priority</a:t>
            </a:r>
            <a:endParaRPr lang="en-GB" dirty="0">
              <a:solidFill>
                <a:prstClr val="black"/>
              </a:solidFill>
            </a:endParaRPr>
          </a:p>
        </p:txBody>
      </p:sp>
    </p:spTree>
    <p:extLst>
      <p:ext uri="{BB962C8B-B14F-4D97-AF65-F5344CB8AC3E}">
        <p14:creationId xmlns:p14="http://schemas.microsoft.com/office/powerpoint/2010/main" val="1351195657"/>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NT_GDS_VV_PowerpointPresentationTemplate_1207168.jpg"/>
          <p:cNvPicPr>
            <a:picLocks/>
          </p:cNvPicPr>
          <p:nvPr/>
        </p:nvPicPr>
        <p:blipFill>
          <a:blip r:embed="rId2" cstate="print">
            <a:extLst>
              <a:ext uri="{28A0092B-C50C-407E-A947-70E740481C1C}">
                <a14:useLocalDpi xmlns:a14="http://schemas.microsoft.com/office/drawing/2010/main" val="0"/>
              </a:ext>
            </a:extLst>
          </a:blip>
          <a:stretch>
            <a:fillRect/>
          </a:stretch>
        </p:blipFill>
        <p:spPr>
          <a:xfrm>
            <a:off x="0" y="475000"/>
            <a:ext cx="9144000" cy="5688000"/>
          </a:xfrm>
          <a:prstGeom prst="rect">
            <a:avLst/>
          </a:prstGeom>
        </p:spPr>
      </p:pic>
    </p:spTree>
    <p:extLst>
      <p:ext uri="{BB962C8B-B14F-4D97-AF65-F5344CB8AC3E}">
        <p14:creationId xmlns:p14="http://schemas.microsoft.com/office/powerpoint/2010/main" val="3748001269"/>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sp>
        <p:nvSpPr>
          <p:cNvPr id="6" name="Title 1"/>
          <p:cNvSpPr txBox="1">
            <a:spLocks/>
          </p:cNvSpPr>
          <p:nvPr/>
        </p:nvSpPr>
        <p:spPr>
          <a:xfrm>
            <a:off x="623888" y="3194591"/>
            <a:ext cx="7886700" cy="2423094"/>
          </a:xfrm>
          <a:prstGeom prst="rect">
            <a:avLst/>
          </a:prstGeom>
          <a:ln>
            <a:noFill/>
          </a:ln>
        </p:spPr>
        <p:txBody>
          <a:bodyPr vert="horz" lIns="91440" tIns="45720" rIns="91440" bIns="45720" rtlCol="0" anchor="b">
            <a:normAutofit fontScale="975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n-US" sz="2800" dirty="0" smtClean="0">
                <a:solidFill>
                  <a:srgbClr val="E7E6E6"/>
                </a:solidFill>
              </a:rPr>
              <a:t>“If </a:t>
            </a:r>
            <a:r>
              <a:rPr lang="en-US" sz="2800" dirty="0">
                <a:solidFill>
                  <a:srgbClr val="E7E6E6"/>
                </a:solidFill>
              </a:rPr>
              <a:t>you can’t appreciate what you’ve got, you’d better get what you can appreciate</a:t>
            </a:r>
            <a:r>
              <a:rPr lang="en-US" sz="2800" dirty="0" smtClean="0">
                <a:solidFill>
                  <a:srgbClr val="E7E6E6"/>
                </a:solidFill>
              </a:rPr>
              <a:t>.”</a:t>
            </a:r>
            <a:endParaRPr lang="en-US" sz="2800" dirty="0">
              <a:solidFill>
                <a:srgbClr val="E7E6E6"/>
              </a:solidFill>
            </a:endParaRPr>
          </a:p>
        </p:txBody>
      </p:sp>
      <p:sp>
        <p:nvSpPr>
          <p:cNvPr id="7" name="Text Placeholder 2"/>
          <p:cNvSpPr txBox="1">
            <a:spLocks/>
          </p:cNvSpPr>
          <p:nvPr/>
        </p:nvSpPr>
        <p:spPr>
          <a:xfrm>
            <a:off x="623888" y="5622202"/>
            <a:ext cx="7886700" cy="467449"/>
          </a:xfrm>
          <a:prstGeom prst="rect">
            <a:avLst/>
          </a:prstGeom>
        </p:spPr>
        <p:txBody>
          <a:bodyPr vert="horz" lIns="91440" tIns="45720" rIns="91440" bIns="45720" rtlCol="0">
            <a:normAutofit/>
          </a:bodyPr>
          <a:lstStyle>
            <a:lvl1pPr marL="0" indent="0" algn="ctr" defTabSz="685800" rtl="0" eaLnBrk="1" latinLnBrk="0" hangingPunct="1">
              <a:lnSpc>
                <a:spcPct val="90000"/>
              </a:lnSpc>
              <a:spcBef>
                <a:spcPts val="750"/>
              </a:spcBef>
              <a:buFont typeface="Arial" panose="020B0604020202020204" pitchFamily="34" charset="0"/>
              <a:buNone/>
              <a:defRPr sz="1800" kern="1200">
                <a:solidFill>
                  <a:schemeClr val="tx1"/>
                </a:solidFill>
                <a:latin typeface="+mn-lt"/>
                <a:ea typeface="+mn-ea"/>
                <a:cs typeface="+mn-cs"/>
              </a:defRPr>
            </a:lvl1pPr>
            <a:lvl2pPr marL="342900" indent="0" algn="ctr"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2pPr>
            <a:lvl3pPr marL="685800" indent="0" algn="ctr" defTabSz="685800" rtl="0" eaLnBrk="1" latinLnBrk="0" hangingPunct="1">
              <a:lnSpc>
                <a:spcPct val="90000"/>
              </a:lnSpc>
              <a:spcBef>
                <a:spcPts val="375"/>
              </a:spcBef>
              <a:buFont typeface="Arial" panose="020B0604020202020204" pitchFamily="34" charset="0"/>
              <a:buNone/>
              <a:defRPr sz="1350" kern="1200">
                <a:solidFill>
                  <a:schemeClr val="tx1"/>
                </a:solidFill>
                <a:latin typeface="+mn-lt"/>
                <a:ea typeface="+mn-ea"/>
                <a:cs typeface="+mn-cs"/>
              </a:defRPr>
            </a:lvl3pPr>
            <a:lvl4pPr marL="10287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4pPr>
            <a:lvl5pPr marL="13716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pPr algn="l"/>
            <a:r>
              <a:rPr lang="en-US" sz="2000" dirty="0" smtClean="0">
                <a:solidFill>
                  <a:prstClr val="black"/>
                </a:solidFill>
              </a:rPr>
              <a:t>George Bernard Shaw, </a:t>
            </a:r>
            <a:r>
              <a:rPr lang="en-US" sz="2000" i="1" dirty="0" smtClean="0">
                <a:solidFill>
                  <a:prstClr val="black"/>
                </a:solidFill>
              </a:rPr>
              <a:t>Pygmalion</a:t>
            </a:r>
          </a:p>
        </p:txBody>
      </p:sp>
      <p:grpSp>
        <p:nvGrpSpPr>
          <p:cNvPr id="4" name="Group 3"/>
          <p:cNvGrpSpPr/>
          <p:nvPr/>
        </p:nvGrpSpPr>
        <p:grpSpPr>
          <a:xfrm>
            <a:off x="4621350" y="990567"/>
            <a:ext cx="3661942" cy="3554273"/>
            <a:chOff x="5473398" y="177756"/>
            <a:chExt cx="6446751" cy="6413157"/>
          </a:xfrm>
        </p:grpSpPr>
        <p:sp>
          <p:nvSpPr>
            <p:cNvPr id="5" name="Oval 4"/>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9" name="TextBox 8"/>
          <p:cNvSpPr txBox="1"/>
          <p:nvPr/>
        </p:nvSpPr>
        <p:spPr>
          <a:xfrm>
            <a:off x="623888" y="1634284"/>
            <a:ext cx="5465103" cy="707886"/>
          </a:xfrm>
          <a:prstGeom prst="rect">
            <a:avLst/>
          </a:prstGeom>
          <a:noFill/>
        </p:spPr>
        <p:txBody>
          <a:bodyPr wrap="square" rtlCol="0">
            <a:spAutoFit/>
          </a:bodyPr>
          <a:lstStyle/>
          <a:p>
            <a:pPr defTabSz="457200"/>
            <a:r>
              <a:rPr lang="en-GB" sz="4000" b="1" dirty="0" smtClean="0">
                <a:solidFill>
                  <a:srgbClr val="E7E6E6"/>
                </a:solidFill>
                <a:cs typeface="Arial" panose="020B0604020202020204" pitchFamily="34" charset="0"/>
              </a:rPr>
              <a:t>QUESTIONS?</a:t>
            </a:r>
            <a:endParaRPr lang="en-GB" sz="4000" b="1" dirty="0">
              <a:solidFill>
                <a:srgbClr val="E7E6E6"/>
              </a:solidFill>
              <a:cs typeface="Arial" panose="020B0604020202020204" pitchFamily="34" charset="0"/>
            </a:endParaRPr>
          </a:p>
        </p:txBody>
      </p:sp>
      <p:cxnSp>
        <p:nvCxnSpPr>
          <p:cNvPr id="3" name="Straight Connector 2"/>
          <p:cNvCxnSpPr/>
          <p:nvPr/>
        </p:nvCxnSpPr>
        <p:spPr>
          <a:xfrm flipV="1">
            <a:off x="724277" y="4753069"/>
            <a:ext cx="7677339" cy="905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56330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672174" y="779243"/>
            <a:ext cx="3816324" cy="799051"/>
          </a:xfrm>
        </p:spPr>
        <p:txBody>
          <a:bodyPr>
            <a:noAutofit/>
          </a:bodyPr>
          <a:lstStyle/>
          <a:p>
            <a:r>
              <a:rPr lang="en-US" sz="4000" b="1" dirty="0" smtClean="0">
                <a:solidFill>
                  <a:srgbClr val="0B9D48"/>
                </a:solidFill>
                <a:latin typeface="+mn-lt"/>
              </a:rPr>
              <a:t>WHAT’S NEXT?</a:t>
            </a:r>
            <a:endParaRPr lang="en-US" sz="4000" b="1" dirty="0">
              <a:solidFill>
                <a:srgbClr val="0B9D48"/>
              </a:solidFill>
              <a:latin typeface="+mn-lt"/>
            </a:endParaRPr>
          </a:p>
        </p:txBody>
      </p:sp>
      <p:pic>
        <p:nvPicPr>
          <p:cNvPr id="5" name="Content Placeholder 4"/>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12786" y="2285546"/>
            <a:ext cx="3583287" cy="3567417"/>
          </a:xfrm>
        </p:spPr>
      </p:pic>
      <p:sp>
        <p:nvSpPr>
          <p:cNvPr id="8" name="TextBox 7"/>
          <p:cNvSpPr txBox="1"/>
          <p:nvPr/>
        </p:nvSpPr>
        <p:spPr>
          <a:xfrm>
            <a:off x="4781360" y="2524428"/>
            <a:ext cx="4049412" cy="1046440"/>
          </a:xfrm>
          <a:prstGeom prst="rect">
            <a:avLst/>
          </a:prstGeom>
          <a:noFill/>
        </p:spPr>
        <p:txBody>
          <a:bodyPr wrap="square" rtlCol="0">
            <a:spAutoFit/>
          </a:bodyPr>
          <a:lstStyle/>
          <a:p>
            <a:pPr defTabSz="457200"/>
            <a:r>
              <a:rPr lang="en-GB" sz="2800" b="1" dirty="0">
                <a:solidFill>
                  <a:srgbClr val="0B9D48"/>
                </a:solidFill>
                <a:cs typeface="Arial" panose="020B0604020202020204" pitchFamily="34" charset="0"/>
              </a:rPr>
              <a:t>BREAK 14.00-14.15</a:t>
            </a:r>
          </a:p>
          <a:p>
            <a:pPr defTabSz="457200"/>
            <a:r>
              <a:rPr lang="en-GB" b="1" dirty="0">
                <a:solidFill>
                  <a:srgbClr val="F15E4C"/>
                </a:solidFill>
                <a:cs typeface="Arial" panose="020B0604020202020204" pitchFamily="34" charset="0"/>
              </a:rPr>
              <a:t>Hogan Foyer / Level 6 Foyer </a:t>
            </a:r>
          </a:p>
          <a:p>
            <a:pPr defTabSz="457200"/>
            <a:endParaRPr lang="en-GB" sz="800" b="1" dirty="0">
              <a:solidFill>
                <a:srgbClr val="F15E4C"/>
              </a:solidFill>
              <a:cs typeface="Arial" panose="020B0604020202020204" pitchFamily="34" charset="0"/>
            </a:endParaRPr>
          </a:p>
          <a:p>
            <a:pPr defTabSz="457200"/>
            <a:endParaRPr lang="en-GB" sz="800" b="1" dirty="0">
              <a:solidFill>
                <a:srgbClr val="F15E4C"/>
              </a:solidFill>
              <a:cs typeface="Arial" panose="020B0604020202020204" pitchFamily="34" charset="0"/>
            </a:endParaRPr>
          </a:p>
        </p:txBody>
      </p:sp>
      <p:sp>
        <p:nvSpPr>
          <p:cNvPr id="9" name="TextBox 8"/>
          <p:cNvSpPr txBox="1"/>
          <p:nvPr/>
        </p:nvSpPr>
        <p:spPr>
          <a:xfrm>
            <a:off x="4781360" y="3695183"/>
            <a:ext cx="4202842" cy="1200329"/>
          </a:xfrm>
          <a:prstGeom prst="rect">
            <a:avLst/>
          </a:prstGeom>
          <a:noFill/>
        </p:spPr>
        <p:txBody>
          <a:bodyPr wrap="square" rtlCol="0">
            <a:spAutoFit/>
          </a:bodyPr>
          <a:lstStyle/>
          <a:p>
            <a:pPr defTabSz="457200"/>
            <a:r>
              <a:rPr lang="en-GB" sz="2800" b="1" dirty="0">
                <a:solidFill>
                  <a:srgbClr val="0B9D48"/>
                </a:solidFill>
                <a:cs typeface="Arial" panose="020B0604020202020204" pitchFamily="34" charset="0"/>
              </a:rPr>
              <a:t>BREAKOUT SESSION THREE</a:t>
            </a:r>
          </a:p>
          <a:p>
            <a:pPr defTabSz="457200"/>
            <a:r>
              <a:rPr lang="en-GB" sz="2800" b="1" dirty="0">
                <a:solidFill>
                  <a:srgbClr val="0B9D48"/>
                </a:solidFill>
                <a:cs typeface="Arial" panose="020B0604020202020204" pitchFamily="34" charset="0"/>
              </a:rPr>
              <a:t>14.15-15.15</a:t>
            </a:r>
          </a:p>
          <a:p>
            <a:pPr defTabSz="457200"/>
            <a:endParaRPr lang="en-GB" sz="800" b="1" dirty="0">
              <a:solidFill>
                <a:srgbClr val="F15E4C"/>
              </a:solidFill>
              <a:cs typeface="Arial" panose="020B0604020202020204" pitchFamily="34" charset="0"/>
            </a:endParaRPr>
          </a:p>
          <a:p>
            <a:pPr defTabSz="457200"/>
            <a:endParaRPr lang="en-GB" sz="800" b="1" dirty="0">
              <a:solidFill>
                <a:srgbClr val="F15E4C"/>
              </a:solidFill>
              <a:cs typeface="Arial" panose="020B0604020202020204" pitchFamily="34" charset="0"/>
            </a:endParaRPr>
          </a:p>
        </p:txBody>
      </p:sp>
    </p:spTree>
    <p:extLst>
      <p:ext uri="{BB962C8B-B14F-4D97-AF65-F5344CB8AC3E}">
        <p14:creationId xmlns:p14="http://schemas.microsoft.com/office/powerpoint/2010/main" val="5479123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6.xml><?xml version="1.0" encoding="utf-8"?>
<a:theme xmlns:a="http://schemas.openxmlformats.org/drawingml/2006/main" name="1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7.xml><?xml version="1.0" encoding="utf-8"?>
<a:theme xmlns:a="http://schemas.openxmlformats.org/drawingml/2006/main" name="2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8.xml><?xml version="1.0" encoding="utf-8"?>
<a:theme xmlns:a="http://schemas.openxmlformats.org/drawingml/2006/main" name="3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9.xml><?xml version="1.0" encoding="utf-8"?>
<a:theme xmlns:a="http://schemas.openxmlformats.org/drawingml/2006/main" name="4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10.xml><?xml version="1.0" encoding="utf-8"?>
<a:theme xmlns:a="http://schemas.openxmlformats.org/drawingml/2006/main" name="5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11.xml><?xml version="1.0" encoding="utf-8"?>
<a:theme xmlns:a="http://schemas.openxmlformats.org/drawingml/2006/main" name="6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12.xml><?xml version="1.0" encoding="utf-8"?>
<a:theme xmlns:a="http://schemas.openxmlformats.org/drawingml/2006/main" name="7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13.xml><?xml version="1.0" encoding="utf-8"?>
<a:theme xmlns:a="http://schemas.openxmlformats.org/drawingml/2006/main" name="8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14.xml><?xml version="1.0" encoding="utf-8"?>
<a:theme xmlns:a="http://schemas.openxmlformats.org/drawingml/2006/main" name="9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15.xml><?xml version="1.0" encoding="utf-8"?>
<a:theme xmlns:a="http://schemas.openxmlformats.org/drawingml/2006/main" name="10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16.xml><?xml version="1.0" encoding="utf-8"?>
<a:theme xmlns:a="http://schemas.openxmlformats.org/drawingml/2006/main" name="11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1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18.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19.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0.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1.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2.xml><?xml version="1.0" encoding="utf-8"?>
<a:theme xmlns:a="http://schemas.openxmlformats.org/drawingml/2006/main" name="9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3.xml><?xml version="1.0" encoding="utf-8"?>
<a:theme xmlns:a="http://schemas.openxmlformats.org/drawingml/2006/main" name="10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4.xml><?xml version="1.0" encoding="utf-8"?>
<a:theme xmlns:a="http://schemas.openxmlformats.org/drawingml/2006/main" name="1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5.xml><?xml version="1.0" encoding="utf-8"?>
<a:theme xmlns:a="http://schemas.openxmlformats.org/drawingml/2006/main" name="1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6.xml><?xml version="1.0" encoding="utf-8"?>
<a:theme xmlns:a="http://schemas.openxmlformats.org/drawingml/2006/main" name="1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7.xml><?xml version="1.0" encoding="utf-8"?>
<a:theme xmlns:a="http://schemas.openxmlformats.org/drawingml/2006/main" name="1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8.xml><?xml version="1.0" encoding="utf-8"?>
<a:theme xmlns:a="http://schemas.openxmlformats.org/drawingml/2006/main" name="1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9.xml><?xml version="1.0" encoding="utf-8"?>
<a:theme xmlns:a="http://schemas.openxmlformats.org/drawingml/2006/main" name="1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0.xml><?xml version="1.0" encoding="utf-8"?>
<a:theme xmlns:a="http://schemas.openxmlformats.org/drawingml/2006/main" name="1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1.xml><?xml version="1.0" encoding="utf-8"?>
<a:theme xmlns:a="http://schemas.openxmlformats.org/drawingml/2006/main" name="1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2.xml><?xml version="1.0" encoding="utf-8"?>
<a:theme xmlns:a="http://schemas.openxmlformats.org/drawingml/2006/main" name="19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3.xml><?xml version="1.0" encoding="utf-8"?>
<a:theme xmlns:a="http://schemas.openxmlformats.org/drawingml/2006/main" name="20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4.xml><?xml version="1.0" encoding="utf-8"?>
<a:theme xmlns:a="http://schemas.openxmlformats.org/drawingml/2006/main" name="2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5.xml><?xml version="1.0" encoding="utf-8"?>
<a:theme xmlns:a="http://schemas.openxmlformats.org/drawingml/2006/main" name="2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6.xml><?xml version="1.0" encoding="utf-8"?>
<a:theme xmlns:a="http://schemas.openxmlformats.org/drawingml/2006/main" name="2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7.xml><?xml version="1.0" encoding="utf-8"?>
<a:theme xmlns:a="http://schemas.openxmlformats.org/drawingml/2006/main" name="2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8.xml><?xml version="1.0" encoding="utf-8"?>
<a:theme xmlns:a="http://schemas.openxmlformats.org/drawingml/2006/main" name="2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9.xml><?xml version="1.0" encoding="utf-8"?>
<a:theme xmlns:a="http://schemas.openxmlformats.org/drawingml/2006/main" name="2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0.xml><?xml version="1.0" encoding="utf-8"?>
<a:theme xmlns:a="http://schemas.openxmlformats.org/drawingml/2006/main" name="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theme>
</file>

<file path=ppt/theme/theme41.xml><?xml version="1.0" encoding="utf-8"?>
<a:theme xmlns:a="http://schemas.openxmlformats.org/drawingml/2006/main" name="1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theme>
</file>

<file path=ppt/theme/theme42.xml><?xml version="1.0" encoding="utf-8"?>
<a:theme xmlns:a="http://schemas.openxmlformats.org/drawingml/2006/main" name="2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theme>
</file>

<file path=ppt/theme/theme43.xml><?xml version="1.0" encoding="utf-8"?>
<a:theme xmlns:a="http://schemas.openxmlformats.org/drawingml/2006/main" name="3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theme>
</file>

<file path=ppt/theme/theme44.xml><?xml version="1.0" encoding="utf-8"?>
<a:theme xmlns:a="http://schemas.openxmlformats.org/drawingml/2006/main" name="4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theme>
</file>

<file path=ppt/theme/theme45.xml><?xml version="1.0" encoding="utf-8"?>
<a:theme xmlns:a="http://schemas.openxmlformats.org/drawingml/2006/main" name="5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theme>
</file>

<file path=ppt/theme/theme46.xml><?xml version="1.0" encoding="utf-8"?>
<a:theme xmlns:a="http://schemas.openxmlformats.org/drawingml/2006/main" name="6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theme>
</file>

<file path=ppt/theme/theme47.xml><?xml version="1.0" encoding="utf-8"?>
<a:theme xmlns:a="http://schemas.openxmlformats.org/drawingml/2006/main" name="7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theme>
</file>

<file path=ppt/theme/theme48.xml><?xml version="1.0" encoding="utf-8"?>
<a:theme xmlns:a="http://schemas.openxmlformats.org/drawingml/2006/main" name="8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theme>
</file>

<file path=ppt/theme/theme49.xml><?xml version="1.0" encoding="utf-8"?>
<a:theme xmlns:a="http://schemas.openxmlformats.org/drawingml/2006/main" name="9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theme>
</file>

<file path=ppt/theme/theme50.xml><?xml version="1.0" encoding="utf-8"?>
<a:theme xmlns:a="http://schemas.openxmlformats.org/drawingml/2006/main" name="10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theme>
</file>

<file path=ppt/theme/theme51.xml><?xml version="1.0" encoding="utf-8"?>
<a:theme xmlns:a="http://schemas.openxmlformats.org/drawingml/2006/main" name="11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theme>
</file>

<file path=ppt/theme/theme52.xml><?xml version="1.0" encoding="utf-8"?>
<a:theme xmlns:a="http://schemas.openxmlformats.org/drawingml/2006/main" name="12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theme>
</file>

<file path=ppt/theme/theme53.xml><?xml version="1.0" encoding="utf-8"?>
<a:theme xmlns:a="http://schemas.openxmlformats.org/drawingml/2006/main" name="13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theme>
</file>

<file path=ppt/theme/theme54.xml><?xml version="1.0" encoding="utf-8"?>
<a:theme xmlns:a="http://schemas.openxmlformats.org/drawingml/2006/main" name="14_SSP_Intl_Template">
  <a:themeElements>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fontScheme name="SSP_Intl_Template">
      <a:majorFont>
        <a:latin typeface="Arial"/>
        <a:ea typeface="MS Pゴシック"/>
        <a:cs typeface=""/>
      </a:majorFont>
      <a:minorFont>
        <a:latin typeface="Georgia"/>
        <a:ea typeface="MS P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 charset="0"/>
          </a:defRPr>
        </a:defPPr>
      </a:lstStyle>
    </a:lnDef>
  </a:objectDefaults>
  <a:extraClrSchemeLst>
    <a:extraClrScheme>
      <a:clrScheme name="SSP_Intl_Template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SP_Intl_Template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SSP_Intl_Template 3">
        <a:dk1>
          <a:srgbClr val="474747"/>
        </a:dk1>
        <a:lt1>
          <a:srgbClr val="E8EAE9"/>
        </a:lt1>
        <a:dk2>
          <a:srgbClr val="000000"/>
        </a:dk2>
        <a:lt2>
          <a:srgbClr val="808080"/>
        </a:lt2>
        <a:accent1>
          <a:srgbClr val="4CABFF"/>
        </a:accent1>
        <a:accent2>
          <a:srgbClr val="071688"/>
        </a:accent2>
        <a:accent3>
          <a:srgbClr val="F2F3F2"/>
        </a:accent3>
        <a:accent4>
          <a:srgbClr val="3B3B3B"/>
        </a:accent4>
        <a:accent5>
          <a:srgbClr val="B2D2FF"/>
        </a:accent5>
        <a:accent6>
          <a:srgbClr val="06137B"/>
        </a:accent6>
        <a:hlink>
          <a:srgbClr val="2481B9"/>
        </a:hlink>
        <a:folHlink>
          <a:srgbClr val="470E74"/>
        </a:folHlink>
      </a:clrScheme>
      <a:clrMap bg1="lt1" tx1="dk1" bg2="lt2" tx2="dk2" accent1="accent1" accent2="accent2" accent3="accent3" accent4="accent4" accent5="accent5" accent6="accent6" hlink="hlink" folHlink="folHlink"/>
    </a:extraClrScheme>
    <a:extraClrScheme>
      <a:clrScheme name="SSP_Intl_Template 4">
        <a:dk1>
          <a:srgbClr val="474747"/>
        </a:dk1>
        <a:lt1>
          <a:srgbClr val="E8EAE9"/>
        </a:lt1>
        <a:dk2>
          <a:srgbClr val="000000"/>
        </a:dk2>
        <a:lt2>
          <a:srgbClr val="989B8F"/>
        </a:lt2>
        <a:accent1>
          <a:srgbClr val="77A1CA"/>
        </a:accent1>
        <a:accent2>
          <a:srgbClr val="870F1B"/>
        </a:accent2>
        <a:accent3>
          <a:srgbClr val="F2F3F2"/>
        </a:accent3>
        <a:accent4>
          <a:srgbClr val="3B3B3B"/>
        </a:accent4>
        <a:accent5>
          <a:srgbClr val="BDCDE1"/>
        </a:accent5>
        <a:accent6>
          <a:srgbClr val="7A0C17"/>
        </a:accent6>
        <a:hlink>
          <a:srgbClr val="CB005A"/>
        </a:hlink>
        <a:folHlink>
          <a:srgbClr val="0071A0"/>
        </a:folHlink>
      </a:clrScheme>
      <a:clrMap bg1="lt1" tx1="dk1" bg2="lt2" tx2="dk2" accent1="accent1" accent2="accent2" accent3="accent3" accent4="accent4" accent5="accent5" accent6="accent6" hlink="hlink" folHlink="folHlink"/>
    </a:extraClrScheme>
  </a:extraClrSchemeLst>
</a:theme>
</file>

<file path=ppt/theme/theme5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27</TotalTime>
  <Words>3718</Words>
  <Application>Microsoft Office PowerPoint</Application>
  <PresentationFormat>On-screen Show (4:3)</PresentationFormat>
  <Paragraphs>536</Paragraphs>
  <Slides>54</Slides>
  <Notes>32</Notes>
  <HiddenSlides>0</HiddenSlides>
  <MMClips>0</MMClips>
  <ScaleCrop>false</ScaleCrop>
  <HeadingPairs>
    <vt:vector size="6" baseType="variant">
      <vt:variant>
        <vt:lpstr>Fonts Used</vt:lpstr>
      </vt:variant>
      <vt:variant>
        <vt:i4>14</vt:i4>
      </vt:variant>
      <vt:variant>
        <vt:lpstr>Theme</vt:lpstr>
      </vt:variant>
      <vt:variant>
        <vt:i4>54</vt:i4>
      </vt:variant>
      <vt:variant>
        <vt:lpstr>Slide Titles</vt:lpstr>
      </vt:variant>
      <vt:variant>
        <vt:i4>54</vt:i4>
      </vt:variant>
    </vt:vector>
  </HeadingPairs>
  <TitlesOfParts>
    <vt:vector size="122" baseType="lpstr">
      <vt:lpstr>MS Pゴシック</vt:lpstr>
      <vt:lpstr>Akkurat Std</vt:lpstr>
      <vt:lpstr>Arial</vt:lpstr>
      <vt:lpstr>Avenir Roman</vt:lpstr>
      <vt:lpstr>Calibri</vt:lpstr>
      <vt:lpstr>Calibri Light</vt:lpstr>
      <vt:lpstr>Courier</vt:lpstr>
      <vt:lpstr>Courier New</vt:lpstr>
      <vt:lpstr>Georgia</vt:lpstr>
      <vt:lpstr>Helvetica</vt:lpstr>
      <vt:lpstr>Tahoma</vt:lpstr>
      <vt:lpstr>Times</vt:lpstr>
      <vt:lpstr>Times New Roman</vt:lpstr>
      <vt:lpstr>Wingdings</vt:lpstr>
      <vt:lpstr>1_Office Theme</vt:lpstr>
      <vt:lpstr>2_Office Theme</vt:lpstr>
      <vt:lpstr>3_Office Theme</vt:lpstr>
      <vt:lpstr>4_Office Theme</vt:lpstr>
      <vt:lpstr>Default</vt:lpstr>
      <vt:lpstr>1_Default</vt:lpstr>
      <vt:lpstr>2_Default</vt:lpstr>
      <vt:lpstr>3_Default</vt:lpstr>
      <vt:lpstr>4_Default</vt:lpstr>
      <vt:lpstr>5_Default</vt:lpstr>
      <vt:lpstr>6_Default</vt:lpstr>
      <vt:lpstr>7_Default</vt:lpstr>
      <vt:lpstr>8_Default</vt:lpstr>
      <vt:lpstr>9_Default</vt:lpstr>
      <vt:lpstr>10_Default</vt:lpstr>
      <vt:lpstr>11_Default</vt:lpstr>
      <vt:lpstr>Office Theme</vt:lpstr>
      <vt:lpstr>5_Office Theme</vt:lpstr>
      <vt:lpstr>6_Office Theme</vt:lpstr>
      <vt:lpstr>7_Office Theme</vt:lpstr>
      <vt:lpstr>8_Office Theme</vt:lpstr>
      <vt:lpstr>9_Office Theme</vt:lpstr>
      <vt:lpstr>10_Office Theme</vt:lpstr>
      <vt:lpstr>11_Office Theme</vt:lpstr>
      <vt:lpstr>12_Office Theme</vt:lpstr>
      <vt:lpstr>13_Office Theme</vt:lpstr>
      <vt:lpstr>14_Office Theme</vt:lpstr>
      <vt:lpstr>15_Office Theme</vt:lpstr>
      <vt:lpstr>16_Office Theme</vt:lpstr>
      <vt:lpstr>17_Office Theme</vt:lpstr>
      <vt:lpstr>18_Office Theme</vt:lpstr>
      <vt:lpstr>19_Office Theme</vt:lpstr>
      <vt:lpstr>20_Office Theme</vt:lpstr>
      <vt:lpstr>21_Office Theme</vt:lpstr>
      <vt:lpstr>22_Office Theme</vt:lpstr>
      <vt:lpstr>23_Office Theme</vt:lpstr>
      <vt:lpstr>24_Office Theme</vt:lpstr>
      <vt:lpstr>25_Office Theme</vt:lpstr>
      <vt:lpstr>26_Office Theme</vt:lpstr>
      <vt:lpstr>SSP_Intl_Template</vt:lpstr>
      <vt:lpstr>1_SSP_Intl_Template</vt:lpstr>
      <vt:lpstr>2_SSP_Intl_Template</vt:lpstr>
      <vt:lpstr>3_SSP_Intl_Template</vt:lpstr>
      <vt:lpstr>4_SSP_Intl_Template</vt:lpstr>
      <vt:lpstr>5_SSP_Intl_Template</vt:lpstr>
      <vt:lpstr>6_SSP_Intl_Template</vt:lpstr>
      <vt:lpstr>7_SSP_Intl_Template</vt:lpstr>
      <vt:lpstr>8_SSP_Intl_Template</vt:lpstr>
      <vt:lpstr>9_SSP_Intl_Template</vt:lpstr>
      <vt:lpstr>10_SSP_Intl_Template</vt:lpstr>
      <vt:lpstr>11_SSP_Intl_Template</vt:lpstr>
      <vt:lpstr>12_SSP_Intl_Template</vt:lpstr>
      <vt:lpstr>13_SSP_Intl_Template</vt:lpstr>
      <vt:lpstr>14_SSP_Intl_Template</vt:lpstr>
      <vt:lpstr>PowerPoint Presentation</vt:lpstr>
      <vt:lpstr>PowerPoint Presentation</vt:lpstr>
      <vt:lpstr>Transactional Membership</vt:lpstr>
      <vt:lpstr>DeVos Model</vt:lpstr>
      <vt:lpstr>Institutional Marketing</vt:lpstr>
      <vt:lpstr>The Result</vt:lpstr>
      <vt:lpstr>Rethinking our existing individual schemes</vt:lpstr>
      <vt:lpstr>Making membership truly special</vt:lpstr>
      <vt:lpstr>Transactional membership from €10 - €500</vt:lpstr>
      <vt:lpstr>Tangible Benefits…..</vt:lpstr>
      <vt:lpstr>Sample priority booking message</vt:lpstr>
      <vt:lpstr>Triggered renewal reminders</vt:lpstr>
      <vt:lpstr>Triggered email  - repeat visitor</vt:lpstr>
      <vt:lpstr>Set up our membership schemes on Quick Sale</vt:lpstr>
      <vt:lpstr>cross selling  membership at box office </vt:lpstr>
      <vt:lpstr>PowerPoint Presentation</vt:lpstr>
      <vt:lpstr>If you’d like to get in contact….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WHAT’S NEXT?</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Dara Hogan</dc:creator>
  <cp:lastModifiedBy>Dara Hogan</cp:lastModifiedBy>
  <cp:revision>6</cp:revision>
  <dcterms:created xsi:type="dcterms:W3CDTF">2016-11-08T22:35:37Z</dcterms:created>
  <dcterms:modified xsi:type="dcterms:W3CDTF">2016-11-13T22:20:40Z</dcterms:modified>
</cp:coreProperties>
</file>