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60" r:id="rId4"/>
    <p:sldId id="261" r:id="rId5"/>
    <p:sldId id="263" r:id="rId6"/>
    <p:sldId id="264" r:id="rId7"/>
    <p:sldId id="266" r:id="rId8"/>
    <p:sldId id="265" r:id="rId9"/>
    <p:sldId id="268" r:id="rId10"/>
    <p:sldId id="267" r:id="rId11"/>
    <p:sldId id="273" r:id="rId12"/>
    <p:sldId id="270" r:id="rId13"/>
    <p:sldId id="269" r:id="rId14"/>
    <p:sldId id="271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29" autoAdjust="0"/>
    <p:restoredTop sz="94660"/>
  </p:normalViewPr>
  <p:slideViewPr>
    <p:cSldViewPr>
      <p:cViewPr varScale="1">
        <p:scale>
          <a:sx n="87" d="100"/>
          <a:sy n="87" d="100"/>
        </p:scale>
        <p:origin x="-90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9CAE517-F736-4152-86F1-13F116A5D315}" type="datetimeFigureOut">
              <a:rPr lang="en-US" smtClean="0"/>
              <a:pPr/>
              <a:t>10/28/2009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68CFE40-616E-45AC-B6CA-D2F58AC6FAF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PaulCallas@birminghamhippodrome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“Cleaning Your Data”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214290"/>
            <a:ext cx="7772400" cy="1508760"/>
          </a:xfrm>
        </p:spPr>
        <p:txBody>
          <a:bodyPr/>
          <a:lstStyle/>
          <a:p>
            <a:r>
              <a:rPr lang="en-GB" dirty="0" smtClean="0"/>
              <a:t>Paul Callas </a:t>
            </a:r>
          </a:p>
          <a:p>
            <a:r>
              <a:rPr lang="en-GB" dirty="0" smtClean="0"/>
              <a:t>Information &amp; Sales Manager </a:t>
            </a:r>
          </a:p>
          <a:p>
            <a:r>
              <a:rPr lang="en-GB" dirty="0" smtClean="0"/>
              <a:t>Birmingham Hippodrome</a:t>
            </a:r>
            <a:endParaRPr lang="en-GB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bg1"/>
              </a:buClr>
            </a:pPr>
            <a:r>
              <a:rPr lang="en-GB" sz="2000" b="1" dirty="0" smtClean="0">
                <a:solidFill>
                  <a:schemeClr val="bg1"/>
                </a:solidFill>
              </a:rPr>
              <a:t>BH is the busiest single theatre in the UK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500,00 paying visitors every year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Contribute over £40m to local economy every year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The busiest visitor attraction in the City Centre 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One of the top 20 in the UK</a:t>
            </a:r>
          </a:p>
          <a:p>
            <a:pPr>
              <a:buClr>
                <a:schemeClr val="bg1"/>
              </a:buClr>
            </a:pPr>
            <a:r>
              <a:rPr lang="en-GB" sz="2000" b="1" dirty="0" smtClean="0">
                <a:solidFill>
                  <a:schemeClr val="bg1"/>
                </a:solidFill>
              </a:rPr>
              <a:t>BH is the busiest single theatre in the UK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500,00 paying visitors every year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Contribute over £40m to local economy every year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The busiest visitor attraction in the City Centre </a:t>
            </a:r>
          </a:p>
          <a:p>
            <a:pPr lvl="1">
              <a:buClr>
                <a:schemeClr val="bg1"/>
              </a:buClr>
            </a:pPr>
            <a:r>
              <a:rPr lang="en-GB" sz="1800" b="1" dirty="0" smtClean="0">
                <a:solidFill>
                  <a:schemeClr val="bg1"/>
                </a:solidFill>
              </a:rPr>
              <a:t>One of the top 20 in the UK</a:t>
            </a:r>
          </a:p>
          <a:p>
            <a:endParaRPr lang="en-GB" dirty="0"/>
          </a:p>
        </p:txBody>
      </p:sp>
      <p:pic>
        <p:nvPicPr>
          <p:cNvPr id="4" name="Picture 4" descr="Birmingham_Hippodrome_facade_credit_Stewart_Helmle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7438" y="0"/>
            <a:ext cx="8056562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4906697"/>
            <a:ext cx="6000792" cy="197592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 marL="411480" indent="-342900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</a:pPr>
            <a:r>
              <a:rPr lang="en-GB" sz="2400" dirty="0" smtClean="0">
                <a:solidFill>
                  <a:schemeClr val="bg1"/>
                </a:solidFill>
              </a:rPr>
              <a:t>The busiest independent theatre in the UK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500,000 paying visitors every year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Contribute </a:t>
            </a:r>
            <a:r>
              <a:rPr lang="en-GB" sz="1600" dirty="0">
                <a:solidFill>
                  <a:schemeClr val="bg1"/>
                </a:solidFill>
              </a:rPr>
              <a:t>over £40m to local economy every </a:t>
            </a:r>
            <a:r>
              <a:rPr lang="en-GB" sz="1600" dirty="0" smtClean="0">
                <a:solidFill>
                  <a:schemeClr val="bg1"/>
                </a:solidFill>
              </a:rPr>
              <a:t>year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Part of BAIT Network (Shared Ticketing System)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Moved to Tessitura January 2008</a:t>
            </a:r>
          </a:p>
          <a:p>
            <a:pPr marL="740664" lvl="1" indent="-285750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</a:pPr>
            <a:r>
              <a:rPr lang="en-GB" sz="1600" dirty="0" smtClean="0">
                <a:solidFill>
                  <a:schemeClr val="bg1"/>
                </a:solidFill>
              </a:rPr>
              <a:t>Migration of all Hippodrome Data  (Good &amp; Bad)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t="11659" r="67721" b="71151"/>
          <a:stretch>
            <a:fillRect/>
          </a:stretch>
        </p:blipFill>
        <p:spPr bwMode="auto">
          <a:xfrm>
            <a:off x="785786" y="2000240"/>
            <a:ext cx="75565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428728" y="714356"/>
            <a:ext cx="62151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Basic Constituent Search </a:t>
            </a:r>
            <a:endParaRPr lang="en-GB" sz="4400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 l="2160" t="29938" r="42191" b="43451"/>
          <a:stretch>
            <a:fillRect/>
          </a:stretch>
        </p:blipFill>
        <p:spPr bwMode="auto">
          <a:xfrm>
            <a:off x="214282" y="1714488"/>
            <a:ext cx="8752297" cy="3348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28794" y="1000108"/>
            <a:ext cx="5214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12 Duplicate Records </a:t>
            </a:r>
            <a:endParaRPr lang="en-GB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5500702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We had over 150,000 duplicate records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20" y="285728"/>
            <a:ext cx="1643074" cy="92333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Why are duplicates a problem??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00034" y="428604"/>
            <a:ext cx="7772400" cy="914400"/>
          </a:xfrm>
        </p:spPr>
        <p:txBody>
          <a:bodyPr/>
          <a:lstStyle/>
          <a:p>
            <a:r>
              <a:rPr lang="en-GB" dirty="0" smtClean="0"/>
              <a:t>What is the Solution?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42910" y="1357298"/>
            <a:ext cx="7772400" cy="571504"/>
          </a:xfrm>
        </p:spPr>
        <p:txBody>
          <a:bodyPr>
            <a:normAutofit/>
          </a:bodyPr>
          <a:lstStyle/>
          <a:p>
            <a:r>
              <a:rPr lang="en-GB" dirty="0" smtClean="0"/>
              <a:t>UK Changes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2976" y="1785926"/>
            <a:ext cx="7772400" cy="17145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De-Dupe Your Entire Database </a:t>
            </a:r>
          </a:p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Clean all of your data </a:t>
            </a:r>
          </a:p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Costly – Quoted over £35K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57252" y="3286124"/>
            <a:ext cx="7772400" cy="5715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QAS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2976" y="3714752"/>
            <a:ext cx="7772400" cy="1143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Similar Service </a:t>
            </a:r>
          </a:p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Cheaper than UK Changes but still costly 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57252" y="4786322"/>
            <a:ext cx="7772400" cy="5715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 It Yourself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142976" y="5357826"/>
            <a:ext cx="7772400" cy="150017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Cheaper but time consuming</a:t>
            </a:r>
          </a:p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lang="en-GB" sz="2600" dirty="0" smtClean="0"/>
              <a:t>No </a:t>
            </a:r>
            <a:r>
              <a:rPr lang="en-GB" sz="2600" dirty="0" err="1" smtClean="0"/>
              <a:t>Facebook</a:t>
            </a:r>
            <a:r>
              <a:rPr lang="en-GB" sz="2600" dirty="0" smtClean="0"/>
              <a:t>!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740664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"/>
              <a:tabLst/>
              <a:defRPr/>
            </a:pPr>
            <a:r>
              <a:rPr lang="en-GB" sz="2600" dirty="0" smtClean="0"/>
              <a:t>Quality Control</a:t>
            </a:r>
            <a:endParaRPr kumimoji="0" lang="en-GB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285720" y="500042"/>
            <a:ext cx="7772400" cy="914400"/>
          </a:xfrm>
        </p:spPr>
        <p:txBody>
          <a:bodyPr/>
          <a:lstStyle/>
          <a:p>
            <a:r>
              <a:rPr lang="en-GB" dirty="0" smtClean="0"/>
              <a:t>Data Merging  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r="39000" b="48403"/>
          <a:stretch>
            <a:fillRect/>
          </a:stretch>
        </p:blipFill>
        <p:spPr bwMode="auto">
          <a:xfrm>
            <a:off x="1285852" y="1500174"/>
            <a:ext cx="6692900" cy="452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00034" y="428604"/>
            <a:ext cx="7772400" cy="914400"/>
          </a:xfrm>
        </p:spPr>
        <p:txBody>
          <a:bodyPr/>
          <a:lstStyle/>
          <a:p>
            <a:r>
              <a:rPr lang="en-GB" dirty="0" smtClean="0"/>
              <a:t>Course of Action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71472" y="1500174"/>
            <a:ext cx="7772400" cy="642942"/>
          </a:xfrm>
        </p:spPr>
        <p:txBody>
          <a:bodyPr/>
          <a:lstStyle/>
          <a:p>
            <a:r>
              <a:rPr lang="en-GB" dirty="0" smtClean="0"/>
              <a:t>Started merging records Jan ’09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85814" y="2786058"/>
            <a:ext cx="7772400" cy="10715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Everyone in Box Office was assigned a few letters in the alphabet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71472" y="4500570"/>
            <a:ext cx="7772400" cy="1000132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During quiet periods they go through and schedule duplicate records to be merged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500042"/>
            <a:ext cx="7772400" cy="914400"/>
          </a:xfrm>
        </p:spPr>
        <p:txBody>
          <a:bodyPr/>
          <a:lstStyle/>
          <a:p>
            <a:r>
              <a:rPr lang="en-GB" dirty="0" smtClean="0"/>
              <a:t>How Successful was it?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28662" y="1428736"/>
            <a:ext cx="7772400" cy="785818"/>
          </a:xfrm>
        </p:spPr>
        <p:txBody>
          <a:bodyPr>
            <a:normAutofit/>
          </a:bodyPr>
          <a:lstStyle/>
          <a:p>
            <a:r>
              <a:rPr lang="en-GB" dirty="0" smtClean="0"/>
              <a:t>Started with over 150,000 duplicates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28662" y="2357438"/>
            <a:ext cx="7772400" cy="7143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Currently we only have 36,000 duplicates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28662" y="3357562"/>
            <a:ext cx="7772400" cy="12144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Since Jan ‘09 we have reduced our duplicate records by 76%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943004" y="4714860"/>
            <a:ext cx="7772400" cy="21431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aim to have all duplicate records out of the system by Jan ‘10 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273050"/>
            <a:ext cx="8229600" cy="1162050"/>
          </a:xfrm>
        </p:spPr>
        <p:txBody>
          <a:bodyPr/>
          <a:lstStyle/>
          <a:p>
            <a:r>
              <a:rPr lang="en-GB" dirty="0" smtClean="0"/>
              <a:t>What should we do next...</a:t>
            </a:r>
            <a:endParaRPr lang="en-GB" dirty="0"/>
          </a:p>
        </p:txBody>
      </p:sp>
      <p:pic>
        <p:nvPicPr>
          <p:cNvPr id="3077" name="Picture 5" descr="C:\Documents and Settings\Paulcallas\Local Settings\Temporary Internet Files\Content.IE5\117E4JZC\MCj04344110000[1].wmf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 bwMode="auto">
          <a:xfrm>
            <a:off x="2857488" y="1928802"/>
            <a:ext cx="2813050" cy="3163887"/>
          </a:xfrm>
          <a:prstGeom prst="rect">
            <a:avLst/>
          </a:prstGeom>
          <a:noFill/>
        </p:spPr>
      </p:pic>
      <p:sp>
        <p:nvSpPr>
          <p:cNvPr id="16" name="Cloud Callout 15"/>
          <p:cNvSpPr/>
          <p:nvPr/>
        </p:nvSpPr>
        <p:spPr>
          <a:xfrm>
            <a:off x="142844" y="3143248"/>
            <a:ext cx="2714644" cy="2500330"/>
          </a:xfrm>
          <a:prstGeom prst="cloudCallout">
            <a:avLst>
              <a:gd name="adj1" fmla="val 61632"/>
              <a:gd name="adj2" fmla="val -377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about data protection? </a:t>
            </a:r>
            <a:endParaRPr lang="en-GB" dirty="0"/>
          </a:p>
        </p:txBody>
      </p:sp>
      <p:sp>
        <p:nvSpPr>
          <p:cNvPr id="17" name="Cloud Callout 16"/>
          <p:cNvSpPr/>
          <p:nvPr/>
        </p:nvSpPr>
        <p:spPr>
          <a:xfrm>
            <a:off x="6215042" y="3929066"/>
            <a:ext cx="2928958" cy="2357454"/>
          </a:xfrm>
          <a:prstGeom prst="cloudCallout">
            <a:avLst>
              <a:gd name="adj1" fmla="val -62295"/>
              <a:gd name="adj2" fmla="val -623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 we need to worry about duplicate records anymore? </a:t>
            </a:r>
            <a:endParaRPr lang="en-GB" dirty="0"/>
          </a:p>
        </p:txBody>
      </p:sp>
      <p:sp>
        <p:nvSpPr>
          <p:cNvPr id="18" name="Cloud Callout 17"/>
          <p:cNvSpPr/>
          <p:nvPr/>
        </p:nvSpPr>
        <p:spPr>
          <a:xfrm>
            <a:off x="5715008" y="1000108"/>
            <a:ext cx="2571768" cy="1714512"/>
          </a:xfrm>
          <a:prstGeom prst="cloudCallout">
            <a:avLst>
              <a:gd name="adj1" fmla="val -55552"/>
              <a:gd name="adj2" fmla="val 422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Is our data Clean? </a:t>
            </a:r>
            <a:endParaRPr lang="en-GB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357166"/>
            <a:ext cx="7772400" cy="914400"/>
          </a:xfrm>
        </p:spPr>
        <p:txBody>
          <a:bodyPr/>
          <a:lstStyle/>
          <a:p>
            <a:r>
              <a:rPr lang="en-GB" dirty="0" smtClean="0"/>
              <a:t>Do we need to worry about duplicate records anymore?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l="39438" t="6239" r="39000" b="79653"/>
          <a:stretch>
            <a:fillRect/>
          </a:stretch>
        </p:blipFill>
        <p:spPr bwMode="auto">
          <a:xfrm>
            <a:off x="571472" y="2071678"/>
            <a:ext cx="3732213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1" name="Group 10"/>
          <p:cNvGrpSpPr/>
          <p:nvPr/>
        </p:nvGrpSpPr>
        <p:grpSpPr>
          <a:xfrm>
            <a:off x="2357422" y="3357562"/>
            <a:ext cx="6429420" cy="3228266"/>
            <a:chOff x="2357422" y="3357562"/>
            <a:chExt cx="6429420" cy="3228266"/>
          </a:xfrm>
        </p:grpSpPr>
        <p:cxnSp>
          <p:nvCxnSpPr>
            <p:cNvPr id="8" name="Straight Arrow Connector 7"/>
            <p:cNvCxnSpPr/>
            <p:nvPr/>
          </p:nvCxnSpPr>
          <p:spPr>
            <a:xfrm rot="10800000">
              <a:off x="2357422" y="3357562"/>
              <a:ext cx="3286148" cy="785818"/>
            </a:xfrm>
            <a:prstGeom prst="straightConnector1">
              <a:avLst/>
            </a:prstGeom>
            <a:ln>
              <a:headEnd type="none"/>
              <a:tailEnd type="triangle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5500694" y="4000505"/>
              <a:ext cx="3286148" cy="258532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u="sng" dirty="0" smtClean="0"/>
                <a:t>Potential Duplicate Records</a:t>
              </a:r>
            </a:p>
            <a:p>
              <a:pPr algn="ctr"/>
              <a:endParaRPr lang="en-GB" dirty="0"/>
            </a:p>
            <a:p>
              <a:pPr>
                <a:buFont typeface="Arial" pitchFamily="34" charset="0"/>
                <a:buChar char="•"/>
              </a:pPr>
              <a:r>
                <a:rPr lang="en-GB" dirty="0"/>
                <a:t> </a:t>
              </a:r>
              <a:r>
                <a:rPr lang="en-GB" dirty="0" smtClean="0"/>
                <a:t>Quick tool for I &amp; S Assistants to schedule a record for merging</a:t>
              </a:r>
            </a:p>
            <a:p>
              <a:endParaRPr lang="en-GB" dirty="0" smtClean="0"/>
            </a:p>
            <a:p>
              <a:pPr>
                <a:buFont typeface="Arial" pitchFamily="34" charset="0"/>
                <a:buChar char="•"/>
              </a:pPr>
              <a:r>
                <a:rPr lang="en-GB" dirty="0" smtClean="0"/>
                <a:t>It is possible to have more than one record...</a:t>
              </a:r>
            </a:p>
            <a:p>
              <a:pPr algn="ctr"/>
              <a:endParaRPr lang="en-GB" dirty="0"/>
            </a:p>
            <a:p>
              <a:pPr algn="ctr"/>
              <a:r>
                <a:rPr lang="en-GB" dirty="0" smtClean="0"/>
                <a:t>  </a:t>
              </a:r>
              <a:endParaRPr lang="en-GB" dirty="0"/>
            </a:p>
          </p:txBody>
        </p:sp>
      </p:grp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14282" y="428604"/>
            <a:ext cx="7772400" cy="914400"/>
          </a:xfrm>
        </p:spPr>
        <p:txBody>
          <a:bodyPr/>
          <a:lstStyle/>
          <a:p>
            <a:r>
              <a:rPr lang="en-GB" dirty="0" smtClean="0"/>
              <a:t>Something to think about....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l="38500" t="35972" r="37750" b="37465"/>
          <a:stretch>
            <a:fillRect/>
          </a:stretch>
        </p:blipFill>
        <p:spPr bwMode="auto">
          <a:xfrm>
            <a:off x="2500298" y="1285860"/>
            <a:ext cx="3764280" cy="336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857224" y="4714884"/>
            <a:ext cx="714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Ask yourself the question...</a:t>
            </a:r>
          </a:p>
          <a:p>
            <a:pPr algn="ctr"/>
            <a:r>
              <a:rPr lang="en-GB" sz="4000" dirty="0" smtClean="0"/>
              <a:t>“What type of contact is this?” </a:t>
            </a:r>
            <a:endParaRPr lang="en-GB" sz="4000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500042"/>
            <a:ext cx="7772400" cy="914400"/>
          </a:xfrm>
        </p:spPr>
        <p:txBody>
          <a:bodyPr/>
          <a:lstStyle/>
          <a:p>
            <a:r>
              <a:rPr lang="en-GB" dirty="0" smtClean="0"/>
              <a:t>Data Protection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t="15660" r="58230" b="57509"/>
          <a:stretch>
            <a:fillRect/>
          </a:stretch>
        </p:blipFill>
        <p:spPr bwMode="auto">
          <a:xfrm>
            <a:off x="500034" y="1571612"/>
            <a:ext cx="8097231" cy="4161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14282" y="500042"/>
            <a:ext cx="7772400" cy="914400"/>
          </a:xfrm>
        </p:spPr>
        <p:txBody>
          <a:bodyPr/>
          <a:lstStyle/>
          <a:p>
            <a:r>
              <a:rPr lang="en-GB" dirty="0" smtClean="0"/>
              <a:t>Data Protection Cont. 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l="37250" t="9409" r="39000" b="79653"/>
          <a:stretch>
            <a:fillRect/>
          </a:stretch>
        </p:blipFill>
        <p:spPr bwMode="auto">
          <a:xfrm>
            <a:off x="428596" y="3071810"/>
            <a:ext cx="2895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37977" t="9412" r="37609" b="80334"/>
          <a:stretch>
            <a:fillRect/>
          </a:stretch>
        </p:blipFill>
        <p:spPr bwMode="auto">
          <a:xfrm>
            <a:off x="428596" y="1357298"/>
            <a:ext cx="2976555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 l="37435" t="8138" r="34895" b="79655"/>
          <a:stretch>
            <a:fillRect/>
          </a:stretch>
        </p:blipFill>
        <p:spPr bwMode="auto">
          <a:xfrm>
            <a:off x="357158" y="4857760"/>
            <a:ext cx="3373526" cy="1190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Group 11"/>
          <p:cNvGrpSpPr/>
          <p:nvPr/>
        </p:nvGrpSpPr>
        <p:grpSpPr>
          <a:xfrm>
            <a:off x="2357422" y="1571612"/>
            <a:ext cx="5643602" cy="584775"/>
            <a:chOff x="2357422" y="1571612"/>
            <a:chExt cx="5643602" cy="584775"/>
          </a:xfrm>
        </p:grpSpPr>
        <p:cxnSp>
          <p:nvCxnSpPr>
            <p:cNvPr id="8" name="Straight Arrow Connector 7"/>
            <p:cNvCxnSpPr/>
            <p:nvPr/>
          </p:nvCxnSpPr>
          <p:spPr>
            <a:xfrm rot="10800000">
              <a:off x="2357422" y="1857364"/>
              <a:ext cx="2214578" cy="1588"/>
            </a:xfrm>
            <a:prstGeom prst="straightConnector1">
              <a:avLst/>
            </a:prstGeom>
            <a:ln>
              <a:tailEnd type="stealth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4572000" y="1571612"/>
              <a:ext cx="3429024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3200" dirty="0" smtClean="0"/>
                <a:t>Good Record </a:t>
              </a:r>
              <a:endParaRPr lang="en-GB" sz="3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357422" y="2928934"/>
            <a:ext cx="6072230" cy="1077218"/>
            <a:chOff x="2357422" y="2928934"/>
            <a:chExt cx="6072230" cy="1077218"/>
          </a:xfrm>
        </p:grpSpPr>
        <p:sp>
          <p:nvSpPr>
            <p:cNvPr id="14" name="TextBox 13"/>
            <p:cNvSpPr txBox="1"/>
            <p:nvPr/>
          </p:nvSpPr>
          <p:spPr>
            <a:xfrm>
              <a:off x="4429124" y="2928934"/>
              <a:ext cx="4000528" cy="1077218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3200" dirty="0" smtClean="0"/>
                <a:t>Question Out of Date</a:t>
              </a:r>
            </a:p>
            <a:p>
              <a:pPr algn="ctr"/>
              <a:r>
                <a:rPr lang="en-GB" sz="3200" dirty="0" smtClean="0"/>
                <a:t>Sales Opportunity?</a:t>
              </a:r>
              <a:endParaRPr lang="en-GB" sz="3200" dirty="0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rot="10800000">
              <a:off x="2357422" y="3498850"/>
              <a:ext cx="2214578" cy="1588"/>
            </a:xfrm>
            <a:prstGeom prst="straightConnector1">
              <a:avLst/>
            </a:prstGeom>
            <a:ln>
              <a:tailEnd type="stealth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3214678" y="5143512"/>
            <a:ext cx="4929222" cy="584775"/>
            <a:chOff x="3214678" y="5143512"/>
            <a:chExt cx="4929222" cy="584775"/>
          </a:xfrm>
        </p:grpSpPr>
        <p:sp>
          <p:nvSpPr>
            <p:cNvPr id="16" name="TextBox 15"/>
            <p:cNvSpPr txBox="1"/>
            <p:nvPr/>
          </p:nvSpPr>
          <p:spPr>
            <a:xfrm>
              <a:off x="4714876" y="5143512"/>
              <a:ext cx="3429024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3200" dirty="0" smtClean="0"/>
                <a:t>Bad Record!!! </a:t>
              </a:r>
              <a:endParaRPr lang="en-GB" sz="3200" dirty="0"/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0800000">
              <a:off x="3214678" y="5429264"/>
              <a:ext cx="1500198" cy="8224"/>
            </a:xfrm>
            <a:prstGeom prst="straightConnector1">
              <a:avLst/>
            </a:prstGeom>
            <a:ln>
              <a:tailEnd type="stealth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85720" y="428604"/>
            <a:ext cx="7772400" cy="914400"/>
          </a:xfrm>
        </p:spPr>
        <p:txBody>
          <a:bodyPr/>
          <a:lstStyle/>
          <a:p>
            <a:r>
              <a:rPr lang="en-GB" dirty="0" smtClean="0"/>
              <a:t>Is our data clean?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71472" y="1357298"/>
            <a:ext cx="4000528" cy="642942"/>
          </a:xfrm>
        </p:spPr>
        <p:txBody>
          <a:bodyPr>
            <a:normAutofit/>
          </a:bodyPr>
          <a:lstStyle/>
          <a:p>
            <a:r>
              <a:rPr lang="en-GB" dirty="0" smtClean="0"/>
              <a:t>The simple answer is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357686" y="1357298"/>
            <a:ext cx="2214578" cy="5715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...NO!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71472" y="2143092"/>
            <a:ext cx="8143932" cy="64296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 extractions go to UK Changes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71472" y="2928910"/>
            <a:ext cx="8143932" cy="78584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lang="en-GB" sz="3000" dirty="0" smtClean="0"/>
              <a:t>L</a:t>
            </a:r>
            <a:r>
              <a:rPr kumimoji="0" lang="en-GB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ooking</a:t>
            </a: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at sending our database for cleaning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71472" y="3714752"/>
            <a:ext cx="8143932" cy="857256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With each record we de-dupe in-house we save money 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71472" y="4643422"/>
            <a:ext cx="8143932" cy="121447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411480" marR="0" lvl="0" indent="-34290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Char char=""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 databases need to be actively be managed and maintained. The moment you stop working on them they are out of date. 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00034" y="1142984"/>
            <a:ext cx="8572560" cy="1814752"/>
            <a:chOff x="357158" y="3214686"/>
            <a:chExt cx="8572560" cy="1814752"/>
          </a:xfrm>
        </p:grpSpPr>
        <p:sp>
          <p:nvSpPr>
            <p:cNvPr id="5" name="TextBox 4"/>
            <p:cNvSpPr txBox="1"/>
            <p:nvPr/>
          </p:nvSpPr>
          <p:spPr>
            <a:xfrm>
              <a:off x="785786" y="3952220"/>
              <a:ext cx="814393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 smtClean="0"/>
                <a:t>Ben Magson  – Systems Administrator  </a:t>
              </a:r>
            </a:p>
            <a:p>
              <a:r>
                <a:rPr lang="en-GB" sz="3200" dirty="0" smtClean="0">
                  <a:hlinkClick r:id="rId2"/>
                </a:rPr>
                <a:t>Benmagson@birminghamhippodrome.com</a:t>
              </a:r>
              <a:r>
                <a:rPr lang="en-GB" sz="3200" dirty="0" smtClean="0"/>
                <a:t> </a:t>
              </a:r>
              <a:endParaRPr lang="en-GB" sz="32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57158" y="3214686"/>
              <a:ext cx="56436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Technical Queries:</a:t>
              </a:r>
              <a:endParaRPr lang="en-US" sz="28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0002" y="4071942"/>
            <a:ext cx="8643998" cy="1791598"/>
            <a:chOff x="285720" y="714356"/>
            <a:chExt cx="8643998" cy="1791598"/>
          </a:xfrm>
        </p:grpSpPr>
        <p:sp>
          <p:nvSpPr>
            <p:cNvPr id="4" name="TextBox 3"/>
            <p:cNvSpPr txBox="1"/>
            <p:nvPr/>
          </p:nvSpPr>
          <p:spPr>
            <a:xfrm>
              <a:off x="785786" y="1428736"/>
              <a:ext cx="814393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 smtClean="0"/>
                <a:t>Paul Callas – Information &amp; Sales Manager </a:t>
              </a:r>
            </a:p>
            <a:p>
              <a:r>
                <a:rPr lang="en-GB" sz="3200" dirty="0" smtClean="0">
                  <a:hlinkClick r:id="rId2"/>
                </a:rPr>
                <a:t>PaulCallas@birminghamhippodrome.com</a:t>
              </a:r>
              <a:r>
                <a:rPr lang="en-GB" sz="3200" dirty="0" smtClean="0"/>
                <a:t> </a:t>
              </a:r>
              <a:endParaRPr lang="en-GB" sz="32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5720" y="714356"/>
              <a:ext cx="56436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All Other Queries:</a:t>
              </a:r>
              <a:endParaRPr lang="en-US" sz="2800" dirty="0"/>
            </a:p>
          </p:txBody>
        </p:sp>
      </p:grp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446</TotalTime>
  <Words>456</Words>
  <Application>Microsoft Office PowerPoint</Application>
  <PresentationFormat>On-screen Show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Metro</vt:lpstr>
      <vt:lpstr>“Cleaning Your Data” </vt:lpstr>
      <vt:lpstr>Slide 2</vt:lpstr>
      <vt:lpstr>Slide 3</vt:lpstr>
      <vt:lpstr>Slide 4</vt:lpstr>
      <vt:lpstr>What is the Solution? </vt:lpstr>
      <vt:lpstr>Data Merging  </vt:lpstr>
      <vt:lpstr>Course of Action </vt:lpstr>
      <vt:lpstr>How Successful was it? </vt:lpstr>
      <vt:lpstr>What should we do next...</vt:lpstr>
      <vt:lpstr>Do we need to worry about duplicate records anymore?  </vt:lpstr>
      <vt:lpstr>Something to think about....</vt:lpstr>
      <vt:lpstr>Data Protection</vt:lpstr>
      <vt:lpstr>Data Protection Cont. </vt:lpstr>
      <vt:lpstr>Is our data clean? 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Paulcallas</dc:creator>
  <cp:lastModifiedBy>Paulcallas</cp:lastModifiedBy>
  <cp:revision>56</cp:revision>
  <dcterms:created xsi:type="dcterms:W3CDTF">2009-10-20T11:14:03Z</dcterms:created>
  <dcterms:modified xsi:type="dcterms:W3CDTF">2009-10-28T12:49:43Z</dcterms:modified>
</cp:coreProperties>
</file>