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mv" ContentType="video/x-ms-wm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5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783510-AB54-4F9D-910D-8DAA1506C543}" type="datetimeFigureOut">
              <a:rPr lang="en-GB" smtClean="0"/>
              <a:t>24/11/2015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353719-9F93-45CF-87DA-AC19A178B0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37757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/>
          <a:lstStyle/>
          <a:p>
            <a:fld id="{270042FB-CBC5-44E1-B52A-87894550EA4D}" type="slidenum">
              <a:rPr lang="en-AU" smtClean="0">
                <a:solidFill>
                  <a:prstClr val="black"/>
                </a:solidFill>
                <a:latin typeface="Calibri"/>
              </a:rPr>
              <a:pPr/>
              <a:t>1</a:t>
            </a:fld>
            <a:endParaRPr lang="en-AU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478755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EA3E5-6217-4CDD-9D54-745E68BC478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24/11/2015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F4BCD-3E3A-41DA-815B-D73FA7CB0B8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49193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EA3E5-6217-4CDD-9D54-745E68BC478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24/11/2015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F4BCD-3E3A-41DA-815B-D73FA7CB0B8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61203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EA3E5-6217-4CDD-9D54-745E68BC478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24/11/2015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F4BCD-3E3A-41DA-815B-D73FA7CB0B8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0251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EA3E5-6217-4CDD-9D54-745E68BC478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24/11/2015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F4BCD-3E3A-41DA-815B-D73FA7CB0B8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99063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EA3E5-6217-4CDD-9D54-745E68BC478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24/11/2015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F4BCD-3E3A-41DA-815B-D73FA7CB0B8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10841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EA3E5-6217-4CDD-9D54-745E68BC478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24/11/2015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F4BCD-3E3A-41DA-815B-D73FA7CB0B8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0038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EA3E5-6217-4CDD-9D54-745E68BC478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24/11/2015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F4BCD-3E3A-41DA-815B-D73FA7CB0B8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18129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EA3E5-6217-4CDD-9D54-745E68BC478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24/11/2015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F4BCD-3E3A-41DA-815B-D73FA7CB0B8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48069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EA3E5-6217-4CDD-9D54-745E68BC478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24/11/2015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F4BCD-3E3A-41DA-815B-D73FA7CB0B8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2447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EA3E5-6217-4CDD-9D54-745E68BC478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24/11/2015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F4BCD-3E3A-41DA-815B-D73FA7CB0B8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12280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EA3E5-6217-4CDD-9D54-745E68BC478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24/11/2015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F4BCD-3E3A-41DA-815B-D73FA7CB0B8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18019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Whi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5257800"/>
            <a:ext cx="7315200" cy="91440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lang="en-US" sz="3200" b="1" i="0" kern="1200" baseline="0" smtClean="0">
                <a:solidFill>
                  <a:srgbClr val="5B4FA1"/>
                </a:solidFill>
              </a:defRPr>
            </a:lvl1pPr>
          </a:lstStyle>
          <a:p>
            <a:pPr algn="ctr"/>
            <a:r>
              <a:rPr lang="en-US" sz="3600" b="1" i="0" kern="1200" baseline="0" dirty="0" smtClean="0">
                <a:solidFill>
                  <a:srgbClr val="5B4FA1"/>
                </a:solidFill>
                <a:latin typeface="+mj-lt"/>
                <a:ea typeface="+mj-ea"/>
                <a:cs typeface="+mj-cs"/>
              </a:rPr>
              <a:t>Text box</a:t>
            </a:r>
          </a:p>
        </p:txBody>
      </p:sp>
    </p:spTree>
    <p:extLst>
      <p:ext uri="{BB962C8B-B14F-4D97-AF65-F5344CB8AC3E}">
        <p14:creationId xmlns:p14="http://schemas.microsoft.com/office/powerpoint/2010/main" val="10309701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6EA3E5-6217-4CDD-9D54-745E68BC4785}" type="datetimeFigureOut">
              <a:rPr lang="en-GB" smtClean="0">
                <a:solidFill>
                  <a:prstClr val="black">
                    <a:tint val="75000"/>
                  </a:prstClr>
                </a:solidFill>
                <a:sym typeface="Calibri" pitchFamily="34" charset="0"/>
              </a:rPr>
              <a:pPr/>
              <a:t>24/11/2015</a:t>
            </a:fld>
            <a:endParaRPr lang="en-GB">
              <a:solidFill>
                <a:prstClr val="black">
                  <a:tint val="75000"/>
                </a:prstClr>
              </a:solidFill>
              <a:sym typeface="Calibri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  <a:sym typeface="Calibri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8F4BCD-3E3A-41DA-815B-D73FA7CB0B8F}" type="slidenum">
              <a:rPr lang="en-GB" smtClean="0">
                <a:solidFill>
                  <a:prstClr val="black">
                    <a:tint val="75000"/>
                  </a:prstClr>
                </a:solidFill>
                <a:sym typeface="Calibri" pitchFamily="34" charset="0"/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  <a:sym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9672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NULL" TargetMode="External"/><Relationship Id="rId7" Type="http://schemas.openxmlformats.org/officeDocument/2006/relationships/image" Target="../media/image1.png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2.xml"/><Relationship Id="rId4" Type="http://schemas.microsoft.com/office/2007/relationships/media" Target="../media/media2.mp3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4" name="handsfree3.wmv">
            <a:hlinkClick r:id="" action="ppaction://media"/>
          </p:cNvPr>
          <p:cNvPicPr>
            <a:picLocks noGrp="1" noChangeAspect="1"/>
          </p:cNvPicPr>
          <p:nvPr>
            <p:ph idx="4294967295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09600" y="228600"/>
            <a:ext cx="8137525" cy="6040438"/>
          </a:xfrm>
        </p:spPr>
      </p:pic>
      <p:pic>
        <p:nvPicPr>
          <p:cNvPr id="5" name="Experiment in Terror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st="2734.565" end="2091.2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228184" y="3933056"/>
            <a:ext cx="487363" cy="48736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85800" y="6376903"/>
            <a:ext cx="48672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b="1" dirty="0">
                <a:solidFill>
                  <a:prstClr val="white"/>
                </a:solidFill>
                <a:sym typeface="Calibri" pitchFamily="34" charset="0"/>
              </a:rPr>
              <a:t>Music by Henry Mancini – “Experiment in Terror”</a:t>
            </a:r>
            <a:endParaRPr lang="en-AU" b="1" dirty="0">
              <a:solidFill>
                <a:prstClr val="white"/>
              </a:solidFill>
              <a:sym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7795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393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3846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38465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audio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</Words>
  <Application>Microsoft Office PowerPoint</Application>
  <PresentationFormat>On-screen Show (4:3)</PresentationFormat>
  <Paragraphs>2</Paragraphs>
  <Slides>1</Slides>
  <Notes>1</Notes>
  <HiddenSlides>0</HiddenSlides>
  <MMClips>2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1_Office Theme</vt:lpstr>
      <vt:lpstr>PowerPoint Presentation</vt:lpstr>
    </vt:vector>
  </TitlesOfParts>
  <Company>Nottingham City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Nicola Blackburn</dc:creator>
  <cp:lastModifiedBy>Nicola Blackburn</cp:lastModifiedBy>
  <cp:revision>1</cp:revision>
  <dcterms:created xsi:type="dcterms:W3CDTF">2015-11-24T12:01:56Z</dcterms:created>
  <dcterms:modified xsi:type="dcterms:W3CDTF">2015-11-24T12:02:48Z</dcterms:modified>
</cp:coreProperties>
</file>