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7" r:id="rId2"/>
  </p:sldMasterIdLst>
  <p:notesMasterIdLst>
    <p:notesMasterId r:id="rId26"/>
  </p:notesMasterIdLst>
  <p:sldIdLst>
    <p:sldId id="259" r:id="rId3"/>
    <p:sldId id="257" r:id="rId4"/>
    <p:sldId id="258" r:id="rId5"/>
    <p:sldId id="260" r:id="rId6"/>
    <p:sldId id="261" r:id="rId7"/>
    <p:sldId id="280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70" r:id="rId16"/>
    <p:sldId id="271" r:id="rId17"/>
    <p:sldId id="275" r:id="rId18"/>
    <p:sldId id="274" r:id="rId19"/>
    <p:sldId id="272" r:id="rId20"/>
    <p:sldId id="273" r:id="rId21"/>
    <p:sldId id="276" r:id="rId22"/>
    <p:sldId id="279" r:id="rId23"/>
    <p:sldId id="277" r:id="rId24"/>
    <p:sldId id="278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4F63A9-9B5F-42ED-BB82-F62B57FF0ED7}" type="datetimeFigureOut">
              <a:rPr lang="en-GB" smtClean="0"/>
              <a:t>14/11/2012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6C682B-F7DB-494B-AA00-361740B650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9125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ea typeface="ＭＳ Ｐゴシック" pitchFamily="34" charset="-128"/>
              </a:rPr>
              <a:t>Opening slide</a:t>
            </a: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188C2DD2-75AB-4AA2-BB66-A06374A67B76}" type="slidenum">
              <a:rPr lang="en-US" sz="1200">
                <a:solidFill>
                  <a:prstClr val="black"/>
                </a:solidFill>
              </a:rPr>
              <a:pPr eaLnBrk="1" hangingPunct="1"/>
              <a:t>1</a:t>
            </a:fld>
            <a:endParaRPr lang="en-US" sz="12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ea typeface="ＭＳ Ｐゴシック" pitchFamily="34" charset="-128"/>
              </a:rPr>
              <a:t>Title and content</a:t>
            </a: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AF3E50F5-4F0C-450D-BAB3-78C4F767CA48}" type="slidenum">
              <a:rPr lang="en-US" sz="1200">
                <a:solidFill>
                  <a:prstClr val="black"/>
                </a:solidFill>
              </a:rPr>
              <a:pPr eaLnBrk="1" hangingPunct="1"/>
              <a:t>2</a:t>
            </a:fld>
            <a:endParaRPr lang="en-US" sz="12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ea typeface="ＭＳ Ｐゴシック" pitchFamily="34" charset="-128"/>
              </a:rPr>
              <a:t>Title and content</a:t>
            </a: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AF3E50F5-4F0C-450D-BAB3-78C4F767CA48}" type="slidenum">
              <a:rPr lang="en-US" sz="1200">
                <a:solidFill>
                  <a:prstClr val="black"/>
                </a:solidFill>
              </a:rPr>
              <a:pPr eaLnBrk="1" hangingPunct="1"/>
              <a:t>3</a:t>
            </a:fld>
            <a:endParaRPr lang="en-US" sz="12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ea typeface="ＭＳ Ｐゴシック" pitchFamily="34" charset="-128"/>
              </a:rPr>
              <a:t>Title and background picture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7EAF9051-F201-4655-BD6F-E2829EFB82AD}" type="slidenum">
              <a:rPr lang="en-US" sz="1200">
                <a:solidFill>
                  <a:prstClr val="black"/>
                </a:solidFill>
              </a:rPr>
              <a:pPr eaLnBrk="1" hangingPunct="1"/>
              <a:t>4</a:t>
            </a:fld>
            <a:endParaRPr lang="en-US" sz="12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ea typeface="ＭＳ Ｐゴシック" pitchFamily="34" charset="-128"/>
              </a:rPr>
              <a:t>Title and background picture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7EAF9051-F201-4655-BD6F-E2829EFB82AD}" type="slidenum">
              <a:rPr lang="en-US" sz="1200">
                <a:solidFill>
                  <a:prstClr val="black"/>
                </a:solidFill>
              </a:rPr>
              <a:pPr eaLnBrk="1" hangingPunct="1"/>
              <a:t>5</a:t>
            </a:fld>
            <a:endParaRPr lang="en-US" sz="12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ea typeface="ＭＳ Ｐゴシック" pitchFamily="34" charset="-128"/>
              </a:rPr>
              <a:t>Title and content</a:t>
            </a: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AF3E50F5-4F0C-450D-BAB3-78C4F767CA48}" type="slidenum">
              <a:rPr lang="en-US" sz="1200">
                <a:solidFill>
                  <a:prstClr val="black"/>
                </a:solidFill>
              </a:rPr>
              <a:pPr eaLnBrk="1" hangingPunct="1"/>
              <a:t>6</a:t>
            </a:fld>
            <a:endParaRPr lang="en-US" sz="12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ea typeface="ＭＳ Ｐゴシック" pitchFamily="34" charset="-128"/>
              </a:rPr>
              <a:t>Title and background picture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7EAF9051-F201-4655-BD6F-E2829EFB82AD}" type="slidenum">
              <a:rPr lang="en-US" sz="1200">
                <a:solidFill>
                  <a:prstClr val="black"/>
                </a:solidFill>
              </a:rPr>
              <a:pPr eaLnBrk="1" hangingPunct="1"/>
              <a:t>7</a:t>
            </a:fld>
            <a:endParaRPr lang="en-US" sz="12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ea typeface="ＭＳ Ｐゴシック" pitchFamily="34" charset="-128"/>
              </a:rPr>
              <a:t>Title and background picture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7EAF9051-F201-4655-BD6F-E2829EFB82AD}" type="slidenum">
              <a:rPr lang="en-US" sz="1200">
                <a:solidFill>
                  <a:prstClr val="black"/>
                </a:solidFill>
              </a:rPr>
              <a:pPr eaLnBrk="1" hangingPunct="1"/>
              <a:t>8</a:t>
            </a:fld>
            <a:endParaRPr lang="en-US" sz="12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ea typeface="ＭＳ Ｐゴシック" pitchFamily="34" charset="-128"/>
              </a:rPr>
              <a:t>Title and background picture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7EAF9051-F201-4655-BD6F-E2829EFB82AD}" type="slidenum">
              <a:rPr lang="en-US" sz="1200">
                <a:solidFill>
                  <a:prstClr val="black"/>
                </a:solidFill>
              </a:rPr>
              <a:pPr eaLnBrk="1" hangingPunct="1"/>
              <a:t>9</a:t>
            </a:fld>
            <a:endParaRPr lang="en-US" sz="12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ea typeface="ＭＳ Ｐゴシック" pitchFamily="34" charset="-128"/>
              </a:rPr>
              <a:t>Title and background picture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7EAF9051-F201-4655-BD6F-E2829EFB82AD}" type="slidenum">
              <a:rPr lang="en-US" sz="1200">
                <a:solidFill>
                  <a:prstClr val="black"/>
                </a:solidFill>
              </a:rPr>
              <a:pPr eaLnBrk="1" hangingPunct="1"/>
              <a:t>10</a:t>
            </a:fld>
            <a:endParaRPr lang="en-US" sz="12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ea typeface="ＭＳ Ｐゴシック" pitchFamily="34" charset="-128"/>
              </a:rPr>
              <a:t>Title and background picture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7EAF9051-F201-4655-BD6F-E2829EFB82AD}" type="slidenum">
              <a:rPr lang="en-US" sz="1200">
                <a:solidFill>
                  <a:prstClr val="black"/>
                </a:solidFill>
              </a:rPr>
              <a:pPr eaLnBrk="1" hangingPunct="1"/>
              <a:t>11</a:t>
            </a:fld>
            <a:endParaRPr lang="en-US" sz="12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ea typeface="ＭＳ Ｐゴシック" pitchFamily="34" charset="-128"/>
              </a:rPr>
              <a:t>Title and background picture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7EAF9051-F201-4655-BD6F-E2829EFB82AD}" type="slidenum">
              <a:rPr lang="en-US" sz="1200">
                <a:solidFill>
                  <a:prstClr val="black"/>
                </a:solidFill>
              </a:rPr>
              <a:pPr eaLnBrk="1" hangingPunct="1"/>
              <a:t>12</a:t>
            </a:fld>
            <a:endParaRPr lang="en-US" sz="12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ea typeface="ＭＳ Ｐゴシック" pitchFamily="34" charset="-128"/>
              </a:rPr>
              <a:t>Title and background picture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7EAF9051-F201-4655-BD6F-E2829EFB82AD}" type="slidenum">
              <a:rPr lang="en-US" sz="1200">
                <a:solidFill>
                  <a:prstClr val="black"/>
                </a:solidFill>
              </a:rPr>
              <a:pPr eaLnBrk="1" hangingPunct="1"/>
              <a:t>13</a:t>
            </a:fld>
            <a:endParaRPr lang="en-US" sz="12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ea typeface="ＭＳ Ｐゴシック" pitchFamily="34" charset="-128"/>
              </a:rPr>
              <a:t>Title and background picture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7EAF9051-F201-4655-BD6F-E2829EFB82AD}" type="slidenum">
              <a:rPr lang="en-US" sz="1200">
                <a:solidFill>
                  <a:prstClr val="black"/>
                </a:solidFill>
              </a:rPr>
              <a:pPr eaLnBrk="1" hangingPunct="1"/>
              <a:t>14</a:t>
            </a:fld>
            <a:endParaRPr lang="en-US" sz="12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ea typeface="ＭＳ Ｐゴシック" pitchFamily="34" charset="-128"/>
              </a:rPr>
              <a:t>Title and background picture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7EAF9051-F201-4655-BD6F-E2829EFB82AD}" type="slidenum">
              <a:rPr lang="en-US" sz="1200">
                <a:solidFill>
                  <a:prstClr val="black"/>
                </a:solidFill>
              </a:rPr>
              <a:pPr eaLnBrk="1" hangingPunct="1"/>
              <a:t>15</a:t>
            </a:fld>
            <a:endParaRPr lang="en-US" sz="12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ea typeface="ＭＳ Ｐゴシック" pitchFamily="34" charset="-128"/>
              </a:rPr>
              <a:t>Title and background picture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7EAF9051-F201-4655-BD6F-E2829EFB82AD}" type="slidenum">
              <a:rPr lang="en-US" sz="1200">
                <a:solidFill>
                  <a:prstClr val="black"/>
                </a:solidFill>
              </a:rPr>
              <a:pPr eaLnBrk="1" hangingPunct="1"/>
              <a:t>16</a:t>
            </a:fld>
            <a:endParaRPr lang="en-US" sz="12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ea typeface="ＭＳ Ｐゴシック" pitchFamily="34" charset="-128"/>
              </a:rPr>
              <a:t>Title and background picture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7EAF9051-F201-4655-BD6F-E2829EFB82AD}" type="slidenum">
              <a:rPr lang="en-US" sz="1200">
                <a:solidFill>
                  <a:prstClr val="black"/>
                </a:solidFill>
              </a:rPr>
              <a:pPr eaLnBrk="1" hangingPunct="1"/>
              <a:t>17</a:t>
            </a:fld>
            <a:endParaRPr lang="en-US" sz="12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ea typeface="ＭＳ Ｐゴシック" pitchFamily="34" charset="-128"/>
              </a:rPr>
              <a:t>Title and background picture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7EAF9051-F201-4655-BD6F-E2829EFB82AD}" type="slidenum">
              <a:rPr lang="en-US" sz="1200">
                <a:solidFill>
                  <a:prstClr val="black"/>
                </a:solidFill>
              </a:rPr>
              <a:pPr eaLnBrk="1" hangingPunct="1"/>
              <a:t>18</a:t>
            </a:fld>
            <a:endParaRPr lang="en-US" sz="12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ea typeface="ＭＳ Ｐゴシック" pitchFamily="34" charset="-128"/>
              </a:rPr>
              <a:t>Title and background picture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7EAF9051-F201-4655-BD6F-E2829EFB82AD}" type="slidenum">
              <a:rPr lang="en-US" sz="1200">
                <a:solidFill>
                  <a:prstClr val="black"/>
                </a:solidFill>
              </a:rPr>
              <a:pPr eaLnBrk="1" hangingPunct="1"/>
              <a:t>19</a:t>
            </a:fld>
            <a:endParaRPr lang="en-US" sz="12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ea typeface="ＭＳ Ｐゴシック" pitchFamily="34" charset="-128"/>
              </a:rPr>
              <a:t>Title and background picture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7EAF9051-F201-4655-BD6F-E2829EFB82AD}" type="slidenum">
              <a:rPr lang="en-US" sz="1200">
                <a:solidFill>
                  <a:prstClr val="black"/>
                </a:solidFill>
              </a:rPr>
              <a:pPr eaLnBrk="1" hangingPunct="1"/>
              <a:t>20</a:t>
            </a:fld>
            <a:endParaRPr lang="en-US" sz="12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ea typeface="ＭＳ Ｐゴシック" pitchFamily="34" charset="-128"/>
              </a:rPr>
              <a:t>Title and content</a:t>
            </a: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AF3E50F5-4F0C-450D-BAB3-78C4F767CA48}" type="slidenum">
              <a:rPr lang="en-US" sz="1200">
                <a:solidFill>
                  <a:prstClr val="black"/>
                </a:solidFill>
              </a:rPr>
              <a:pPr eaLnBrk="1" hangingPunct="1"/>
              <a:t>21</a:t>
            </a:fld>
            <a:endParaRPr lang="en-US" sz="12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ea typeface="ＭＳ Ｐゴシック" pitchFamily="34" charset="-128"/>
              </a:rPr>
              <a:t>Title and background picture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7EAF9051-F201-4655-BD6F-E2829EFB82AD}" type="slidenum">
              <a:rPr lang="en-US" sz="1200">
                <a:solidFill>
                  <a:prstClr val="black"/>
                </a:solidFill>
              </a:rPr>
              <a:pPr eaLnBrk="1" hangingPunct="1"/>
              <a:t>22</a:t>
            </a:fld>
            <a:endParaRPr lang="en-US" sz="12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dirty="0" smtClean="0">
                <a:ea typeface="ＭＳ Ｐゴシック" pitchFamily="34" charset="-128"/>
              </a:rPr>
              <a:t>Title and background picture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7EAF9051-F201-4655-BD6F-E2829EFB82AD}" type="slidenum">
              <a:rPr lang="en-US" sz="1200">
                <a:solidFill>
                  <a:prstClr val="black"/>
                </a:solidFill>
              </a:rPr>
              <a:pPr eaLnBrk="1" hangingPunct="1"/>
              <a:t>23</a:t>
            </a:fld>
            <a:endParaRPr lang="en-US" sz="120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y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Tessitura PPT background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5955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3790" y="536833"/>
            <a:ext cx="7772400" cy="1470025"/>
          </a:xfrm>
        </p:spPr>
        <p:txBody>
          <a:bodyPr rIns="0"/>
          <a:lstStyle>
            <a:lvl1pPr algn="l">
              <a:defRPr sz="2800" b="1" i="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DIN-Bold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88" y="1604637"/>
            <a:ext cx="7755902" cy="489824"/>
          </a:xfrm>
        </p:spPr>
        <p:txBody>
          <a:bodyPr/>
          <a:lstStyle>
            <a:lvl1pPr marL="0" indent="0" algn="l">
              <a:buNone/>
              <a:defRPr sz="1600" b="1" i="0" baseline="0">
                <a:solidFill>
                  <a:srgbClr val="FF0000"/>
                </a:solidFill>
                <a:latin typeface="DIN-Bold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 smtClean="0"/>
              <a:t>Click to edit Master subtitle style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idx="13"/>
          </p:nvPr>
        </p:nvSpPr>
        <p:spPr>
          <a:xfrm>
            <a:off x="758825" y="2094461"/>
            <a:ext cx="7727365" cy="3003475"/>
          </a:xfrm>
        </p:spPr>
        <p:txBody>
          <a:bodyPr spcCol="288000">
            <a:normAutofit fontScale="92500" lnSpcReduction="20000"/>
          </a:bodyPr>
          <a:lstStyle>
            <a:lvl1pPr marL="216000" indent="-216000">
              <a:buSzPct val="100000"/>
              <a:buFontTx/>
              <a:buBlip>
                <a:blip r:embed="rId2"/>
              </a:buBlip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45037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3790" y="536833"/>
            <a:ext cx="7772400" cy="1470025"/>
          </a:xfrm>
        </p:spPr>
        <p:txBody>
          <a:bodyPr rIns="0"/>
          <a:lstStyle>
            <a:lvl1pPr algn="l">
              <a:defRPr sz="2800" b="1" i="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DIN-Bold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88" y="1604637"/>
            <a:ext cx="7755902" cy="489824"/>
          </a:xfrm>
        </p:spPr>
        <p:txBody>
          <a:bodyPr/>
          <a:lstStyle>
            <a:lvl1pPr marL="0" indent="0" algn="l">
              <a:buNone/>
              <a:defRPr sz="1600" b="1" i="0" baseline="0">
                <a:solidFill>
                  <a:srgbClr val="FF0000"/>
                </a:solidFill>
                <a:latin typeface="DIN-Bold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 smtClean="0"/>
              <a:t>Click to edit Master subtitle style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idx="13"/>
          </p:nvPr>
        </p:nvSpPr>
        <p:spPr>
          <a:xfrm>
            <a:off x="758825" y="2094461"/>
            <a:ext cx="7727365" cy="3003475"/>
          </a:xfrm>
        </p:spPr>
        <p:txBody>
          <a:bodyPr numCol="2" spcCol="288000">
            <a:normAutofit fontScale="92500" lnSpcReduction="20000"/>
          </a:bodyPr>
          <a:lstStyle>
            <a:lvl1pPr marL="216000" indent="-216000">
              <a:buSzPct val="100000"/>
              <a:buFontTx/>
              <a:buBlip>
                <a:blip r:embed="rId2"/>
              </a:buBlip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934341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lumn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3790" y="536833"/>
            <a:ext cx="7772400" cy="1470025"/>
          </a:xfrm>
        </p:spPr>
        <p:txBody>
          <a:bodyPr rIns="0"/>
          <a:lstStyle>
            <a:lvl1pPr algn="l">
              <a:defRPr sz="2800" b="1" i="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DIN-Bold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88" y="1604637"/>
            <a:ext cx="7755902" cy="489824"/>
          </a:xfrm>
        </p:spPr>
        <p:txBody>
          <a:bodyPr/>
          <a:lstStyle>
            <a:lvl1pPr marL="0" indent="0" algn="l">
              <a:buNone/>
              <a:defRPr sz="1600" b="1" i="0" baseline="0">
                <a:solidFill>
                  <a:srgbClr val="FF0000"/>
                </a:solidFill>
                <a:latin typeface="DIN-Bold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 smtClean="0"/>
              <a:t>Click to edit Master subtitle style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idx="13"/>
          </p:nvPr>
        </p:nvSpPr>
        <p:spPr>
          <a:xfrm>
            <a:off x="758825" y="2094461"/>
            <a:ext cx="3721669" cy="3003475"/>
          </a:xfrm>
        </p:spPr>
        <p:txBody>
          <a:bodyPr spcCol="288000">
            <a:normAutofit fontScale="92500" lnSpcReduction="20000"/>
          </a:bodyPr>
          <a:lstStyle>
            <a:lvl1pPr marL="216000" indent="-216000">
              <a:buSzPct val="100000"/>
              <a:buFontTx/>
              <a:buBlip>
                <a:blip r:embed="rId2"/>
              </a:buBlip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 smtClean="0"/>
          </a:p>
        </p:txBody>
      </p:sp>
      <p:sp>
        <p:nvSpPr>
          <p:cNvPr id="5" name="Content Placeholder 2"/>
          <p:cNvSpPr>
            <a:spLocks noGrp="1"/>
          </p:cNvSpPr>
          <p:nvPr>
            <p:ph idx="14"/>
          </p:nvPr>
        </p:nvSpPr>
        <p:spPr>
          <a:xfrm>
            <a:off x="4773754" y="2094461"/>
            <a:ext cx="3721669" cy="3003475"/>
          </a:xfrm>
        </p:spPr>
        <p:txBody>
          <a:bodyPr spcCol="288000">
            <a:normAutofit fontScale="92500" lnSpcReduction="20000"/>
          </a:bodyPr>
          <a:lstStyle>
            <a:lvl1pPr marL="216000" indent="-216000">
              <a:buSzPct val="100000"/>
              <a:buFontTx/>
              <a:buBlip>
                <a:blip r:embed="rId2"/>
              </a:buBlip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062841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5488" y="537316"/>
            <a:ext cx="7830967" cy="430887"/>
          </a:xfrm>
        </p:spPr>
        <p:txBody>
          <a:bodyPr rIns="0">
            <a:spAutoFit/>
          </a:bodyPr>
          <a:lstStyle>
            <a:lvl1pPr algn="l">
              <a:defRPr sz="2800" cap="all">
                <a:solidFill>
                  <a:srgbClr val="595959"/>
                </a:solidFill>
                <a:latin typeface="DIN-Bold"/>
                <a:cs typeface="DIN-Bold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8537" y="1600201"/>
            <a:ext cx="7787918" cy="3938232"/>
          </a:xfrm>
        </p:spPr>
        <p:txBody>
          <a:bodyPr>
            <a:normAutofit/>
          </a:bodyPr>
          <a:lstStyle>
            <a:lvl1pPr>
              <a:buClr>
                <a:srgbClr val="FF0000"/>
              </a:buClr>
              <a:buSzPct val="100000"/>
              <a:buFontTx/>
              <a:buBlip>
                <a:blip r:embed="rId2"/>
              </a:buBlip>
              <a:defRPr sz="1600">
                <a:solidFill>
                  <a:srgbClr val="595959"/>
                </a:solidFill>
                <a:latin typeface="DIN-Regular"/>
                <a:cs typeface="DIN-Medium"/>
              </a:defRPr>
            </a:lvl1pPr>
            <a:lvl2pPr>
              <a:buClrTx/>
              <a:buFont typeface="Lucida Grande"/>
              <a:buChar char="­"/>
              <a:defRPr sz="1600">
                <a:solidFill>
                  <a:srgbClr val="595959"/>
                </a:solidFill>
                <a:latin typeface="DIN-Regular"/>
                <a:cs typeface="DIN-Medium"/>
              </a:defRPr>
            </a:lvl2pPr>
            <a:lvl3pPr>
              <a:buClr>
                <a:srgbClr val="FF0000"/>
              </a:buClr>
              <a:buSzPct val="100000"/>
              <a:buFont typeface="Wingdings" charset="2"/>
              <a:buChar char="²"/>
              <a:defRPr sz="1400">
                <a:solidFill>
                  <a:srgbClr val="595959"/>
                </a:solidFill>
                <a:latin typeface="DIN-Regular"/>
                <a:cs typeface="DIN-Medium"/>
              </a:defRPr>
            </a:lvl3pPr>
            <a:lvl4pPr>
              <a:buClrTx/>
              <a:buFont typeface="Lucida Grande"/>
              <a:buChar char="­"/>
              <a:defRPr sz="1400">
                <a:solidFill>
                  <a:srgbClr val="595959"/>
                </a:solidFill>
                <a:latin typeface="DIN-Regular"/>
                <a:cs typeface="DIN-Medium"/>
              </a:defRPr>
            </a:lvl4pPr>
            <a:lvl5pPr>
              <a:buClrTx/>
              <a:buFont typeface="Wingdings" charset="2"/>
              <a:buChar char="Ø"/>
              <a:defRPr sz="1200">
                <a:solidFill>
                  <a:srgbClr val="595959"/>
                </a:solidFill>
                <a:latin typeface="DIN-Regular"/>
                <a:cs typeface="DIN-Medium"/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71435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P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285750" y="282575"/>
            <a:ext cx="8553450" cy="5419725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90050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y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Tessitura PPT background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8449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3790" y="536833"/>
            <a:ext cx="7772400" cy="1470025"/>
          </a:xfrm>
        </p:spPr>
        <p:txBody>
          <a:bodyPr rIns="0"/>
          <a:lstStyle>
            <a:lvl1pPr algn="l">
              <a:defRPr sz="2800" b="1" i="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DIN-Bold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88" y="1604637"/>
            <a:ext cx="7755902" cy="489824"/>
          </a:xfrm>
        </p:spPr>
        <p:txBody>
          <a:bodyPr/>
          <a:lstStyle>
            <a:lvl1pPr marL="0" indent="0" algn="l">
              <a:buNone/>
              <a:defRPr sz="1600" b="1" i="0" baseline="0">
                <a:solidFill>
                  <a:srgbClr val="FF0000"/>
                </a:solidFill>
                <a:latin typeface="DIN-Bold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 smtClean="0"/>
              <a:t>Click to edit Master subtitle style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idx="13"/>
          </p:nvPr>
        </p:nvSpPr>
        <p:spPr>
          <a:xfrm>
            <a:off x="758825" y="2094461"/>
            <a:ext cx="7727365" cy="3003475"/>
          </a:xfrm>
        </p:spPr>
        <p:txBody>
          <a:bodyPr spcCol="288000">
            <a:normAutofit fontScale="92500" lnSpcReduction="20000"/>
          </a:bodyPr>
          <a:lstStyle>
            <a:lvl1pPr marL="216000" indent="-216000">
              <a:buSzPct val="100000"/>
              <a:buFontTx/>
              <a:buBlip>
                <a:blip r:embed="rId2"/>
              </a:buBlip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282210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3790" y="536833"/>
            <a:ext cx="7772400" cy="1470025"/>
          </a:xfrm>
        </p:spPr>
        <p:txBody>
          <a:bodyPr rIns="0"/>
          <a:lstStyle>
            <a:lvl1pPr algn="l">
              <a:defRPr sz="2800" b="1" i="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DIN-Bold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88" y="1604637"/>
            <a:ext cx="7755902" cy="489824"/>
          </a:xfrm>
        </p:spPr>
        <p:txBody>
          <a:bodyPr/>
          <a:lstStyle>
            <a:lvl1pPr marL="0" indent="0" algn="l">
              <a:buNone/>
              <a:defRPr sz="1600" b="1" i="0" baseline="0">
                <a:solidFill>
                  <a:srgbClr val="FF0000"/>
                </a:solidFill>
                <a:latin typeface="DIN-Bold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 smtClean="0"/>
              <a:t>Click to edit Master subtitle style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idx="13"/>
          </p:nvPr>
        </p:nvSpPr>
        <p:spPr>
          <a:xfrm>
            <a:off x="758825" y="2094461"/>
            <a:ext cx="7727365" cy="3003475"/>
          </a:xfrm>
        </p:spPr>
        <p:txBody>
          <a:bodyPr numCol="2" spcCol="288000">
            <a:normAutofit fontScale="92500" lnSpcReduction="20000"/>
          </a:bodyPr>
          <a:lstStyle>
            <a:lvl1pPr marL="216000" indent="-216000">
              <a:buSzPct val="100000"/>
              <a:buFontTx/>
              <a:buBlip>
                <a:blip r:embed="rId2"/>
              </a:buBlip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308391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lumn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3790" y="536833"/>
            <a:ext cx="7772400" cy="1470025"/>
          </a:xfrm>
        </p:spPr>
        <p:txBody>
          <a:bodyPr rIns="0"/>
          <a:lstStyle>
            <a:lvl1pPr algn="l">
              <a:defRPr sz="2800" b="1" i="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DIN-Bold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88" y="1604637"/>
            <a:ext cx="7755902" cy="489824"/>
          </a:xfrm>
        </p:spPr>
        <p:txBody>
          <a:bodyPr/>
          <a:lstStyle>
            <a:lvl1pPr marL="0" indent="0" algn="l">
              <a:buNone/>
              <a:defRPr sz="1600" b="1" i="0" baseline="0">
                <a:solidFill>
                  <a:srgbClr val="FF0000"/>
                </a:solidFill>
                <a:latin typeface="DIN-Bold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 smtClean="0"/>
              <a:t>Click to edit Master subtitle style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idx="13"/>
          </p:nvPr>
        </p:nvSpPr>
        <p:spPr>
          <a:xfrm>
            <a:off x="758825" y="2094461"/>
            <a:ext cx="3721669" cy="3003475"/>
          </a:xfrm>
        </p:spPr>
        <p:txBody>
          <a:bodyPr spcCol="288000">
            <a:normAutofit fontScale="92500" lnSpcReduction="20000"/>
          </a:bodyPr>
          <a:lstStyle>
            <a:lvl1pPr marL="216000" indent="-216000">
              <a:buSzPct val="100000"/>
              <a:buFontTx/>
              <a:buBlip>
                <a:blip r:embed="rId2"/>
              </a:buBlip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 smtClean="0"/>
          </a:p>
        </p:txBody>
      </p:sp>
      <p:sp>
        <p:nvSpPr>
          <p:cNvPr id="5" name="Content Placeholder 2"/>
          <p:cNvSpPr>
            <a:spLocks noGrp="1"/>
          </p:cNvSpPr>
          <p:nvPr>
            <p:ph idx="14"/>
          </p:nvPr>
        </p:nvSpPr>
        <p:spPr>
          <a:xfrm>
            <a:off x="4773754" y="2094461"/>
            <a:ext cx="3721669" cy="3003475"/>
          </a:xfrm>
        </p:spPr>
        <p:txBody>
          <a:bodyPr spcCol="288000">
            <a:normAutofit fontScale="92500" lnSpcReduction="20000"/>
          </a:bodyPr>
          <a:lstStyle>
            <a:lvl1pPr marL="216000" indent="-216000">
              <a:buSzPct val="100000"/>
              <a:buFontTx/>
              <a:buBlip>
                <a:blip r:embed="rId2"/>
              </a:buBlip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764817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5488" y="537316"/>
            <a:ext cx="7830967" cy="430887"/>
          </a:xfrm>
        </p:spPr>
        <p:txBody>
          <a:bodyPr rIns="0">
            <a:spAutoFit/>
          </a:bodyPr>
          <a:lstStyle>
            <a:lvl1pPr algn="l">
              <a:defRPr sz="2800" cap="all">
                <a:solidFill>
                  <a:srgbClr val="595959"/>
                </a:solidFill>
                <a:latin typeface="DIN-Bold"/>
                <a:cs typeface="DIN-Bold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8537" y="1600201"/>
            <a:ext cx="7787918" cy="3938232"/>
          </a:xfrm>
        </p:spPr>
        <p:txBody>
          <a:bodyPr>
            <a:normAutofit/>
          </a:bodyPr>
          <a:lstStyle>
            <a:lvl1pPr>
              <a:buClr>
                <a:srgbClr val="FF0000"/>
              </a:buClr>
              <a:buSzPct val="100000"/>
              <a:buFontTx/>
              <a:buBlip>
                <a:blip r:embed="rId2"/>
              </a:buBlip>
              <a:defRPr sz="1600">
                <a:solidFill>
                  <a:srgbClr val="595959"/>
                </a:solidFill>
                <a:latin typeface="DIN-Regular"/>
                <a:cs typeface="DIN-Medium"/>
              </a:defRPr>
            </a:lvl1pPr>
            <a:lvl2pPr>
              <a:buClrTx/>
              <a:buFont typeface="Lucida Grande"/>
              <a:buChar char="­"/>
              <a:defRPr sz="1600">
                <a:solidFill>
                  <a:srgbClr val="595959"/>
                </a:solidFill>
                <a:latin typeface="DIN-Regular"/>
                <a:cs typeface="DIN-Medium"/>
              </a:defRPr>
            </a:lvl2pPr>
            <a:lvl3pPr>
              <a:buClr>
                <a:srgbClr val="FF0000"/>
              </a:buClr>
              <a:buSzPct val="100000"/>
              <a:buFont typeface="Wingdings" charset="2"/>
              <a:buChar char="²"/>
              <a:defRPr sz="1400">
                <a:solidFill>
                  <a:srgbClr val="595959"/>
                </a:solidFill>
                <a:latin typeface="DIN-Regular"/>
                <a:cs typeface="DIN-Medium"/>
              </a:defRPr>
            </a:lvl3pPr>
            <a:lvl4pPr>
              <a:buClrTx/>
              <a:buFont typeface="Lucida Grande"/>
              <a:buChar char="­"/>
              <a:defRPr sz="1400">
                <a:solidFill>
                  <a:srgbClr val="595959"/>
                </a:solidFill>
                <a:latin typeface="DIN-Regular"/>
                <a:cs typeface="DIN-Medium"/>
              </a:defRPr>
            </a:lvl4pPr>
            <a:lvl5pPr>
              <a:buClrTx/>
              <a:buFont typeface="Wingdings" charset="2"/>
              <a:buChar char="Ø"/>
              <a:defRPr sz="1200">
                <a:solidFill>
                  <a:srgbClr val="595959"/>
                </a:solidFill>
                <a:latin typeface="DIN-Regular"/>
                <a:cs typeface="DIN-Medium"/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17676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P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285750" y="282575"/>
            <a:ext cx="8553450" cy="5419725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2258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3.jpe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9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5" Type="http://schemas.openxmlformats.org/officeDocument/2006/relationships/slideLayout" Target="../slideLayouts/slideLayout11.xml"/><Relationship Id="rId10" Type="http://schemas.openxmlformats.org/officeDocument/2006/relationships/image" Target="../media/image3.jpeg"/><Relationship Id="rId4" Type="http://schemas.openxmlformats.org/officeDocument/2006/relationships/slideLayout" Target="../slideLayouts/slideLayout10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Tessitura PPT background.jpg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>
            <a:spLocks noChangeArrowheads="1"/>
          </p:cNvSpPr>
          <p:nvPr userDrawn="1"/>
        </p:nvSpPr>
        <p:spPr bwMode="auto">
          <a:xfrm>
            <a:off x="287338" y="287338"/>
            <a:ext cx="8556625" cy="54229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" dist="63500" dir="2700000" rotWithShape="0">
              <a:srgbClr val="808080">
                <a:alpha val="42999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457200">
              <a:defRPr/>
            </a:pPr>
            <a:endParaRPr lang="en-US" dirty="0">
              <a:solidFill>
                <a:prstClr val="white"/>
              </a:solidFill>
              <a:latin typeface="DIN-Medium"/>
              <a:ea typeface="ＭＳ Ｐゴシック" pitchFamily="34" charset="-128"/>
            </a:endParaRPr>
          </a:p>
        </p:txBody>
      </p:sp>
      <p:pic>
        <p:nvPicPr>
          <p:cNvPr id="1028" name="Picture 9" descr="Tessiture Logo.psd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950" y="5959475"/>
            <a:ext cx="2270125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Title Placeholder 1"/>
          <p:cNvSpPr>
            <a:spLocks noGrp="1"/>
          </p:cNvSpPr>
          <p:nvPr>
            <p:ph type="title"/>
          </p:nvPr>
        </p:nvSpPr>
        <p:spPr bwMode="auto">
          <a:xfrm>
            <a:off x="706438" y="541338"/>
            <a:ext cx="78152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9144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  <a:endParaRPr lang="en-US" smtClean="0"/>
          </a:p>
        </p:txBody>
      </p:sp>
      <p:sp>
        <p:nvSpPr>
          <p:cNvPr id="103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760413" y="1592263"/>
            <a:ext cx="7770812" cy="390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580167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800" b="1" kern="1200" cap="all">
          <a:solidFill>
            <a:srgbClr val="595959"/>
          </a:solidFill>
          <a:latin typeface="DIN-Bold"/>
          <a:ea typeface="ＭＳ Ｐゴシック" charset="-128"/>
          <a:cs typeface="B 2Stone Sans Bold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595959"/>
          </a:solidFill>
          <a:latin typeface="DIN-Bold" charset="0"/>
          <a:ea typeface="ＭＳ Ｐゴシック" charset="-128"/>
          <a:cs typeface="B 2Stone Sans Bold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595959"/>
          </a:solidFill>
          <a:latin typeface="DIN-Bold" charset="0"/>
          <a:ea typeface="ＭＳ Ｐゴシック" charset="-128"/>
          <a:cs typeface="B 2Stone Sans Bold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595959"/>
          </a:solidFill>
          <a:latin typeface="DIN-Bold" charset="0"/>
          <a:ea typeface="ＭＳ Ｐゴシック" charset="-128"/>
          <a:cs typeface="B 2Stone Sans Bold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595959"/>
          </a:solidFill>
          <a:latin typeface="DIN-Bold" charset="0"/>
          <a:ea typeface="ＭＳ Ｐゴシック" charset="-128"/>
          <a:cs typeface="B 2Stone Sans Bold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-128"/>
          <a:cs typeface="ＭＳ Ｐゴシック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-128"/>
          <a:cs typeface="ＭＳ Ｐゴシック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-128"/>
          <a:cs typeface="ＭＳ Ｐゴシック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-128"/>
          <a:cs typeface="ＭＳ Ｐゴシック" charset="-128"/>
        </a:defRPr>
      </a:lvl9pPr>
    </p:titleStyle>
    <p:bodyStyle>
      <a:lvl1pPr marL="215900" indent="-215900" algn="l" defTabSz="457200" rtl="0" eaLnBrk="0" fontAlgn="base" hangingPunct="0">
        <a:spcBef>
          <a:spcPts val="1000"/>
        </a:spcBef>
        <a:spcAft>
          <a:spcPct val="0"/>
        </a:spcAft>
        <a:buSzPct val="100000"/>
        <a:buBlip>
          <a:blip r:embed="rId10"/>
        </a:buBlip>
        <a:defRPr sz="1600" kern="1200">
          <a:solidFill>
            <a:srgbClr val="595959"/>
          </a:solidFill>
          <a:latin typeface="DIN-Regular"/>
          <a:ea typeface="ＭＳ Ｐゴシック" charset="-128"/>
          <a:cs typeface="DIN-Regular"/>
        </a:defRPr>
      </a:lvl1pPr>
      <a:lvl2pPr marL="431800" indent="-215900" algn="l" defTabSz="457200" rtl="0" eaLnBrk="0" fontAlgn="base" hangingPunct="0">
        <a:spcBef>
          <a:spcPts val="500"/>
        </a:spcBef>
        <a:spcAft>
          <a:spcPct val="0"/>
        </a:spcAft>
        <a:buFont typeface="Arial" pitchFamily="34" charset="0"/>
        <a:buChar char="–"/>
        <a:defRPr sz="1600" kern="1200">
          <a:solidFill>
            <a:srgbClr val="595959"/>
          </a:solidFill>
          <a:latin typeface="DIN-Regular"/>
          <a:ea typeface="ＭＳ Ｐゴシック" charset="-128"/>
          <a:cs typeface="DIN-Regular"/>
        </a:defRPr>
      </a:lvl2pPr>
      <a:lvl3pPr marL="647700" indent="-215900" algn="l" defTabSz="457200" rtl="0" eaLnBrk="0" fontAlgn="base" hangingPunct="0">
        <a:spcBef>
          <a:spcPts val="500"/>
        </a:spcBef>
        <a:spcAft>
          <a:spcPct val="0"/>
        </a:spcAft>
        <a:buClr>
          <a:srgbClr val="FF0000"/>
        </a:buClr>
        <a:buSzPct val="90000"/>
        <a:buFont typeface="Wingdings" pitchFamily="2" charset="2"/>
        <a:buChar char="u"/>
        <a:defRPr sz="1400" kern="1200">
          <a:solidFill>
            <a:srgbClr val="595959"/>
          </a:solidFill>
          <a:latin typeface="DIN-Regular"/>
          <a:ea typeface="ＭＳ Ｐゴシック" charset="-128"/>
          <a:cs typeface="DIN-Regular"/>
        </a:defRPr>
      </a:lvl3pPr>
      <a:lvl4pPr marL="863600" indent="-215900" algn="l" defTabSz="457200" rtl="0" eaLnBrk="0" fontAlgn="base" hangingPunct="0">
        <a:spcBef>
          <a:spcPts val="500"/>
        </a:spcBef>
        <a:spcAft>
          <a:spcPct val="0"/>
        </a:spcAft>
        <a:buFont typeface="Arial" pitchFamily="34" charset="0"/>
        <a:buChar char="–"/>
        <a:defRPr sz="1400" kern="1200">
          <a:solidFill>
            <a:srgbClr val="595959"/>
          </a:solidFill>
          <a:latin typeface="DIN-Regular"/>
          <a:ea typeface="ＭＳ Ｐゴシック" charset="-128"/>
          <a:cs typeface="DIN-Regular"/>
        </a:defRPr>
      </a:lvl4pPr>
      <a:lvl5pPr marL="1079500" indent="-215900" algn="l" defTabSz="457200" rtl="0" eaLnBrk="0" fontAlgn="base" hangingPunct="0">
        <a:spcBef>
          <a:spcPts val="500"/>
        </a:spcBef>
        <a:spcAft>
          <a:spcPct val="0"/>
        </a:spcAft>
        <a:buFont typeface="Wingdings" pitchFamily="2" charset="2"/>
        <a:buChar char="Ø"/>
        <a:defRPr sz="1200" kern="1200">
          <a:solidFill>
            <a:srgbClr val="595959"/>
          </a:solidFill>
          <a:latin typeface="DIN-Regular"/>
          <a:ea typeface="ＭＳ Ｐゴシック" charset="-128"/>
          <a:cs typeface="DIN-Regular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Tessitura PPT background.jpg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>
            <a:spLocks noChangeArrowheads="1"/>
          </p:cNvSpPr>
          <p:nvPr userDrawn="1"/>
        </p:nvSpPr>
        <p:spPr bwMode="auto">
          <a:xfrm>
            <a:off x="287338" y="287338"/>
            <a:ext cx="8556625" cy="54229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" dist="63500" dir="2700000" rotWithShape="0">
              <a:srgbClr val="808080">
                <a:alpha val="42999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457200">
              <a:defRPr/>
            </a:pPr>
            <a:endParaRPr lang="en-US" dirty="0">
              <a:solidFill>
                <a:prstClr val="white"/>
              </a:solidFill>
              <a:latin typeface="DIN-Medium"/>
              <a:ea typeface="ＭＳ Ｐゴシック" pitchFamily="34" charset="-128"/>
            </a:endParaRPr>
          </a:p>
        </p:txBody>
      </p:sp>
      <p:pic>
        <p:nvPicPr>
          <p:cNvPr id="1028" name="Picture 9" descr="Tessiture Logo.psd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950" y="5959475"/>
            <a:ext cx="2270125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Title Placeholder 1"/>
          <p:cNvSpPr>
            <a:spLocks noGrp="1"/>
          </p:cNvSpPr>
          <p:nvPr>
            <p:ph type="title"/>
          </p:nvPr>
        </p:nvSpPr>
        <p:spPr bwMode="auto">
          <a:xfrm>
            <a:off x="706438" y="541338"/>
            <a:ext cx="78152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9144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  <a:endParaRPr lang="en-US" smtClean="0"/>
          </a:p>
        </p:txBody>
      </p:sp>
      <p:sp>
        <p:nvSpPr>
          <p:cNvPr id="103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760413" y="1592263"/>
            <a:ext cx="7770812" cy="390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379217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800" b="1" kern="1200" cap="all">
          <a:solidFill>
            <a:srgbClr val="595959"/>
          </a:solidFill>
          <a:latin typeface="DIN-Bold"/>
          <a:ea typeface="ＭＳ Ｐゴシック" charset="-128"/>
          <a:cs typeface="B 2Stone Sans Bold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595959"/>
          </a:solidFill>
          <a:latin typeface="DIN-Bold" charset="0"/>
          <a:ea typeface="ＭＳ Ｐゴシック" charset="-128"/>
          <a:cs typeface="B 2Stone Sans Bold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595959"/>
          </a:solidFill>
          <a:latin typeface="DIN-Bold" charset="0"/>
          <a:ea typeface="ＭＳ Ｐゴシック" charset="-128"/>
          <a:cs typeface="B 2Stone Sans Bold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595959"/>
          </a:solidFill>
          <a:latin typeface="DIN-Bold" charset="0"/>
          <a:ea typeface="ＭＳ Ｐゴシック" charset="-128"/>
          <a:cs typeface="B 2Stone Sans Bold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595959"/>
          </a:solidFill>
          <a:latin typeface="DIN-Bold" charset="0"/>
          <a:ea typeface="ＭＳ Ｐゴシック" charset="-128"/>
          <a:cs typeface="B 2Stone Sans Bold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-128"/>
          <a:cs typeface="ＭＳ Ｐゴシック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-128"/>
          <a:cs typeface="ＭＳ Ｐゴシック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-128"/>
          <a:cs typeface="ＭＳ Ｐゴシック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-128"/>
          <a:cs typeface="ＭＳ Ｐゴシック" charset="-128"/>
        </a:defRPr>
      </a:lvl9pPr>
    </p:titleStyle>
    <p:bodyStyle>
      <a:lvl1pPr marL="215900" indent="-215900" algn="l" defTabSz="457200" rtl="0" eaLnBrk="0" fontAlgn="base" hangingPunct="0">
        <a:spcBef>
          <a:spcPts val="1000"/>
        </a:spcBef>
        <a:spcAft>
          <a:spcPct val="0"/>
        </a:spcAft>
        <a:buSzPct val="100000"/>
        <a:buBlip>
          <a:blip r:embed="rId10"/>
        </a:buBlip>
        <a:defRPr sz="1600" kern="1200">
          <a:solidFill>
            <a:srgbClr val="595959"/>
          </a:solidFill>
          <a:latin typeface="DIN-Regular"/>
          <a:ea typeface="ＭＳ Ｐゴシック" charset="-128"/>
          <a:cs typeface="DIN-Regular"/>
        </a:defRPr>
      </a:lvl1pPr>
      <a:lvl2pPr marL="431800" indent="-215900" algn="l" defTabSz="457200" rtl="0" eaLnBrk="0" fontAlgn="base" hangingPunct="0">
        <a:spcBef>
          <a:spcPts val="500"/>
        </a:spcBef>
        <a:spcAft>
          <a:spcPct val="0"/>
        </a:spcAft>
        <a:buFont typeface="Arial" pitchFamily="34" charset="0"/>
        <a:buChar char="–"/>
        <a:defRPr sz="1600" kern="1200">
          <a:solidFill>
            <a:srgbClr val="595959"/>
          </a:solidFill>
          <a:latin typeface="DIN-Regular"/>
          <a:ea typeface="ＭＳ Ｐゴシック" charset="-128"/>
          <a:cs typeface="DIN-Regular"/>
        </a:defRPr>
      </a:lvl2pPr>
      <a:lvl3pPr marL="647700" indent="-215900" algn="l" defTabSz="457200" rtl="0" eaLnBrk="0" fontAlgn="base" hangingPunct="0">
        <a:spcBef>
          <a:spcPts val="500"/>
        </a:spcBef>
        <a:spcAft>
          <a:spcPct val="0"/>
        </a:spcAft>
        <a:buClr>
          <a:srgbClr val="FF0000"/>
        </a:buClr>
        <a:buSzPct val="90000"/>
        <a:buFont typeface="Wingdings" pitchFamily="2" charset="2"/>
        <a:buChar char="u"/>
        <a:defRPr sz="1400" kern="1200">
          <a:solidFill>
            <a:srgbClr val="595959"/>
          </a:solidFill>
          <a:latin typeface="DIN-Regular"/>
          <a:ea typeface="ＭＳ Ｐゴシック" charset="-128"/>
          <a:cs typeface="DIN-Regular"/>
        </a:defRPr>
      </a:lvl3pPr>
      <a:lvl4pPr marL="863600" indent="-215900" algn="l" defTabSz="457200" rtl="0" eaLnBrk="0" fontAlgn="base" hangingPunct="0">
        <a:spcBef>
          <a:spcPts val="500"/>
        </a:spcBef>
        <a:spcAft>
          <a:spcPct val="0"/>
        </a:spcAft>
        <a:buFont typeface="Arial" pitchFamily="34" charset="0"/>
        <a:buChar char="–"/>
        <a:defRPr sz="1400" kern="1200">
          <a:solidFill>
            <a:srgbClr val="595959"/>
          </a:solidFill>
          <a:latin typeface="DIN-Regular"/>
          <a:ea typeface="ＭＳ Ｐゴシック" charset="-128"/>
          <a:cs typeface="DIN-Regular"/>
        </a:defRPr>
      </a:lvl4pPr>
      <a:lvl5pPr marL="1079500" indent="-215900" algn="l" defTabSz="457200" rtl="0" eaLnBrk="0" fontAlgn="base" hangingPunct="0">
        <a:spcBef>
          <a:spcPts val="500"/>
        </a:spcBef>
        <a:spcAft>
          <a:spcPct val="0"/>
        </a:spcAft>
        <a:buFont typeface="Wingdings" pitchFamily="2" charset="2"/>
        <a:buChar char="Ø"/>
        <a:defRPr sz="1200" kern="1200">
          <a:solidFill>
            <a:srgbClr val="595959"/>
          </a:solidFill>
          <a:latin typeface="DIN-Regular"/>
          <a:ea typeface="ＭＳ Ｐゴシック" charset="-128"/>
          <a:cs typeface="DIN-Regular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Tessiture Logo.psd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063" y="2163763"/>
            <a:ext cx="7712075" cy="2005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2305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715963" y="536575"/>
            <a:ext cx="7831137" cy="430887"/>
          </a:xfrm>
        </p:spPr>
        <p:txBody>
          <a:bodyPr/>
          <a:lstStyle/>
          <a:p>
            <a:r>
              <a:rPr lang="en-GB" cap="none" dirty="0" smtClean="0">
                <a:solidFill>
                  <a:srgbClr val="FF0000"/>
                </a:solidFill>
              </a:rPr>
              <a:t>Education department in context</a:t>
            </a:r>
            <a:endParaRPr lang="en-US" cap="none" dirty="0" smtClean="0">
              <a:solidFill>
                <a:srgbClr val="FF0000"/>
              </a:solidFill>
              <a:latin typeface="DIN-Bold" charset="0"/>
              <a:ea typeface="ＭＳ Ｐゴシック" pitchFamily="34" charset="-128"/>
              <a:cs typeface="B 2Stone Sans Bold"/>
            </a:endParaRP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758825" y="1600200"/>
            <a:ext cx="7788275" cy="3938588"/>
          </a:xfrm>
        </p:spPr>
        <p:txBody>
          <a:bodyPr/>
          <a:lstStyle/>
          <a:p>
            <a:pPr marL="342900" lvl="0" indent="-342900" defTabSz="914400" eaLnBrk="1" hangingPunct="1">
              <a:spcBef>
                <a:spcPct val="20000"/>
              </a:spcBef>
              <a:buClrTx/>
              <a:buSzTx/>
              <a:buNone/>
            </a:pPr>
            <a:r>
              <a:rPr lang="en-GB" sz="2000" b="1" kern="0" dirty="0">
                <a:solidFill>
                  <a:srgbClr val="000000"/>
                </a:solidFill>
                <a:latin typeface="Arial"/>
                <a:cs typeface="+mn-cs"/>
              </a:rPr>
              <a:t>The work of the RSC's Education Department is to deepen the understanding and enjoyment of Shakespeare for young people, up to the age of 19, regardless of ability and background. </a:t>
            </a:r>
          </a:p>
          <a:p>
            <a:pPr marL="342900" lvl="0" indent="-342900" defTabSz="914400" eaLnBrk="1" hangingPunct="1">
              <a:spcBef>
                <a:spcPct val="20000"/>
              </a:spcBef>
              <a:buClrTx/>
              <a:buSzTx/>
              <a:buNone/>
            </a:pPr>
            <a:endParaRPr lang="en-GB" sz="2000" b="1" kern="0" dirty="0">
              <a:solidFill>
                <a:srgbClr val="000000"/>
              </a:solidFill>
              <a:latin typeface="Arial"/>
              <a:cs typeface="+mn-cs"/>
            </a:endParaRPr>
          </a:p>
          <a:p>
            <a:pPr marL="342900" lvl="0" indent="-342900" defTabSz="914400" eaLnBrk="1" hangingPunct="1">
              <a:spcBef>
                <a:spcPct val="20000"/>
              </a:spcBef>
              <a:buClrTx/>
              <a:buSzTx/>
              <a:buNone/>
            </a:pPr>
            <a:r>
              <a:rPr lang="en-GB" sz="2000" kern="0" dirty="0">
                <a:solidFill>
                  <a:srgbClr val="000000"/>
                </a:solidFill>
                <a:latin typeface="Arial"/>
                <a:cs typeface="+mn-cs"/>
              </a:rPr>
              <a:t>	Our work is targeted at:</a:t>
            </a:r>
          </a:p>
          <a:p>
            <a:pPr marL="742950" lvl="1" indent="-285750" defTabSz="914400" eaLnBrk="1" hangingPunct="1">
              <a:spcBef>
                <a:spcPct val="20000"/>
              </a:spcBef>
              <a:buFont typeface="Wingdings" pitchFamily="2" charset="2"/>
              <a:buChar char=""/>
            </a:pPr>
            <a:r>
              <a:rPr lang="en-GB" sz="2000" kern="0" dirty="0">
                <a:solidFill>
                  <a:srgbClr val="000000"/>
                </a:solidFill>
                <a:latin typeface="Arial"/>
              </a:rPr>
              <a:t>Young people aged 8-19 years in education in the UK </a:t>
            </a:r>
          </a:p>
          <a:p>
            <a:pPr marL="742950" lvl="1" indent="-285750" defTabSz="914400" eaLnBrk="1" hangingPunct="1">
              <a:spcBef>
                <a:spcPct val="20000"/>
              </a:spcBef>
              <a:buFont typeface="Wingdings" pitchFamily="2" charset="2"/>
              <a:buChar char=""/>
            </a:pPr>
            <a:r>
              <a:rPr lang="en-GB" sz="2000" kern="0" dirty="0">
                <a:solidFill>
                  <a:srgbClr val="000000"/>
                </a:solidFill>
                <a:latin typeface="Arial"/>
              </a:rPr>
              <a:t>Teachers and lecturers in the UK education sector </a:t>
            </a:r>
          </a:p>
          <a:p>
            <a:pPr marL="0" indent="0">
              <a:buNone/>
            </a:pPr>
            <a:endParaRPr lang="en-US" dirty="0" smtClean="0">
              <a:latin typeface="DIN-Regular" charset="0"/>
              <a:ea typeface="ＭＳ Ｐゴシック" pitchFamily="34" charset="-128"/>
              <a:cs typeface="DIN-Regular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0711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715963" y="536575"/>
            <a:ext cx="7831137" cy="431800"/>
          </a:xfrm>
        </p:spPr>
        <p:txBody>
          <a:bodyPr/>
          <a:lstStyle/>
          <a:p>
            <a:r>
              <a:rPr lang="en-GB" cap="none" dirty="0">
                <a:solidFill>
                  <a:srgbClr val="FF0000"/>
                </a:solidFill>
              </a:rPr>
              <a:t>Education department in context</a:t>
            </a:r>
            <a:endParaRPr lang="en-US" cap="none" dirty="0" smtClean="0">
              <a:latin typeface="DIN-Bold" charset="0"/>
              <a:ea typeface="ＭＳ Ｐゴシック" pitchFamily="34" charset="-128"/>
              <a:cs typeface="B 2Stone Sans Bold"/>
            </a:endParaRP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758825" y="1600200"/>
            <a:ext cx="7788275" cy="3938588"/>
          </a:xfrm>
        </p:spPr>
        <p:txBody>
          <a:bodyPr/>
          <a:lstStyle/>
          <a:p>
            <a:pPr marL="342900" lvl="0" indent="-342900" defTabSz="914400" eaLnBrk="1" hangingPunct="1">
              <a:spcBef>
                <a:spcPct val="20000"/>
              </a:spcBef>
              <a:buClrTx/>
              <a:buSzTx/>
              <a:buNone/>
            </a:pPr>
            <a:r>
              <a:rPr lang="en-GB" sz="2000" b="1" kern="0" dirty="0">
                <a:solidFill>
                  <a:srgbClr val="000000"/>
                </a:solidFill>
                <a:latin typeface="Arial"/>
                <a:cs typeface="+mn-cs"/>
              </a:rPr>
              <a:t>Our key objective for the use of Tessitura is:</a:t>
            </a:r>
          </a:p>
          <a:p>
            <a:pPr marL="342900" lvl="0" indent="-342900" defTabSz="914400" eaLnBrk="1" hangingPunct="1">
              <a:spcBef>
                <a:spcPct val="20000"/>
              </a:spcBef>
              <a:buClrTx/>
              <a:buSzTx/>
              <a:buNone/>
            </a:pPr>
            <a:r>
              <a:rPr lang="en-GB" sz="2000" b="1" kern="0" dirty="0">
                <a:solidFill>
                  <a:srgbClr val="000000"/>
                </a:solidFill>
                <a:latin typeface="Arial"/>
                <a:cs typeface="+mn-cs"/>
              </a:rPr>
              <a:t>	To increase numbers of schools who have the best possible experience of Shakespeare and the RSC.</a:t>
            </a:r>
          </a:p>
          <a:p>
            <a:pPr marL="342900" lvl="0" indent="-342900" defTabSz="914400" eaLnBrk="1" hangingPunct="1">
              <a:spcBef>
                <a:spcPct val="20000"/>
              </a:spcBef>
              <a:buClrTx/>
              <a:buSzTx/>
              <a:buNone/>
            </a:pPr>
            <a:endParaRPr lang="en-GB" sz="2000" b="1" kern="0" dirty="0">
              <a:solidFill>
                <a:srgbClr val="000000"/>
              </a:solidFill>
              <a:latin typeface="Arial"/>
              <a:cs typeface="+mn-cs"/>
            </a:endParaRPr>
          </a:p>
          <a:p>
            <a:pPr marL="342900" lvl="0" indent="-342900" defTabSz="914400" eaLnBrk="1" hangingPunct="1">
              <a:spcBef>
                <a:spcPct val="20000"/>
              </a:spcBef>
              <a:buClrTx/>
              <a:buSzTx/>
              <a:buNone/>
            </a:pPr>
            <a:r>
              <a:rPr lang="en-GB" sz="2000" kern="0" dirty="0">
                <a:solidFill>
                  <a:srgbClr val="EE3424"/>
                </a:solidFill>
                <a:latin typeface="Arial"/>
                <a:cs typeface="+mn-cs"/>
              </a:rPr>
              <a:t>	We aim to work in partnership with other departments across the organisation to raise awareness of and develop the subsequent take up of a variety of different offers including:</a:t>
            </a:r>
          </a:p>
          <a:p>
            <a:pPr marL="342900" lvl="0" indent="-342900" defTabSz="914400" eaLnBrk="1" hangingPunct="1">
              <a:spcBef>
                <a:spcPct val="20000"/>
              </a:spcBef>
              <a:buClrTx/>
              <a:buSzTx/>
              <a:buNone/>
            </a:pPr>
            <a:endParaRPr lang="en-GB" sz="2000" kern="0" dirty="0">
              <a:solidFill>
                <a:srgbClr val="EE3424"/>
              </a:solidFill>
              <a:latin typeface="Arial"/>
              <a:cs typeface="+mn-cs"/>
            </a:endParaRPr>
          </a:p>
          <a:p>
            <a:pPr marL="742950" lvl="1" indent="-285750" defTabSz="914400" eaLnBrk="1" hangingPunct="1">
              <a:spcBef>
                <a:spcPct val="20000"/>
              </a:spcBef>
              <a:buFont typeface="Wingdings" pitchFamily="2" charset="2"/>
              <a:buChar char=""/>
            </a:pPr>
            <a:r>
              <a:rPr lang="en-GB" sz="2000" kern="0" dirty="0">
                <a:solidFill>
                  <a:srgbClr val="000000"/>
                </a:solidFill>
                <a:latin typeface="Arial"/>
              </a:rPr>
              <a:t>Schools as audiences for performances</a:t>
            </a:r>
          </a:p>
          <a:p>
            <a:pPr marL="742950" lvl="1" indent="-285750" defTabSz="914400" eaLnBrk="1" hangingPunct="1">
              <a:spcBef>
                <a:spcPct val="20000"/>
              </a:spcBef>
              <a:buFont typeface="Wingdings" pitchFamily="2" charset="2"/>
              <a:buChar char=""/>
            </a:pPr>
            <a:r>
              <a:rPr lang="en-GB" sz="2000" kern="0" dirty="0">
                <a:solidFill>
                  <a:srgbClr val="000000"/>
                </a:solidFill>
                <a:latin typeface="Arial"/>
              </a:rPr>
              <a:t>Education activities for teachers and students</a:t>
            </a:r>
          </a:p>
          <a:p>
            <a:pPr marL="742950" lvl="1" indent="-285750" defTabSz="914400" eaLnBrk="1" hangingPunct="1">
              <a:spcBef>
                <a:spcPct val="20000"/>
              </a:spcBef>
              <a:buFont typeface="Wingdings" pitchFamily="2" charset="2"/>
              <a:buChar char=""/>
            </a:pPr>
            <a:r>
              <a:rPr lang="en-GB" sz="2000" kern="0" dirty="0">
                <a:solidFill>
                  <a:srgbClr val="000000"/>
                </a:solidFill>
                <a:latin typeface="Arial"/>
              </a:rPr>
              <a:t>Resources and curriculum support products</a:t>
            </a:r>
          </a:p>
          <a:p>
            <a:pPr marL="0" indent="0">
              <a:buNone/>
            </a:pPr>
            <a:endParaRPr lang="en-US" dirty="0" smtClean="0">
              <a:latin typeface="DIN-Regular" charset="0"/>
              <a:ea typeface="ＭＳ Ｐゴシック" pitchFamily="34" charset="-128"/>
              <a:cs typeface="DIN-Regular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0711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smtClean="0">
                <a:latin typeface="DIN-Bold" charset="0"/>
                <a:ea typeface="ＭＳ Ｐゴシック" pitchFamily="34" charset="-128"/>
              </a:rPr>
              <a:t>TITLE AND BACKGROUND PICTURE</a:t>
            </a:r>
          </a:p>
        </p:txBody>
      </p:sp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568952" cy="5472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6"/>
          <p:cNvSpPr>
            <a:spLocks noChangeArrowheads="1"/>
          </p:cNvSpPr>
          <p:nvPr/>
        </p:nvSpPr>
        <p:spPr bwMode="auto">
          <a:xfrm>
            <a:off x="250567" y="1341437"/>
            <a:ext cx="1476375" cy="503237"/>
          </a:xfrm>
          <a:prstGeom prst="ellipse">
            <a:avLst/>
          </a:prstGeom>
          <a:noFill/>
          <a:ln w="635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1962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smtClean="0">
                <a:latin typeface="DIN-Bold" charset="0"/>
                <a:ea typeface="ＭＳ Ｐゴシック" pitchFamily="34" charset="-128"/>
              </a:rPr>
              <a:t>TITLE AND BACKGROUND PICTURE</a:t>
            </a: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2" r="3352"/>
          <a:stretch>
            <a:fillRect/>
          </a:stretch>
        </p:blipFill>
        <p:spPr bwMode="auto">
          <a:xfrm>
            <a:off x="323528" y="332656"/>
            <a:ext cx="8496944" cy="54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Oval 6"/>
          <p:cNvSpPr>
            <a:spLocks noChangeArrowheads="1"/>
          </p:cNvSpPr>
          <p:nvPr/>
        </p:nvSpPr>
        <p:spPr bwMode="auto">
          <a:xfrm>
            <a:off x="5254740" y="1484784"/>
            <a:ext cx="3779837" cy="1008062"/>
          </a:xfrm>
          <a:prstGeom prst="ellipse">
            <a:avLst/>
          </a:prstGeom>
          <a:noFill/>
          <a:ln w="57150">
            <a:solidFill>
              <a:srgbClr val="EE3424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2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4708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60648"/>
            <a:ext cx="5699125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006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smtClean="0">
                <a:latin typeface="DIN-Bold" charset="0"/>
                <a:ea typeface="ＭＳ Ｐゴシック" pitchFamily="34" charset="-128"/>
              </a:rPr>
              <a:t>TITLE AND BACKGROUND PICTURE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58" b="7758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6682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smtClean="0">
                <a:latin typeface="DIN-Bold" charset="0"/>
                <a:ea typeface="ＭＳ Ｐゴシック" pitchFamily="34" charset="-128"/>
              </a:rPr>
              <a:t>TITLE AND BACKGROUND PICTURE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25" b="5125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val 6"/>
          <p:cNvSpPr>
            <a:spLocks noChangeArrowheads="1"/>
          </p:cNvSpPr>
          <p:nvPr/>
        </p:nvSpPr>
        <p:spPr bwMode="auto">
          <a:xfrm>
            <a:off x="179388" y="764704"/>
            <a:ext cx="2592387" cy="720725"/>
          </a:xfrm>
          <a:prstGeom prst="ellipse">
            <a:avLst/>
          </a:prstGeom>
          <a:noFill/>
          <a:ln w="635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2153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smtClean="0">
                <a:latin typeface="DIN-Bold" charset="0"/>
                <a:ea typeface="ＭＳ Ｐゴシック" pitchFamily="34" charset="-128"/>
              </a:rPr>
              <a:t>TITLE AND BACKGROUND PICTURE</a:t>
            </a:r>
          </a:p>
        </p:txBody>
      </p:sp>
      <p:pic>
        <p:nvPicPr>
          <p:cNvPr id="5124" name="Picture 4"/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62" b="5062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700808"/>
            <a:ext cx="3444875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332656"/>
            <a:ext cx="1536700" cy="56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5473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smtClean="0">
                <a:latin typeface="DIN-Bold" charset="0"/>
                <a:ea typeface="ＭＳ Ｐゴシック" pitchFamily="34" charset="-128"/>
              </a:rPr>
              <a:t>TITLE AND BACKGROUND PICTURE</a:t>
            </a: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83" b="5083"/>
          <a:stretch>
            <a:fillRect/>
          </a:stretch>
        </p:blipFill>
        <p:spPr bwMode="auto">
          <a:xfrm>
            <a:off x="323528" y="260648"/>
            <a:ext cx="8553450" cy="541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484784"/>
            <a:ext cx="1463675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1158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smtClean="0">
                <a:latin typeface="DIN-Bold" charset="0"/>
                <a:ea typeface="ＭＳ Ｐゴシック" pitchFamily="34" charset="-128"/>
              </a:rPr>
              <a:t>TITLE AND BACKGROUND PICTURE</a:t>
            </a: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25" b="5125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24744"/>
            <a:ext cx="1103313" cy="34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72407"/>
            <a:ext cx="1176337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692696"/>
            <a:ext cx="1463675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6862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lizzie.rawlinson\AppData\Local\Microsoft\Windows\Temporary Internet Files\Content.Outlook\XKZVYWIS\LPN Map_Nov12-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32656"/>
            <a:ext cx="4469962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7536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Picture Placeholder 1"/>
          <p:cNvSpPr>
            <a:spLocks noGrp="1" noTextEdit="1"/>
          </p:cNvSpPr>
          <p:nvPr>
            <p:ph type="pic" sz="quarter" idx="10"/>
          </p:nvPr>
        </p:nvSpPr>
        <p:spPr/>
      </p:sp>
      <p:sp>
        <p:nvSpPr>
          <p:cNvPr id="1024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smtClean="0">
                <a:latin typeface="DIN-Bold" charset="0"/>
                <a:ea typeface="ＭＳ Ｐゴシック" pitchFamily="34" charset="-128"/>
              </a:rPr>
              <a:t>TITLE AND BACKGROUND PICTURE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78191"/>
            <a:ext cx="8572984" cy="5455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al 7"/>
          <p:cNvSpPr>
            <a:spLocks noChangeArrowheads="1"/>
          </p:cNvSpPr>
          <p:nvPr/>
        </p:nvSpPr>
        <p:spPr bwMode="auto">
          <a:xfrm>
            <a:off x="2267744" y="1988840"/>
            <a:ext cx="1872208" cy="576064"/>
          </a:xfrm>
          <a:prstGeom prst="ellipse">
            <a:avLst/>
          </a:prstGeom>
          <a:noFill/>
          <a:ln w="635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24744"/>
            <a:ext cx="932799" cy="319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2689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Picture Placeholder 1"/>
          <p:cNvSpPr>
            <a:spLocks noGrp="1" noTextEdit="1"/>
          </p:cNvSpPr>
          <p:nvPr>
            <p:ph type="pic" sz="quarter" idx="10"/>
          </p:nvPr>
        </p:nvSpPr>
        <p:spPr/>
      </p:sp>
      <p:sp>
        <p:nvSpPr>
          <p:cNvPr id="1024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smtClean="0">
                <a:latin typeface="DIN-Bold" charset="0"/>
                <a:ea typeface="ＭＳ Ｐゴシック" pitchFamily="34" charset="-128"/>
              </a:rPr>
              <a:t>TITLE AND BACKGROUND PICTURE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2067"/>
            <a:ext cx="8568952" cy="54191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val 6"/>
          <p:cNvSpPr>
            <a:spLocks noChangeArrowheads="1"/>
          </p:cNvSpPr>
          <p:nvPr/>
        </p:nvSpPr>
        <p:spPr bwMode="auto">
          <a:xfrm>
            <a:off x="1187624" y="2591294"/>
            <a:ext cx="2232025" cy="360363"/>
          </a:xfrm>
          <a:prstGeom prst="ellipse">
            <a:avLst/>
          </a:prstGeom>
          <a:noFill/>
          <a:ln w="635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910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Picture Placeholder 1"/>
          <p:cNvSpPr>
            <a:spLocks noGrp="1" noTextEdit="1"/>
          </p:cNvSpPr>
          <p:nvPr>
            <p:ph type="pic" sz="quarter" idx="10"/>
          </p:nvPr>
        </p:nvSpPr>
        <p:spPr/>
      </p:sp>
      <p:sp>
        <p:nvSpPr>
          <p:cNvPr id="1024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smtClean="0">
                <a:latin typeface="DIN-Bold" charset="0"/>
                <a:ea typeface="ＭＳ Ｐゴシック" pitchFamily="34" charset="-128"/>
              </a:rPr>
              <a:t>TITLE AND BACKGROUND PICTURE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8496944" cy="554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al 7"/>
          <p:cNvSpPr>
            <a:spLocks noChangeArrowheads="1"/>
          </p:cNvSpPr>
          <p:nvPr/>
        </p:nvSpPr>
        <p:spPr bwMode="auto">
          <a:xfrm flipV="1">
            <a:off x="2699792" y="1772816"/>
            <a:ext cx="2448272" cy="360041"/>
          </a:xfrm>
          <a:prstGeom prst="ellipse">
            <a:avLst/>
          </a:prstGeom>
          <a:noFill/>
          <a:ln w="635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3248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Picture Placeholder 1"/>
          <p:cNvSpPr>
            <a:spLocks noGrp="1" noTextEdit="1"/>
          </p:cNvSpPr>
          <p:nvPr>
            <p:ph type="pic" sz="quarter" idx="10"/>
          </p:nvPr>
        </p:nvSpPr>
        <p:spPr/>
      </p:sp>
      <p:sp>
        <p:nvSpPr>
          <p:cNvPr id="1024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smtClean="0">
                <a:latin typeface="DIN-Bold" charset="0"/>
                <a:ea typeface="ＭＳ Ｐゴシック" pitchFamily="34" charset="-128"/>
              </a:rPr>
              <a:t>TITLE AND BACKGROUND PICTURE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912" y="260648"/>
            <a:ext cx="8604448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2490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smtClean="0">
                <a:latin typeface="DIN-Bold" charset="0"/>
                <a:ea typeface="ＭＳ Ｐゴシック" pitchFamily="34" charset="-128"/>
              </a:rPr>
              <a:t>TITLE AND BACKGROUND PICTURE</a:t>
            </a:r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58" b="7758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1848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smtClean="0">
                <a:latin typeface="DIN-Bold" charset="0"/>
                <a:ea typeface="ＭＳ Ｐゴシック" pitchFamily="34" charset="-128"/>
              </a:rPr>
              <a:t>TITLE AND BACKGROUND PICTURE</a:t>
            </a: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58" b="7758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0143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smtClean="0">
                <a:latin typeface="DIN-Bold" charset="0"/>
                <a:ea typeface="ＭＳ Ｐゴシック" pitchFamily="34" charset="-128"/>
              </a:rPr>
              <a:t>TITLE AND BACKGROUND PICTURE</a:t>
            </a:r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58" b="7758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4664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smtClean="0">
                <a:latin typeface="DIN-Bold" charset="0"/>
                <a:ea typeface="ＭＳ Ｐゴシック" pitchFamily="34" charset="-128"/>
              </a:rPr>
              <a:t>TITLE AND BACKGROUND PICTURE</a:t>
            </a:r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58" b="7758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377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8496944" cy="5318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5170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Picture Placeholder 1"/>
          <p:cNvSpPr>
            <a:spLocks noGrp="1" noTextEdit="1"/>
          </p:cNvSpPr>
          <p:nvPr>
            <p:ph type="pic" sz="quarter" idx="10"/>
          </p:nvPr>
        </p:nvSpPr>
        <p:spPr/>
      </p:sp>
      <p:sp>
        <p:nvSpPr>
          <p:cNvPr id="1024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 smtClean="0">
                <a:latin typeface="DIN-Bold" charset="0"/>
                <a:ea typeface="ＭＳ Ｐゴシック" pitchFamily="34" charset="-128"/>
              </a:rPr>
              <a:t>TITLE AND BACKGROUND PICTURE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935" y="230413"/>
            <a:ext cx="8453773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2602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Picture Placeholder 1"/>
          <p:cNvSpPr>
            <a:spLocks noGrp="1" noTextEdit="1"/>
          </p:cNvSpPr>
          <p:nvPr>
            <p:ph type="pic" sz="quarter" idx="10"/>
          </p:nvPr>
        </p:nvSpPr>
        <p:spPr/>
      </p:sp>
      <p:sp>
        <p:nvSpPr>
          <p:cNvPr id="1024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smtClean="0">
                <a:latin typeface="DIN-Bold" charset="0"/>
                <a:ea typeface="ＭＳ Ｐゴシック" pitchFamily="34" charset="-128"/>
              </a:rPr>
              <a:t>TITLE AND BACKGROUND PICTURE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9"/>
            <a:ext cx="8496944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4574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ssitura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Tessitura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228</Words>
  <Application>Microsoft Office PowerPoint</Application>
  <PresentationFormat>On-screen Show (4:3)</PresentationFormat>
  <Paragraphs>78</Paragraphs>
  <Slides>23</Slides>
  <Notes>23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25" baseType="lpstr">
      <vt:lpstr>Tessitura Theme</vt:lpstr>
      <vt:lpstr>1_Tessitura Theme</vt:lpstr>
      <vt:lpstr>PowerPoint Presentation</vt:lpstr>
      <vt:lpstr>Education department in context</vt:lpstr>
      <vt:lpstr>Education department in context</vt:lpstr>
      <vt:lpstr>TITLE AND BACKGROUND PICTURE</vt:lpstr>
      <vt:lpstr>TITLE AND BACKGROUND PICTURE</vt:lpstr>
      <vt:lpstr>PowerPoint Presentation</vt:lpstr>
      <vt:lpstr>TITLE AND BACKGROUND PICTURE</vt:lpstr>
      <vt:lpstr>TITLE AND BACKGROUND PICTURE</vt:lpstr>
      <vt:lpstr>TITLE AND BACKGROUND PICTURE</vt:lpstr>
      <vt:lpstr>TITLE AND BACKGROUND PICTURE</vt:lpstr>
      <vt:lpstr>TITLE AND BACKGROUND PICTURE</vt:lpstr>
      <vt:lpstr>PowerPoint Presentation</vt:lpstr>
      <vt:lpstr>TITLE AND BACKGROUND PICTURE</vt:lpstr>
      <vt:lpstr>TITLE AND BACKGROUND PICTURE</vt:lpstr>
      <vt:lpstr>TITLE AND BACKGROUND PICTURE</vt:lpstr>
      <vt:lpstr>TITLE AND BACKGROUND PICTURE</vt:lpstr>
      <vt:lpstr>TITLE AND BACKGROUND PICTURE</vt:lpstr>
      <vt:lpstr>TITLE AND BACKGROUND PICTURE</vt:lpstr>
      <vt:lpstr>TITLE AND BACKGROUND PICTURE</vt:lpstr>
      <vt:lpstr>TITLE AND BACKGROUND PICTURE</vt:lpstr>
      <vt:lpstr>PowerPoint Presentation</vt:lpstr>
      <vt:lpstr>TITLE AND BACKGROUND PICTURE</vt:lpstr>
      <vt:lpstr>TITLE AND BACKGROUND PICTURE</vt:lpstr>
    </vt:vector>
  </TitlesOfParts>
  <Company>Royal Shakespeare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Lizzie Rawlinson</dc:creator>
  <cp:lastModifiedBy>Lizzie Rawlinson</cp:lastModifiedBy>
  <cp:revision>14</cp:revision>
  <dcterms:created xsi:type="dcterms:W3CDTF">2012-11-09T09:13:17Z</dcterms:created>
  <dcterms:modified xsi:type="dcterms:W3CDTF">2012-11-14T18:10:47Z</dcterms:modified>
</cp:coreProperties>
</file>