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6" r:id="rId9"/>
    <p:sldId id="267" r:id="rId1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892F8E-0807-43CB-B176-3D65B0B6BAD7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810A43-90F4-43D5-AAD8-43FCA514F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079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10A43-90F4-43D5-AAD8-43FCA514F06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380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CB</a:t>
            </a:r>
            <a:r>
              <a:rPr lang="en-GB" baseline="0" dirty="0" smtClean="0"/>
              <a:t> </a:t>
            </a:r>
            <a:r>
              <a:rPr lang="en-GB" dirty="0" smtClean="0"/>
              <a:t>Introductions</a:t>
            </a:r>
            <a:r>
              <a:rPr lang="en-GB" baseline="0" dirty="0" smtClean="0"/>
              <a:t>. Cross selling – limited so far.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10A43-90F4-43D5-AAD8-43FCA514F06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712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Four different</a:t>
            </a:r>
            <a:r>
              <a:rPr lang="en-GB" baseline="0" dirty="0" smtClean="0"/>
              <a:t> systems, four different formats, field matching in  Tessitura needed careful attention. Data protection new level set up for TNEM, future Marketing communication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10A43-90F4-43D5-AAD8-43FCA514F06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516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 to deal with merging</a:t>
            </a:r>
            <a:r>
              <a:rPr lang="en-GB" baseline="0" dirty="0" smtClean="0"/>
              <a:t> – manually? Run a script? Vast majority merge manually – what we’re doing. Money for extra staff not available.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10A43-90F4-43D5-AAD8-43FCA514F06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034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Talk about mode of sale for orders</a:t>
            </a:r>
            <a:r>
              <a:rPr lang="en-GB" baseline="0" dirty="0" smtClean="0"/>
              <a:t> collected on the night, sharing season, campaign. Uncontrolled grouped season for all cross selling events. TNEM decision about single basket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10A43-90F4-43D5-AAD8-43FCA514F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0845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Naming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conventions,p</a:t>
            </a:r>
            <a:r>
              <a:rPr lang="en-GB" dirty="0" err="1" smtClean="0"/>
              <a:t>ayment</a:t>
            </a:r>
            <a:r>
              <a:rPr lang="en-GB" dirty="0" smtClean="0"/>
              <a:t> methods, GL codes, reporting generally, money in one</a:t>
            </a:r>
            <a:r>
              <a:rPr lang="en-GB" baseline="0" dirty="0" smtClean="0"/>
              <a:t> bank account, splitting payments e.g. fees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10A43-90F4-43D5-AAD8-43FCA514F06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390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do you need to think about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810A43-90F4-43D5-AAD8-43FCA514F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471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947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282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412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367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730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604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558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092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794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385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777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D9E0B-C890-4D07-9AD0-E025B68B0ADB}" type="datetimeFigureOut">
              <a:rPr lang="en-GB" smtClean="0"/>
              <a:t>22/12/2011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6C87A-5F95-4EC3-B99F-012A601557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542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catherine.bird@nottinghamcity.gov.uk" TargetMode="External"/><Relationship Id="rId2" Type="http://schemas.openxmlformats.org/officeDocument/2006/relationships/hyperlink" Target="mailto:richards@nottinghamplayhouse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 cross sell or not to cross sell?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That is the question……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661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Who we are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Ticketing Network East Midlands (TNEM) consortium comprises of Nottingham Playhouse, Theatre Royal &amp; Royal Concert Hall Nottingham, Lakeside Arts Centre and Dance4</a:t>
            </a:r>
          </a:p>
          <a:p>
            <a:r>
              <a:rPr lang="en-GB" dirty="0" smtClean="0"/>
              <a:t>Live on Tessitura since January 2011 (newbies)</a:t>
            </a:r>
          </a:p>
          <a:p>
            <a:r>
              <a:rPr lang="en-GB" dirty="0" smtClean="0"/>
              <a:t>Supported by Project Manager and DBA</a:t>
            </a:r>
          </a:p>
          <a:p>
            <a:r>
              <a:rPr lang="en-GB" dirty="0" smtClean="0"/>
              <a:t>Shared database </a:t>
            </a:r>
          </a:p>
        </p:txBody>
      </p:sp>
    </p:spTree>
    <p:extLst>
      <p:ext uri="{BB962C8B-B14F-4D97-AF65-F5344CB8AC3E}">
        <p14:creationId xmlns:p14="http://schemas.microsoft.com/office/powerpoint/2010/main" val="38710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First consideration – the database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Four existing databases imported into Tessitura from different legacy systems</a:t>
            </a:r>
          </a:p>
          <a:p>
            <a:r>
              <a:rPr lang="en-GB" dirty="0" smtClean="0"/>
              <a:t>Consortium thinking from the start</a:t>
            </a:r>
          </a:p>
          <a:p>
            <a:r>
              <a:rPr lang="en-GB" dirty="0" smtClean="0"/>
              <a:t>Consistency of data entry, and managing standards</a:t>
            </a:r>
          </a:p>
          <a:p>
            <a:r>
              <a:rPr lang="en-GB" dirty="0" smtClean="0"/>
              <a:t>Data protection</a:t>
            </a:r>
          </a:p>
          <a:p>
            <a:r>
              <a:rPr lang="en-GB" dirty="0" smtClean="0"/>
              <a:t>DUPLICATE RECORDS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212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Duplicate records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500000 records on the system</a:t>
            </a:r>
          </a:p>
          <a:p>
            <a:r>
              <a:rPr lang="en-GB" dirty="0" smtClean="0"/>
              <a:t>Customers potentially have four records, one from each system</a:t>
            </a:r>
          </a:p>
          <a:p>
            <a:r>
              <a:rPr lang="en-GB" dirty="0" smtClean="0"/>
              <a:t>Practical problems of finding the correct constituent record and orders</a:t>
            </a:r>
          </a:p>
          <a:p>
            <a:r>
              <a:rPr lang="en-GB" dirty="0" smtClean="0"/>
              <a:t>Online logins </a:t>
            </a:r>
          </a:p>
          <a:p>
            <a:r>
              <a:rPr lang="en-GB" dirty="0" smtClean="0"/>
              <a:t>Merging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427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Control groups and security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Agreed no sharing of performance data from the outset</a:t>
            </a:r>
          </a:p>
          <a:p>
            <a:r>
              <a:rPr lang="en-GB" dirty="0" smtClean="0"/>
              <a:t>Easily manageable through control groups and security	</a:t>
            </a:r>
          </a:p>
          <a:p>
            <a:r>
              <a:rPr lang="en-GB" dirty="0" smtClean="0"/>
              <a:t>Currently cross selling for a few performances</a:t>
            </a:r>
          </a:p>
          <a:p>
            <a:r>
              <a:rPr lang="en-GB" dirty="0" smtClean="0"/>
              <a:t>Some degree of sharing – season, mode of sale</a:t>
            </a:r>
          </a:p>
          <a:p>
            <a:r>
              <a:rPr lang="en-GB" dirty="0" smtClean="0"/>
              <a:t>Single basket online?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003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Everything in one basket?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55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Implications of cross selling online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Single basket has immediate financial reconciliation issues</a:t>
            </a:r>
          </a:p>
          <a:p>
            <a:r>
              <a:rPr lang="en-GB" dirty="0" smtClean="0"/>
              <a:t>Cash flow</a:t>
            </a:r>
          </a:p>
          <a:p>
            <a:r>
              <a:rPr lang="en-GB" dirty="0" smtClean="0"/>
              <a:t>Practical issues – who prints and posts the tickets </a:t>
            </a:r>
          </a:p>
          <a:p>
            <a:r>
              <a:rPr lang="en-GB" dirty="0" smtClean="0"/>
              <a:t>Staffing needs? Additional Administrator post?</a:t>
            </a:r>
          </a:p>
        </p:txBody>
      </p:sp>
    </p:spTree>
    <p:extLst>
      <p:ext uri="{BB962C8B-B14F-4D97-AF65-F5344CB8AC3E}">
        <p14:creationId xmlns:p14="http://schemas.microsoft.com/office/powerpoint/2010/main" val="297656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Key considerations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are you going to manage the customer database?</a:t>
            </a:r>
          </a:p>
          <a:p>
            <a:r>
              <a:rPr lang="en-GB" dirty="0" smtClean="0"/>
              <a:t>Can you set Tessitura up so the security settings work for everybody?</a:t>
            </a:r>
          </a:p>
          <a:p>
            <a:r>
              <a:rPr lang="en-GB" dirty="0" smtClean="0"/>
              <a:t>Can you account for the income?</a:t>
            </a:r>
          </a:p>
        </p:txBody>
      </p:sp>
    </p:spTree>
    <p:extLst>
      <p:ext uri="{BB962C8B-B14F-4D97-AF65-F5344CB8AC3E}">
        <p14:creationId xmlns:p14="http://schemas.microsoft.com/office/powerpoint/2010/main" val="1747608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Richard Surgay, Customer Relations Manager, Nottingham Playhouse 0115 9474361 </a:t>
            </a:r>
            <a:r>
              <a:rPr lang="en-GB" dirty="0" smtClean="0">
                <a:hlinkClick r:id="rId2"/>
              </a:rPr>
              <a:t>richards@nottinghamplayhouse.co.uk</a:t>
            </a:r>
            <a:endParaRPr lang="en-GB" dirty="0" smtClean="0"/>
          </a:p>
          <a:p>
            <a:r>
              <a:rPr lang="en-GB" dirty="0" smtClean="0"/>
              <a:t>Catherine Bird, Ticket Sales Manager, Theatre Royal and Royal Concert Hall, Nottingham 0115 9895500 </a:t>
            </a:r>
            <a:r>
              <a:rPr lang="en-GB" dirty="0" smtClean="0">
                <a:hlinkClick r:id="rId3"/>
              </a:rPr>
              <a:t>catherine.bird@nottinghamcity.gov.uk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610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374</Words>
  <Application>Microsoft Office PowerPoint</Application>
  <PresentationFormat>On-screen Show (4:3)</PresentationFormat>
  <Paragraphs>52</Paragraphs>
  <Slides>9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To cross sell or not to cross sell?</vt:lpstr>
      <vt:lpstr>Who we are</vt:lpstr>
      <vt:lpstr>First consideration – the database</vt:lpstr>
      <vt:lpstr>Duplicate records</vt:lpstr>
      <vt:lpstr>Control groups and security</vt:lpstr>
      <vt:lpstr>Everything in one basket?</vt:lpstr>
      <vt:lpstr>Implications of cross selling online</vt:lpstr>
      <vt:lpstr>Key considerations</vt:lpstr>
      <vt:lpstr>Any questions?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Surgay</dc:creator>
  <cp:lastModifiedBy>Hazel Robinson</cp:lastModifiedBy>
  <cp:revision>23</cp:revision>
  <cp:lastPrinted>2011-11-03T15:43:11Z</cp:lastPrinted>
  <dcterms:created xsi:type="dcterms:W3CDTF">2011-10-28T13:28:31Z</dcterms:created>
  <dcterms:modified xsi:type="dcterms:W3CDTF">2011-12-22T09:52:06Z</dcterms:modified>
</cp:coreProperties>
</file>