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70" r:id="rId14"/>
    <p:sldId id="271" r:id="rId15"/>
    <p:sldId id="272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CD4728-B347-4925-B67A-3BDC712A470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21AD30-D7CB-4675-BE5F-E6F3C706C028}">
      <dgm:prSet phldrT="[Text]"/>
      <dgm:spPr/>
      <dgm:t>
        <a:bodyPr/>
        <a:lstStyle/>
        <a:p>
          <a:r>
            <a:rPr lang="en-GB" dirty="0" smtClean="0"/>
            <a:t>Identify due Payments in Database</a:t>
          </a:r>
          <a:endParaRPr lang="en-GB" dirty="0"/>
        </a:p>
      </dgm:t>
    </dgm:pt>
    <dgm:pt modelId="{3FA23CEC-F891-4B17-A48E-9A02134871A9}" type="parTrans" cxnId="{46919182-72ED-4858-9156-9CCEDCECFF79}">
      <dgm:prSet/>
      <dgm:spPr/>
      <dgm:t>
        <a:bodyPr/>
        <a:lstStyle/>
        <a:p>
          <a:endParaRPr lang="en-GB"/>
        </a:p>
      </dgm:t>
    </dgm:pt>
    <dgm:pt modelId="{7EFBF31E-AD78-4ABA-B542-F537A4718DF4}" type="sibTrans" cxnId="{46919182-72ED-4858-9156-9CCEDCECFF79}">
      <dgm:prSet/>
      <dgm:spPr/>
      <dgm:t>
        <a:bodyPr/>
        <a:lstStyle/>
        <a:p>
          <a:endParaRPr lang="en-GB"/>
        </a:p>
      </dgm:t>
    </dgm:pt>
    <dgm:pt modelId="{1AA50101-563C-45CC-98FC-76CED953126F}">
      <dgm:prSet phldrT="[Text]"/>
      <dgm:spPr/>
      <dgm:t>
        <a:bodyPr/>
        <a:lstStyle/>
        <a:p>
          <a:r>
            <a:rPr lang="en-GB" dirty="0" smtClean="0"/>
            <a:t>Create Payment Transactions in a controlled batch </a:t>
          </a:r>
          <a:r>
            <a:rPr lang="en-GB" i="1" dirty="0" smtClean="0"/>
            <a:t>and payment file</a:t>
          </a:r>
          <a:endParaRPr lang="en-GB" dirty="0"/>
        </a:p>
      </dgm:t>
    </dgm:pt>
    <dgm:pt modelId="{3AE08AFA-30E0-4592-B400-E0B9FCB3BB17}" type="parTrans" cxnId="{B90CCF18-A439-4F33-A340-9D875C5E715A}">
      <dgm:prSet/>
      <dgm:spPr/>
      <dgm:t>
        <a:bodyPr/>
        <a:lstStyle/>
        <a:p>
          <a:endParaRPr lang="en-GB"/>
        </a:p>
      </dgm:t>
    </dgm:pt>
    <dgm:pt modelId="{AB0773D2-24EF-4C18-B2A1-5EC928BE4552}" type="sibTrans" cxnId="{B90CCF18-A439-4F33-A340-9D875C5E715A}">
      <dgm:prSet/>
      <dgm:spPr/>
      <dgm:t>
        <a:bodyPr/>
        <a:lstStyle/>
        <a:p>
          <a:endParaRPr lang="en-GB"/>
        </a:p>
      </dgm:t>
    </dgm:pt>
    <dgm:pt modelId="{83A08FC2-AC7F-46CA-95B7-8EF5776AE3B0}">
      <dgm:prSet phldrT="[Text]"/>
      <dgm:spPr/>
      <dgm:t>
        <a:bodyPr/>
        <a:lstStyle/>
        <a:p>
          <a:r>
            <a:rPr lang="en-GB" dirty="0" smtClean="0"/>
            <a:t>Submit payment file</a:t>
          </a:r>
          <a:endParaRPr lang="en-GB" dirty="0"/>
        </a:p>
      </dgm:t>
    </dgm:pt>
    <dgm:pt modelId="{CA94F924-0E6A-42FC-9794-95516B139982}" type="parTrans" cxnId="{A5D63B51-DEE7-482A-8848-75B60FCBC1CA}">
      <dgm:prSet/>
      <dgm:spPr/>
      <dgm:t>
        <a:bodyPr/>
        <a:lstStyle/>
        <a:p>
          <a:endParaRPr lang="en-GB"/>
        </a:p>
      </dgm:t>
    </dgm:pt>
    <dgm:pt modelId="{D71E8FE4-A508-4292-9935-E28C37FAC561}" type="sibTrans" cxnId="{A5D63B51-DEE7-482A-8848-75B60FCBC1CA}">
      <dgm:prSet/>
      <dgm:spPr/>
      <dgm:t>
        <a:bodyPr/>
        <a:lstStyle/>
        <a:p>
          <a:endParaRPr lang="en-GB"/>
        </a:p>
      </dgm:t>
    </dgm:pt>
    <dgm:pt modelId="{6CF952B8-499A-446E-8BE5-945011F920F9}">
      <dgm:prSet phldrT="[Text]"/>
      <dgm:spPr/>
      <dgm:t>
        <a:bodyPr/>
        <a:lstStyle/>
        <a:p>
          <a:r>
            <a:rPr lang="en-GB" dirty="0" smtClean="0"/>
            <a:t>Close Batch</a:t>
          </a:r>
          <a:endParaRPr lang="en-GB" dirty="0"/>
        </a:p>
      </dgm:t>
    </dgm:pt>
    <dgm:pt modelId="{BB7D6E35-354F-4A66-B7BA-EEE650F77285}" type="parTrans" cxnId="{81F43702-8519-4BDA-9887-E8E8F48AAF14}">
      <dgm:prSet/>
      <dgm:spPr/>
      <dgm:t>
        <a:bodyPr/>
        <a:lstStyle/>
        <a:p>
          <a:endParaRPr lang="en-GB"/>
        </a:p>
      </dgm:t>
    </dgm:pt>
    <dgm:pt modelId="{62FAD716-EAD6-425A-A261-A409944E1FBD}" type="sibTrans" cxnId="{81F43702-8519-4BDA-9887-E8E8F48AAF14}">
      <dgm:prSet/>
      <dgm:spPr/>
      <dgm:t>
        <a:bodyPr/>
        <a:lstStyle/>
        <a:p>
          <a:endParaRPr lang="en-GB"/>
        </a:p>
      </dgm:t>
    </dgm:pt>
    <dgm:pt modelId="{8B244854-A06E-47C2-8FFE-25AF8B76206B}">
      <dgm:prSet phldrT="[Text]"/>
      <dgm:spPr/>
      <dgm:t>
        <a:bodyPr/>
        <a:lstStyle/>
        <a:p>
          <a:r>
            <a:rPr lang="en-GB" dirty="0" smtClean="0"/>
            <a:t>Receive payment notification(s) from bank</a:t>
          </a:r>
          <a:endParaRPr lang="en-GB" dirty="0"/>
        </a:p>
      </dgm:t>
    </dgm:pt>
    <dgm:pt modelId="{8C402238-2C15-420C-95DC-F1DA38E64234}" type="parTrans" cxnId="{2D3A1645-5415-433A-9279-BD3AC33D9436}">
      <dgm:prSet/>
      <dgm:spPr/>
      <dgm:t>
        <a:bodyPr/>
        <a:lstStyle/>
        <a:p>
          <a:endParaRPr lang="en-GB"/>
        </a:p>
      </dgm:t>
    </dgm:pt>
    <dgm:pt modelId="{709D18FF-9162-4A17-AE83-E2801B3D31CE}" type="sibTrans" cxnId="{2D3A1645-5415-433A-9279-BD3AC33D9436}">
      <dgm:prSet/>
      <dgm:spPr/>
      <dgm:t>
        <a:bodyPr/>
        <a:lstStyle/>
        <a:p>
          <a:endParaRPr lang="en-GB"/>
        </a:p>
      </dgm:t>
    </dgm:pt>
    <dgm:pt modelId="{5E3DC9F2-FF38-4800-8083-369F410952B3}" type="pres">
      <dgm:prSet presAssocID="{F5CD4728-B347-4925-B67A-3BDC712A470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EBFF176-4FB5-4CB4-A4F0-728643C8CB66}" type="pres">
      <dgm:prSet presAssocID="{F5CD4728-B347-4925-B67A-3BDC712A470D}" presName="dummyMaxCanvas" presStyleCnt="0">
        <dgm:presLayoutVars/>
      </dgm:prSet>
      <dgm:spPr/>
    </dgm:pt>
    <dgm:pt modelId="{A839DA2F-C85F-48C5-9139-074AAC436AF5}" type="pres">
      <dgm:prSet presAssocID="{F5CD4728-B347-4925-B67A-3BDC712A470D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3BE118D-3A87-4ED1-AE5C-832CB1AE28A6}" type="pres">
      <dgm:prSet presAssocID="{F5CD4728-B347-4925-B67A-3BDC712A470D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BEE147-F852-4898-B631-557F66A83813}" type="pres">
      <dgm:prSet presAssocID="{F5CD4728-B347-4925-B67A-3BDC712A470D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83AC08A-AC02-4E70-B9CB-5EBBC35A50CC}" type="pres">
      <dgm:prSet presAssocID="{F5CD4728-B347-4925-B67A-3BDC712A470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0A311C-08BD-4720-879C-1863AD6C16CD}" type="pres">
      <dgm:prSet presAssocID="{F5CD4728-B347-4925-B67A-3BDC712A470D}" presName="FiveNodes_5" presStyleLbl="node1" presStyleIdx="4" presStyleCnt="5" custLinFactNeighborX="11158" custLinFactNeighborY="2492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7704D8D-7E00-4EE0-8269-F2E01B57A27A}" type="pres">
      <dgm:prSet presAssocID="{F5CD4728-B347-4925-B67A-3BDC712A470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1B8F93-1C35-46E6-9332-EEDE6C1D33FD}" type="pres">
      <dgm:prSet presAssocID="{F5CD4728-B347-4925-B67A-3BDC712A470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D1E9E7-DBEF-4F2D-B826-CA458B18179D}" type="pres">
      <dgm:prSet presAssocID="{F5CD4728-B347-4925-B67A-3BDC712A470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0A5A18-57A0-43F5-A8BB-6C8AB93C4A98}" type="pres">
      <dgm:prSet presAssocID="{F5CD4728-B347-4925-B67A-3BDC712A470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844856-BB47-469F-8917-6FD04FD2A258}" type="pres">
      <dgm:prSet presAssocID="{F5CD4728-B347-4925-B67A-3BDC712A470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29F29A-BCEE-452C-8011-85350C837BAF}" type="pres">
      <dgm:prSet presAssocID="{F5CD4728-B347-4925-B67A-3BDC712A470D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D060B5A-0E50-4042-957A-8E7099A69B94}" type="pres">
      <dgm:prSet presAssocID="{F5CD4728-B347-4925-B67A-3BDC712A470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F1613D3-C68D-464B-9741-EBB56F3212EA}" type="pres">
      <dgm:prSet presAssocID="{F5CD4728-B347-4925-B67A-3BDC712A470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F8C769-C9CF-448C-A814-B32A2FB350A1}" type="pres">
      <dgm:prSet presAssocID="{F5CD4728-B347-4925-B67A-3BDC712A470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DE2E7D4-50F4-4CB5-AAA4-71A53D5DBC36}" type="presOf" srcId="{D71E8FE4-A508-4292-9935-E28C37FAC561}" destId="{C8D1E9E7-DBEF-4F2D-B826-CA458B18179D}" srcOrd="0" destOrd="0" presId="urn:microsoft.com/office/officeart/2005/8/layout/vProcess5"/>
    <dgm:cxn modelId="{01180084-BB8E-4542-A1C1-CFF02ED193A9}" type="presOf" srcId="{8B244854-A06E-47C2-8FFE-25AF8B76206B}" destId="{5F1613D3-C68D-464B-9741-EBB56F3212EA}" srcOrd="1" destOrd="0" presId="urn:microsoft.com/office/officeart/2005/8/layout/vProcess5"/>
    <dgm:cxn modelId="{60110C2C-389A-42D6-8001-208CAEC5A68F}" type="presOf" srcId="{8B244854-A06E-47C2-8FFE-25AF8B76206B}" destId="{983AC08A-AC02-4E70-B9CB-5EBBC35A50CC}" srcOrd="0" destOrd="0" presId="urn:microsoft.com/office/officeart/2005/8/layout/vProcess5"/>
    <dgm:cxn modelId="{81F43702-8519-4BDA-9887-E8E8F48AAF14}" srcId="{F5CD4728-B347-4925-B67A-3BDC712A470D}" destId="{6CF952B8-499A-446E-8BE5-945011F920F9}" srcOrd="4" destOrd="0" parTransId="{BB7D6E35-354F-4A66-B7BA-EEE650F77285}" sibTransId="{62FAD716-EAD6-425A-A261-A409944E1FBD}"/>
    <dgm:cxn modelId="{63D8B784-5EE4-409E-A6C1-0FA8D5A3DAFD}" type="presOf" srcId="{6CF952B8-499A-446E-8BE5-945011F920F9}" destId="{F1F8C769-C9CF-448C-A814-B32A2FB350A1}" srcOrd="1" destOrd="0" presId="urn:microsoft.com/office/officeart/2005/8/layout/vProcess5"/>
    <dgm:cxn modelId="{FC9C378A-2B31-428F-AEEA-B8F019F8F9BF}" type="presOf" srcId="{709D18FF-9162-4A17-AE83-E2801B3D31CE}" destId="{890A5A18-57A0-43F5-A8BB-6C8AB93C4A98}" srcOrd="0" destOrd="0" presId="urn:microsoft.com/office/officeart/2005/8/layout/vProcess5"/>
    <dgm:cxn modelId="{9DBD4862-5398-49AA-8A10-07FC26D50AE5}" type="presOf" srcId="{1AA50101-563C-45CC-98FC-76CED953126F}" destId="{D3BE118D-3A87-4ED1-AE5C-832CB1AE28A6}" srcOrd="0" destOrd="0" presId="urn:microsoft.com/office/officeart/2005/8/layout/vProcess5"/>
    <dgm:cxn modelId="{A5D63B51-DEE7-482A-8848-75B60FCBC1CA}" srcId="{F5CD4728-B347-4925-B67A-3BDC712A470D}" destId="{83A08FC2-AC7F-46CA-95B7-8EF5776AE3B0}" srcOrd="2" destOrd="0" parTransId="{CA94F924-0E6A-42FC-9794-95516B139982}" sibTransId="{D71E8FE4-A508-4292-9935-E28C37FAC561}"/>
    <dgm:cxn modelId="{010780A7-5084-4177-9FA4-06046958E1B9}" type="presOf" srcId="{7EFBF31E-AD78-4ABA-B542-F537A4718DF4}" destId="{B7704D8D-7E00-4EE0-8269-F2E01B57A27A}" srcOrd="0" destOrd="0" presId="urn:microsoft.com/office/officeart/2005/8/layout/vProcess5"/>
    <dgm:cxn modelId="{187BBB5C-9C87-48EC-9CBA-0428856708CD}" type="presOf" srcId="{83A08FC2-AC7F-46CA-95B7-8EF5776AE3B0}" destId="{2D060B5A-0E50-4042-957A-8E7099A69B94}" srcOrd="1" destOrd="0" presId="urn:microsoft.com/office/officeart/2005/8/layout/vProcess5"/>
    <dgm:cxn modelId="{8D8CF300-6068-46C1-9E66-FCD42B0F8816}" type="presOf" srcId="{1A21AD30-D7CB-4675-BE5F-E6F3C706C028}" destId="{A839DA2F-C85F-48C5-9139-074AAC436AF5}" srcOrd="0" destOrd="0" presId="urn:microsoft.com/office/officeart/2005/8/layout/vProcess5"/>
    <dgm:cxn modelId="{E3126A81-7C9A-4FF9-A650-E377886C9553}" type="presOf" srcId="{F5CD4728-B347-4925-B67A-3BDC712A470D}" destId="{5E3DC9F2-FF38-4800-8083-369F410952B3}" srcOrd="0" destOrd="0" presId="urn:microsoft.com/office/officeart/2005/8/layout/vProcess5"/>
    <dgm:cxn modelId="{08467B35-0ABB-45E6-BB3F-058AE97FF63F}" type="presOf" srcId="{1AA50101-563C-45CC-98FC-76CED953126F}" destId="{8B29F29A-BCEE-452C-8011-85350C837BAF}" srcOrd="1" destOrd="0" presId="urn:microsoft.com/office/officeart/2005/8/layout/vProcess5"/>
    <dgm:cxn modelId="{2D3A1645-5415-433A-9279-BD3AC33D9436}" srcId="{F5CD4728-B347-4925-B67A-3BDC712A470D}" destId="{8B244854-A06E-47C2-8FFE-25AF8B76206B}" srcOrd="3" destOrd="0" parTransId="{8C402238-2C15-420C-95DC-F1DA38E64234}" sibTransId="{709D18FF-9162-4A17-AE83-E2801B3D31CE}"/>
    <dgm:cxn modelId="{EBB81FF3-4303-4660-9FBF-4028ED4245EC}" type="presOf" srcId="{1A21AD30-D7CB-4675-BE5F-E6F3C706C028}" destId="{FC844856-BB47-469F-8917-6FD04FD2A258}" srcOrd="1" destOrd="0" presId="urn:microsoft.com/office/officeart/2005/8/layout/vProcess5"/>
    <dgm:cxn modelId="{B90CCF18-A439-4F33-A340-9D875C5E715A}" srcId="{F5CD4728-B347-4925-B67A-3BDC712A470D}" destId="{1AA50101-563C-45CC-98FC-76CED953126F}" srcOrd="1" destOrd="0" parTransId="{3AE08AFA-30E0-4592-B400-E0B9FCB3BB17}" sibTransId="{AB0773D2-24EF-4C18-B2A1-5EC928BE4552}"/>
    <dgm:cxn modelId="{EDE4108E-AF60-4277-9744-502D5E7E1398}" type="presOf" srcId="{6CF952B8-499A-446E-8BE5-945011F920F9}" destId="{BF0A311C-08BD-4720-879C-1863AD6C16CD}" srcOrd="0" destOrd="0" presId="urn:microsoft.com/office/officeart/2005/8/layout/vProcess5"/>
    <dgm:cxn modelId="{D91316B9-38E3-4F43-892C-887ACD80ABA8}" type="presOf" srcId="{83A08FC2-AC7F-46CA-95B7-8EF5776AE3B0}" destId="{95BEE147-F852-4898-B631-557F66A83813}" srcOrd="0" destOrd="0" presId="urn:microsoft.com/office/officeart/2005/8/layout/vProcess5"/>
    <dgm:cxn modelId="{46919182-72ED-4858-9156-9CCEDCECFF79}" srcId="{F5CD4728-B347-4925-B67A-3BDC712A470D}" destId="{1A21AD30-D7CB-4675-BE5F-E6F3C706C028}" srcOrd="0" destOrd="0" parTransId="{3FA23CEC-F891-4B17-A48E-9A02134871A9}" sibTransId="{7EFBF31E-AD78-4ABA-B542-F537A4718DF4}"/>
    <dgm:cxn modelId="{E3E6AE4F-7FB7-40F2-8787-F16C26EE6E7C}" type="presOf" srcId="{AB0773D2-24EF-4C18-B2A1-5EC928BE4552}" destId="{B61B8F93-1C35-46E6-9332-EEDE6C1D33FD}" srcOrd="0" destOrd="0" presId="urn:microsoft.com/office/officeart/2005/8/layout/vProcess5"/>
    <dgm:cxn modelId="{9DBCCC05-38BA-4923-9C67-7F7D3BAFA29C}" type="presParOf" srcId="{5E3DC9F2-FF38-4800-8083-369F410952B3}" destId="{CEBFF176-4FB5-4CB4-A4F0-728643C8CB66}" srcOrd="0" destOrd="0" presId="urn:microsoft.com/office/officeart/2005/8/layout/vProcess5"/>
    <dgm:cxn modelId="{85C1750D-D6A2-4C48-82EF-BADAE5E74A13}" type="presParOf" srcId="{5E3DC9F2-FF38-4800-8083-369F410952B3}" destId="{A839DA2F-C85F-48C5-9139-074AAC436AF5}" srcOrd="1" destOrd="0" presId="urn:microsoft.com/office/officeart/2005/8/layout/vProcess5"/>
    <dgm:cxn modelId="{AE0FA009-66ED-4354-96E4-EFA1CA9E5CDF}" type="presParOf" srcId="{5E3DC9F2-FF38-4800-8083-369F410952B3}" destId="{D3BE118D-3A87-4ED1-AE5C-832CB1AE28A6}" srcOrd="2" destOrd="0" presId="urn:microsoft.com/office/officeart/2005/8/layout/vProcess5"/>
    <dgm:cxn modelId="{7AE633FE-0900-4FD3-8C35-991EA09EF9F2}" type="presParOf" srcId="{5E3DC9F2-FF38-4800-8083-369F410952B3}" destId="{95BEE147-F852-4898-B631-557F66A83813}" srcOrd="3" destOrd="0" presId="urn:microsoft.com/office/officeart/2005/8/layout/vProcess5"/>
    <dgm:cxn modelId="{4E0CED82-B835-40FE-99F5-8CECCFF91E6C}" type="presParOf" srcId="{5E3DC9F2-FF38-4800-8083-369F410952B3}" destId="{983AC08A-AC02-4E70-B9CB-5EBBC35A50CC}" srcOrd="4" destOrd="0" presId="urn:microsoft.com/office/officeart/2005/8/layout/vProcess5"/>
    <dgm:cxn modelId="{091DAD66-0FDD-4C9E-9A86-57FE8B6CE9C1}" type="presParOf" srcId="{5E3DC9F2-FF38-4800-8083-369F410952B3}" destId="{BF0A311C-08BD-4720-879C-1863AD6C16CD}" srcOrd="5" destOrd="0" presId="urn:microsoft.com/office/officeart/2005/8/layout/vProcess5"/>
    <dgm:cxn modelId="{DBC743CD-06CC-41BE-895F-FAA589E76A63}" type="presParOf" srcId="{5E3DC9F2-FF38-4800-8083-369F410952B3}" destId="{B7704D8D-7E00-4EE0-8269-F2E01B57A27A}" srcOrd="6" destOrd="0" presId="urn:microsoft.com/office/officeart/2005/8/layout/vProcess5"/>
    <dgm:cxn modelId="{EA4F383E-08D5-493D-931E-D80225EE5C20}" type="presParOf" srcId="{5E3DC9F2-FF38-4800-8083-369F410952B3}" destId="{B61B8F93-1C35-46E6-9332-EEDE6C1D33FD}" srcOrd="7" destOrd="0" presId="urn:microsoft.com/office/officeart/2005/8/layout/vProcess5"/>
    <dgm:cxn modelId="{FA725C6B-0E34-4248-A427-01F4873652FC}" type="presParOf" srcId="{5E3DC9F2-FF38-4800-8083-369F410952B3}" destId="{C8D1E9E7-DBEF-4F2D-B826-CA458B18179D}" srcOrd="8" destOrd="0" presId="urn:microsoft.com/office/officeart/2005/8/layout/vProcess5"/>
    <dgm:cxn modelId="{BCFE0A82-B33D-460B-8D01-CBAD5D8192B5}" type="presParOf" srcId="{5E3DC9F2-FF38-4800-8083-369F410952B3}" destId="{890A5A18-57A0-43F5-A8BB-6C8AB93C4A98}" srcOrd="9" destOrd="0" presId="urn:microsoft.com/office/officeart/2005/8/layout/vProcess5"/>
    <dgm:cxn modelId="{2378585D-D283-4084-9534-C65EAD05002C}" type="presParOf" srcId="{5E3DC9F2-FF38-4800-8083-369F410952B3}" destId="{FC844856-BB47-469F-8917-6FD04FD2A258}" srcOrd="10" destOrd="0" presId="urn:microsoft.com/office/officeart/2005/8/layout/vProcess5"/>
    <dgm:cxn modelId="{FD72A2F2-221E-4D3C-8B81-7B21442D4B7B}" type="presParOf" srcId="{5E3DC9F2-FF38-4800-8083-369F410952B3}" destId="{8B29F29A-BCEE-452C-8011-85350C837BAF}" srcOrd="11" destOrd="0" presId="urn:microsoft.com/office/officeart/2005/8/layout/vProcess5"/>
    <dgm:cxn modelId="{DF5FCF64-9380-4FCC-813B-F0AF8195B284}" type="presParOf" srcId="{5E3DC9F2-FF38-4800-8083-369F410952B3}" destId="{2D060B5A-0E50-4042-957A-8E7099A69B94}" srcOrd="12" destOrd="0" presId="urn:microsoft.com/office/officeart/2005/8/layout/vProcess5"/>
    <dgm:cxn modelId="{DDDC5B76-4AA6-4388-BA85-1EAEF7253EF5}" type="presParOf" srcId="{5E3DC9F2-FF38-4800-8083-369F410952B3}" destId="{5F1613D3-C68D-464B-9741-EBB56F3212EA}" srcOrd="13" destOrd="0" presId="urn:microsoft.com/office/officeart/2005/8/layout/vProcess5"/>
    <dgm:cxn modelId="{63D9EA1C-503A-4F4A-B750-37CBA77E95D2}" type="presParOf" srcId="{5E3DC9F2-FF38-4800-8083-369F410952B3}" destId="{F1F8C769-C9CF-448C-A814-B32A2FB350A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CD4728-B347-4925-B67A-3BDC712A470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21AD30-D7CB-4675-BE5F-E6F3C706C028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FA23CEC-F891-4B17-A48E-9A02134871A9}" type="parTrans" cxnId="{46919182-72ED-4858-9156-9CCEDCECFF79}">
      <dgm:prSet/>
      <dgm:spPr/>
      <dgm:t>
        <a:bodyPr/>
        <a:lstStyle/>
        <a:p>
          <a:endParaRPr lang="en-GB"/>
        </a:p>
      </dgm:t>
    </dgm:pt>
    <dgm:pt modelId="{7EFBF31E-AD78-4ABA-B542-F537A4718DF4}" type="sibTrans" cxnId="{46919182-72ED-4858-9156-9CCEDCECFF79}">
      <dgm:prSet/>
      <dgm:spPr/>
      <dgm:t>
        <a:bodyPr/>
        <a:lstStyle/>
        <a:p>
          <a:endParaRPr lang="en-GB"/>
        </a:p>
      </dgm:t>
    </dgm:pt>
    <dgm:pt modelId="{1AA50101-563C-45CC-98FC-76CED953126F}">
      <dgm:prSet phldrT="[Text]"/>
      <dgm:spPr/>
      <dgm:t>
        <a:bodyPr/>
        <a:lstStyle/>
        <a:p>
          <a:r>
            <a:rPr lang="en-GB" dirty="0" smtClean="0"/>
            <a:t>Create Payment Transactions in a controlled batch </a:t>
          </a:r>
          <a:r>
            <a:rPr lang="en-GB" i="1" dirty="0" smtClean="0"/>
            <a:t>and payment file</a:t>
          </a:r>
          <a:endParaRPr lang="en-GB" dirty="0"/>
        </a:p>
      </dgm:t>
    </dgm:pt>
    <dgm:pt modelId="{3AE08AFA-30E0-4592-B400-E0B9FCB3BB17}" type="parTrans" cxnId="{B90CCF18-A439-4F33-A340-9D875C5E715A}">
      <dgm:prSet/>
      <dgm:spPr/>
      <dgm:t>
        <a:bodyPr/>
        <a:lstStyle/>
        <a:p>
          <a:endParaRPr lang="en-GB"/>
        </a:p>
      </dgm:t>
    </dgm:pt>
    <dgm:pt modelId="{AB0773D2-24EF-4C18-B2A1-5EC928BE4552}" type="sibTrans" cxnId="{B90CCF18-A439-4F33-A340-9D875C5E715A}">
      <dgm:prSet/>
      <dgm:spPr/>
      <dgm:t>
        <a:bodyPr/>
        <a:lstStyle/>
        <a:p>
          <a:endParaRPr lang="en-GB"/>
        </a:p>
      </dgm:t>
    </dgm:pt>
    <dgm:pt modelId="{83A08FC2-AC7F-46CA-95B7-8EF5776AE3B0}">
      <dgm:prSet phldrT="[Text]"/>
      <dgm:spPr/>
      <dgm:t>
        <a:bodyPr/>
        <a:lstStyle/>
        <a:p>
          <a:r>
            <a:rPr lang="en-GB" dirty="0" smtClean="0"/>
            <a:t>Submit payment file</a:t>
          </a:r>
          <a:endParaRPr lang="en-GB" dirty="0"/>
        </a:p>
      </dgm:t>
    </dgm:pt>
    <dgm:pt modelId="{CA94F924-0E6A-42FC-9794-95516B139982}" type="parTrans" cxnId="{A5D63B51-DEE7-482A-8848-75B60FCBC1CA}">
      <dgm:prSet/>
      <dgm:spPr/>
      <dgm:t>
        <a:bodyPr/>
        <a:lstStyle/>
        <a:p>
          <a:endParaRPr lang="en-GB"/>
        </a:p>
      </dgm:t>
    </dgm:pt>
    <dgm:pt modelId="{D71E8FE4-A508-4292-9935-E28C37FAC561}" type="sibTrans" cxnId="{A5D63B51-DEE7-482A-8848-75B60FCBC1CA}">
      <dgm:prSet/>
      <dgm:spPr/>
      <dgm:t>
        <a:bodyPr/>
        <a:lstStyle/>
        <a:p>
          <a:endParaRPr lang="en-GB"/>
        </a:p>
      </dgm:t>
    </dgm:pt>
    <dgm:pt modelId="{6CF952B8-499A-446E-8BE5-945011F920F9}">
      <dgm:prSet phldrT="[Text]"/>
      <dgm:spPr/>
      <dgm:t>
        <a:bodyPr/>
        <a:lstStyle/>
        <a:p>
          <a:r>
            <a:rPr lang="en-GB" dirty="0" smtClean="0"/>
            <a:t>Close Batch</a:t>
          </a:r>
          <a:endParaRPr lang="en-GB" dirty="0"/>
        </a:p>
      </dgm:t>
    </dgm:pt>
    <dgm:pt modelId="{BB7D6E35-354F-4A66-B7BA-EEE650F77285}" type="parTrans" cxnId="{81F43702-8519-4BDA-9887-E8E8F48AAF14}">
      <dgm:prSet/>
      <dgm:spPr/>
      <dgm:t>
        <a:bodyPr/>
        <a:lstStyle/>
        <a:p>
          <a:endParaRPr lang="en-GB"/>
        </a:p>
      </dgm:t>
    </dgm:pt>
    <dgm:pt modelId="{62FAD716-EAD6-425A-A261-A409944E1FBD}" type="sibTrans" cxnId="{81F43702-8519-4BDA-9887-E8E8F48AAF14}">
      <dgm:prSet/>
      <dgm:spPr/>
      <dgm:t>
        <a:bodyPr/>
        <a:lstStyle/>
        <a:p>
          <a:endParaRPr lang="en-GB"/>
        </a:p>
      </dgm:t>
    </dgm:pt>
    <dgm:pt modelId="{8B244854-A06E-47C2-8FFE-25AF8B76206B}">
      <dgm:prSet phldrT="[Text]"/>
      <dgm:spPr/>
      <dgm:t>
        <a:bodyPr/>
        <a:lstStyle/>
        <a:p>
          <a:r>
            <a:rPr lang="en-GB" dirty="0" smtClean="0"/>
            <a:t>Receive payment notification(s) from bank</a:t>
          </a:r>
          <a:endParaRPr lang="en-GB" dirty="0"/>
        </a:p>
      </dgm:t>
    </dgm:pt>
    <dgm:pt modelId="{8C402238-2C15-420C-95DC-F1DA38E64234}" type="parTrans" cxnId="{2D3A1645-5415-433A-9279-BD3AC33D9436}">
      <dgm:prSet/>
      <dgm:spPr/>
      <dgm:t>
        <a:bodyPr/>
        <a:lstStyle/>
        <a:p>
          <a:endParaRPr lang="en-GB"/>
        </a:p>
      </dgm:t>
    </dgm:pt>
    <dgm:pt modelId="{709D18FF-9162-4A17-AE83-E2801B3D31CE}" type="sibTrans" cxnId="{2D3A1645-5415-433A-9279-BD3AC33D9436}">
      <dgm:prSet/>
      <dgm:spPr/>
      <dgm:t>
        <a:bodyPr/>
        <a:lstStyle/>
        <a:p>
          <a:endParaRPr lang="en-GB"/>
        </a:p>
      </dgm:t>
    </dgm:pt>
    <dgm:pt modelId="{5E3DC9F2-FF38-4800-8083-369F410952B3}" type="pres">
      <dgm:prSet presAssocID="{F5CD4728-B347-4925-B67A-3BDC712A470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EBFF176-4FB5-4CB4-A4F0-728643C8CB66}" type="pres">
      <dgm:prSet presAssocID="{F5CD4728-B347-4925-B67A-3BDC712A470D}" presName="dummyMaxCanvas" presStyleCnt="0">
        <dgm:presLayoutVars/>
      </dgm:prSet>
      <dgm:spPr/>
    </dgm:pt>
    <dgm:pt modelId="{A839DA2F-C85F-48C5-9139-074AAC436AF5}" type="pres">
      <dgm:prSet presAssocID="{F5CD4728-B347-4925-B67A-3BDC712A470D}" presName="FiveNodes_1" presStyleLbl="node1" presStyleIdx="0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D3BE118D-3A87-4ED1-AE5C-832CB1AE28A6}" type="pres">
      <dgm:prSet presAssocID="{F5CD4728-B347-4925-B67A-3BDC712A470D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5BEE147-F852-4898-B631-557F66A83813}" type="pres">
      <dgm:prSet presAssocID="{F5CD4728-B347-4925-B67A-3BDC712A470D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83AC08A-AC02-4E70-B9CB-5EBBC35A50CC}" type="pres">
      <dgm:prSet presAssocID="{F5CD4728-B347-4925-B67A-3BDC712A470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0A311C-08BD-4720-879C-1863AD6C16CD}" type="pres">
      <dgm:prSet presAssocID="{F5CD4728-B347-4925-B67A-3BDC712A470D}" presName="FiveNodes_5" presStyleLbl="node1" presStyleIdx="4" presStyleCnt="5" custLinFactNeighborX="11158" custLinFactNeighborY="2492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7704D8D-7E00-4EE0-8269-F2E01B57A27A}" type="pres">
      <dgm:prSet presAssocID="{F5CD4728-B347-4925-B67A-3BDC712A470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1B8F93-1C35-46E6-9332-EEDE6C1D33FD}" type="pres">
      <dgm:prSet presAssocID="{F5CD4728-B347-4925-B67A-3BDC712A470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D1E9E7-DBEF-4F2D-B826-CA458B18179D}" type="pres">
      <dgm:prSet presAssocID="{F5CD4728-B347-4925-B67A-3BDC712A470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0A5A18-57A0-43F5-A8BB-6C8AB93C4A98}" type="pres">
      <dgm:prSet presAssocID="{F5CD4728-B347-4925-B67A-3BDC712A470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844856-BB47-469F-8917-6FD04FD2A258}" type="pres">
      <dgm:prSet presAssocID="{F5CD4728-B347-4925-B67A-3BDC712A470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29F29A-BCEE-452C-8011-85350C837BAF}" type="pres">
      <dgm:prSet presAssocID="{F5CD4728-B347-4925-B67A-3BDC712A470D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D060B5A-0E50-4042-957A-8E7099A69B94}" type="pres">
      <dgm:prSet presAssocID="{F5CD4728-B347-4925-B67A-3BDC712A470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F1613D3-C68D-464B-9741-EBB56F3212EA}" type="pres">
      <dgm:prSet presAssocID="{F5CD4728-B347-4925-B67A-3BDC712A470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F8C769-C9CF-448C-A814-B32A2FB350A1}" type="pres">
      <dgm:prSet presAssocID="{F5CD4728-B347-4925-B67A-3BDC712A470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034E9937-7D14-4525-955A-437D7AF6245F}" type="presOf" srcId="{AB0773D2-24EF-4C18-B2A1-5EC928BE4552}" destId="{B61B8F93-1C35-46E6-9332-EEDE6C1D33FD}" srcOrd="0" destOrd="0" presId="urn:microsoft.com/office/officeart/2005/8/layout/vProcess5"/>
    <dgm:cxn modelId="{B90CCF18-A439-4F33-A340-9D875C5E715A}" srcId="{F5CD4728-B347-4925-B67A-3BDC712A470D}" destId="{1AA50101-563C-45CC-98FC-76CED953126F}" srcOrd="1" destOrd="0" parTransId="{3AE08AFA-30E0-4592-B400-E0B9FCB3BB17}" sibTransId="{AB0773D2-24EF-4C18-B2A1-5EC928BE4552}"/>
    <dgm:cxn modelId="{A5D63B51-DEE7-482A-8848-75B60FCBC1CA}" srcId="{F5CD4728-B347-4925-B67A-3BDC712A470D}" destId="{83A08FC2-AC7F-46CA-95B7-8EF5776AE3B0}" srcOrd="2" destOrd="0" parTransId="{CA94F924-0E6A-42FC-9794-95516B139982}" sibTransId="{D71E8FE4-A508-4292-9935-E28C37FAC561}"/>
    <dgm:cxn modelId="{0D69FEF4-9746-421B-BC65-33AB5684FE4B}" type="presOf" srcId="{F5CD4728-B347-4925-B67A-3BDC712A470D}" destId="{5E3DC9F2-FF38-4800-8083-369F410952B3}" srcOrd="0" destOrd="0" presId="urn:microsoft.com/office/officeart/2005/8/layout/vProcess5"/>
    <dgm:cxn modelId="{5F0258C7-A93E-4B01-A67B-2B6918F67448}" type="presOf" srcId="{D71E8FE4-A508-4292-9935-E28C37FAC561}" destId="{C8D1E9E7-DBEF-4F2D-B826-CA458B18179D}" srcOrd="0" destOrd="0" presId="urn:microsoft.com/office/officeart/2005/8/layout/vProcess5"/>
    <dgm:cxn modelId="{2D3A1645-5415-433A-9279-BD3AC33D9436}" srcId="{F5CD4728-B347-4925-B67A-3BDC712A470D}" destId="{8B244854-A06E-47C2-8FFE-25AF8B76206B}" srcOrd="3" destOrd="0" parTransId="{8C402238-2C15-420C-95DC-F1DA38E64234}" sibTransId="{709D18FF-9162-4A17-AE83-E2801B3D31CE}"/>
    <dgm:cxn modelId="{81F43702-8519-4BDA-9887-E8E8F48AAF14}" srcId="{F5CD4728-B347-4925-B67A-3BDC712A470D}" destId="{6CF952B8-499A-446E-8BE5-945011F920F9}" srcOrd="4" destOrd="0" parTransId="{BB7D6E35-354F-4A66-B7BA-EEE650F77285}" sibTransId="{62FAD716-EAD6-425A-A261-A409944E1FBD}"/>
    <dgm:cxn modelId="{9FC257F1-E045-44C7-973D-419B4B1D992E}" type="presOf" srcId="{83A08FC2-AC7F-46CA-95B7-8EF5776AE3B0}" destId="{95BEE147-F852-4898-B631-557F66A83813}" srcOrd="0" destOrd="0" presId="urn:microsoft.com/office/officeart/2005/8/layout/vProcess5"/>
    <dgm:cxn modelId="{CB3A6958-C636-4DAE-87F1-4BF1C938359C}" type="presOf" srcId="{6CF952B8-499A-446E-8BE5-945011F920F9}" destId="{BF0A311C-08BD-4720-879C-1863AD6C16CD}" srcOrd="0" destOrd="0" presId="urn:microsoft.com/office/officeart/2005/8/layout/vProcess5"/>
    <dgm:cxn modelId="{70A328B8-9A75-43BD-8B8C-02C02ABC87C4}" type="presOf" srcId="{1AA50101-563C-45CC-98FC-76CED953126F}" destId="{8B29F29A-BCEE-452C-8011-85350C837BAF}" srcOrd="1" destOrd="0" presId="urn:microsoft.com/office/officeart/2005/8/layout/vProcess5"/>
    <dgm:cxn modelId="{6DCACF9F-41CA-4CF7-908F-995A81E8E04C}" type="presOf" srcId="{6CF952B8-499A-446E-8BE5-945011F920F9}" destId="{F1F8C769-C9CF-448C-A814-B32A2FB350A1}" srcOrd="1" destOrd="0" presId="urn:microsoft.com/office/officeart/2005/8/layout/vProcess5"/>
    <dgm:cxn modelId="{B80F1AC6-2329-420F-9669-8272C713F702}" type="presOf" srcId="{8B244854-A06E-47C2-8FFE-25AF8B76206B}" destId="{983AC08A-AC02-4E70-B9CB-5EBBC35A50CC}" srcOrd="0" destOrd="0" presId="urn:microsoft.com/office/officeart/2005/8/layout/vProcess5"/>
    <dgm:cxn modelId="{9CAF797D-7BAE-403E-A6A1-964B70D7535F}" type="presOf" srcId="{1A21AD30-D7CB-4675-BE5F-E6F3C706C028}" destId="{A839DA2F-C85F-48C5-9139-074AAC436AF5}" srcOrd="0" destOrd="0" presId="urn:microsoft.com/office/officeart/2005/8/layout/vProcess5"/>
    <dgm:cxn modelId="{46919182-72ED-4858-9156-9CCEDCECFF79}" srcId="{F5CD4728-B347-4925-B67A-3BDC712A470D}" destId="{1A21AD30-D7CB-4675-BE5F-E6F3C706C028}" srcOrd="0" destOrd="0" parTransId="{3FA23CEC-F891-4B17-A48E-9A02134871A9}" sibTransId="{7EFBF31E-AD78-4ABA-B542-F537A4718DF4}"/>
    <dgm:cxn modelId="{5343B8DF-B3CB-4005-A1CD-EFB798D6F87F}" type="presOf" srcId="{709D18FF-9162-4A17-AE83-E2801B3D31CE}" destId="{890A5A18-57A0-43F5-A8BB-6C8AB93C4A98}" srcOrd="0" destOrd="0" presId="urn:microsoft.com/office/officeart/2005/8/layout/vProcess5"/>
    <dgm:cxn modelId="{CDF5E59B-C9D0-4B56-AA89-794B8E7FC058}" type="presOf" srcId="{8B244854-A06E-47C2-8FFE-25AF8B76206B}" destId="{5F1613D3-C68D-464B-9741-EBB56F3212EA}" srcOrd="1" destOrd="0" presId="urn:microsoft.com/office/officeart/2005/8/layout/vProcess5"/>
    <dgm:cxn modelId="{980FAE07-4D85-47CC-B9EA-F5ECE110492C}" type="presOf" srcId="{7EFBF31E-AD78-4ABA-B542-F537A4718DF4}" destId="{B7704D8D-7E00-4EE0-8269-F2E01B57A27A}" srcOrd="0" destOrd="0" presId="urn:microsoft.com/office/officeart/2005/8/layout/vProcess5"/>
    <dgm:cxn modelId="{5FD8962D-B854-4340-9C75-B40AFE659C9D}" type="presOf" srcId="{1AA50101-563C-45CC-98FC-76CED953126F}" destId="{D3BE118D-3A87-4ED1-AE5C-832CB1AE28A6}" srcOrd="0" destOrd="0" presId="urn:microsoft.com/office/officeart/2005/8/layout/vProcess5"/>
    <dgm:cxn modelId="{594601A7-8E9D-4AF2-B377-EE658945DF74}" type="presOf" srcId="{83A08FC2-AC7F-46CA-95B7-8EF5776AE3B0}" destId="{2D060B5A-0E50-4042-957A-8E7099A69B94}" srcOrd="1" destOrd="0" presId="urn:microsoft.com/office/officeart/2005/8/layout/vProcess5"/>
    <dgm:cxn modelId="{9DEA06FC-ABFB-45B6-A071-BF67C76F8C2A}" type="presOf" srcId="{1A21AD30-D7CB-4675-BE5F-E6F3C706C028}" destId="{FC844856-BB47-469F-8917-6FD04FD2A258}" srcOrd="1" destOrd="0" presId="urn:microsoft.com/office/officeart/2005/8/layout/vProcess5"/>
    <dgm:cxn modelId="{A190956F-C30D-44FB-AF4D-C6D34C6C9548}" type="presParOf" srcId="{5E3DC9F2-FF38-4800-8083-369F410952B3}" destId="{CEBFF176-4FB5-4CB4-A4F0-728643C8CB66}" srcOrd="0" destOrd="0" presId="urn:microsoft.com/office/officeart/2005/8/layout/vProcess5"/>
    <dgm:cxn modelId="{C527D055-9241-4DC9-8A0E-8583408B53C8}" type="presParOf" srcId="{5E3DC9F2-FF38-4800-8083-369F410952B3}" destId="{A839DA2F-C85F-48C5-9139-074AAC436AF5}" srcOrd="1" destOrd="0" presId="urn:microsoft.com/office/officeart/2005/8/layout/vProcess5"/>
    <dgm:cxn modelId="{9BA8CC25-AAEB-4546-8699-3A08A3D231FF}" type="presParOf" srcId="{5E3DC9F2-FF38-4800-8083-369F410952B3}" destId="{D3BE118D-3A87-4ED1-AE5C-832CB1AE28A6}" srcOrd="2" destOrd="0" presId="urn:microsoft.com/office/officeart/2005/8/layout/vProcess5"/>
    <dgm:cxn modelId="{BAADC301-B9D9-4362-862E-0F45AA0D6E45}" type="presParOf" srcId="{5E3DC9F2-FF38-4800-8083-369F410952B3}" destId="{95BEE147-F852-4898-B631-557F66A83813}" srcOrd="3" destOrd="0" presId="urn:microsoft.com/office/officeart/2005/8/layout/vProcess5"/>
    <dgm:cxn modelId="{A6BF965B-D19E-48B0-A20C-5B9A8E875B87}" type="presParOf" srcId="{5E3DC9F2-FF38-4800-8083-369F410952B3}" destId="{983AC08A-AC02-4E70-B9CB-5EBBC35A50CC}" srcOrd="4" destOrd="0" presId="urn:microsoft.com/office/officeart/2005/8/layout/vProcess5"/>
    <dgm:cxn modelId="{03F04C96-3B59-4E7D-87FE-C20BF9B593A3}" type="presParOf" srcId="{5E3DC9F2-FF38-4800-8083-369F410952B3}" destId="{BF0A311C-08BD-4720-879C-1863AD6C16CD}" srcOrd="5" destOrd="0" presId="urn:microsoft.com/office/officeart/2005/8/layout/vProcess5"/>
    <dgm:cxn modelId="{C2CBD725-CD5B-446B-8027-65FA542FF8FF}" type="presParOf" srcId="{5E3DC9F2-FF38-4800-8083-369F410952B3}" destId="{B7704D8D-7E00-4EE0-8269-F2E01B57A27A}" srcOrd="6" destOrd="0" presId="urn:microsoft.com/office/officeart/2005/8/layout/vProcess5"/>
    <dgm:cxn modelId="{27CB4636-A439-4B1C-AD80-33C25297C951}" type="presParOf" srcId="{5E3DC9F2-FF38-4800-8083-369F410952B3}" destId="{B61B8F93-1C35-46E6-9332-EEDE6C1D33FD}" srcOrd="7" destOrd="0" presId="urn:microsoft.com/office/officeart/2005/8/layout/vProcess5"/>
    <dgm:cxn modelId="{62BDAA8E-19D7-4FA6-B791-6C88BB36F2CD}" type="presParOf" srcId="{5E3DC9F2-FF38-4800-8083-369F410952B3}" destId="{C8D1E9E7-DBEF-4F2D-B826-CA458B18179D}" srcOrd="8" destOrd="0" presId="urn:microsoft.com/office/officeart/2005/8/layout/vProcess5"/>
    <dgm:cxn modelId="{2B9D4B95-E688-4BFD-8AA1-A08A9345A58A}" type="presParOf" srcId="{5E3DC9F2-FF38-4800-8083-369F410952B3}" destId="{890A5A18-57A0-43F5-A8BB-6C8AB93C4A98}" srcOrd="9" destOrd="0" presId="urn:microsoft.com/office/officeart/2005/8/layout/vProcess5"/>
    <dgm:cxn modelId="{D0A03D12-19B5-420A-98D6-19E92220F82E}" type="presParOf" srcId="{5E3DC9F2-FF38-4800-8083-369F410952B3}" destId="{FC844856-BB47-469F-8917-6FD04FD2A258}" srcOrd="10" destOrd="0" presId="urn:microsoft.com/office/officeart/2005/8/layout/vProcess5"/>
    <dgm:cxn modelId="{8F08745D-B32D-47BB-A604-888CE4C1B35F}" type="presParOf" srcId="{5E3DC9F2-FF38-4800-8083-369F410952B3}" destId="{8B29F29A-BCEE-452C-8011-85350C837BAF}" srcOrd="11" destOrd="0" presId="urn:microsoft.com/office/officeart/2005/8/layout/vProcess5"/>
    <dgm:cxn modelId="{689A35B4-6121-4877-AFCE-8027A7D67120}" type="presParOf" srcId="{5E3DC9F2-FF38-4800-8083-369F410952B3}" destId="{2D060B5A-0E50-4042-957A-8E7099A69B94}" srcOrd="12" destOrd="0" presId="urn:microsoft.com/office/officeart/2005/8/layout/vProcess5"/>
    <dgm:cxn modelId="{82E1B119-B6EC-4FCC-9ABE-82FA40258695}" type="presParOf" srcId="{5E3DC9F2-FF38-4800-8083-369F410952B3}" destId="{5F1613D3-C68D-464B-9741-EBB56F3212EA}" srcOrd="13" destOrd="0" presId="urn:microsoft.com/office/officeart/2005/8/layout/vProcess5"/>
    <dgm:cxn modelId="{A20E805D-45FA-4C1B-9D7B-95E93DF833C6}" type="presParOf" srcId="{5E3DC9F2-FF38-4800-8083-369F410952B3}" destId="{F1F8C769-C9CF-448C-A814-B32A2FB350A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CD4728-B347-4925-B67A-3BDC712A470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21AD30-D7CB-4675-BE5F-E6F3C706C028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FA23CEC-F891-4B17-A48E-9A02134871A9}" type="parTrans" cxnId="{46919182-72ED-4858-9156-9CCEDCECFF79}">
      <dgm:prSet/>
      <dgm:spPr/>
      <dgm:t>
        <a:bodyPr/>
        <a:lstStyle/>
        <a:p>
          <a:endParaRPr lang="en-GB"/>
        </a:p>
      </dgm:t>
    </dgm:pt>
    <dgm:pt modelId="{7EFBF31E-AD78-4ABA-B542-F537A4718DF4}" type="sibTrans" cxnId="{46919182-72ED-4858-9156-9CCEDCECFF79}">
      <dgm:prSet/>
      <dgm:spPr/>
      <dgm:t>
        <a:bodyPr/>
        <a:lstStyle/>
        <a:p>
          <a:endParaRPr lang="en-GB"/>
        </a:p>
      </dgm:t>
    </dgm:pt>
    <dgm:pt modelId="{1AA50101-563C-45CC-98FC-76CED953126F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Direct Debit 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AE08AFA-30E0-4592-B400-E0B9FCB3BB17}" type="parTrans" cxnId="{B90CCF18-A439-4F33-A340-9D875C5E715A}">
      <dgm:prSet/>
      <dgm:spPr/>
      <dgm:t>
        <a:bodyPr/>
        <a:lstStyle/>
        <a:p>
          <a:endParaRPr lang="en-GB"/>
        </a:p>
      </dgm:t>
    </dgm:pt>
    <dgm:pt modelId="{AB0773D2-24EF-4C18-B2A1-5EC928BE4552}" type="sibTrans" cxnId="{B90CCF18-A439-4F33-A340-9D875C5E715A}">
      <dgm:prSet/>
      <dgm:spPr/>
      <dgm:t>
        <a:bodyPr/>
        <a:lstStyle/>
        <a:p>
          <a:endParaRPr lang="en-GB"/>
        </a:p>
      </dgm:t>
    </dgm:pt>
    <dgm:pt modelId="{83A08FC2-AC7F-46CA-95B7-8EF5776AE3B0}">
      <dgm:prSet phldrT="[Text]"/>
      <dgm:spPr/>
      <dgm:t>
        <a:bodyPr/>
        <a:lstStyle/>
        <a:p>
          <a:r>
            <a:rPr lang="en-GB" dirty="0" smtClean="0"/>
            <a:t>Submit payment file</a:t>
          </a:r>
          <a:endParaRPr lang="en-GB" dirty="0"/>
        </a:p>
      </dgm:t>
    </dgm:pt>
    <dgm:pt modelId="{CA94F924-0E6A-42FC-9794-95516B139982}" type="parTrans" cxnId="{A5D63B51-DEE7-482A-8848-75B60FCBC1CA}">
      <dgm:prSet/>
      <dgm:spPr/>
      <dgm:t>
        <a:bodyPr/>
        <a:lstStyle/>
        <a:p>
          <a:endParaRPr lang="en-GB"/>
        </a:p>
      </dgm:t>
    </dgm:pt>
    <dgm:pt modelId="{D71E8FE4-A508-4292-9935-E28C37FAC561}" type="sibTrans" cxnId="{A5D63B51-DEE7-482A-8848-75B60FCBC1CA}">
      <dgm:prSet/>
      <dgm:spPr/>
      <dgm:t>
        <a:bodyPr/>
        <a:lstStyle/>
        <a:p>
          <a:endParaRPr lang="en-GB"/>
        </a:p>
      </dgm:t>
    </dgm:pt>
    <dgm:pt modelId="{6CF952B8-499A-446E-8BE5-945011F920F9}">
      <dgm:prSet phldrT="[Text]"/>
      <dgm:spPr/>
      <dgm:t>
        <a:bodyPr/>
        <a:lstStyle/>
        <a:p>
          <a:r>
            <a:rPr lang="en-GB" dirty="0" smtClean="0"/>
            <a:t>Close Batch</a:t>
          </a:r>
          <a:endParaRPr lang="en-GB" dirty="0"/>
        </a:p>
      </dgm:t>
    </dgm:pt>
    <dgm:pt modelId="{BB7D6E35-354F-4A66-B7BA-EEE650F77285}" type="parTrans" cxnId="{81F43702-8519-4BDA-9887-E8E8F48AAF14}">
      <dgm:prSet/>
      <dgm:spPr/>
      <dgm:t>
        <a:bodyPr/>
        <a:lstStyle/>
        <a:p>
          <a:endParaRPr lang="en-GB"/>
        </a:p>
      </dgm:t>
    </dgm:pt>
    <dgm:pt modelId="{62FAD716-EAD6-425A-A261-A409944E1FBD}" type="sibTrans" cxnId="{81F43702-8519-4BDA-9887-E8E8F48AAF14}">
      <dgm:prSet/>
      <dgm:spPr/>
      <dgm:t>
        <a:bodyPr/>
        <a:lstStyle/>
        <a:p>
          <a:endParaRPr lang="en-GB"/>
        </a:p>
      </dgm:t>
    </dgm:pt>
    <dgm:pt modelId="{8B244854-A06E-47C2-8FFE-25AF8B76206B}">
      <dgm:prSet phldrT="[Text]"/>
      <dgm:spPr/>
      <dgm:t>
        <a:bodyPr/>
        <a:lstStyle/>
        <a:p>
          <a:r>
            <a:rPr lang="en-GB" dirty="0" smtClean="0"/>
            <a:t>Receive payment notification(s) from bank</a:t>
          </a:r>
          <a:endParaRPr lang="en-GB" dirty="0"/>
        </a:p>
      </dgm:t>
    </dgm:pt>
    <dgm:pt modelId="{8C402238-2C15-420C-95DC-F1DA38E64234}" type="parTrans" cxnId="{2D3A1645-5415-433A-9279-BD3AC33D9436}">
      <dgm:prSet/>
      <dgm:spPr/>
      <dgm:t>
        <a:bodyPr/>
        <a:lstStyle/>
        <a:p>
          <a:endParaRPr lang="en-GB"/>
        </a:p>
      </dgm:t>
    </dgm:pt>
    <dgm:pt modelId="{709D18FF-9162-4A17-AE83-E2801B3D31CE}" type="sibTrans" cxnId="{2D3A1645-5415-433A-9279-BD3AC33D9436}">
      <dgm:prSet/>
      <dgm:spPr/>
      <dgm:t>
        <a:bodyPr/>
        <a:lstStyle/>
        <a:p>
          <a:endParaRPr lang="en-GB"/>
        </a:p>
      </dgm:t>
    </dgm:pt>
    <dgm:pt modelId="{5E3DC9F2-FF38-4800-8083-369F410952B3}" type="pres">
      <dgm:prSet presAssocID="{F5CD4728-B347-4925-B67A-3BDC712A470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EBFF176-4FB5-4CB4-A4F0-728643C8CB66}" type="pres">
      <dgm:prSet presAssocID="{F5CD4728-B347-4925-B67A-3BDC712A470D}" presName="dummyMaxCanvas" presStyleCnt="0">
        <dgm:presLayoutVars/>
      </dgm:prSet>
      <dgm:spPr/>
    </dgm:pt>
    <dgm:pt modelId="{A839DA2F-C85F-48C5-9139-074AAC436AF5}" type="pres">
      <dgm:prSet presAssocID="{F5CD4728-B347-4925-B67A-3BDC712A470D}" presName="FiveNodes_1" presStyleLbl="node1" presStyleIdx="0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D3BE118D-3A87-4ED1-AE5C-832CB1AE28A6}" type="pres">
      <dgm:prSet presAssocID="{F5CD4728-B347-4925-B67A-3BDC712A470D}" presName="FiveNodes_2" presStyleLbl="node1" presStyleIdx="1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95BEE147-F852-4898-B631-557F66A83813}" type="pres">
      <dgm:prSet presAssocID="{F5CD4728-B347-4925-B67A-3BDC712A470D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83AC08A-AC02-4E70-B9CB-5EBBC35A50CC}" type="pres">
      <dgm:prSet presAssocID="{F5CD4728-B347-4925-B67A-3BDC712A470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0A311C-08BD-4720-879C-1863AD6C16CD}" type="pres">
      <dgm:prSet presAssocID="{F5CD4728-B347-4925-B67A-3BDC712A470D}" presName="FiveNodes_5" presStyleLbl="node1" presStyleIdx="4" presStyleCnt="5" custLinFactNeighborX="11158" custLinFactNeighborY="2492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7704D8D-7E00-4EE0-8269-F2E01B57A27A}" type="pres">
      <dgm:prSet presAssocID="{F5CD4728-B347-4925-B67A-3BDC712A470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1B8F93-1C35-46E6-9332-EEDE6C1D33FD}" type="pres">
      <dgm:prSet presAssocID="{F5CD4728-B347-4925-B67A-3BDC712A470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D1E9E7-DBEF-4F2D-B826-CA458B18179D}" type="pres">
      <dgm:prSet presAssocID="{F5CD4728-B347-4925-B67A-3BDC712A470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0A5A18-57A0-43F5-A8BB-6C8AB93C4A98}" type="pres">
      <dgm:prSet presAssocID="{F5CD4728-B347-4925-B67A-3BDC712A470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844856-BB47-469F-8917-6FD04FD2A258}" type="pres">
      <dgm:prSet presAssocID="{F5CD4728-B347-4925-B67A-3BDC712A470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29F29A-BCEE-452C-8011-85350C837BAF}" type="pres">
      <dgm:prSet presAssocID="{F5CD4728-B347-4925-B67A-3BDC712A470D}" presName="FiveNodes_2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2D060B5A-0E50-4042-957A-8E7099A69B94}" type="pres">
      <dgm:prSet presAssocID="{F5CD4728-B347-4925-B67A-3BDC712A470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F1613D3-C68D-464B-9741-EBB56F3212EA}" type="pres">
      <dgm:prSet presAssocID="{F5CD4728-B347-4925-B67A-3BDC712A470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F8C769-C9CF-448C-A814-B32A2FB350A1}" type="pres">
      <dgm:prSet presAssocID="{F5CD4728-B347-4925-B67A-3BDC712A470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90CCF18-A439-4F33-A340-9D875C5E715A}" srcId="{F5CD4728-B347-4925-B67A-3BDC712A470D}" destId="{1AA50101-563C-45CC-98FC-76CED953126F}" srcOrd="1" destOrd="0" parTransId="{3AE08AFA-30E0-4592-B400-E0B9FCB3BB17}" sibTransId="{AB0773D2-24EF-4C18-B2A1-5EC928BE4552}"/>
    <dgm:cxn modelId="{A5D63B51-DEE7-482A-8848-75B60FCBC1CA}" srcId="{F5CD4728-B347-4925-B67A-3BDC712A470D}" destId="{83A08FC2-AC7F-46CA-95B7-8EF5776AE3B0}" srcOrd="2" destOrd="0" parTransId="{CA94F924-0E6A-42FC-9794-95516B139982}" sibTransId="{D71E8FE4-A508-4292-9935-E28C37FAC561}"/>
    <dgm:cxn modelId="{EAD05301-140F-4574-AF39-E01E52833284}" type="presOf" srcId="{AB0773D2-24EF-4C18-B2A1-5EC928BE4552}" destId="{B61B8F93-1C35-46E6-9332-EEDE6C1D33FD}" srcOrd="0" destOrd="0" presId="urn:microsoft.com/office/officeart/2005/8/layout/vProcess5"/>
    <dgm:cxn modelId="{CD20F4ED-0F59-43BB-BFDA-26D2CC223444}" type="presOf" srcId="{7EFBF31E-AD78-4ABA-B542-F537A4718DF4}" destId="{B7704D8D-7E00-4EE0-8269-F2E01B57A27A}" srcOrd="0" destOrd="0" presId="urn:microsoft.com/office/officeart/2005/8/layout/vProcess5"/>
    <dgm:cxn modelId="{473B2606-3E5D-40B1-A458-57CE019BFA1F}" type="presOf" srcId="{1A21AD30-D7CB-4675-BE5F-E6F3C706C028}" destId="{FC844856-BB47-469F-8917-6FD04FD2A258}" srcOrd="1" destOrd="0" presId="urn:microsoft.com/office/officeart/2005/8/layout/vProcess5"/>
    <dgm:cxn modelId="{81F43702-8519-4BDA-9887-E8E8F48AAF14}" srcId="{F5CD4728-B347-4925-B67A-3BDC712A470D}" destId="{6CF952B8-499A-446E-8BE5-945011F920F9}" srcOrd="4" destOrd="0" parTransId="{BB7D6E35-354F-4A66-B7BA-EEE650F77285}" sibTransId="{62FAD716-EAD6-425A-A261-A409944E1FBD}"/>
    <dgm:cxn modelId="{2D3A1645-5415-433A-9279-BD3AC33D9436}" srcId="{F5CD4728-B347-4925-B67A-3BDC712A470D}" destId="{8B244854-A06E-47C2-8FFE-25AF8B76206B}" srcOrd="3" destOrd="0" parTransId="{8C402238-2C15-420C-95DC-F1DA38E64234}" sibTransId="{709D18FF-9162-4A17-AE83-E2801B3D31CE}"/>
    <dgm:cxn modelId="{BA0268AD-905C-44D9-954C-8B9329005CBF}" type="presOf" srcId="{6CF952B8-499A-446E-8BE5-945011F920F9}" destId="{BF0A311C-08BD-4720-879C-1863AD6C16CD}" srcOrd="0" destOrd="0" presId="urn:microsoft.com/office/officeart/2005/8/layout/vProcess5"/>
    <dgm:cxn modelId="{473EA7ED-E56E-46A5-B3F5-43AC61A48F0E}" type="presOf" srcId="{709D18FF-9162-4A17-AE83-E2801B3D31CE}" destId="{890A5A18-57A0-43F5-A8BB-6C8AB93C4A98}" srcOrd="0" destOrd="0" presId="urn:microsoft.com/office/officeart/2005/8/layout/vProcess5"/>
    <dgm:cxn modelId="{8A00B2C2-C811-4AFD-89BB-06ECED521B8F}" type="presOf" srcId="{83A08FC2-AC7F-46CA-95B7-8EF5776AE3B0}" destId="{2D060B5A-0E50-4042-957A-8E7099A69B94}" srcOrd="1" destOrd="0" presId="urn:microsoft.com/office/officeart/2005/8/layout/vProcess5"/>
    <dgm:cxn modelId="{797F9034-0051-4E31-AA44-264D38023D44}" type="presOf" srcId="{D71E8FE4-A508-4292-9935-E28C37FAC561}" destId="{C8D1E9E7-DBEF-4F2D-B826-CA458B18179D}" srcOrd="0" destOrd="0" presId="urn:microsoft.com/office/officeart/2005/8/layout/vProcess5"/>
    <dgm:cxn modelId="{0B810C89-0DE4-45CF-8A12-B00CCD6C9464}" type="presOf" srcId="{1A21AD30-D7CB-4675-BE5F-E6F3C706C028}" destId="{A839DA2F-C85F-48C5-9139-074AAC436AF5}" srcOrd="0" destOrd="0" presId="urn:microsoft.com/office/officeart/2005/8/layout/vProcess5"/>
    <dgm:cxn modelId="{79CE4A85-2A2E-4B36-908B-7EA9D18618C7}" type="presOf" srcId="{83A08FC2-AC7F-46CA-95B7-8EF5776AE3B0}" destId="{95BEE147-F852-4898-B631-557F66A83813}" srcOrd="0" destOrd="0" presId="urn:microsoft.com/office/officeart/2005/8/layout/vProcess5"/>
    <dgm:cxn modelId="{46919182-72ED-4858-9156-9CCEDCECFF79}" srcId="{F5CD4728-B347-4925-B67A-3BDC712A470D}" destId="{1A21AD30-D7CB-4675-BE5F-E6F3C706C028}" srcOrd="0" destOrd="0" parTransId="{3FA23CEC-F891-4B17-A48E-9A02134871A9}" sibTransId="{7EFBF31E-AD78-4ABA-B542-F537A4718DF4}"/>
    <dgm:cxn modelId="{C1BC6508-CC2C-43C0-B235-338F806C2250}" type="presOf" srcId="{8B244854-A06E-47C2-8FFE-25AF8B76206B}" destId="{5F1613D3-C68D-464B-9741-EBB56F3212EA}" srcOrd="1" destOrd="0" presId="urn:microsoft.com/office/officeart/2005/8/layout/vProcess5"/>
    <dgm:cxn modelId="{4A166BA3-1DBC-4AFA-B5BC-67BCE2CDA258}" type="presOf" srcId="{8B244854-A06E-47C2-8FFE-25AF8B76206B}" destId="{983AC08A-AC02-4E70-B9CB-5EBBC35A50CC}" srcOrd="0" destOrd="0" presId="urn:microsoft.com/office/officeart/2005/8/layout/vProcess5"/>
    <dgm:cxn modelId="{F20A6F36-4C45-46B4-9B5D-55E03BA7E244}" type="presOf" srcId="{F5CD4728-B347-4925-B67A-3BDC712A470D}" destId="{5E3DC9F2-FF38-4800-8083-369F410952B3}" srcOrd="0" destOrd="0" presId="urn:microsoft.com/office/officeart/2005/8/layout/vProcess5"/>
    <dgm:cxn modelId="{7F247D34-F959-4F26-AA3E-D069B31F88ED}" type="presOf" srcId="{1AA50101-563C-45CC-98FC-76CED953126F}" destId="{8B29F29A-BCEE-452C-8011-85350C837BAF}" srcOrd="1" destOrd="0" presId="urn:microsoft.com/office/officeart/2005/8/layout/vProcess5"/>
    <dgm:cxn modelId="{69242DCA-4F14-4B0D-9A43-F208612B9C22}" type="presOf" srcId="{1AA50101-563C-45CC-98FC-76CED953126F}" destId="{D3BE118D-3A87-4ED1-AE5C-832CB1AE28A6}" srcOrd="0" destOrd="0" presId="urn:microsoft.com/office/officeart/2005/8/layout/vProcess5"/>
    <dgm:cxn modelId="{A79BAE24-86A0-4B25-ADDA-4D35151C0069}" type="presOf" srcId="{6CF952B8-499A-446E-8BE5-945011F920F9}" destId="{F1F8C769-C9CF-448C-A814-B32A2FB350A1}" srcOrd="1" destOrd="0" presId="urn:microsoft.com/office/officeart/2005/8/layout/vProcess5"/>
    <dgm:cxn modelId="{6FA05660-F6F8-44AD-8DFF-9BFD3E34C086}" type="presParOf" srcId="{5E3DC9F2-FF38-4800-8083-369F410952B3}" destId="{CEBFF176-4FB5-4CB4-A4F0-728643C8CB66}" srcOrd="0" destOrd="0" presId="urn:microsoft.com/office/officeart/2005/8/layout/vProcess5"/>
    <dgm:cxn modelId="{5DD24C1A-63C0-4043-98A7-F2476C27F335}" type="presParOf" srcId="{5E3DC9F2-FF38-4800-8083-369F410952B3}" destId="{A839DA2F-C85F-48C5-9139-074AAC436AF5}" srcOrd="1" destOrd="0" presId="urn:microsoft.com/office/officeart/2005/8/layout/vProcess5"/>
    <dgm:cxn modelId="{CBD97BF9-3384-4504-A62F-0562D7D8D3DA}" type="presParOf" srcId="{5E3DC9F2-FF38-4800-8083-369F410952B3}" destId="{D3BE118D-3A87-4ED1-AE5C-832CB1AE28A6}" srcOrd="2" destOrd="0" presId="urn:microsoft.com/office/officeart/2005/8/layout/vProcess5"/>
    <dgm:cxn modelId="{CF10BDC4-BF35-48F6-8EC1-DDE5B7EFFE5D}" type="presParOf" srcId="{5E3DC9F2-FF38-4800-8083-369F410952B3}" destId="{95BEE147-F852-4898-B631-557F66A83813}" srcOrd="3" destOrd="0" presId="urn:microsoft.com/office/officeart/2005/8/layout/vProcess5"/>
    <dgm:cxn modelId="{D0F389F5-0D8E-421C-9F03-8ACF470EF666}" type="presParOf" srcId="{5E3DC9F2-FF38-4800-8083-369F410952B3}" destId="{983AC08A-AC02-4E70-B9CB-5EBBC35A50CC}" srcOrd="4" destOrd="0" presId="urn:microsoft.com/office/officeart/2005/8/layout/vProcess5"/>
    <dgm:cxn modelId="{9A737100-03F4-432D-BFFB-50815BFA1C53}" type="presParOf" srcId="{5E3DC9F2-FF38-4800-8083-369F410952B3}" destId="{BF0A311C-08BD-4720-879C-1863AD6C16CD}" srcOrd="5" destOrd="0" presId="urn:microsoft.com/office/officeart/2005/8/layout/vProcess5"/>
    <dgm:cxn modelId="{8C943070-CF60-41E1-AB95-983912B30625}" type="presParOf" srcId="{5E3DC9F2-FF38-4800-8083-369F410952B3}" destId="{B7704D8D-7E00-4EE0-8269-F2E01B57A27A}" srcOrd="6" destOrd="0" presId="urn:microsoft.com/office/officeart/2005/8/layout/vProcess5"/>
    <dgm:cxn modelId="{78E24BC3-FA3D-422B-B92C-BD961CE8A3FD}" type="presParOf" srcId="{5E3DC9F2-FF38-4800-8083-369F410952B3}" destId="{B61B8F93-1C35-46E6-9332-EEDE6C1D33FD}" srcOrd="7" destOrd="0" presId="urn:microsoft.com/office/officeart/2005/8/layout/vProcess5"/>
    <dgm:cxn modelId="{C582E85D-B940-4157-98C4-23F302F79B98}" type="presParOf" srcId="{5E3DC9F2-FF38-4800-8083-369F410952B3}" destId="{C8D1E9E7-DBEF-4F2D-B826-CA458B18179D}" srcOrd="8" destOrd="0" presId="urn:microsoft.com/office/officeart/2005/8/layout/vProcess5"/>
    <dgm:cxn modelId="{24C7344F-A1D2-4B74-B5C6-A439DE6EEA88}" type="presParOf" srcId="{5E3DC9F2-FF38-4800-8083-369F410952B3}" destId="{890A5A18-57A0-43F5-A8BB-6C8AB93C4A98}" srcOrd="9" destOrd="0" presId="urn:microsoft.com/office/officeart/2005/8/layout/vProcess5"/>
    <dgm:cxn modelId="{6EFD7CB3-2956-44E9-8C5E-D920710E1EBE}" type="presParOf" srcId="{5E3DC9F2-FF38-4800-8083-369F410952B3}" destId="{FC844856-BB47-469F-8917-6FD04FD2A258}" srcOrd="10" destOrd="0" presId="urn:microsoft.com/office/officeart/2005/8/layout/vProcess5"/>
    <dgm:cxn modelId="{E5BAE005-6BD7-4366-BBF7-AF8039D1CF80}" type="presParOf" srcId="{5E3DC9F2-FF38-4800-8083-369F410952B3}" destId="{8B29F29A-BCEE-452C-8011-85350C837BAF}" srcOrd="11" destOrd="0" presId="urn:microsoft.com/office/officeart/2005/8/layout/vProcess5"/>
    <dgm:cxn modelId="{2E7E26C9-7552-4BCA-8D08-3FE53738AB59}" type="presParOf" srcId="{5E3DC9F2-FF38-4800-8083-369F410952B3}" destId="{2D060B5A-0E50-4042-957A-8E7099A69B94}" srcOrd="12" destOrd="0" presId="urn:microsoft.com/office/officeart/2005/8/layout/vProcess5"/>
    <dgm:cxn modelId="{47DC0960-D236-4310-A723-050209FA81A4}" type="presParOf" srcId="{5E3DC9F2-FF38-4800-8083-369F410952B3}" destId="{5F1613D3-C68D-464B-9741-EBB56F3212EA}" srcOrd="13" destOrd="0" presId="urn:microsoft.com/office/officeart/2005/8/layout/vProcess5"/>
    <dgm:cxn modelId="{AE99C103-7429-4D9D-B421-7C2E45C7286A}" type="presParOf" srcId="{5E3DC9F2-FF38-4800-8083-369F410952B3}" destId="{F1F8C769-C9CF-448C-A814-B32A2FB350A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CD4728-B347-4925-B67A-3BDC712A470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21AD30-D7CB-4675-BE5F-E6F3C706C028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FA23CEC-F891-4B17-A48E-9A02134871A9}" type="parTrans" cxnId="{46919182-72ED-4858-9156-9CCEDCECFF79}">
      <dgm:prSet/>
      <dgm:spPr/>
      <dgm:t>
        <a:bodyPr/>
        <a:lstStyle/>
        <a:p>
          <a:endParaRPr lang="en-GB"/>
        </a:p>
      </dgm:t>
    </dgm:pt>
    <dgm:pt modelId="{7EFBF31E-AD78-4ABA-B542-F537A4718DF4}" type="sibTrans" cxnId="{46919182-72ED-4858-9156-9CCEDCECFF79}">
      <dgm:prSet/>
      <dgm:spPr/>
      <dgm:t>
        <a:bodyPr/>
        <a:lstStyle/>
        <a:p>
          <a:endParaRPr lang="en-GB"/>
        </a:p>
      </dgm:t>
    </dgm:pt>
    <dgm:pt modelId="{1AA50101-563C-45CC-98FC-76CED953126F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Direct Debit 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AE08AFA-30E0-4592-B400-E0B9FCB3BB17}" type="parTrans" cxnId="{B90CCF18-A439-4F33-A340-9D875C5E715A}">
      <dgm:prSet/>
      <dgm:spPr/>
      <dgm:t>
        <a:bodyPr/>
        <a:lstStyle/>
        <a:p>
          <a:endParaRPr lang="en-GB"/>
        </a:p>
      </dgm:t>
    </dgm:pt>
    <dgm:pt modelId="{AB0773D2-24EF-4C18-B2A1-5EC928BE4552}" type="sibTrans" cxnId="{B90CCF18-A439-4F33-A340-9D875C5E715A}">
      <dgm:prSet/>
      <dgm:spPr/>
      <dgm:t>
        <a:bodyPr/>
        <a:lstStyle/>
        <a:p>
          <a:endParaRPr lang="en-GB"/>
        </a:p>
      </dgm:t>
    </dgm:pt>
    <dgm:pt modelId="{83A08FC2-AC7F-46CA-95B7-8EF5776AE3B0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Submission Software (e.g. Albany)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A94F924-0E6A-42FC-9794-95516B139982}" type="parTrans" cxnId="{A5D63B51-DEE7-482A-8848-75B60FCBC1CA}">
      <dgm:prSet/>
      <dgm:spPr/>
      <dgm:t>
        <a:bodyPr/>
        <a:lstStyle/>
        <a:p>
          <a:endParaRPr lang="en-GB"/>
        </a:p>
      </dgm:t>
    </dgm:pt>
    <dgm:pt modelId="{D71E8FE4-A508-4292-9935-E28C37FAC561}" type="sibTrans" cxnId="{A5D63B51-DEE7-482A-8848-75B60FCBC1CA}">
      <dgm:prSet/>
      <dgm:spPr/>
      <dgm:t>
        <a:bodyPr/>
        <a:lstStyle/>
        <a:p>
          <a:endParaRPr lang="en-GB"/>
        </a:p>
      </dgm:t>
    </dgm:pt>
    <dgm:pt modelId="{6CF952B8-499A-446E-8BE5-945011F920F9}">
      <dgm:prSet phldrT="[Text]"/>
      <dgm:spPr/>
      <dgm:t>
        <a:bodyPr/>
        <a:lstStyle/>
        <a:p>
          <a:r>
            <a:rPr lang="en-GB" dirty="0" smtClean="0"/>
            <a:t>Close Batch – </a:t>
          </a:r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before starting the next run!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B7D6E35-354F-4A66-B7BA-EEE650F77285}" type="parTrans" cxnId="{81F43702-8519-4BDA-9887-E8E8F48AAF14}">
      <dgm:prSet/>
      <dgm:spPr/>
      <dgm:t>
        <a:bodyPr/>
        <a:lstStyle/>
        <a:p>
          <a:endParaRPr lang="en-GB"/>
        </a:p>
      </dgm:t>
    </dgm:pt>
    <dgm:pt modelId="{62FAD716-EAD6-425A-A261-A409944E1FBD}" type="sibTrans" cxnId="{81F43702-8519-4BDA-9887-E8E8F48AAF14}">
      <dgm:prSet/>
      <dgm:spPr/>
      <dgm:t>
        <a:bodyPr/>
        <a:lstStyle/>
        <a:p>
          <a:endParaRPr lang="en-GB"/>
        </a:p>
      </dgm:t>
    </dgm:pt>
    <dgm:pt modelId="{8B244854-A06E-47C2-8FFE-25AF8B76206B}">
      <dgm:prSet phldrT="[Text]"/>
      <dgm:spPr/>
      <dgm:t>
        <a:bodyPr/>
        <a:lstStyle/>
        <a:p>
          <a:r>
            <a:rPr lang="en-GB" dirty="0" smtClean="0"/>
            <a:t>Receive payment notification(s) from bank</a:t>
          </a:r>
          <a:endParaRPr lang="en-GB" dirty="0"/>
        </a:p>
      </dgm:t>
    </dgm:pt>
    <dgm:pt modelId="{8C402238-2C15-420C-95DC-F1DA38E64234}" type="parTrans" cxnId="{2D3A1645-5415-433A-9279-BD3AC33D9436}">
      <dgm:prSet/>
      <dgm:spPr/>
      <dgm:t>
        <a:bodyPr/>
        <a:lstStyle/>
        <a:p>
          <a:endParaRPr lang="en-GB"/>
        </a:p>
      </dgm:t>
    </dgm:pt>
    <dgm:pt modelId="{709D18FF-9162-4A17-AE83-E2801B3D31CE}" type="sibTrans" cxnId="{2D3A1645-5415-433A-9279-BD3AC33D9436}">
      <dgm:prSet/>
      <dgm:spPr/>
      <dgm:t>
        <a:bodyPr/>
        <a:lstStyle/>
        <a:p>
          <a:endParaRPr lang="en-GB"/>
        </a:p>
      </dgm:t>
    </dgm:pt>
    <dgm:pt modelId="{5E3DC9F2-FF38-4800-8083-369F410952B3}" type="pres">
      <dgm:prSet presAssocID="{F5CD4728-B347-4925-B67A-3BDC712A470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EBFF176-4FB5-4CB4-A4F0-728643C8CB66}" type="pres">
      <dgm:prSet presAssocID="{F5CD4728-B347-4925-B67A-3BDC712A470D}" presName="dummyMaxCanvas" presStyleCnt="0">
        <dgm:presLayoutVars/>
      </dgm:prSet>
      <dgm:spPr/>
    </dgm:pt>
    <dgm:pt modelId="{A839DA2F-C85F-48C5-9139-074AAC436AF5}" type="pres">
      <dgm:prSet presAssocID="{F5CD4728-B347-4925-B67A-3BDC712A470D}" presName="FiveNodes_1" presStyleLbl="node1" presStyleIdx="0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D3BE118D-3A87-4ED1-AE5C-832CB1AE28A6}" type="pres">
      <dgm:prSet presAssocID="{F5CD4728-B347-4925-B67A-3BDC712A470D}" presName="FiveNodes_2" presStyleLbl="node1" presStyleIdx="1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95BEE147-F852-4898-B631-557F66A83813}" type="pres">
      <dgm:prSet presAssocID="{F5CD4728-B347-4925-B67A-3BDC712A470D}" presName="FiveNodes_3" presStyleLbl="node1" presStyleIdx="2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983AC08A-AC02-4E70-B9CB-5EBBC35A50CC}" type="pres">
      <dgm:prSet presAssocID="{F5CD4728-B347-4925-B67A-3BDC712A470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0A311C-08BD-4720-879C-1863AD6C16CD}" type="pres">
      <dgm:prSet presAssocID="{F5CD4728-B347-4925-B67A-3BDC712A470D}" presName="FiveNodes_5" presStyleLbl="node1" presStyleIdx="4" presStyleCnt="5" custLinFactNeighborX="11158" custLinFactNeighborY="2492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B7704D8D-7E00-4EE0-8269-F2E01B57A27A}" type="pres">
      <dgm:prSet presAssocID="{F5CD4728-B347-4925-B67A-3BDC712A470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1B8F93-1C35-46E6-9332-EEDE6C1D33FD}" type="pres">
      <dgm:prSet presAssocID="{F5CD4728-B347-4925-B67A-3BDC712A470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D1E9E7-DBEF-4F2D-B826-CA458B18179D}" type="pres">
      <dgm:prSet presAssocID="{F5CD4728-B347-4925-B67A-3BDC712A470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0A5A18-57A0-43F5-A8BB-6C8AB93C4A98}" type="pres">
      <dgm:prSet presAssocID="{F5CD4728-B347-4925-B67A-3BDC712A470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844856-BB47-469F-8917-6FD04FD2A258}" type="pres">
      <dgm:prSet presAssocID="{F5CD4728-B347-4925-B67A-3BDC712A470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29F29A-BCEE-452C-8011-85350C837BAF}" type="pres">
      <dgm:prSet presAssocID="{F5CD4728-B347-4925-B67A-3BDC712A470D}" presName="FiveNodes_2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2D060B5A-0E50-4042-957A-8E7099A69B94}" type="pres">
      <dgm:prSet presAssocID="{F5CD4728-B347-4925-B67A-3BDC712A470D}" presName="FiveNodes_3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5F1613D3-C68D-464B-9741-EBB56F3212EA}" type="pres">
      <dgm:prSet presAssocID="{F5CD4728-B347-4925-B67A-3BDC712A470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F8C769-C9CF-448C-A814-B32A2FB350A1}" type="pres">
      <dgm:prSet presAssocID="{F5CD4728-B347-4925-B67A-3BDC712A470D}" presName="FiveNodes_5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</dgm:ptLst>
  <dgm:cxnLst>
    <dgm:cxn modelId="{0FCB9AB1-3E4D-4966-99EF-E0567F811EA3}" type="presOf" srcId="{8B244854-A06E-47C2-8FFE-25AF8B76206B}" destId="{983AC08A-AC02-4E70-B9CB-5EBBC35A50CC}" srcOrd="0" destOrd="0" presId="urn:microsoft.com/office/officeart/2005/8/layout/vProcess5"/>
    <dgm:cxn modelId="{81F43702-8519-4BDA-9887-E8E8F48AAF14}" srcId="{F5CD4728-B347-4925-B67A-3BDC712A470D}" destId="{6CF952B8-499A-446E-8BE5-945011F920F9}" srcOrd="4" destOrd="0" parTransId="{BB7D6E35-354F-4A66-B7BA-EEE650F77285}" sibTransId="{62FAD716-EAD6-425A-A261-A409944E1FBD}"/>
    <dgm:cxn modelId="{4F8A5F46-4074-4D6B-9476-7FBFBE8A42E5}" type="presOf" srcId="{1AA50101-563C-45CC-98FC-76CED953126F}" destId="{D3BE118D-3A87-4ED1-AE5C-832CB1AE28A6}" srcOrd="0" destOrd="0" presId="urn:microsoft.com/office/officeart/2005/8/layout/vProcess5"/>
    <dgm:cxn modelId="{A5D63B51-DEE7-482A-8848-75B60FCBC1CA}" srcId="{F5CD4728-B347-4925-B67A-3BDC712A470D}" destId="{83A08FC2-AC7F-46CA-95B7-8EF5776AE3B0}" srcOrd="2" destOrd="0" parTransId="{CA94F924-0E6A-42FC-9794-95516B139982}" sibTransId="{D71E8FE4-A508-4292-9935-E28C37FAC561}"/>
    <dgm:cxn modelId="{A41B5361-807F-4787-B444-98E5DD3014CF}" type="presOf" srcId="{709D18FF-9162-4A17-AE83-E2801B3D31CE}" destId="{890A5A18-57A0-43F5-A8BB-6C8AB93C4A98}" srcOrd="0" destOrd="0" presId="urn:microsoft.com/office/officeart/2005/8/layout/vProcess5"/>
    <dgm:cxn modelId="{AE1ECFF3-A933-4238-8D9A-B6AA2E1C8192}" type="presOf" srcId="{6CF952B8-499A-446E-8BE5-945011F920F9}" destId="{BF0A311C-08BD-4720-879C-1863AD6C16CD}" srcOrd="0" destOrd="0" presId="urn:microsoft.com/office/officeart/2005/8/layout/vProcess5"/>
    <dgm:cxn modelId="{EE2BDFB5-1256-4ADC-B52B-793042BF1EFB}" type="presOf" srcId="{D71E8FE4-A508-4292-9935-E28C37FAC561}" destId="{C8D1E9E7-DBEF-4F2D-B826-CA458B18179D}" srcOrd="0" destOrd="0" presId="urn:microsoft.com/office/officeart/2005/8/layout/vProcess5"/>
    <dgm:cxn modelId="{D8AD951A-F853-4133-A698-41752A49CDE0}" type="presOf" srcId="{7EFBF31E-AD78-4ABA-B542-F537A4718DF4}" destId="{B7704D8D-7E00-4EE0-8269-F2E01B57A27A}" srcOrd="0" destOrd="0" presId="urn:microsoft.com/office/officeart/2005/8/layout/vProcess5"/>
    <dgm:cxn modelId="{F5EAF981-C412-4E50-9154-CB63017E92D7}" type="presOf" srcId="{1A21AD30-D7CB-4675-BE5F-E6F3C706C028}" destId="{FC844856-BB47-469F-8917-6FD04FD2A258}" srcOrd="1" destOrd="0" presId="urn:microsoft.com/office/officeart/2005/8/layout/vProcess5"/>
    <dgm:cxn modelId="{2D3A1645-5415-433A-9279-BD3AC33D9436}" srcId="{F5CD4728-B347-4925-B67A-3BDC712A470D}" destId="{8B244854-A06E-47C2-8FFE-25AF8B76206B}" srcOrd="3" destOrd="0" parTransId="{8C402238-2C15-420C-95DC-F1DA38E64234}" sibTransId="{709D18FF-9162-4A17-AE83-E2801B3D31CE}"/>
    <dgm:cxn modelId="{B90CCF18-A439-4F33-A340-9D875C5E715A}" srcId="{F5CD4728-B347-4925-B67A-3BDC712A470D}" destId="{1AA50101-563C-45CC-98FC-76CED953126F}" srcOrd="1" destOrd="0" parTransId="{3AE08AFA-30E0-4592-B400-E0B9FCB3BB17}" sibTransId="{AB0773D2-24EF-4C18-B2A1-5EC928BE4552}"/>
    <dgm:cxn modelId="{414813FE-F489-4A4C-ACDC-990F74692B24}" type="presOf" srcId="{6CF952B8-499A-446E-8BE5-945011F920F9}" destId="{F1F8C769-C9CF-448C-A814-B32A2FB350A1}" srcOrd="1" destOrd="0" presId="urn:microsoft.com/office/officeart/2005/8/layout/vProcess5"/>
    <dgm:cxn modelId="{25CF89C7-5651-4336-978D-0E6E8291F757}" type="presOf" srcId="{AB0773D2-24EF-4C18-B2A1-5EC928BE4552}" destId="{B61B8F93-1C35-46E6-9332-EEDE6C1D33FD}" srcOrd="0" destOrd="0" presId="urn:microsoft.com/office/officeart/2005/8/layout/vProcess5"/>
    <dgm:cxn modelId="{8ED06468-75D4-44E4-883C-EDD019553BBB}" type="presOf" srcId="{83A08FC2-AC7F-46CA-95B7-8EF5776AE3B0}" destId="{2D060B5A-0E50-4042-957A-8E7099A69B94}" srcOrd="1" destOrd="0" presId="urn:microsoft.com/office/officeart/2005/8/layout/vProcess5"/>
    <dgm:cxn modelId="{FA3FA75D-4306-4078-A0B3-3A5BF51E00E5}" type="presOf" srcId="{83A08FC2-AC7F-46CA-95B7-8EF5776AE3B0}" destId="{95BEE147-F852-4898-B631-557F66A83813}" srcOrd="0" destOrd="0" presId="urn:microsoft.com/office/officeart/2005/8/layout/vProcess5"/>
    <dgm:cxn modelId="{46919182-72ED-4858-9156-9CCEDCECFF79}" srcId="{F5CD4728-B347-4925-B67A-3BDC712A470D}" destId="{1A21AD30-D7CB-4675-BE5F-E6F3C706C028}" srcOrd="0" destOrd="0" parTransId="{3FA23CEC-F891-4B17-A48E-9A02134871A9}" sibTransId="{7EFBF31E-AD78-4ABA-B542-F537A4718DF4}"/>
    <dgm:cxn modelId="{5F51F389-4B70-4C37-A7D7-2A77FA34A631}" type="presOf" srcId="{8B244854-A06E-47C2-8FFE-25AF8B76206B}" destId="{5F1613D3-C68D-464B-9741-EBB56F3212EA}" srcOrd="1" destOrd="0" presId="urn:microsoft.com/office/officeart/2005/8/layout/vProcess5"/>
    <dgm:cxn modelId="{4546CE48-ECB7-490A-B0C6-23AEBFD3E603}" type="presOf" srcId="{1AA50101-563C-45CC-98FC-76CED953126F}" destId="{8B29F29A-BCEE-452C-8011-85350C837BAF}" srcOrd="1" destOrd="0" presId="urn:microsoft.com/office/officeart/2005/8/layout/vProcess5"/>
    <dgm:cxn modelId="{2C463176-FCBE-4C48-8607-29C067D607BE}" type="presOf" srcId="{F5CD4728-B347-4925-B67A-3BDC712A470D}" destId="{5E3DC9F2-FF38-4800-8083-369F410952B3}" srcOrd="0" destOrd="0" presId="urn:microsoft.com/office/officeart/2005/8/layout/vProcess5"/>
    <dgm:cxn modelId="{E015B27B-5EF5-45B5-B9D9-D31C31E0212D}" type="presOf" srcId="{1A21AD30-D7CB-4675-BE5F-E6F3C706C028}" destId="{A839DA2F-C85F-48C5-9139-074AAC436AF5}" srcOrd="0" destOrd="0" presId="urn:microsoft.com/office/officeart/2005/8/layout/vProcess5"/>
    <dgm:cxn modelId="{3A639F20-F34D-4BBF-9D19-B8B802704407}" type="presParOf" srcId="{5E3DC9F2-FF38-4800-8083-369F410952B3}" destId="{CEBFF176-4FB5-4CB4-A4F0-728643C8CB66}" srcOrd="0" destOrd="0" presId="urn:microsoft.com/office/officeart/2005/8/layout/vProcess5"/>
    <dgm:cxn modelId="{4DC14BCC-7ED1-4DA4-AA71-8D9549CE8541}" type="presParOf" srcId="{5E3DC9F2-FF38-4800-8083-369F410952B3}" destId="{A839DA2F-C85F-48C5-9139-074AAC436AF5}" srcOrd="1" destOrd="0" presId="urn:microsoft.com/office/officeart/2005/8/layout/vProcess5"/>
    <dgm:cxn modelId="{52595B9B-F166-4255-842B-E6C71FA4C430}" type="presParOf" srcId="{5E3DC9F2-FF38-4800-8083-369F410952B3}" destId="{D3BE118D-3A87-4ED1-AE5C-832CB1AE28A6}" srcOrd="2" destOrd="0" presId="urn:microsoft.com/office/officeart/2005/8/layout/vProcess5"/>
    <dgm:cxn modelId="{70D11ECA-84B8-44C8-B92D-BD3D1B660754}" type="presParOf" srcId="{5E3DC9F2-FF38-4800-8083-369F410952B3}" destId="{95BEE147-F852-4898-B631-557F66A83813}" srcOrd="3" destOrd="0" presId="urn:microsoft.com/office/officeart/2005/8/layout/vProcess5"/>
    <dgm:cxn modelId="{55A9BEDF-0662-49EE-B8A4-4499F350067B}" type="presParOf" srcId="{5E3DC9F2-FF38-4800-8083-369F410952B3}" destId="{983AC08A-AC02-4E70-B9CB-5EBBC35A50CC}" srcOrd="4" destOrd="0" presId="urn:microsoft.com/office/officeart/2005/8/layout/vProcess5"/>
    <dgm:cxn modelId="{EC794EF5-4833-4C4E-9F39-0BD4B3BDC32D}" type="presParOf" srcId="{5E3DC9F2-FF38-4800-8083-369F410952B3}" destId="{BF0A311C-08BD-4720-879C-1863AD6C16CD}" srcOrd="5" destOrd="0" presId="urn:microsoft.com/office/officeart/2005/8/layout/vProcess5"/>
    <dgm:cxn modelId="{5CAF6113-BA28-4908-AC34-55B2E4B0E0FA}" type="presParOf" srcId="{5E3DC9F2-FF38-4800-8083-369F410952B3}" destId="{B7704D8D-7E00-4EE0-8269-F2E01B57A27A}" srcOrd="6" destOrd="0" presId="urn:microsoft.com/office/officeart/2005/8/layout/vProcess5"/>
    <dgm:cxn modelId="{6B4A84E3-A346-45FF-953F-9740E43E332D}" type="presParOf" srcId="{5E3DC9F2-FF38-4800-8083-369F410952B3}" destId="{B61B8F93-1C35-46E6-9332-EEDE6C1D33FD}" srcOrd="7" destOrd="0" presId="urn:microsoft.com/office/officeart/2005/8/layout/vProcess5"/>
    <dgm:cxn modelId="{CA96A7B4-4FB0-41AE-943D-A53577456CFA}" type="presParOf" srcId="{5E3DC9F2-FF38-4800-8083-369F410952B3}" destId="{C8D1E9E7-DBEF-4F2D-B826-CA458B18179D}" srcOrd="8" destOrd="0" presId="urn:microsoft.com/office/officeart/2005/8/layout/vProcess5"/>
    <dgm:cxn modelId="{E9B6282B-94B9-42FD-84AF-BA744759D3AE}" type="presParOf" srcId="{5E3DC9F2-FF38-4800-8083-369F410952B3}" destId="{890A5A18-57A0-43F5-A8BB-6C8AB93C4A98}" srcOrd="9" destOrd="0" presId="urn:microsoft.com/office/officeart/2005/8/layout/vProcess5"/>
    <dgm:cxn modelId="{A6565250-10A1-498C-97C6-913B83190F91}" type="presParOf" srcId="{5E3DC9F2-FF38-4800-8083-369F410952B3}" destId="{FC844856-BB47-469F-8917-6FD04FD2A258}" srcOrd="10" destOrd="0" presId="urn:microsoft.com/office/officeart/2005/8/layout/vProcess5"/>
    <dgm:cxn modelId="{FAD1FF3F-3DB3-4733-B65E-F0CDE9B88C69}" type="presParOf" srcId="{5E3DC9F2-FF38-4800-8083-369F410952B3}" destId="{8B29F29A-BCEE-452C-8011-85350C837BAF}" srcOrd="11" destOrd="0" presId="urn:microsoft.com/office/officeart/2005/8/layout/vProcess5"/>
    <dgm:cxn modelId="{402AE6B6-BC56-4577-B36D-4E09BCC79F02}" type="presParOf" srcId="{5E3DC9F2-FF38-4800-8083-369F410952B3}" destId="{2D060B5A-0E50-4042-957A-8E7099A69B94}" srcOrd="12" destOrd="0" presId="urn:microsoft.com/office/officeart/2005/8/layout/vProcess5"/>
    <dgm:cxn modelId="{D6F699A9-D72A-4700-A533-42D2E62006A0}" type="presParOf" srcId="{5E3DC9F2-FF38-4800-8083-369F410952B3}" destId="{5F1613D3-C68D-464B-9741-EBB56F3212EA}" srcOrd="13" destOrd="0" presId="urn:microsoft.com/office/officeart/2005/8/layout/vProcess5"/>
    <dgm:cxn modelId="{2B436047-9FA1-4571-80DB-0CD4C8D9AE94}" type="presParOf" srcId="{5E3DC9F2-FF38-4800-8083-369F410952B3}" destId="{F1F8C769-C9CF-448C-A814-B32A2FB350A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CD4728-B347-4925-B67A-3BDC712A470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21AD30-D7CB-4675-BE5F-E6F3C706C028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FA23CEC-F891-4B17-A48E-9A02134871A9}" type="parTrans" cxnId="{46919182-72ED-4858-9156-9CCEDCECFF79}">
      <dgm:prSet/>
      <dgm:spPr/>
      <dgm:t>
        <a:bodyPr/>
        <a:lstStyle/>
        <a:p>
          <a:endParaRPr lang="en-GB"/>
        </a:p>
      </dgm:t>
    </dgm:pt>
    <dgm:pt modelId="{7EFBF31E-AD78-4ABA-B542-F537A4718DF4}" type="sibTrans" cxnId="{46919182-72ED-4858-9156-9CCEDCECFF79}">
      <dgm:prSet/>
      <dgm:spPr/>
      <dgm:t>
        <a:bodyPr/>
        <a:lstStyle/>
        <a:p>
          <a:endParaRPr lang="en-GB"/>
        </a:p>
      </dgm:t>
    </dgm:pt>
    <dgm:pt modelId="{1AA50101-563C-45CC-98FC-76CED953126F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Direct Debit Pledge Billing Utility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3AE08AFA-30E0-4592-B400-E0B9FCB3BB17}" type="parTrans" cxnId="{B90CCF18-A439-4F33-A340-9D875C5E715A}">
      <dgm:prSet/>
      <dgm:spPr/>
      <dgm:t>
        <a:bodyPr/>
        <a:lstStyle/>
        <a:p>
          <a:endParaRPr lang="en-GB"/>
        </a:p>
      </dgm:t>
    </dgm:pt>
    <dgm:pt modelId="{AB0773D2-24EF-4C18-B2A1-5EC928BE4552}" type="sibTrans" cxnId="{B90CCF18-A439-4F33-A340-9D875C5E715A}">
      <dgm:prSet/>
      <dgm:spPr/>
      <dgm:t>
        <a:bodyPr/>
        <a:lstStyle/>
        <a:p>
          <a:endParaRPr lang="en-GB"/>
        </a:p>
      </dgm:t>
    </dgm:pt>
    <dgm:pt modelId="{83A08FC2-AC7F-46CA-95B7-8EF5776AE3B0}">
      <dgm:prSet phldrT="[Text]"/>
      <dgm:spPr/>
      <dgm:t>
        <a:bodyPr/>
        <a:lstStyle/>
        <a:p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Submission Software (e.g. Albany)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CA94F924-0E6A-42FC-9794-95516B139982}" type="parTrans" cxnId="{A5D63B51-DEE7-482A-8848-75B60FCBC1CA}">
      <dgm:prSet/>
      <dgm:spPr/>
      <dgm:t>
        <a:bodyPr/>
        <a:lstStyle/>
        <a:p>
          <a:endParaRPr lang="en-GB"/>
        </a:p>
      </dgm:t>
    </dgm:pt>
    <dgm:pt modelId="{D71E8FE4-A508-4292-9935-E28C37FAC561}" type="sibTrans" cxnId="{A5D63B51-DEE7-482A-8848-75B60FCBC1CA}">
      <dgm:prSet/>
      <dgm:spPr/>
      <dgm:t>
        <a:bodyPr/>
        <a:lstStyle/>
        <a:p>
          <a:endParaRPr lang="en-GB"/>
        </a:p>
      </dgm:t>
    </dgm:pt>
    <dgm:pt modelId="{6CF952B8-499A-446E-8BE5-945011F920F9}">
      <dgm:prSet phldrT="[Text]"/>
      <dgm:spPr/>
      <dgm:t>
        <a:bodyPr/>
        <a:lstStyle/>
        <a:p>
          <a:r>
            <a:rPr lang="en-GB" dirty="0" smtClean="0"/>
            <a:t>Close Batch – </a:t>
          </a:r>
          <a:r>
            <a:rPr lang="en-GB" dirty="0" smtClean="0">
              <a:solidFill>
                <a:schemeClr val="tx1">
                  <a:lumMod val="95000"/>
                  <a:lumOff val="5000"/>
                </a:schemeClr>
              </a:solidFill>
            </a:rPr>
            <a:t>before starting the next run!</a:t>
          </a:r>
          <a:endParaRPr lang="en-GB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BB7D6E35-354F-4A66-B7BA-EEE650F77285}" type="parTrans" cxnId="{81F43702-8519-4BDA-9887-E8E8F48AAF14}">
      <dgm:prSet/>
      <dgm:spPr/>
      <dgm:t>
        <a:bodyPr/>
        <a:lstStyle/>
        <a:p>
          <a:endParaRPr lang="en-GB"/>
        </a:p>
      </dgm:t>
    </dgm:pt>
    <dgm:pt modelId="{62FAD716-EAD6-425A-A261-A409944E1FBD}" type="sibTrans" cxnId="{81F43702-8519-4BDA-9887-E8E8F48AAF14}">
      <dgm:prSet/>
      <dgm:spPr/>
      <dgm:t>
        <a:bodyPr/>
        <a:lstStyle/>
        <a:p>
          <a:endParaRPr lang="en-GB"/>
        </a:p>
      </dgm:t>
    </dgm:pt>
    <dgm:pt modelId="{8B244854-A06E-47C2-8FFE-25AF8B76206B}">
      <dgm:prSet phldrT="[Text]"/>
      <dgm:spPr/>
      <dgm:t>
        <a:bodyPr/>
        <a:lstStyle/>
        <a:p>
          <a:r>
            <a:rPr lang="en-GB" dirty="0" smtClean="0"/>
            <a:t>Receive payment notification(s) from bank</a:t>
          </a:r>
          <a:endParaRPr lang="en-GB" dirty="0"/>
        </a:p>
      </dgm:t>
    </dgm:pt>
    <dgm:pt modelId="{8C402238-2C15-420C-95DC-F1DA38E64234}" type="parTrans" cxnId="{2D3A1645-5415-433A-9279-BD3AC33D9436}">
      <dgm:prSet/>
      <dgm:spPr/>
      <dgm:t>
        <a:bodyPr/>
        <a:lstStyle/>
        <a:p>
          <a:endParaRPr lang="en-GB"/>
        </a:p>
      </dgm:t>
    </dgm:pt>
    <dgm:pt modelId="{709D18FF-9162-4A17-AE83-E2801B3D31CE}" type="sibTrans" cxnId="{2D3A1645-5415-433A-9279-BD3AC33D9436}">
      <dgm:prSet/>
      <dgm:spPr/>
      <dgm:t>
        <a:bodyPr/>
        <a:lstStyle/>
        <a:p>
          <a:endParaRPr lang="en-GB"/>
        </a:p>
      </dgm:t>
    </dgm:pt>
    <dgm:pt modelId="{5E3DC9F2-FF38-4800-8083-369F410952B3}" type="pres">
      <dgm:prSet presAssocID="{F5CD4728-B347-4925-B67A-3BDC712A470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CEBFF176-4FB5-4CB4-A4F0-728643C8CB66}" type="pres">
      <dgm:prSet presAssocID="{F5CD4728-B347-4925-B67A-3BDC712A470D}" presName="dummyMaxCanvas" presStyleCnt="0">
        <dgm:presLayoutVars/>
      </dgm:prSet>
      <dgm:spPr/>
    </dgm:pt>
    <dgm:pt modelId="{A839DA2F-C85F-48C5-9139-074AAC436AF5}" type="pres">
      <dgm:prSet presAssocID="{F5CD4728-B347-4925-B67A-3BDC712A470D}" presName="FiveNodes_1" presStyleLbl="node1" presStyleIdx="0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D3BE118D-3A87-4ED1-AE5C-832CB1AE28A6}" type="pres">
      <dgm:prSet presAssocID="{F5CD4728-B347-4925-B67A-3BDC712A470D}" presName="FiveNodes_2" presStyleLbl="node1" presStyleIdx="1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95BEE147-F852-4898-B631-557F66A83813}" type="pres">
      <dgm:prSet presAssocID="{F5CD4728-B347-4925-B67A-3BDC712A470D}" presName="FiveNodes_3" presStyleLbl="node1" presStyleIdx="2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983AC08A-AC02-4E70-B9CB-5EBBC35A50CC}" type="pres">
      <dgm:prSet presAssocID="{F5CD4728-B347-4925-B67A-3BDC712A470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F0A311C-08BD-4720-879C-1863AD6C16CD}" type="pres">
      <dgm:prSet presAssocID="{F5CD4728-B347-4925-B67A-3BDC712A470D}" presName="FiveNodes_5" presStyleLbl="node1" presStyleIdx="4" presStyleCnt="5" custLinFactNeighborX="11158" custLinFactNeighborY="2492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B7704D8D-7E00-4EE0-8269-F2E01B57A27A}" type="pres">
      <dgm:prSet presAssocID="{F5CD4728-B347-4925-B67A-3BDC712A470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1B8F93-1C35-46E6-9332-EEDE6C1D33FD}" type="pres">
      <dgm:prSet presAssocID="{F5CD4728-B347-4925-B67A-3BDC712A470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8D1E9E7-DBEF-4F2D-B826-CA458B18179D}" type="pres">
      <dgm:prSet presAssocID="{F5CD4728-B347-4925-B67A-3BDC712A470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90A5A18-57A0-43F5-A8BB-6C8AB93C4A98}" type="pres">
      <dgm:prSet presAssocID="{F5CD4728-B347-4925-B67A-3BDC712A470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844856-BB47-469F-8917-6FD04FD2A258}" type="pres">
      <dgm:prSet presAssocID="{F5CD4728-B347-4925-B67A-3BDC712A470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B29F29A-BCEE-452C-8011-85350C837BAF}" type="pres">
      <dgm:prSet presAssocID="{F5CD4728-B347-4925-B67A-3BDC712A470D}" presName="FiveNodes_2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2D060B5A-0E50-4042-957A-8E7099A69B94}" type="pres">
      <dgm:prSet presAssocID="{F5CD4728-B347-4925-B67A-3BDC712A470D}" presName="FiveNodes_3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  <dgm:pt modelId="{5F1613D3-C68D-464B-9741-EBB56F3212EA}" type="pres">
      <dgm:prSet presAssocID="{F5CD4728-B347-4925-B67A-3BDC712A470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F8C769-C9CF-448C-A814-B32A2FB350A1}" type="pres">
      <dgm:prSet presAssocID="{F5CD4728-B347-4925-B67A-3BDC712A470D}" presName="FiveNodes_5_text" presStyleLbl="node1" presStyleIdx="4" presStyleCnt="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GB"/>
        </a:p>
      </dgm:t>
    </dgm:pt>
  </dgm:ptLst>
  <dgm:cxnLst>
    <dgm:cxn modelId="{B90CCF18-A439-4F33-A340-9D875C5E715A}" srcId="{F5CD4728-B347-4925-B67A-3BDC712A470D}" destId="{1AA50101-563C-45CC-98FC-76CED953126F}" srcOrd="1" destOrd="0" parTransId="{3AE08AFA-30E0-4592-B400-E0B9FCB3BB17}" sibTransId="{AB0773D2-24EF-4C18-B2A1-5EC928BE4552}"/>
    <dgm:cxn modelId="{A51B6D2A-5330-4861-96B7-B5544F338D10}" type="presOf" srcId="{7EFBF31E-AD78-4ABA-B542-F537A4718DF4}" destId="{B7704D8D-7E00-4EE0-8269-F2E01B57A27A}" srcOrd="0" destOrd="0" presId="urn:microsoft.com/office/officeart/2005/8/layout/vProcess5"/>
    <dgm:cxn modelId="{A5D63B51-DEE7-482A-8848-75B60FCBC1CA}" srcId="{F5CD4728-B347-4925-B67A-3BDC712A470D}" destId="{83A08FC2-AC7F-46CA-95B7-8EF5776AE3B0}" srcOrd="2" destOrd="0" parTransId="{CA94F924-0E6A-42FC-9794-95516B139982}" sibTransId="{D71E8FE4-A508-4292-9935-E28C37FAC561}"/>
    <dgm:cxn modelId="{C17B37DE-FF34-4AA6-A1AF-A3A0F35F9ECC}" type="presOf" srcId="{AB0773D2-24EF-4C18-B2A1-5EC928BE4552}" destId="{B61B8F93-1C35-46E6-9332-EEDE6C1D33FD}" srcOrd="0" destOrd="0" presId="urn:microsoft.com/office/officeart/2005/8/layout/vProcess5"/>
    <dgm:cxn modelId="{1F7B78D3-1C6B-42AD-8DC6-F34B3B82385E}" type="presOf" srcId="{83A08FC2-AC7F-46CA-95B7-8EF5776AE3B0}" destId="{95BEE147-F852-4898-B631-557F66A83813}" srcOrd="0" destOrd="0" presId="urn:microsoft.com/office/officeart/2005/8/layout/vProcess5"/>
    <dgm:cxn modelId="{2D3A1645-5415-433A-9279-BD3AC33D9436}" srcId="{F5CD4728-B347-4925-B67A-3BDC712A470D}" destId="{8B244854-A06E-47C2-8FFE-25AF8B76206B}" srcOrd="3" destOrd="0" parTransId="{8C402238-2C15-420C-95DC-F1DA38E64234}" sibTransId="{709D18FF-9162-4A17-AE83-E2801B3D31CE}"/>
    <dgm:cxn modelId="{81F43702-8519-4BDA-9887-E8E8F48AAF14}" srcId="{F5CD4728-B347-4925-B67A-3BDC712A470D}" destId="{6CF952B8-499A-446E-8BE5-945011F920F9}" srcOrd="4" destOrd="0" parTransId="{BB7D6E35-354F-4A66-B7BA-EEE650F77285}" sibTransId="{62FAD716-EAD6-425A-A261-A409944E1FBD}"/>
    <dgm:cxn modelId="{17346723-C92E-4404-91D4-E305CDB632BF}" type="presOf" srcId="{1A21AD30-D7CB-4675-BE5F-E6F3C706C028}" destId="{A839DA2F-C85F-48C5-9139-074AAC436AF5}" srcOrd="0" destOrd="0" presId="urn:microsoft.com/office/officeart/2005/8/layout/vProcess5"/>
    <dgm:cxn modelId="{6A8AE893-3497-4486-B0D9-853430781027}" type="presOf" srcId="{83A08FC2-AC7F-46CA-95B7-8EF5776AE3B0}" destId="{2D060B5A-0E50-4042-957A-8E7099A69B94}" srcOrd="1" destOrd="0" presId="urn:microsoft.com/office/officeart/2005/8/layout/vProcess5"/>
    <dgm:cxn modelId="{64020D02-B24A-42AF-B110-7CE8EDA094A3}" type="presOf" srcId="{1AA50101-563C-45CC-98FC-76CED953126F}" destId="{8B29F29A-BCEE-452C-8011-85350C837BAF}" srcOrd="1" destOrd="0" presId="urn:microsoft.com/office/officeart/2005/8/layout/vProcess5"/>
    <dgm:cxn modelId="{2D367AF5-A091-4D8F-8861-CEC79A95AD65}" type="presOf" srcId="{1AA50101-563C-45CC-98FC-76CED953126F}" destId="{D3BE118D-3A87-4ED1-AE5C-832CB1AE28A6}" srcOrd="0" destOrd="0" presId="urn:microsoft.com/office/officeart/2005/8/layout/vProcess5"/>
    <dgm:cxn modelId="{3EFA1B5E-5544-4F78-A5A9-15A3F542616B}" type="presOf" srcId="{709D18FF-9162-4A17-AE83-E2801B3D31CE}" destId="{890A5A18-57A0-43F5-A8BB-6C8AB93C4A98}" srcOrd="0" destOrd="0" presId="urn:microsoft.com/office/officeart/2005/8/layout/vProcess5"/>
    <dgm:cxn modelId="{17CD4579-4841-46FB-B71B-41EE3F15337E}" type="presOf" srcId="{6CF952B8-499A-446E-8BE5-945011F920F9}" destId="{F1F8C769-C9CF-448C-A814-B32A2FB350A1}" srcOrd="1" destOrd="0" presId="urn:microsoft.com/office/officeart/2005/8/layout/vProcess5"/>
    <dgm:cxn modelId="{46919182-72ED-4858-9156-9CCEDCECFF79}" srcId="{F5CD4728-B347-4925-B67A-3BDC712A470D}" destId="{1A21AD30-D7CB-4675-BE5F-E6F3C706C028}" srcOrd="0" destOrd="0" parTransId="{3FA23CEC-F891-4B17-A48E-9A02134871A9}" sibTransId="{7EFBF31E-AD78-4ABA-B542-F537A4718DF4}"/>
    <dgm:cxn modelId="{7F5BACC3-B176-487E-97F2-54CFAC3493B3}" type="presOf" srcId="{6CF952B8-499A-446E-8BE5-945011F920F9}" destId="{BF0A311C-08BD-4720-879C-1863AD6C16CD}" srcOrd="0" destOrd="0" presId="urn:microsoft.com/office/officeart/2005/8/layout/vProcess5"/>
    <dgm:cxn modelId="{65237CBB-8F80-4C34-A877-2C35D4FF48BC}" type="presOf" srcId="{1A21AD30-D7CB-4675-BE5F-E6F3C706C028}" destId="{FC844856-BB47-469F-8917-6FD04FD2A258}" srcOrd="1" destOrd="0" presId="urn:microsoft.com/office/officeart/2005/8/layout/vProcess5"/>
    <dgm:cxn modelId="{A357BC92-34A6-46A7-B030-B65573B15664}" type="presOf" srcId="{D71E8FE4-A508-4292-9935-E28C37FAC561}" destId="{C8D1E9E7-DBEF-4F2D-B826-CA458B18179D}" srcOrd="0" destOrd="0" presId="urn:microsoft.com/office/officeart/2005/8/layout/vProcess5"/>
    <dgm:cxn modelId="{2DB54459-F319-4192-AC91-A585A31AE55C}" type="presOf" srcId="{8B244854-A06E-47C2-8FFE-25AF8B76206B}" destId="{983AC08A-AC02-4E70-B9CB-5EBBC35A50CC}" srcOrd="0" destOrd="0" presId="urn:microsoft.com/office/officeart/2005/8/layout/vProcess5"/>
    <dgm:cxn modelId="{9E9EE7CE-9F11-4AEB-B12A-4338AE308FCA}" type="presOf" srcId="{8B244854-A06E-47C2-8FFE-25AF8B76206B}" destId="{5F1613D3-C68D-464B-9741-EBB56F3212EA}" srcOrd="1" destOrd="0" presId="urn:microsoft.com/office/officeart/2005/8/layout/vProcess5"/>
    <dgm:cxn modelId="{691061A9-7D8B-4D90-8EDB-0E8ABC5213B2}" type="presOf" srcId="{F5CD4728-B347-4925-B67A-3BDC712A470D}" destId="{5E3DC9F2-FF38-4800-8083-369F410952B3}" srcOrd="0" destOrd="0" presId="urn:microsoft.com/office/officeart/2005/8/layout/vProcess5"/>
    <dgm:cxn modelId="{0A76AD8D-9E7D-4E22-9AB9-E996C5B41494}" type="presParOf" srcId="{5E3DC9F2-FF38-4800-8083-369F410952B3}" destId="{CEBFF176-4FB5-4CB4-A4F0-728643C8CB66}" srcOrd="0" destOrd="0" presId="urn:microsoft.com/office/officeart/2005/8/layout/vProcess5"/>
    <dgm:cxn modelId="{7D7C73A4-33E4-4805-A5FA-99482643136B}" type="presParOf" srcId="{5E3DC9F2-FF38-4800-8083-369F410952B3}" destId="{A839DA2F-C85F-48C5-9139-074AAC436AF5}" srcOrd="1" destOrd="0" presId="urn:microsoft.com/office/officeart/2005/8/layout/vProcess5"/>
    <dgm:cxn modelId="{587D6E70-D278-4920-8A70-E9AABE0DD797}" type="presParOf" srcId="{5E3DC9F2-FF38-4800-8083-369F410952B3}" destId="{D3BE118D-3A87-4ED1-AE5C-832CB1AE28A6}" srcOrd="2" destOrd="0" presId="urn:microsoft.com/office/officeart/2005/8/layout/vProcess5"/>
    <dgm:cxn modelId="{4CEC2F2F-91D5-4CC0-AEB4-AE590302BA6B}" type="presParOf" srcId="{5E3DC9F2-FF38-4800-8083-369F410952B3}" destId="{95BEE147-F852-4898-B631-557F66A83813}" srcOrd="3" destOrd="0" presId="urn:microsoft.com/office/officeart/2005/8/layout/vProcess5"/>
    <dgm:cxn modelId="{9913C52F-E661-472A-9D5A-40A642951519}" type="presParOf" srcId="{5E3DC9F2-FF38-4800-8083-369F410952B3}" destId="{983AC08A-AC02-4E70-B9CB-5EBBC35A50CC}" srcOrd="4" destOrd="0" presId="urn:microsoft.com/office/officeart/2005/8/layout/vProcess5"/>
    <dgm:cxn modelId="{D209ABEF-BB3D-48D8-B0CB-D1D2FAE8285B}" type="presParOf" srcId="{5E3DC9F2-FF38-4800-8083-369F410952B3}" destId="{BF0A311C-08BD-4720-879C-1863AD6C16CD}" srcOrd="5" destOrd="0" presId="urn:microsoft.com/office/officeart/2005/8/layout/vProcess5"/>
    <dgm:cxn modelId="{2E99D701-6D86-4CD4-9BA4-F21AE5C79BAC}" type="presParOf" srcId="{5E3DC9F2-FF38-4800-8083-369F410952B3}" destId="{B7704D8D-7E00-4EE0-8269-F2E01B57A27A}" srcOrd="6" destOrd="0" presId="urn:microsoft.com/office/officeart/2005/8/layout/vProcess5"/>
    <dgm:cxn modelId="{A83B6E4C-9590-4138-A22D-6A9613D1E321}" type="presParOf" srcId="{5E3DC9F2-FF38-4800-8083-369F410952B3}" destId="{B61B8F93-1C35-46E6-9332-EEDE6C1D33FD}" srcOrd="7" destOrd="0" presId="urn:microsoft.com/office/officeart/2005/8/layout/vProcess5"/>
    <dgm:cxn modelId="{59A4431F-C4FB-4338-B460-5DA1DFD7AFEF}" type="presParOf" srcId="{5E3DC9F2-FF38-4800-8083-369F410952B3}" destId="{C8D1E9E7-DBEF-4F2D-B826-CA458B18179D}" srcOrd="8" destOrd="0" presId="urn:microsoft.com/office/officeart/2005/8/layout/vProcess5"/>
    <dgm:cxn modelId="{9CDF90B8-ACA7-474C-82F3-8ABD853CCE64}" type="presParOf" srcId="{5E3DC9F2-FF38-4800-8083-369F410952B3}" destId="{890A5A18-57A0-43F5-A8BB-6C8AB93C4A98}" srcOrd="9" destOrd="0" presId="urn:microsoft.com/office/officeart/2005/8/layout/vProcess5"/>
    <dgm:cxn modelId="{294C10DD-15E4-4C68-94D2-5F36792B2DCC}" type="presParOf" srcId="{5E3DC9F2-FF38-4800-8083-369F410952B3}" destId="{FC844856-BB47-469F-8917-6FD04FD2A258}" srcOrd="10" destOrd="0" presId="urn:microsoft.com/office/officeart/2005/8/layout/vProcess5"/>
    <dgm:cxn modelId="{BB273180-B12A-4769-9C47-24FA956BAE53}" type="presParOf" srcId="{5E3DC9F2-FF38-4800-8083-369F410952B3}" destId="{8B29F29A-BCEE-452C-8011-85350C837BAF}" srcOrd="11" destOrd="0" presId="urn:microsoft.com/office/officeart/2005/8/layout/vProcess5"/>
    <dgm:cxn modelId="{C54AA5AF-381B-4CF3-9BB9-7FE69696CB01}" type="presParOf" srcId="{5E3DC9F2-FF38-4800-8083-369F410952B3}" destId="{2D060B5A-0E50-4042-957A-8E7099A69B94}" srcOrd="12" destOrd="0" presId="urn:microsoft.com/office/officeart/2005/8/layout/vProcess5"/>
    <dgm:cxn modelId="{E45CF1C1-01F4-457D-8C6A-7EE7EEB53BE5}" type="presParOf" srcId="{5E3DC9F2-FF38-4800-8083-369F410952B3}" destId="{5F1613D3-C68D-464B-9741-EBB56F3212EA}" srcOrd="13" destOrd="0" presId="urn:microsoft.com/office/officeart/2005/8/layout/vProcess5"/>
    <dgm:cxn modelId="{21F5131C-824A-471F-B011-D048B1B43D65}" type="presParOf" srcId="{5E3DC9F2-FF38-4800-8083-369F410952B3}" destId="{F1F8C769-C9CF-448C-A814-B32A2FB350A1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8BE8B1-2538-432F-8267-98E1CD252869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6D1B0-C706-4C3F-AB8A-05B02400E1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240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Accountability</a:t>
            </a:r>
            <a:r>
              <a:rPr lang="en-GB" baseline="0" dirty="0" smtClean="0"/>
              <a:t> stems from the responsibility for processes after go live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6D1B0-C706-4C3F-AB8A-05B02400E1F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32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507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58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057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170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162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75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790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09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439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719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983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7EADA-2C43-4458-A2F6-47242490DE25}" type="datetimeFigureOut">
              <a:rPr lang="en-GB" smtClean="0"/>
              <a:t>14/01/2011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C13CC-68CD-49B3-9ABA-858BF4BE3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027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ichie\Desktop\Untitled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 contrast="-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3095551"/>
            <a:ext cx="2376264" cy="2277665"/>
          </a:xfrm>
          <a:prstGeom prst="rect">
            <a:avLst/>
          </a:prstGeom>
          <a:noFill/>
          <a:effectLst>
            <a:glow rad="127000">
              <a:schemeClr val="accent1">
                <a:alpha val="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/>
          <a:lstStyle/>
          <a:p>
            <a:r>
              <a:rPr lang="en-GB" dirty="0" smtClean="0"/>
              <a:t>Direct Debit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324472"/>
            <a:ext cx="6400800" cy="1752600"/>
          </a:xfrm>
        </p:spPr>
        <p:txBody>
          <a:bodyPr/>
          <a:lstStyle/>
          <a:p>
            <a:r>
              <a:rPr lang="en-GB" dirty="0" smtClean="0"/>
              <a:t>In a nutshell</a:t>
            </a:r>
            <a:endParaRPr lang="en-GB" dirty="0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23528" y="5661248"/>
            <a:ext cx="8424936" cy="108012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2000" b="1" dirty="0" smtClean="0"/>
              <a:t>Richie Warburton</a:t>
            </a:r>
          </a:p>
          <a:p>
            <a:pPr algn="r"/>
            <a:r>
              <a:rPr lang="en-GB" sz="2000" dirty="0" smtClean="0"/>
              <a:t>Tessitura Network</a:t>
            </a:r>
          </a:p>
          <a:p>
            <a:pPr algn="r"/>
            <a:r>
              <a:rPr lang="en-GB" sz="2000" dirty="0" smtClean="0"/>
              <a:t>UK User Group Conference 2010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3051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Cover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Steps to implementation</a:t>
            </a:r>
          </a:p>
          <a:p>
            <a:pPr lvl="1"/>
            <a:r>
              <a:rPr lang="en-GB" sz="2400" dirty="0" smtClean="0"/>
              <a:t>Project Team</a:t>
            </a:r>
          </a:p>
          <a:p>
            <a:pPr lvl="1"/>
            <a:r>
              <a:rPr lang="en-GB" sz="2400" dirty="0" smtClean="0"/>
              <a:t>Setup</a:t>
            </a:r>
          </a:p>
          <a:p>
            <a:pPr lvl="1"/>
            <a:r>
              <a:rPr lang="en-GB" sz="2400" dirty="0" smtClean="0"/>
              <a:t>Testing</a:t>
            </a:r>
            <a:endParaRPr lang="en-GB" sz="2400" dirty="0"/>
          </a:p>
          <a:p>
            <a:endParaRPr lang="en-GB" sz="2800" dirty="0" smtClean="0"/>
          </a:p>
          <a:p>
            <a:r>
              <a:rPr lang="en-GB" sz="2800" dirty="0" smtClean="0"/>
              <a:t>How the Direct Debit Process works</a:t>
            </a:r>
          </a:p>
          <a:p>
            <a:pPr lvl="1"/>
            <a:r>
              <a:rPr lang="en-GB" sz="2400" dirty="0" smtClean="0"/>
              <a:t>Pledge Entry</a:t>
            </a:r>
          </a:p>
          <a:p>
            <a:pPr lvl="1"/>
            <a:r>
              <a:rPr lang="en-GB" sz="2400" dirty="0" smtClean="0"/>
              <a:t>AUDDIS setup</a:t>
            </a:r>
          </a:p>
          <a:p>
            <a:pPr lvl="1"/>
            <a:r>
              <a:rPr lang="en-GB" sz="2400" dirty="0"/>
              <a:t>B</a:t>
            </a:r>
            <a:r>
              <a:rPr lang="en-GB" sz="2400" dirty="0" smtClean="0"/>
              <a:t>illing Process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186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i="1" dirty="0" smtClean="0"/>
              <a:t>Finance</a:t>
            </a:r>
          </a:p>
          <a:p>
            <a:pPr lvl="1"/>
            <a:r>
              <a:rPr lang="en-GB" dirty="0" smtClean="0"/>
              <a:t>They’ll be running the DD billing reports and managing the DD batch</a:t>
            </a:r>
          </a:p>
          <a:p>
            <a:endParaRPr lang="en-GB" sz="1000" dirty="0" smtClean="0"/>
          </a:p>
          <a:p>
            <a:endParaRPr lang="en-GB" sz="1000" dirty="0"/>
          </a:p>
          <a:p>
            <a:r>
              <a:rPr lang="en-GB" i="1" dirty="0" smtClean="0"/>
              <a:t>Development / Ticketing</a:t>
            </a:r>
          </a:p>
          <a:p>
            <a:pPr lvl="1"/>
            <a:r>
              <a:rPr lang="en-GB" dirty="0" smtClean="0"/>
              <a:t>They'll be entering gifts and payment schedules</a:t>
            </a:r>
          </a:p>
          <a:p>
            <a:pPr lvl="1"/>
            <a:r>
              <a:rPr lang="en-GB" dirty="0" smtClean="0"/>
              <a:t>They might be running Pledge Billing too.</a:t>
            </a:r>
          </a:p>
          <a:p>
            <a:endParaRPr lang="en-GB" sz="1000" dirty="0" smtClean="0"/>
          </a:p>
          <a:p>
            <a:r>
              <a:rPr lang="en-GB" i="1" dirty="0" smtClean="0"/>
              <a:t>IT</a:t>
            </a:r>
          </a:p>
          <a:p>
            <a:pPr lvl="1"/>
            <a:r>
              <a:rPr lang="en-GB" dirty="0" smtClean="0"/>
              <a:t>They’ll be setting up</a:t>
            </a:r>
          </a:p>
          <a:p>
            <a:pPr lvl="1"/>
            <a:r>
              <a:rPr lang="en-GB" dirty="0" smtClean="0"/>
              <a:t>They are nosey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516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System tables</a:t>
            </a:r>
          </a:p>
          <a:p>
            <a:endParaRPr lang="en-GB" dirty="0"/>
          </a:p>
          <a:p>
            <a:pPr lvl="1"/>
            <a:r>
              <a:rPr lang="en-GB" dirty="0" smtClean="0"/>
              <a:t>TR_BILLING_TYPE – for segregating bills and submissions</a:t>
            </a:r>
          </a:p>
          <a:p>
            <a:pPr lvl="1"/>
            <a:r>
              <a:rPr lang="en-GB" dirty="0" smtClean="0"/>
              <a:t>T_FORMAT_INFO – Add a row so you can get data out</a:t>
            </a:r>
          </a:p>
          <a:p>
            <a:pPr lvl="1"/>
            <a:r>
              <a:rPr lang="en-GB" dirty="0" smtClean="0"/>
              <a:t>TR_BILLING_SCHEDULE – 1</a:t>
            </a:r>
            <a:r>
              <a:rPr lang="en-GB" baseline="30000" dirty="0" smtClean="0"/>
              <a:t>st</a:t>
            </a:r>
            <a:r>
              <a:rPr lang="en-GB" dirty="0" smtClean="0"/>
              <a:t> of the month?  15</a:t>
            </a:r>
            <a:r>
              <a:rPr lang="en-GB" baseline="30000" dirty="0" smtClean="0"/>
              <a:t>th</a:t>
            </a:r>
            <a:r>
              <a:rPr lang="en-GB" dirty="0" smtClean="0"/>
              <a:t>?  You decide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481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686800" cy="4968552"/>
          </a:xfrm>
        </p:spPr>
        <p:txBody>
          <a:bodyPr>
            <a:noAutofit/>
          </a:bodyPr>
          <a:lstStyle/>
          <a:p>
            <a:r>
              <a:rPr lang="en-GB" sz="2600" dirty="0" smtClean="0"/>
              <a:t>System tables</a:t>
            </a:r>
          </a:p>
          <a:p>
            <a:endParaRPr lang="en-GB" sz="900" dirty="0"/>
          </a:p>
          <a:p>
            <a:pPr lvl="1"/>
            <a:r>
              <a:rPr lang="en-GB" sz="2600" dirty="0" smtClean="0"/>
              <a:t>TR_BILLING_TYPE – for segregating bills and submissions</a:t>
            </a:r>
          </a:p>
          <a:p>
            <a:pPr lvl="1"/>
            <a:endParaRPr lang="en-GB" sz="900" dirty="0" smtClean="0"/>
          </a:p>
          <a:p>
            <a:pPr lvl="1"/>
            <a:r>
              <a:rPr lang="en-GB" sz="2600" dirty="0" smtClean="0"/>
              <a:t>T_FORMAT_INFO – Add a row so you can get data out</a:t>
            </a:r>
          </a:p>
          <a:p>
            <a:pPr lvl="1"/>
            <a:endParaRPr lang="en-GB" sz="900" dirty="0" smtClean="0"/>
          </a:p>
          <a:p>
            <a:pPr lvl="1"/>
            <a:r>
              <a:rPr lang="en-GB" sz="2600" dirty="0" smtClean="0"/>
              <a:t>TR_BILLING_SCHEDULE – 1</a:t>
            </a:r>
            <a:r>
              <a:rPr lang="en-GB" sz="2600" baseline="30000" dirty="0" smtClean="0"/>
              <a:t>st</a:t>
            </a:r>
            <a:r>
              <a:rPr lang="en-GB" sz="2600" dirty="0" smtClean="0"/>
              <a:t> of the month?  15</a:t>
            </a:r>
            <a:r>
              <a:rPr lang="en-GB" sz="2600" baseline="30000" dirty="0" smtClean="0"/>
              <a:t>th</a:t>
            </a:r>
            <a:r>
              <a:rPr lang="en-GB" sz="2600" dirty="0" smtClean="0"/>
              <a:t>?  - You decide</a:t>
            </a:r>
          </a:p>
          <a:p>
            <a:pPr lvl="1"/>
            <a:endParaRPr lang="en-GB" sz="900" dirty="0" smtClean="0"/>
          </a:p>
          <a:p>
            <a:pPr lvl="1"/>
            <a:r>
              <a:rPr lang="en-GB" sz="2600" dirty="0" smtClean="0"/>
              <a:t>TR_BATCH_TYPE – Create a CONTROLLED batch type</a:t>
            </a:r>
          </a:p>
          <a:p>
            <a:pPr lvl="1"/>
            <a:endParaRPr lang="en-GB" sz="900" dirty="0" smtClean="0"/>
          </a:p>
          <a:p>
            <a:pPr lvl="1"/>
            <a:r>
              <a:rPr lang="en-GB" sz="2600" dirty="0" smtClean="0"/>
              <a:t>TR_ACCOUNT_TYPE – copy DD row from documentation</a:t>
            </a:r>
          </a:p>
          <a:p>
            <a:pPr lvl="1"/>
            <a:endParaRPr lang="en-GB" sz="900" dirty="0"/>
          </a:p>
          <a:p>
            <a:pPr lvl="1"/>
            <a:r>
              <a:rPr lang="en-GB" sz="2600" dirty="0" smtClean="0"/>
              <a:t>TR_DIRECT_DEBIT_TYPE – </a:t>
            </a:r>
            <a:r>
              <a:rPr lang="en-GB" sz="2600" u="sng" dirty="0" smtClean="0"/>
              <a:t>Your</a:t>
            </a:r>
            <a:r>
              <a:rPr lang="en-GB" sz="2600" dirty="0" smtClean="0"/>
              <a:t> bank account details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67716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Appeal(s)</a:t>
            </a:r>
          </a:p>
          <a:p>
            <a:endParaRPr lang="en-GB" sz="1000" dirty="0" smtClean="0"/>
          </a:p>
          <a:p>
            <a:pPr lvl="1"/>
            <a:r>
              <a:rPr lang="en-GB" dirty="0" smtClean="0"/>
              <a:t>All DD payments will be marked with a Source Code – one for each payment run</a:t>
            </a:r>
          </a:p>
          <a:p>
            <a:pPr lvl="1"/>
            <a:endParaRPr lang="en-GB" sz="900" dirty="0" smtClean="0"/>
          </a:p>
          <a:p>
            <a:pPr lvl="1"/>
            <a:r>
              <a:rPr lang="en-GB" dirty="0" smtClean="0"/>
              <a:t>These source codes can live in a specially made Appeal for easy reporting (and to keep mess out of your marketing Appeals)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234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Payment Method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500330"/>
            <a:ext cx="8382000" cy="847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799" y="3719530"/>
            <a:ext cx="8382001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1" y="5022053"/>
            <a:ext cx="8382000" cy="907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1869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Pledge Entry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Enter as a Pledge, according to standard documented practices</a:t>
            </a:r>
          </a:p>
          <a:p>
            <a:pPr>
              <a:tabLst>
                <a:tab pos="5111750" algn="l"/>
              </a:tabLst>
            </a:pPr>
            <a:r>
              <a:rPr lang="en-GB" dirty="0" smtClean="0"/>
              <a:t>Enter a Payment Schedule by clicking the </a:t>
            </a:r>
            <a:br>
              <a:rPr lang="en-GB" dirty="0" smtClean="0"/>
            </a:br>
            <a:r>
              <a:rPr lang="en-GB" dirty="0" smtClean="0"/>
              <a:t># of Payments</a:t>
            </a:r>
            <a:br>
              <a:rPr lang="en-GB" dirty="0" smtClean="0"/>
            </a:br>
            <a:r>
              <a:rPr lang="en-GB" dirty="0" smtClean="0"/>
              <a:t>chicklet</a:t>
            </a:r>
          </a:p>
          <a:p>
            <a:pPr>
              <a:tabLst>
                <a:tab pos="5111750" algn="l"/>
              </a:tabLst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3284983"/>
            <a:ext cx="4507409" cy="3394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054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Pledge Entry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Specify DD Account and pick / edit payment schedule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2780928"/>
            <a:ext cx="5616624" cy="3728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40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Pledge Entry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en-GB" dirty="0" smtClean="0"/>
              <a:t>Enter Direct Debit Account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234820"/>
              </p:ext>
            </p:extLst>
          </p:nvPr>
        </p:nvGraphicFramePr>
        <p:xfrm>
          <a:off x="500034" y="3059213"/>
          <a:ext cx="8186766" cy="3610147"/>
        </p:xfrm>
        <a:graphic>
          <a:graphicData uri="http://schemas.openxmlformats.org/drawingml/2006/table">
            <a:tbl>
              <a:tblPr/>
              <a:tblGrid>
                <a:gridCol w="1987454"/>
                <a:gridCol w="6199312"/>
              </a:tblGrid>
              <a:tr h="820902"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First 2 characters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DD for paper-based instruction</a:t>
                      </a:r>
                    </a:p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DE for electronic setup for AUDDIS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3189"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Next 2 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The constituents instruction number.  Must be unique </a:t>
                      </a:r>
                      <a:r>
                        <a:rPr lang="en-US" sz="2000" dirty="0" smtClean="0">
                          <a:latin typeface="+mn-lt"/>
                        </a:rPr>
                        <a:t>for that constituent- </a:t>
                      </a:r>
                      <a:r>
                        <a:rPr lang="en-US" sz="2000" dirty="0">
                          <a:latin typeface="+mn-lt"/>
                        </a:rPr>
                        <a:t>01, 02, </a:t>
                      </a:r>
                      <a:r>
                        <a:rPr lang="en-US" sz="2000" dirty="0" smtClean="0">
                          <a:latin typeface="+mn-lt"/>
                        </a:rPr>
                        <a:t>03, </a:t>
                      </a:r>
                      <a:endParaRPr lang="en-US" sz="2000" dirty="0">
                        <a:latin typeface="+mn-lt"/>
                      </a:endParaRP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678"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Next 6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Sort Code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3189"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Next 8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Bank Account Number (Shorter ones dealt with according to BACS documentation)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3189"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+mn-lt"/>
                        </a:rPr>
                        <a:t>Last 1</a:t>
                      </a: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+mn-lt"/>
                        </a:rPr>
                        <a:t>Account Type (according to BACS </a:t>
                      </a:r>
                      <a:r>
                        <a:rPr lang="en-US" sz="2000" dirty="0" smtClean="0">
                          <a:latin typeface="+mn-lt"/>
                        </a:rPr>
                        <a:t>documentation not Tessitura Account Type)</a:t>
                      </a:r>
                      <a:endParaRPr lang="en-US" sz="2000" dirty="0">
                        <a:latin typeface="+mn-lt"/>
                      </a:endParaRPr>
                    </a:p>
                  </a:txBody>
                  <a:tcPr marL="35515" marR="35515" marT="35515" marB="35515">
                    <a:lnL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3A3A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 descr="C:\DOCUME~1\Richie\LOCALS~1\Temp\msohtmlclip1\01\clip_image0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2130519"/>
            <a:ext cx="8579834" cy="6905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862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Billing Process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AUDDIS compliant Account Setup / Switch On</a:t>
            </a:r>
          </a:p>
          <a:p>
            <a:r>
              <a:rPr lang="en-GB" dirty="0" smtClean="0"/>
              <a:t>Direct Debit Setup Utility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3068960"/>
            <a:ext cx="4862661" cy="1587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013176"/>
            <a:ext cx="5509171" cy="1529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0731" y="2348880"/>
            <a:ext cx="2819400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Down Arrow 3"/>
          <p:cNvSpPr/>
          <p:nvPr/>
        </p:nvSpPr>
        <p:spPr>
          <a:xfrm>
            <a:off x="2607790" y="4791980"/>
            <a:ext cx="870199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own Arrow 7"/>
          <p:cNvSpPr/>
          <p:nvPr/>
        </p:nvSpPr>
        <p:spPr>
          <a:xfrm rot="14030395">
            <a:off x="6243510" y="4898660"/>
            <a:ext cx="870199" cy="11933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56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Setup / Billing Process</a:t>
            </a:r>
            <a:endParaRPr lang="en-GB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251594311"/>
              </p:ext>
            </p:extLst>
          </p:nvPr>
        </p:nvGraphicFramePr>
        <p:xfrm>
          <a:off x="899592" y="1529408"/>
          <a:ext cx="77414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919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Setup / Billing Process</a:t>
            </a:r>
            <a:endParaRPr lang="en-GB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71686361"/>
              </p:ext>
            </p:extLst>
          </p:nvPr>
        </p:nvGraphicFramePr>
        <p:xfrm>
          <a:off x="899592" y="1529408"/>
          <a:ext cx="77414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427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Setup / Billing Process</a:t>
            </a:r>
            <a:endParaRPr lang="en-GB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0110752"/>
              </p:ext>
            </p:extLst>
          </p:nvPr>
        </p:nvGraphicFramePr>
        <p:xfrm>
          <a:off x="899592" y="1529408"/>
          <a:ext cx="77414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33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Setup / Billing Process</a:t>
            </a:r>
            <a:endParaRPr lang="en-GB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339818142"/>
              </p:ext>
            </p:extLst>
          </p:nvPr>
        </p:nvGraphicFramePr>
        <p:xfrm>
          <a:off x="899592" y="1529408"/>
          <a:ext cx="77414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818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Setup / Billing Process</a:t>
            </a:r>
            <a:endParaRPr lang="en-GB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94994803"/>
              </p:ext>
            </p:extLst>
          </p:nvPr>
        </p:nvGraphicFramePr>
        <p:xfrm>
          <a:off x="899592" y="1529408"/>
          <a:ext cx="774142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051720" y="2277268"/>
            <a:ext cx="4104456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CHECK – Pledge Billing Summary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04120" y="3429000"/>
            <a:ext cx="4104456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CHECK – Direct Debit Processing Log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075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Batch</a:t>
            </a:r>
          </a:p>
          <a:p>
            <a:pPr lvl="2"/>
            <a:r>
              <a:rPr lang="en-US" dirty="0"/>
              <a:t>Search from Batch Administrator by Batch Type</a:t>
            </a:r>
          </a:p>
          <a:p>
            <a:endParaRPr lang="en-US" sz="1000" dirty="0"/>
          </a:p>
          <a:p>
            <a:r>
              <a:rPr lang="en-US" dirty="0"/>
              <a:t>Reprint Pledge Bills</a:t>
            </a:r>
          </a:p>
          <a:p>
            <a:pPr lvl="2"/>
            <a:r>
              <a:rPr lang="en-US" dirty="0"/>
              <a:t>Save to Excel </a:t>
            </a:r>
          </a:p>
          <a:p>
            <a:pPr lvl="2"/>
            <a:endParaRPr lang="en-US" sz="1000" dirty="0"/>
          </a:p>
          <a:p>
            <a:r>
              <a:rPr lang="en-US" dirty="0"/>
              <a:t>Revenue by Source and Appeal</a:t>
            </a:r>
          </a:p>
          <a:p>
            <a:pPr lvl="2"/>
            <a:r>
              <a:rPr lang="en-US" dirty="0"/>
              <a:t>Reason enough to create dedicated Appeals for billing</a:t>
            </a:r>
          </a:p>
          <a:p>
            <a:endParaRPr lang="en-US" sz="1400" dirty="0"/>
          </a:p>
          <a:p>
            <a:r>
              <a:rPr lang="en-US" dirty="0"/>
              <a:t>Submission Software reports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11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ichie\Desktop\Untitled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 contrast="-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7864" y="3095551"/>
            <a:ext cx="2376264" cy="2277665"/>
          </a:xfrm>
          <a:prstGeom prst="rect">
            <a:avLst/>
          </a:prstGeom>
          <a:noFill/>
          <a:effectLst>
            <a:glow rad="127000">
              <a:schemeClr val="accent1">
                <a:alpha val="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910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529</Words>
  <Application>Microsoft Office PowerPoint</Application>
  <PresentationFormat>On-screen Show (4:3)</PresentationFormat>
  <Paragraphs>122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Direct Debit</vt:lpstr>
      <vt:lpstr>To Cover</vt:lpstr>
      <vt:lpstr>Project Team</vt:lpstr>
      <vt:lpstr>Setup</vt:lpstr>
      <vt:lpstr>Setup</vt:lpstr>
      <vt:lpstr>Setup</vt:lpstr>
      <vt:lpstr>Setup</vt:lpstr>
      <vt:lpstr>Pledge Entry</vt:lpstr>
      <vt:lpstr>Pledge Entry</vt:lpstr>
      <vt:lpstr>Pledge Entry</vt:lpstr>
      <vt:lpstr>Billing Process</vt:lpstr>
      <vt:lpstr>The Setup / Billing Process</vt:lpstr>
      <vt:lpstr>The Setup / Billing Process</vt:lpstr>
      <vt:lpstr>The Setup / Billing Process</vt:lpstr>
      <vt:lpstr>The Setup / Billing Process</vt:lpstr>
      <vt:lpstr>The Setup / Billing Process</vt:lpstr>
      <vt:lpstr>Reporting</vt:lpstr>
      <vt:lpstr>Questions</vt:lpstr>
    </vt:vector>
  </TitlesOfParts>
  <Company>Tessitura Network,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Direct Debit</dc:title>
  <dc:creator>Richie Warburton</dc:creator>
  <cp:lastModifiedBy>benmagson</cp:lastModifiedBy>
  <cp:revision>22</cp:revision>
  <dcterms:created xsi:type="dcterms:W3CDTF">2010-10-07T09:08:15Z</dcterms:created>
  <dcterms:modified xsi:type="dcterms:W3CDTF">2011-01-14T15:43:36Z</dcterms:modified>
</cp:coreProperties>
</file>