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8.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3"/>
  </p:notesMasterIdLst>
  <p:sldIdLst>
    <p:sldId id="256" r:id="rId2"/>
    <p:sldId id="259" r:id="rId3"/>
    <p:sldId id="267" r:id="rId4"/>
    <p:sldId id="268" r:id="rId5"/>
    <p:sldId id="266" r:id="rId6"/>
    <p:sldId id="269" r:id="rId7"/>
    <p:sldId id="270" r:id="rId8"/>
    <p:sldId id="271" r:id="rId9"/>
    <p:sldId id="272" r:id="rId10"/>
    <p:sldId id="273" r:id="rId11"/>
    <p:sldId id="274" r:id="rId12"/>
    <p:sldId id="275"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292" r:id="rId30"/>
    <p:sldId id="293" r:id="rId31"/>
    <p:sldId id="263" r:id="rId32"/>
  </p:sldIdLst>
  <p:sldSz cx="9144000" cy="6858000" type="screen4x3"/>
  <p:notesSz cx="6858000" cy="9144000"/>
  <p:embeddedFontLst>
    <p:embeddedFont>
      <p:font typeface="Calibri" pitchFamily="34" charset="0"/>
      <p:regular r:id="rId34"/>
      <p:bold r:id="rId35"/>
      <p:italic r:id="rId36"/>
      <p:boldItalic r:id="rId37"/>
    </p:embeddedFont>
    <p:embeddedFont>
      <p:font typeface="Eurostile ExtendedTwo" charset="0"/>
      <p:regular r:id="rId38"/>
      <p:bold r:id="rId39"/>
    </p:embeddedFont>
    <p:embeddedFont>
      <p:font typeface="Eurostile" charset="0"/>
      <p:regular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E6E100"/>
    <a:srgbClr val="F0EA00"/>
    <a:srgbClr val="FF66FF"/>
    <a:srgbClr val="FF33CC"/>
    <a:srgbClr val="A6A6A6"/>
    <a:srgbClr val="00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88984" autoAdjust="0"/>
  </p:normalViewPr>
  <p:slideViewPr>
    <p:cSldViewPr>
      <p:cViewPr varScale="1">
        <p:scale>
          <a:sx n="81" d="100"/>
          <a:sy n="81" d="100"/>
        </p:scale>
        <p:origin x="-163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4.fntdata"/><Relationship Id="rId40"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theme" Target="theme/theme1.xml"/></Relationships>
</file>

<file path=ppt/diagrams/_rels/data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image" Target="../media/image23.jpeg"/><Relationship Id="rId4" Type="http://schemas.openxmlformats.org/officeDocument/2006/relationships/image" Target="../media/image26.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D5781B-5787-41FB-B790-9CE82940CDD3}"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GB"/>
        </a:p>
      </dgm:t>
    </dgm:pt>
    <dgm:pt modelId="{101A514D-8E5E-46C0-8C63-ADF5172405E9}">
      <dgm:prSet phldrT="[Text]"/>
      <dgm:spPr/>
      <dgm:t>
        <a:bodyPr/>
        <a:lstStyle/>
        <a:p>
          <a:r>
            <a:rPr lang="en-GB" dirty="0" smtClean="0"/>
            <a:t>Arrangement</a:t>
          </a:r>
          <a:endParaRPr lang="en-GB" dirty="0"/>
        </a:p>
      </dgm:t>
    </dgm:pt>
    <dgm:pt modelId="{07E41F7A-4F6F-45EF-9CAF-F2FABDFA0B4D}" type="parTrans" cxnId="{4C0CF779-0FC8-4D67-9D1B-9E921DF5A839}">
      <dgm:prSet/>
      <dgm:spPr/>
      <dgm:t>
        <a:bodyPr/>
        <a:lstStyle/>
        <a:p>
          <a:endParaRPr lang="en-GB"/>
        </a:p>
      </dgm:t>
    </dgm:pt>
    <dgm:pt modelId="{84FF3E14-199F-47F1-8356-9FC72CAB6729}" type="sibTrans" cxnId="{4C0CF779-0FC8-4D67-9D1B-9E921DF5A839}">
      <dgm:prSet/>
      <dgm:spPr/>
      <dgm:t>
        <a:bodyPr/>
        <a:lstStyle/>
        <a:p>
          <a:endParaRPr lang="en-GB"/>
        </a:p>
      </dgm:t>
    </dgm:pt>
    <dgm:pt modelId="{7670EFE6-304F-4928-B7F7-6A78130E7D3C}">
      <dgm:prSet phldrT="[Text]"/>
      <dgm:spPr>
        <a:solidFill>
          <a:schemeClr val="accent3">
            <a:lumMod val="75000"/>
          </a:schemeClr>
        </a:solidFill>
      </dgm:spPr>
      <dgm:t>
        <a:bodyPr/>
        <a:lstStyle/>
        <a:p>
          <a:r>
            <a:rPr lang="en-GB" dirty="0" smtClean="0"/>
            <a:t>Events</a:t>
          </a:r>
          <a:endParaRPr lang="en-GB" dirty="0"/>
        </a:p>
      </dgm:t>
    </dgm:pt>
    <dgm:pt modelId="{3D947632-9040-446C-A3A5-5693FEBCCCDA}" type="parTrans" cxnId="{19FE14F1-052A-402B-89E2-62B4433B0B71}">
      <dgm:prSet/>
      <dgm:spPr/>
      <dgm:t>
        <a:bodyPr/>
        <a:lstStyle/>
        <a:p>
          <a:endParaRPr lang="en-GB"/>
        </a:p>
      </dgm:t>
    </dgm:pt>
    <dgm:pt modelId="{D5CA0880-0C66-481D-8BE7-D2CCA04CD136}" type="sibTrans" cxnId="{19FE14F1-052A-402B-89E2-62B4433B0B71}">
      <dgm:prSet/>
      <dgm:spPr/>
      <dgm:t>
        <a:bodyPr/>
        <a:lstStyle/>
        <a:p>
          <a:endParaRPr lang="en-GB"/>
        </a:p>
      </dgm:t>
    </dgm:pt>
    <dgm:pt modelId="{A58BC8F4-AACC-451C-89E3-DF56725179C4}">
      <dgm:prSet phldrT="[Text]"/>
      <dgm:spPr>
        <a:solidFill>
          <a:schemeClr val="accent3">
            <a:lumMod val="75000"/>
          </a:schemeClr>
        </a:solidFill>
      </dgm:spPr>
      <dgm:t>
        <a:bodyPr/>
        <a:lstStyle/>
        <a:p>
          <a:r>
            <a:rPr lang="en-GB" dirty="0" smtClean="0"/>
            <a:t>Room Rental</a:t>
          </a:r>
          <a:endParaRPr lang="en-GB" dirty="0"/>
        </a:p>
      </dgm:t>
    </dgm:pt>
    <dgm:pt modelId="{A50CFA9F-50F9-4626-A3F0-32517F9406BE}" type="parTrans" cxnId="{C3DE3555-3828-4326-99AA-2B188BB41DF9}">
      <dgm:prSet/>
      <dgm:spPr/>
      <dgm:t>
        <a:bodyPr/>
        <a:lstStyle/>
        <a:p>
          <a:endParaRPr lang="en-GB"/>
        </a:p>
      </dgm:t>
    </dgm:pt>
    <dgm:pt modelId="{2D6DCE63-D34B-43BB-BD12-02F7D3FFDAF2}" type="sibTrans" cxnId="{C3DE3555-3828-4326-99AA-2B188BB41DF9}">
      <dgm:prSet/>
      <dgm:spPr/>
      <dgm:t>
        <a:bodyPr/>
        <a:lstStyle/>
        <a:p>
          <a:endParaRPr lang="en-GB"/>
        </a:p>
      </dgm:t>
    </dgm:pt>
    <dgm:pt modelId="{70F3DD7E-E9C2-4380-B87C-A62AAD592197}">
      <dgm:prSet phldrT="[Text]"/>
      <dgm:spPr>
        <a:solidFill>
          <a:schemeClr val="accent2"/>
        </a:solidFill>
      </dgm:spPr>
      <dgm:t>
        <a:bodyPr/>
        <a:lstStyle/>
        <a:p>
          <a:r>
            <a:rPr lang="en-GB" dirty="0" smtClean="0"/>
            <a:t>Documents</a:t>
          </a:r>
          <a:endParaRPr lang="en-GB" dirty="0"/>
        </a:p>
      </dgm:t>
    </dgm:pt>
    <dgm:pt modelId="{D5A0C040-9082-4260-AFB2-C445CCCFFB06}" type="parTrans" cxnId="{1EEE5156-DE86-45F7-A718-389789B110CF}">
      <dgm:prSet/>
      <dgm:spPr/>
      <dgm:t>
        <a:bodyPr/>
        <a:lstStyle/>
        <a:p>
          <a:endParaRPr lang="en-GB"/>
        </a:p>
      </dgm:t>
    </dgm:pt>
    <dgm:pt modelId="{97016B2B-7341-4B9D-9CE5-1DFDCC76DEB7}" type="sibTrans" cxnId="{1EEE5156-DE86-45F7-A718-389789B110CF}">
      <dgm:prSet/>
      <dgm:spPr/>
      <dgm:t>
        <a:bodyPr/>
        <a:lstStyle/>
        <a:p>
          <a:endParaRPr lang="en-GB"/>
        </a:p>
      </dgm:t>
    </dgm:pt>
    <dgm:pt modelId="{3638CD0F-5004-4F92-AFE4-A3A739ADA421}">
      <dgm:prSet phldrT="[Text]"/>
      <dgm:spPr>
        <a:solidFill>
          <a:schemeClr val="accent2"/>
        </a:solidFill>
      </dgm:spPr>
      <dgm:t>
        <a:bodyPr/>
        <a:lstStyle/>
        <a:p>
          <a:r>
            <a:rPr lang="en-GB" dirty="0" smtClean="0"/>
            <a:t>Emails</a:t>
          </a:r>
          <a:endParaRPr lang="en-GB" dirty="0"/>
        </a:p>
      </dgm:t>
    </dgm:pt>
    <dgm:pt modelId="{E0310205-DCD5-4A6F-A8CE-14031F55E829}" type="parTrans" cxnId="{C2F90EEB-29C0-4F70-9FE6-94CB3BE6197C}">
      <dgm:prSet/>
      <dgm:spPr/>
      <dgm:t>
        <a:bodyPr/>
        <a:lstStyle/>
        <a:p>
          <a:endParaRPr lang="en-GB"/>
        </a:p>
      </dgm:t>
    </dgm:pt>
    <dgm:pt modelId="{C4BDB716-A416-40E6-B7ED-9AC3B725306D}" type="sibTrans" cxnId="{C2F90EEB-29C0-4F70-9FE6-94CB3BE6197C}">
      <dgm:prSet/>
      <dgm:spPr/>
      <dgm:t>
        <a:bodyPr/>
        <a:lstStyle/>
        <a:p>
          <a:endParaRPr lang="en-GB"/>
        </a:p>
      </dgm:t>
    </dgm:pt>
    <dgm:pt modelId="{49CDD23E-5A74-4EE6-81A7-DAECAA6127DE}">
      <dgm:prSet phldrT="[Text]"/>
      <dgm:spPr>
        <a:solidFill>
          <a:schemeClr val="accent2"/>
        </a:solidFill>
      </dgm:spPr>
      <dgm:t>
        <a:bodyPr/>
        <a:lstStyle/>
        <a:p>
          <a:r>
            <a:rPr lang="en-GB" dirty="0" smtClean="0"/>
            <a:t>Images</a:t>
          </a:r>
          <a:endParaRPr lang="en-GB" dirty="0"/>
        </a:p>
      </dgm:t>
    </dgm:pt>
    <dgm:pt modelId="{31275B58-5007-4DF2-AF9A-FEDCA2A54F3A}" type="parTrans" cxnId="{9AF83DA6-3259-4EC5-B4B4-4795F07D984C}">
      <dgm:prSet/>
      <dgm:spPr/>
      <dgm:t>
        <a:bodyPr/>
        <a:lstStyle/>
        <a:p>
          <a:endParaRPr lang="en-GB"/>
        </a:p>
      </dgm:t>
    </dgm:pt>
    <dgm:pt modelId="{6F170174-7160-4186-95CE-2B57A358D479}" type="sibTrans" cxnId="{9AF83DA6-3259-4EC5-B4B4-4795F07D984C}">
      <dgm:prSet/>
      <dgm:spPr/>
      <dgm:t>
        <a:bodyPr/>
        <a:lstStyle/>
        <a:p>
          <a:endParaRPr lang="en-GB"/>
        </a:p>
      </dgm:t>
    </dgm:pt>
    <dgm:pt modelId="{0F2BAE49-BDCB-4457-876C-104ADFBC811E}">
      <dgm:prSet phldrT="[Text]"/>
      <dgm:spPr>
        <a:solidFill>
          <a:schemeClr val="accent3">
            <a:lumMod val="75000"/>
          </a:schemeClr>
        </a:solidFill>
      </dgm:spPr>
      <dgm:t>
        <a:bodyPr/>
        <a:lstStyle/>
        <a:p>
          <a:r>
            <a:rPr lang="en-GB" dirty="0" smtClean="0"/>
            <a:t>Ticket Sales</a:t>
          </a:r>
          <a:endParaRPr lang="en-GB" dirty="0"/>
        </a:p>
      </dgm:t>
    </dgm:pt>
    <dgm:pt modelId="{8E21A8FF-8016-4B9C-8149-C862E1FC8299}" type="parTrans" cxnId="{203E1B0B-D81B-4E14-BB93-217958BCC6DE}">
      <dgm:prSet/>
      <dgm:spPr/>
      <dgm:t>
        <a:bodyPr/>
        <a:lstStyle/>
        <a:p>
          <a:endParaRPr lang="en-GB"/>
        </a:p>
      </dgm:t>
    </dgm:pt>
    <dgm:pt modelId="{BCF95125-A4C2-497B-B3B6-67882D9D4444}" type="sibTrans" cxnId="{203E1B0B-D81B-4E14-BB93-217958BCC6DE}">
      <dgm:prSet/>
      <dgm:spPr/>
      <dgm:t>
        <a:bodyPr/>
        <a:lstStyle/>
        <a:p>
          <a:endParaRPr lang="en-GB"/>
        </a:p>
      </dgm:t>
    </dgm:pt>
    <dgm:pt modelId="{31CED62C-B763-45C5-9C44-BFE02C9F3BDA}">
      <dgm:prSet phldrT="[Text]"/>
      <dgm:spPr>
        <a:solidFill>
          <a:srgbClr val="E6E100"/>
        </a:solidFill>
      </dgm:spPr>
      <dgm:t>
        <a:bodyPr/>
        <a:lstStyle/>
        <a:p>
          <a:r>
            <a:rPr lang="en-GB" dirty="0" smtClean="0"/>
            <a:t>Tasks</a:t>
          </a:r>
          <a:endParaRPr lang="en-GB" dirty="0"/>
        </a:p>
      </dgm:t>
    </dgm:pt>
    <dgm:pt modelId="{1678F1CF-3D18-460D-9089-103B12086C75}" type="parTrans" cxnId="{56F47F48-2ABB-4A73-9DEC-98A07C164CB0}">
      <dgm:prSet/>
      <dgm:spPr/>
      <dgm:t>
        <a:bodyPr/>
        <a:lstStyle/>
        <a:p>
          <a:endParaRPr lang="en-GB"/>
        </a:p>
      </dgm:t>
    </dgm:pt>
    <dgm:pt modelId="{50170AAC-DF21-4F88-91F8-648D9A04C767}" type="sibTrans" cxnId="{56F47F48-2ABB-4A73-9DEC-98A07C164CB0}">
      <dgm:prSet/>
      <dgm:spPr/>
      <dgm:t>
        <a:bodyPr/>
        <a:lstStyle/>
        <a:p>
          <a:endParaRPr lang="en-GB"/>
        </a:p>
      </dgm:t>
    </dgm:pt>
    <dgm:pt modelId="{F873FDF7-D676-46F4-A5E0-9F571AD972D7}">
      <dgm:prSet phldrT="[Text]"/>
      <dgm:spPr>
        <a:solidFill>
          <a:srgbClr val="FF3399"/>
        </a:solidFill>
      </dgm:spPr>
      <dgm:t>
        <a:bodyPr/>
        <a:lstStyle/>
        <a:p>
          <a:r>
            <a:rPr lang="en-GB" dirty="0" smtClean="0"/>
            <a:t>Checklists</a:t>
          </a:r>
          <a:endParaRPr lang="en-GB" dirty="0"/>
        </a:p>
      </dgm:t>
    </dgm:pt>
    <dgm:pt modelId="{1E98E6C4-3FBD-44D0-9AAF-CFA22FE6E445}" type="parTrans" cxnId="{E0114536-4131-4700-991D-6307CDDC09CF}">
      <dgm:prSet/>
      <dgm:spPr/>
      <dgm:t>
        <a:bodyPr/>
        <a:lstStyle/>
        <a:p>
          <a:endParaRPr lang="en-GB"/>
        </a:p>
      </dgm:t>
    </dgm:pt>
    <dgm:pt modelId="{1332BEDC-0E72-4019-AD9A-AE0C1D62EBD9}" type="sibTrans" cxnId="{E0114536-4131-4700-991D-6307CDDC09CF}">
      <dgm:prSet/>
      <dgm:spPr/>
      <dgm:t>
        <a:bodyPr/>
        <a:lstStyle/>
        <a:p>
          <a:endParaRPr lang="en-GB"/>
        </a:p>
      </dgm:t>
    </dgm:pt>
    <dgm:pt modelId="{32697966-8205-43A9-83AA-3D9B6CAC85E1}">
      <dgm:prSet phldrT="[Text]"/>
      <dgm:spPr>
        <a:solidFill>
          <a:schemeClr val="accent4"/>
        </a:solidFill>
      </dgm:spPr>
      <dgm:t>
        <a:bodyPr/>
        <a:lstStyle/>
        <a:p>
          <a:r>
            <a:rPr lang="en-GB" dirty="0" smtClean="0"/>
            <a:t>Customer</a:t>
          </a:r>
          <a:endParaRPr lang="en-GB" dirty="0"/>
        </a:p>
      </dgm:t>
    </dgm:pt>
    <dgm:pt modelId="{9E97AC19-4AF0-4203-95BB-455D770E8411}" type="parTrans" cxnId="{110F4F37-2431-44C2-A683-5D4D4B7D47A1}">
      <dgm:prSet/>
      <dgm:spPr/>
      <dgm:t>
        <a:bodyPr/>
        <a:lstStyle/>
        <a:p>
          <a:endParaRPr lang="en-GB"/>
        </a:p>
      </dgm:t>
    </dgm:pt>
    <dgm:pt modelId="{AA4442E4-2111-4D6C-9F83-0531408D8565}" type="sibTrans" cxnId="{110F4F37-2431-44C2-A683-5D4D4B7D47A1}">
      <dgm:prSet/>
      <dgm:spPr/>
      <dgm:t>
        <a:bodyPr/>
        <a:lstStyle/>
        <a:p>
          <a:endParaRPr lang="en-GB"/>
        </a:p>
      </dgm:t>
    </dgm:pt>
    <dgm:pt modelId="{F70E26EF-295C-4098-9A2E-F855DB8A0C32}">
      <dgm:prSet phldrT="[Text]"/>
      <dgm:spPr>
        <a:solidFill>
          <a:schemeClr val="accent4"/>
        </a:solidFill>
      </dgm:spPr>
      <dgm:t>
        <a:bodyPr/>
        <a:lstStyle/>
        <a:p>
          <a:r>
            <a:rPr lang="en-GB" dirty="0" smtClean="0"/>
            <a:t>Contact</a:t>
          </a:r>
          <a:endParaRPr lang="en-GB" dirty="0"/>
        </a:p>
      </dgm:t>
    </dgm:pt>
    <dgm:pt modelId="{25E3DADA-7749-4FF7-979F-25A91C366E31}" type="parTrans" cxnId="{4567D725-6FB8-4AEA-8C65-CA39983DD8E9}">
      <dgm:prSet/>
      <dgm:spPr/>
      <dgm:t>
        <a:bodyPr/>
        <a:lstStyle/>
        <a:p>
          <a:endParaRPr lang="en-GB"/>
        </a:p>
      </dgm:t>
    </dgm:pt>
    <dgm:pt modelId="{9E023704-4F3F-47FF-9C17-80BB46686546}" type="sibTrans" cxnId="{4567D725-6FB8-4AEA-8C65-CA39983DD8E9}">
      <dgm:prSet/>
      <dgm:spPr/>
      <dgm:t>
        <a:bodyPr/>
        <a:lstStyle/>
        <a:p>
          <a:endParaRPr lang="en-GB"/>
        </a:p>
      </dgm:t>
    </dgm:pt>
    <dgm:pt modelId="{E69A03CF-C7E1-4EBC-BB45-37EE41ACF199}">
      <dgm:prSet phldrT="[Text]"/>
      <dgm:spPr>
        <a:solidFill>
          <a:srgbClr val="00B0F0"/>
        </a:solidFill>
      </dgm:spPr>
      <dgm:t>
        <a:bodyPr/>
        <a:lstStyle/>
        <a:p>
          <a:r>
            <a:rPr lang="en-GB" dirty="0" smtClean="0"/>
            <a:t>Deal</a:t>
          </a:r>
          <a:endParaRPr lang="en-GB" dirty="0"/>
        </a:p>
      </dgm:t>
    </dgm:pt>
    <dgm:pt modelId="{1F55BB02-7B0B-4827-89E1-CA172CDC595B}" type="parTrans" cxnId="{5AA031D7-D87A-458F-92CD-028A7D2CFD0F}">
      <dgm:prSet/>
      <dgm:spPr/>
      <dgm:t>
        <a:bodyPr/>
        <a:lstStyle/>
        <a:p>
          <a:endParaRPr lang="en-GB"/>
        </a:p>
      </dgm:t>
    </dgm:pt>
    <dgm:pt modelId="{6458EC09-6A19-4287-A067-C00FBC678FDA}" type="sibTrans" cxnId="{5AA031D7-D87A-458F-92CD-028A7D2CFD0F}">
      <dgm:prSet/>
      <dgm:spPr/>
      <dgm:t>
        <a:bodyPr/>
        <a:lstStyle/>
        <a:p>
          <a:endParaRPr lang="en-GB"/>
        </a:p>
      </dgm:t>
    </dgm:pt>
    <dgm:pt modelId="{1A6E2301-FB29-43C6-94C1-F9BA8AD65DCE}">
      <dgm:prSet phldrT="[Text]"/>
      <dgm:spPr>
        <a:solidFill>
          <a:schemeClr val="accent3">
            <a:lumMod val="75000"/>
          </a:schemeClr>
        </a:solidFill>
      </dgm:spPr>
      <dgm:t>
        <a:bodyPr/>
        <a:lstStyle/>
        <a:p>
          <a:r>
            <a:rPr lang="en-GB" dirty="0" smtClean="0"/>
            <a:t>Visitors</a:t>
          </a:r>
          <a:endParaRPr lang="en-GB" dirty="0"/>
        </a:p>
      </dgm:t>
    </dgm:pt>
    <dgm:pt modelId="{20ABEF05-0E81-4397-8493-DE86E8860CBA}" type="parTrans" cxnId="{BDF02492-05F8-4D0E-BC9A-163DD2AE2CE0}">
      <dgm:prSet/>
      <dgm:spPr/>
      <dgm:t>
        <a:bodyPr/>
        <a:lstStyle/>
        <a:p>
          <a:endParaRPr lang="en-GB"/>
        </a:p>
      </dgm:t>
    </dgm:pt>
    <dgm:pt modelId="{A515870E-0742-4E1B-B617-7C5564D04513}" type="sibTrans" cxnId="{BDF02492-05F8-4D0E-BC9A-163DD2AE2CE0}">
      <dgm:prSet/>
      <dgm:spPr/>
      <dgm:t>
        <a:bodyPr/>
        <a:lstStyle/>
        <a:p>
          <a:endParaRPr lang="en-GB"/>
        </a:p>
      </dgm:t>
    </dgm:pt>
    <dgm:pt modelId="{52BDC110-6FE1-4D0D-899E-9130A7F51B45}">
      <dgm:prSet phldrT="[Text]"/>
      <dgm:spPr>
        <a:solidFill>
          <a:schemeClr val="accent3">
            <a:lumMod val="75000"/>
          </a:schemeClr>
        </a:solidFill>
      </dgm:spPr>
      <dgm:t>
        <a:bodyPr/>
        <a:lstStyle/>
        <a:p>
          <a:r>
            <a:rPr lang="en-GB" dirty="0" smtClean="0"/>
            <a:t>Checklists</a:t>
          </a:r>
          <a:endParaRPr lang="en-GB" dirty="0"/>
        </a:p>
      </dgm:t>
    </dgm:pt>
    <dgm:pt modelId="{DC6AC08A-48CC-4297-8F8A-E23AB6B7AD9C}" type="parTrans" cxnId="{58211C13-AFEB-4B0A-A555-E5E8469B4285}">
      <dgm:prSet/>
      <dgm:spPr/>
      <dgm:t>
        <a:bodyPr/>
        <a:lstStyle/>
        <a:p>
          <a:endParaRPr lang="en-GB"/>
        </a:p>
      </dgm:t>
    </dgm:pt>
    <dgm:pt modelId="{D50A6ED7-5189-4734-941D-E8ABA24098FB}" type="sibTrans" cxnId="{58211C13-AFEB-4B0A-A555-E5E8469B4285}">
      <dgm:prSet/>
      <dgm:spPr/>
      <dgm:t>
        <a:bodyPr/>
        <a:lstStyle/>
        <a:p>
          <a:endParaRPr lang="en-GB"/>
        </a:p>
      </dgm:t>
    </dgm:pt>
    <dgm:pt modelId="{C4407E37-4F70-47FC-983D-72C9F4EF7B33}">
      <dgm:prSet phldrT="[Text]"/>
      <dgm:spPr>
        <a:solidFill>
          <a:srgbClr val="92D050"/>
        </a:solidFill>
      </dgm:spPr>
      <dgm:t>
        <a:bodyPr/>
        <a:lstStyle/>
        <a:p>
          <a:r>
            <a:rPr lang="en-GB" dirty="0" smtClean="0"/>
            <a:t>Resources</a:t>
          </a:r>
          <a:endParaRPr lang="en-GB" dirty="0"/>
        </a:p>
      </dgm:t>
    </dgm:pt>
    <dgm:pt modelId="{827B7055-CB64-49C5-8172-87902936D19F}" type="parTrans" cxnId="{EB268DD0-F99F-4361-B555-5CC8AEA8F625}">
      <dgm:prSet/>
      <dgm:spPr/>
      <dgm:t>
        <a:bodyPr/>
        <a:lstStyle/>
        <a:p>
          <a:endParaRPr lang="en-GB"/>
        </a:p>
      </dgm:t>
    </dgm:pt>
    <dgm:pt modelId="{377E416F-E56A-40E0-99AD-7E2C6C92FD2E}" type="sibTrans" cxnId="{EB268DD0-F99F-4361-B555-5CC8AEA8F625}">
      <dgm:prSet/>
      <dgm:spPr/>
      <dgm:t>
        <a:bodyPr/>
        <a:lstStyle/>
        <a:p>
          <a:endParaRPr lang="en-GB"/>
        </a:p>
      </dgm:t>
    </dgm:pt>
    <dgm:pt modelId="{89D0CD9E-28B5-4514-9BA5-880C24297C2B}">
      <dgm:prSet phldrT="[Text]"/>
      <dgm:spPr>
        <a:solidFill>
          <a:srgbClr val="92D050"/>
        </a:solidFill>
      </dgm:spPr>
      <dgm:t>
        <a:bodyPr/>
        <a:lstStyle/>
        <a:p>
          <a:r>
            <a:rPr lang="en-GB" dirty="0" smtClean="0"/>
            <a:t>Catering</a:t>
          </a:r>
          <a:endParaRPr lang="en-GB" dirty="0"/>
        </a:p>
      </dgm:t>
    </dgm:pt>
    <dgm:pt modelId="{E47CF078-2EEC-4083-B26F-D994A88FD774}" type="parTrans" cxnId="{515E7C3E-80DA-4A79-8C07-B48347A8F9D8}">
      <dgm:prSet/>
      <dgm:spPr/>
      <dgm:t>
        <a:bodyPr/>
        <a:lstStyle/>
        <a:p>
          <a:endParaRPr lang="en-GB"/>
        </a:p>
      </dgm:t>
    </dgm:pt>
    <dgm:pt modelId="{6FC42E78-36AC-4E3D-B2A6-CC667D731AAE}" type="sibTrans" cxnId="{515E7C3E-80DA-4A79-8C07-B48347A8F9D8}">
      <dgm:prSet/>
      <dgm:spPr/>
      <dgm:t>
        <a:bodyPr/>
        <a:lstStyle/>
        <a:p>
          <a:endParaRPr lang="en-GB"/>
        </a:p>
      </dgm:t>
    </dgm:pt>
    <dgm:pt modelId="{BBD1E8B3-BDFC-4CAF-AC7E-6208DB67B038}">
      <dgm:prSet phldrT="[Text]"/>
      <dgm:spPr>
        <a:solidFill>
          <a:srgbClr val="92D050"/>
        </a:solidFill>
      </dgm:spPr>
      <dgm:t>
        <a:bodyPr/>
        <a:lstStyle/>
        <a:p>
          <a:r>
            <a:rPr lang="en-GB" dirty="0" smtClean="0"/>
            <a:t>Furniture</a:t>
          </a:r>
          <a:endParaRPr lang="en-GB" dirty="0"/>
        </a:p>
      </dgm:t>
    </dgm:pt>
    <dgm:pt modelId="{AED892E3-FF65-4639-A328-8C2054325E5D}" type="parTrans" cxnId="{C681D09D-3102-4D1F-9387-E7BEF43F28A6}">
      <dgm:prSet/>
      <dgm:spPr/>
      <dgm:t>
        <a:bodyPr/>
        <a:lstStyle/>
        <a:p>
          <a:endParaRPr lang="en-GB"/>
        </a:p>
      </dgm:t>
    </dgm:pt>
    <dgm:pt modelId="{18ADACB6-1265-4234-A0CD-BAE91A267B48}" type="sibTrans" cxnId="{C681D09D-3102-4D1F-9387-E7BEF43F28A6}">
      <dgm:prSet/>
      <dgm:spPr/>
      <dgm:t>
        <a:bodyPr/>
        <a:lstStyle/>
        <a:p>
          <a:endParaRPr lang="en-GB"/>
        </a:p>
      </dgm:t>
    </dgm:pt>
    <dgm:pt modelId="{AA295D47-B6EC-47A2-9271-836C5EB0198C}">
      <dgm:prSet phldrT="[Text]"/>
      <dgm:spPr>
        <a:solidFill>
          <a:srgbClr val="92D050"/>
        </a:solidFill>
      </dgm:spPr>
      <dgm:t>
        <a:bodyPr/>
        <a:lstStyle/>
        <a:p>
          <a:r>
            <a:rPr lang="en-GB" dirty="0" smtClean="0"/>
            <a:t>Staffing</a:t>
          </a:r>
          <a:endParaRPr lang="en-GB" dirty="0"/>
        </a:p>
      </dgm:t>
    </dgm:pt>
    <dgm:pt modelId="{AF400053-BE90-4247-BDAB-5CBA17547E4E}" type="parTrans" cxnId="{41CF5221-9B59-461D-84DF-9F6FFE8F2C17}">
      <dgm:prSet/>
      <dgm:spPr/>
      <dgm:t>
        <a:bodyPr/>
        <a:lstStyle/>
        <a:p>
          <a:endParaRPr lang="en-GB"/>
        </a:p>
      </dgm:t>
    </dgm:pt>
    <dgm:pt modelId="{75B36B55-5AC4-49E9-8C68-2CE7A843ADD5}" type="sibTrans" cxnId="{41CF5221-9B59-461D-84DF-9F6FFE8F2C17}">
      <dgm:prSet/>
      <dgm:spPr/>
      <dgm:t>
        <a:bodyPr/>
        <a:lstStyle/>
        <a:p>
          <a:endParaRPr lang="en-GB"/>
        </a:p>
      </dgm:t>
    </dgm:pt>
    <dgm:pt modelId="{B6EA30F0-E6AC-46FD-9C6B-AADDA2504EDE}">
      <dgm:prSet phldrT="[Text]"/>
      <dgm:spPr>
        <a:solidFill>
          <a:srgbClr val="92D050"/>
        </a:solidFill>
      </dgm:spPr>
      <dgm:t>
        <a:bodyPr/>
        <a:lstStyle/>
        <a:p>
          <a:r>
            <a:rPr lang="en-GB" dirty="0" smtClean="0"/>
            <a:t>Suppliers</a:t>
          </a:r>
          <a:endParaRPr lang="en-GB" dirty="0"/>
        </a:p>
      </dgm:t>
    </dgm:pt>
    <dgm:pt modelId="{05FCFCBF-81B2-4C71-9256-1DA2A07DFD6B}" type="parTrans" cxnId="{02789676-8F2C-4CD7-8EEB-29D627C77ADC}">
      <dgm:prSet/>
      <dgm:spPr/>
      <dgm:t>
        <a:bodyPr/>
        <a:lstStyle/>
        <a:p>
          <a:endParaRPr lang="en-GB"/>
        </a:p>
      </dgm:t>
    </dgm:pt>
    <dgm:pt modelId="{38489361-9C61-495B-AA6F-EAFFB582119E}" type="sibTrans" cxnId="{02789676-8F2C-4CD7-8EEB-29D627C77ADC}">
      <dgm:prSet/>
      <dgm:spPr/>
      <dgm:t>
        <a:bodyPr/>
        <a:lstStyle/>
        <a:p>
          <a:endParaRPr lang="en-GB"/>
        </a:p>
      </dgm:t>
    </dgm:pt>
    <dgm:pt modelId="{7C49801F-B9D0-48FA-AF7D-07DE7C576429}">
      <dgm:prSet phldrT="[Text]"/>
      <dgm:spPr>
        <a:solidFill>
          <a:srgbClr val="92D050"/>
        </a:solidFill>
      </dgm:spPr>
      <dgm:t>
        <a:bodyPr/>
        <a:lstStyle/>
        <a:p>
          <a:r>
            <a:rPr lang="en-GB" dirty="0" smtClean="0"/>
            <a:t>Visio Plan</a:t>
          </a:r>
          <a:endParaRPr lang="en-GB" dirty="0"/>
        </a:p>
      </dgm:t>
    </dgm:pt>
    <dgm:pt modelId="{FD93BCFF-4E58-4404-B5B4-0D9306D95705}" type="parTrans" cxnId="{856E8DC7-D5CE-409B-9DC0-873448F659F7}">
      <dgm:prSet/>
      <dgm:spPr/>
      <dgm:t>
        <a:bodyPr/>
        <a:lstStyle/>
        <a:p>
          <a:endParaRPr lang="en-GB"/>
        </a:p>
      </dgm:t>
    </dgm:pt>
    <dgm:pt modelId="{C87AC4BD-C46D-462A-BDC7-1E7480BFCAB4}" type="sibTrans" cxnId="{856E8DC7-D5CE-409B-9DC0-873448F659F7}">
      <dgm:prSet/>
      <dgm:spPr/>
      <dgm:t>
        <a:bodyPr/>
        <a:lstStyle/>
        <a:p>
          <a:endParaRPr lang="en-GB"/>
        </a:p>
      </dgm:t>
    </dgm:pt>
    <dgm:pt modelId="{062BB4CB-3231-4F4C-84CC-1C2C52A90E45}">
      <dgm:prSet phldrT="[Text]"/>
      <dgm:spPr>
        <a:solidFill>
          <a:srgbClr val="92D050"/>
        </a:solidFill>
      </dgm:spPr>
      <dgm:t>
        <a:bodyPr/>
        <a:lstStyle/>
        <a:p>
          <a:r>
            <a:rPr lang="en-GB" dirty="0" smtClean="0"/>
            <a:t>Equipment</a:t>
          </a:r>
          <a:endParaRPr lang="en-GB" dirty="0"/>
        </a:p>
      </dgm:t>
    </dgm:pt>
    <dgm:pt modelId="{65998471-4ECF-496E-B048-DC8C0F1F9247}" type="parTrans" cxnId="{99DF3E64-4DBA-4A7C-BF77-695506B1D5AE}">
      <dgm:prSet/>
      <dgm:spPr/>
      <dgm:t>
        <a:bodyPr/>
        <a:lstStyle/>
        <a:p>
          <a:endParaRPr lang="en-GB"/>
        </a:p>
      </dgm:t>
    </dgm:pt>
    <dgm:pt modelId="{1617526B-0165-4019-AC8A-647723F83EF3}" type="sibTrans" cxnId="{99DF3E64-4DBA-4A7C-BF77-695506B1D5AE}">
      <dgm:prSet/>
      <dgm:spPr/>
      <dgm:t>
        <a:bodyPr/>
        <a:lstStyle/>
        <a:p>
          <a:endParaRPr lang="en-GB"/>
        </a:p>
      </dgm:t>
    </dgm:pt>
    <dgm:pt modelId="{DBA6D912-2018-49CB-B08F-836CFAA8D8F5}">
      <dgm:prSet phldrT="[Text]"/>
      <dgm:spPr>
        <a:solidFill>
          <a:schemeClr val="accent6"/>
        </a:solidFill>
      </dgm:spPr>
      <dgm:t>
        <a:bodyPr/>
        <a:lstStyle/>
        <a:p>
          <a:r>
            <a:rPr lang="en-GB" dirty="0" smtClean="0"/>
            <a:t>Programme</a:t>
          </a:r>
          <a:endParaRPr lang="en-GB" dirty="0"/>
        </a:p>
      </dgm:t>
    </dgm:pt>
    <dgm:pt modelId="{A76C4793-EE65-4288-B6BB-0F34DBE4B0E3}" type="parTrans" cxnId="{3FB9F14F-5903-4F61-B2E1-DC6558DC3D95}">
      <dgm:prSet/>
      <dgm:spPr/>
      <dgm:t>
        <a:bodyPr/>
        <a:lstStyle/>
        <a:p>
          <a:endParaRPr lang="en-GB"/>
        </a:p>
      </dgm:t>
    </dgm:pt>
    <dgm:pt modelId="{AAF72CE7-D44C-4DB7-B4CF-2C40687D2934}" type="sibTrans" cxnId="{3FB9F14F-5903-4F61-B2E1-DC6558DC3D95}">
      <dgm:prSet/>
      <dgm:spPr/>
      <dgm:t>
        <a:bodyPr/>
        <a:lstStyle/>
        <a:p>
          <a:endParaRPr lang="en-GB"/>
        </a:p>
      </dgm:t>
    </dgm:pt>
    <dgm:pt modelId="{FFD4E056-E428-47D5-B7FE-7D14D960F21A}">
      <dgm:prSet phldrT="[Text]"/>
      <dgm:spPr>
        <a:solidFill>
          <a:schemeClr val="accent6"/>
        </a:solidFill>
      </dgm:spPr>
      <dgm:t>
        <a:bodyPr/>
        <a:lstStyle/>
        <a:p>
          <a:r>
            <a:rPr lang="en-GB" dirty="0" smtClean="0"/>
            <a:t>Artists</a:t>
          </a:r>
          <a:endParaRPr lang="en-GB" dirty="0"/>
        </a:p>
      </dgm:t>
    </dgm:pt>
    <dgm:pt modelId="{5FB4987C-A66C-4DFC-87B6-ECE7F7D837F7}" type="parTrans" cxnId="{08971CC9-483A-4421-A2B1-3014F89F6BEF}">
      <dgm:prSet/>
      <dgm:spPr/>
      <dgm:t>
        <a:bodyPr/>
        <a:lstStyle/>
        <a:p>
          <a:endParaRPr lang="en-GB"/>
        </a:p>
      </dgm:t>
    </dgm:pt>
    <dgm:pt modelId="{0A8E61BF-BF2C-4C4A-A844-EEF831952722}" type="sibTrans" cxnId="{08971CC9-483A-4421-A2B1-3014F89F6BEF}">
      <dgm:prSet/>
      <dgm:spPr/>
      <dgm:t>
        <a:bodyPr/>
        <a:lstStyle/>
        <a:p>
          <a:endParaRPr lang="en-GB"/>
        </a:p>
      </dgm:t>
    </dgm:pt>
    <dgm:pt modelId="{48778CAE-62D9-4D2A-A131-9D80FB024644}">
      <dgm:prSet phldrT="[Text]"/>
      <dgm:spPr>
        <a:solidFill>
          <a:schemeClr val="accent6"/>
        </a:solidFill>
      </dgm:spPr>
      <dgm:t>
        <a:bodyPr/>
        <a:lstStyle/>
        <a:p>
          <a:r>
            <a:rPr lang="en-GB" dirty="0" smtClean="0"/>
            <a:t>Works</a:t>
          </a:r>
          <a:endParaRPr lang="en-GB" dirty="0"/>
        </a:p>
      </dgm:t>
    </dgm:pt>
    <dgm:pt modelId="{D19500B6-5B38-4DFF-A125-B1ADB243A0AC}" type="parTrans" cxnId="{C5C43A79-080E-4144-B503-541A2A8263B4}">
      <dgm:prSet/>
      <dgm:spPr/>
      <dgm:t>
        <a:bodyPr/>
        <a:lstStyle/>
        <a:p>
          <a:endParaRPr lang="en-GB"/>
        </a:p>
      </dgm:t>
    </dgm:pt>
    <dgm:pt modelId="{2BA08720-E639-4237-ACD1-A2B318D641A0}" type="sibTrans" cxnId="{C5C43A79-080E-4144-B503-541A2A8263B4}">
      <dgm:prSet/>
      <dgm:spPr/>
      <dgm:t>
        <a:bodyPr/>
        <a:lstStyle/>
        <a:p>
          <a:endParaRPr lang="en-GB"/>
        </a:p>
      </dgm:t>
    </dgm:pt>
    <dgm:pt modelId="{63738801-DEBA-4696-9F09-CD9748559D48}" type="pres">
      <dgm:prSet presAssocID="{04D5781B-5787-41FB-B790-9CE82940CDD3}" presName="diagram" presStyleCnt="0">
        <dgm:presLayoutVars>
          <dgm:chPref val="1"/>
          <dgm:dir/>
          <dgm:animOne val="branch"/>
          <dgm:animLvl val="lvl"/>
          <dgm:resizeHandles val="exact"/>
        </dgm:presLayoutVars>
      </dgm:prSet>
      <dgm:spPr/>
      <dgm:t>
        <a:bodyPr/>
        <a:lstStyle/>
        <a:p>
          <a:endParaRPr lang="en-GB"/>
        </a:p>
      </dgm:t>
    </dgm:pt>
    <dgm:pt modelId="{E35A67F7-852E-4512-AF94-B4BB664760C5}" type="pres">
      <dgm:prSet presAssocID="{101A514D-8E5E-46C0-8C63-ADF5172405E9}" presName="root1" presStyleCnt="0"/>
      <dgm:spPr/>
    </dgm:pt>
    <dgm:pt modelId="{F5BF9FCB-AE18-4602-A39B-03072B4233A2}" type="pres">
      <dgm:prSet presAssocID="{101A514D-8E5E-46C0-8C63-ADF5172405E9}" presName="LevelOneTextNode" presStyleLbl="node0" presStyleIdx="0" presStyleCnt="1" custScaleX="310313">
        <dgm:presLayoutVars>
          <dgm:chPref val="3"/>
        </dgm:presLayoutVars>
      </dgm:prSet>
      <dgm:spPr/>
      <dgm:t>
        <a:bodyPr/>
        <a:lstStyle/>
        <a:p>
          <a:endParaRPr lang="en-GB"/>
        </a:p>
      </dgm:t>
    </dgm:pt>
    <dgm:pt modelId="{F57B01B5-C34D-4100-B7CE-3882D4BBC571}" type="pres">
      <dgm:prSet presAssocID="{101A514D-8E5E-46C0-8C63-ADF5172405E9}" presName="level2hierChild" presStyleCnt="0"/>
      <dgm:spPr/>
    </dgm:pt>
    <dgm:pt modelId="{2DAFE626-33F7-4B47-B81D-72E4E8064D50}" type="pres">
      <dgm:prSet presAssocID="{3D947632-9040-446C-A3A5-5693FEBCCCDA}" presName="conn2-1" presStyleLbl="parChTrans1D2" presStyleIdx="0" presStyleCnt="7"/>
      <dgm:spPr/>
      <dgm:t>
        <a:bodyPr/>
        <a:lstStyle/>
        <a:p>
          <a:endParaRPr lang="en-GB"/>
        </a:p>
      </dgm:t>
    </dgm:pt>
    <dgm:pt modelId="{866AAA81-9CA3-4DF9-BAF3-48998C4FD7E7}" type="pres">
      <dgm:prSet presAssocID="{3D947632-9040-446C-A3A5-5693FEBCCCDA}" presName="connTx" presStyleLbl="parChTrans1D2" presStyleIdx="0" presStyleCnt="7"/>
      <dgm:spPr/>
      <dgm:t>
        <a:bodyPr/>
        <a:lstStyle/>
        <a:p>
          <a:endParaRPr lang="en-GB"/>
        </a:p>
      </dgm:t>
    </dgm:pt>
    <dgm:pt modelId="{AA109028-7936-491B-94E9-332D70CB7C64}" type="pres">
      <dgm:prSet presAssocID="{7670EFE6-304F-4928-B7F7-6A78130E7D3C}" presName="root2" presStyleCnt="0"/>
      <dgm:spPr/>
    </dgm:pt>
    <dgm:pt modelId="{DBCB196F-ABAC-42C4-8BB0-9DB9B5DB52AF}" type="pres">
      <dgm:prSet presAssocID="{7670EFE6-304F-4928-B7F7-6A78130E7D3C}" presName="LevelTwoTextNode" presStyleLbl="node2" presStyleIdx="0" presStyleCnt="7" custScaleX="223315">
        <dgm:presLayoutVars>
          <dgm:chPref val="3"/>
        </dgm:presLayoutVars>
      </dgm:prSet>
      <dgm:spPr/>
      <dgm:t>
        <a:bodyPr/>
        <a:lstStyle/>
        <a:p>
          <a:endParaRPr lang="en-GB"/>
        </a:p>
      </dgm:t>
    </dgm:pt>
    <dgm:pt modelId="{2CB52B31-9260-412C-A877-978EBCA29320}" type="pres">
      <dgm:prSet presAssocID="{7670EFE6-304F-4928-B7F7-6A78130E7D3C}" presName="level3hierChild" presStyleCnt="0"/>
      <dgm:spPr/>
    </dgm:pt>
    <dgm:pt modelId="{E5A3349A-AE55-4BC1-84B6-2BBA29F31742}" type="pres">
      <dgm:prSet presAssocID="{A50CFA9F-50F9-4626-A3F0-32517F9406BE}" presName="conn2-1" presStyleLbl="parChTrans1D3" presStyleIdx="0" presStyleCnt="10"/>
      <dgm:spPr/>
      <dgm:t>
        <a:bodyPr/>
        <a:lstStyle/>
        <a:p>
          <a:endParaRPr lang="en-GB"/>
        </a:p>
      </dgm:t>
    </dgm:pt>
    <dgm:pt modelId="{FC680535-A3F9-4504-AF3F-2792B4C50479}" type="pres">
      <dgm:prSet presAssocID="{A50CFA9F-50F9-4626-A3F0-32517F9406BE}" presName="connTx" presStyleLbl="parChTrans1D3" presStyleIdx="0" presStyleCnt="10"/>
      <dgm:spPr/>
      <dgm:t>
        <a:bodyPr/>
        <a:lstStyle/>
        <a:p>
          <a:endParaRPr lang="en-GB"/>
        </a:p>
      </dgm:t>
    </dgm:pt>
    <dgm:pt modelId="{69CB14F3-EAA7-49EB-91B5-203764099B5F}" type="pres">
      <dgm:prSet presAssocID="{A58BC8F4-AACC-451C-89E3-DF56725179C4}" presName="root2" presStyleCnt="0"/>
      <dgm:spPr/>
    </dgm:pt>
    <dgm:pt modelId="{F246AC84-088C-4D0D-8915-CB75440F6098}" type="pres">
      <dgm:prSet presAssocID="{A58BC8F4-AACC-451C-89E3-DF56725179C4}" presName="LevelTwoTextNode" presStyleLbl="node3" presStyleIdx="0" presStyleCnt="10" custScaleX="140080">
        <dgm:presLayoutVars>
          <dgm:chPref val="3"/>
        </dgm:presLayoutVars>
      </dgm:prSet>
      <dgm:spPr/>
      <dgm:t>
        <a:bodyPr/>
        <a:lstStyle/>
        <a:p>
          <a:endParaRPr lang="en-GB"/>
        </a:p>
      </dgm:t>
    </dgm:pt>
    <dgm:pt modelId="{26B5E158-7A26-49EB-A687-C968778CA0E5}" type="pres">
      <dgm:prSet presAssocID="{A58BC8F4-AACC-451C-89E3-DF56725179C4}" presName="level3hierChild" presStyleCnt="0"/>
      <dgm:spPr/>
    </dgm:pt>
    <dgm:pt modelId="{49E8D3C6-B452-44B5-8FED-6C1D18B09E7C}" type="pres">
      <dgm:prSet presAssocID="{8E21A8FF-8016-4B9C-8149-C862E1FC8299}" presName="conn2-1" presStyleLbl="parChTrans1D3" presStyleIdx="1" presStyleCnt="10"/>
      <dgm:spPr/>
      <dgm:t>
        <a:bodyPr/>
        <a:lstStyle/>
        <a:p>
          <a:endParaRPr lang="en-GB"/>
        </a:p>
      </dgm:t>
    </dgm:pt>
    <dgm:pt modelId="{42C808EF-B894-4D50-BEAE-F0C9697478B7}" type="pres">
      <dgm:prSet presAssocID="{8E21A8FF-8016-4B9C-8149-C862E1FC8299}" presName="connTx" presStyleLbl="parChTrans1D3" presStyleIdx="1" presStyleCnt="10"/>
      <dgm:spPr/>
      <dgm:t>
        <a:bodyPr/>
        <a:lstStyle/>
        <a:p>
          <a:endParaRPr lang="en-GB"/>
        </a:p>
      </dgm:t>
    </dgm:pt>
    <dgm:pt modelId="{8A030823-9BEA-4FCB-BC48-3B2A42ABD8F0}" type="pres">
      <dgm:prSet presAssocID="{0F2BAE49-BDCB-4457-876C-104ADFBC811E}" presName="root2" presStyleCnt="0"/>
      <dgm:spPr/>
    </dgm:pt>
    <dgm:pt modelId="{F7A18575-6C38-4125-87C0-B2DA9F3D46C1}" type="pres">
      <dgm:prSet presAssocID="{0F2BAE49-BDCB-4457-876C-104ADFBC811E}" presName="LevelTwoTextNode" presStyleLbl="node3" presStyleIdx="1" presStyleCnt="10" custScaleX="140080">
        <dgm:presLayoutVars>
          <dgm:chPref val="3"/>
        </dgm:presLayoutVars>
      </dgm:prSet>
      <dgm:spPr/>
      <dgm:t>
        <a:bodyPr/>
        <a:lstStyle/>
        <a:p>
          <a:endParaRPr lang="en-GB"/>
        </a:p>
      </dgm:t>
    </dgm:pt>
    <dgm:pt modelId="{3BD36E7F-9356-4379-B2EB-39F3C8D81A33}" type="pres">
      <dgm:prSet presAssocID="{0F2BAE49-BDCB-4457-876C-104ADFBC811E}" presName="level3hierChild" presStyleCnt="0"/>
      <dgm:spPr/>
    </dgm:pt>
    <dgm:pt modelId="{7301CA7B-C590-48DC-9CCF-744E25366262}" type="pres">
      <dgm:prSet presAssocID="{20ABEF05-0E81-4397-8493-DE86E8860CBA}" presName="conn2-1" presStyleLbl="parChTrans1D3" presStyleIdx="2" presStyleCnt="10"/>
      <dgm:spPr/>
      <dgm:t>
        <a:bodyPr/>
        <a:lstStyle/>
        <a:p>
          <a:endParaRPr lang="en-GB"/>
        </a:p>
      </dgm:t>
    </dgm:pt>
    <dgm:pt modelId="{4E818E40-1E84-41FA-B064-8C0E9074362D}" type="pres">
      <dgm:prSet presAssocID="{20ABEF05-0E81-4397-8493-DE86E8860CBA}" presName="connTx" presStyleLbl="parChTrans1D3" presStyleIdx="2" presStyleCnt="10"/>
      <dgm:spPr/>
      <dgm:t>
        <a:bodyPr/>
        <a:lstStyle/>
        <a:p>
          <a:endParaRPr lang="en-GB"/>
        </a:p>
      </dgm:t>
    </dgm:pt>
    <dgm:pt modelId="{CC44AC98-A44F-4B08-A70B-A103FFFC6EBB}" type="pres">
      <dgm:prSet presAssocID="{1A6E2301-FB29-43C6-94C1-F9BA8AD65DCE}" presName="root2" presStyleCnt="0"/>
      <dgm:spPr/>
    </dgm:pt>
    <dgm:pt modelId="{AE14FDB7-8595-4E74-8FA2-1E7350642716}" type="pres">
      <dgm:prSet presAssocID="{1A6E2301-FB29-43C6-94C1-F9BA8AD65DCE}" presName="LevelTwoTextNode" presStyleLbl="node3" presStyleIdx="2" presStyleCnt="10" custScaleX="140080">
        <dgm:presLayoutVars>
          <dgm:chPref val="3"/>
        </dgm:presLayoutVars>
      </dgm:prSet>
      <dgm:spPr/>
      <dgm:t>
        <a:bodyPr/>
        <a:lstStyle/>
        <a:p>
          <a:endParaRPr lang="en-GB"/>
        </a:p>
      </dgm:t>
    </dgm:pt>
    <dgm:pt modelId="{3F161866-A2DA-4E78-8687-B802544273FB}" type="pres">
      <dgm:prSet presAssocID="{1A6E2301-FB29-43C6-94C1-F9BA8AD65DCE}" presName="level3hierChild" presStyleCnt="0"/>
      <dgm:spPr/>
    </dgm:pt>
    <dgm:pt modelId="{2AB5AC4B-1E33-43A0-B69A-68FDF5701762}" type="pres">
      <dgm:prSet presAssocID="{DC6AC08A-48CC-4297-8F8A-E23AB6B7AD9C}" presName="conn2-1" presStyleLbl="parChTrans1D3" presStyleIdx="3" presStyleCnt="10"/>
      <dgm:spPr/>
      <dgm:t>
        <a:bodyPr/>
        <a:lstStyle/>
        <a:p>
          <a:endParaRPr lang="en-GB"/>
        </a:p>
      </dgm:t>
    </dgm:pt>
    <dgm:pt modelId="{0574281C-E994-482D-A0EE-C9694F53A125}" type="pres">
      <dgm:prSet presAssocID="{DC6AC08A-48CC-4297-8F8A-E23AB6B7AD9C}" presName="connTx" presStyleLbl="parChTrans1D3" presStyleIdx="3" presStyleCnt="10"/>
      <dgm:spPr/>
      <dgm:t>
        <a:bodyPr/>
        <a:lstStyle/>
        <a:p>
          <a:endParaRPr lang="en-GB"/>
        </a:p>
      </dgm:t>
    </dgm:pt>
    <dgm:pt modelId="{999B64D9-7B4E-42C0-93A9-FC38BE773445}" type="pres">
      <dgm:prSet presAssocID="{52BDC110-6FE1-4D0D-899E-9130A7F51B45}" presName="root2" presStyleCnt="0"/>
      <dgm:spPr/>
    </dgm:pt>
    <dgm:pt modelId="{F24386F1-C30D-4206-8691-BF11840504ED}" type="pres">
      <dgm:prSet presAssocID="{52BDC110-6FE1-4D0D-899E-9130A7F51B45}" presName="LevelTwoTextNode" presStyleLbl="node3" presStyleIdx="3" presStyleCnt="10" custScaleX="140080">
        <dgm:presLayoutVars>
          <dgm:chPref val="3"/>
        </dgm:presLayoutVars>
      </dgm:prSet>
      <dgm:spPr/>
      <dgm:t>
        <a:bodyPr/>
        <a:lstStyle/>
        <a:p>
          <a:endParaRPr lang="en-GB"/>
        </a:p>
      </dgm:t>
    </dgm:pt>
    <dgm:pt modelId="{7C9BAC2F-3205-43DC-BC24-47013964C517}" type="pres">
      <dgm:prSet presAssocID="{52BDC110-6FE1-4D0D-899E-9130A7F51B45}" presName="level3hierChild" presStyleCnt="0"/>
      <dgm:spPr/>
    </dgm:pt>
    <dgm:pt modelId="{594AA8B9-645A-4381-AA44-9A3365549C42}" type="pres">
      <dgm:prSet presAssocID="{827B7055-CB64-49C5-8172-87902936D19F}" presName="conn2-1" presStyleLbl="parChTrans1D3" presStyleIdx="4" presStyleCnt="10"/>
      <dgm:spPr/>
      <dgm:t>
        <a:bodyPr/>
        <a:lstStyle/>
        <a:p>
          <a:endParaRPr lang="en-GB"/>
        </a:p>
      </dgm:t>
    </dgm:pt>
    <dgm:pt modelId="{A49F964C-1E38-44CA-B900-88E3559467DE}" type="pres">
      <dgm:prSet presAssocID="{827B7055-CB64-49C5-8172-87902936D19F}" presName="connTx" presStyleLbl="parChTrans1D3" presStyleIdx="4" presStyleCnt="10"/>
      <dgm:spPr/>
      <dgm:t>
        <a:bodyPr/>
        <a:lstStyle/>
        <a:p>
          <a:endParaRPr lang="en-GB"/>
        </a:p>
      </dgm:t>
    </dgm:pt>
    <dgm:pt modelId="{6A6CA9B9-54A2-4311-9BC0-1284623905BE}" type="pres">
      <dgm:prSet presAssocID="{C4407E37-4F70-47FC-983D-72C9F4EF7B33}" presName="root2" presStyleCnt="0"/>
      <dgm:spPr/>
    </dgm:pt>
    <dgm:pt modelId="{1F926C73-B3CE-4EEF-8AB1-C66E946BCE92}" type="pres">
      <dgm:prSet presAssocID="{C4407E37-4F70-47FC-983D-72C9F4EF7B33}" presName="LevelTwoTextNode" presStyleLbl="node3" presStyleIdx="4" presStyleCnt="10" custScaleX="140228">
        <dgm:presLayoutVars>
          <dgm:chPref val="3"/>
        </dgm:presLayoutVars>
      </dgm:prSet>
      <dgm:spPr/>
      <dgm:t>
        <a:bodyPr/>
        <a:lstStyle/>
        <a:p>
          <a:endParaRPr lang="en-GB"/>
        </a:p>
      </dgm:t>
    </dgm:pt>
    <dgm:pt modelId="{5843984C-1320-459E-8468-24E4D582B74D}" type="pres">
      <dgm:prSet presAssocID="{C4407E37-4F70-47FC-983D-72C9F4EF7B33}" presName="level3hierChild" presStyleCnt="0"/>
      <dgm:spPr/>
    </dgm:pt>
    <dgm:pt modelId="{A40F26E5-1D1F-47F6-873E-04FE42BA007D}" type="pres">
      <dgm:prSet presAssocID="{E47CF078-2EEC-4083-B26F-D994A88FD774}" presName="conn2-1" presStyleLbl="parChTrans1D4" presStyleIdx="0" presStyleCnt="6"/>
      <dgm:spPr/>
      <dgm:t>
        <a:bodyPr/>
        <a:lstStyle/>
        <a:p>
          <a:endParaRPr lang="en-GB"/>
        </a:p>
      </dgm:t>
    </dgm:pt>
    <dgm:pt modelId="{E2969DA4-A6A0-4E26-9A18-344F99A73E87}" type="pres">
      <dgm:prSet presAssocID="{E47CF078-2EEC-4083-B26F-D994A88FD774}" presName="connTx" presStyleLbl="parChTrans1D4" presStyleIdx="0" presStyleCnt="6"/>
      <dgm:spPr/>
      <dgm:t>
        <a:bodyPr/>
        <a:lstStyle/>
        <a:p>
          <a:endParaRPr lang="en-GB"/>
        </a:p>
      </dgm:t>
    </dgm:pt>
    <dgm:pt modelId="{A2EE7DB0-4200-4448-B887-B9150935DAE0}" type="pres">
      <dgm:prSet presAssocID="{89D0CD9E-28B5-4514-9BA5-880C24297C2B}" presName="root2" presStyleCnt="0"/>
      <dgm:spPr/>
    </dgm:pt>
    <dgm:pt modelId="{5776EF41-A7C4-4587-8604-E0CA1812DCC8}" type="pres">
      <dgm:prSet presAssocID="{89D0CD9E-28B5-4514-9BA5-880C24297C2B}" presName="LevelTwoTextNode" presStyleLbl="node4" presStyleIdx="0" presStyleCnt="6">
        <dgm:presLayoutVars>
          <dgm:chPref val="3"/>
        </dgm:presLayoutVars>
      </dgm:prSet>
      <dgm:spPr/>
      <dgm:t>
        <a:bodyPr/>
        <a:lstStyle/>
        <a:p>
          <a:endParaRPr lang="en-GB"/>
        </a:p>
      </dgm:t>
    </dgm:pt>
    <dgm:pt modelId="{6AB4C937-5D1A-4685-AD0C-D63F618D8883}" type="pres">
      <dgm:prSet presAssocID="{89D0CD9E-28B5-4514-9BA5-880C24297C2B}" presName="level3hierChild" presStyleCnt="0"/>
      <dgm:spPr/>
    </dgm:pt>
    <dgm:pt modelId="{56007FBD-443F-4764-BAC4-610B53811B43}" type="pres">
      <dgm:prSet presAssocID="{65998471-4ECF-496E-B048-DC8C0F1F9247}" presName="conn2-1" presStyleLbl="parChTrans1D4" presStyleIdx="1" presStyleCnt="6"/>
      <dgm:spPr/>
      <dgm:t>
        <a:bodyPr/>
        <a:lstStyle/>
        <a:p>
          <a:endParaRPr lang="en-GB"/>
        </a:p>
      </dgm:t>
    </dgm:pt>
    <dgm:pt modelId="{B13A9A3A-2FAD-4208-B38C-D15C22C827A8}" type="pres">
      <dgm:prSet presAssocID="{65998471-4ECF-496E-B048-DC8C0F1F9247}" presName="connTx" presStyleLbl="parChTrans1D4" presStyleIdx="1" presStyleCnt="6"/>
      <dgm:spPr/>
      <dgm:t>
        <a:bodyPr/>
        <a:lstStyle/>
        <a:p>
          <a:endParaRPr lang="en-GB"/>
        </a:p>
      </dgm:t>
    </dgm:pt>
    <dgm:pt modelId="{3738560B-B33F-475D-A486-5632B6597C7D}" type="pres">
      <dgm:prSet presAssocID="{062BB4CB-3231-4F4C-84CC-1C2C52A90E45}" presName="root2" presStyleCnt="0"/>
      <dgm:spPr/>
    </dgm:pt>
    <dgm:pt modelId="{A4CEB0A6-5CA1-4040-AFAC-6D1E6CFB28C2}" type="pres">
      <dgm:prSet presAssocID="{062BB4CB-3231-4F4C-84CC-1C2C52A90E45}" presName="LevelTwoTextNode" presStyleLbl="node4" presStyleIdx="1" presStyleCnt="6">
        <dgm:presLayoutVars>
          <dgm:chPref val="3"/>
        </dgm:presLayoutVars>
      </dgm:prSet>
      <dgm:spPr/>
      <dgm:t>
        <a:bodyPr/>
        <a:lstStyle/>
        <a:p>
          <a:endParaRPr lang="en-GB"/>
        </a:p>
      </dgm:t>
    </dgm:pt>
    <dgm:pt modelId="{121BE3F7-1598-4AF7-B17B-EF65EADB571F}" type="pres">
      <dgm:prSet presAssocID="{062BB4CB-3231-4F4C-84CC-1C2C52A90E45}" presName="level3hierChild" presStyleCnt="0"/>
      <dgm:spPr/>
    </dgm:pt>
    <dgm:pt modelId="{2185D832-D5E5-4D04-AF5F-7725A7688646}" type="pres">
      <dgm:prSet presAssocID="{AED892E3-FF65-4639-A328-8C2054325E5D}" presName="conn2-1" presStyleLbl="parChTrans1D4" presStyleIdx="2" presStyleCnt="6"/>
      <dgm:spPr/>
      <dgm:t>
        <a:bodyPr/>
        <a:lstStyle/>
        <a:p>
          <a:endParaRPr lang="en-GB"/>
        </a:p>
      </dgm:t>
    </dgm:pt>
    <dgm:pt modelId="{B1F1968D-2D5C-4461-892D-D14E3F4F3EB2}" type="pres">
      <dgm:prSet presAssocID="{AED892E3-FF65-4639-A328-8C2054325E5D}" presName="connTx" presStyleLbl="parChTrans1D4" presStyleIdx="2" presStyleCnt="6"/>
      <dgm:spPr/>
      <dgm:t>
        <a:bodyPr/>
        <a:lstStyle/>
        <a:p>
          <a:endParaRPr lang="en-GB"/>
        </a:p>
      </dgm:t>
    </dgm:pt>
    <dgm:pt modelId="{48016108-4BFC-4D40-A3C3-1E316490FC16}" type="pres">
      <dgm:prSet presAssocID="{BBD1E8B3-BDFC-4CAF-AC7E-6208DB67B038}" presName="root2" presStyleCnt="0"/>
      <dgm:spPr/>
    </dgm:pt>
    <dgm:pt modelId="{9B5DE8EE-F98F-4B9D-8E4B-17125FDB6618}" type="pres">
      <dgm:prSet presAssocID="{BBD1E8B3-BDFC-4CAF-AC7E-6208DB67B038}" presName="LevelTwoTextNode" presStyleLbl="node4" presStyleIdx="2" presStyleCnt="6">
        <dgm:presLayoutVars>
          <dgm:chPref val="3"/>
        </dgm:presLayoutVars>
      </dgm:prSet>
      <dgm:spPr/>
      <dgm:t>
        <a:bodyPr/>
        <a:lstStyle/>
        <a:p>
          <a:endParaRPr lang="en-GB"/>
        </a:p>
      </dgm:t>
    </dgm:pt>
    <dgm:pt modelId="{B69B149C-6D3B-4E70-970F-39C572F20729}" type="pres">
      <dgm:prSet presAssocID="{BBD1E8B3-BDFC-4CAF-AC7E-6208DB67B038}" presName="level3hierChild" presStyleCnt="0"/>
      <dgm:spPr/>
    </dgm:pt>
    <dgm:pt modelId="{8EBD559A-39B9-4391-B5AD-601D50FFCD48}" type="pres">
      <dgm:prSet presAssocID="{AF400053-BE90-4247-BDAB-5CBA17547E4E}" presName="conn2-1" presStyleLbl="parChTrans1D4" presStyleIdx="3" presStyleCnt="6"/>
      <dgm:spPr/>
      <dgm:t>
        <a:bodyPr/>
        <a:lstStyle/>
        <a:p>
          <a:endParaRPr lang="en-GB"/>
        </a:p>
      </dgm:t>
    </dgm:pt>
    <dgm:pt modelId="{52C4EBAF-FDD6-4E24-9F23-70B5013BA383}" type="pres">
      <dgm:prSet presAssocID="{AF400053-BE90-4247-BDAB-5CBA17547E4E}" presName="connTx" presStyleLbl="parChTrans1D4" presStyleIdx="3" presStyleCnt="6"/>
      <dgm:spPr/>
      <dgm:t>
        <a:bodyPr/>
        <a:lstStyle/>
        <a:p>
          <a:endParaRPr lang="en-GB"/>
        </a:p>
      </dgm:t>
    </dgm:pt>
    <dgm:pt modelId="{155BAAD7-356C-4A88-A2DA-643CF70BCF5A}" type="pres">
      <dgm:prSet presAssocID="{AA295D47-B6EC-47A2-9271-836C5EB0198C}" presName="root2" presStyleCnt="0"/>
      <dgm:spPr/>
    </dgm:pt>
    <dgm:pt modelId="{9929268D-1462-4E6B-8208-7A0476DF7BAD}" type="pres">
      <dgm:prSet presAssocID="{AA295D47-B6EC-47A2-9271-836C5EB0198C}" presName="LevelTwoTextNode" presStyleLbl="node4" presStyleIdx="3" presStyleCnt="6">
        <dgm:presLayoutVars>
          <dgm:chPref val="3"/>
        </dgm:presLayoutVars>
      </dgm:prSet>
      <dgm:spPr/>
      <dgm:t>
        <a:bodyPr/>
        <a:lstStyle/>
        <a:p>
          <a:endParaRPr lang="en-GB"/>
        </a:p>
      </dgm:t>
    </dgm:pt>
    <dgm:pt modelId="{869F94C9-E050-4E53-9C13-1AFF3B22BAC0}" type="pres">
      <dgm:prSet presAssocID="{AA295D47-B6EC-47A2-9271-836C5EB0198C}" presName="level3hierChild" presStyleCnt="0"/>
      <dgm:spPr/>
    </dgm:pt>
    <dgm:pt modelId="{30159D3F-37EA-4212-807A-E231AECD48F0}" type="pres">
      <dgm:prSet presAssocID="{05FCFCBF-81B2-4C71-9256-1DA2A07DFD6B}" presName="conn2-1" presStyleLbl="parChTrans1D4" presStyleIdx="4" presStyleCnt="6"/>
      <dgm:spPr/>
      <dgm:t>
        <a:bodyPr/>
        <a:lstStyle/>
        <a:p>
          <a:endParaRPr lang="en-GB"/>
        </a:p>
      </dgm:t>
    </dgm:pt>
    <dgm:pt modelId="{6E211414-AE26-4F53-AD5D-4EA1A45A3A01}" type="pres">
      <dgm:prSet presAssocID="{05FCFCBF-81B2-4C71-9256-1DA2A07DFD6B}" presName="connTx" presStyleLbl="parChTrans1D4" presStyleIdx="4" presStyleCnt="6"/>
      <dgm:spPr/>
      <dgm:t>
        <a:bodyPr/>
        <a:lstStyle/>
        <a:p>
          <a:endParaRPr lang="en-GB"/>
        </a:p>
      </dgm:t>
    </dgm:pt>
    <dgm:pt modelId="{565A5B0A-2DE1-4229-B8B7-6488CD3C7A71}" type="pres">
      <dgm:prSet presAssocID="{B6EA30F0-E6AC-46FD-9C6B-AADDA2504EDE}" presName="root2" presStyleCnt="0"/>
      <dgm:spPr/>
    </dgm:pt>
    <dgm:pt modelId="{488AAC5F-4CE2-4723-9862-C483F2293353}" type="pres">
      <dgm:prSet presAssocID="{B6EA30F0-E6AC-46FD-9C6B-AADDA2504EDE}" presName="LevelTwoTextNode" presStyleLbl="node4" presStyleIdx="4" presStyleCnt="6">
        <dgm:presLayoutVars>
          <dgm:chPref val="3"/>
        </dgm:presLayoutVars>
      </dgm:prSet>
      <dgm:spPr/>
      <dgm:t>
        <a:bodyPr/>
        <a:lstStyle/>
        <a:p>
          <a:endParaRPr lang="en-GB"/>
        </a:p>
      </dgm:t>
    </dgm:pt>
    <dgm:pt modelId="{7B0FDD2A-BAE6-4A03-A68C-A3688EAC376D}" type="pres">
      <dgm:prSet presAssocID="{B6EA30F0-E6AC-46FD-9C6B-AADDA2504EDE}" presName="level3hierChild" presStyleCnt="0"/>
      <dgm:spPr/>
    </dgm:pt>
    <dgm:pt modelId="{39BE0EB4-C04D-42E7-BEA6-5A0FF1858DAC}" type="pres">
      <dgm:prSet presAssocID="{FD93BCFF-4E58-4404-B5B4-0D9306D95705}" presName="conn2-1" presStyleLbl="parChTrans1D4" presStyleIdx="5" presStyleCnt="6"/>
      <dgm:spPr/>
      <dgm:t>
        <a:bodyPr/>
        <a:lstStyle/>
        <a:p>
          <a:endParaRPr lang="en-GB"/>
        </a:p>
      </dgm:t>
    </dgm:pt>
    <dgm:pt modelId="{226A967B-BA74-4893-BFFF-9696EAE1E7BF}" type="pres">
      <dgm:prSet presAssocID="{FD93BCFF-4E58-4404-B5B4-0D9306D95705}" presName="connTx" presStyleLbl="parChTrans1D4" presStyleIdx="5" presStyleCnt="6"/>
      <dgm:spPr/>
      <dgm:t>
        <a:bodyPr/>
        <a:lstStyle/>
        <a:p>
          <a:endParaRPr lang="en-GB"/>
        </a:p>
      </dgm:t>
    </dgm:pt>
    <dgm:pt modelId="{15C44E8D-406B-47F5-A592-45318452F2B5}" type="pres">
      <dgm:prSet presAssocID="{7C49801F-B9D0-48FA-AF7D-07DE7C576429}" presName="root2" presStyleCnt="0"/>
      <dgm:spPr/>
    </dgm:pt>
    <dgm:pt modelId="{20B96993-6B20-49F7-9A30-A4E7BC871FF6}" type="pres">
      <dgm:prSet presAssocID="{7C49801F-B9D0-48FA-AF7D-07DE7C576429}" presName="LevelTwoTextNode" presStyleLbl="node4" presStyleIdx="5" presStyleCnt="6">
        <dgm:presLayoutVars>
          <dgm:chPref val="3"/>
        </dgm:presLayoutVars>
      </dgm:prSet>
      <dgm:spPr/>
      <dgm:t>
        <a:bodyPr/>
        <a:lstStyle/>
        <a:p>
          <a:endParaRPr lang="en-GB"/>
        </a:p>
      </dgm:t>
    </dgm:pt>
    <dgm:pt modelId="{223D1E49-0E75-447C-B52D-BE53780BD9F6}" type="pres">
      <dgm:prSet presAssocID="{7C49801F-B9D0-48FA-AF7D-07DE7C576429}" presName="level3hierChild" presStyleCnt="0"/>
      <dgm:spPr/>
    </dgm:pt>
    <dgm:pt modelId="{4305AB47-CA8A-4E00-912A-08E9300B1835}" type="pres">
      <dgm:prSet presAssocID="{1E98E6C4-3FBD-44D0-9AAF-CFA22FE6E445}" presName="conn2-1" presStyleLbl="parChTrans1D2" presStyleIdx="1" presStyleCnt="7"/>
      <dgm:spPr/>
      <dgm:t>
        <a:bodyPr/>
        <a:lstStyle/>
        <a:p>
          <a:endParaRPr lang="en-GB"/>
        </a:p>
      </dgm:t>
    </dgm:pt>
    <dgm:pt modelId="{20B9F526-1558-4E7B-8E47-A0B633BDF986}" type="pres">
      <dgm:prSet presAssocID="{1E98E6C4-3FBD-44D0-9AAF-CFA22FE6E445}" presName="connTx" presStyleLbl="parChTrans1D2" presStyleIdx="1" presStyleCnt="7"/>
      <dgm:spPr/>
      <dgm:t>
        <a:bodyPr/>
        <a:lstStyle/>
        <a:p>
          <a:endParaRPr lang="en-GB"/>
        </a:p>
      </dgm:t>
    </dgm:pt>
    <dgm:pt modelId="{8791BD5C-BE60-40FF-98EA-6DD2487EB847}" type="pres">
      <dgm:prSet presAssocID="{F873FDF7-D676-46F4-A5E0-9F571AD972D7}" presName="root2" presStyleCnt="0"/>
      <dgm:spPr/>
    </dgm:pt>
    <dgm:pt modelId="{7BB20BC2-B161-4A58-B83E-10CA7C017440}" type="pres">
      <dgm:prSet presAssocID="{F873FDF7-D676-46F4-A5E0-9F571AD972D7}" presName="LevelTwoTextNode" presStyleLbl="node2" presStyleIdx="1" presStyleCnt="7" custScaleX="223315">
        <dgm:presLayoutVars>
          <dgm:chPref val="3"/>
        </dgm:presLayoutVars>
      </dgm:prSet>
      <dgm:spPr/>
      <dgm:t>
        <a:bodyPr/>
        <a:lstStyle/>
        <a:p>
          <a:endParaRPr lang="en-GB"/>
        </a:p>
      </dgm:t>
    </dgm:pt>
    <dgm:pt modelId="{4B4FF4F3-1E9E-40C0-8349-BDBDF0D7F9CB}" type="pres">
      <dgm:prSet presAssocID="{F873FDF7-D676-46F4-A5E0-9F571AD972D7}" presName="level3hierChild" presStyleCnt="0"/>
      <dgm:spPr/>
    </dgm:pt>
    <dgm:pt modelId="{79F12FFB-D854-4348-8A1F-7EB17C022172}" type="pres">
      <dgm:prSet presAssocID="{1678F1CF-3D18-460D-9089-103B12086C75}" presName="conn2-1" presStyleLbl="parChTrans1D2" presStyleIdx="2" presStyleCnt="7"/>
      <dgm:spPr/>
      <dgm:t>
        <a:bodyPr/>
        <a:lstStyle/>
        <a:p>
          <a:endParaRPr lang="en-GB"/>
        </a:p>
      </dgm:t>
    </dgm:pt>
    <dgm:pt modelId="{FDE0ACDC-D6F3-4A00-87B5-3D0AD7C556A1}" type="pres">
      <dgm:prSet presAssocID="{1678F1CF-3D18-460D-9089-103B12086C75}" presName="connTx" presStyleLbl="parChTrans1D2" presStyleIdx="2" presStyleCnt="7"/>
      <dgm:spPr/>
      <dgm:t>
        <a:bodyPr/>
        <a:lstStyle/>
        <a:p>
          <a:endParaRPr lang="en-GB"/>
        </a:p>
      </dgm:t>
    </dgm:pt>
    <dgm:pt modelId="{F6800C2D-E8D9-40EF-BADC-9068DA99DB16}" type="pres">
      <dgm:prSet presAssocID="{31CED62C-B763-45C5-9C44-BFE02C9F3BDA}" presName="root2" presStyleCnt="0"/>
      <dgm:spPr/>
    </dgm:pt>
    <dgm:pt modelId="{95D29B56-DC2E-4EA7-A86B-42D169CCD4F9}" type="pres">
      <dgm:prSet presAssocID="{31CED62C-B763-45C5-9C44-BFE02C9F3BDA}" presName="LevelTwoTextNode" presStyleLbl="node2" presStyleIdx="2" presStyleCnt="7" custScaleX="223315">
        <dgm:presLayoutVars>
          <dgm:chPref val="3"/>
        </dgm:presLayoutVars>
      </dgm:prSet>
      <dgm:spPr/>
      <dgm:t>
        <a:bodyPr/>
        <a:lstStyle/>
        <a:p>
          <a:endParaRPr lang="en-GB"/>
        </a:p>
      </dgm:t>
    </dgm:pt>
    <dgm:pt modelId="{06FAECCC-8839-4AAA-A922-9BFB239FA093}" type="pres">
      <dgm:prSet presAssocID="{31CED62C-B763-45C5-9C44-BFE02C9F3BDA}" presName="level3hierChild" presStyleCnt="0"/>
      <dgm:spPr/>
    </dgm:pt>
    <dgm:pt modelId="{87673161-1B34-4E27-96F4-3B74021D47C4}" type="pres">
      <dgm:prSet presAssocID="{9E97AC19-4AF0-4203-95BB-455D770E8411}" presName="conn2-1" presStyleLbl="parChTrans1D2" presStyleIdx="3" presStyleCnt="7"/>
      <dgm:spPr/>
      <dgm:t>
        <a:bodyPr/>
        <a:lstStyle/>
        <a:p>
          <a:endParaRPr lang="en-GB"/>
        </a:p>
      </dgm:t>
    </dgm:pt>
    <dgm:pt modelId="{EA3DC5B5-1A12-4DD6-8B9C-17000A57324F}" type="pres">
      <dgm:prSet presAssocID="{9E97AC19-4AF0-4203-95BB-455D770E8411}" presName="connTx" presStyleLbl="parChTrans1D2" presStyleIdx="3" presStyleCnt="7"/>
      <dgm:spPr/>
      <dgm:t>
        <a:bodyPr/>
        <a:lstStyle/>
        <a:p>
          <a:endParaRPr lang="en-GB"/>
        </a:p>
      </dgm:t>
    </dgm:pt>
    <dgm:pt modelId="{57A2BC3D-1BDA-4A4B-988B-54B85F258667}" type="pres">
      <dgm:prSet presAssocID="{32697966-8205-43A9-83AA-3D9B6CAC85E1}" presName="root2" presStyleCnt="0"/>
      <dgm:spPr/>
    </dgm:pt>
    <dgm:pt modelId="{12246B3C-66EA-4589-8FA8-CAA420A19A01}" type="pres">
      <dgm:prSet presAssocID="{32697966-8205-43A9-83AA-3D9B6CAC85E1}" presName="LevelTwoTextNode" presStyleLbl="node2" presStyleIdx="3" presStyleCnt="7" custScaleX="223315">
        <dgm:presLayoutVars>
          <dgm:chPref val="3"/>
        </dgm:presLayoutVars>
      </dgm:prSet>
      <dgm:spPr/>
      <dgm:t>
        <a:bodyPr/>
        <a:lstStyle/>
        <a:p>
          <a:endParaRPr lang="en-GB"/>
        </a:p>
      </dgm:t>
    </dgm:pt>
    <dgm:pt modelId="{80FDF83C-03A0-4450-8255-EA38D853CEDA}" type="pres">
      <dgm:prSet presAssocID="{32697966-8205-43A9-83AA-3D9B6CAC85E1}" presName="level3hierChild" presStyleCnt="0"/>
      <dgm:spPr/>
    </dgm:pt>
    <dgm:pt modelId="{077CE01B-D235-45C0-920E-51BFD30DDF85}" type="pres">
      <dgm:prSet presAssocID="{25E3DADA-7749-4FF7-979F-25A91C366E31}" presName="conn2-1" presStyleLbl="parChTrans1D3" presStyleIdx="5" presStyleCnt="10"/>
      <dgm:spPr/>
      <dgm:t>
        <a:bodyPr/>
        <a:lstStyle/>
        <a:p>
          <a:endParaRPr lang="en-GB"/>
        </a:p>
      </dgm:t>
    </dgm:pt>
    <dgm:pt modelId="{14B59E44-C333-444E-816C-85B2A320CE46}" type="pres">
      <dgm:prSet presAssocID="{25E3DADA-7749-4FF7-979F-25A91C366E31}" presName="connTx" presStyleLbl="parChTrans1D3" presStyleIdx="5" presStyleCnt="10"/>
      <dgm:spPr/>
      <dgm:t>
        <a:bodyPr/>
        <a:lstStyle/>
        <a:p>
          <a:endParaRPr lang="en-GB"/>
        </a:p>
      </dgm:t>
    </dgm:pt>
    <dgm:pt modelId="{07298FA5-02C5-4180-B25A-EA83ADC97AC4}" type="pres">
      <dgm:prSet presAssocID="{F70E26EF-295C-4098-9A2E-F855DB8A0C32}" presName="root2" presStyleCnt="0"/>
      <dgm:spPr/>
    </dgm:pt>
    <dgm:pt modelId="{5D56A448-69F4-4722-80BA-D8E868DBD6A9}" type="pres">
      <dgm:prSet presAssocID="{F70E26EF-295C-4098-9A2E-F855DB8A0C32}" presName="LevelTwoTextNode" presStyleLbl="node3" presStyleIdx="5" presStyleCnt="10" custScaleX="140080">
        <dgm:presLayoutVars>
          <dgm:chPref val="3"/>
        </dgm:presLayoutVars>
      </dgm:prSet>
      <dgm:spPr/>
      <dgm:t>
        <a:bodyPr/>
        <a:lstStyle/>
        <a:p>
          <a:endParaRPr lang="en-GB"/>
        </a:p>
      </dgm:t>
    </dgm:pt>
    <dgm:pt modelId="{09C08A94-03D8-433F-B14C-9DAAA1BA0E65}" type="pres">
      <dgm:prSet presAssocID="{F70E26EF-295C-4098-9A2E-F855DB8A0C32}" presName="level3hierChild" presStyleCnt="0"/>
      <dgm:spPr/>
    </dgm:pt>
    <dgm:pt modelId="{918731CD-B36B-4DDC-9554-EEE649CBAFC3}" type="pres">
      <dgm:prSet presAssocID="{A76C4793-EE65-4288-B6BB-0F34DBE4B0E3}" presName="conn2-1" presStyleLbl="parChTrans1D2" presStyleIdx="4" presStyleCnt="7"/>
      <dgm:spPr/>
      <dgm:t>
        <a:bodyPr/>
        <a:lstStyle/>
        <a:p>
          <a:endParaRPr lang="en-GB"/>
        </a:p>
      </dgm:t>
    </dgm:pt>
    <dgm:pt modelId="{070D6022-34FE-44D7-A7BA-B7EA3C54B4CF}" type="pres">
      <dgm:prSet presAssocID="{A76C4793-EE65-4288-B6BB-0F34DBE4B0E3}" presName="connTx" presStyleLbl="parChTrans1D2" presStyleIdx="4" presStyleCnt="7"/>
      <dgm:spPr/>
      <dgm:t>
        <a:bodyPr/>
        <a:lstStyle/>
        <a:p>
          <a:endParaRPr lang="en-GB"/>
        </a:p>
      </dgm:t>
    </dgm:pt>
    <dgm:pt modelId="{5642622D-5A36-4D57-9E6D-B0932FC0CCAD}" type="pres">
      <dgm:prSet presAssocID="{DBA6D912-2018-49CB-B08F-836CFAA8D8F5}" presName="root2" presStyleCnt="0"/>
      <dgm:spPr/>
    </dgm:pt>
    <dgm:pt modelId="{CBA60C1B-BB48-4CF2-B78B-3FEE3A3193A5}" type="pres">
      <dgm:prSet presAssocID="{DBA6D912-2018-49CB-B08F-836CFAA8D8F5}" presName="LevelTwoTextNode" presStyleLbl="node2" presStyleIdx="4" presStyleCnt="7" custScaleX="225537">
        <dgm:presLayoutVars>
          <dgm:chPref val="3"/>
        </dgm:presLayoutVars>
      </dgm:prSet>
      <dgm:spPr/>
      <dgm:t>
        <a:bodyPr/>
        <a:lstStyle/>
        <a:p>
          <a:endParaRPr lang="en-GB"/>
        </a:p>
      </dgm:t>
    </dgm:pt>
    <dgm:pt modelId="{03A39926-CB21-431D-AFAE-A511775D4C88}" type="pres">
      <dgm:prSet presAssocID="{DBA6D912-2018-49CB-B08F-836CFAA8D8F5}" presName="level3hierChild" presStyleCnt="0"/>
      <dgm:spPr/>
    </dgm:pt>
    <dgm:pt modelId="{DD364F2B-8B21-4F60-BCDE-C0055ED45A26}" type="pres">
      <dgm:prSet presAssocID="{5FB4987C-A66C-4DFC-87B6-ECE7F7D837F7}" presName="conn2-1" presStyleLbl="parChTrans1D3" presStyleIdx="6" presStyleCnt="10"/>
      <dgm:spPr/>
      <dgm:t>
        <a:bodyPr/>
        <a:lstStyle/>
        <a:p>
          <a:endParaRPr lang="en-GB"/>
        </a:p>
      </dgm:t>
    </dgm:pt>
    <dgm:pt modelId="{C0E56F1E-6D62-41C2-8CA0-4A9944F505F4}" type="pres">
      <dgm:prSet presAssocID="{5FB4987C-A66C-4DFC-87B6-ECE7F7D837F7}" presName="connTx" presStyleLbl="parChTrans1D3" presStyleIdx="6" presStyleCnt="10"/>
      <dgm:spPr/>
      <dgm:t>
        <a:bodyPr/>
        <a:lstStyle/>
        <a:p>
          <a:endParaRPr lang="en-GB"/>
        </a:p>
      </dgm:t>
    </dgm:pt>
    <dgm:pt modelId="{792B240B-E5DD-4663-950D-041649123D14}" type="pres">
      <dgm:prSet presAssocID="{FFD4E056-E428-47D5-B7FE-7D14D960F21A}" presName="root2" presStyleCnt="0"/>
      <dgm:spPr/>
    </dgm:pt>
    <dgm:pt modelId="{11C73DA9-F5FA-4BCC-800B-A013A5C2EE8A}" type="pres">
      <dgm:prSet presAssocID="{FFD4E056-E428-47D5-B7FE-7D14D960F21A}" presName="LevelTwoTextNode" presStyleLbl="node3" presStyleIdx="6" presStyleCnt="10" custScaleX="139482">
        <dgm:presLayoutVars>
          <dgm:chPref val="3"/>
        </dgm:presLayoutVars>
      </dgm:prSet>
      <dgm:spPr/>
      <dgm:t>
        <a:bodyPr/>
        <a:lstStyle/>
        <a:p>
          <a:endParaRPr lang="en-GB"/>
        </a:p>
      </dgm:t>
    </dgm:pt>
    <dgm:pt modelId="{02764161-CDF3-47F7-9E32-BFAA220F99B4}" type="pres">
      <dgm:prSet presAssocID="{FFD4E056-E428-47D5-B7FE-7D14D960F21A}" presName="level3hierChild" presStyleCnt="0"/>
      <dgm:spPr/>
    </dgm:pt>
    <dgm:pt modelId="{6D8796E1-2114-476A-A7F3-415613AC8A2B}" type="pres">
      <dgm:prSet presAssocID="{D19500B6-5B38-4DFF-A125-B1ADB243A0AC}" presName="conn2-1" presStyleLbl="parChTrans1D3" presStyleIdx="7" presStyleCnt="10"/>
      <dgm:spPr/>
      <dgm:t>
        <a:bodyPr/>
        <a:lstStyle/>
        <a:p>
          <a:endParaRPr lang="en-GB"/>
        </a:p>
      </dgm:t>
    </dgm:pt>
    <dgm:pt modelId="{98AF54A9-E6B0-4B32-A78C-4C32C1C5D579}" type="pres">
      <dgm:prSet presAssocID="{D19500B6-5B38-4DFF-A125-B1ADB243A0AC}" presName="connTx" presStyleLbl="parChTrans1D3" presStyleIdx="7" presStyleCnt="10"/>
      <dgm:spPr/>
      <dgm:t>
        <a:bodyPr/>
        <a:lstStyle/>
        <a:p>
          <a:endParaRPr lang="en-GB"/>
        </a:p>
      </dgm:t>
    </dgm:pt>
    <dgm:pt modelId="{9DA90738-C311-42FD-A7F7-70CFB47ABAA3}" type="pres">
      <dgm:prSet presAssocID="{48778CAE-62D9-4D2A-A131-9D80FB024644}" presName="root2" presStyleCnt="0"/>
      <dgm:spPr/>
    </dgm:pt>
    <dgm:pt modelId="{3152530F-9F7B-44AE-8B47-0E6A9BD5DF6D}" type="pres">
      <dgm:prSet presAssocID="{48778CAE-62D9-4D2A-A131-9D80FB024644}" presName="LevelTwoTextNode" presStyleLbl="node3" presStyleIdx="7" presStyleCnt="10" custScaleX="138162">
        <dgm:presLayoutVars>
          <dgm:chPref val="3"/>
        </dgm:presLayoutVars>
      </dgm:prSet>
      <dgm:spPr/>
      <dgm:t>
        <a:bodyPr/>
        <a:lstStyle/>
        <a:p>
          <a:endParaRPr lang="en-GB"/>
        </a:p>
      </dgm:t>
    </dgm:pt>
    <dgm:pt modelId="{782C7DD1-B279-46FD-90BB-5C76131A4F81}" type="pres">
      <dgm:prSet presAssocID="{48778CAE-62D9-4D2A-A131-9D80FB024644}" presName="level3hierChild" presStyleCnt="0"/>
      <dgm:spPr/>
    </dgm:pt>
    <dgm:pt modelId="{7E631469-69E9-4DA6-9D19-4C91A3B7C72D}" type="pres">
      <dgm:prSet presAssocID="{1F55BB02-7B0B-4827-89E1-CA172CDC595B}" presName="conn2-1" presStyleLbl="parChTrans1D2" presStyleIdx="5" presStyleCnt="7"/>
      <dgm:spPr/>
      <dgm:t>
        <a:bodyPr/>
        <a:lstStyle/>
        <a:p>
          <a:endParaRPr lang="en-GB"/>
        </a:p>
      </dgm:t>
    </dgm:pt>
    <dgm:pt modelId="{E2F4A5EC-511E-4BDA-AB9D-687FFE073307}" type="pres">
      <dgm:prSet presAssocID="{1F55BB02-7B0B-4827-89E1-CA172CDC595B}" presName="connTx" presStyleLbl="parChTrans1D2" presStyleIdx="5" presStyleCnt="7"/>
      <dgm:spPr/>
      <dgm:t>
        <a:bodyPr/>
        <a:lstStyle/>
        <a:p>
          <a:endParaRPr lang="en-GB"/>
        </a:p>
      </dgm:t>
    </dgm:pt>
    <dgm:pt modelId="{540D3F9F-67D9-4562-875E-76FA9A8F188D}" type="pres">
      <dgm:prSet presAssocID="{E69A03CF-C7E1-4EBC-BB45-37EE41ACF199}" presName="root2" presStyleCnt="0"/>
      <dgm:spPr/>
    </dgm:pt>
    <dgm:pt modelId="{A0259CF7-681F-44E6-A09F-7A30E81976A4}" type="pres">
      <dgm:prSet presAssocID="{E69A03CF-C7E1-4EBC-BB45-37EE41ACF199}" presName="LevelTwoTextNode" presStyleLbl="node2" presStyleIdx="5" presStyleCnt="7" custScaleX="223315">
        <dgm:presLayoutVars>
          <dgm:chPref val="3"/>
        </dgm:presLayoutVars>
      </dgm:prSet>
      <dgm:spPr/>
      <dgm:t>
        <a:bodyPr/>
        <a:lstStyle/>
        <a:p>
          <a:endParaRPr lang="en-GB"/>
        </a:p>
      </dgm:t>
    </dgm:pt>
    <dgm:pt modelId="{D453AFAB-D60B-4D71-8ACB-51786A670598}" type="pres">
      <dgm:prSet presAssocID="{E69A03CF-C7E1-4EBC-BB45-37EE41ACF199}" presName="level3hierChild" presStyleCnt="0"/>
      <dgm:spPr/>
    </dgm:pt>
    <dgm:pt modelId="{299558CE-A83B-47F7-8726-39F53E4B8463}" type="pres">
      <dgm:prSet presAssocID="{D5A0C040-9082-4260-AFB2-C445CCCFFB06}" presName="conn2-1" presStyleLbl="parChTrans1D2" presStyleIdx="6" presStyleCnt="7"/>
      <dgm:spPr/>
      <dgm:t>
        <a:bodyPr/>
        <a:lstStyle/>
        <a:p>
          <a:endParaRPr lang="en-GB"/>
        </a:p>
      </dgm:t>
    </dgm:pt>
    <dgm:pt modelId="{665B66BD-CB6F-4D72-8E85-8F016DACACBB}" type="pres">
      <dgm:prSet presAssocID="{D5A0C040-9082-4260-AFB2-C445CCCFFB06}" presName="connTx" presStyleLbl="parChTrans1D2" presStyleIdx="6" presStyleCnt="7"/>
      <dgm:spPr/>
      <dgm:t>
        <a:bodyPr/>
        <a:lstStyle/>
        <a:p>
          <a:endParaRPr lang="en-GB"/>
        </a:p>
      </dgm:t>
    </dgm:pt>
    <dgm:pt modelId="{CCE49BCD-7F77-44D3-A611-87A140CC121E}" type="pres">
      <dgm:prSet presAssocID="{70F3DD7E-E9C2-4380-B87C-A62AAD592197}" presName="root2" presStyleCnt="0"/>
      <dgm:spPr/>
    </dgm:pt>
    <dgm:pt modelId="{AD31C1B3-9CBA-4103-977D-BECBEF321A21}" type="pres">
      <dgm:prSet presAssocID="{70F3DD7E-E9C2-4380-B87C-A62AAD592197}" presName="LevelTwoTextNode" presStyleLbl="node2" presStyleIdx="6" presStyleCnt="7" custScaleX="223315">
        <dgm:presLayoutVars>
          <dgm:chPref val="3"/>
        </dgm:presLayoutVars>
      </dgm:prSet>
      <dgm:spPr/>
      <dgm:t>
        <a:bodyPr/>
        <a:lstStyle/>
        <a:p>
          <a:endParaRPr lang="en-GB"/>
        </a:p>
      </dgm:t>
    </dgm:pt>
    <dgm:pt modelId="{CEEC96A1-AF7C-428F-A14F-B7B3D9F1B3D5}" type="pres">
      <dgm:prSet presAssocID="{70F3DD7E-E9C2-4380-B87C-A62AAD592197}" presName="level3hierChild" presStyleCnt="0"/>
      <dgm:spPr/>
    </dgm:pt>
    <dgm:pt modelId="{B014AD4A-DA08-48B9-8D9A-5087F260D9B7}" type="pres">
      <dgm:prSet presAssocID="{E0310205-DCD5-4A6F-A8CE-14031F55E829}" presName="conn2-1" presStyleLbl="parChTrans1D3" presStyleIdx="8" presStyleCnt="10"/>
      <dgm:spPr/>
      <dgm:t>
        <a:bodyPr/>
        <a:lstStyle/>
        <a:p>
          <a:endParaRPr lang="en-GB"/>
        </a:p>
      </dgm:t>
    </dgm:pt>
    <dgm:pt modelId="{AB43B987-F04A-42BB-B7FC-724477E1E730}" type="pres">
      <dgm:prSet presAssocID="{E0310205-DCD5-4A6F-A8CE-14031F55E829}" presName="connTx" presStyleLbl="parChTrans1D3" presStyleIdx="8" presStyleCnt="10"/>
      <dgm:spPr/>
      <dgm:t>
        <a:bodyPr/>
        <a:lstStyle/>
        <a:p>
          <a:endParaRPr lang="en-GB"/>
        </a:p>
      </dgm:t>
    </dgm:pt>
    <dgm:pt modelId="{1F256A4A-229B-4E8C-8DF2-B9B95D8FF286}" type="pres">
      <dgm:prSet presAssocID="{3638CD0F-5004-4F92-AFE4-A3A739ADA421}" presName="root2" presStyleCnt="0"/>
      <dgm:spPr/>
    </dgm:pt>
    <dgm:pt modelId="{952899B3-9362-4152-A62A-3AB87C989DE5}" type="pres">
      <dgm:prSet presAssocID="{3638CD0F-5004-4F92-AFE4-A3A739ADA421}" presName="LevelTwoTextNode" presStyleLbl="node3" presStyleIdx="8" presStyleCnt="10" custScaleX="140080">
        <dgm:presLayoutVars>
          <dgm:chPref val="3"/>
        </dgm:presLayoutVars>
      </dgm:prSet>
      <dgm:spPr/>
      <dgm:t>
        <a:bodyPr/>
        <a:lstStyle/>
        <a:p>
          <a:endParaRPr lang="en-GB"/>
        </a:p>
      </dgm:t>
    </dgm:pt>
    <dgm:pt modelId="{6EBB41DA-ED2A-482B-B00D-AF92D6D26B6B}" type="pres">
      <dgm:prSet presAssocID="{3638CD0F-5004-4F92-AFE4-A3A739ADA421}" presName="level3hierChild" presStyleCnt="0"/>
      <dgm:spPr/>
    </dgm:pt>
    <dgm:pt modelId="{15310999-74AE-45E1-8248-F12115D203B7}" type="pres">
      <dgm:prSet presAssocID="{31275B58-5007-4DF2-AF9A-FEDCA2A54F3A}" presName="conn2-1" presStyleLbl="parChTrans1D3" presStyleIdx="9" presStyleCnt="10"/>
      <dgm:spPr/>
      <dgm:t>
        <a:bodyPr/>
        <a:lstStyle/>
        <a:p>
          <a:endParaRPr lang="en-GB"/>
        </a:p>
      </dgm:t>
    </dgm:pt>
    <dgm:pt modelId="{6C32BA4E-6AE9-4623-9E00-2889B63347EC}" type="pres">
      <dgm:prSet presAssocID="{31275B58-5007-4DF2-AF9A-FEDCA2A54F3A}" presName="connTx" presStyleLbl="parChTrans1D3" presStyleIdx="9" presStyleCnt="10"/>
      <dgm:spPr/>
      <dgm:t>
        <a:bodyPr/>
        <a:lstStyle/>
        <a:p>
          <a:endParaRPr lang="en-GB"/>
        </a:p>
      </dgm:t>
    </dgm:pt>
    <dgm:pt modelId="{9458B6DC-B8ED-48EC-9B13-5D5A9E8FF613}" type="pres">
      <dgm:prSet presAssocID="{49CDD23E-5A74-4EE6-81A7-DAECAA6127DE}" presName="root2" presStyleCnt="0"/>
      <dgm:spPr/>
    </dgm:pt>
    <dgm:pt modelId="{101CB139-A03B-46C6-A179-6E8BB56D7D55}" type="pres">
      <dgm:prSet presAssocID="{49CDD23E-5A74-4EE6-81A7-DAECAA6127DE}" presName="LevelTwoTextNode" presStyleLbl="node3" presStyleIdx="9" presStyleCnt="10" custScaleX="140080">
        <dgm:presLayoutVars>
          <dgm:chPref val="3"/>
        </dgm:presLayoutVars>
      </dgm:prSet>
      <dgm:spPr/>
      <dgm:t>
        <a:bodyPr/>
        <a:lstStyle/>
        <a:p>
          <a:endParaRPr lang="en-GB"/>
        </a:p>
      </dgm:t>
    </dgm:pt>
    <dgm:pt modelId="{DC16A249-3BAF-496B-A076-388E3A2FE81F}" type="pres">
      <dgm:prSet presAssocID="{49CDD23E-5A74-4EE6-81A7-DAECAA6127DE}" presName="level3hierChild" presStyleCnt="0"/>
      <dgm:spPr/>
    </dgm:pt>
  </dgm:ptLst>
  <dgm:cxnLst>
    <dgm:cxn modelId="{B3695D96-44AD-4B70-855B-AB85FF2DF996}" type="presOf" srcId="{31CED62C-B763-45C5-9C44-BFE02C9F3BDA}" destId="{95D29B56-DC2E-4EA7-A86B-42D169CCD4F9}" srcOrd="0" destOrd="0" presId="urn:microsoft.com/office/officeart/2005/8/layout/hierarchy2"/>
    <dgm:cxn modelId="{02789676-8F2C-4CD7-8EEB-29D627C77ADC}" srcId="{C4407E37-4F70-47FC-983D-72C9F4EF7B33}" destId="{B6EA30F0-E6AC-46FD-9C6B-AADDA2504EDE}" srcOrd="4" destOrd="0" parTransId="{05FCFCBF-81B2-4C71-9256-1DA2A07DFD6B}" sibTransId="{38489361-9C61-495B-AA6F-EAFFB582119E}"/>
    <dgm:cxn modelId="{7249056E-5D85-4A44-BED3-570AB174AD49}" type="presOf" srcId="{B6EA30F0-E6AC-46FD-9C6B-AADDA2504EDE}" destId="{488AAC5F-4CE2-4723-9862-C483F2293353}" srcOrd="0" destOrd="0" presId="urn:microsoft.com/office/officeart/2005/8/layout/hierarchy2"/>
    <dgm:cxn modelId="{161F552B-24B6-466A-AB8B-A253EA1B7B34}" type="presOf" srcId="{0F2BAE49-BDCB-4457-876C-104ADFBC811E}" destId="{F7A18575-6C38-4125-87C0-B2DA9F3D46C1}" srcOrd="0" destOrd="0" presId="urn:microsoft.com/office/officeart/2005/8/layout/hierarchy2"/>
    <dgm:cxn modelId="{32A98918-92C5-4944-BD8E-18674439829F}" type="presOf" srcId="{AED892E3-FF65-4639-A328-8C2054325E5D}" destId="{B1F1968D-2D5C-4461-892D-D14E3F4F3EB2}" srcOrd="1" destOrd="0" presId="urn:microsoft.com/office/officeart/2005/8/layout/hierarchy2"/>
    <dgm:cxn modelId="{C681D09D-3102-4D1F-9387-E7BEF43F28A6}" srcId="{C4407E37-4F70-47FC-983D-72C9F4EF7B33}" destId="{BBD1E8B3-BDFC-4CAF-AC7E-6208DB67B038}" srcOrd="2" destOrd="0" parTransId="{AED892E3-FF65-4639-A328-8C2054325E5D}" sibTransId="{18ADACB6-1265-4234-A0CD-BAE91A267B48}"/>
    <dgm:cxn modelId="{DCE4E8D3-985E-4988-A5C8-D790B9F0B287}" type="presOf" srcId="{5FB4987C-A66C-4DFC-87B6-ECE7F7D837F7}" destId="{C0E56F1E-6D62-41C2-8CA0-4A9944F505F4}" srcOrd="1" destOrd="0" presId="urn:microsoft.com/office/officeart/2005/8/layout/hierarchy2"/>
    <dgm:cxn modelId="{E0114536-4131-4700-991D-6307CDDC09CF}" srcId="{101A514D-8E5E-46C0-8C63-ADF5172405E9}" destId="{F873FDF7-D676-46F4-A5E0-9F571AD972D7}" srcOrd="1" destOrd="0" parTransId="{1E98E6C4-3FBD-44D0-9AAF-CFA22FE6E445}" sibTransId="{1332BEDC-0E72-4019-AD9A-AE0C1D62EBD9}"/>
    <dgm:cxn modelId="{6AAE6B4D-CE5D-48BC-A102-1A2B0F66E082}" type="presOf" srcId="{3D947632-9040-446C-A3A5-5693FEBCCCDA}" destId="{866AAA81-9CA3-4DF9-BAF3-48998C4FD7E7}" srcOrd="1" destOrd="0" presId="urn:microsoft.com/office/officeart/2005/8/layout/hierarchy2"/>
    <dgm:cxn modelId="{3B051C98-06E1-4ECF-A190-BD48C323EFE6}" type="presOf" srcId="{1E98E6C4-3FBD-44D0-9AAF-CFA22FE6E445}" destId="{4305AB47-CA8A-4E00-912A-08E9300B1835}" srcOrd="0" destOrd="0" presId="urn:microsoft.com/office/officeart/2005/8/layout/hierarchy2"/>
    <dgm:cxn modelId="{4F48EB88-C29A-4C2F-AD51-E929CE893157}" type="presOf" srcId="{25E3DADA-7749-4FF7-979F-25A91C366E31}" destId="{077CE01B-D235-45C0-920E-51BFD30DDF85}" srcOrd="0" destOrd="0" presId="urn:microsoft.com/office/officeart/2005/8/layout/hierarchy2"/>
    <dgm:cxn modelId="{1F9BF0F5-E567-482E-A8C4-AE42A6864620}" type="presOf" srcId="{9E97AC19-4AF0-4203-95BB-455D770E8411}" destId="{EA3DC5B5-1A12-4DD6-8B9C-17000A57324F}" srcOrd="1" destOrd="0" presId="urn:microsoft.com/office/officeart/2005/8/layout/hierarchy2"/>
    <dgm:cxn modelId="{75C20B75-676F-4633-89B0-FBED38981219}" type="presOf" srcId="{1F55BB02-7B0B-4827-89E1-CA172CDC595B}" destId="{E2F4A5EC-511E-4BDA-AB9D-687FFE073307}" srcOrd="1" destOrd="0" presId="urn:microsoft.com/office/officeart/2005/8/layout/hierarchy2"/>
    <dgm:cxn modelId="{B21B699B-7274-406D-A61A-8E9D45C4ECB1}" type="presOf" srcId="{65998471-4ECF-496E-B048-DC8C0F1F9247}" destId="{56007FBD-443F-4764-BAC4-610B53811B43}" srcOrd="0" destOrd="0" presId="urn:microsoft.com/office/officeart/2005/8/layout/hierarchy2"/>
    <dgm:cxn modelId="{5D4BCF5C-7B91-4A0F-AE39-E4487FB84DA5}" type="presOf" srcId="{04D5781B-5787-41FB-B790-9CE82940CDD3}" destId="{63738801-DEBA-4696-9F09-CD9748559D48}" srcOrd="0" destOrd="0" presId="urn:microsoft.com/office/officeart/2005/8/layout/hierarchy2"/>
    <dgm:cxn modelId="{CDD6E169-D329-4695-BD47-FC70184F6742}" type="presOf" srcId="{DC6AC08A-48CC-4297-8F8A-E23AB6B7AD9C}" destId="{0574281C-E994-482D-A0EE-C9694F53A125}" srcOrd="1" destOrd="0" presId="urn:microsoft.com/office/officeart/2005/8/layout/hierarchy2"/>
    <dgm:cxn modelId="{56E6ED8F-6049-4276-BCE2-D74A6DEFBFF1}" type="presOf" srcId="{52BDC110-6FE1-4D0D-899E-9130A7F51B45}" destId="{F24386F1-C30D-4206-8691-BF11840504ED}" srcOrd="0" destOrd="0" presId="urn:microsoft.com/office/officeart/2005/8/layout/hierarchy2"/>
    <dgm:cxn modelId="{697E1F27-0CFE-4B46-8A7A-67F74617C848}" type="presOf" srcId="{AF400053-BE90-4247-BDAB-5CBA17547E4E}" destId="{8EBD559A-39B9-4391-B5AD-601D50FFCD48}" srcOrd="0" destOrd="0" presId="urn:microsoft.com/office/officeart/2005/8/layout/hierarchy2"/>
    <dgm:cxn modelId="{72550215-633C-4CA8-A631-A4821415CF58}" type="presOf" srcId="{F70E26EF-295C-4098-9A2E-F855DB8A0C32}" destId="{5D56A448-69F4-4722-80BA-D8E868DBD6A9}" srcOrd="0" destOrd="0" presId="urn:microsoft.com/office/officeart/2005/8/layout/hierarchy2"/>
    <dgm:cxn modelId="{65ACB8A0-9A46-4A98-B43F-742E66BF6BFB}" type="presOf" srcId="{70F3DD7E-E9C2-4380-B87C-A62AAD592197}" destId="{AD31C1B3-9CBA-4103-977D-BECBEF321A21}" srcOrd="0" destOrd="0" presId="urn:microsoft.com/office/officeart/2005/8/layout/hierarchy2"/>
    <dgm:cxn modelId="{5BC3B0E2-5596-4382-BC71-089388B87C2F}" type="presOf" srcId="{05FCFCBF-81B2-4C71-9256-1DA2A07DFD6B}" destId="{30159D3F-37EA-4212-807A-E231AECD48F0}" srcOrd="0" destOrd="0" presId="urn:microsoft.com/office/officeart/2005/8/layout/hierarchy2"/>
    <dgm:cxn modelId="{7F5344CE-1A73-4026-83D2-E85298FD02EC}" type="presOf" srcId="{827B7055-CB64-49C5-8172-87902936D19F}" destId="{594AA8B9-645A-4381-AA44-9A3365549C42}" srcOrd="0" destOrd="0" presId="urn:microsoft.com/office/officeart/2005/8/layout/hierarchy2"/>
    <dgm:cxn modelId="{F0915BA7-6F29-4752-83F7-C24C00454CBA}" type="presOf" srcId="{1A6E2301-FB29-43C6-94C1-F9BA8AD65DCE}" destId="{AE14FDB7-8595-4E74-8FA2-1E7350642716}" srcOrd="0" destOrd="0" presId="urn:microsoft.com/office/officeart/2005/8/layout/hierarchy2"/>
    <dgm:cxn modelId="{FEBFACB2-6823-49B9-B263-1BCE064B858F}" type="presOf" srcId="{A50CFA9F-50F9-4626-A3F0-32517F9406BE}" destId="{E5A3349A-AE55-4BC1-84B6-2BBA29F31742}" srcOrd="0" destOrd="0" presId="urn:microsoft.com/office/officeart/2005/8/layout/hierarchy2"/>
    <dgm:cxn modelId="{AF3710E2-DC46-4E9C-B1B1-199EE8892C9B}" type="presOf" srcId="{31275B58-5007-4DF2-AF9A-FEDCA2A54F3A}" destId="{15310999-74AE-45E1-8248-F12115D203B7}" srcOrd="0" destOrd="0" presId="urn:microsoft.com/office/officeart/2005/8/layout/hierarchy2"/>
    <dgm:cxn modelId="{6CD112A8-F782-4F41-B84E-9D209ABDFF70}" type="presOf" srcId="{E0310205-DCD5-4A6F-A8CE-14031F55E829}" destId="{B014AD4A-DA08-48B9-8D9A-5087F260D9B7}" srcOrd="0" destOrd="0" presId="urn:microsoft.com/office/officeart/2005/8/layout/hierarchy2"/>
    <dgm:cxn modelId="{41CF5221-9B59-461D-84DF-9F6FFE8F2C17}" srcId="{C4407E37-4F70-47FC-983D-72C9F4EF7B33}" destId="{AA295D47-B6EC-47A2-9271-836C5EB0198C}" srcOrd="3" destOrd="0" parTransId="{AF400053-BE90-4247-BDAB-5CBA17547E4E}" sibTransId="{75B36B55-5AC4-49E9-8C68-2CE7A843ADD5}"/>
    <dgm:cxn modelId="{D28FACFC-09D6-43A1-AF24-DDAE4D67B165}" type="presOf" srcId="{E47CF078-2EEC-4083-B26F-D994A88FD774}" destId="{E2969DA4-A6A0-4E26-9A18-344F99A73E87}" srcOrd="1" destOrd="0" presId="urn:microsoft.com/office/officeart/2005/8/layout/hierarchy2"/>
    <dgm:cxn modelId="{939EB0E1-EA6B-4AFE-8A4D-262ECB9F4617}" type="presOf" srcId="{BBD1E8B3-BDFC-4CAF-AC7E-6208DB67B038}" destId="{9B5DE8EE-F98F-4B9D-8E4B-17125FDB6618}" srcOrd="0" destOrd="0" presId="urn:microsoft.com/office/officeart/2005/8/layout/hierarchy2"/>
    <dgm:cxn modelId="{7F57CBEF-7B55-4B31-8386-297A6D3799D1}" type="presOf" srcId="{31275B58-5007-4DF2-AF9A-FEDCA2A54F3A}" destId="{6C32BA4E-6AE9-4623-9E00-2889B63347EC}" srcOrd="1" destOrd="0" presId="urn:microsoft.com/office/officeart/2005/8/layout/hierarchy2"/>
    <dgm:cxn modelId="{C5C43A79-080E-4144-B503-541A2A8263B4}" srcId="{DBA6D912-2018-49CB-B08F-836CFAA8D8F5}" destId="{48778CAE-62D9-4D2A-A131-9D80FB024644}" srcOrd="1" destOrd="0" parTransId="{D19500B6-5B38-4DFF-A125-B1ADB243A0AC}" sibTransId="{2BA08720-E639-4237-ACD1-A2B318D641A0}"/>
    <dgm:cxn modelId="{8A73BDE3-96B8-48E3-96D9-5ABDC8B4900F}" type="presOf" srcId="{89D0CD9E-28B5-4514-9BA5-880C24297C2B}" destId="{5776EF41-A7C4-4587-8604-E0CA1812DCC8}" srcOrd="0" destOrd="0" presId="urn:microsoft.com/office/officeart/2005/8/layout/hierarchy2"/>
    <dgm:cxn modelId="{7F3DBADC-8DD6-43DC-856C-619481C2181F}" type="presOf" srcId="{25E3DADA-7749-4FF7-979F-25A91C366E31}" destId="{14B59E44-C333-444E-816C-85B2A320CE46}" srcOrd="1" destOrd="0" presId="urn:microsoft.com/office/officeart/2005/8/layout/hierarchy2"/>
    <dgm:cxn modelId="{BDF02492-05F8-4D0E-BC9A-163DD2AE2CE0}" srcId="{7670EFE6-304F-4928-B7F7-6A78130E7D3C}" destId="{1A6E2301-FB29-43C6-94C1-F9BA8AD65DCE}" srcOrd="2" destOrd="0" parTransId="{20ABEF05-0E81-4397-8493-DE86E8860CBA}" sibTransId="{A515870E-0742-4E1B-B617-7C5564D04513}"/>
    <dgm:cxn modelId="{449B28AC-FC6A-442F-A387-002C6D62A6C0}" type="presOf" srcId="{8E21A8FF-8016-4B9C-8149-C862E1FC8299}" destId="{49E8D3C6-B452-44B5-8FED-6C1D18B09E7C}" srcOrd="0" destOrd="0" presId="urn:microsoft.com/office/officeart/2005/8/layout/hierarchy2"/>
    <dgm:cxn modelId="{C2F90EEB-29C0-4F70-9FE6-94CB3BE6197C}" srcId="{70F3DD7E-E9C2-4380-B87C-A62AAD592197}" destId="{3638CD0F-5004-4F92-AFE4-A3A739ADA421}" srcOrd="0" destOrd="0" parTransId="{E0310205-DCD5-4A6F-A8CE-14031F55E829}" sibTransId="{C4BDB716-A416-40E6-B7ED-9AC3B725306D}"/>
    <dgm:cxn modelId="{9AAE5BFC-93D6-4DB3-B84A-FFEC517F0ACB}" type="presOf" srcId="{FFD4E056-E428-47D5-B7FE-7D14D960F21A}" destId="{11C73DA9-F5FA-4BCC-800B-A013A5C2EE8A}" srcOrd="0" destOrd="0" presId="urn:microsoft.com/office/officeart/2005/8/layout/hierarchy2"/>
    <dgm:cxn modelId="{2CF2D27A-43D6-401A-95B7-86500CD82224}" type="presOf" srcId="{D5A0C040-9082-4260-AFB2-C445CCCFFB06}" destId="{665B66BD-CB6F-4D72-8E85-8F016DACACBB}" srcOrd="1" destOrd="0" presId="urn:microsoft.com/office/officeart/2005/8/layout/hierarchy2"/>
    <dgm:cxn modelId="{D882E701-A223-4CAF-AC99-BE6359812216}" type="presOf" srcId="{3638CD0F-5004-4F92-AFE4-A3A739ADA421}" destId="{952899B3-9362-4152-A62A-3AB87C989DE5}" srcOrd="0" destOrd="0" presId="urn:microsoft.com/office/officeart/2005/8/layout/hierarchy2"/>
    <dgm:cxn modelId="{C3DE3555-3828-4326-99AA-2B188BB41DF9}" srcId="{7670EFE6-304F-4928-B7F7-6A78130E7D3C}" destId="{A58BC8F4-AACC-451C-89E3-DF56725179C4}" srcOrd="0" destOrd="0" parTransId="{A50CFA9F-50F9-4626-A3F0-32517F9406BE}" sibTransId="{2D6DCE63-D34B-43BB-BD12-02F7D3FFDAF2}"/>
    <dgm:cxn modelId="{AB20CF99-8FBE-4ED7-86E9-738E8B373A0B}" type="presOf" srcId="{9E97AC19-4AF0-4203-95BB-455D770E8411}" destId="{87673161-1B34-4E27-96F4-3B74021D47C4}" srcOrd="0" destOrd="0" presId="urn:microsoft.com/office/officeart/2005/8/layout/hierarchy2"/>
    <dgm:cxn modelId="{9ABBBFA2-4907-42EF-B4BD-AB7B9D8E64DB}" type="presOf" srcId="{5FB4987C-A66C-4DFC-87B6-ECE7F7D837F7}" destId="{DD364F2B-8B21-4F60-BCDE-C0055ED45A26}" srcOrd="0" destOrd="0" presId="urn:microsoft.com/office/officeart/2005/8/layout/hierarchy2"/>
    <dgm:cxn modelId="{7C9C706C-FD48-4018-9501-15471803F03C}" type="presOf" srcId="{48778CAE-62D9-4D2A-A131-9D80FB024644}" destId="{3152530F-9F7B-44AE-8B47-0E6A9BD5DF6D}" srcOrd="0" destOrd="0" presId="urn:microsoft.com/office/officeart/2005/8/layout/hierarchy2"/>
    <dgm:cxn modelId="{515E7C3E-80DA-4A79-8C07-B48347A8F9D8}" srcId="{C4407E37-4F70-47FC-983D-72C9F4EF7B33}" destId="{89D0CD9E-28B5-4514-9BA5-880C24297C2B}" srcOrd="0" destOrd="0" parTransId="{E47CF078-2EEC-4083-B26F-D994A88FD774}" sibTransId="{6FC42E78-36AC-4E3D-B2A6-CC667D731AAE}"/>
    <dgm:cxn modelId="{5CE575A4-A9FC-4CE0-BB9A-5790FD6A8FFB}" type="presOf" srcId="{827B7055-CB64-49C5-8172-87902936D19F}" destId="{A49F964C-1E38-44CA-B900-88E3559467DE}" srcOrd="1" destOrd="0" presId="urn:microsoft.com/office/officeart/2005/8/layout/hierarchy2"/>
    <dgm:cxn modelId="{221FBBA2-0AF0-47CB-89BF-595B36DB7C3B}" type="presOf" srcId="{05FCFCBF-81B2-4C71-9256-1DA2A07DFD6B}" destId="{6E211414-AE26-4F53-AD5D-4EA1A45A3A01}" srcOrd="1" destOrd="0" presId="urn:microsoft.com/office/officeart/2005/8/layout/hierarchy2"/>
    <dgm:cxn modelId="{84AE2618-517A-40AC-A35C-09BDB8B4B966}" type="presOf" srcId="{D5A0C040-9082-4260-AFB2-C445CCCFFB06}" destId="{299558CE-A83B-47F7-8726-39F53E4B8463}" srcOrd="0" destOrd="0" presId="urn:microsoft.com/office/officeart/2005/8/layout/hierarchy2"/>
    <dgm:cxn modelId="{56F47F48-2ABB-4A73-9DEC-98A07C164CB0}" srcId="{101A514D-8E5E-46C0-8C63-ADF5172405E9}" destId="{31CED62C-B763-45C5-9C44-BFE02C9F3BDA}" srcOrd="2" destOrd="0" parTransId="{1678F1CF-3D18-460D-9089-103B12086C75}" sibTransId="{50170AAC-DF21-4F88-91F8-648D9A04C767}"/>
    <dgm:cxn modelId="{12FB501D-129B-45C5-BCFB-023C892FF1D8}" type="presOf" srcId="{DBA6D912-2018-49CB-B08F-836CFAA8D8F5}" destId="{CBA60C1B-BB48-4CF2-B78B-3FEE3A3193A5}" srcOrd="0" destOrd="0" presId="urn:microsoft.com/office/officeart/2005/8/layout/hierarchy2"/>
    <dgm:cxn modelId="{3E8FB81A-7969-4B9B-A2A3-37E89787C526}" type="presOf" srcId="{7670EFE6-304F-4928-B7F7-6A78130E7D3C}" destId="{DBCB196F-ABAC-42C4-8BB0-9DB9B5DB52AF}" srcOrd="0" destOrd="0" presId="urn:microsoft.com/office/officeart/2005/8/layout/hierarchy2"/>
    <dgm:cxn modelId="{9AF83DA6-3259-4EC5-B4B4-4795F07D984C}" srcId="{70F3DD7E-E9C2-4380-B87C-A62AAD592197}" destId="{49CDD23E-5A74-4EE6-81A7-DAECAA6127DE}" srcOrd="1" destOrd="0" parTransId="{31275B58-5007-4DF2-AF9A-FEDCA2A54F3A}" sibTransId="{6F170174-7160-4186-95CE-2B57A358D479}"/>
    <dgm:cxn modelId="{08971CC9-483A-4421-A2B1-3014F89F6BEF}" srcId="{DBA6D912-2018-49CB-B08F-836CFAA8D8F5}" destId="{FFD4E056-E428-47D5-B7FE-7D14D960F21A}" srcOrd="0" destOrd="0" parTransId="{5FB4987C-A66C-4DFC-87B6-ECE7F7D837F7}" sibTransId="{0A8E61BF-BF2C-4C4A-A844-EEF831952722}"/>
    <dgm:cxn modelId="{4CA44FFA-51A4-4038-90EA-2AEB398A5345}" type="presOf" srcId="{A76C4793-EE65-4288-B6BB-0F34DBE4B0E3}" destId="{918731CD-B36B-4DDC-9554-EEE649CBAFC3}" srcOrd="0" destOrd="0" presId="urn:microsoft.com/office/officeart/2005/8/layout/hierarchy2"/>
    <dgm:cxn modelId="{5217995F-4085-42D2-873C-5FBBE67237B9}" type="presOf" srcId="{FD93BCFF-4E58-4404-B5B4-0D9306D95705}" destId="{39BE0EB4-C04D-42E7-BEA6-5A0FF1858DAC}" srcOrd="0" destOrd="0" presId="urn:microsoft.com/office/officeart/2005/8/layout/hierarchy2"/>
    <dgm:cxn modelId="{1EEE5156-DE86-45F7-A718-389789B110CF}" srcId="{101A514D-8E5E-46C0-8C63-ADF5172405E9}" destId="{70F3DD7E-E9C2-4380-B87C-A62AAD592197}" srcOrd="6" destOrd="0" parTransId="{D5A0C040-9082-4260-AFB2-C445CCCFFB06}" sibTransId="{97016B2B-7341-4B9D-9CE5-1DFDCC76DEB7}"/>
    <dgm:cxn modelId="{EA2C4001-1CC8-417B-B89A-B1CB97248F62}" type="presOf" srcId="{101A514D-8E5E-46C0-8C63-ADF5172405E9}" destId="{F5BF9FCB-AE18-4602-A39B-03072B4233A2}" srcOrd="0" destOrd="0" presId="urn:microsoft.com/office/officeart/2005/8/layout/hierarchy2"/>
    <dgm:cxn modelId="{58211C13-AFEB-4B0A-A555-E5E8469B4285}" srcId="{7670EFE6-304F-4928-B7F7-6A78130E7D3C}" destId="{52BDC110-6FE1-4D0D-899E-9130A7F51B45}" srcOrd="3" destOrd="0" parTransId="{DC6AC08A-48CC-4297-8F8A-E23AB6B7AD9C}" sibTransId="{D50A6ED7-5189-4734-941D-E8ABA24098FB}"/>
    <dgm:cxn modelId="{4C0CF779-0FC8-4D67-9D1B-9E921DF5A839}" srcId="{04D5781B-5787-41FB-B790-9CE82940CDD3}" destId="{101A514D-8E5E-46C0-8C63-ADF5172405E9}" srcOrd="0" destOrd="0" parTransId="{07E41F7A-4F6F-45EF-9CAF-F2FABDFA0B4D}" sibTransId="{84FF3E14-199F-47F1-8356-9FC72CAB6729}"/>
    <dgm:cxn modelId="{791A0C23-A406-44D8-8E77-1967A7BF1AF3}" type="presOf" srcId="{D19500B6-5B38-4DFF-A125-B1ADB243A0AC}" destId="{6D8796E1-2114-476A-A7F3-415613AC8A2B}" srcOrd="0" destOrd="0" presId="urn:microsoft.com/office/officeart/2005/8/layout/hierarchy2"/>
    <dgm:cxn modelId="{110F4F37-2431-44C2-A683-5D4D4B7D47A1}" srcId="{101A514D-8E5E-46C0-8C63-ADF5172405E9}" destId="{32697966-8205-43A9-83AA-3D9B6CAC85E1}" srcOrd="3" destOrd="0" parTransId="{9E97AC19-4AF0-4203-95BB-455D770E8411}" sibTransId="{AA4442E4-2111-4D6C-9F83-0531408D8565}"/>
    <dgm:cxn modelId="{8390847C-2256-413F-8751-5A4AE87B3B06}" type="presOf" srcId="{AED892E3-FF65-4639-A328-8C2054325E5D}" destId="{2185D832-D5E5-4D04-AF5F-7725A7688646}" srcOrd="0" destOrd="0" presId="urn:microsoft.com/office/officeart/2005/8/layout/hierarchy2"/>
    <dgm:cxn modelId="{B057B8EE-767B-452F-ACA9-61C3FCBEDBE7}" type="presOf" srcId="{A50CFA9F-50F9-4626-A3F0-32517F9406BE}" destId="{FC680535-A3F9-4504-AF3F-2792B4C50479}" srcOrd="1" destOrd="0" presId="urn:microsoft.com/office/officeart/2005/8/layout/hierarchy2"/>
    <dgm:cxn modelId="{32F9F924-B3C1-44BD-B5E2-DCA42184B0CC}" type="presOf" srcId="{32697966-8205-43A9-83AA-3D9B6CAC85E1}" destId="{12246B3C-66EA-4589-8FA8-CAA420A19A01}" srcOrd="0" destOrd="0" presId="urn:microsoft.com/office/officeart/2005/8/layout/hierarchy2"/>
    <dgm:cxn modelId="{5CB915D6-05C9-45C8-BD20-2D616247BA71}" type="presOf" srcId="{1678F1CF-3D18-460D-9089-103B12086C75}" destId="{79F12FFB-D854-4348-8A1F-7EB17C022172}" srcOrd="0" destOrd="0" presId="urn:microsoft.com/office/officeart/2005/8/layout/hierarchy2"/>
    <dgm:cxn modelId="{B5E3C8CF-1EDB-4C3E-81D7-9C9949E88ED3}" type="presOf" srcId="{AA295D47-B6EC-47A2-9271-836C5EB0198C}" destId="{9929268D-1462-4E6B-8208-7A0476DF7BAD}" srcOrd="0" destOrd="0" presId="urn:microsoft.com/office/officeart/2005/8/layout/hierarchy2"/>
    <dgm:cxn modelId="{3FB9F14F-5903-4F61-B2E1-DC6558DC3D95}" srcId="{101A514D-8E5E-46C0-8C63-ADF5172405E9}" destId="{DBA6D912-2018-49CB-B08F-836CFAA8D8F5}" srcOrd="4" destOrd="0" parTransId="{A76C4793-EE65-4288-B6BB-0F34DBE4B0E3}" sibTransId="{AAF72CE7-D44C-4DB7-B4CF-2C40687D2934}"/>
    <dgm:cxn modelId="{99DF3E64-4DBA-4A7C-BF77-695506B1D5AE}" srcId="{C4407E37-4F70-47FC-983D-72C9F4EF7B33}" destId="{062BB4CB-3231-4F4C-84CC-1C2C52A90E45}" srcOrd="1" destOrd="0" parTransId="{65998471-4ECF-496E-B048-DC8C0F1F9247}" sibTransId="{1617526B-0165-4019-AC8A-647723F83EF3}"/>
    <dgm:cxn modelId="{0B4EF967-D74C-4F66-B413-13CDCBB739AB}" type="presOf" srcId="{A76C4793-EE65-4288-B6BB-0F34DBE4B0E3}" destId="{070D6022-34FE-44D7-A7BA-B7EA3C54B4CF}" srcOrd="1" destOrd="0" presId="urn:microsoft.com/office/officeart/2005/8/layout/hierarchy2"/>
    <dgm:cxn modelId="{02712807-FF81-4494-9CCE-A3490D86CA35}" type="presOf" srcId="{D19500B6-5B38-4DFF-A125-B1ADB243A0AC}" destId="{98AF54A9-E6B0-4B32-A78C-4C32C1C5D579}" srcOrd="1" destOrd="0" presId="urn:microsoft.com/office/officeart/2005/8/layout/hierarchy2"/>
    <dgm:cxn modelId="{A12DE521-9D4D-450B-B188-A0A1A94BFCEE}" type="presOf" srcId="{E47CF078-2EEC-4083-B26F-D994A88FD774}" destId="{A40F26E5-1D1F-47F6-873E-04FE42BA007D}" srcOrd="0" destOrd="0" presId="urn:microsoft.com/office/officeart/2005/8/layout/hierarchy2"/>
    <dgm:cxn modelId="{203E1B0B-D81B-4E14-BB93-217958BCC6DE}" srcId="{7670EFE6-304F-4928-B7F7-6A78130E7D3C}" destId="{0F2BAE49-BDCB-4457-876C-104ADFBC811E}" srcOrd="1" destOrd="0" parTransId="{8E21A8FF-8016-4B9C-8149-C862E1FC8299}" sibTransId="{BCF95125-A4C2-497B-B3B6-67882D9D4444}"/>
    <dgm:cxn modelId="{19FE14F1-052A-402B-89E2-62B4433B0B71}" srcId="{101A514D-8E5E-46C0-8C63-ADF5172405E9}" destId="{7670EFE6-304F-4928-B7F7-6A78130E7D3C}" srcOrd="0" destOrd="0" parTransId="{3D947632-9040-446C-A3A5-5693FEBCCCDA}" sibTransId="{D5CA0880-0C66-481D-8BE7-D2CCA04CD136}"/>
    <dgm:cxn modelId="{51CA3164-FC82-474F-9EA7-B34681DD422C}" type="presOf" srcId="{3D947632-9040-446C-A3A5-5693FEBCCCDA}" destId="{2DAFE626-33F7-4B47-B81D-72E4E8064D50}" srcOrd="0" destOrd="0" presId="urn:microsoft.com/office/officeart/2005/8/layout/hierarchy2"/>
    <dgm:cxn modelId="{20479C4F-1ECB-484F-B51D-D9343EBF57DF}" type="presOf" srcId="{FD93BCFF-4E58-4404-B5B4-0D9306D95705}" destId="{226A967B-BA74-4893-BFFF-9696EAE1E7BF}" srcOrd="1" destOrd="0" presId="urn:microsoft.com/office/officeart/2005/8/layout/hierarchy2"/>
    <dgm:cxn modelId="{4C090418-4666-4BA6-A3BA-3749B53DBDE0}" type="presOf" srcId="{A58BC8F4-AACC-451C-89E3-DF56725179C4}" destId="{F246AC84-088C-4D0D-8915-CB75440F6098}" srcOrd="0" destOrd="0" presId="urn:microsoft.com/office/officeart/2005/8/layout/hierarchy2"/>
    <dgm:cxn modelId="{542265A4-E906-4943-AD60-578A63C32D6E}" type="presOf" srcId="{062BB4CB-3231-4F4C-84CC-1C2C52A90E45}" destId="{A4CEB0A6-5CA1-4040-AFAC-6D1E6CFB28C2}" srcOrd="0" destOrd="0" presId="urn:microsoft.com/office/officeart/2005/8/layout/hierarchy2"/>
    <dgm:cxn modelId="{5AA031D7-D87A-458F-92CD-028A7D2CFD0F}" srcId="{101A514D-8E5E-46C0-8C63-ADF5172405E9}" destId="{E69A03CF-C7E1-4EBC-BB45-37EE41ACF199}" srcOrd="5" destOrd="0" parTransId="{1F55BB02-7B0B-4827-89E1-CA172CDC595B}" sibTransId="{6458EC09-6A19-4287-A067-C00FBC678FDA}"/>
    <dgm:cxn modelId="{4567D725-6FB8-4AEA-8C65-CA39983DD8E9}" srcId="{32697966-8205-43A9-83AA-3D9B6CAC85E1}" destId="{F70E26EF-295C-4098-9A2E-F855DB8A0C32}" srcOrd="0" destOrd="0" parTransId="{25E3DADA-7749-4FF7-979F-25A91C366E31}" sibTransId="{9E023704-4F3F-47FF-9C17-80BB46686546}"/>
    <dgm:cxn modelId="{81E0EA33-4EE5-4872-9219-5AEC4EA17C7B}" type="presOf" srcId="{E69A03CF-C7E1-4EBC-BB45-37EE41ACF199}" destId="{A0259CF7-681F-44E6-A09F-7A30E81976A4}" srcOrd="0" destOrd="0" presId="urn:microsoft.com/office/officeart/2005/8/layout/hierarchy2"/>
    <dgm:cxn modelId="{38C8F9DE-F93E-49DB-A63A-D0B9337F4E9A}" type="presOf" srcId="{49CDD23E-5A74-4EE6-81A7-DAECAA6127DE}" destId="{101CB139-A03B-46C6-A179-6E8BB56D7D55}" srcOrd="0" destOrd="0" presId="urn:microsoft.com/office/officeart/2005/8/layout/hierarchy2"/>
    <dgm:cxn modelId="{3A690B1C-33B3-434F-971F-1B71302B0537}" type="presOf" srcId="{7C49801F-B9D0-48FA-AF7D-07DE7C576429}" destId="{20B96993-6B20-49F7-9A30-A4E7BC871FF6}" srcOrd="0" destOrd="0" presId="urn:microsoft.com/office/officeart/2005/8/layout/hierarchy2"/>
    <dgm:cxn modelId="{CF0783F0-6A78-468C-8F30-F20339087B89}" type="presOf" srcId="{20ABEF05-0E81-4397-8493-DE86E8860CBA}" destId="{7301CA7B-C590-48DC-9CCF-744E25366262}" srcOrd="0" destOrd="0" presId="urn:microsoft.com/office/officeart/2005/8/layout/hierarchy2"/>
    <dgm:cxn modelId="{25793D64-2D58-4EF4-A66A-315F345629ED}" type="presOf" srcId="{1F55BB02-7B0B-4827-89E1-CA172CDC595B}" destId="{7E631469-69E9-4DA6-9D19-4C91A3B7C72D}" srcOrd="0" destOrd="0" presId="urn:microsoft.com/office/officeart/2005/8/layout/hierarchy2"/>
    <dgm:cxn modelId="{1F66D588-F6FC-4DB4-AD17-EEF5816FF942}" type="presOf" srcId="{C4407E37-4F70-47FC-983D-72C9F4EF7B33}" destId="{1F926C73-B3CE-4EEF-8AB1-C66E946BCE92}" srcOrd="0" destOrd="0" presId="urn:microsoft.com/office/officeart/2005/8/layout/hierarchy2"/>
    <dgm:cxn modelId="{AC1E5C64-4703-4EBF-80F1-AC35A22F9527}" type="presOf" srcId="{8E21A8FF-8016-4B9C-8149-C862E1FC8299}" destId="{42C808EF-B894-4D50-BEAE-F0C9697478B7}" srcOrd="1" destOrd="0" presId="urn:microsoft.com/office/officeart/2005/8/layout/hierarchy2"/>
    <dgm:cxn modelId="{F15C81C7-FCE0-45AF-A139-8E3ACA2A1706}" type="presOf" srcId="{65998471-4ECF-496E-B048-DC8C0F1F9247}" destId="{B13A9A3A-2FAD-4208-B38C-D15C22C827A8}" srcOrd="1" destOrd="0" presId="urn:microsoft.com/office/officeart/2005/8/layout/hierarchy2"/>
    <dgm:cxn modelId="{EB268DD0-F99F-4361-B555-5CC8AEA8F625}" srcId="{7670EFE6-304F-4928-B7F7-6A78130E7D3C}" destId="{C4407E37-4F70-47FC-983D-72C9F4EF7B33}" srcOrd="4" destOrd="0" parTransId="{827B7055-CB64-49C5-8172-87902936D19F}" sibTransId="{377E416F-E56A-40E0-99AD-7E2C6C92FD2E}"/>
    <dgm:cxn modelId="{D0355C7E-2245-42AF-A130-CE76C5F30B19}" type="presOf" srcId="{E0310205-DCD5-4A6F-A8CE-14031F55E829}" destId="{AB43B987-F04A-42BB-B7FC-724477E1E730}" srcOrd="1" destOrd="0" presId="urn:microsoft.com/office/officeart/2005/8/layout/hierarchy2"/>
    <dgm:cxn modelId="{1CFEF1BA-D748-491A-8439-B7DE6544C35A}" type="presOf" srcId="{1E98E6C4-3FBD-44D0-9AAF-CFA22FE6E445}" destId="{20B9F526-1558-4E7B-8E47-A0B633BDF986}" srcOrd="1" destOrd="0" presId="urn:microsoft.com/office/officeart/2005/8/layout/hierarchy2"/>
    <dgm:cxn modelId="{856E8DC7-D5CE-409B-9DC0-873448F659F7}" srcId="{C4407E37-4F70-47FC-983D-72C9F4EF7B33}" destId="{7C49801F-B9D0-48FA-AF7D-07DE7C576429}" srcOrd="5" destOrd="0" parTransId="{FD93BCFF-4E58-4404-B5B4-0D9306D95705}" sibTransId="{C87AC4BD-C46D-462A-BDC7-1E7480BFCAB4}"/>
    <dgm:cxn modelId="{8823E782-317F-4C44-BF85-46F4EC6D649A}" type="presOf" srcId="{DC6AC08A-48CC-4297-8F8A-E23AB6B7AD9C}" destId="{2AB5AC4B-1E33-43A0-B69A-68FDF5701762}" srcOrd="0" destOrd="0" presId="urn:microsoft.com/office/officeart/2005/8/layout/hierarchy2"/>
    <dgm:cxn modelId="{8FD3AB2F-205A-40E3-B966-EC6F2C5DD31B}" type="presOf" srcId="{1678F1CF-3D18-460D-9089-103B12086C75}" destId="{FDE0ACDC-D6F3-4A00-87B5-3D0AD7C556A1}" srcOrd="1" destOrd="0" presId="urn:microsoft.com/office/officeart/2005/8/layout/hierarchy2"/>
    <dgm:cxn modelId="{B3191E72-3D03-4F9C-BFC4-76ECC19E281C}" type="presOf" srcId="{20ABEF05-0E81-4397-8493-DE86E8860CBA}" destId="{4E818E40-1E84-41FA-B064-8C0E9074362D}" srcOrd="1" destOrd="0" presId="urn:microsoft.com/office/officeart/2005/8/layout/hierarchy2"/>
    <dgm:cxn modelId="{E9363D93-3798-44F2-913F-244D9F2D702C}" type="presOf" srcId="{AF400053-BE90-4247-BDAB-5CBA17547E4E}" destId="{52C4EBAF-FDD6-4E24-9F23-70B5013BA383}" srcOrd="1" destOrd="0" presId="urn:microsoft.com/office/officeart/2005/8/layout/hierarchy2"/>
    <dgm:cxn modelId="{2EC83C3E-5BF4-493A-8397-B72869B7A617}" type="presOf" srcId="{F873FDF7-D676-46F4-A5E0-9F571AD972D7}" destId="{7BB20BC2-B161-4A58-B83E-10CA7C017440}" srcOrd="0" destOrd="0" presId="urn:microsoft.com/office/officeart/2005/8/layout/hierarchy2"/>
    <dgm:cxn modelId="{2B918630-EF1D-4C56-8D89-2100F98B0826}" type="presParOf" srcId="{63738801-DEBA-4696-9F09-CD9748559D48}" destId="{E35A67F7-852E-4512-AF94-B4BB664760C5}" srcOrd="0" destOrd="0" presId="urn:microsoft.com/office/officeart/2005/8/layout/hierarchy2"/>
    <dgm:cxn modelId="{9D4BBDC6-F817-4A1C-87A2-22C11BC263FD}" type="presParOf" srcId="{E35A67F7-852E-4512-AF94-B4BB664760C5}" destId="{F5BF9FCB-AE18-4602-A39B-03072B4233A2}" srcOrd="0" destOrd="0" presId="urn:microsoft.com/office/officeart/2005/8/layout/hierarchy2"/>
    <dgm:cxn modelId="{C5471D58-A4D6-401E-9F03-B4AF802A2043}" type="presParOf" srcId="{E35A67F7-852E-4512-AF94-B4BB664760C5}" destId="{F57B01B5-C34D-4100-B7CE-3882D4BBC571}" srcOrd="1" destOrd="0" presId="urn:microsoft.com/office/officeart/2005/8/layout/hierarchy2"/>
    <dgm:cxn modelId="{35640428-0CAB-4697-83D5-BAC8B4AA070D}" type="presParOf" srcId="{F57B01B5-C34D-4100-B7CE-3882D4BBC571}" destId="{2DAFE626-33F7-4B47-B81D-72E4E8064D50}" srcOrd="0" destOrd="0" presId="urn:microsoft.com/office/officeart/2005/8/layout/hierarchy2"/>
    <dgm:cxn modelId="{6C3B3F87-4810-43D2-A30C-BEED83E701AE}" type="presParOf" srcId="{2DAFE626-33F7-4B47-B81D-72E4E8064D50}" destId="{866AAA81-9CA3-4DF9-BAF3-48998C4FD7E7}" srcOrd="0" destOrd="0" presId="urn:microsoft.com/office/officeart/2005/8/layout/hierarchy2"/>
    <dgm:cxn modelId="{C58025E0-6F5F-414B-8FBB-0E9DB736FE60}" type="presParOf" srcId="{F57B01B5-C34D-4100-B7CE-3882D4BBC571}" destId="{AA109028-7936-491B-94E9-332D70CB7C64}" srcOrd="1" destOrd="0" presId="urn:microsoft.com/office/officeart/2005/8/layout/hierarchy2"/>
    <dgm:cxn modelId="{0DF5F9EB-31A4-4233-82B8-E4FFEBEB7059}" type="presParOf" srcId="{AA109028-7936-491B-94E9-332D70CB7C64}" destId="{DBCB196F-ABAC-42C4-8BB0-9DB9B5DB52AF}" srcOrd="0" destOrd="0" presId="urn:microsoft.com/office/officeart/2005/8/layout/hierarchy2"/>
    <dgm:cxn modelId="{3944051D-DAEE-419D-80E5-DB21BB7570CD}" type="presParOf" srcId="{AA109028-7936-491B-94E9-332D70CB7C64}" destId="{2CB52B31-9260-412C-A877-978EBCA29320}" srcOrd="1" destOrd="0" presId="urn:microsoft.com/office/officeart/2005/8/layout/hierarchy2"/>
    <dgm:cxn modelId="{7F551CC5-B6D0-47AE-AE1B-6C72903C07D4}" type="presParOf" srcId="{2CB52B31-9260-412C-A877-978EBCA29320}" destId="{E5A3349A-AE55-4BC1-84B6-2BBA29F31742}" srcOrd="0" destOrd="0" presId="urn:microsoft.com/office/officeart/2005/8/layout/hierarchy2"/>
    <dgm:cxn modelId="{B011BD00-CB91-4E9F-B8AB-A2AC03F6BE38}" type="presParOf" srcId="{E5A3349A-AE55-4BC1-84B6-2BBA29F31742}" destId="{FC680535-A3F9-4504-AF3F-2792B4C50479}" srcOrd="0" destOrd="0" presId="urn:microsoft.com/office/officeart/2005/8/layout/hierarchy2"/>
    <dgm:cxn modelId="{751552F0-BF96-4DD6-9CA0-E5C35111CAB4}" type="presParOf" srcId="{2CB52B31-9260-412C-A877-978EBCA29320}" destId="{69CB14F3-EAA7-49EB-91B5-203764099B5F}" srcOrd="1" destOrd="0" presId="urn:microsoft.com/office/officeart/2005/8/layout/hierarchy2"/>
    <dgm:cxn modelId="{761A4F6A-FFA2-4230-B26E-F1F67C9446EC}" type="presParOf" srcId="{69CB14F3-EAA7-49EB-91B5-203764099B5F}" destId="{F246AC84-088C-4D0D-8915-CB75440F6098}" srcOrd="0" destOrd="0" presId="urn:microsoft.com/office/officeart/2005/8/layout/hierarchy2"/>
    <dgm:cxn modelId="{008ED9CF-E64C-4B48-A1E6-6D0427FD5477}" type="presParOf" srcId="{69CB14F3-EAA7-49EB-91B5-203764099B5F}" destId="{26B5E158-7A26-49EB-A687-C968778CA0E5}" srcOrd="1" destOrd="0" presId="urn:microsoft.com/office/officeart/2005/8/layout/hierarchy2"/>
    <dgm:cxn modelId="{1DCE2DEC-8A65-48C8-8C94-D65B4A0C8941}" type="presParOf" srcId="{2CB52B31-9260-412C-A877-978EBCA29320}" destId="{49E8D3C6-B452-44B5-8FED-6C1D18B09E7C}" srcOrd="2" destOrd="0" presId="urn:microsoft.com/office/officeart/2005/8/layout/hierarchy2"/>
    <dgm:cxn modelId="{7AB52B19-AC34-45D6-A25B-73A3347922F0}" type="presParOf" srcId="{49E8D3C6-B452-44B5-8FED-6C1D18B09E7C}" destId="{42C808EF-B894-4D50-BEAE-F0C9697478B7}" srcOrd="0" destOrd="0" presId="urn:microsoft.com/office/officeart/2005/8/layout/hierarchy2"/>
    <dgm:cxn modelId="{2B42462A-93EE-4A85-BB4B-349CCBB3A31E}" type="presParOf" srcId="{2CB52B31-9260-412C-A877-978EBCA29320}" destId="{8A030823-9BEA-4FCB-BC48-3B2A42ABD8F0}" srcOrd="3" destOrd="0" presId="urn:microsoft.com/office/officeart/2005/8/layout/hierarchy2"/>
    <dgm:cxn modelId="{6DA7A404-1A12-4D75-AF2E-ED9C32D75977}" type="presParOf" srcId="{8A030823-9BEA-4FCB-BC48-3B2A42ABD8F0}" destId="{F7A18575-6C38-4125-87C0-B2DA9F3D46C1}" srcOrd="0" destOrd="0" presId="urn:microsoft.com/office/officeart/2005/8/layout/hierarchy2"/>
    <dgm:cxn modelId="{1976A71C-1054-4A84-A7E5-6A371503AEA8}" type="presParOf" srcId="{8A030823-9BEA-4FCB-BC48-3B2A42ABD8F0}" destId="{3BD36E7F-9356-4379-B2EB-39F3C8D81A33}" srcOrd="1" destOrd="0" presId="urn:microsoft.com/office/officeart/2005/8/layout/hierarchy2"/>
    <dgm:cxn modelId="{AD5A8A19-1BB8-4E87-A01A-816744639662}" type="presParOf" srcId="{2CB52B31-9260-412C-A877-978EBCA29320}" destId="{7301CA7B-C590-48DC-9CCF-744E25366262}" srcOrd="4" destOrd="0" presId="urn:microsoft.com/office/officeart/2005/8/layout/hierarchy2"/>
    <dgm:cxn modelId="{06EFC6FB-5B24-4B79-BD12-17F0A52684B1}" type="presParOf" srcId="{7301CA7B-C590-48DC-9CCF-744E25366262}" destId="{4E818E40-1E84-41FA-B064-8C0E9074362D}" srcOrd="0" destOrd="0" presId="urn:microsoft.com/office/officeart/2005/8/layout/hierarchy2"/>
    <dgm:cxn modelId="{2DC2B050-CF0B-4122-B2C1-7F05DC0A54DA}" type="presParOf" srcId="{2CB52B31-9260-412C-A877-978EBCA29320}" destId="{CC44AC98-A44F-4B08-A70B-A103FFFC6EBB}" srcOrd="5" destOrd="0" presId="urn:microsoft.com/office/officeart/2005/8/layout/hierarchy2"/>
    <dgm:cxn modelId="{180F22FD-7133-4300-A18C-4CE48C06BC9C}" type="presParOf" srcId="{CC44AC98-A44F-4B08-A70B-A103FFFC6EBB}" destId="{AE14FDB7-8595-4E74-8FA2-1E7350642716}" srcOrd="0" destOrd="0" presId="urn:microsoft.com/office/officeart/2005/8/layout/hierarchy2"/>
    <dgm:cxn modelId="{D2560EE3-AE0F-4859-A79A-0C5E0F4166FC}" type="presParOf" srcId="{CC44AC98-A44F-4B08-A70B-A103FFFC6EBB}" destId="{3F161866-A2DA-4E78-8687-B802544273FB}" srcOrd="1" destOrd="0" presId="urn:microsoft.com/office/officeart/2005/8/layout/hierarchy2"/>
    <dgm:cxn modelId="{905945A4-04B2-48D2-A2C3-432D750BD35F}" type="presParOf" srcId="{2CB52B31-9260-412C-A877-978EBCA29320}" destId="{2AB5AC4B-1E33-43A0-B69A-68FDF5701762}" srcOrd="6" destOrd="0" presId="urn:microsoft.com/office/officeart/2005/8/layout/hierarchy2"/>
    <dgm:cxn modelId="{A6C87895-32FB-4F70-85B2-90270FD4F92B}" type="presParOf" srcId="{2AB5AC4B-1E33-43A0-B69A-68FDF5701762}" destId="{0574281C-E994-482D-A0EE-C9694F53A125}" srcOrd="0" destOrd="0" presId="urn:microsoft.com/office/officeart/2005/8/layout/hierarchy2"/>
    <dgm:cxn modelId="{A48AE91A-9C83-4923-B846-B56D38256E0C}" type="presParOf" srcId="{2CB52B31-9260-412C-A877-978EBCA29320}" destId="{999B64D9-7B4E-42C0-93A9-FC38BE773445}" srcOrd="7" destOrd="0" presId="urn:microsoft.com/office/officeart/2005/8/layout/hierarchy2"/>
    <dgm:cxn modelId="{15D1B59F-BC0B-4720-8154-DF3761515B51}" type="presParOf" srcId="{999B64D9-7B4E-42C0-93A9-FC38BE773445}" destId="{F24386F1-C30D-4206-8691-BF11840504ED}" srcOrd="0" destOrd="0" presId="urn:microsoft.com/office/officeart/2005/8/layout/hierarchy2"/>
    <dgm:cxn modelId="{91C34E11-75DA-4EDC-BEC5-253F459C7D59}" type="presParOf" srcId="{999B64D9-7B4E-42C0-93A9-FC38BE773445}" destId="{7C9BAC2F-3205-43DC-BC24-47013964C517}" srcOrd="1" destOrd="0" presId="urn:microsoft.com/office/officeart/2005/8/layout/hierarchy2"/>
    <dgm:cxn modelId="{3BAC8A52-B754-4FEC-ADDD-97D2A0D3EA28}" type="presParOf" srcId="{2CB52B31-9260-412C-A877-978EBCA29320}" destId="{594AA8B9-645A-4381-AA44-9A3365549C42}" srcOrd="8" destOrd="0" presId="urn:microsoft.com/office/officeart/2005/8/layout/hierarchy2"/>
    <dgm:cxn modelId="{D8F9CA87-A93B-4A99-B82C-4BA65906166A}" type="presParOf" srcId="{594AA8B9-645A-4381-AA44-9A3365549C42}" destId="{A49F964C-1E38-44CA-B900-88E3559467DE}" srcOrd="0" destOrd="0" presId="urn:microsoft.com/office/officeart/2005/8/layout/hierarchy2"/>
    <dgm:cxn modelId="{754BA2E6-02FD-403C-93E7-A636FCA0E0EE}" type="presParOf" srcId="{2CB52B31-9260-412C-A877-978EBCA29320}" destId="{6A6CA9B9-54A2-4311-9BC0-1284623905BE}" srcOrd="9" destOrd="0" presId="urn:microsoft.com/office/officeart/2005/8/layout/hierarchy2"/>
    <dgm:cxn modelId="{4E898C68-3E61-464B-BAF6-AEB0A413846F}" type="presParOf" srcId="{6A6CA9B9-54A2-4311-9BC0-1284623905BE}" destId="{1F926C73-B3CE-4EEF-8AB1-C66E946BCE92}" srcOrd="0" destOrd="0" presId="urn:microsoft.com/office/officeart/2005/8/layout/hierarchy2"/>
    <dgm:cxn modelId="{A52CA4C1-7AA4-4D70-9FAB-2A82A8EA77D1}" type="presParOf" srcId="{6A6CA9B9-54A2-4311-9BC0-1284623905BE}" destId="{5843984C-1320-459E-8468-24E4D582B74D}" srcOrd="1" destOrd="0" presId="urn:microsoft.com/office/officeart/2005/8/layout/hierarchy2"/>
    <dgm:cxn modelId="{EEF00E53-DB8F-4791-B968-1AA5A9C8D6CB}" type="presParOf" srcId="{5843984C-1320-459E-8468-24E4D582B74D}" destId="{A40F26E5-1D1F-47F6-873E-04FE42BA007D}" srcOrd="0" destOrd="0" presId="urn:microsoft.com/office/officeart/2005/8/layout/hierarchy2"/>
    <dgm:cxn modelId="{FB56B747-3083-45D8-9170-CB824CFA3BC8}" type="presParOf" srcId="{A40F26E5-1D1F-47F6-873E-04FE42BA007D}" destId="{E2969DA4-A6A0-4E26-9A18-344F99A73E87}" srcOrd="0" destOrd="0" presId="urn:microsoft.com/office/officeart/2005/8/layout/hierarchy2"/>
    <dgm:cxn modelId="{951B6FBD-193B-4B89-8146-C86E83D24F88}" type="presParOf" srcId="{5843984C-1320-459E-8468-24E4D582B74D}" destId="{A2EE7DB0-4200-4448-B887-B9150935DAE0}" srcOrd="1" destOrd="0" presId="urn:microsoft.com/office/officeart/2005/8/layout/hierarchy2"/>
    <dgm:cxn modelId="{19B34D84-3F46-4BFF-BA30-174F78D65859}" type="presParOf" srcId="{A2EE7DB0-4200-4448-B887-B9150935DAE0}" destId="{5776EF41-A7C4-4587-8604-E0CA1812DCC8}" srcOrd="0" destOrd="0" presId="urn:microsoft.com/office/officeart/2005/8/layout/hierarchy2"/>
    <dgm:cxn modelId="{678ABF9E-23F9-405F-B1A3-D265B815646A}" type="presParOf" srcId="{A2EE7DB0-4200-4448-B887-B9150935DAE0}" destId="{6AB4C937-5D1A-4685-AD0C-D63F618D8883}" srcOrd="1" destOrd="0" presId="urn:microsoft.com/office/officeart/2005/8/layout/hierarchy2"/>
    <dgm:cxn modelId="{B0B44B64-C486-41A3-8EF1-D969D7AE6163}" type="presParOf" srcId="{5843984C-1320-459E-8468-24E4D582B74D}" destId="{56007FBD-443F-4764-BAC4-610B53811B43}" srcOrd="2" destOrd="0" presId="urn:microsoft.com/office/officeart/2005/8/layout/hierarchy2"/>
    <dgm:cxn modelId="{312F754B-5E03-4E1C-91CF-A0B738018C44}" type="presParOf" srcId="{56007FBD-443F-4764-BAC4-610B53811B43}" destId="{B13A9A3A-2FAD-4208-B38C-D15C22C827A8}" srcOrd="0" destOrd="0" presId="urn:microsoft.com/office/officeart/2005/8/layout/hierarchy2"/>
    <dgm:cxn modelId="{0FFF87F0-2DAC-46C5-9697-A5DEFE2A68C6}" type="presParOf" srcId="{5843984C-1320-459E-8468-24E4D582B74D}" destId="{3738560B-B33F-475D-A486-5632B6597C7D}" srcOrd="3" destOrd="0" presId="urn:microsoft.com/office/officeart/2005/8/layout/hierarchy2"/>
    <dgm:cxn modelId="{D061BA8F-287F-4127-B719-4ECFE79BA9B2}" type="presParOf" srcId="{3738560B-B33F-475D-A486-5632B6597C7D}" destId="{A4CEB0A6-5CA1-4040-AFAC-6D1E6CFB28C2}" srcOrd="0" destOrd="0" presId="urn:microsoft.com/office/officeart/2005/8/layout/hierarchy2"/>
    <dgm:cxn modelId="{875CF3E5-4035-4A81-A96D-4B08EF72E587}" type="presParOf" srcId="{3738560B-B33F-475D-A486-5632B6597C7D}" destId="{121BE3F7-1598-4AF7-B17B-EF65EADB571F}" srcOrd="1" destOrd="0" presId="urn:microsoft.com/office/officeart/2005/8/layout/hierarchy2"/>
    <dgm:cxn modelId="{A2FCCA56-A4A4-4618-A679-7402A824D77A}" type="presParOf" srcId="{5843984C-1320-459E-8468-24E4D582B74D}" destId="{2185D832-D5E5-4D04-AF5F-7725A7688646}" srcOrd="4" destOrd="0" presId="urn:microsoft.com/office/officeart/2005/8/layout/hierarchy2"/>
    <dgm:cxn modelId="{07A37EDD-A363-4D2C-BCA5-F7C56483D610}" type="presParOf" srcId="{2185D832-D5E5-4D04-AF5F-7725A7688646}" destId="{B1F1968D-2D5C-4461-892D-D14E3F4F3EB2}" srcOrd="0" destOrd="0" presId="urn:microsoft.com/office/officeart/2005/8/layout/hierarchy2"/>
    <dgm:cxn modelId="{59ADC561-B581-4D63-9607-FEBBA558F65F}" type="presParOf" srcId="{5843984C-1320-459E-8468-24E4D582B74D}" destId="{48016108-4BFC-4D40-A3C3-1E316490FC16}" srcOrd="5" destOrd="0" presId="urn:microsoft.com/office/officeart/2005/8/layout/hierarchy2"/>
    <dgm:cxn modelId="{3AF916F1-3C9A-43F9-A309-7658C0A22439}" type="presParOf" srcId="{48016108-4BFC-4D40-A3C3-1E316490FC16}" destId="{9B5DE8EE-F98F-4B9D-8E4B-17125FDB6618}" srcOrd="0" destOrd="0" presId="urn:microsoft.com/office/officeart/2005/8/layout/hierarchy2"/>
    <dgm:cxn modelId="{D0177F03-AA32-4DE0-8BB2-76B1620AA2F8}" type="presParOf" srcId="{48016108-4BFC-4D40-A3C3-1E316490FC16}" destId="{B69B149C-6D3B-4E70-970F-39C572F20729}" srcOrd="1" destOrd="0" presId="urn:microsoft.com/office/officeart/2005/8/layout/hierarchy2"/>
    <dgm:cxn modelId="{8EBADCE8-62D4-432F-80E1-BABC69574F72}" type="presParOf" srcId="{5843984C-1320-459E-8468-24E4D582B74D}" destId="{8EBD559A-39B9-4391-B5AD-601D50FFCD48}" srcOrd="6" destOrd="0" presId="urn:microsoft.com/office/officeart/2005/8/layout/hierarchy2"/>
    <dgm:cxn modelId="{5270F96B-3816-4CC0-8B6A-1C591909E030}" type="presParOf" srcId="{8EBD559A-39B9-4391-B5AD-601D50FFCD48}" destId="{52C4EBAF-FDD6-4E24-9F23-70B5013BA383}" srcOrd="0" destOrd="0" presId="urn:microsoft.com/office/officeart/2005/8/layout/hierarchy2"/>
    <dgm:cxn modelId="{E3DF5EF5-6008-402E-B9E4-15E5211ACB49}" type="presParOf" srcId="{5843984C-1320-459E-8468-24E4D582B74D}" destId="{155BAAD7-356C-4A88-A2DA-643CF70BCF5A}" srcOrd="7" destOrd="0" presId="urn:microsoft.com/office/officeart/2005/8/layout/hierarchy2"/>
    <dgm:cxn modelId="{0DC725F8-FEA5-4075-B24B-D53191944F83}" type="presParOf" srcId="{155BAAD7-356C-4A88-A2DA-643CF70BCF5A}" destId="{9929268D-1462-4E6B-8208-7A0476DF7BAD}" srcOrd="0" destOrd="0" presId="urn:microsoft.com/office/officeart/2005/8/layout/hierarchy2"/>
    <dgm:cxn modelId="{81E15A0B-0F1A-4795-8ED4-2FCEAE44E5ED}" type="presParOf" srcId="{155BAAD7-356C-4A88-A2DA-643CF70BCF5A}" destId="{869F94C9-E050-4E53-9C13-1AFF3B22BAC0}" srcOrd="1" destOrd="0" presId="urn:microsoft.com/office/officeart/2005/8/layout/hierarchy2"/>
    <dgm:cxn modelId="{D6E84F2E-2069-490B-B37E-66C46AA52B23}" type="presParOf" srcId="{5843984C-1320-459E-8468-24E4D582B74D}" destId="{30159D3F-37EA-4212-807A-E231AECD48F0}" srcOrd="8" destOrd="0" presId="urn:microsoft.com/office/officeart/2005/8/layout/hierarchy2"/>
    <dgm:cxn modelId="{6FE9D69B-D0B1-4576-9660-573DF9EB2167}" type="presParOf" srcId="{30159D3F-37EA-4212-807A-E231AECD48F0}" destId="{6E211414-AE26-4F53-AD5D-4EA1A45A3A01}" srcOrd="0" destOrd="0" presId="urn:microsoft.com/office/officeart/2005/8/layout/hierarchy2"/>
    <dgm:cxn modelId="{017CEF9A-5D27-40A6-B5B4-221822C666F7}" type="presParOf" srcId="{5843984C-1320-459E-8468-24E4D582B74D}" destId="{565A5B0A-2DE1-4229-B8B7-6488CD3C7A71}" srcOrd="9" destOrd="0" presId="urn:microsoft.com/office/officeart/2005/8/layout/hierarchy2"/>
    <dgm:cxn modelId="{0F36ED93-9E05-41B8-81A1-3FA7352642A0}" type="presParOf" srcId="{565A5B0A-2DE1-4229-B8B7-6488CD3C7A71}" destId="{488AAC5F-4CE2-4723-9862-C483F2293353}" srcOrd="0" destOrd="0" presId="urn:microsoft.com/office/officeart/2005/8/layout/hierarchy2"/>
    <dgm:cxn modelId="{4895532E-21D0-49F5-943A-D8A3DCBD3C2E}" type="presParOf" srcId="{565A5B0A-2DE1-4229-B8B7-6488CD3C7A71}" destId="{7B0FDD2A-BAE6-4A03-A68C-A3688EAC376D}" srcOrd="1" destOrd="0" presId="urn:microsoft.com/office/officeart/2005/8/layout/hierarchy2"/>
    <dgm:cxn modelId="{635FD934-A0BA-4E03-8722-67C8F45799F7}" type="presParOf" srcId="{5843984C-1320-459E-8468-24E4D582B74D}" destId="{39BE0EB4-C04D-42E7-BEA6-5A0FF1858DAC}" srcOrd="10" destOrd="0" presId="urn:microsoft.com/office/officeart/2005/8/layout/hierarchy2"/>
    <dgm:cxn modelId="{12DEE17E-5284-4E29-9538-25C71918543F}" type="presParOf" srcId="{39BE0EB4-C04D-42E7-BEA6-5A0FF1858DAC}" destId="{226A967B-BA74-4893-BFFF-9696EAE1E7BF}" srcOrd="0" destOrd="0" presId="urn:microsoft.com/office/officeart/2005/8/layout/hierarchy2"/>
    <dgm:cxn modelId="{FF8182F9-E7F7-4A60-AE5D-186A3F1742A3}" type="presParOf" srcId="{5843984C-1320-459E-8468-24E4D582B74D}" destId="{15C44E8D-406B-47F5-A592-45318452F2B5}" srcOrd="11" destOrd="0" presId="urn:microsoft.com/office/officeart/2005/8/layout/hierarchy2"/>
    <dgm:cxn modelId="{04E1107C-CF15-4D5A-A2AF-402152B14545}" type="presParOf" srcId="{15C44E8D-406B-47F5-A592-45318452F2B5}" destId="{20B96993-6B20-49F7-9A30-A4E7BC871FF6}" srcOrd="0" destOrd="0" presId="urn:microsoft.com/office/officeart/2005/8/layout/hierarchy2"/>
    <dgm:cxn modelId="{51DF4E6C-28E5-4E38-8D15-86E160BB78E5}" type="presParOf" srcId="{15C44E8D-406B-47F5-A592-45318452F2B5}" destId="{223D1E49-0E75-447C-B52D-BE53780BD9F6}" srcOrd="1" destOrd="0" presId="urn:microsoft.com/office/officeart/2005/8/layout/hierarchy2"/>
    <dgm:cxn modelId="{5DCEE4BB-41DD-46AB-8D94-C019E3A3E5CB}" type="presParOf" srcId="{F57B01B5-C34D-4100-B7CE-3882D4BBC571}" destId="{4305AB47-CA8A-4E00-912A-08E9300B1835}" srcOrd="2" destOrd="0" presId="urn:microsoft.com/office/officeart/2005/8/layout/hierarchy2"/>
    <dgm:cxn modelId="{C450A97B-6F3C-4175-A979-139ACF9243BF}" type="presParOf" srcId="{4305AB47-CA8A-4E00-912A-08E9300B1835}" destId="{20B9F526-1558-4E7B-8E47-A0B633BDF986}" srcOrd="0" destOrd="0" presId="urn:microsoft.com/office/officeart/2005/8/layout/hierarchy2"/>
    <dgm:cxn modelId="{6362B5AE-1F67-4F14-A1B8-867628D8CEE6}" type="presParOf" srcId="{F57B01B5-C34D-4100-B7CE-3882D4BBC571}" destId="{8791BD5C-BE60-40FF-98EA-6DD2487EB847}" srcOrd="3" destOrd="0" presId="urn:microsoft.com/office/officeart/2005/8/layout/hierarchy2"/>
    <dgm:cxn modelId="{FC9A530A-689E-4BF2-8F38-F518EF1D9876}" type="presParOf" srcId="{8791BD5C-BE60-40FF-98EA-6DD2487EB847}" destId="{7BB20BC2-B161-4A58-B83E-10CA7C017440}" srcOrd="0" destOrd="0" presId="urn:microsoft.com/office/officeart/2005/8/layout/hierarchy2"/>
    <dgm:cxn modelId="{1EBFE1C9-9A9B-4A76-8C1C-550C6563B3E6}" type="presParOf" srcId="{8791BD5C-BE60-40FF-98EA-6DD2487EB847}" destId="{4B4FF4F3-1E9E-40C0-8349-BDBDF0D7F9CB}" srcOrd="1" destOrd="0" presId="urn:microsoft.com/office/officeart/2005/8/layout/hierarchy2"/>
    <dgm:cxn modelId="{74973D18-F1AB-423A-8484-F42EEFB2C9A7}" type="presParOf" srcId="{F57B01B5-C34D-4100-B7CE-3882D4BBC571}" destId="{79F12FFB-D854-4348-8A1F-7EB17C022172}" srcOrd="4" destOrd="0" presId="urn:microsoft.com/office/officeart/2005/8/layout/hierarchy2"/>
    <dgm:cxn modelId="{FB3FA5E0-0A70-40F1-B721-B378CFC8111F}" type="presParOf" srcId="{79F12FFB-D854-4348-8A1F-7EB17C022172}" destId="{FDE0ACDC-D6F3-4A00-87B5-3D0AD7C556A1}" srcOrd="0" destOrd="0" presId="urn:microsoft.com/office/officeart/2005/8/layout/hierarchy2"/>
    <dgm:cxn modelId="{8101F3D4-F5D6-4030-ABBA-91B5919F2002}" type="presParOf" srcId="{F57B01B5-C34D-4100-B7CE-3882D4BBC571}" destId="{F6800C2D-E8D9-40EF-BADC-9068DA99DB16}" srcOrd="5" destOrd="0" presId="urn:microsoft.com/office/officeart/2005/8/layout/hierarchy2"/>
    <dgm:cxn modelId="{73CF94F2-79DE-44A5-A2F3-739B7DB375C9}" type="presParOf" srcId="{F6800C2D-E8D9-40EF-BADC-9068DA99DB16}" destId="{95D29B56-DC2E-4EA7-A86B-42D169CCD4F9}" srcOrd="0" destOrd="0" presId="urn:microsoft.com/office/officeart/2005/8/layout/hierarchy2"/>
    <dgm:cxn modelId="{C635F346-F046-4796-8144-15CF61ADEF70}" type="presParOf" srcId="{F6800C2D-E8D9-40EF-BADC-9068DA99DB16}" destId="{06FAECCC-8839-4AAA-A922-9BFB239FA093}" srcOrd="1" destOrd="0" presId="urn:microsoft.com/office/officeart/2005/8/layout/hierarchy2"/>
    <dgm:cxn modelId="{90F8F86D-C50F-43E6-B289-354FB7646854}" type="presParOf" srcId="{F57B01B5-C34D-4100-B7CE-3882D4BBC571}" destId="{87673161-1B34-4E27-96F4-3B74021D47C4}" srcOrd="6" destOrd="0" presId="urn:microsoft.com/office/officeart/2005/8/layout/hierarchy2"/>
    <dgm:cxn modelId="{29E05310-5D28-4A45-B34C-F524E993E6EC}" type="presParOf" srcId="{87673161-1B34-4E27-96F4-3B74021D47C4}" destId="{EA3DC5B5-1A12-4DD6-8B9C-17000A57324F}" srcOrd="0" destOrd="0" presId="urn:microsoft.com/office/officeart/2005/8/layout/hierarchy2"/>
    <dgm:cxn modelId="{FCB1B516-F663-44DA-881E-E056D75CB4EB}" type="presParOf" srcId="{F57B01B5-C34D-4100-B7CE-3882D4BBC571}" destId="{57A2BC3D-1BDA-4A4B-988B-54B85F258667}" srcOrd="7" destOrd="0" presId="urn:microsoft.com/office/officeart/2005/8/layout/hierarchy2"/>
    <dgm:cxn modelId="{4CF00A7F-3518-4711-8FC7-AD802608B0A6}" type="presParOf" srcId="{57A2BC3D-1BDA-4A4B-988B-54B85F258667}" destId="{12246B3C-66EA-4589-8FA8-CAA420A19A01}" srcOrd="0" destOrd="0" presId="urn:microsoft.com/office/officeart/2005/8/layout/hierarchy2"/>
    <dgm:cxn modelId="{6174BCBE-D7AD-4D15-8899-E8FD38FFE54B}" type="presParOf" srcId="{57A2BC3D-1BDA-4A4B-988B-54B85F258667}" destId="{80FDF83C-03A0-4450-8255-EA38D853CEDA}" srcOrd="1" destOrd="0" presId="urn:microsoft.com/office/officeart/2005/8/layout/hierarchy2"/>
    <dgm:cxn modelId="{687F40E9-D3B7-40B7-8032-C1858AC72DBE}" type="presParOf" srcId="{80FDF83C-03A0-4450-8255-EA38D853CEDA}" destId="{077CE01B-D235-45C0-920E-51BFD30DDF85}" srcOrd="0" destOrd="0" presId="urn:microsoft.com/office/officeart/2005/8/layout/hierarchy2"/>
    <dgm:cxn modelId="{2B890EF2-06E8-480E-A86D-67884E37AE15}" type="presParOf" srcId="{077CE01B-D235-45C0-920E-51BFD30DDF85}" destId="{14B59E44-C333-444E-816C-85B2A320CE46}" srcOrd="0" destOrd="0" presId="urn:microsoft.com/office/officeart/2005/8/layout/hierarchy2"/>
    <dgm:cxn modelId="{B679C61C-3789-4795-8875-0FCB0F2393F3}" type="presParOf" srcId="{80FDF83C-03A0-4450-8255-EA38D853CEDA}" destId="{07298FA5-02C5-4180-B25A-EA83ADC97AC4}" srcOrd="1" destOrd="0" presId="urn:microsoft.com/office/officeart/2005/8/layout/hierarchy2"/>
    <dgm:cxn modelId="{459B7C74-AF50-4939-A6ED-C6CF0E40250E}" type="presParOf" srcId="{07298FA5-02C5-4180-B25A-EA83ADC97AC4}" destId="{5D56A448-69F4-4722-80BA-D8E868DBD6A9}" srcOrd="0" destOrd="0" presId="urn:microsoft.com/office/officeart/2005/8/layout/hierarchy2"/>
    <dgm:cxn modelId="{9280DE06-1992-4BB7-AF35-4DF99007F6CF}" type="presParOf" srcId="{07298FA5-02C5-4180-B25A-EA83ADC97AC4}" destId="{09C08A94-03D8-433F-B14C-9DAAA1BA0E65}" srcOrd="1" destOrd="0" presId="urn:microsoft.com/office/officeart/2005/8/layout/hierarchy2"/>
    <dgm:cxn modelId="{F7EA4C4C-0B96-40AF-B0C4-640FC33BF0D8}" type="presParOf" srcId="{F57B01B5-C34D-4100-B7CE-3882D4BBC571}" destId="{918731CD-B36B-4DDC-9554-EEE649CBAFC3}" srcOrd="8" destOrd="0" presId="urn:microsoft.com/office/officeart/2005/8/layout/hierarchy2"/>
    <dgm:cxn modelId="{150D5D2D-665B-4F0C-976B-EDE795BAE616}" type="presParOf" srcId="{918731CD-B36B-4DDC-9554-EEE649CBAFC3}" destId="{070D6022-34FE-44D7-A7BA-B7EA3C54B4CF}" srcOrd="0" destOrd="0" presId="urn:microsoft.com/office/officeart/2005/8/layout/hierarchy2"/>
    <dgm:cxn modelId="{35A0267D-55E7-4FA1-8268-F9EA256C71FE}" type="presParOf" srcId="{F57B01B5-C34D-4100-B7CE-3882D4BBC571}" destId="{5642622D-5A36-4D57-9E6D-B0932FC0CCAD}" srcOrd="9" destOrd="0" presId="urn:microsoft.com/office/officeart/2005/8/layout/hierarchy2"/>
    <dgm:cxn modelId="{E41C0704-2396-4DEF-A95B-CA55407E971A}" type="presParOf" srcId="{5642622D-5A36-4D57-9E6D-B0932FC0CCAD}" destId="{CBA60C1B-BB48-4CF2-B78B-3FEE3A3193A5}" srcOrd="0" destOrd="0" presId="urn:microsoft.com/office/officeart/2005/8/layout/hierarchy2"/>
    <dgm:cxn modelId="{557ACFA5-912F-41A1-A640-16782595970F}" type="presParOf" srcId="{5642622D-5A36-4D57-9E6D-B0932FC0CCAD}" destId="{03A39926-CB21-431D-AFAE-A511775D4C88}" srcOrd="1" destOrd="0" presId="urn:microsoft.com/office/officeart/2005/8/layout/hierarchy2"/>
    <dgm:cxn modelId="{198641FD-A43E-4892-BCD4-F376915824F5}" type="presParOf" srcId="{03A39926-CB21-431D-AFAE-A511775D4C88}" destId="{DD364F2B-8B21-4F60-BCDE-C0055ED45A26}" srcOrd="0" destOrd="0" presId="urn:microsoft.com/office/officeart/2005/8/layout/hierarchy2"/>
    <dgm:cxn modelId="{DC8E42BA-37FC-49F8-8F1A-9B9EB7B60E1C}" type="presParOf" srcId="{DD364F2B-8B21-4F60-BCDE-C0055ED45A26}" destId="{C0E56F1E-6D62-41C2-8CA0-4A9944F505F4}" srcOrd="0" destOrd="0" presId="urn:microsoft.com/office/officeart/2005/8/layout/hierarchy2"/>
    <dgm:cxn modelId="{BFCFCEF3-3692-45F9-BFA0-805FC12241B6}" type="presParOf" srcId="{03A39926-CB21-431D-AFAE-A511775D4C88}" destId="{792B240B-E5DD-4663-950D-041649123D14}" srcOrd="1" destOrd="0" presId="urn:microsoft.com/office/officeart/2005/8/layout/hierarchy2"/>
    <dgm:cxn modelId="{6772F411-3324-4E57-BF66-CC825E44DFA2}" type="presParOf" srcId="{792B240B-E5DD-4663-950D-041649123D14}" destId="{11C73DA9-F5FA-4BCC-800B-A013A5C2EE8A}" srcOrd="0" destOrd="0" presId="urn:microsoft.com/office/officeart/2005/8/layout/hierarchy2"/>
    <dgm:cxn modelId="{9E6DD36A-3CB4-46AA-BF2F-610DCCE08466}" type="presParOf" srcId="{792B240B-E5DD-4663-950D-041649123D14}" destId="{02764161-CDF3-47F7-9E32-BFAA220F99B4}" srcOrd="1" destOrd="0" presId="urn:microsoft.com/office/officeart/2005/8/layout/hierarchy2"/>
    <dgm:cxn modelId="{FCE184D2-5C09-4C94-8056-37177109F7F0}" type="presParOf" srcId="{03A39926-CB21-431D-AFAE-A511775D4C88}" destId="{6D8796E1-2114-476A-A7F3-415613AC8A2B}" srcOrd="2" destOrd="0" presId="urn:microsoft.com/office/officeart/2005/8/layout/hierarchy2"/>
    <dgm:cxn modelId="{89A12A92-871C-478A-8C95-6E5B929E7893}" type="presParOf" srcId="{6D8796E1-2114-476A-A7F3-415613AC8A2B}" destId="{98AF54A9-E6B0-4B32-A78C-4C32C1C5D579}" srcOrd="0" destOrd="0" presId="urn:microsoft.com/office/officeart/2005/8/layout/hierarchy2"/>
    <dgm:cxn modelId="{86B7A924-6DA4-45C8-94AC-49FAFC02D3D8}" type="presParOf" srcId="{03A39926-CB21-431D-AFAE-A511775D4C88}" destId="{9DA90738-C311-42FD-A7F7-70CFB47ABAA3}" srcOrd="3" destOrd="0" presId="urn:microsoft.com/office/officeart/2005/8/layout/hierarchy2"/>
    <dgm:cxn modelId="{E8398D3A-6E0F-41FF-A402-3B8ED93D0C13}" type="presParOf" srcId="{9DA90738-C311-42FD-A7F7-70CFB47ABAA3}" destId="{3152530F-9F7B-44AE-8B47-0E6A9BD5DF6D}" srcOrd="0" destOrd="0" presId="urn:microsoft.com/office/officeart/2005/8/layout/hierarchy2"/>
    <dgm:cxn modelId="{9A98248D-3414-4569-91B6-6F8829FD0D91}" type="presParOf" srcId="{9DA90738-C311-42FD-A7F7-70CFB47ABAA3}" destId="{782C7DD1-B279-46FD-90BB-5C76131A4F81}" srcOrd="1" destOrd="0" presId="urn:microsoft.com/office/officeart/2005/8/layout/hierarchy2"/>
    <dgm:cxn modelId="{8089BD06-3879-44D6-BE27-D4681514EF51}" type="presParOf" srcId="{F57B01B5-C34D-4100-B7CE-3882D4BBC571}" destId="{7E631469-69E9-4DA6-9D19-4C91A3B7C72D}" srcOrd="10" destOrd="0" presId="urn:microsoft.com/office/officeart/2005/8/layout/hierarchy2"/>
    <dgm:cxn modelId="{F52D162D-0CF3-4212-B21A-64E077115B36}" type="presParOf" srcId="{7E631469-69E9-4DA6-9D19-4C91A3B7C72D}" destId="{E2F4A5EC-511E-4BDA-AB9D-687FFE073307}" srcOrd="0" destOrd="0" presId="urn:microsoft.com/office/officeart/2005/8/layout/hierarchy2"/>
    <dgm:cxn modelId="{9F8452C3-BB97-4FC6-B083-E86C54B8612E}" type="presParOf" srcId="{F57B01B5-C34D-4100-B7CE-3882D4BBC571}" destId="{540D3F9F-67D9-4562-875E-76FA9A8F188D}" srcOrd="11" destOrd="0" presId="urn:microsoft.com/office/officeart/2005/8/layout/hierarchy2"/>
    <dgm:cxn modelId="{6BF0F1CD-DC3F-44E1-B6CB-86DD5CEEDE12}" type="presParOf" srcId="{540D3F9F-67D9-4562-875E-76FA9A8F188D}" destId="{A0259CF7-681F-44E6-A09F-7A30E81976A4}" srcOrd="0" destOrd="0" presId="urn:microsoft.com/office/officeart/2005/8/layout/hierarchy2"/>
    <dgm:cxn modelId="{F0041678-8EF8-4DF9-9E5C-8FCBB424249F}" type="presParOf" srcId="{540D3F9F-67D9-4562-875E-76FA9A8F188D}" destId="{D453AFAB-D60B-4D71-8ACB-51786A670598}" srcOrd="1" destOrd="0" presId="urn:microsoft.com/office/officeart/2005/8/layout/hierarchy2"/>
    <dgm:cxn modelId="{C4DF1455-C1EA-439E-A7AF-8FAF1CBEB884}" type="presParOf" srcId="{F57B01B5-C34D-4100-B7CE-3882D4BBC571}" destId="{299558CE-A83B-47F7-8726-39F53E4B8463}" srcOrd="12" destOrd="0" presId="urn:microsoft.com/office/officeart/2005/8/layout/hierarchy2"/>
    <dgm:cxn modelId="{1F7C80E8-74E4-4D9B-BEA7-D2257E8A34EF}" type="presParOf" srcId="{299558CE-A83B-47F7-8726-39F53E4B8463}" destId="{665B66BD-CB6F-4D72-8E85-8F016DACACBB}" srcOrd="0" destOrd="0" presId="urn:microsoft.com/office/officeart/2005/8/layout/hierarchy2"/>
    <dgm:cxn modelId="{590EE01F-B053-4695-B9EE-A4EE8D842EE8}" type="presParOf" srcId="{F57B01B5-C34D-4100-B7CE-3882D4BBC571}" destId="{CCE49BCD-7F77-44D3-A611-87A140CC121E}" srcOrd="13" destOrd="0" presId="urn:microsoft.com/office/officeart/2005/8/layout/hierarchy2"/>
    <dgm:cxn modelId="{F35E9276-1679-4C12-BB80-9D7C5BC90971}" type="presParOf" srcId="{CCE49BCD-7F77-44D3-A611-87A140CC121E}" destId="{AD31C1B3-9CBA-4103-977D-BECBEF321A21}" srcOrd="0" destOrd="0" presId="urn:microsoft.com/office/officeart/2005/8/layout/hierarchy2"/>
    <dgm:cxn modelId="{DE758043-5668-4275-AD31-D9F00B505F97}" type="presParOf" srcId="{CCE49BCD-7F77-44D3-A611-87A140CC121E}" destId="{CEEC96A1-AF7C-428F-A14F-B7B3D9F1B3D5}" srcOrd="1" destOrd="0" presId="urn:microsoft.com/office/officeart/2005/8/layout/hierarchy2"/>
    <dgm:cxn modelId="{E180BBCB-F93E-425E-907E-CBDD0FE56B6F}" type="presParOf" srcId="{CEEC96A1-AF7C-428F-A14F-B7B3D9F1B3D5}" destId="{B014AD4A-DA08-48B9-8D9A-5087F260D9B7}" srcOrd="0" destOrd="0" presId="urn:microsoft.com/office/officeart/2005/8/layout/hierarchy2"/>
    <dgm:cxn modelId="{9ACE9CEA-B3E3-4F7B-8AA2-FFE948497880}" type="presParOf" srcId="{B014AD4A-DA08-48B9-8D9A-5087F260D9B7}" destId="{AB43B987-F04A-42BB-B7FC-724477E1E730}" srcOrd="0" destOrd="0" presId="urn:microsoft.com/office/officeart/2005/8/layout/hierarchy2"/>
    <dgm:cxn modelId="{AF66EC6C-EB24-409C-8489-96099C1E9270}" type="presParOf" srcId="{CEEC96A1-AF7C-428F-A14F-B7B3D9F1B3D5}" destId="{1F256A4A-229B-4E8C-8DF2-B9B95D8FF286}" srcOrd="1" destOrd="0" presId="urn:microsoft.com/office/officeart/2005/8/layout/hierarchy2"/>
    <dgm:cxn modelId="{8E748C26-A473-493C-BDF6-0F8818789611}" type="presParOf" srcId="{1F256A4A-229B-4E8C-8DF2-B9B95D8FF286}" destId="{952899B3-9362-4152-A62A-3AB87C989DE5}" srcOrd="0" destOrd="0" presId="urn:microsoft.com/office/officeart/2005/8/layout/hierarchy2"/>
    <dgm:cxn modelId="{905D4A52-2551-4279-BF3C-4DF47CA8C914}" type="presParOf" srcId="{1F256A4A-229B-4E8C-8DF2-B9B95D8FF286}" destId="{6EBB41DA-ED2A-482B-B00D-AF92D6D26B6B}" srcOrd="1" destOrd="0" presId="urn:microsoft.com/office/officeart/2005/8/layout/hierarchy2"/>
    <dgm:cxn modelId="{33785CBE-1886-4C7B-A8AC-516F4E071DED}" type="presParOf" srcId="{CEEC96A1-AF7C-428F-A14F-B7B3D9F1B3D5}" destId="{15310999-74AE-45E1-8248-F12115D203B7}" srcOrd="2" destOrd="0" presId="urn:microsoft.com/office/officeart/2005/8/layout/hierarchy2"/>
    <dgm:cxn modelId="{8FA97568-636E-48D9-B4CC-59ABE7550AE0}" type="presParOf" srcId="{15310999-74AE-45E1-8248-F12115D203B7}" destId="{6C32BA4E-6AE9-4623-9E00-2889B63347EC}" srcOrd="0" destOrd="0" presId="urn:microsoft.com/office/officeart/2005/8/layout/hierarchy2"/>
    <dgm:cxn modelId="{F21D78AF-AEE3-445F-B9D9-E3307E2BCBC8}" type="presParOf" srcId="{CEEC96A1-AF7C-428F-A14F-B7B3D9F1B3D5}" destId="{9458B6DC-B8ED-48EC-9B13-5D5A9E8FF613}" srcOrd="3" destOrd="0" presId="urn:microsoft.com/office/officeart/2005/8/layout/hierarchy2"/>
    <dgm:cxn modelId="{0068344A-E122-42A0-A54D-B258FE73612A}" type="presParOf" srcId="{9458B6DC-B8ED-48EC-9B13-5D5A9E8FF613}" destId="{101CB139-A03B-46C6-A179-6E8BB56D7D55}" srcOrd="0" destOrd="0" presId="urn:microsoft.com/office/officeart/2005/8/layout/hierarchy2"/>
    <dgm:cxn modelId="{E930D8D4-3AD1-4D01-9B21-1D2B3EB91712}" type="presParOf" srcId="{9458B6DC-B8ED-48EC-9B13-5D5A9E8FF613}" destId="{DC16A249-3BAF-496B-A076-388E3A2FE81F}"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611C9D-3A0A-42E0-828E-65FD3AC9C870}" type="doc">
      <dgm:prSet loTypeId="urn:microsoft.com/office/officeart/2005/8/layout/default#1" loCatId="list" qsTypeId="urn:microsoft.com/office/officeart/2005/8/quickstyle/simple1" qsCatId="simple" csTypeId="urn:microsoft.com/office/officeart/2005/8/colors/colorful3" csCatId="colorful" phldr="1"/>
      <dgm:spPr/>
      <dgm:t>
        <a:bodyPr/>
        <a:lstStyle/>
        <a:p>
          <a:endParaRPr lang="en-GB"/>
        </a:p>
      </dgm:t>
    </dgm:pt>
    <dgm:pt modelId="{8A1B17E7-C51A-40B4-AB8E-378A0F3D920C}">
      <dgm:prSet phldrT="[Text]"/>
      <dgm:spPr/>
      <dgm:t>
        <a:bodyPr/>
        <a:lstStyle/>
        <a:p>
          <a:r>
            <a:rPr lang="en-GB" dirty="0" smtClean="0"/>
            <a:t>Artists</a:t>
          </a:r>
          <a:endParaRPr lang="en-GB" dirty="0"/>
        </a:p>
      </dgm:t>
    </dgm:pt>
    <dgm:pt modelId="{7B89D96D-8615-427D-A085-8C8686819928}" type="parTrans" cxnId="{C8A41AC4-EB6F-4D56-AEE5-42EC0ACF8B82}">
      <dgm:prSet/>
      <dgm:spPr/>
      <dgm:t>
        <a:bodyPr/>
        <a:lstStyle/>
        <a:p>
          <a:endParaRPr lang="en-GB"/>
        </a:p>
      </dgm:t>
    </dgm:pt>
    <dgm:pt modelId="{C52D65A2-E8EA-4BE0-BAAE-2727F2264394}" type="sibTrans" cxnId="{C8A41AC4-EB6F-4D56-AEE5-42EC0ACF8B82}">
      <dgm:prSet/>
      <dgm:spPr/>
      <dgm:t>
        <a:bodyPr/>
        <a:lstStyle/>
        <a:p>
          <a:endParaRPr lang="en-GB"/>
        </a:p>
      </dgm:t>
    </dgm:pt>
    <dgm:pt modelId="{BCF1A59B-D384-4758-B423-CA563867132F}">
      <dgm:prSet phldrT="[Text]"/>
      <dgm:spPr/>
      <dgm:t>
        <a:bodyPr/>
        <a:lstStyle/>
        <a:p>
          <a:r>
            <a:rPr lang="en-GB" dirty="0" smtClean="0"/>
            <a:t>Volunteers</a:t>
          </a:r>
          <a:endParaRPr lang="en-GB" dirty="0"/>
        </a:p>
      </dgm:t>
    </dgm:pt>
    <dgm:pt modelId="{DD9983C1-5B98-4F79-8C6C-546CE998C23C}" type="parTrans" cxnId="{EB4E99FA-B788-49F1-A028-F332E5195256}">
      <dgm:prSet/>
      <dgm:spPr/>
      <dgm:t>
        <a:bodyPr/>
        <a:lstStyle/>
        <a:p>
          <a:endParaRPr lang="en-GB"/>
        </a:p>
      </dgm:t>
    </dgm:pt>
    <dgm:pt modelId="{131A87E4-34AC-4441-AD6F-E1FF0486434E}" type="sibTrans" cxnId="{EB4E99FA-B788-49F1-A028-F332E5195256}">
      <dgm:prSet/>
      <dgm:spPr/>
      <dgm:t>
        <a:bodyPr/>
        <a:lstStyle/>
        <a:p>
          <a:endParaRPr lang="en-GB"/>
        </a:p>
      </dgm:t>
    </dgm:pt>
    <dgm:pt modelId="{CD28205B-0420-4F20-96DD-B22CA288EBD3}">
      <dgm:prSet phldrT="[Text]"/>
      <dgm:spPr/>
      <dgm:t>
        <a:bodyPr/>
        <a:lstStyle/>
        <a:p>
          <a:r>
            <a:rPr lang="en-GB" dirty="0" smtClean="0"/>
            <a:t>Suppliers</a:t>
          </a:r>
          <a:endParaRPr lang="en-GB" dirty="0"/>
        </a:p>
      </dgm:t>
    </dgm:pt>
    <dgm:pt modelId="{CEDFC940-7AA6-4049-BF53-32D4467A1C47}" type="parTrans" cxnId="{E2BCFCDF-5D65-4D3E-A36D-62E68DE02145}">
      <dgm:prSet/>
      <dgm:spPr/>
      <dgm:t>
        <a:bodyPr/>
        <a:lstStyle/>
        <a:p>
          <a:endParaRPr lang="en-GB"/>
        </a:p>
      </dgm:t>
    </dgm:pt>
    <dgm:pt modelId="{0F6B50EF-7BB2-440F-A9B2-A52E7653CD1D}" type="sibTrans" cxnId="{E2BCFCDF-5D65-4D3E-A36D-62E68DE02145}">
      <dgm:prSet/>
      <dgm:spPr/>
      <dgm:t>
        <a:bodyPr/>
        <a:lstStyle/>
        <a:p>
          <a:endParaRPr lang="en-GB"/>
        </a:p>
      </dgm:t>
    </dgm:pt>
    <dgm:pt modelId="{3700B9AF-41D6-460C-ABE7-1E9C0C870CD9}">
      <dgm:prSet phldrT="[Text]"/>
      <dgm:spPr/>
      <dgm:t>
        <a:bodyPr/>
        <a:lstStyle/>
        <a:p>
          <a:r>
            <a:rPr lang="en-GB" dirty="0" smtClean="0"/>
            <a:t>Staff</a:t>
          </a:r>
          <a:endParaRPr lang="en-GB" dirty="0"/>
        </a:p>
      </dgm:t>
    </dgm:pt>
    <dgm:pt modelId="{ED1F1EAA-2500-4683-BA74-5EEBF8C59E87}" type="parTrans" cxnId="{17A833A9-2B15-4CD1-983A-7F5819BF38EB}">
      <dgm:prSet/>
      <dgm:spPr/>
      <dgm:t>
        <a:bodyPr/>
        <a:lstStyle/>
        <a:p>
          <a:endParaRPr lang="en-GB"/>
        </a:p>
      </dgm:t>
    </dgm:pt>
    <dgm:pt modelId="{83E47894-5CBA-4D96-B29B-F537A2A45359}" type="sibTrans" cxnId="{17A833A9-2B15-4CD1-983A-7F5819BF38EB}">
      <dgm:prSet/>
      <dgm:spPr/>
      <dgm:t>
        <a:bodyPr/>
        <a:lstStyle/>
        <a:p>
          <a:endParaRPr lang="en-GB"/>
        </a:p>
      </dgm:t>
    </dgm:pt>
    <dgm:pt modelId="{9B516A96-6815-4699-AC89-36EF7D5B02FE}">
      <dgm:prSet phldrT="[Text]"/>
      <dgm:spPr/>
      <dgm:t>
        <a:bodyPr/>
        <a:lstStyle/>
        <a:p>
          <a:r>
            <a:rPr lang="en-GB" dirty="0" smtClean="0"/>
            <a:t>Visitors</a:t>
          </a:r>
          <a:endParaRPr lang="en-GB" dirty="0"/>
        </a:p>
      </dgm:t>
    </dgm:pt>
    <dgm:pt modelId="{31870027-10DE-4027-A288-701E5A9E597C}" type="parTrans" cxnId="{8AC93EE7-F4DE-4F5B-BB86-24919D85D60B}">
      <dgm:prSet/>
      <dgm:spPr/>
      <dgm:t>
        <a:bodyPr/>
        <a:lstStyle/>
        <a:p>
          <a:endParaRPr lang="en-GB"/>
        </a:p>
      </dgm:t>
    </dgm:pt>
    <dgm:pt modelId="{5757EBE5-4C44-4257-89AE-4360081BD0AC}" type="sibTrans" cxnId="{8AC93EE7-F4DE-4F5B-BB86-24919D85D60B}">
      <dgm:prSet/>
      <dgm:spPr/>
      <dgm:t>
        <a:bodyPr/>
        <a:lstStyle/>
        <a:p>
          <a:endParaRPr lang="en-GB"/>
        </a:p>
      </dgm:t>
    </dgm:pt>
    <dgm:pt modelId="{06FBA522-5EF7-485C-A11A-84202FBEEE54}">
      <dgm:prSet phldrT="[Text]"/>
      <dgm:spPr/>
      <dgm:t>
        <a:bodyPr/>
        <a:lstStyle/>
        <a:p>
          <a:r>
            <a:rPr lang="en-GB" dirty="0" smtClean="0"/>
            <a:t>Renters</a:t>
          </a:r>
          <a:endParaRPr lang="en-GB" dirty="0"/>
        </a:p>
      </dgm:t>
    </dgm:pt>
    <dgm:pt modelId="{48A83A39-560F-4EBC-99C5-AE2817A7C15E}" type="parTrans" cxnId="{ACC0428B-70E6-415C-9FDD-F8880B8F252B}">
      <dgm:prSet/>
      <dgm:spPr/>
      <dgm:t>
        <a:bodyPr/>
        <a:lstStyle/>
        <a:p>
          <a:endParaRPr lang="en-GB"/>
        </a:p>
      </dgm:t>
    </dgm:pt>
    <dgm:pt modelId="{B8BC917A-5A8D-4C95-B7DB-EE6CDC64F6A9}" type="sibTrans" cxnId="{ACC0428B-70E6-415C-9FDD-F8880B8F252B}">
      <dgm:prSet/>
      <dgm:spPr/>
      <dgm:t>
        <a:bodyPr/>
        <a:lstStyle/>
        <a:p>
          <a:endParaRPr lang="en-GB"/>
        </a:p>
      </dgm:t>
    </dgm:pt>
    <dgm:pt modelId="{A9F4DE32-EAF1-45F2-9B68-4711EB1F0976}" type="pres">
      <dgm:prSet presAssocID="{E1611C9D-3A0A-42E0-828E-65FD3AC9C870}" presName="diagram" presStyleCnt="0">
        <dgm:presLayoutVars>
          <dgm:dir/>
          <dgm:resizeHandles val="exact"/>
        </dgm:presLayoutVars>
      </dgm:prSet>
      <dgm:spPr/>
      <dgm:t>
        <a:bodyPr/>
        <a:lstStyle/>
        <a:p>
          <a:endParaRPr lang="en-GB"/>
        </a:p>
      </dgm:t>
    </dgm:pt>
    <dgm:pt modelId="{2BB0B988-9BF2-421B-B50D-5AC1651737E9}" type="pres">
      <dgm:prSet presAssocID="{8A1B17E7-C51A-40B4-AB8E-378A0F3D920C}" presName="node" presStyleLbl="node1" presStyleIdx="0" presStyleCnt="6" custLinFactNeighborY="1238">
        <dgm:presLayoutVars>
          <dgm:bulletEnabled val="1"/>
        </dgm:presLayoutVars>
      </dgm:prSet>
      <dgm:spPr>
        <a:prstGeom prst="roundRect">
          <a:avLst/>
        </a:prstGeom>
      </dgm:spPr>
      <dgm:t>
        <a:bodyPr/>
        <a:lstStyle/>
        <a:p>
          <a:endParaRPr lang="en-GB"/>
        </a:p>
      </dgm:t>
    </dgm:pt>
    <dgm:pt modelId="{1764345E-1910-4294-8E0F-83A8F932A759}" type="pres">
      <dgm:prSet presAssocID="{C52D65A2-E8EA-4BE0-BAAE-2727F2264394}" presName="sibTrans" presStyleCnt="0"/>
      <dgm:spPr/>
      <dgm:t>
        <a:bodyPr/>
        <a:lstStyle/>
        <a:p>
          <a:endParaRPr lang="en-GB"/>
        </a:p>
      </dgm:t>
    </dgm:pt>
    <dgm:pt modelId="{B0ACE2A7-EAB6-4299-BB20-1095F998A5EE}" type="pres">
      <dgm:prSet presAssocID="{06FBA522-5EF7-485C-A11A-84202FBEEE54}" presName="node" presStyleLbl="node1" presStyleIdx="1" presStyleCnt="6" custLinFactY="16318" custLinFactNeighborX="-1161" custLinFactNeighborY="100000">
        <dgm:presLayoutVars>
          <dgm:bulletEnabled val="1"/>
        </dgm:presLayoutVars>
      </dgm:prSet>
      <dgm:spPr>
        <a:prstGeom prst="roundRect">
          <a:avLst/>
        </a:prstGeom>
      </dgm:spPr>
      <dgm:t>
        <a:bodyPr/>
        <a:lstStyle/>
        <a:p>
          <a:endParaRPr lang="en-GB"/>
        </a:p>
      </dgm:t>
    </dgm:pt>
    <dgm:pt modelId="{77894605-874B-4335-8D83-A2193B078FDC}" type="pres">
      <dgm:prSet presAssocID="{B8BC917A-5A8D-4C95-B7DB-EE6CDC64F6A9}" presName="sibTrans" presStyleCnt="0"/>
      <dgm:spPr/>
      <dgm:t>
        <a:bodyPr/>
        <a:lstStyle/>
        <a:p>
          <a:endParaRPr lang="en-GB"/>
        </a:p>
      </dgm:t>
    </dgm:pt>
    <dgm:pt modelId="{BD53D3FD-13EA-4E97-9FCB-3F5F63D571B0}" type="pres">
      <dgm:prSet presAssocID="{BCF1A59B-D384-4758-B423-CA563867132F}" presName="node" presStyleLbl="node1" presStyleIdx="2" presStyleCnt="6">
        <dgm:presLayoutVars>
          <dgm:bulletEnabled val="1"/>
        </dgm:presLayoutVars>
      </dgm:prSet>
      <dgm:spPr>
        <a:prstGeom prst="roundRect">
          <a:avLst/>
        </a:prstGeom>
      </dgm:spPr>
      <dgm:t>
        <a:bodyPr/>
        <a:lstStyle/>
        <a:p>
          <a:endParaRPr lang="en-GB"/>
        </a:p>
      </dgm:t>
    </dgm:pt>
    <dgm:pt modelId="{9FDE44CC-5A0B-4F86-8EF2-90F53CF35CC4}" type="pres">
      <dgm:prSet presAssocID="{131A87E4-34AC-4441-AD6F-E1FF0486434E}" presName="sibTrans" presStyleCnt="0"/>
      <dgm:spPr/>
      <dgm:t>
        <a:bodyPr/>
        <a:lstStyle/>
        <a:p>
          <a:endParaRPr lang="en-GB"/>
        </a:p>
      </dgm:t>
    </dgm:pt>
    <dgm:pt modelId="{ABD08C75-6124-443C-BCAA-8799BE57F297}" type="pres">
      <dgm:prSet presAssocID="{CD28205B-0420-4F20-96DD-B22CA288EBD3}" presName="node" presStyleLbl="node1" presStyleIdx="3" presStyleCnt="6">
        <dgm:presLayoutVars>
          <dgm:bulletEnabled val="1"/>
        </dgm:presLayoutVars>
      </dgm:prSet>
      <dgm:spPr>
        <a:prstGeom prst="roundRect">
          <a:avLst/>
        </a:prstGeom>
      </dgm:spPr>
      <dgm:t>
        <a:bodyPr/>
        <a:lstStyle/>
        <a:p>
          <a:endParaRPr lang="en-GB"/>
        </a:p>
      </dgm:t>
    </dgm:pt>
    <dgm:pt modelId="{8E231FF7-893B-40FE-A835-AEDB11727F15}" type="pres">
      <dgm:prSet presAssocID="{0F6B50EF-7BB2-440F-A9B2-A52E7653CD1D}" presName="sibTrans" presStyleCnt="0"/>
      <dgm:spPr/>
      <dgm:t>
        <a:bodyPr/>
        <a:lstStyle/>
        <a:p>
          <a:endParaRPr lang="en-GB"/>
        </a:p>
      </dgm:t>
    </dgm:pt>
    <dgm:pt modelId="{B0DBE746-442F-492D-991E-AEA232B49B8A}" type="pres">
      <dgm:prSet presAssocID="{3700B9AF-41D6-460C-ABE7-1E9C0C870CD9}" presName="node" presStyleLbl="node1" presStyleIdx="4" presStyleCnt="6" custLinFactY="-15429" custLinFactNeighborX="-763" custLinFactNeighborY="-100000">
        <dgm:presLayoutVars>
          <dgm:bulletEnabled val="1"/>
        </dgm:presLayoutVars>
      </dgm:prSet>
      <dgm:spPr>
        <a:prstGeom prst="roundRect">
          <a:avLst/>
        </a:prstGeom>
      </dgm:spPr>
      <dgm:t>
        <a:bodyPr/>
        <a:lstStyle/>
        <a:p>
          <a:endParaRPr lang="en-GB"/>
        </a:p>
      </dgm:t>
    </dgm:pt>
    <dgm:pt modelId="{F0F62990-8EE1-4FA9-94F8-B31C7BBF4826}" type="pres">
      <dgm:prSet presAssocID="{83E47894-5CBA-4D96-B29B-F537A2A45359}" presName="sibTrans" presStyleCnt="0"/>
      <dgm:spPr/>
      <dgm:t>
        <a:bodyPr/>
        <a:lstStyle/>
        <a:p>
          <a:endParaRPr lang="en-GB"/>
        </a:p>
      </dgm:t>
    </dgm:pt>
    <dgm:pt modelId="{219EF34A-5E32-495E-BB63-268FD82417FA}" type="pres">
      <dgm:prSet presAssocID="{9B516A96-6815-4699-AC89-36EF7D5B02FE}" presName="node" presStyleLbl="node1" presStyleIdx="5" presStyleCnt="6">
        <dgm:presLayoutVars>
          <dgm:bulletEnabled val="1"/>
        </dgm:presLayoutVars>
      </dgm:prSet>
      <dgm:spPr>
        <a:prstGeom prst="roundRect">
          <a:avLst/>
        </a:prstGeom>
      </dgm:spPr>
      <dgm:t>
        <a:bodyPr/>
        <a:lstStyle/>
        <a:p>
          <a:endParaRPr lang="en-GB"/>
        </a:p>
      </dgm:t>
    </dgm:pt>
  </dgm:ptLst>
  <dgm:cxnLst>
    <dgm:cxn modelId="{ACC0428B-70E6-415C-9FDD-F8880B8F252B}" srcId="{E1611C9D-3A0A-42E0-828E-65FD3AC9C870}" destId="{06FBA522-5EF7-485C-A11A-84202FBEEE54}" srcOrd="1" destOrd="0" parTransId="{48A83A39-560F-4EBC-99C5-AE2817A7C15E}" sibTransId="{B8BC917A-5A8D-4C95-B7DB-EE6CDC64F6A9}"/>
    <dgm:cxn modelId="{E2BCFCDF-5D65-4D3E-A36D-62E68DE02145}" srcId="{E1611C9D-3A0A-42E0-828E-65FD3AC9C870}" destId="{CD28205B-0420-4F20-96DD-B22CA288EBD3}" srcOrd="3" destOrd="0" parTransId="{CEDFC940-7AA6-4049-BF53-32D4467A1C47}" sibTransId="{0F6B50EF-7BB2-440F-A9B2-A52E7653CD1D}"/>
    <dgm:cxn modelId="{A3414271-5208-4919-9D07-C2DB8ED9623C}" type="presOf" srcId="{9B516A96-6815-4699-AC89-36EF7D5B02FE}" destId="{219EF34A-5E32-495E-BB63-268FD82417FA}" srcOrd="0" destOrd="0" presId="urn:microsoft.com/office/officeart/2005/8/layout/default#1"/>
    <dgm:cxn modelId="{A8813672-CEAD-421A-9C9B-AA5061396C28}" type="presOf" srcId="{06FBA522-5EF7-485C-A11A-84202FBEEE54}" destId="{B0ACE2A7-EAB6-4299-BB20-1095F998A5EE}" srcOrd="0" destOrd="0" presId="urn:microsoft.com/office/officeart/2005/8/layout/default#1"/>
    <dgm:cxn modelId="{698DFC64-2777-485F-88F3-D5F29B2A381E}" type="presOf" srcId="{CD28205B-0420-4F20-96DD-B22CA288EBD3}" destId="{ABD08C75-6124-443C-BCAA-8799BE57F297}" srcOrd="0" destOrd="0" presId="urn:microsoft.com/office/officeart/2005/8/layout/default#1"/>
    <dgm:cxn modelId="{EB4E99FA-B788-49F1-A028-F332E5195256}" srcId="{E1611C9D-3A0A-42E0-828E-65FD3AC9C870}" destId="{BCF1A59B-D384-4758-B423-CA563867132F}" srcOrd="2" destOrd="0" parTransId="{DD9983C1-5B98-4F79-8C6C-546CE998C23C}" sibTransId="{131A87E4-34AC-4441-AD6F-E1FF0486434E}"/>
    <dgm:cxn modelId="{2E1AD425-3D4C-439B-9A6B-6245B7D751A2}" type="presOf" srcId="{3700B9AF-41D6-460C-ABE7-1E9C0C870CD9}" destId="{B0DBE746-442F-492D-991E-AEA232B49B8A}" srcOrd="0" destOrd="0" presId="urn:microsoft.com/office/officeart/2005/8/layout/default#1"/>
    <dgm:cxn modelId="{3578467B-D5DA-4AAB-8F40-EDB043914652}" type="presOf" srcId="{E1611C9D-3A0A-42E0-828E-65FD3AC9C870}" destId="{A9F4DE32-EAF1-45F2-9B68-4711EB1F0976}" srcOrd="0" destOrd="0" presId="urn:microsoft.com/office/officeart/2005/8/layout/default#1"/>
    <dgm:cxn modelId="{8AC93EE7-F4DE-4F5B-BB86-24919D85D60B}" srcId="{E1611C9D-3A0A-42E0-828E-65FD3AC9C870}" destId="{9B516A96-6815-4699-AC89-36EF7D5B02FE}" srcOrd="5" destOrd="0" parTransId="{31870027-10DE-4027-A288-701E5A9E597C}" sibTransId="{5757EBE5-4C44-4257-89AE-4360081BD0AC}"/>
    <dgm:cxn modelId="{2CAEC0C9-9852-4AA1-8183-613AB77F1854}" type="presOf" srcId="{BCF1A59B-D384-4758-B423-CA563867132F}" destId="{BD53D3FD-13EA-4E97-9FCB-3F5F63D571B0}" srcOrd="0" destOrd="0" presId="urn:microsoft.com/office/officeart/2005/8/layout/default#1"/>
    <dgm:cxn modelId="{17A833A9-2B15-4CD1-983A-7F5819BF38EB}" srcId="{E1611C9D-3A0A-42E0-828E-65FD3AC9C870}" destId="{3700B9AF-41D6-460C-ABE7-1E9C0C870CD9}" srcOrd="4" destOrd="0" parTransId="{ED1F1EAA-2500-4683-BA74-5EEBF8C59E87}" sibTransId="{83E47894-5CBA-4D96-B29B-F537A2A45359}"/>
    <dgm:cxn modelId="{7F90ECFD-3982-4F5D-9280-21F1E6A240AE}" type="presOf" srcId="{8A1B17E7-C51A-40B4-AB8E-378A0F3D920C}" destId="{2BB0B988-9BF2-421B-B50D-5AC1651737E9}" srcOrd="0" destOrd="0" presId="urn:microsoft.com/office/officeart/2005/8/layout/default#1"/>
    <dgm:cxn modelId="{C8A41AC4-EB6F-4D56-AEE5-42EC0ACF8B82}" srcId="{E1611C9D-3A0A-42E0-828E-65FD3AC9C870}" destId="{8A1B17E7-C51A-40B4-AB8E-378A0F3D920C}" srcOrd="0" destOrd="0" parTransId="{7B89D96D-8615-427D-A085-8C8686819928}" sibTransId="{C52D65A2-E8EA-4BE0-BAAE-2727F2264394}"/>
    <dgm:cxn modelId="{5F2F13D8-AB4A-4E68-837D-034C43E77337}" type="presParOf" srcId="{A9F4DE32-EAF1-45F2-9B68-4711EB1F0976}" destId="{2BB0B988-9BF2-421B-B50D-5AC1651737E9}" srcOrd="0" destOrd="0" presId="urn:microsoft.com/office/officeart/2005/8/layout/default#1"/>
    <dgm:cxn modelId="{407C923C-B209-473B-BA38-23292E411EE5}" type="presParOf" srcId="{A9F4DE32-EAF1-45F2-9B68-4711EB1F0976}" destId="{1764345E-1910-4294-8E0F-83A8F932A759}" srcOrd="1" destOrd="0" presId="urn:microsoft.com/office/officeart/2005/8/layout/default#1"/>
    <dgm:cxn modelId="{3DB6743C-11E0-48AA-88D2-82A8B80B0A62}" type="presParOf" srcId="{A9F4DE32-EAF1-45F2-9B68-4711EB1F0976}" destId="{B0ACE2A7-EAB6-4299-BB20-1095F998A5EE}" srcOrd="2" destOrd="0" presId="urn:microsoft.com/office/officeart/2005/8/layout/default#1"/>
    <dgm:cxn modelId="{78CDE0E4-79F7-463A-A52F-8BA489BEF472}" type="presParOf" srcId="{A9F4DE32-EAF1-45F2-9B68-4711EB1F0976}" destId="{77894605-874B-4335-8D83-A2193B078FDC}" srcOrd="3" destOrd="0" presId="urn:microsoft.com/office/officeart/2005/8/layout/default#1"/>
    <dgm:cxn modelId="{0462724C-3138-4D7C-B016-5B0B75AED383}" type="presParOf" srcId="{A9F4DE32-EAF1-45F2-9B68-4711EB1F0976}" destId="{BD53D3FD-13EA-4E97-9FCB-3F5F63D571B0}" srcOrd="4" destOrd="0" presId="urn:microsoft.com/office/officeart/2005/8/layout/default#1"/>
    <dgm:cxn modelId="{B7CA4CBD-9630-4B77-8A63-4887D43E1B49}" type="presParOf" srcId="{A9F4DE32-EAF1-45F2-9B68-4711EB1F0976}" destId="{9FDE44CC-5A0B-4F86-8EF2-90F53CF35CC4}" srcOrd="5" destOrd="0" presId="urn:microsoft.com/office/officeart/2005/8/layout/default#1"/>
    <dgm:cxn modelId="{699F6920-FCD2-4EA5-BCE6-74A8C4EF3FF5}" type="presParOf" srcId="{A9F4DE32-EAF1-45F2-9B68-4711EB1F0976}" destId="{ABD08C75-6124-443C-BCAA-8799BE57F297}" srcOrd="6" destOrd="0" presId="urn:microsoft.com/office/officeart/2005/8/layout/default#1"/>
    <dgm:cxn modelId="{E89E8DFE-4B6F-4901-A853-F034889B5E94}" type="presParOf" srcId="{A9F4DE32-EAF1-45F2-9B68-4711EB1F0976}" destId="{8E231FF7-893B-40FE-A835-AEDB11727F15}" srcOrd="7" destOrd="0" presId="urn:microsoft.com/office/officeart/2005/8/layout/default#1"/>
    <dgm:cxn modelId="{3A7F7317-942D-402B-AB32-1E8AC29E10BA}" type="presParOf" srcId="{A9F4DE32-EAF1-45F2-9B68-4711EB1F0976}" destId="{B0DBE746-442F-492D-991E-AEA232B49B8A}" srcOrd="8" destOrd="0" presId="urn:microsoft.com/office/officeart/2005/8/layout/default#1"/>
    <dgm:cxn modelId="{EEE4AFAC-F911-4C7E-B987-6AAD65DA82AB}" type="presParOf" srcId="{A9F4DE32-EAF1-45F2-9B68-4711EB1F0976}" destId="{F0F62990-8EE1-4FA9-94F8-B31C7BBF4826}" srcOrd="9" destOrd="0" presId="urn:microsoft.com/office/officeart/2005/8/layout/default#1"/>
    <dgm:cxn modelId="{2181DDD6-8B65-4424-B830-668099773945}" type="presParOf" srcId="{A9F4DE32-EAF1-45F2-9B68-4711EB1F0976}" destId="{219EF34A-5E32-495E-BB63-268FD82417FA}" srcOrd="10"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4D8CC15-7146-4E5C-8400-9059FD0F0C9E}" type="doc">
      <dgm:prSet loTypeId="urn:microsoft.com/office/officeart/2005/8/layout/hList1" loCatId="list" qsTypeId="urn:microsoft.com/office/officeart/2005/8/quickstyle/simple1" qsCatId="simple" csTypeId="urn:microsoft.com/office/officeart/2005/8/colors/colorful3" csCatId="colorful" phldr="1"/>
      <dgm:spPr/>
      <dgm:t>
        <a:bodyPr/>
        <a:lstStyle/>
        <a:p>
          <a:endParaRPr lang="en-GB"/>
        </a:p>
      </dgm:t>
    </dgm:pt>
    <dgm:pt modelId="{161C0BC9-D055-4A81-9E09-0A5CBA7B4B69}">
      <dgm:prSet/>
      <dgm:spPr/>
      <dgm:t>
        <a:bodyPr/>
        <a:lstStyle/>
        <a:p>
          <a:pPr rtl="0"/>
          <a:r>
            <a:rPr lang="en-GB" dirty="0" smtClean="0"/>
            <a:t>Extract data</a:t>
          </a:r>
          <a:endParaRPr lang="en-GB" dirty="0"/>
        </a:p>
      </dgm:t>
    </dgm:pt>
    <dgm:pt modelId="{9EF3C06C-4C83-48AC-8F6B-AA530B7598C5}" type="parTrans" cxnId="{11EDF268-F381-4F99-81CC-D4B41FA4866E}">
      <dgm:prSet/>
      <dgm:spPr/>
      <dgm:t>
        <a:bodyPr/>
        <a:lstStyle/>
        <a:p>
          <a:endParaRPr lang="en-GB"/>
        </a:p>
      </dgm:t>
    </dgm:pt>
    <dgm:pt modelId="{3B0ADDD8-53D0-4B8D-A70F-2A5E9ACB0F20}" type="sibTrans" cxnId="{11EDF268-F381-4F99-81CC-D4B41FA4866E}">
      <dgm:prSet/>
      <dgm:spPr/>
      <dgm:t>
        <a:bodyPr/>
        <a:lstStyle/>
        <a:p>
          <a:endParaRPr lang="en-GB"/>
        </a:p>
      </dgm:t>
    </dgm:pt>
    <dgm:pt modelId="{3225181D-334E-4BFF-866D-80666222F1BA}">
      <dgm:prSet/>
      <dgm:spPr/>
      <dgm:t>
        <a:bodyPr/>
        <a:lstStyle/>
        <a:p>
          <a:pPr rtl="0"/>
          <a:r>
            <a:rPr lang="en-GB" dirty="0" smtClean="0"/>
            <a:t>Link to other software</a:t>
          </a:r>
          <a:endParaRPr lang="en-GB" dirty="0"/>
        </a:p>
      </dgm:t>
    </dgm:pt>
    <dgm:pt modelId="{C0918144-8B22-42E9-9325-D7B028A616D3}" type="parTrans" cxnId="{BFECC280-31A0-4458-8C09-8F37FAD6B89B}">
      <dgm:prSet/>
      <dgm:spPr/>
      <dgm:t>
        <a:bodyPr/>
        <a:lstStyle/>
        <a:p>
          <a:endParaRPr lang="en-GB"/>
        </a:p>
      </dgm:t>
    </dgm:pt>
    <dgm:pt modelId="{1AC2487C-0EDC-4E9B-9706-E05607C7A21E}" type="sibTrans" cxnId="{BFECC280-31A0-4458-8C09-8F37FAD6B89B}">
      <dgm:prSet/>
      <dgm:spPr/>
      <dgm:t>
        <a:bodyPr/>
        <a:lstStyle/>
        <a:p>
          <a:endParaRPr lang="en-GB"/>
        </a:p>
      </dgm:t>
    </dgm:pt>
    <dgm:pt modelId="{AC472552-27D7-465A-AC56-1F3639A836AF}">
      <dgm:prSet/>
      <dgm:spPr/>
      <dgm:t>
        <a:bodyPr/>
        <a:lstStyle/>
        <a:p>
          <a:pPr rtl="0">
            <a:lnSpc>
              <a:spcPct val="100000"/>
            </a:lnSpc>
            <a:spcAft>
              <a:spcPts val="600"/>
            </a:spcAft>
          </a:pPr>
          <a:r>
            <a:rPr lang="en-GB" dirty="0" smtClean="0"/>
            <a:t>Tessitura</a:t>
          </a:r>
          <a:endParaRPr lang="en-GB" dirty="0"/>
        </a:p>
      </dgm:t>
    </dgm:pt>
    <dgm:pt modelId="{8762CFE1-8AD0-4F29-BC0F-3689B7D0A477}" type="parTrans" cxnId="{CB3C2C51-E4E0-4884-A714-A4602AD92DE5}">
      <dgm:prSet/>
      <dgm:spPr/>
      <dgm:t>
        <a:bodyPr/>
        <a:lstStyle/>
        <a:p>
          <a:endParaRPr lang="en-GB"/>
        </a:p>
      </dgm:t>
    </dgm:pt>
    <dgm:pt modelId="{EBB19146-5EBD-4D08-AB3A-B883C94F5A10}" type="sibTrans" cxnId="{CB3C2C51-E4E0-4884-A714-A4602AD92DE5}">
      <dgm:prSet/>
      <dgm:spPr/>
      <dgm:t>
        <a:bodyPr/>
        <a:lstStyle/>
        <a:p>
          <a:endParaRPr lang="en-GB"/>
        </a:p>
      </dgm:t>
    </dgm:pt>
    <dgm:pt modelId="{7FFD6C40-540B-4550-9FAA-40804433D322}">
      <dgm:prSet/>
      <dgm:spPr/>
      <dgm:t>
        <a:bodyPr/>
        <a:lstStyle/>
        <a:p>
          <a:pPr rtl="0">
            <a:lnSpc>
              <a:spcPct val="100000"/>
            </a:lnSpc>
            <a:spcAft>
              <a:spcPts val="600"/>
            </a:spcAft>
          </a:pPr>
          <a:r>
            <a:rPr lang="en-GB" dirty="0" smtClean="0"/>
            <a:t>Microsoft Visio</a:t>
          </a:r>
          <a:endParaRPr lang="en-GB" dirty="0"/>
        </a:p>
      </dgm:t>
    </dgm:pt>
    <dgm:pt modelId="{FD973C2C-B384-4EC2-A3BA-19502F0D9BC2}" type="parTrans" cxnId="{2455BE06-1C9B-4950-941F-88F265C4672E}">
      <dgm:prSet/>
      <dgm:spPr/>
      <dgm:t>
        <a:bodyPr/>
        <a:lstStyle/>
        <a:p>
          <a:endParaRPr lang="en-GB"/>
        </a:p>
      </dgm:t>
    </dgm:pt>
    <dgm:pt modelId="{48B82BFD-8FEF-4570-81F8-5C9F2AA7F7C6}" type="sibTrans" cxnId="{2455BE06-1C9B-4950-941F-88F265C4672E}">
      <dgm:prSet/>
      <dgm:spPr/>
      <dgm:t>
        <a:bodyPr/>
        <a:lstStyle/>
        <a:p>
          <a:endParaRPr lang="en-GB"/>
        </a:p>
      </dgm:t>
    </dgm:pt>
    <dgm:pt modelId="{DBF8F4A4-3C34-4429-9C87-2EFD9C353098}">
      <dgm:prSet/>
      <dgm:spPr/>
      <dgm:t>
        <a:bodyPr/>
        <a:lstStyle/>
        <a:p>
          <a:pPr rtl="0">
            <a:lnSpc>
              <a:spcPct val="100000"/>
            </a:lnSpc>
            <a:spcAft>
              <a:spcPts val="600"/>
            </a:spcAft>
          </a:pPr>
          <a:r>
            <a:rPr lang="en-GB" dirty="0" smtClean="0"/>
            <a:t>Your finance system</a:t>
          </a:r>
          <a:endParaRPr lang="en-GB" dirty="0"/>
        </a:p>
      </dgm:t>
    </dgm:pt>
    <dgm:pt modelId="{AA2FCE31-4141-476D-BFC6-326F92181F5E}" type="parTrans" cxnId="{166F7A27-4A02-4D9E-B952-4698CF044872}">
      <dgm:prSet/>
      <dgm:spPr/>
      <dgm:t>
        <a:bodyPr/>
        <a:lstStyle/>
        <a:p>
          <a:endParaRPr lang="en-GB"/>
        </a:p>
      </dgm:t>
    </dgm:pt>
    <dgm:pt modelId="{4D302A81-C07E-4057-8EFA-33C6AB203B79}" type="sibTrans" cxnId="{166F7A27-4A02-4D9E-B952-4698CF044872}">
      <dgm:prSet/>
      <dgm:spPr/>
      <dgm:t>
        <a:bodyPr/>
        <a:lstStyle/>
        <a:p>
          <a:endParaRPr lang="en-GB"/>
        </a:p>
      </dgm:t>
    </dgm:pt>
    <dgm:pt modelId="{110EB02E-36B8-4673-8F78-D6CC45D84698}">
      <dgm:prSet/>
      <dgm:spPr/>
      <dgm:t>
        <a:bodyPr/>
        <a:lstStyle/>
        <a:p>
          <a:pPr rtl="0"/>
          <a:r>
            <a:rPr lang="en-GB" dirty="0" smtClean="0"/>
            <a:t>Reports</a:t>
          </a:r>
          <a:endParaRPr lang="en-GB" dirty="0"/>
        </a:p>
      </dgm:t>
    </dgm:pt>
    <dgm:pt modelId="{86313120-000B-44C2-8AF1-AFA135179AE4}" type="parTrans" cxnId="{89636425-B47B-4D6A-AE05-AC754F2F4F79}">
      <dgm:prSet/>
      <dgm:spPr/>
      <dgm:t>
        <a:bodyPr/>
        <a:lstStyle/>
        <a:p>
          <a:endParaRPr lang="en-GB"/>
        </a:p>
      </dgm:t>
    </dgm:pt>
    <dgm:pt modelId="{B78A3FB0-A83A-43B2-9280-98B5D1D577A2}" type="sibTrans" cxnId="{89636425-B47B-4D6A-AE05-AC754F2F4F79}">
      <dgm:prSet/>
      <dgm:spPr/>
      <dgm:t>
        <a:bodyPr/>
        <a:lstStyle/>
        <a:p>
          <a:endParaRPr lang="en-GB"/>
        </a:p>
      </dgm:t>
    </dgm:pt>
    <dgm:pt modelId="{19ADF804-739B-48BF-9C23-5C7DA4F2CCCD}">
      <dgm:prSet/>
      <dgm:spPr/>
      <dgm:t>
        <a:bodyPr/>
        <a:lstStyle/>
        <a:p>
          <a:pPr rtl="0">
            <a:lnSpc>
              <a:spcPct val="100000"/>
            </a:lnSpc>
            <a:spcAft>
              <a:spcPts val="600"/>
            </a:spcAft>
          </a:pPr>
          <a:r>
            <a:rPr lang="en-GB" dirty="0" smtClean="0"/>
            <a:t>Quotations</a:t>
          </a:r>
          <a:endParaRPr lang="en-GB" dirty="0"/>
        </a:p>
      </dgm:t>
    </dgm:pt>
    <dgm:pt modelId="{8C214E3D-BAA1-4765-8E61-789F3AD9EB14}" type="parTrans" cxnId="{BE61C0BF-9461-44FC-8103-55510763E053}">
      <dgm:prSet/>
      <dgm:spPr/>
      <dgm:t>
        <a:bodyPr/>
        <a:lstStyle/>
        <a:p>
          <a:endParaRPr lang="en-GB"/>
        </a:p>
      </dgm:t>
    </dgm:pt>
    <dgm:pt modelId="{AE7F32A7-9D62-4F55-A807-1621CD776C39}" type="sibTrans" cxnId="{BE61C0BF-9461-44FC-8103-55510763E053}">
      <dgm:prSet/>
      <dgm:spPr/>
      <dgm:t>
        <a:bodyPr/>
        <a:lstStyle/>
        <a:p>
          <a:endParaRPr lang="en-GB"/>
        </a:p>
      </dgm:t>
    </dgm:pt>
    <dgm:pt modelId="{029C4374-D3C4-475B-A1A1-C12BEFA0D4A7}">
      <dgm:prSet/>
      <dgm:spPr/>
      <dgm:t>
        <a:bodyPr/>
        <a:lstStyle/>
        <a:p>
          <a:pPr rtl="0">
            <a:lnSpc>
              <a:spcPct val="100000"/>
            </a:lnSpc>
            <a:spcAft>
              <a:spcPts val="600"/>
            </a:spcAft>
          </a:pPr>
          <a:r>
            <a:rPr lang="en-GB" dirty="0" smtClean="0"/>
            <a:t>Confirmation Letters</a:t>
          </a:r>
          <a:endParaRPr lang="en-GB" dirty="0"/>
        </a:p>
      </dgm:t>
    </dgm:pt>
    <dgm:pt modelId="{AFB95EFE-4220-42B8-B78A-E1AA880EFF18}" type="parTrans" cxnId="{06D214CF-D40C-46B6-AA61-80FC00ECE6F2}">
      <dgm:prSet/>
      <dgm:spPr/>
      <dgm:t>
        <a:bodyPr/>
        <a:lstStyle/>
        <a:p>
          <a:endParaRPr lang="en-GB"/>
        </a:p>
      </dgm:t>
    </dgm:pt>
    <dgm:pt modelId="{501CAAEC-BE11-4D3A-8628-E0D0B46CD08D}" type="sibTrans" cxnId="{06D214CF-D40C-46B6-AA61-80FC00ECE6F2}">
      <dgm:prSet/>
      <dgm:spPr/>
      <dgm:t>
        <a:bodyPr/>
        <a:lstStyle/>
        <a:p>
          <a:endParaRPr lang="en-GB"/>
        </a:p>
      </dgm:t>
    </dgm:pt>
    <dgm:pt modelId="{B43AB0EB-713C-49F8-ADB6-EB02C7250107}">
      <dgm:prSet/>
      <dgm:spPr/>
      <dgm:t>
        <a:bodyPr/>
        <a:lstStyle/>
        <a:p>
          <a:pPr rtl="0">
            <a:lnSpc>
              <a:spcPct val="100000"/>
            </a:lnSpc>
            <a:spcAft>
              <a:spcPts val="600"/>
            </a:spcAft>
          </a:pPr>
          <a:r>
            <a:rPr lang="en-GB" dirty="0" smtClean="0"/>
            <a:t>Invoices</a:t>
          </a:r>
          <a:endParaRPr lang="en-GB" dirty="0"/>
        </a:p>
      </dgm:t>
    </dgm:pt>
    <dgm:pt modelId="{9049DD34-A77B-441F-B0A1-45F549934C88}" type="parTrans" cxnId="{17D8E6FD-73E0-4716-A55C-FDCD89A4506D}">
      <dgm:prSet/>
      <dgm:spPr/>
      <dgm:t>
        <a:bodyPr/>
        <a:lstStyle/>
        <a:p>
          <a:endParaRPr lang="en-GB"/>
        </a:p>
      </dgm:t>
    </dgm:pt>
    <dgm:pt modelId="{53C767AE-A84D-481C-BA00-A6F311443004}" type="sibTrans" cxnId="{17D8E6FD-73E0-4716-A55C-FDCD89A4506D}">
      <dgm:prSet/>
      <dgm:spPr/>
      <dgm:t>
        <a:bodyPr/>
        <a:lstStyle/>
        <a:p>
          <a:endParaRPr lang="en-GB"/>
        </a:p>
      </dgm:t>
    </dgm:pt>
    <dgm:pt modelId="{5810DC85-D5D5-4D4D-8C96-CA9F9102D466}">
      <dgm:prSet/>
      <dgm:spPr/>
      <dgm:t>
        <a:bodyPr/>
        <a:lstStyle/>
        <a:p>
          <a:pPr rtl="0">
            <a:lnSpc>
              <a:spcPct val="100000"/>
            </a:lnSpc>
            <a:spcAft>
              <a:spcPts val="600"/>
            </a:spcAft>
          </a:pPr>
          <a:r>
            <a:rPr lang="en-GB" dirty="0" smtClean="0"/>
            <a:t>Event Orders</a:t>
          </a:r>
          <a:endParaRPr lang="en-GB" dirty="0"/>
        </a:p>
      </dgm:t>
    </dgm:pt>
    <dgm:pt modelId="{CFE8CAAC-FA0D-4534-969E-ABD8F89742DB}" type="parTrans" cxnId="{997FD224-8C98-4F4C-BF2D-CCB5DA51F478}">
      <dgm:prSet/>
      <dgm:spPr/>
      <dgm:t>
        <a:bodyPr/>
        <a:lstStyle/>
        <a:p>
          <a:endParaRPr lang="en-GB"/>
        </a:p>
      </dgm:t>
    </dgm:pt>
    <dgm:pt modelId="{317AA601-D005-48B4-A55D-98C4098AFD05}" type="sibTrans" cxnId="{997FD224-8C98-4F4C-BF2D-CCB5DA51F478}">
      <dgm:prSet/>
      <dgm:spPr/>
      <dgm:t>
        <a:bodyPr/>
        <a:lstStyle/>
        <a:p>
          <a:endParaRPr lang="en-GB"/>
        </a:p>
      </dgm:t>
    </dgm:pt>
    <dgm:pt modelId="{368C46B8-F74B-4792-BCBB-843FB44D3534}">
      <dgm:prSet/>
      <dgm:spPr/>
      <dgm:t>
        <a:bodyPr/>
        <a:lstStyle/>
        <a:p>
          <a:pPr rtl="0">
            <a:lnSpc>
              <a:spcPct val="100000"/>
            </a:lnSpc>
            <a:spcAft>
              <a:spcPts val="600"/>
            </a:spcAft>
          </a:pPr>
          <a:r>
            <a:rPr lang="en-GB" dirty="0" smtClean="0"/>
            <a:t>Room and Resource Schedules</a:t>
          </a:r>
          <a:endParaRPr lang="en-GB" dirty="0"/>
        </a:p>
      </dgm:t>
    </dgm:pt>
    <dgm:pt modelId="{B2913D1D-B397-431A-9673-75304A9DB67B}" type="parTrans" cxnId="{493817E8-3391-4BEF-8C21-B082E56C802C}">
      <dgm:prSet/>
      <dgm:spPr/>
      <dgm:t>
        <a:bodyPr/>
        <a:lstStyle/>
        <a:p>
          <a:endParaRPr lang="en-GB"/>
        </a:p>
      </dgm:t>
    </dgm:pt>
    <dgm:pt modelId="{10EB7B63-E5F3-4C36-96BE-6598065B6EDC}" type="sibTrans" cxnId="{493817E8-3391-4BEF-8C21-B082E56C802C}">
      <dgm:prSet/>
      <dgm:spPr/>
      <dgm:t>
        <a:bodyPr/>
        <a:lstStyle/>
        <a:p>
          <a:endParaRPr lang="en-GB"/>
        </a:p>
      </dgm:t>
    </dgm:pt>
    <dgm:pt modelId="{934AA6E3-1896-4F2B-AF24-9529A4BFAB23}">
      <dgm:prSet/>
      <dgm:spPr/>
      <dgm:t>
        <a:bodyPr/>
        <a:lstStyle/>
        <a:p>
          <a:pPr rtl="0">
            <a:lnSpc>
              <a:spcPct val="100000"/>
            </a:lnSpc>
            <a:spcAft>
              <a:spcPts val="600"/>
            </a:spcAft>
          </a:pPr>
          <a:r>
            <a:rPr lang="en-GB" dirty="0" smtClean="0"/>
            <a:t>Staff Rosters</a:t>
          </a:r>
          <a:endParaRPr lang="en-GB" dirty="0"/>
        </a:p>
      </dgm:t>
    </dgm:pt>
    <dgm:pt modelId="{FDE1E73F-509F-4D7A-93A6-B8411ABD6B79}" type="parTrans" cxnId="{D88206C9-1072-4A7C-BA3A-C3A0503186D7}">
      <dgm:prSet/>
      <dgm:spPr/>
      <dgm:t>
        <a:bodyPr/>
        <a:lstStyle/>
        <a:p>
          <a:endParaRPr lang="en-GB"/>
        </a:p>
      </dgm:t>
    </dgm:pt>
    <dgm:pt modelId="{F67E7E08-4797-4809-825A-7CF41C83E01E}" type="sibTrans" cxnId="{D88206C9-1072-4A7C-BA3A-C3A0503186D7}">
      <dgm:prSet/>
      <dgm:spPr/>
      <dgm:t>
        <a:bodyPr/>
        <a:lstStyle/>
        <a:p>
          <a:endParaRPr lang="en-GB"/>
        </a:p>
      </dgm:t>
    </dgm:pt>
    <dgm:pt modelId="{E1C45DA4-0FF9-4940-B541-D3A9041F9D84}">
      <dgm:prSet/>
      <dgm:spPr/>
      <dgm:t>
        <a:bodyPr/>
        <a:lstStyle/>
        <a:p>
          <a:pPr rtl="0">
            <a:lnSpc>
              <a:spcPct val="100000"/>
            </a:lnSpc>
            <a:spcAft>
              <a:spcPts val="600"/>
            </a:spcAft>
          </a:pPr>
          <a:r>
            <a:rPr lang="en-GB" dirty="0" smtClean="0"/>
            <a:t>Statistics</a:t>
          </a:r>
          <a:endParaRPr lang="en-GB" dirty="0"/>
        </a:p>
      </dgm:t>
    </dgm:pt>
    <dgm:pt modelId="{A32A4E56-B077-43A3-8128-539E63FD377D}" type="parTrans" cxnId="{976DC21A-7EDA-4709-BF6C-7F8C042D57E4}">
      <dgm:prSet/>
      <dgm:spPr/>
      <dgm:t>
        <a:bodyPr/>
        <a:lstStyle/>
        <a:p>
          <a:endParaRPr lang="en-GB"/>
        </a:p>
      </dgm:t>
    </dgm:pt>
    <dgm:pt modelId="{80CDF3BF-4EF8-41CB-ACDF-1847F8EE0A2D}" type="sibTrans" cxnId="{976DC21A-7EDA-4709-BF6C-7F8C042D57E4}">
      <dgm:prSet/>
      <dgm:spPr/>
      <dgm:t>
        <a:bodyPr/>
        <a:lstStyle/>
        <a:p>
          <a:endParaRPr lang="en-GB"/>
        </a:p>
      </dgm:t>
    </dgm:pt>
    <dgm:pt modelId="{EE67BEF3-5460-4150-A0C1-9DA37E278B8C}">
      <dgm:prSet/>
      <dgm:spPr/>
      <dgm:t>
        <a:bodyPr/>
        <a:lstStyle/>
        <a:p>
          <a:pPr rtl="0">
            <a:lnSpc>
              <a:spcPct val="100000"/>
            </a:lnSpc>
            <a:spcAft>
              <a:spcPts val="600"/>
            </a:spcAft>
          </a:pPr>
          <a:r>
            <a:rPr lang="en-GB" dirty="0" smtClean="0"/>
            <a:t>Centralized archive of booking details for all staff</a:t>
          </a:r>
          <a:endParaRPr lang="en-GB" dirty="0"/>
        </a:p>
      </dgm:t>
    </dgm:pt>
    <dgm:pt modelId="{536FB3F6-F5AF-4AD8-8831-14FAFDFC37DB}" type="parTrans" cxnId="{790F9FAA-3849-4001-A6B6-3F5DA08E6C75}">
      <dgm:prSet/>
      <dgm:spPr/>
    </dgm:pt>
    <dgm:pt modelId="{E00EA9D1-D2B7-49BB-A314-3FB16337427B}" type="sibTrans" cxnId="{790F9FAA-3849-4001-A6B6-3F5DA08E6C75}">
      <dgm:prSet/>
      <dgm:spPr/>
    </dgm:pt>
    <dgm:pt modelId="{5A337523-C2FC-467C-B1CA-D993BF798CAB}">
      <dgm:prSet/>
      <dgm:spPr/>
      <dgm:t>
        <a:bodyPr/>
        <a:lstStyle/>
        <a:p>
          <a:pPr rtl="0">
            <a:lnSpc>
              <a:spcPct val="100000"/>
            </a:lnSpc>
            <a:spcAft>
              <a:spcPts val="600"/>
            </a:spcAft>
          </a:pPr>
          <a:r>
            <a:rPr lang="en-GB" dirty="0" smtClean="0"/>
            <a:t>Feed content to your website</a:t>
          </a:r>
          <a:endParaRPr lang="en-GB" dirty="0"/>
        </a:p>
      </dgm:t>
    </dgm:pt>
    <dgm:pt modelId="{8F03A508-AFE0-499D-AB6C-31A6A1112B41}" type="parTrans" cxnId="{476124A7-D601-4553-89E2-D25FC3077137}">
      <dgm:prSet/>
      <dgm:spPr/>
    </dgm:pt>
    <dgm:pt modelId="{7771BF40-782B-4ADD-97E9-368070078652}" type="sibTrans" cxnId="{476124A7-D601-4553-89E2-D25FC3077137}">
      <dgm:prSet/>
      <dgm:spPr/>
    </dgm:pt>
    <dgm:pt modelId="{EBC36090-E620-4CD7-90F4-AB73D7515184}">
      <dgm:prSet/>
      <dgm:spPr/>
      <dgm:t>
        <a:bodyPr/>
        <a:lstStyle/>
        <a:p>
          <a:pPr rtl="0">
            <a:lnSpc>
              <a:spcPct val="100000"/>
            </a:lnSpc>
            <a:spcAft>
              <a:spcPts val="600"/>
            </a:spcAft>
          </a:pPr>
          <a:r>
            <a:rPr lang="en-GB" dirty="0" smtClean="0"/>
            <a:t>Populate lobby display screens</a:t>
          </a:r>
          <a:endParaRPr lang="en-GB" dirty="0"/>
        </a:p>
      </dgm:t>
    </dgm:pt>
    <dgm:pt modelId="{3A5375D1-CAF8-4536-9CB3-21181F4984A8}" type="parTrans" cxnId="{941C81D4-DF33-40A5-A2A1-63497837A989}">
      <dgm:prSet/>
      <dgm:spPr/>
    </dgm:pt>
    <dgm:pt modelId="{7F40040B-7222-42E3-A73E-9884ACC7BBAC}" type="sibTrans" cxnId="{941C81D4-DF33-40A5-A2A1-63497837A989}">
      <dgm:prSet/>
      <dgm:spPr/>
    </dgm:pt>
    <dgm:pt modelId="{3760E42E-9D22-4726-B7EC-10D71ED7FFEB}" type="pres">
      <dgm:prSet presAssocID="{34D8CC15-7146-4E5C-8400-9059FD0F0C9E}" presName="Name0" presStyleCnt="0">
        <dgm:presLayoutVars>
          <dgm:dir/>
          <dgm:animLvl val="lvl"/>
          <dgm:resizeHandles val="exact"/>
        </dgm:presLayoutVars>
      </dgm:prSet>
      <dgm:spPr/>
      <dgm:t>
        <a:bodyPr/>
        <a:lstStyle/>
        <a:p>
          <a:endParaRPr lang="en-GB"/>
        </a:p>
      </dgm:t>
    </dgm:pt>
    <dgm:pt modelId="{11D5B3EB-3CB7-4CCD-B0B4-9BA7978AB058}" type="pres">
      <dgm:prSet presAssocID="{161C0BC9-D055-4A81-9E09-0A5CBA7B4B69}" presName="composite" presStyleCnt="0"/>
      <dgm:spPr/>
    </dgm:pt>
    <dgm:pt modelId="{0C54ECC2-3F0D-4777-9709-770DDA0FC144}" type="pres">
      <dgm:prSet presAssocID="{161C0BC9-D055-4A81-9E09-0A5CBA7B4B69}" presName="parTx" presStyleLbl="alignNode1" presStyleIdx="0" presStyleCnt="3">
        <dgm:presLayoutVars>
          <dgm:chMax val="0"/>
          <dgm:chPref val="0"/>
          <dgm:bulletEnabled val="1"/>
        </dgm:presLayoutVars>
      </dgm:prSet>
      <dgm:spPr/>
      <dgm:t>
        <a:bodyPr/>
        <a:lstStyle/>
        <a:p>
          <a:endParaRPr lang="en-GB"/>
        </a:p>
      </dgm:t>
    </dgm:pt>
    <dgm:pt modelId="{5B0D8218-72D0-46A1-8E02-B9FA06226B02}" type="pres">
      <dgm:prSet presAssocID="{161C0BC9-D055-4A81-9E09-0A5CBA7B4B69}" presName="desTx" presStyleLbl="alignAccFollowNode1" presStyleIdx="0" presStyleCnt="3">
        <dgm:presLayoutVars>
          <dgm:bulletEnabled val="1"/>
        </dgm:presLayoutVars>
      </dgm:prSet>
      <dgm:spPr/>
      <dgm:t>
        <a:bodyPr/>
        <a:lstStyle/>
        <a:p>
          <a:endParaRPr lang="en-GB"/>
        </a:p>
      </dgm:t>
    </dgm:pt>
    <dgm:pt modelId="{F76253E3-B282-4199-AD75-25024FC0997C}" type="pres">
      <dgm:prSet presAssocID="{3B0ADDD8-53D0-4B8D-A70F-2A5E9ACB0F20}" presName="space" presStyleCnt="0"/>
      <dgm:spPr/>
    </dgm:pt>
    <dgm:pt modelId="{C2319DCC-7B51-408A-8BA9-67414C6757FD}" type="pres">
      <dgm:prSet presAssocID="{3225181D-334E-4BFF-866D-80666222F1BA}" presName="composite" presStyleCnt="0"/>
      <dgm:spPr/>
    </dgm:pt>
    <dgm:pt modelId="{54F7292D-AE29-4F7C-A8BC-6EA2CDBCB51B}" type="pres">
      <dgm:prSet presAssocID="{3225181D-334E-4BFF-866D-80666222F1BA}" presName="parTx" presStyleLbl="alignNode1" presStyleIdx="1" presStyleCnt="3">
        <dgm:presLayoutVars>
          <dgm:chMax val="0"/>
          <dgm:chPref val="0"/>
          <dgm:bulletEnabled val="1"/>
        </dgm:presLayoutVars>
      </dgm:prSet>
      <dgm:spPr/>
      <dgm:t>
        <a:bodyPr/>
        <a:lstStyle/>
        <a:p>
          <a:endParaRPr lang="en-GB"/>
        </a:p>
      </dgm:t>
    </dgm:pt>
    <dgm:pt modelId="{3C2523F1-B2B9-4AB2-AD46-05B0C0DC3314}" type="pres">
      <dgm:prSet presAssocID="{3225181D-334E-4BFF-866D-80666222F1BA}" presName="desTx" presStyleLbl="alignAccFollowNode1" presStyleIdx="1" presStyleCnt="3">
        <dgm:presLayoutVars>
          <dgm:bulletEnabled val="1"/>
        </dgm:presLayoutVars>
      </dgm:prSet>
      <dgm:spPr/>
      <dgm:t>
        <a:bodyPr/>
        <a:lstStyle/>
        <a:p>
          <a:endParaRPr lang="en-GB"/>
        </a:p>
      </dgm:t>
    </dgm:pt>
    <dgm:pt modelId="{E4A21C10-1787-427D-A751-66E05F30AC89}" type="pres">
      <dgm:prSet presAssocID="{1AC2487C-0EDC-4E9B-9706-E05607C7A21E}" presName="space" presStyleCnt="0"/>
      <dgm:spPr/>
    </dgm:pt>
    <dgm:pt modelId="{FD94456D-B7D9-4FCF-8847-CF4380FAC87C}" type="pres">
      <dgm:prSet presAssocID="{110EB02E-36B8-4673-8F78-D6CC45D84698}" presName="composite" presStyleCnt="0"/>
      <dgm:spPr/>
    </dgm:pt>
    <dgm:pt modelId="{01D0E7C5-3F6F-4E51-BB53-CADF9DE824F1}" type="pres">
      <dgm:prSet presAssocID="{110EB02E-36B8-4673-8F78-D6CC45D84698}" presName="parTx" presStyleLbl="alignNode1" presStyleIdx="2" presStyleCnt="3">
        <dgm:presLayoutVars>
          <dgm:chMax val="0"/>
          <dgm:chPref val="0"/>
          <dgm:bulletEnabled val="1"/>
        </dgm:presLayoutVars>
      </dgm:prSet>
      <dgm:spPr/>
      <dgm:t>
        <a:bodyPr/>
        <a:lstStyle/>
        <a:p>
          <a:endParaRPr lang="en-GB"/>
        </a:p>
      </dgm:t>
    </dgm:pt>
    <dgm:pt modelId="{031FC56D-D97C-4C27-933C-05A65DC02F52}" type="pres">
      <dgm:prSet presAssocID="{110EB02E-36B8-4673-8F78-D6CC45D84698}" presName="desTx" presStyleLbl="alignAccFollowNode1" presStyleIdx="2" presStyleCnt="3">
        <dgm:presLayoutVars>
          <dgm:bulletEnabled val="1"/>
        </dgm:presLayoutVars>
      </dgm:prSet>
      <dgm:spPr/>
      <dgm:t>
        <a:bodyPr/>
        <a:lstStyle/>
        <a:p>
          <a:endParaRPr lang="en-GB"/>
        </a:p>
      </dgm:t>
    </dgm:pt>
  </dgm:ptLst>
  <dgm:cxnLst>
    <dgm:cxn modelId="{3C786D40-19C0-40AC-93EA-189458EFB226}" type="presOf" srcId="{E1C45DA4-0FF9-4940-B541-D3A9041F9D84}" destId="{031FC56D-D97C-4C27-933C-05A65DC02F52}" srcOrd="0" destOrd="6" presId="urn:microsoft.com/office/officeart/2005/8/layout/hList1"/>
    <dgm:cxn modelId="{997FD224-8C98-4F4C-BF2D-CCB5DA51F478}" srcId="{110EB02E-36B8-4673-8F78-D6CC45D84698}" destId="{5810DC85-D5D5-4D4D-8C96-CA9F9102D466}" srcOrd="3" destOrd="0" parTransId="{CFE8CAAC-FA0D-4534-969E-ABD8F89742DB}" sibTransId="{317AA601-D005-48B4-A55D-98C4098AFD05}"/>
    <dgm:cxn modelId="{7E122C7B-26BD-4C2F-B754-7EA4E24AC2A4}" type="presOf" srcId="{AC472552-27D7-465A-AC56-1F3639A836AF}" destId="{3C2523F1-B2B9-4AB2-AD46-05B0C0DC3314}" srcOrd="0" destOrd="0" presId="urn:microsoft.com/office/officeart/2005/8/layout/hList1"/>
    <dgm:cxn modelId="{166F7A27-4A02-4D9E-B952-4698CF044872}" srcId="{3225181D-334E-4BFF-866D-80666222F1BA}" destId="{DBF8F4A4-3C34-4429-9C87-2EFD9C353098}" srcOrd="2" destOrd="0" parTransId="{AA2FCE31-4141-476D-BFC6-326F92181F5E}" sibTransId="{4D302A81-C07E-4057-8EFA-33C6AB203B79}"/>
    <dgm:cxn modelId="{2E28AE67-2FF2-4769-9FAD-1FB27216F083}" type="presOf" srcId="{34D8CC15-7146-4E5C-8400-9059FD0F0C9E}" destId="{3760E42E-9D22-4726-B7EC-10D71ED7FFEB}" srcOrd="0" destOrd="0" presId="urn:microsoft.com/office/officeart/2005/8/layout/hList1"/>
    <dgm:cxn modelId="{D8FF5AF3-D03E-43B9-B934-F03340CF1C41}" type="presOf" srcId="{368C46B8-F74B-4792-BCBB-843FB44D3534}" destId="{031FC56D-D97C-4C27-933C-05A65DC02F52}" srcOrd="0" destOrd="4" presId="urn:microsoft.com/office/officeart/2005/8/layout/hList1"/>
    <dgm:cxn modelId="{CB3C2C51-E4E0-4884-A714-A4602AD92DE5}" srcId="{3225181D-334E-4BFF-866D-80666222F1BA}" destId="{AC472552-27D7-465A-AC56-1F3639A836AF}" srcOrd="0" destOrd="0" parTransId="{8762CFE1-8AD0-4F29-BC0F-3689B7D0A477}" sibTransId="{EBB19146-5EBD-4D08-AB3A-B883C94F5A10}"/>
    <dgm:cxn modelId="{2455BE06-1C9B-4950-941F-88F265C4672E}" srcId="{3225181D-334E-4BFF-866D-80666222F1BA}" destId="{7FFD6C40-540B-4550-9FAA-40804433D322}" srcOrd="1" destOrd="0" parTransId="{FD973C2C-B384-4EC2-A3BA-19502F0D9BC2}" sibTransId="{48B82BFD-8FEF-4570-81F8-5C9F2AA7F7C6}"/>
    <dgm:cxn modelId="{790F9FAA-3849-4001-A6B6-3F5DA08E6C75}" srcId="{161C0BC9-D055-4A81-9E09-0A5CBA7B4B69}" destId="{EE67BEF3-5460-4150-A0C1-9DA37E278B8C}" srcOrd="0" destOrd="0" parTransId="{536FB3F6-F5AF-4AD8-8831-14FAFDFC37DB}" sibTransId="{E00EA9D1-D2B7-49BB-A314-3FB16337427B}"/>
    <dgm:cxn modelId="{25C6A64A-5713-4931-9BE4-6DF16B0FE401}" type="presOf" srcId="{DBF8F4A4-3C34-4429-9C87-2EFD9C353098}" destId="{3C2523F1-B2B9-4AB2-AD46-05B0C0DC3314}" srcOrd="0" destOrd="2" presId="urn:microsoft.com/office/officeart/2005/8/layout/hList1"/>
    <dgm:cxn modelId="{89636425-B47B-4D6A-AE05-AC754F2F4F79}" srcId="{34D8CC15-7146-4E5C-8400-9059FD0F0C9E}" destId="{110EB02E-36B8-4673-8F78-D6CC45D84698}" srcOrd="2" destOrd="0" parTransId="{86313120-000B-44C2-8AF1-AFA135179AE4}" sibTransId="{B78A3FB0-A83A-43B2-9280-98B5D1D577A2}"/>
    <dgm:cxn modelId="{941C81D4-DF33-40A5-A2A1-63497837A989}" srcId="{161C0BC9-D055-4A81-9E09-0A5CBA7B4B69}" destId="{EBC36090-E620-4CD7-90F4-AB73D7515184}" srcOrd="2" destOrd="0" parTransId="{3A5375D1-CAF8-4536-9CB3-21181F4984A8}" sibTransId="{7F40040B-7222-42E3-A73E-9884ACC7BBAC}"/>
    <dgm:cxn modelId="{493817E8-3391-4BEF-8C21-B082E56C802C}" srcId="{110EB02E-36B8-4673-8F78-D6CC45D84698}" destId="{368C46B8-F74B-4792-BCBB-843FB44D3534}" srcOrd="4" destOrd="0" parTransId="{B2913D1D-B397-431A-9673-75304A9DB67B}" sibTransId="{10EB7B63-E5F3-4C36-96BE-6598065B6EDC}"/>
    <dgm:cxn modelId="{68292DA2-7C1C-4301-8D97-EA47EDA6F15E}" type="presOf" srcId="{029C4374-D3C4-475B-A1A1-C12BEFA0D4A7}" destId="{031FC56D-D97C-4C27-933C-05A65DC02F52}" srcOrd="0" destOrd="1" presId="urn:microsoft.com/office/officeart/2005/8/layout/hList1"/>
    <dgm:cxn modelId="{476124A7-D601-4553-89E2-D25FC3077137}" srcId="{161C0BC9-D055-4A81-9E09-0A5CBA7B4B69}" destId="{5A337523-C2FC-467C-B1CA-D993BF798CAB}" srcOrd="1" destOrd="0" parTransId="{8F03A508-AFE0-499D-AB6C-31A6A1112B41}" sibTransId="{7771BF40-782B-4ADD-97E9-368070078652}"/>
    <dgm:cxn modelId="{BE61C0BF-9461-44FC-8103-55510763E053}" srcId="{110EB02E-36B8-4673-8F78-D6CC45D84698}" destId="{19ADF804-739B-48BF-9C23-5C7DA4F2CCCD}" srcOrd="0" destOrd="0" parTransId="{8C214E3D-BAA1-4765-8E61-789F3AD9EB14}" sibTransId="{AE7F32A7-9D62-4F55-A807-1621CD776C39}"/>
    <dgm:cxn modelId="{BFECC280-31A0-4458-8C09-8F37FAD6B89B}" srcId="{34D8CC15-7146-4E5C-8400-9059FD0F0C9E}" destId="{3225181D-334E-4BFF-866D-80666222F1BA}" srcOrd="1" destOrd="0" parTransId="{C0918144-8B22-42E9-9325-D7B028A616D3}" sibTransId="{1AC2487C-0EDC-4E9B-9706-E05607C7A21E}"/>
    <dgm:cxn modelId="{D88206C9-1072-4A7C-BA3A-C3A0503186D7}" srcId="{110EB02E-36B8-4673-8F78-D6CC45D84698}" destId="{934AA6E3-1896-4F2B-AF24-9529A4BFAB23}" srcOrd="5" destOrd="0" parTransId="{FDE1E73F-509F-4D7A-93A6-B8411ABD6B79}" sibTransId="{F67E7E08-4797-4809-825A-7CF41C83E01E}"/>
    <dgm:cxn modelId="{3982F313-6193-4E9F-BF2B-3C1B1B8A9192}" type="presOf" srcId="{934AA6E3-1896-4F2B-AF24-9529A4BFAB23}" destId="{031FC56D-D97C-4C27-933C-05A65DC02F52}" srcOrd="0" destOrd="5" presId="urn:microsoft.com/office/officeart/2005/8/layout/hList1"/>
    <dgm:cxn modelId="{F9052C12-8AD2-42EB-865E-53004A6F3278}" type="presOf" srcId="{161C0BC9-D055-4A81-9E09-0A5CBA7B4B69}" destId="{0C54ECC2-3F0D-4777-9709-770DDA0FC144}" srcOrd="0" destOrd="0" presId="urn:microsoft.com/office/officeart/2005/8/layout/hList1"/>
    <dgm:cxn modelId="{C90B7667-B2BF-4844-A05D-A020451AE43C}" type="presOf" srcId="{EE67BEF3-5460-4150-A0C1-9DA37E278B8C}" destId="{5B0D8218-72D0-46A1-8E02-B9FA06226B02}" srcOrd="0" destOrd="0" presId="urn:microsoft.com/office/officeart/2005/8/layout/hList1"/>
    <dgm:cxn modelId="{28CFA6BB-61B4-4EB5-B481-A2BC808CD6F8}" type="presOf" srcId="{19ADF804-739B-48BF-9C23-5C7DA4F2CCCD}" destId="{031FC56D-D97C-4C27-933C-05A65DC02F52}" srcOrd="0" destOrd="0" presId="urn:microsoft.com/office/officeart/2005/8/layout/hList1"/>
    <dgm:cxn modelId="{7D702F16-1976-4ED9-BD73-D3F377804441}" type="presOf" srcId="{B43AB0EB-713C-49F8-ADB6-EB02C7250107}" destId="{031FC56D-D97C-4C27-933C-05A65DC02F52}" srcOrd="0" destOrd="2" presId="urn:microsoft.com/office/officeart/2005/8/layout/hList1"/>
    <dgm:cxn modelId="{BB925A55-C6F9-4AD8-8028-A48E552806F7}" type="presOf" srcId="{EBC36090-E620-4CD7-90F4-AB73D7515184}" destId="{5B0D8218-72D0-46A1-8E02-B9FA06226B02}" srcOrd="0" destOrd="2" presId="urn:microsoft.com/office/officeart/2005/8/layout/hList1"/>
    <dgm:cxn modelId="{6991B81C-AC55-42AB-9332-8E4C630149E0}" type="presOf" srcId="{5A337523-C2FC-467C-B1CA-D993BF798CAB}" destId="{5B0D8218-72D0-46A1-8E02-B9FA06226B02}" srcOrd="0" destOrd="1" presId="urn:microsoft.com/office/officeart/2005/8/layout/hList1"/>
    <dgm:cxn modelId="{17D8E6FD-73E0-4716-A55C-FDCD89A4506D}" srcId="{110EB02E-36B8-4673-8F78-D6CC45D84698}" destId="{B43AB0EB-713C-49F8-ADB6-EB02C7250107}" srcOrd="2" destOrd="0" parTransId="{9049DD34-A77B-441F-B0A1-45F549934C88}" sibTransId="{53C767AE-A84D-481C-BA00-A6F311443004}"/>
    <dgm:cxn modelId="{06D214CF-D40C-46B6-AA61-80FC00ECE6F2}" srcId="{110EB02E-36B8-4673-8F78-D6CC45D84698}" destId="{029C4374-D3C4-475B-A1A1-C12BEFA0D4A7}" srcOrd="1" destOrd="0" parTransId="{AFB95EFE-4220-42B8-B78A-E1AA880EFF18}" sibTransId="{501CAAEC-BE11-4D3A-8628-E0D0B46CD08D}"/>
    <dgm:cxn modelId="{36FDE442-E6F5-44C9-B1D3-40181462AFBF}" type="presOf" srcId="{3225181D-334E-4BFF-866D-80666222F1BA}" destId="{54F7292D-AE29-4F7C-A8BC-6EA2CDBCB51B}" srcOrd="0" destOrd="0" presId="urn:microsoft.com/office/officeart/2005/8/layout/hList1"/>
    <dgm:cxn modelId="{976DC21A-7EDA-4709-BF6C-7F8C042D57E4}" srcId="{110EB02E-36B8-4673-8F78-D6CC45D84698}" destId="{E1C45DA4-0FF9-4940-B541-D3A9041F9D84}" srcOrd="6" destOrd="0" parTransId="{A32A4E56-B077-43A3-8128-539E63FD377D}" sibTransId="{80CDF3BF-4EF8-41CB-ACDF-1847F8EE0A2D}"/>
    <dgm:cxn modelId="{92669D12-2DBB-4B22-823D-7E8C0673656D}" type="presOf" srcId="{110EB02E-36B8-4673-8F78-D6CC45D84698}" destId="{01D0E7C5-3F6F-4E51-BB53-CADF9DE824F1}" srcOrd="0" destOrd="0" presId="urn:microsoft.com/office/officeart/2005/8/layout/hList1"/>
    <dgm:cxn modelId="{11EDF268-F381-4F99-81CC-D4B41FA4866E}" srcId="{34D8CC15-7146-4E5C-8400-9059FD0F0C9E}" destId="{161C0BC9-D055-4A81-9E09-0A5CBA7B4B69}" srcOrd="0" destOrd="0" parTransId="{9EF3C06C-4C83-48AC-8F6B-AA530B7598C5}" sibTransId="{3B0ADDD8-53D0-4B8D-A70F-2A5E9ACB0F20}"/>
    <dgm:cxn modelId="{87BAD19D-A786-4703-BDBE-FE5F3DFE9915}" type="presOf" srcId="{5810DC85-D5D5-4D4D-8C96-CA9F9102D466}" destId="{031FC56D-D97C-4C27-933C-05A65DC02F52}" srcOrd="0" destOrd="3" presId="urn:microsoft.com/office/officeart/2005/8/layout/hList1"/>
    <dgm:cxn modelId="{9C7CD36C-6925-40A0-B8CD-A5DD391D4F12}" type="presOf" srcId="{7FFD6C40-540B-4550-9FAA-40804433D322}" destId="{3C2523F1-B2B9-4AB2-AD46-05B0C0DC3314}" srcOrd="0" destOrd="1" presId="urn:microsoft.com/office/officeart/2005/8/layout/hList1"/>
    <dgm:cxn modelId="{4BD9B8A0-E770-49D8-B14A-3E853B79874C}" type="presParOf" srcId="{3760E42E-9D22-4726-B7EC-10D71ED7FFEB}" destId="{11D5B3EB-3CB7-4CCD-B0B4-9BA7978AB058}" srcOrd="0" destOrd="0" presId="urn:microsoft.com/office/officeart/2005/8/layout/hList1"/>
    <dgm:cxn modelId="{02EC3EA9-0967-422A-A8F2-57C6B3B6C73C}" type="presParOf" srcId="{11D5B3EB-3CB7-4CCD-B0B4-9BA7978AB058}" destId="{0C54ECC2-3F0D-4777-9709-770DDA0FC144}" srcOrd="0" destOrd="0" presId="urn:microsoft.com/office/officeart/2005/8/layout/hList1"/>
    <dgm:cxn modelId="{2931B27B-B11A-4312-9476-A73F40DE7EDF}" type="presParOf" srcId="{11D5B3EB-3CB7-4CCD-B0B4-9BA7978AB058}" destId="{5B0D8218-72D0-46A1-8E02-B9FA06226B02}" srcOrd="1" destOrd="0" presId="urn:microsoft.com/office/officeart/2005/8/layout/hList1"/>
    <dgm:cxn modelId="{60AAF33D-E194-4DC5-83EA-93F73FC77B6B}" type="presParOf" srcId="{3760E42E-9D22-4726-B7EC-10D71ED7FFEB}" destId="{F76253E3-B282-4199-AD75-25024FC0997C}" srcOrd="1" destOrd="0" presId="urn:microsoft.com/office/officeart/2005/8/layout/hList1"/>
    <dgm:cxn modelId="{55FC00E6-0EA0-4A81-80D9-0B7EF4BA2CDA}" type="presParOf" srcId="{3760E42E-9D22-4726-B7EC-10D71ED7FFEB}" destId="{C2319DCC-7B51-408A-8BA9-67414C6757FD}" srcOrd="2" destOrd="0" presId="urn:microsoft.com/office/officeart/2005/8/layout/hList1"/>
    <dgm:cxn modelId="{A3CC3BA8-3891-4E6A-81D0-28A791A85610}" type="presParOf" srcId="{C2319DCC-7B51-408A-8BA9-67414C6757FD}" destId="{54F7292D-AE29-4F7C-A8BC-6EA2CDBCB51B}" srcOrd="0" destOrd="0" presId="urn:microsoft.com/office/officeart/2005/8/layout/hList1"/>
    <dgm:cxn modelId="{7AF360A7-A67B-4FB7-AD84-CC3A119EDA96}" type="presParOf" srcId="{C2319DCC-7B51-408A-8BA9-67414C6757FD}" destId="{3C2523F1-B2B9-4AB2-AD46-05B0C0DC3314}" srcOrd="1" destOrd="0" presId="urn:microsoft.com/office/officeart/2005/8/layout/hList1"/>
    <dgm:cxn modelId="{5E1DA435-E544-429E-A01E-78E5F31FF134}" type="presParOf" srcId="{3760E42E-9D22-4726-B7EC-10D71ED7FFEB}" destId="{E4A21C10-1787-427D-A751-66E05F30AC89}" srcOrd="3" destOrd="0" presId="urn:microsoft.com/office/officeart/2005/8/layout/hList1"/>
    <dgm:cxn modelId="{544E61F7-1447-42C5-89B0-4C236B6286C5}" type="presParOf" srcId="{3760E42E-9D22-4726-B7EC-10D71ED7FFEB}" destId="{FD94456D-B7D9-4FCF-8847-CF4380FAC87C}" srcOrd="4" destOrd="0" presId="urn:microsoft.com/office/officeart/2005/8/layout/hList1"/>
    <dgm:cxn modelId="{54875D9F-EC28-4FED-8FD1-3D0AD0982F9E}" type="presParOf" srcId="{FD94456D-B7D9-4FCF-8847-CF4380FAC87C}" destId="{01D0E7C5-3F6F-4E51-BB53-CADF9DE824F1}" srcOrd="0" destOrd="0" presId="urn:microsoft.com/office/officeart/2005/8/layout/hList1"/>
    <dgm:cxn modelId="{A24D1693-B029-47BD-8719-957073A65541}" type="presParOf" srcId="{FD94456D-B7D9-4FCF-8847-CF4380FAC87C}" destId="{031FC56D-D97C-4C27-933C-05A65DC02F52}"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79247C9-885B-422B-84E9-B0B596BF7444}" type="doc">
      <dgm:prSet loTypeId="urn:microsoft.com/office/officeart/2005/8/layout/lProcess3" loCatId="process" qsTypeId="urn:microsoft.com/office/officeart/2005/8/quickstyle/simple1" qsCatId="simple" csTypeId="urn:microsoft.com/office/officeart/2005/8/colors/colorful3" csCatId="colorful" phldr="1"/>
      <dgm:spPr/>
    </dgm:pt>
    <dgm:pt modelId="{5AB06085-09F4-415F-B299-9BFAF90C861D}">
      <dgm:prSet phldrT="[Text]" custT="1"/>
      <dgm:spPr/>
      <dgm:t>
        <a:bodyPr/>
        <a:lstStyle/>
        <a:p>
          <a:r>
            <a:rPr lang="en-GB" sz="2800" dirty="0" smtClean="0"/>
            <a:t>Enquiry</a:t>
          </a:r>
          <a:endParaRPr lang="en-GB" sz="2800" dirty="0"/>
        </a:p>
      </dgm:t>
    </dgm:pt>
    <dgm:pt modelId="{BC76F702-C72C-45A8-8D85-E9E1B2576809}" type="parTrans" cxnId="{C31BE094-A7F9-4D11-8742-34D79A2ADBDB}">
      <dgm:prSet/>
      <dgm:spPr/>
      <dgm:t>
        <a:bodyPr/>
        <a:lstStyle/>
        <a:p>
          <a:endParaRPr lang="en-GB"/>
        </a:p>
      </dgm:t>
    </dgm:pt>
    <dgm:pt modelId="{0593E69B-649E-452B-852F-9F439E0F67B4}" type="sibTrans" cxnId="{C31BE094-A7F9-4D11-8742-34D79A2ADBDB}">
      <dgm:prSet/>
      <dgm:spPr/>
      <dgm:t>
        <a:bodyPr/>
        <a:lstStyle/>
        <a:p>
          <a:endParaRPr lang="en-GB"/>
        </a:p>
      </dgm:t>
    </dgm:pt>
    <dgm:pt modelId="{97032AD6-883D-40AE-B521-BB5E6C99DCFB}">
      <dgm:prSet phldrT="[Text]" custT="1"/>
      <dgm:spPr/>
      <dgm:t>
        <a:bodyPr/>
        <a:lstStyle/>
        <a:p>
          <a:r>
            <a:rPr lang="en-GB" sz="2800" dirty="0" smtClean="0"/>
            <a:t>Contract</a:t>
          </a:r>
          <a:endParaRPr lang="en-GB" sz="2800" dirty="0"/>
        </a:p>
      </dgm:t>
    </dgm:pt>
    <dgm:pt modelId="{E96BCD5C-D900-49D1-A9B2-A205C6A5FEDD}" type="parTrans" cxnId="{D24193D3-6669-423D-BF8E-EC9CACC9BAEE}">
      <dgm:prSet/>
      <dgm:spPr/>
      <dgm:t>
        <a:bodyPr/>
        <a:lstStyle/>
        <a:p>
          <a:endParaRPr lang="en-GB"/>
        </a:p>
      </dgm:t>
    </dgm:pt>
    <dgm:pt modelId="{6E92A462-805C-4FE6-BC73-770A824B310C}" type="sibTrans" cxnId="{D24193D3-6669-423D-BF8E-EC9CACC9BAEE}">
      <dgm:prSet/>
      <dgm:spPr/>
      <dgm:t>
        <a:bodyPr/>
        <a:lstStyle/>
        <a:p>
          <a:endParaRPr lang="en-GB"/>
        </a:p>
      </dgm:t>
    </dgm:pt>
    <dgm:pt modelId="{ED8BB123-C5DB-4C45-8D86-193A1B33E8BB}">
      <dgm:prSet phldrT="[Text]" custT="1"/>
      <dgm:spPr/>
      <dgm:t>
        <a:bodyPr/>
        <a:lstStyle/>
        <a:p>
          <a:r>
            <a:rPr lang="en-GB" sz="2800" dirty="0" smtClean="0"/>
            <a:t>Settlement</a:t>
          </a:r>
          <a:endParaRPr lang="en-GB" sz="2800" dirty="0"/>
        </a:p>
      </dgm:t>
    </dgm:pt>
    <dgm:pt modelId="{DDED6DA0-79EB-4C5D-8747-FBD49BF17AD8}" type="parTrans" cxnId="{F2028D87-8D07-4EA0-8A66-60183BFC0C12}">
      <dgm:prSet/>
      <dgm:spPr/>
      <dgm:t>
        <a:bodyPr/>
        <a:lstStyle/>
        <a:p>
          <a:endParaRPr lang="en-GB"/>
        </a:p>
      </dgm:t>
    </dgm:pt>
    <dgm:pt modelId="{4F2BB96A-DFFA-4E2C-8432-381C3F9A9086}" type="sibTrans" cxnId="{F2028D87-8D07-4EA0-8A66-60183BFC0C12}">
      <dgm:prSet/>
      <dgm:spPr/>
      <dgm:t>
        <a:bodyPr/>
        <a:lstStyle/>
        <a:p>
          <a:endParaRPr lang="en-GB"/>
        </a:p>
      </dgm:t>
    </dgm:pt>
    <dgm:pt modelId="{99311D64-E89E-4874-BA9D-62E925D9F70C}">
      <dgm:prSet phldrT="[Text]"/>
      <dgm:spPr/>
      <dgm:t>
        <a:bodyPr/>
        <a:lstStyle/>
        <a:p>
          <a:r>
            <a:rPr lang="en-GB" dirty="0" smtClean="0"/>
            <a:t>Check availability</a:t>
          </a:r>
          <a:endParaRPr lang="en-GB" dirty="0"/>
        </a:p>
      </dgm:t>
    </dgm:pt>
    <dgm:pt modelId="{120A149F-B7F5-48DE-AB1C-0A9718DD785F}" type="parTrans" cxnId="{955BBA60-B085-482E-8E87-669DC8EB8559}">
      <dgm:prSet/>
      <dgm:spPr/>
      <dgm:t>
        <a:bodyPr/>
        <a:lstStyle/>
        <a:p>
          <a:endParaRPr lang="en-GB"/>
        </a:p>
      </dgm:t>
    </dgm:pt>
    <dgm:pt modelId="{4523BBFA-62F5-4667-8B1C-D7F9E370DD64}" type="sibTrans" cxnId="{955BBA60-B085-482E-8E87-669DC8EB8559}">
      <dgm:prSet/>
      <dgm:spPr/>
      <dgm:t>
        <a:bodyPr/>
        <a:lstStyle/>
        <a:p>
          <a:endParaRPr lang="en-GB"/>
        </a:p>
      </dgm:t>
    </dgm:pt>
    <dgm:pt modelId="{FE01C3E9-07CF-4A69-9FDE-CD71F51FB148}">
      <dgm:prSet phldrT="[Text]"/>
      <dgm:spPr/>
      <dgm:t>
        <a:bodyPr/>
        <a:lstStyle/>
        <a:p>
          <a:r>
            <a:rPr lang="en-GB" dirty="0" smtClean="0"/>
            <a:t>Enter booking using template</a:t>
          </a:r>
          <a:endParaRPr lang="en-GB" dirty="0"/>
        </a:p>
      </dgm:t>
    </dgm:pt>
    <dgm:pt modelId="{02114808-E1FA-4B60-BD39-A24B72E4FBC3}" type="parTrans" cxnId="{EFE225EC-7893-460F-B6A4-A9968A9262C7}">
      <dgm:prSet/>
      <dgm:spPr/>
      <dgm:t>
        <a:bodyPr/>
        <a:lstStyle/>
        <a:p>
          <a:endParaRPr lang="en-GB"/>
        </a:p>
      </dgm:t>
    </dgm:pt>
    <dgm:pt modelId="{3FB7CE2A-0974-4063-A83D-DB491F635046}" type="sibTrans" cxnId="{EFE225EC-7893-460F-B6A4-A9968A9262C7}">
      <dgm:prSet/>
      <dgm:spPr/>
      <dgm:t>
        <a:bodyPr/>
        <a:lstStyle/>
        <a:p>
          <a:endParaRPr lang="en-GB"/>
        </a:p>
      </dgm:t>
    </dgm:pt>
    <dgm:pt modelId="{2BE9CE9E-839C-422D-A069-BE74CAF2E920}">
      <dgm:prSet phldrT="[Text]"/>
      <dgm:spPr/>
      <dgm:t>
        <a:bodyPr/>
        <a:lstStyle/>
        <a:p>
          <a:r>
            <a:rPr lang="en-GB" dirty="0" smtClean="0"/>
            <a:t>Update resource requirements </a:t>
          </a:r>
          <a:endParaRPr lang="en-GB" dirty="0"/>
        </a:p>
      </dgm:t>
    </dgm:pt>
    <dgm:pt modelId="{778C2D03-4D47-4BD6-BB3D-C612B15E7792}" type="parTrans" cxnId="{FB2C41B3-9BE9-4242-A5EE-18D08B526357}">
      <dgm:prSet/>
      <dgm:spPr/>
      <dgm:t>
        <a:bodyPr/>
        <a:lstStyle/>
        <a:p>
          <a:endParaRPr lang="en-GB"/>
        </a:p>
      </dgm:t>
    </dgm:pt>
    <dgm:pt modelId="{F9924281-8646-4D74-8D64-6D70E112C4D6}" type="sibTrans" cxnId="{FB2C41B3-9BE9-4242-A5EE-18D08B526357}">
      <dgm:prSet/>
      <dgm:spPr/>
      <dgm:t>
        <a:bodyPr/>
        <a:lstStyle/>
        <a:p>
          <a:endParaRPr lang="en-GB"/>
        </a:p>
      </dgm:t>
    </dgm:pt>
    <dgm:pt modelId="{40E31F8A-E86C-4C6A-9F9F-22A53AC3F7CF}">
      <dgm:prSet phldrT="[Text]" custT="1"/>
      <dgm:spPr/>
      <dgm:t>
        <a:bodyPr/>
        <a:lstStyle/>
        <a:p>
          <a:r>
            <a:rPr lang="en-GB" sz="2800" dirty="0" smtClean="0"/>
            <a:t>Management</a:t>
          </a:r>
          <a:endParaRPr lang="en-GB" sz="2800" dirty="0"/>
        </a:p>
      </dgm:t>
    </dgm:pt>
    <dgm:pt modelId="{1CA96FE0-9365-4173-B625-9301BCC8A0C6}" type="parTrans" cxnId="{0A4084B1-E318-4D3A-9368-6EBFF6F5289F}">
      <dgm:prSet/>
      <dgm:spPr/>
      <dgm:t>
        <a:bodyPr/>
        <a:lstStyle/>
        <a:p>
          <a:endParaRPr lang="en-GB"/>
        </a:p>
      </dgm:t>
    </dgm:pt>
    <dgm:pt modelId="{48F754C0-28C6-431F-9B3A-E3AD62FC660C}" type="sibTrans" cxnId="{0A4084B1-E318-4D3A-9368-6EBFF6F5289F}">
      <dgm:prSet/>
      <dgm:spPr/>
      <dgm:t>
        <a:bodyPr/>
        <a:lstStyle/>
        <a:p>
          <a:endParaRPr lang="en-GB"/>
        </a:p>
      </dgm:t>
    </dgm:pt>
    <dgm:pt modelId="{FC48B56E-84C8-49C1-B493-B6E294AE26E9}">
      <dgm:prSet phldrT="[Text]"/>
      <dgm:spPr/>
      <dgm:t>
        <a:bodyPr/>
        <a:lstStyle/>
        <a:p>
          <a:r>
            <a:rPr lang="en-GB" dirty="0" smtClean="0"/>
            <a:t>Enter staff quantities and skills needed</a:t>
          </a:r>
          <a:endParaRPr lang="en-GB" dirty="0"/>
        </a:p>
      </dgm:t>
    </dgm:pt>
    <dgm:pt modelId="{3D0ADE97-9827-42D5-9235-E408905530C4}" type="parTrans" cxnId="{1BE1D2EC-9992-4A0D-B38E-103489072FA3}">
      <dgm:prSet/>
      <dgm:spPr/>
      <dgm:t>
        <a:bodyPr/>
        <a:lstStyle/>
        <a:p>
          <a:endParaRPr lang="en-GB"/>
        </a:p>
      </dgm:t>
    </dgm:pt>
    <dgm:pt modelId="{75867AA9-C99F-40A5-8158-59A5020076B9}" type="sibTrans" cxnId="{1BE1D2EC-9992-4A0D-B38E-103489072FA3}">
      <dgm:prSet/>
      <dgm:spPr/>
      <dgm:t>
        <a:bodyPr/>
        <a:lstStyle/>
        <a:p>
          <a:endParaRPr lang="en-GB"/>
        </a:p>
      </dgm:t>
    </dgm:pt>
    <dgm:pt modelId="{1F881A23-41E2-446F-828A-0A7D5C94DEB2}">
      <dgm:prSet phldrT="[Text]"/>
      <dgm:spPr/>
      <dgm:t>
        <a:bodyPr/>
        <a:lstStyle/>
        <a:p>
          <a:r>
            <a:rPr lang="en-GB" dirty="0" smtClean="0"/>
            <a:t>Schedule staff</a:t>
          </a:r>
          <a:endParaRPr lang="en-GB" dirty="0"/>
        </a:p>
      </dgm:t>
    </dgm:pt>
    <dgm:pt modelId="{BD2F60C7-2871-4D29-A1AA-0FAC1F301999}" type="parTrans" cxnId="{34B0A6F9-2441-4E0E-99DD-75DFD7B6E05D}">
      <dgm:prSet/>
      <dgm:spPr/>
      <dgm:t>
        <a:bodyPr/>
        <a:lstStyle/>
        <a:p>
          <a:endParaRPr lang="en-GB"/>
        </a:p>
      </dgm:t>
    </dgm:pt>
    <dgm:pt modelId="{D79E6D0E-E3FA-4830-A986-B06150AC9D7B}" type="sibTrans" cxnId="{34B0A6F9-2441-4E0E-99DD-75DFD7B6E05D}">
      <dgm:prSet/>
      <dgm:spPr/>
      <dgm:t>
        <a:bodyPr/>
        <a:lstStyle/>
        <a:p>
          <a:endParaRPr lang="en-GB"/>
        </a:p>
      </dgm:t>
    </dgm:pt>
    <dgm:pt modelId="{363D69DA-0DF7-4E85-A5C3-50783C0D786A}">
      <dgm:prSet phldrT="[Text]"/>
      <dgm:spPr/>
      <dgm:t>
        <a:bodyPr/>
        <a:lstStyle/>
        <a:p>
          <a:r>
            <a:rPr lang="en-GB" dirty="0" smtClean="0"/>
            <a:t>Create tasks</a:t>
          </a:r>
        </a:p>
      </dgm:t>
    </dgm:pt>
    <dgm:pt modelId="{84026A4B-118D-4694-8156-ACF7B994B495}" type="parTrans" cxnId="{2332BC9F-4BAD-402C-8F0D-4AEE09009F4D}">
      <dgm:prSet/>
      <dgm:spPr/>
      <dgm:t>
        <a:bodyPr/>
        <a:lstStyle/>
        <a:p>
          <a:endParaRPr lang="en-GB"/>
        </a:p>
      </dgm:t>
    </dgm:pt>
    <dgm:pt modelId="{F29AA77F-3874-4448-A514-CBED90EF0DB0}" type="sibTrans" cxnId="{2332BC9F-4BAD-402C-8F0D-4AEE09009F4D}">
      <dgm:prSet/>
      <dgm:spPr/>
      <dgm:t>
        <a:bodyPr/>
        <a:lstStyle/>
        <a:p>
          <a:endParaRPr lang="en-GB"/>
        </a:p>
      </dgm:t>
    </dgm:pt>
    <dgm:pt modelId="{EF57FA23-E172-45D1-A2C1-3B3FB267638F}">
      <dgm:prSet/>
      <dgm:spPr/>
      <dgm:t>
        <a:bodyPr/>
        <a:lstStyle/>
        <a:p>
          <a:r>
            <a:rPr lang="en-GB" dirty="0" smtClean="0"/>
            <a:t>Settlement</a:t>
          </a:r>
          <a:endParaRPr lang="en-GB" dirty="0"/>
        </a:p>
      </dgm:t>
    </dgm:pt>
    <dgm:pt modelId="{DB73C26E-0E3B-4D72-86DD-F4B8B0A281D5}" type="parTrans" cxnId="{605559EF-0ECA-4D07-9BD1-F95A1E1ECC67}">
      <dgm:prSet/>
      <dgm:spPr/>
      <dgm:t>
        <a:bodyPr/>
        <a:lstStyle/>
        <a:p>
          <a:endParaRPr lang="en-GB"/>
        </a:p>
      </dgm:t>
    </dgm:pt>
    <dgm:pt modelId="{3E13D264-2948-43F2-B20B-4C8827A79CA6}" type="sibTrans" cxnId="{605559EF-0ECA-4D07-9BD1-F95A1E1ECC67}">
      <dgm:prSet/>
      <dgm:spPr/>
      <dgm:t>
        <a:bodyPr/>
        <a:lstStyle/>
        <a:p>
          <a:endParaRPr lang="en-GB"/>
        </a:p>
      </dgm:t>
    </dgm:pt>
    <dgm:pt modelId="{B8CCEC9E-CE07-4AC1-81E2-50A8722F1A2E}">
      <dgm:prSet/>
      <dgm:spPr/>
      <dgm:t>
        <a:bodyPr/>
        <a:lstStyle/>
        <a:p>
          <a:r>
            <a:rPr lang="en-GB" dirty="0" smtClean="0"/>
            <a:t>Export to finance system</a:t>
          </a:r>
          <a:endParaRPr lang="en-GB" dirty="0"/>
        </a:p>
      </dgm:t>
    </dgm:pt>
    <dgm:pt modelId="{30807FCA-27A1-419F-9E5B-8FC208089B10}" type="parTrans" cxnId="{CDE8A30C-BE66-4640-9BCC-1E79C1794454}">
      <dgm:prSet/>
      <dgm:spPr/>
      <dgm:t>
        <a:bodyPr/>
        <a:lstStyle/>
        <a:p>
          <a:endParaRPr lang="en-GB"/>
        </a:p>
      </dgm:t>
    </dgm:pt>
    <dgm:pt modelId="{4078BC82-3584-48CC-AF62-045AF6A8B20D}" type="sibTrans" cxnId="{CDE8A30C-BE66-4640-9BCC-1E79C1794454}">
      <dgm:prSet/>
      <dgm:spPr/>
      <dgm:t>
        <a:bodyPr/>
        <a:lstStyle/>
        <a:p>
          <a:endParaRPr lang="en-GB"/>
        </a:p>
      </dgm:t>
    </dgm:pt>
    <dgm:pt modelId="{DA0A6654-7AF1-4339-A089-10ED443980DA}">
      <dgm:prSet custT="1"/>
      <dgm:spPr/>
      <dgm:t>
        <a:bodyPr/>
        <a:lstStyle/>
        <a:p>
          <a:r>
            <a:rPr lang="en-GB" sz="2800" dirty="0" smtClean="0"/>
            <a:t>Reporting</a:t>
          </a:r>
          <a:endParaRPr lang="en-GB" sz="2800" dirty="0"/>
        </a:p>
      </dgm:t>
    </dgm:pt>
    <dgm:pt modelId="{9FD62898-0844-41D3-98CC-E60A2BB22595}" type="sibTrans" cxnId="{40767B3F-9874-4F30-A906-93330EDE8D00}">
      <dgm:prSet/>
      <dgm:spPr/>
      <dgm:t>
        <a:bodyPr/>
        <a:lstStyle/>
        <a:p>
          <a:endParaRPr lang="en-GB"/>
        </a:p>
      </dgm:t>
    </dgm:pt>
    <dgm:pt modelId="{28053BE8-D89F-4299-894E-89499CD4BB38}" type="parTrans" cxnId="{40767B3F-9874-4F30-A906-93330EDE8D00}">
      <dgm:prSet/>
      <dgm:spPr/>
      <dgm:t>
        <a:bodyPr/>
        <a:lstStyle/>
        <a:p>
          <a:endParaRPr lang="en-GB"/>
        </a:p>
      </dgm:t>
    </dgm:pt>
    <dgm:pt modelId="{32B6F0F2-2C35-4A87-918F-9BC3B55CEF98}">
      <dgm:prSet/>
      <dgm:spPr/>
      <dgm:t>
        <a:bodyPr/>
        <a:lstStyle/>
        <a:p>
          <a:r>
            <a:rPr lang="en-GB" dirty="0" smtClean="0"/>
            <a:t>Programming statistics</a:t>
          </a:r>
          <a:endParaRPr lang="en-GB" dirty="0"/>
        </a:p>
      </dgm:t>
    </dgm:pt>
    <dgm:pt modelId="{8A42FAF0-C968-4A53-967C-B1829720004F}" type="sibTrans" cxnId="{137EB8FD-9F25-4A23-90D7-E1D6C441BAB6}">
      <dgm:prSet/>
      <dgm:spPr/>
      <dgm:t>
        <a:bodyPr/>
        <a:lstStyle/>
        <a:p>
          <a:endParaRPr lang="en-GB"/>
        </a:p>
      </dgm:t>
    </dgm:pt>
    <dgm:pt modelId="{E50D1149-39C6-4C08-A3A9-8D4F70134BBA}" type="parTrans" cxnId="{137EB8FD-9F25-4A23-90D7-E1D6C441BAB6}">
      <dgm:prSet/>
      <dgm:spPr/>
      <dgm:t>
        <a:bodyPr/>
        <a:lstStyle/>
        <a:p>
          <a:endParaRPr lang="en-GB"/>
        </a:p>
      </dgm:t>
    </dgm:pt>
    <dgm:pt modelId="{75982DBA-588B-4DBB-9876-5CFE577FD9FD}">
      <dgm:prSet/>
      <dgm:spPr/>
      <dgm:t>
        <a:bodyPr/>
        <a:lstStyle/>
        <a:p>
          <a:r>
            <a:rPr lang="en-GB" dirty="0" smtClean="0"/>
            <a:t>Revenue Analysis </a:t>
          </a:r>
          <a:endParaRPr lang="en-GB" dirty="0"/>
        </a:p>
      </dgm:t>
    </dgm:pt>
    <dgm:pt modelId="{6ADD464C-65E1-4641-B864-359C25545EEE}" type="sibTrans" cxnId="{5F455DF5-9DA2-4B8E-8C9D-F7B70A25D2F4}">
      <dgm:prSet/>
      <dgm:spPr/>
      <dgm:t>
        <a:bodyPr/>
        <a:lstStyle/>
        <a:p>
          <a:endParaRPr lang="en-GB"/>
        </a:p>
      </dgm:t>
    </dgm:pt>
    <dgm:pt modelId="{3360D807-0C5A-42FA-8085-D05F5B14864E}" type="parTrans" cxnId="{5F455DF5-9DA2-4B8E-8C9D-F7B70A25D2F4}">
      <dgm:prSet/>
      <dgm:spPr/>
      <dgm:t>
        <a:bodyPr/>
        <a:lstStyle/>
        <a:p>
          <a:endParaRPr lang="en-GB"/>
        </a:p>
      </dgm:t>
    </dgm:pt>
    <dgm:pt modelId="{5F3CF348-8B9D-440B-8B22-EE719295720A}">
      <dgm:prSet phldrT="[Text]"/>
      <dgm:spPr/>
      <dgm:t>
        <a:bodyPr/>
        <a:lstStyle/>
        <a:p>
          <a:r>
            <a:rPr lang="en-GB" dirty="0" smtClean="0"/>
            <a:t>Costs automatically calculated</a:t>
          </a:r>
          <a:endParaRPr lang="en-GB" dirty="0"/>
        </a:p>
      </dgm:t>
    </dgm:pt>
    <dgm:pt modelId="{BD9C0CAD-0230-4BA6-BCFC-98584EE5B41B}" type="parTrans" cxnId="{B964F6E0-D51E-4979-96AA-2A70DA91239A}">
      <dgm:prSet/>
      <dgm:spPr/>
      <dgm:t>
        <a:bodyPr/>
        <a:lstStyle/>
        <a:p>
          <a:endParaRPr lang="en-GB"/>
        </a:p>
      </dgm:t>
    </dgm:pt>
    <dgm:pt modelId="{84CD6D1A-F78C-4AE8-94F6-F1DE45D75FC2}" type="sibTrans" cxnId="{B964F6E0-D51E-4979-96AA-2A70DA91239A}">
      <dgm:prSet/>
      <dgm:spPr/>
      <dgm:t>
        <a:bodyPr/>
        <a:lstStyle/>
        <a:p>
          <a:endParaRPr lang="en-GB"/>
        </a:p>
      </dgm:t>
    </dgm:pt>
    <dgm:pt modelId="{2EE60362-6D1D-4D2F-9709-068F4A58436F}">
      <dgm:prSet phldrT="[Text]"/>
      <dgm:spPr/>
      <dgm:t>
        <a:bodyPr/>
        <a:lstStyle/>
        <a:p>
          <a:r>
            <a:rPr lang="en-GB" dirty="0" smtClean="0"/>
            <a:t>Generate contract	</a:t>
          </a:r>
        </a:p>
      </dgm:t>
    </dgm:pt>
    <dgm:pt modelId="{0CE05FB9-AD53-446F-AAAA-C86D613F3DFB}" type="parTrans" cxnId="{3506CB51-C4E7-4E94-AD0B-89AC64C74A9A}">
      <dgm:prSet/>
      <dgm:spPr/>
      <dgm:t>
        <a:bodyPr/>
        <a:lstStyle/>
        <a:p>
          <a:endParaRPr lang="en-GB"/>
        </a:p>
      </dgm:t>
    </dgm:pt>
    <dgm:pt modelId="{D6FF9E2A-2E2D-45C0-812D-8E49773DC48B}" type="sibTrans" cxnId="{3506CB51-C4E7-4E94-AD0B-89AC64C74A9A}">
      <dgm:prSet/>
      <dgm:spPr/>
      <dgm:t>
        <a:bodyPr/>
        <a:lstStyle/>
        <a:p>
          <a:endParaRPr lang="en-GB"/>
        </a:p>
      </dgm:t>
    </dgm:pt>
    <dgm:pt modelId="{2F336403-057A-4AA0-9127-6D8AD2FB3997}">
      <dgm:prSet phldrT="[Text]"/>
      <dgm:spPr/>
      <dgm:t>
        <a:bodyPr/>
        <a:lstStyle/>
        <a:p>
          <a:r>
            <a:rPr lang="en-GB" dirty="0" smtClean="0"/>
            <a:t>Produce function sheets</a:t>
          </a:r>
        </a:p>
      </dgm:t>
    </dgm:pt>
    <dgm:pt modelId="{E21A4390-5C94-4B19-8A37-2AD0F1B172B6}" type="parTrans" cxnId="{A53EF0AE-98AF-4F2E-882A-D25B6B140E0A}">
      <dgm:prSet/>
      <dgm:spPr/>
      <dgm:t>
        <a:bodyPr/>
        <a:lstStyle/>
        <a:p>
          <a:endParaRPr lang="en-GB"/>
        </a:p>
      </dgm:t>
    </dgm:pt>
    <dgm:pt modelId="{9F7EB20F-E85F-4D3F-9A2F-DADA8B78DD13}" type="sibTrans" cxnId="{A53EF0AE-98AF-4F2E-882A-D25B6B140E0A}">
      <dgm:prSet/>
      <dgm:spPr/>
      <dgm:t>
        <a:bodyPr/>
        <a:lstStyle/>
        <a:p>
          <a:endParaRPr lang="en-GB"/>
        </a:p>
      </dgm:t>
    </dgm:pt>
    <dgm:pt modelId="{DE2D2464-3838-40F4-9DB7-7C2A59701A91}">
      <dgm:prSet/>
      <dgm:spPr/>
      <dgm:t>
        <a:bodyPr/>
        <a:lstStyle/>
        <a:p>
          <a:r>
            <a:rPr lang="en-GB" dirty="0" smtClean="0"/>
            <a:t>Update charges</a:t>
          </a:r>
          <a:endParaRPr lang="en-GB" dirty="0"/>
        </a:p>
      </dgm:t>
    </dgm:pt>
    <dgm:pt modelId="{26927E05-482D-4773-99C6-0DD2A53CFD6B}" type="parTrans" cxnId="{BA454ED1-972A-4AAF-A908-C4AD83BCE6A2}">
      <dgm:prSet/>
      <dgm:spPr/>
      <dgm:t>
        <a:bodyPr/>
        <a:lstStyle/>
        <a:p>
          <a:endParaRPr lang="en-GB"/>
        </a:p>
      </dgm:t>
    </dgm:pt>
    <dgm:pt modelId="{DB0DA65D-C643-47EE-842F-5DB66850639A}" type="sibTrans" cxnId="{BA454ED1-972A-4AAF-A908-C4AD83BCE6A2}">
      <dgm:prSet/>
      <dgm:spPr/>
      <dgm:t>
        <a:bodyPr/>
        <a:lstStyle/>
        <a:p>
          <a:endParaRPr lang="en-GB"/>
        </a:p>
      </dgm:t>
    </dgm:pt>
    <dgm:pt modelId="{0BFC155F-C177-4306-AA47-7A7DB5579BE6}">
      <dgm:prSet/>
      <dgm:spPr/>
      <dgm:t>
        <a:bodyPr/>
        <a:lstStyle/>
        <a:p>
          <a:r>
            <a:rPr lang="en-GB" dirty="0" smtClean="0"/>
            <a:t>Mail merges</a:t>
          </a:r>
          <a:endParaRPr lang="en-GB" dirty="0"/>
        </a:p>
      </dgm:t>
    </dgm:pt>
    <dgm:pt modelId="{C80B3B50-41DA-4CAF-BAC7-A769C24F6023}" type="parTrans" cxnId="{5E7124F8-7C3B-4856-9214-FE4A63CFA7DE}">
      <dgm:prSet/>
      <dgm:spPr/>
      <dgm:t>
        <a:bodyPr/>
        <a:lstStyle/>
        <a:p>
          <a:endParaRPr lang="en-GB"/>
        </a:p>
      </dgm:t>
    </dgm:pt>
    <dgm:pt modelId="{3AA2728B-1BA1-460D-BE7B-B1689C265C43}" type="sibTrans" cxnId="{5E7124F8-7C3B-4856-9214-FE4A63CFA7DE}">
      <dgm:prSet/>
      <dgm:spPr/>
      <dgm:t>
        <a:bodyPr/>
        <a:lstStyle/>
        <a:p>
          <a:endParaRPr lang="en-GB"/>
        </a:p>
      </dgm:t>
    </dgm:pt>
    <dgm:pt modelId="{B61AB506-DCD3-4CF3-8590-007649FF860C}">
      <dgm:prSet phldrT="[Text]" custT="1"/>
      <dgm:spPr/>
      <dgm:t>
        <a:bodyPr/>
        <a:lstStyle/>
        <a:p>
          <a:r>
            <a:rPr lang="en-GB" sz="2800" dirty="0" smtClean="0"/>
            <a:t>Sale</a:t>
          </a:r>
        </a:p>
      </dgm:t>
    </dgm:pt>
    <dgm:pt modelId="{9870D3D2-B0D9-4E67-B1E0-63AC50E6B34C}" type="parTrans" cxnId="{828D8BB3-6C0C-4A64-B19C-1A14BD7A71E1}">
      <dgm:prSet/>
      <dgm:spPr/>
      <dgm:t>
        <a:bodyPr/>
        <a:lstStyle/>
        <a:p>
          <a:endParaRPr lang="en-GB"/>
        </a:p>
      </dgm:t>
    </dgm:pt>
    <dgm:pt modelId="{B7879A79-3F85-45BA-8C4E-A8A30F557D77}" type="sibTrans" cxnId="{828D8BB3-6C0C-4A64-B19C-1A14BD7A71E1}">
      <dgm:prSet/>
      <dgm:spPr/>
      <dgm:t>
        <a:bodyPr/>
        <a:lstStyle/>
        <a:p>
          <a:endParaRPr lang="en-GB"/>
        </a:p>
      </dgm:t>
    </dgm:pt>
    <dgm:pt modelId="{18BF9AF1-F258-4B43-9E1F-B5A00987B2BF}">
      <dgm:prSet phldrT="[Text]"/>
      <dgm:spPr/>
      <dgm:t>
        <a:bodyPr/>
        <a:lstStyle/>
        <a:p>
          <a:r>
            <a:rPr lang="en-GB" dirty="0" smtClean="0"/>
            <a:t>Forecast box office sales  and record the Deal</a:t>
          </a:r>
        </a:p>
      </dgm:t>
    </dgm:pt>
    <dgm:pt modelId="{E15A1360-E037-4282-84BA-94729CDF0C24}" type="parTrans" cxnId="{5EB1937C-188A-4769-A488-EBC755B6B351}">
      <dgm:prSet/>
      <dgm:spPr/>
      <dgm:t>
        <a:bodyPr/>
        <a:lstStyle/>
        <a:p>
          <a:endParaRPr lang="en-GB"/>
        </a:p>
      </dgm:t>
    </dgm:pt>
    <dgm:pt modelId="{2283F6EE-0618-4B85-A568-A3FBA955FB17}" type="sibTrans" cxnId="{5EB1937C-188A-4769-A488-EBC755B6B351}">
      <dgm:prSet/>
      <dgm:spPr/>
      <dgm:t>
        <a:bodyPr/>
        <a:lstStyle/>
        <a:p>
          <a:endParaRPr lang="en-GB"/>
        </a:p>
      </dgm:t>
    </dgm:pt>
    <dgm:pt modelId="{4B9F246D-78DF-4872-85AB-48E4EB3F6923}">
      <dgm:prSet phldrT="[Text]"/>
      <dgm:spPr/>
      <dgm:t>
        <a:bodyPr/>
        <a:lstStyle/>
        <a:p>
          <a:r>
            <a:rPr lang="en-GB" dirty="0" smtClean="0"/>
            <a:t>Send performance dates and times to Tessitura</a:t>
          </a:r>
        </a:p>
      </dgm:t>
    </dgm:pt>
    <dgm:pt modelId="{7FD151FE-5231-49F4-9398-975E955EE71A}" type="parTrans" cxnId="{1AE938D5-5A7F-4552-9350-8E3F64259FA3}">
      <dgm:prSet/>
      <dgm:spPr/>
      <dgm:t>
        <a:bodyPr/>
        <a:lstStyle/>
        <a:p>
          <a:endParaRPr lang="en-GB"/>
        </a:p>
      </dgm:t>
    </dgm:pt>
    <dgm:pt modelId="{6F112C77-B2EF-4F21-97F0-C00224E97883}" type="sibTrans" cxnId="{1AE938D5-5A7F-4552-9350-8E3F64259FA3}">
      <dgm:prSet/>
      <dgm:spPr/>
      <dgm:t>
        <a:bodyPr/>
        <a:lstStyle/>
        <a:p>
          <a:endParaRPr lang="en-GB"/>
        </a:p>
      </dgm:t>
    </dgm:pt>
    <dgm:pt modelId="{2A7EA458-2F4F-43F4-BAD8-3FA64236B735}">
      <dgm:prSet phldrT="[Text]"/>
      <dgm:spPr/>
      <dgm:t>
        <a:bodyPr/>
        <a:lstStyle/>
        <a:p>
          <a:r>
            <a:rPr lang="en-GB" dirty="0" smtClean="0"/>
            <a:t>View box office sales data in real time</a:t>
          </a:r>
        </a:p>
      </dgm:t>
    </dgm:pt>
    <dgm:pt modelId="{33C094D0-CE8B-4A5C-B314-D6EFB0EE07AD}" type="parTrans" cxnId="{A0520474-524D-4637-86C3-220F8BBA330B}">
      <dgm:prSet/>
      <dgm:spPr/>
      <dgm:t>
        <a:bodyPr/>
        <a:lstStyle/>
        <a:p>
          <a:endParaRPr lang="en-GB"/>
        </a:p>
      </dgm:t>
    </dgm:pt>
    <dgm:pt modelId="{DBFE4835-0243-4C08-B31C-F8D7DDCA8C03}" type="sibTrans" cxnId="{A0520474-524D-4637-86C3-220F8BBA330B}">
      <dgm:prSet/>
      <dgm:spPr/>
      <dgm:t>
        <a:bodyPr/>
        <a:lstStyle/>
        <a:p>
          <a:endParaRPr lang="en-GB"/>
        </a:p>
      </dgm:t>
    </dgm:pt>
    <dgm:pt modelId="{8F9955BB-5FB4-448E-B693-D0F0192D5928}" type="pres">
      <dgm:prSet presAssocID="{679247C9-885B-422B-84E9-B0B596BF7444}" presName="Name0" presStyleCnt="0">
        <dgm:presLayoutVars>
          <dgm:chPref val="3"/>
          <dgm:dir/>
          <dgm:animLvl val="lvl"/>
          <dgm:resizeHandles/>
        </dgm:presLayoutVars>
      </dgm:prSet>
      <dgm:spPr/>
    </dgm:pt>
    <dgm:pt modelId="{786DB496-8D7B-40C5-9107-123FA65637DB}" type="pres">
      <dgm:prSet presAssocID="{5AB06085-09F4-415F-B299-9BFAF90C861D}" presName="horFlow" presStyleCnt="0"/>
      <dgm:spPr/>
    </dgm:pt>
    <dgm:pt modelId="{EB1A0D1E-2B80-49A6-A996-FF134D6C2BA2}" type="pres">
      <dgm:prSet presAssocID="{5AB06085-09F4-415F-B299-9BFAF90C861D}" presName="bigChev" presStyleLbl="node1" presStyleIdx="0" presStyleCnt="6" custScaleX="195827"/>
      <dgm:spPr/>
      <dgm:t>
        <a:bodyPr/>
        <a:lstStyle/>
        <a:p>
          <a:endParaRPr lang="en-GB"/>
        </a:p>
      </dgm:t>
    </dgm:pt>
    <dgm:pt modelId="{797179DE-7A6F-4132-A80A-53354430E46F}" type="pres">
      <dgm:prSet presAssocID="{120A149F-B7F5-48DE-AB1C-0A9718DD785F}" presName="parTrans" presStyleCnt="0"/>
      <dgm:spPr/>
    </dgm:pt>
    <dgm:pt modelId="{FDA004A9-1EC1-43D9-AA90-6A1DA41C4804}" type="pres">
      <dgm:prSet presAssocID="{99311D64-E89E-4874-BA9D-62E925D9F70C}" presName="node" presStyleLbl="alignAccFollowNode1" presStyleIdx="0" presStyleCnt="18">
        <dgm:presLayoutVars>
          <dgm:bulletEnabled val="1"/>
        </dgm:presLayoutVars>
      </dgm:prSet>
      <dgm:spPr/>
      <dgm:t>
        <a:bodyPr/>
        <a:lstStyle/>
        <a:p>
          <a:endParaRPr lang="en-GB"/>
        </a:p>
      </dgm:t>
    </dgm:pt>
    <dgm:pt modelId="{C47484E4-663E-4553-8036-9F6CEBC59192}" type="pres">
      <dgm:prSet presAssocID="{4523BBFA-62F5-4667-8B1C-D7F9E370DD64}" presName="sibTrans" presStyleCnt="0"/>
      <dgm:spPr/>
    </dgm:pt>
    <dgm:pt modelId="{CE629494-D14E-470A-A05B-B3F78FA74C1F}" type="pres">
      <dgm:prSet presAssocID="{FE01C3E9-07CF-4A69-9FDE-CD71F51FB148}" presName="node" presStyleLbl="alignAccFollowNode1" presStyleIdx="1" presStyleCnt="18">
        <dgm:presLayoutVars>
          <dgm:bulletEnabled val="1"/>
        </dgm:presLayoutVars>
      </dgm:prSet>
      <dgm:spPr/>
      <dgm:t>
        <a:bodyPr/>
        <a:lstStyle/>
        <a:p>
          <a:endParaRPr lang="en-GB"/>
        </a:p>
      </dgm:t>
    </dgm:pt>
    <dgm:pt modelId="{1B84F7C2-6CF2-47CF-ABD2-FEBC5B043A43}" type="pres">
      <dgm:prSet presAssocID="{3FB7CE2A-0974-4063-A83D-DB491F635046}" presName="sibTrans" presStyleCnt="0"/>
      <dgm:spPr/>
    </dgm:pt>
    <dgm:pt modelId="{17EC94A6-E421-43AE-9917-550E2414EEA9}" type="pres">
      <dgm:prSet presAssocID="{5F3CF348-8B9D-440B-8B22-EE719295720A}" presName="node" presStyleLbl="alignAccFollowNode1" presStyleIdx="2" presStyleCnt="18">
        <dgm:presLayoutVars>
          <dgm:bulletEnabled val="1"/>
        </dgm:presLayoutVars>
      </dgm:prSet>
      <dgm:spPr/>
      <dgm:t>
        <a:bodyPr/>
        <a:lstStyle/>
        <a:p>
          <a:endParaRPr lang="en-GB"/>
        </a:p>
      </dgm:t>
    </dgm:pt>
    <dgm:pt modelId="{4A8A2FCD-227A-4372-A48D-5D54FB496583}" type="pres">
      <dgm:prSet presAssocID="{5AB06085-09F4-415F-B299-9BFAF90C861D}" presName="vSp" presStyleCnt="0"/>
      <dgm:spPr/>
    </dgm:pt>
    <dgm:pt modelId="{DC813832-574D-4855-A693-C9685826C296}" type="pres">
      <dgm:prSet presAssocID="{97032AD6-883D-40AE-B521-BB5E6C99DCFB}" presName="horFlow" presStyleCnt="0"/>
      <dgm:spPr/>
    </dgm:pt>
    <dgm:pt modelId="{2703A3DF-FD50-4BCD-A6F7-0E0AD28BC9DA}" type="pres">
      <dgm:prSet presAssocID="{97032AD6-883D-40AE-B521-BB5E6C99DCFB}" presName="bigChev" presStyleLbl="node1" presStyleIdx="1" presStyleCnt="6" custScaleX="195827"/>
      <dgm:spPr/>
      <dgm:t>
        <a:bodyPr/>
        <a:lstStyle/>
        <a:p>
          <a:endParaRPr lang="en-GB"/>
        </a:p>
      </dgm:t>
    </dgm:pt>
    <dgm:pt modelId="{5CA1BAFD-7A70-4845-91CC-ECA0F9F2EFC1}" type="pres">
      <dgm:prSet presAssocID="{778C2D03-4D47-4BD6-BB3D-C612B15E7792}" presName="parTrans" presStyleCnt="0"/>
      <dgm:spPr/>
    </dgm:pt>
    <dgm:pt modelId="{201F89CF-FE50-4B36-87D8-7602CE4F49C3}" type="pres">
      <dgm:prSet presAssocID="{2BE9CE9E-839C-422D-A069-BE74CAF2E920}" presName="node" presStyleLbl="alignAccFollowNode1" presStyleIdx="3" presStyleCnt="18">
        <dgm:presLayoutVars>
          <dgm:bulletEnabled val="1"/>
        </dgm:presLayoutVars>
      </dgm:prSet>
      <dgm:spPr/>
      <dgm:t>
        <a:bodyPr/>
        <a:lstStyle/>
        <a:p>
          <a:endParaRPr lang="en-GB"/>
        </a:p>
      </dgm:t>
    </dgm:pt>
    <dgm:pt modelId="{C9EBC36E-128C-4BAD-9A53-C94DE3908EA4}" type="pres">
      <dgm:prSet presAssocID="{F9924281-8646-4D74-8D64-6D70E112C4D6}" presName="sibTrans" presStyleCnt="0"/>
      <dgm:spPr/>
    </dgm:pt>
    <dgm:pt modelId="{1D66E978-FFD2-4A65-B1E5-7857C760A760}" type="pres">
      <dgm:prSet presAssocID="{FC48B56E-84C8-49C1-B493-B6E294AE26E9}" presName="node" presStyleLbl="alignAccFollowNode1" presStyleIdx="4" presStyleCnt="18">
        <dgm:presLayoutVars>
          <dgm:bulletEnabled val="1"/>
        </dgm:presLayoutVars>
      </dgm:prSet>
      <dgm:spPr/>
      <dgm:t>
        <a:bodyPr/>
        <a:lstStyle/>
        <a:p>
          <a:endParaRPr lang="en-GB"/>
        </a:p>
      </dgm:t>
    </dgm:pt>
    <dgm:pt modelId="{03318C9F-A1B9-42C7-AD79-C774C905D949}" type="pres">
      <dgm:prSet presAssocID="{75867AA9-C99F-40A5-8158-59A5020076B9}" presName="sibTrans" presStyleCnt="0"/>
      <dgm:spPr/>
    </dgm:pt>
    <dgm:pt modelId="{F3445119-8F00-47BF-842C-A837F33B7CBB}" type="pres">
      <dgm:prSet presAssocID="{2EE60362-6D1D-4D2F-9709-068F4A58436F}" presName="node" presStyleLbl="alignAccFollowNode1" presStyleIdx="5" presStyleCnt="18">
        <dgm:presLayoutVars>
          <dgm:bulletEnabled val="1"/>
        </dgm:presLayoutVars>
      </dgm:prSet>
      <dgm:spPr/>
      <dgm:t>
        <a:bodyPr/>
        <a:lstStyle/>
        <a:p>
          <a:endParaRPr lang="en-GB"/>
        </a:p>
      </dgm:t>
    </dgm:pt>
    <dgm:pt modelId="{33EAB65B-0BA7-4CF5-85BF-53902612C02C}" type="pres">
      <dgm:prSet presAssocID="{97032AD6-883D-40AE-B521-BB5E6C99DCFB}" presName="vSp" presStyleCnt="0"/>
      <dgm:spPr/>
    </dgm:pt>
    <dgm:pt modelId="{C2221C35-A1F8-493E-9DEC-71B03252D6AC}" type="pres">
      <dgm:prSet presAssocID="{B61AB506-DCD3-4CF3-8590-007649FF860C}" presName="horFlow" presStyleCnt="0"/>
      <dgm:spPr/>
    </dgm:pt>
    <dgm:pt modelId="{0AFBE970-9BD7-47E0-8026-3F179000C4A1}" type="pres">
      <dgm:prSet presAssocID="{B61AB506-DCD3-4CF3-8590-007649FF860C}" presName="bigChev" presStyleLbl="node1" presStyleIdx="2" presStyleCnt="6" custScaleX="195043"/>
      <dgm:spPr/>
      <dgm:t>
        <a:bodyPr/>
        <a:lstStyle/>
        <a:p>
          <a:endParaRPr lang="en-GB"/>
        </a:p>
      </dgm:t>
    </dgm:pt>
    <dgm:pt modelId="{03411693-1CD4-4960-AE63-432A048DF5BF}" type="pres">
      <dgm:prSet presAssocID="{E15A1360-E037-4282-84BA-94729CDF0C24}" presName="parTrans" presStyleCnt="0"/>
      <dgm:spPr/>
    </dgm:pt>
    <dgm:pt modelId="{CBC14A95-5EE6-404A-B034-F4D0BF4110FE}" type="pres">
      <dgm:prSet presAssocID="{18BF9AF1-F258-4B43-9E1F-B5A00987B2BF}" presName="node" presStyleLbl="alignAccFollowNode1" presStyleIdx="6" presStyleCnt="18">
        <dgm:presLayoutVars>
          <dgm:bulletEnabled val="1"/>
        </dgm:presLayoutVars>
      </dgm:prSet>
      <dgm:spPr/>
      <dgm:t>
        <a:bodyPr/>
        <a:lstStyle/>
        <a:p>
          <a:endParaRPr lang="en-GB"/>
        </a:p>
      </dgm:t>
    </dgm:pt>
    <dgm:pt modelId="{2C27757A-E696-43F3-9B53-F7194A5DED05}" type="pres">
      <dgm:prSet presAssocID="{2283F6EE-0618-4B85-A568-A3FBA955FB17}" presName="sibTrans" presStyleCnt="0"/>
      <dgm:spPr/>
    </dgm:pt>
    <dgm:pt modelId="{43502814-D52C-4345-8AE1-94E91BCCB94A}" type="pres">
      <dgm:prSet presAssocID="{4B9F246D-78DF-4872-85AB-48E4EB3F6923}" presName="node" presStyleLbl="alignAccFollowNode1" presStyleIdx="7" presStyleCnt="18">
        <dgm:presLayoutVars>
          <dgm:bulletEnabled val="1"/>
        </dgm:presLayoutVars>
      </dgm:prSet>
      <dgm:spPr/>
      <dgm:t>
        <a:bodyPr/>
        <a:lstStyle/>
        <a:p>
          <a:endParaRPr lang="en-GB"/>
        </a:p>
      </dgm:t>
    </dgm:pt>
    <dgm:pt modelId="{7757378B-AF08-46F1-A01D-43405A7146F6}" type="pres">
      <dgm:prSet presAssocID="{6F112C77-B2EF-4F21-97F0-C00224E97883}" presName="sibTrans" presStyleCnt="0"/>
      <dgm:spPr/>
    </dgm:pt>
    <dgm:pt modelId="{A9F77676-C08E-450A-A202-08636A20CA84}" type="pres">
      <dgm:prSet presAssocID="{2A7EA458-2F4F-43F4-BAD8-3FA64236B735}" presName="node" presStyleLbl="alignAccFollowNode1" presStyleIdx="8" presStyleCnt="18">
        <dgm:presLayoutVars>
          <dgm:bulletEnabled val="1"/>
        </dgm:presLayoutVars>
      </dgm:prSet>
      <dgm:spPr/>
      <dgm:t>
        <a:bodyPr/>
        <a:lstStyle/>
        <a:p>
          <a:endParaRPr lang="en-GB"/>
        </a:p>
      </dgm:t>
    </dgm:pt>
    <dgm:pt modelId="{2B32E0FA-FCEC-454B-A925-A8C394B97BB5}" type="pres">
      <dgm:prSet presAssocID="{B61AB506-DCD3-4CF3-8590-007649FF860C}" presName="vSp" presStyleCnt="0"/>
      <dgm:spPr/>
    </dgm:pt>
    <dgm:pt modelId="{1A35B5F9-02BE-401C-8929-3AB1DFFA8F92}" type="pres">
      <dgm:prSet presAssocID="{40E31F8A-E86C-4C6A-9F9F-22A53AC3F7CF}" presName="horFlow" presStyleCnt="0"/>
      <dgm:spPr/>
    </dgm:pt>
    <dgm:pt modelId="{250202EA-127C-4FBE-A907-F8DE276DFAA1}" type="pres">
      <dgm:prSet presAssocID="{40E31F8A-E86C-4C6A-9F9F-22A53AC3F7CF}" presName="bigChev" presStyleLbl="node1" presStyleIdx="3" presStyleCnt="6" custScaleX="195827"/>
      <dgm:spPr/>
      <dgm:t>
        <a:bodyPr/>
        <a:lstStyle/>
        <a:p>
          <a:endParaRPr lang="en-GB"/>
        </a:p>
      </dgm:t>
    </dgm:pt>
    <dgm:pt modelId="{0575E9D9-0C50-48E0-A616-E549B15FB724}" type="pres">
      <dgm:prSet presAssocID="{BD2F60C7-2871-4D29-A1AA-0FAC1F301999}" presName="parTrans" presStyleCnt="0"/>
      <dgm:spPr/>
    </dgm:pt>
    <dgm:pt modelId="{D874FB17-780C-4CFF-B0A9-D7CE374DCBF9}" type="pres">
      <dgm:prSet presAssocID="{1F881A23-41E2-446F-828A-0A7D5C94DEB2}" presName="node" presStyleLbl="alignAccFollowNode1" presStyleIdx="9" presStyleCnt="18">
        <dgm:presLayoutVars>
          <dgm:bulletEnabled val="1"/>
        </dgm:presLayoutVars>
      </dgm:prSet>
      <dgm:spPr/>
      <dgm:t>
        <a:bodyPr/>
        <a:lstStyle/>
        <a:p>
          <a:endParaRPr lang="en-GB"/>
        </a:p>
      </dgm:t>
    </dgm:pt>
    <dgm:pt modelId="{BE6B2B11-DC3D-47CB-A9B1-D3DFC2223331}" type="pres">
      <dgm:prSet presAssocID="{D79E6D0E-E3FA-4830-A986-B06150AC9D7B}" presName="sibTrans" presStyleCnt="0"/>
      <dgm:spPr/>
    </dgm:pt>
    <dgm:pt modelId="{26FB6C9C-5CE2-4268-B0E9-308934112EA9}" type="pres">
      <dgm:prSet presAssocID="{363D69DA-0DF7-4E85-A5C3-50783C0D786A}" presName="node" presStyleLbl="alignAccFollowNode1" presStyleIdx="10" presStyleCnt="18">
        <dgm:presLayoutVars>
          <dgm:bulletEnabled val="1"/>
        </dgm:presLayoutVars>
      </dgm:prSet>
      <dgm:spPr/>
      <dgm:t>
        <a:bodyPr/>
        <a:lstStyle/>
        <a:p>
          <a:endParaRPr lang="en-GB"/>
        </a:p>
      </dgm:t>
    </dgm:pt>
    <dgm:pt modelId="{49A07EE0-4986-4120-923D-CC8FEE26C3BA}" type="pres">
      <dgm:prSet presAssocID="{F29AA77F-3874-4448-A514-CBED90EF0DB0}" presName="sibTrans" presStyleCnt="0"/>
      <dgm:spPr/>
    </dgm:pt>
    <dgm:pt modelId="{6528284E-2211-411F-AD5D-2056EDE3EB79}" type="pres">
      <dgm:prSet presAssocID="{2F336403-057A-4AA0-9127-6D8AD2FB3997}" presName="node" presStyleLbl="alignAccFollowNode1" presStyleIdx="11" presStyleCnt="18">
        <dgm:presLayoutVars>
          <dgm:bulletEnabled val="1"/>
        </dgm:presLayoutVars>
      </dgm:prSet>
      <dgm:spPr/>
      <dgm:t>
        <a:bodyPr/>
        <a:lstStyle/>
        <a:p>
          <a:endParaRPr lang="en-GB"/>
        </a:p>
      </dgm:t>
    </dgm:pt>
    <dgm:pt modelId="{7653B664-3212-4EDE-B72C-BAE42406ECFD}" type="pres">
      <dgm:prSet presAssocID="{40E31F8A-E86C-4C6A-9F9F-22A53AC3F7CF}" presName="vSp" presStyleCnt="0"/>
      <dgm:spPr/>
    </dgm:pt>
    <dgm:pt modelId="{CBBAB263-CA2B-4509-90FC-8567212D627F}" type="pres">
      <dgm:prSet presAssocID="{ED8BB123-C5DB-4C45-8D86-193A1B33E8BB}" presName="horFlow" presStyleCnt="0"/>
      <dgm:spPr/>
    </dgm:pt>
    <dgm:pt modelId="{5D79C98C-444E-4648-8206-56277524BFB5}" type="pres">
      <dgm:prSet presAssocID="{ED8BB123-C5DB-4C45-8D86-193A1B33E8BB}" presName="bigChev" presStyleLbl="node1" presStyleIdx="4" presStyleCnt="6" custScaleX="195827"/>
      <dgm:spPr/>
      <dgm:t>
        <a:bodyPr/>
        <a:lstStyle/>
        <a:p>
          <a:endParaRPr lang="en-GB"/>
        </a:p>
      </dgm:t>
    </dgm:pt>
    <dgm:pt modelId="{13BA0698-0270-41ED-B8FE-AE69221B4115}" type="pres">
      <dgm:prSet presAssocID="{26927E05-482D-4773-99C6-0DD2A53CFD6B}" presName="parTrans" presStyleCnt="0"/>
      <dgm:spPr/>
    </dgm:pt>
    <dgm:pt modelId="{79631992-1261-4D22-AF5A-432659F26FEE}" type="pres">
      <dgm:prSet presAssocID="{DE2D2464-3838-40F4-9DB7-7C2A59701A91}" presName="node" presStyleLbl="alignAccFollowNode1" presStyleIdx="12" presStyleCnt="18">
        <dgm:presLayoutVars>
          <dgm:bulletEnabled val="1"/>
        </dgm:presLayoutVars>
      </dgm:prSet>
      <dgm:spPr/>
      <dgm:t>
        <a:bodyPr/>
        <a:lstStyle/>
        <a:p>
          <a:endParaRPr lang="en-GB"/>
        </a:p>
      </dgm:t>
    </dgm:pt>
    <dgm:pt modelId="{716074BF-132E-4522-83E0-6269FBF676EF}" type="pres">
      <dgm:prSet presAssocID="{DB0DA65D-C643-47EE-842F-5DB66850639A}" presName="sibTrans" presStyleCnt="0"/>
      <dgm:spPr/>
    </dgm:pt>
    <dgm:pt modelId="{593D4663-65DD-43A5-B196-E92FD45AC689}" type="pres">
      <dgm:prSet presAssocID="{EF57FA23-E172-45D1-A2C1-3B3FB267638F}" presName="node" presStyleLbl="alignAccFollowNode1" presStyleIdx="13" presStyleCnt="18">
        <dgm:presLayoutVars>
          <dgm:bulletEnabled val="1"/>
        </dgm:presLayoutVars>
      </dgm:prSet>
      <dgm:spPr/>
      <dgm:t>
        <a:bodyPr/>
        <a:lstStyle/>
        <a:p>
          <a:endParaRPr lang="en-GB"/>
        </a:p>
      </dgm:t>
    </dgm:pt>
    <dgm:pt modelId="{EC5D4344-1386-4959-A1CB-0812541E9202}" type="pres">
      <dgm:prSet presAssocID="{3E13D264-2948-43F2-B20B-4C8827A79CA6}" presName="sibTrans" presStyleCnt="0"/>
      <dgm:spPr/>
    </dgm:pt>
    <dgm:pt modelId="{60149713-F08A-456D-A899-F61EE34ECEB3}" type="pres">
      <dgm:prSet presAssocID="{B8CCEC9E-CE07-4AC1-81E2-50A8722F1A2E}" presName="node" presStyleLbl="alignAccFollowNode1" presStyleIdx="14" presStyleCnt="18">
        <dgm:presLayoutVars>
          <dgm:bulletEnabled val="1"/>
        </dgm:presLayoutVars>
      </dgm:prSet>
      <dgm:spPr/>
      <dgm:t>
        <a:bodyPr/>
        <a:lstStyle/>
        <a:p>
          <a:endParaRPr lang="en-GB"/>
        </a:p>
      </dgm:t>
    </dgm:pt>
    <dgm:pt modelId="{72E35A6C-8454-4A91-B8C9-FBFF5F4FC27D}" type="pres">
      <dgm:prSet presAssocID="{ED8BB123-C5DB-4C45-8D86-193A1B33E8BB}" presName="vSp" presStyleCnt="0"/>
      <dgm:spPr/>
    </dgm:pt>
    <dgm:pt modelId="{5D7DC1AD-CF14-4A8D-86C7-865D8946EC3D}" type="pres">
      <dgm:prSet presAssocID="{DA0A6654-7AF1-4339-A089-10ED443980DA}" presName="horFlow" presStyleCnt="0"/>
      <dgm:spPr/>
    </dgm:pt>
    <dgm:pt modelId="{AA669A36-079B-4ACD-A728-D40064790FF9}" type="pres">
      <dgm:prSet presAssocID="{DA0A6654-7AF1-4339-A089-10ED443980DA}" presName="bigChev" presStyleLbl="node1" presStyleIdx="5" presStyleCnt="6" custScaleX="195827"/>
      <dgm:spPr/>
      <dgm:t>
        <a:bodyPr/>
        <a:lstStyle/>
        <a:p>
          <a:endParaRPr lang="en-GB"/>
        </a:p>
      </dgm:t>
    </dgm:pt>
    <dgm:pt modelId="{9EAC5429-12A9-4710-8505-C8A7C27B880F}" type="pres">
      <dgm:prSet presAssocID="{3360D807-0C5A-42FA-8085-D05F5B14864E}" presName="parTrans" presStyleCnt="0"/>
      <dgm:spPr/>
    </dgm:pt>
    <dgm:pt modelId="{BD319F38-0339-42E5-99B9-0D3915A0C7CC}" type="pres">
      <dgm:prSet presAssocID="{75982DBA-588B-4DBB-9876-5CFE577FD9FD}" presName="node" presStyleLbl="alignAccFollowNode1" presStyleIdx="15" presStyleCnt="18">
        <dgm:presLayoutVars>
          <dgm:bulletEnabled val="1"/>
        </dgm:presLayoutVars>
      </dgm:prSet>
      <dgm:spPr/>
      <dgm:t>
        <a:bodyPr/>
        <a:lstStyle/>
        <a:p>
          <a:endParaRPr lang="en-GB"/>
        </a:p>
      </dgm:t>
    </dgm:pt>
    <dgm:pt modelId="{31C0FB56-A647-4F53-AEE5-D85391B4C7DE}" type="pres">
      <dgm:prSet presAssocID="{6ADD464C-65E1-4641-B864-359C25545EEE}" presName="sibTrans" presStyleCnt="0"/>
      <dgm:spPr/>
    </dgm:pt>
    <dgm:pt modelId="{38F211DC-DA0F-4DA7-90C8-7A76B6614E48}" type="pres">
      <dgm:prSet presAssocID="{32B6F0F2-2C35-4A87-918F-9BC3B55CEF98}" presName="node" presStyleLbl="alignAccFollowNode1" presStyleIdx="16" presStyleCnt="18">
        <dgm:presLayoutVars>
          <dgm:bulletEnabled val="1"/>
        </dgm:presLayoutVars>
      </dgm:prSet>
      <dgm:spPr/>
      <dgm:t>
        <a:bodyPr/>
        <a:lstStyle/>
        <a:p>
          <a:endParaRPr lang="en-GB"/>
        </a:p>
      </dgm:t>
    </dgm:pt>
    <dgm:pt modelId="{2190AB1D-728A-46BE-9A1B-23B1F18EBD45}" type="pres">
      <dgm:prSet presAssocID="{8A42FAF0-C968-4A53-967C-B1829720004F}" presName="sibTrans" presStyleCnt="0"/>
      <dgm:spPr/>
    </dgm:pt>
    <dgm:pt modelId="{8EFAE3CE-E80C-473E-A975-F7F6F7C32F8B}" type="pres">
      <dgm:prSet presAssocID="{0BFC155F-C177-4306-AA47-7A7DB5579BE6}" presName="node" presStyleLbl="alignAccFollowNode1" presStyleIdx="17" presStyleCnt="18">
        <dgm:presLayoutVars>
          <dgm:bulletEnabled val="1"/>
        </dgm:presLayoutVars>
      </dgm:prSet>
      <dgm:spPr/>
      <dgm:t>
        <a:bodyPr/>
        <a:lstStyle/>
        <a:p>
          <a:endParaRPr lang="en-GB"/>
        </a:p>
      </dgm:t>
    </dgm:pt>
  </dgm:ptLst>
  <dgm:cxnLst>
    <dgm:cxn modelId="{45A915B5-1574-4BF4-BCE3-36585F3C44AA}" type="presOf" srcId="{2EE60362-6D1D-4D2F-9709-068F4A58436F}" destId="{F3445119-8F00-47BF-842C-A837F33B7CBB}" srcOrd="0" destOrd="0" presId="urn:microsoft.com/office/officeart/2005/8/layout/lProcess3"/>
    <dgm:cxn modelId="{1359510C-83C6-4E28-9FA9-A3F3BD2AC255}" type="presOf" srcId="{99311D64-E89E-4874-BA9D-62E925D9F70C}" destId="{FDA004A9-1EC1-43D9-AA90-6A1DA41C4804}" srcOrd="0" destOrd="0" presId="urn:microsoft.com/office/officeart/2005/8/layout/lProcess3"/>
    <dgm:cxn modelId="{FB2C41B3-9BE9-4242-A5EE-18D08B526357}" srcId="{97032AD6-883D-40AE-B521-BB5E6C99DCFB}" destId="{2BE9CE9E-839C-422D-A069-BE74CAF2E920}" srcOrd="0" destOrd="0" parTransId="{778C2D03-4D47-4BD6-BB3D-C612B15E7792}" sibTransId="{F9924281-8646-4D74-8D64-6D70E112C4D6}"/>
    <dgm:cxn modelId="{56BC5580-DB6B-4D3E-9310-D05B2821594F}" type="presOf" srcId="{363D69DA-0DF7-4E85-A5C3-50783C0D786A}" destId="{26FB6C9C-5CE2-4268-B0E9-308934112EA9}" srcOrd="0" destOrd="0" presId="urn:microsoft.com/office/officeart/2005/8/layout/lProcess3"/>
    <dgm:cxn modelId="{D7008C6E-603F-4C2B-B4BE-71D82B9C8B47}" type="presOf" srcId="{679247C9-885B-422B-84E9-B0B596BF7444}" destId="{8F9955BB-5FB4-448E-B693-D0F0192D5928}" srcOrd="0" destOrd="0" presId="urn:microsoft.com/office/officeart/2005/8/layout/lProcess3"/>
    <dgm:cxn modelId="{605559EF-0ECA-4D07-9BD1-F95A1E1ECC67}" srcId="{ED8BB123-C5DB-4C45-8D86-193A1B33E8BB}" destId="{EF57FA23-E172-45D1-A2C1-3B3FB267638F}" srcOrd="1" destOrd="0" parTransId="{DB73C26E-0E3B-4D72-86DD-F4B8B0A281D5}" sibTransId="{3E13D264-2948-43F2-B20B-4C8827A79CA6}"/>
    <dgm:cxn modelId="{5EB1937C-188A-4769-A488-EBC755B6B351}" srcId="{B61AB506-DCD3-4CF3-8590-007649FF860C}" destId="{18BF9AF1-F258-4B43-9E1F-B5A00987B2BF}" srcOrd="0" destOrd="0" parTransId="{E15A1360-E037-4282-84BA-94729CDF0C24}" sibTransId="{2283F6EE-0618-4B85-A568-A3FBA955FB17}"/>
    <dgm:cxn modelId="{1BE1D2EC-9992-4A0D-B38E-103489072FA3}" srcId="{97032AD6-883D-40AE-B521-BB5E6C99DCFB}" destId="{FC48B56E-84C8-49C1-B493-B6E294AE26E9}" srcOrd="1" destOrd="0" parTransId="{3D0ADE97-9827-42D5-9235-E408905530C4}" sibTransId="{75867AA9-C99F-40A5-8158-59A5020076B9}"/>
    <dgm:cxn modelId="{2332BC9F-4BAD-402C-8F0D-4AEE09009F4D}" srcId="{40E31F8A-E86C-4C6A-9F9F-22A53AC3F7CF}" destId="{363D69DA-0DF7-4E85-A5C3-50783C0D786A}" srcOrd="1" destOrd="0" parTransId="{84026A4B-118D-4694-8156-ACF7B994B495}" sibTransId="{F29AA77F-3874-4448-A514-CBED90EF0DB0}"/>
    <dgm:cxn modelId="{0E0E10CA-7B1A-437F-B1D5-37EBD867EFA1}" type="presOf" srcId="{B8CCEC9E-CE07-4AC1-81E2-50A8722F1A2E}" destId="{60149713-F08A-456D-A899-F61EE34ECEB3}" srcOrd="0" destOrd="0" presId="urn:microsoft.com/office/officeart/2005/8/layout/lProcess3"/>
    <dgm:cxn modelId="{9B62D354-4B25-40F1-9680-E8FECACEDF87}" type="presOf" srcId="{5F3CF348-8B9D-440B-8B22-EE719295720A}" destId="{17EC94A6-E421-43AE-9917-550E2414EEA9}" srcOrd="0" destOrd="0" presId="urn:microsoft.com/office/officeart/2005/8/layout/lProcess3"/>
    <dgm:cxn modelId="{A0520474-524D-4637-86C3-220F8BBA330B}" srcId="{B61AB506-DCD3-4CF3-8590-007649FF860C}" destId="{2A7EA458-2F4F-43F4-BAD8-3FA64236B735}" srcOrd="2" destOrd="0" parTransId="{33C094D0-CE8B-4A5C-B314-D6EFB0EE07AD}" sibTransId="{DBFE4835-0243-4C08-B31C-F8D7DDCA8C03}"/>
    <dgm:cxn modelId="{B964F6E0-D51E-4979-96AA-2A70DA91239A}" srcId="{5AB06085-09F4-415F-B299-9BFAF90C861D}" destId="{5F3CF348-8B9D-440B-8B22-EE719295720A}" srcOrd="2" destOrd="0" parTransId="{BD9C0CAD-0230-4BA6-BCFC-98584EE5B41B}" sibTransId="{84CD6D1A-F78C-4AE8-94F6-F1DE45D75FC2}"/>
    <dgm:cxn modelId="{BC4C683B-87C1-428B-AD21-86CEB1F0FA33}" type="presOf" srcId="{B61AB506-DCD3-4CF3-8590-007649FF860C}" destId="{0AFBE970-9BD7-47E0-8026-3F179000C4A1}" srcOrd="0" destOrd="0" presId="urn:microsoft.com/office/officeart/2005/8/layout/lProcess3"/>
    <dgm:cxn modelId="{5D90B63E-2593-454C-AA55-84FAA7742436}" type="presOf" srcId="{ED8BB123-C5DB-4C45-8D86-193A1B33E8BB}" destId="{5D79C98C-444E-4648-8206-56277524BFB5}" srcOrd="0" destOrd="0" presId="urn:microsoft.com/office/officeart/2005/8/layout/lProcess3"/>
    <dgm:cxn modelId="{BA454ED1-972A-4AAF-A908-C4AD83BCE6A2}" srcId="{ED8BB123-C5DB-4C45-8D86-193A1B33E8BB}" destId="{DE2D2464-3838-40F4-9DB7-7C2A59701A91}" srcOrd="0" destOrd="0" parTransId="{26927E05-482D-4773-99C6-0DD2A53CFD6B}" sibTransId="{DB0DA65D-C643-47EE-842F-5DB66850639A}"/>
    <dgm:cxn modelId="{1263293B-E5CC-48C9-A196-DA4D8DFBAE1E}" type="presOf" srcId="{FC48B56E-84C8-49C1-B493-B6E294AE26E9}" destId="{1D66E978-FFD2-4A65-B1E5-7857C760A760}" srcOrd="0" destOrd="0" presId="urn:microsoft.com/office/officeart/2005/8/layout/lProcess3"/>
    <dgm:cxn modelId="{1F904654-F202-4E5F-A435-775750AF27C4}" type="presOf" srcId="{2BE9CE9E-839C-422D-A069-BE74CAF2E920}" destId="{201F89CF-FE50-4B36-87D8-7602CE4F49C3}" srcOrd="0" destOrd="0" presId="urn:microsoft.com/office/officeart/2005/8/layout/lProcess3"/>
    <dgm:cxn modelId="{C31BE094-A7F9-4D11-8742-34D79A2ADBDB}" srcId="{679247C9-885B-422B-84E9-B0B596BF7444}" destId="{5AB06085-09F4-415F-B299-9BFAF90C861D}" srcOrd="0" destOrd="0" parTransId="{BC76F702-C72C-45A8-8D85-E9E1B2576809}" sibTransId="{0593E69B-649E-452B-852F-9F439E0F67B4}"/>
    <dgm:cxn modelId="{BABF463F-AFF0-4685-8CE2-1620BC5D4A7C}" type="presOf" srcId="{DA0A6654-7AF1-4339-A089-10ED443980DA}" destId="{AA669A36-079B-4ACD-A728-D40064790FF9}" srcOrd="0" destOrd="0" presId="urn:microsoft.com/office/officeart/2005/8/layout/lProcess3"/>
    <dgm:cxn modelId="{5F455DF5-9DA2-4B8E-8C9D-F7B70A25D2F4}" srcId="{DA0A6654-7AF1-4339-A089-10ED443980DA}" destId="{75982DBA-588B-4DBB-9876-5CFE577FD9FD}" srcOrd="0" destOrd="0" parTransId="{3360D807-0C5A-42FA-8085-D05F5B14864E}" sibTransId="{6ADD464C-65E1-4641-B864-359C25545EEE}"/>
    <dgm:cxn modelId="{A53EF0AE-98AF-4F2E-882A-D25B6B140E0A}" srcId="{40E31F8A-E86C-4C6A-9F9F-22A53AC3F7CF}" destId="{2F336403-057A-4AA0-9127-6D8AD2FB3997}" srcOrd="2" destOrd="0" parTransId="{E21A4390-5C94-4B19-8A37-2AD0F1B172B6}" sibTransId="{9F7EB20F-E85F-4D3F-9A2F-DADA8B78DD13}"/>
    <dgm:cxn modelId="{42438943-A3EE-44D2-866E-C0E62BE16155}" type="presOf" srcId="{1F881A23-41E2-446F-828A-0A7D5C94DEB2}" destId="{D874FB17-780C-4CFF-B0A9-D7CE374DCBF9}" srcOrd="0" destOrd="0" presId="urn:microsoft.com/office/officeart/2005/8/layout/lProcess3"/>
    <dgm:cxn modelId="{955BBA60-B085-482E-8E87-669DC8EB8559}" srcId="{5AB06085-09F4-415F-B299-9BFAF90C861D}" destId="{99311D64-E89E-4874-BA9D-62E925D9F70C}" srcOrd="0" destOrd="0" parTransId="{120A149F-B7F5-48DE-AB1C-0A9718DD785F}" sibTransId="{4523BBFA-62F5-4667-8B1C-D7F9E370DD64}"/>
    <dgm:cxn modelId="{4ABF56AF-BD47-4089-B52C-97A5816B1695}" type="presOf" srcId="{5AB06085-09F4-415F-B299-9BFAF90C861D}" destId="{EB1A0D1E-2B80-49A6-A996-FF134D6C2BA2}" srcOrd="0" destOrd="0" presId="urn:microsoft.com/office/officeart/2005/8/layout/lProcess3"/>
    <dgm:cxn modelId="{3506CB51-C4E7-4E94-AD0B-89AC64C74A9A}" srcId="{97032AD6-883D-40AE-B521-BB5E6C99DCFB}" destId="{2EE60362-6D1D-4D2F-9709-068F4A58436F}" srcOrd="2" destOrd="0" parTransId="{0CE05FB9-AD53-446F-AAAA-C86D613F3DFB}" sibTransId="{D6FF9E2A-2E2D-45C0-812D-8E49773DC48B}"/>
    <dgm:cxn modelId="{828D8BB3-6C0C-4A64-B19C-1A14BD7A71E1}" srcId="{679247C9-885B-422B-84E9-B0B596BF7444}" destId="{B61AB506-DCD3-4CF3-8590-007649FF860C}" srcOrd="2" destOrd="0" parTransId="{9870D3D2-B0D9-4E67-B1E0-63AC50E6B34C}" sibTransId="{B7879A79-3F85-45BA-8C4E-A8A30F557D77}"/>
    <dgm:cxn modelId="{8E0D5314-BC4B-413A-B655-DB8C19CE196F}" type="presOf" srcId="{DE2D2464-3838-40F4-9DB7-7C2A59701A91}" destId="{79631992-1261-4D22-AF5A-432659F26FEE}" srcOrd="0" destOrd="0" presId="urn:microsoft.com/office/officeart/2005/8/layout/lProcess3"/>
    <dgm:cxn modelId="{7D0188A4-7125-4163-B31B-65A12B519B87}" type="presOf" srcId="{2A7EA458-2F4F-43F4-BAD8-3FA64236B735}" destId="{A9F77676-C08E-450A-A202-08636A20CA84}" srcOrd="0" destOrd="0" presId="urn:microsoft.com/office/officeart/2005/8/layout/lProcess3"/>
    <dgm:cxn modelId="{40767B3F-9874-4F30-A906-93330EDE8D00}" srcId="{679247C9-885B-422B-84E9-B0B596BF7444}" destId="{DA0A6654-7AF1-4339-A089-10ED443980DA}" srcOrd="5" destOrd="0" parTransId="{28053BE8-D89F-4299-894E-89499CD4BB38}" sibTransId="{9FD62898-0844-41D3-98CC-E60A2BB22595}"/>
    <dgm:cxn modelId="{F2028D87-8D07-4EA0-8A66-60183BFC0C12}" srcId="{679247C9-885B-422B-84E9-B0B596BF7444}" destId="{ED8BB123-C5DB-4C45-8D86-193A1B33E8BB}" srcOrd="4" destOrd="0" parTransId="{DDED6DA0-79EB-4C5D-8747-FBD49BF17AD8}" sibTransId="{4F2BB96A-DFFA-4E2C-8432-381C3F9A9086}"/>
    <dgm:cxn modelId="{7FC8FAD5-2301-4953-8F9F-F87B01346BA2}" type="presOf" srcId="{4B9F246D-78DF-4872-85AB-48E4EB3F6923}" destId="{43502814-D52C-4345-8AE1-94E91BCCB94A}" srcOrd="0" destOrd="0" presId="urn:microsoft.com/office/officeart/2005/8/layout/lProcess3"/>
    <dgm:cxn modelId="{D24193D3-6669-423D-BF8E-EC9CACC9BAEE}" srcId="{679247C9-885B-422B-84E9-B0B596BF7444}" destId="{97032AD6-883D-40AE-B521-BB5E6C99DCFB}" srcOrd="1" destOrd="0" parTransId="{E96BCD5C-D900-49D1-A9B2-A205C6A5FEDD}" sibTransId="{6E92A462-805C-4FE6-BC73-770A824B310C}"/>
    <dgm:cxn modelId="{08CE921C-4B93-4970-B95B-C9223C995E1B}" type="presOf" srcId="{32B6F0F2-2C35-4A87-918F-9BC3B55CEF98}" destId="{38F211DC-DA0F-4DA7-90C8-7A76B6614E48}" srcOrd="0" destOrd="0" presId="urn:microsoft.com/office/officeart/2005/8/layout/lProcess3"/>
    <dgm:cxn modelId="{B2486A35-8B31-4CEB-B6D4-ABEC51DC6F4F}" type="presOf" srcId="{75982DBA-588B-4DBB-9876-5CFE577FD9FD}" destId="{BD319F38-0339-42E5-99B9-0D3915A0C7CC}" srcOrd="0" destOrd="0" presId="urn:microsoft.com/office/officeart/2005/8/layout/lProcess3"/>
    <dgm:cxn modelId="{CDE8A30C-BE66-4640-9BCC-1E79C1794454}" srcId="{ED8BB123-C5DB-4C45-8D86-193A1B33E8BB}" destId="{B8CCEC9E-CE07-4AC1-81E2-50A8722F1A2E}" srcOrd="2" destOrd="0" parTransId="{30807FCA-27A1-419F-9E5B-8FC208089B10}" sibTransId="{4078BC82-3584-48CC-AF62-045AF6A8B20D}"/>
    <dgm:cxn modelId="{1AE938D5-5A7F-4552-9350-8E3F64259FA3}" srcId="{B61AB506-DCD3-4CF3-8590-007649FF860C}" destId="{4B9F246D-78DF-4872-85AB-48E4EB3F6923}" srcOrd="1" destOrd="0" parTransId="{7FD151FE-5231-49F4-9398-975E955EE71A}" sibTransId="{6F112C77-B2EF-4F21-97F0-C00224E97883}"/>
    <dgm:cxn modelId="{64F7E88C-218D-4374-993F-649C30AAF18C}" type="presOf" srcId="{2F336403-057A-4AA0-9127-6D8AD2FB3997}" destId="{6528284E-2211-411F-AD5D-2056EDE3EB79}" srcOrd="0" destOrd="0" presId="urn:microsoft.com/office/officeart/2005/8/layout/lProcess3"/>
    <dgm:cxn modelId="{09AF6FF7-57F8-4A89-B548-C327A661C7F7}" type="presOf" srcId="{0BFC155F-C177-4306-AA47-7A7DB5579BE6}" destId="{8EFAE3CE-E80C-473E-A975-F7F6F7C32F8B}" srcOrd="0" destOrd="0" presId="urn:microsoft.com/office/officeart/2005/8/layout/lProcess3"/>
    <dgm:cxn modelId="{2C9F9023-1FDF-4671-A0D6-4C5726F0976C}" type="presOf" srcId="{97032AD6-883D-40AE-B521-BB5E6C99DCFB}" destId="{2703A3DF-FD50-4BCD-A6F7-0E0AD28BC9DA}" srcOrd="0" destOrd="0" presId="urn:microsoft.com/office/officeart/2005/8/layout/lProcess3"/>
    <dgm:cxn modelId="{EFE225EC-7893-460F-B6A4-A9968A9262C7}" srcId="{5AB06085-09F4-415F-B299-9BFAF90C861D}" destId="{FE01C3E9-07CF-4A69-9FDE-CD71F51FB148}" srcOrd="1" destOrd="0" parTransId="{02114808-E1FA-4B60-BD39-A24B72E4FBC3}" sibTransId="{3FB7CE2A-0974-4063-A83D-DB491F635046}"/>
    <dgm:cxn modelId="{98B2EE46-CB59-4EE4-86D4-2EDFB6EA1A27}" type="presOf" srcId="{40E31F8A-E86C-4C6A-9F9F-22A53AC3F7CF}" destId="{250202EA-127C-4FBE-A907-F8DE276DFAA1}" srcOrd="0" destOrd="0" presId="urn:microsoft.com/office/officeart/2005/8/layout/lProcess3"/>
    <dgm:cxn modelId="{137EB8FD-9F25-4A23-90D7-E1D6C441BAB6}" srcId="{DA0A6654-7AF1-4339-A089-10ED443980DA}" destId="{32B6F0F2-2C35-4A87-918F-9BC3B55CEF98}" srcOrd="1" destOrd="0" parTransId="{E50D1149-39C6-4C08-A3A9-8D4F70134BBA}" sibTransId="{8A42FAF0-C968-4A53-967C-B1829720004F}"/>
    <dgm:cxn modelId="{0A4084B1-E318-4D3A-9368-6EBFF6F5289F}" srcId="{679247C9-885B-422B-84E9-B0B596BF7444}" destId="{40E31F8A-E86C-4C6A-9F9F-22A53AC3F7CF}" srcOrd="3" destOrd="0" parTransId="{1CA96FE0-9365-4173-B625-9301BCC8A0C6}" sibTransId="{48F754C0-28C6-431F-9B3A-E3AD62FC660C}"/>
    <dgm:cxn modelId="{34B0A6F9-2441-4E0E-99DD-75DFD7B6E05D}" srcId="{40E31F8A-E86C-4C6A-9F9F-22A53AC3F7CF}" destId="{1F881A23-41E2-446F-828A-0A7D5C94DEB2}" srcOrd="0" destOrd="0" parTransId="{BD2F60C7-2871-4D29-A1AA-0FAC1F301999}" sibTransId="{D79E6D0E-E3FA-4830-A986-B06150AC9D7B}"/>
    <dgm:cxn modelId="{46251963-4A0D-44B2-8763-5126152C1EF3}" type="presOf" srcId="{EF57FA23-E172-45D1-A2C1-3B3FB267638F}" destId="{593D4663-65DD-43A5-B196-E92FD45AC689}" srcOrd="0" destOrd="0" presId="urn:microsoft.com/office/officeart/2005/8/layout/lProcess3"/>
    <dgm:cxn modelId="{5E7124F8-7C3B-4856-9214-FE4A63CFA7DE}" srcId="{DA0A6654-7AF1-4339-A089-10ED443980DA}" destId="{0BFC155F-C177-4306-AA47-7A7DB5579BE6}" srcOrd="2" destOrd="0" parTransId="{C80B3B50-41DA-4CAF-BAC7-A769C24F6023}" sibTransId="{3AA2728B-1BA1-460D-BE7B-B1689C265C43}"/>
    <dgm:cxn modelId="{71881835-4B5A-44F2-9D18-29FAF75FC29F}" type="presOf" srcId="{18BF9AF1-F258-4B43-9E1F-B5A00987B2BF}" destId="{CBC14A95-5EE6-404A-B034-F4D0BF4110FE}" srcOrd="0" destOrd="0" presId="urn:microsoft.com/office/officeart/2005/8/layout/lProcess3"/>
    <dgm:cxn modelId="{F8573B8A-8162-47F2-9568-D13C31B500F3}" type="presOf" srcId="{FE01C3E9-07CF-4A69-9FDE-CD71F51FB148}" destId="{CE629494-D14E-470A-A05B-B3F78FA74C1F}" srcOrd="0" destOrd="0" presId="urn:microsoft.com/office/officeart/2005/8/layout/lProcess3"/>
    <dgm:cxn modelId="{67222AA5-555E-49AF-8664-4CDCCCD741D3}" type="presParOf" srcId="{8F9955BB-5FB4-448E-B693-D0F0192D5928}" destId="{786DB496-8D7B-40C5-9107-123FA65637DB}" srcOrd="0" destOrd="0" presId="urn:microsoft.com/office/officeart/2005/8/layout/lProcess3"/>
    <dgm:cxn modelId="{804CE0D6-0341-4226-817A-02DDB5C28D79}" type="presParOf" srcId="{786DB496-8D7B-40C5-9107-123FA65637DB}" destId="{EB1A0D1E-2B80-49A6-A996-FF134D6C2BA2}" srcOrd="0" destOrd="0" presId="urn:microsoft.com/office/officeart/2005/8/layout/lProcess3"/>
    <dgm:cxn modelId="{9AF13335-11D9-4E52-866B-DB5DC44DD35E}" type="presParOf" srcId="{786DB496-8D7B-40C5-9107-123FA65637DB}" destId="{797179DE-7A6F-4132-A80A-53354430E46F}" srcOrd="1" destOrd="0" presId="urn:microsoft.com/office/officeart/2005/8/layout/lProcess3"/>
    <dgm:cxn modelId="{C9EA1E0A-8494-4229-BD07-F742D3F77A21}" type="presParOf" srcId="{786DB496-8D7B-40C5-9107-123FA65637DB}" destId="{FDA004A9-1EC1-43D9-AA90-6A1DA41C4804}" srcOrd="2" destOrd="0" presId="urn:microsoft.com/office/officeart/2005/8/layout/lProcess3"/>
    <dgm:cxn modelId="{BD77E4C1-924E-4A77-B438-C2B46F8D9B99}" type="presParOf" srcId="{786DB496-8D7B-40C5-9107-123FA65637DB}" destId="{C47484E4-663E-4553-8036-9F6CEBC59192}" srcOrd="3" destOrd="0" presId="urn:microsoft.com/office/officeart/2005/8/layout/lProcess3"/>
    <dgm:cxn modelId="{D89933DC-073E-4CFA-ABCB-CA85AFAD0812}" type="presParOf" srcId="{786DB496-8D7B-40C5-9107-123FA65637DB}" destId="{CE629494-D14E-470A-A05B-B3F78FA74C1F}" srcOrd="4" destOrd="0" presId="urn:microsoft.com/office/officeart/2005/8/layout/lProcess3"/>
    <dgm:cxn modelId="{22EF2FA4-6E65-4947-96AF-F17FC878CCF5}" type="presParOf" srcId="{786DB496-8D7B-40C5-9107-123FA65637DB}" destId="{1B84F7C2-6CF2-47CF-ABD2-FEBC5B043A43}" srcOrd="5" destOrd="0" presId="urn:microsoft.com/office/officeart/2005/8/layout/lProcess3"/>
    <dgm:cxn modelId="{7CD26921-0E74-4CD9-8DAE-952B97AB0ABE}" type="presParOf" srcId="{786DB496-8D7B-40C5-9107-123FA65637DB}" destId="{17EC94A6-E421-43AE-9917-550E2414EEA9}" srcOrd="6" destOrd="0" presId="urn:microsoft.com/office/officeart/2005/8/layout/lProcess3"/>
    <dgm:cxn modelId="{23740A29-AAF2-4324-9965-541DF49B1596}" type="presParOf" srcId="{8F9955BB-5FB4-448E-B693-D0F0192D5928}" destId="{4A8A2FCD-227A-4372-A48D-5D54FB496583}" srcOrd="1" destOrd="0" presId="urn:microsoft.com/office/officeart/2005/8/layout/lProcess3"/>
    <dgm:cxn modelId="{A9333042-70B8-46E2-A881-33A02CB597DD}" type="presParOf" srcId="{8F9955BB-5FB4-448E-B693-D0F0192D5928}" destId="{DC813832-574D-4855-A693-C9685826C296}" srcOrd="2" destOrd="0" presId="urn:microsoft.com/office/officeart/2005/8/layout/lProcess3"/>
    <dgm:cxn modelId="{DA8D5B8F-091A-4DB5-8293-DAC6089E2D10}" type="presParOf" srcId="{DC813832-574D-4855-A693-C9685826C296}" destId="{2703A3DF-FD50-4BCD-A6F7-0E0AD28BC9DA}" srcOrd="0" destOrd="0" presId="urn:microsoft.com/office/officeart/2005/8/layout/lProcess3"/>
    <dgm:cxn modelId="{7EC197A6-983C-4166-A2E4-72F7E1729B39}" type="presParOf" srcId="{DC813832-574D-4855-A693-C9685826C296}" destId="{5CA1BAFD-7A70-4845-91CC-ECA0F9F2EFC1}" srcOrd="1" destOrd="0" presId="urn:microsoft.com/office/officeart/2005/8/layout/lProcess3"/>
    <dgm:cxn modelId="{8A379417-D4C5-4F4D-B93F-E1B34FAF2AA3}" type="presParOf" srcId="{DC813832-574D-4855-A693-C9685826C296}" destId="{201F89CF-FE50-4B36-87D8-7602CE4F49C3}" srcOrd="2" destOrd="0" presId="urn:microsoft.com/office/officeart/2005/8/layout/lProcess3"/>
    <dgm:cxn modelId="{8DDBA260-6894-493D-8EAF-A556DF3CFE82}" type="presParOf" srcId="{DC813832-574D-4855-A693-C9685826C296}" destId="{C9EBC36E-128C-4BAD-9A53-C94DE3908EA4}" srcOrd="3" destOrd="0" presId="urn:microsoft.com/office/officeart/2005/8/layout/lProcess3"/>
    <dgm:cxn modelId="{227979AC-28EA-4D41-AC3A-7CE1BD417D57}" type="presParOf" srcId="{DC813832-574D-4855-A693-C9685826C296}" destId="{1D66E978-FFD2-4A65-B1E5-7857C760A760}" srcOrd="4" destOrd="0" presId="urn:microsoft.com/office/officeart/2005/8/layout/lProcess3"/>
    <dgm:cxn modelId="{BB7A3716-78AA-4EFC-AFD6-B5FDEF95B27E}" type="presParOf" srcId="{DC813832-574D-4855-A693-C9685826C296}" destId="{03318C9F-A1B9-42C7-AD79-C774C905D949}" srcOrd="5" destOrd="0" presId="urn:microsoft.com/office/officeart/2005/8/layout/lProcess3"/>
    <dgm:cxn modelId="{A972AD62-AD37-4FB1-B880-C2206CA21B98}" type="presParOf" srcId="{DC813832-574D-4855-A693-C9685826C296}" destId="{F3445119-8F00-47BF-842C-A837F33B7CBB}" srcOrd="6" destOrd="0" presId="urn:microsoft.com/office/officeart/2005/8/layout/lProcess3"/>
    <dgm:cxn modelId="{71736A15-0B92-4B23-A0E1-2567E68EA67F}" type="presParOf" srcId="{8F9955BB-5FB4-448E-B693-D0F0192D5928}" destId="{33EAB65B-0BA7-4CF5-85BF-53902612C02C}" srcOrd="3" destOrd="0" presId="urn:microsoft.com/office/officeart/2005/8/layout/lProcess3"/>
    <dgm:cxn modelId="{25D25A69-0722-4F28-A612-8A8C142CCDCD}" type="presParOf" srcId="{8F9955BB-5FB4-448E-B693-D0F0192D5928}" destId="{C2221C35-A1F8-493E-9DEC-71B03252D6AC}" srcOrd="4" destOrd="0" presId="urn:microsoft.com/office/officeart/2005/8/layout/lProcess3"/>
    <dgm:cxn modelId="{05DCA3AF-E98C-4C78-B4FD-E489AF9131A7}" type="presParOf" srcId="{C2221C35-A1F8-493E-9DEC-71B03252D6AC}" destId="{0AFBE970-9BD7-47E0-8026-3F179000C4A1}" srcOrd="0" destOrd="0" presId="urn:microsoft.com/office/officeart/2005/8/layout/lProcess3"/>
    <dgm:cxn modelId="{FF43D889-0B90-454E-AF38-9EF1BC365CEE}" type="presParOf" srcId="{C2221C35-A1F8-493E-9DEC-71B03252D6AC}" destId="{03411693-1CD4-4960-AE63-432A048DF5BF}" srcOrd="1" destOrd="0" presId="urn:microsoft.com/office/officeart/2005/8/layout/lProcess3"/>
    <dgm:cxn modelId="{025C6354-A6A9-4312-BA52-89F3F8151DDE}" type="presParOf" srcId="{C2221C35-A1F8-493E-9DEC-71B03252D6AC}" destId="{CBC14A95-5EE6-404A-B034-F4D0BF4110FE}" srcOrd="2" destOrd="0" presId="urn:microsoft.com/office/officeart/2005/8/layout/lProcess3"/>
    <dgm:cxn modelId="{A3A8902E-2431-463F-951D-C7F0469C78E0}" type="presParOf" srcId="{C2221C35-A1F8-493E-9DEC-71B03252D6AC}" destId="{2C27757A-E696-43F3-9B53-F7194A5DED05}" srcOrd="3" destOrd="0" presId="urn:microsoft.com/office/officeart/2005/8/layout/lProcess3"/>
    <dgm:cxn modelId="{D5DDA713-99AA-4E17-8B2B-4639BE8302C4}" type="presParOf" srcId="{C2221C35-A1F8-493E-9DEC-71B03252D6AC}" destId="{43502814-D52C-4345-8AE1-94E91BCCB94A}" srcOrd="4" destOrd="0" presId="urn:microsoft.com/office/officeart/2005/8/layout/lProcess3"/>
    <dgm:cxn modelId="{B8FF164E-F51E-44BF-82B4-EA70E3DB8DBF}" type="presParOf" srcId="{C2221C35-A1F8-493E-9DEC-71B03252D6AC}" destId="{7757378B-AF08-46F1-A01D-43405A7146F6}" srcOrd="5" destOrd="0" presId="urn:microsoft.com/office/officeart/2005/8/layout/lProcess3"/>
    <dgm:cxn modelId="{643AD784-72C8-413D-A714-DD3D214C6937}" type="presParOf" srcId="{C2221C35-A1F8-493E-9DEC-71B03252D6AC}" destId="{A9F77676-C08E-450A-A202-08636A20CA84}" srcOrd="6" destOrd="0" presId="urn:microsoft.com/office/officeart/2005/8/layout/lProcess3"/>
    <dgm:cxn modelId="{2C046B12-B88B-43FB-AD3E-7CE28B7DD421}" type="presParOf" srcId="{8F9955BB-5FB4-448E-B693-D0F0192D5928}" destId="{2B32E0FA-FCEC-454B-A925-A8C394B97BB5}" srcOrd="5" destOrd="0" presId="urn:microsoft.com/office/officeart/2005/8/layout/lProcess3"/>
    <dgm:cxn modelId="{5DF9BD25-E354-45FB-89B7-BA08392AB3DB}" type="presParOf" srcId="{8F9955BB-5FB4-448E-B693-D0F0192D5928}" destId="{1A35B5F9-02BE-401C-8929-3AB1DFFA8F92}" srcOrd="6" destOrd="0" presId="urn:microsoft.com/office/officeart/2005/8/layout/lProcess3"/>
    <dgm:cxn modelId="{82AC54EC-4CC4-438D-988E-09435571B999}" type="presParOf" srcId="{1A35B5F9-02BE-401C-8929-3AB1DFFA8F92}" destId="{250202EA-127C-4FBE-A907-F8DE276DFAA1}" srcOrd="0" destOrd="0" presId="urn:microsoft.com/office/officeart/2005/8/layout/lProcess3"/>
    <dgm:cxn modelId="{42F6AE36-D314-4995-8CFD-A2F5C495716C}" type="presParOf" srcId="{1A35B5F9-02BE-401C-8929-3AB1DFFA8F92}" destId="{0575E9D9-0C50-48E0-A616-E549B15FB724}" srcOrd="1" destOrd="0" presId="urn:microsoft.com/office/officeart/2005/8/layout/lProcess3"/>
    <dgm:cxn modelId="{BCF12974-A6D4-476F-A60F-1169B81DEF7C}" type="presParOf" srcId="{1A35B5F9-02BE-401C-8929-3AB1DFFA8F92}" destId="{D874FB17-780C-4CFF-B0A9-D7CE374DCBF9}" srcOrd="2" destOrd="0" presId="urn:microsoft.com/office/officeart/2005/8/layout/lProcess3"/>
    <dgm:cxn modelId="{2AE45058-A871-4952-AD25-598AAB501AF5}" type="presParOf" srcId="{1A35B5F9-02BE-401C-8929-3AB1DFFA8F92}" destId="{BE6B2B11-DC3D-47CB-A9B1-D3DFC2223331}" srcOrd="3" destOrd="0" presId="urn:microsoft.com/office/officeart/2005/8/layout/lProcess3"/>
    <dgm:cxn modelId="{20BF4613-80A9-46BC-ACE4-3407BE594DD6}" type="presParOf" srcId="{1A35B5F9-02BE-401C-8929-3AB1DFFA8F92}" destId="{26FB6C9C-5CE2-4268-B0E9-308934112EA9}" srcOrd="4" destOrd="0" presId="urn:microsoft.com/office/officeart/2005/8/layout/lProcess3"/>
    <dgm:cxn modelId="{EDD99AF0-E648-4F38-A23D-C0DDE42B5B58}" type="presParOf" srcId="{1A35B5F9-02BE-401C-8929-3AB1DFFA8F92}" destId="{49A07EE0-4986-4120-923D-CC8FEE26C3BA}" srcOrd="5" destOrd="0" presId="urn:microsoft.com/office/officeart/2005/8/layout/lProcess3"/>
    <dgm:cxn modelId="{12181B24-B0EF-4723-86FD-7F42E19B68E6}" type="presParOf" srcId="{1A35B5F9-02BE-401C-8929-3AB1DFFA8F92}" destId="{6528284E-2211-411F-AD5D-2056EDE3EB79}" srcOrd="6" destOrd="0" presId="urn:microsoft.com/office/officeart/2005/8/layout/lProcess3"/>
    <dgm:cxn modelId="{0A53DDC7-4FBC-49A1-8344-DFBEFEC9FF5B}" type="presParOf" srcId="{8F9955BB-5FB4-448E-B693-D0F0192D5928}" destId="{7653B664-3212-4EDE-B72C-BAE42406ECFD}" srcOrd="7" destOrd="0" presId="urn:microsoft.com/office/officeart/2005/8/layout/lProcess3"/>
    <dgm:cxn modelId="{9F8530CD-E388-437E-8B71-757C67ED7425}" type="presParOf" srcId="{8F9955BB-5FB4-448E-B693-D0F0192D5928}" destId="{CBBAB263-CA2B-4509-90FC-8567212D627F}" srcOrd="8" destOrd="0" presId="urn:microsoft.com/office/officeart/2005/8/layout/lProcess3"/>
    <dgm:cxn modelId="{16602770-D7AC-4961-8176-BD0638CAFCB7}" type="presParOf" srcId="{CBBAB263-CA2B-4509-90FC-8567212D627F}" destId="{5D79C98C-444E-4648-8206-56277524BFB5}" srcOrd="0" destOrd="0" presId="urn:microsoft.com/office/officeart/2005/8/layout/lProcess3"/>
    <dgm:cxn modelId="{45713297-09E8-41B2-B754-1166788806BD}" type="presParOf" srcId="{CBBAB263-CA2B-4509-90FC-8567212D627F}" destId="{13BA0698-0270-41ED-B8FE-AE69221B4115}" srcOrd="1" destOrd="0" presId="urn:microsoft.com/office/officeart/2005/8/layout/lProcess3"/>
    <dgm:cxn modelId="{BD299D45-EA3C-4C07-980E-4FC00BD70829}" type="presParOf" srcId="{CBBAB263-CA2B-4509-90FC-8567212D627F}" destId="{79631992-1261-4D22-AF5A-432659F26FEE}" srcOrd="2" destOrd="0" presId="urn:microsoft.com/office/officeart/2005/8/layout/lProcess3"/>
    <dgm:cxn modelId="{2F141070-57D5-4C6E-A5CF-80DF11CC50AC}" type="presParOf" srcId="{CBBAB263-CA2B-4509-90FC-8567212D627F}" destId="{716074BF-132E-4522-83E0-6269FBF676EF}" srcOrd="3" destOrd="0" presId="urn:microsoft.com/office/officeart/2005/8/layout/lProcess3"/>
    <dgm:cxn modelId="{BD230286-6236-4BDD-9832-AFD7B9E252AA}" type="presParOf" srcId="{CBBAB263-CA2B-4509-90FC-8567212D627F}" destId="{593D4663-65DD-43A5-B196-E92FD45AC689}" srcOrd="4" destOrd="0" presId="urn:microsoft.com/office/officeart/2005/8/layout/lProcess3"/>
    <dgm:cxn modelId="{259252A8-EE29-40BE-81BB-EF83C8072930}" type="presParOf" srcId="{CBBAB263-CA2B-4509-90FC-8567212D627F}" destId="{EC5D4344-1386-4959-A1CB-0812541E9202}" srcOrd="5" destOrd="0" presId="urn:microsoft.com/office/officeart/2005/8/layout/lProcess3"/>
    <dgm:cxn modelId="{BB7A625E-7392-43FB-AAFC-FBF456604BC2}" type="presParOf" srcId="{CBBAB263-CA2B-4509-90FC-8567212D627F}" destId="{60149713-F08A-456D-A899-F61EE34ECEB3}" srcOrd="6" destOrd="0" presId="urn:microsoft.com/office/officeart/2005/8/layout/lProcess3"/>
    <dgm:cxn modelId="{21282F2A-34D5-4276-8C71-9126F313966F}" type="presParOf" srcId="{8F9955BB-5FB4-448E-B693-D0F0192D5928}" destId="{72E35A6C-8454-4A91-B8C9-FBFF5F4FC27D}" srcOrd="9" destOrd="0" presId="urn:microsoft.com/office/officeart/2005/8/layout/lProcess3"/>
    <dgm:cxn modelId="{A82E7FA6-856B-4902-A11E-2CB4EF3D83C4}" type="presParOf" srcId="{8F9955BB-5FB4-448E-B693-D0F0192D5928}" destId="{5D7DC1AD-CF14-4A8D-86C7-865D8946EC3D}" srcOrd="10" destOrd="0" presId="urn:microsoft.com/office/officeart/2005/8/layout/lProcess3"/>
    <dgm:cxn modelId="{474BFF5C-39AF-4460-BB54-7024C11F7F1C}" type="presParOf" srcId="{5D7DC1AD-CF14-4A8D-86C7-865D8946EC3D}" destId="{AA669A36-079B-4ACD-A728-D40064790FF9}" srcOrd="0" destOrd="0" presId="urn:microsoft.com/office/officeart/2005/8/layout/lProcess3"/>
    <dgm:cxn modelId="{56D46999-156C-4B84-92FF-E6E82DD502B6}" type="presParOf" srcId="{5D7DC1AD-CF14-4A8D-86C7-865D8946EC3D}" destId="{9EAC5429-12A9-4710-8505-C8A7C27B880F}" srcOrd="1" destOrd="0" presId="urn:microsoft.com/office/officeart/2005/8/layout/lProcess3"/>
    <dgm:cxn modelId="{923BDF34-3813-4226-9F51-40CFA875C81D}" type="presParOf" srcId="{5D7DC1AD-CF14-4A8D-86C7-865D8946EC3D}" destId="{BD319F38-0339-42E5-99B9-0D3915A0C7CC}" srcOrd="2" destOrd="0" presId="urn:microsoft.com/office/officeart/2005/8/layout/lProcess3"/>
    <dgm:cxn modelId="{CE336531-C474-4C5F-8832-19E2C9B67475}" type="presParOf" srcId="{5D7DC1AD-CF14-4A8D-86C7-865D8946EC3D}" destId="{31C0FB56-A647-4F53-AEE5-D85391B4C7DE}" srcOrd="3" destOrd="0" presId="urn:microsoft.com/office/officeart/2005/8/layout/lProcess3"/>
    <dgm:cxn modelId="{545A25E9-9381-449D-8F79-5549F276E142}" type="presParOf" srcId="{5D7DC1AD-CF14-4A8D-86C7-865D8946EC3D}" destId="{38F211DC-DA0F-4DA7-90C8-7A76B6614E48}" srcOrd="4" destOrd="0" presId="urn:microsoft.com/office/officeart/2005/8/layout/lProcess3"/>
    <dgm:cxn modelId="{3C3FABD4-8B63-4137-8A9E-59E9DD2A8020}" type="presParOf" srcId="{5D7DC1AD-CF14-4A8D-86C7-865D8946EC3D}" destId="{2190AB1D-728A-46BE-9A1B-23B1F18EBD45}" srcOrd="5" destOrd="0" presId="urn:microsoft.com/office/officeart/2005/8/layout/lProcess3"/>
    <dgm:cxn modelId="{0B66E648-3951-45A7-8985-09A8E3B18D33}" type="presParOf" srcId="{5D7DC1AD-CF14-4A8D-86C7-865D8946EC3D}" destId="{8EFAE3CE-E80C-473E-A975-F7F6F7C32F8B}" srcOrd="6"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FEF8A7C-691F-4332-BB56-FE3C3D21A69D}"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GB"/>
        </a:p>
      </dgm:t>
    </dgm:pt>
    <dgm:pt modelId="{6FE6423B-2298-4F7A-988F-8AD0E9CF6B6D}">
      <dgm:prSet/>
      <dgm:spPr/>
      <dgm:t>
        <a:bodyPr/>
        <a:lstStyle/>
        <a:p>
          <a:pPr rtl="0"/>
          <a:r>
            <a:rPr lang="en-US" dirty="0" smtClean="0"/>
            <a:t>Arrangements / Production Seasons</a:t>
          </a:r>
          <a:endParaRPr lang="en-GB" dirty="0"/>
        </a:p>
      </dgm:t>
    </dgm:pt>
    <dgm:pt modelId="{3C058B6A-55FE-4AE5-ACBD-36FF62F54693}" type="parTrans" cxnId="{D4CF1E89-D523-44A1-B7A9-6ED00B2EBB6F}">
      <dgm:prSet/>
      <dgm:spPr/>
      <dgm:t>
        <a:bodyPr/>
        <a:lstStyle/>
        <a:p>
          <a:endParaRPr lang="en-GB"/>
        </a:p>
      </dgm:t>
    </dgm:pt>
    <dgm:pt modelId="{32D8849C-F192-4253-A26E-D1A83E17420A}" type="sibTrans" cxnId="{D4CF1E89-D523-44A1-B7A9-6ED00B2EBB6F}">
      <dgm:prSet/>
      <dgm:spPr/>
      <dgm:t>
        <a:bodyPr/>
        <a:lstStyle/>
        <a:p>
          <a:endParaRPr lang="en-GB"/>
        </a:p>
      </dgm:t>
    </dgm:pt>
    <dgm:pt modelId="{49E01F39-AAF9-4ACE-B4FB-532D472E5B1E}">
      <dgm:prSet/>
      <dgm:spPr/>
      <dgm:t>
        <a:bodyPr/>
        <a:lstStyle/>
        <a:p>
          <a:pPr rtl="0"/>
          <a:r>
            <a:rPr lang="en-US" dirty="0" smtClean="0"/>
            <a:t>Events / Performances</a:t>
          </a:r>
          <a:endParaRPr lang="en-GB" dirty="0"/>
        </a:p>
      </dgm:t>
    </dgm:pt>
    <dgm:pt modelId="{F5025239-9884-437A-BF2F-D614B0CCF4A0}" type="parTrans" cxnId="{0B463A9D-8E2E-422C-838B-89F85164110C}">
      <dgm:prSet/>
      <dgm:spPr/>
      <dgm:t>
        <a:bodyPr/>
        <a:lstStyle/>
        <a:p>
          <a:endParaRPr lang="en-GB"/>
        </a:p>
      </dgm:t>
    </dgm:pt>
    <dgm:pt modelId="{A2FFAB00-EB06-4F9C-8EFB-C06B919F5A22}" type="sibTrans" cxnId="{0B463A9D-8E2E-422C-838B-89F85164110C}">
      <dgm:prSet/>
      <dgm:spPr/>
      <dgm:t>
        <a:bodyPr/>
        <a:lstStyle/>
        <a:p>
          <a:endParaRPr lang="en-GB"/>
        </a:p>
      </dgm:t>
    </dgm:pt>
    <dgm:pt modelId="{78038EA2-90E7-4AB8-A4D3-EB8D4E0A19AD}">
      <dgm:prSet/>
      <dgm:spPr/>
      <dgm:t>
        <a:bodyPr/>
        <a:lstStyle/>
        <a:p>
          <a:pPr rtl="0"/>
          <a:r>
            <a:rPr lang="en-US" dirty="0" smtClean="0"/>
            <a:t>Entities /Constituents</a:t>
          </a:r>
          <a:endParaRPr lang="en-GB" dirty="0"/>
        </a:p>
      </dgm:t>
    </dgm:pt>
    <dgm:pt modelId="{A2EE65A1-F7CE-4AFF-87C6-91F97B55C1E6}" type="parTrans" cxnId="{8687C40A-B74B-4229-8069-7AD6EB9E1BC5}">
      <dgm:prSet/>
      <dgm:spPr/>
      <dgm:t>
        <a:bodyPr/>
        <a:lstStyle/>
        <a:p>
          <a:endParaRPr lang="en-GB"/>
        </a:p>
      </dgm:t>
    </dgm:pt>
    <dgm:pt modelId="{32FEE21B-BF1C-4BF6-9BC8-4C664697C83D}" type="sibTrans" cxnId="{8687C40A-B74B-4229-8069-7AD6EB9E1BC5}">
      <dgm:prSet/>
      <dgm:spPr/>
      <dgm:t>
        <a:bodyPr/>
        <a:lstStyle/>
        <a:p>
          <a:endParaRPr lang="en-GB"/>
        </a:p>
      </dgm:t>
    </dgm:pt>
    <dgm:pt modelId="{3B7A77E2-4DA3-41D5-A2B1-17B76A681B7E}">
      <dgm:prSet/>
      <dgm:spPr/>
      <dgm:t>
        <a:bodyPr/>
        <a:lstStyle/>
        <a:p>
          <a:pPr rtl="0"/>
          <a:r>
            <a:rPr lang="en-US" smtClean="0"/>
            <a:t>Sales Data</a:t>
          </a:r>
          <a:endParaRPr lang="en-GB"/>
        </a:p>
      </dgm:t>
    </dgm:pt>
    <dgm:pt modelId="{43EE4CF6-67A4-495F-BBC4-02075D7FEA5A}" type="parTrans" cxnId="{A8A4D09A-3C43-422C-8905-C42CB7D247C0}">
      <dgm:prSet/>
      <dgm:spPr/>
      <dgm:t>
        <a:bodyPr/>
        <a:lstStyle/>
        <a:p>
          <a:endParaRPr lang="en-GB"/>
        </a:p>
      </dgm:t>
    </dgm:pt>
    <dgm:pt modelId="{183552E9-E22E-4FEE-BB2A-7ACB270BBC12}" type="sibTrans" cxnId="{A8A4D09A-3C43-422C-8905-C42CB7D247C0}">
      <dgm:prSet/>
      <dgm:spPr/>
      <dgm:t>
        <a:bodyPr/>
        <a:lstStyle/>
        <a:p>
          <a:endParaRPr lang="en-GB"/>
        </a:p>
      </dgm:t>
    </dgm:pt>
    <dgm:pt modelId="{4F46831E-EDED-40CA-B21D-838F2D18F2BD}" type="pres">
      <dgm:prSet presAssocID="{FFEF8A7C-691F-4332-BB56-FE3C3D21A69D}" presName="linear" presStyleCnt="0">
        <dgm:presLayoutVars>
          <dgm:animLvl val="lvl"/>
          <dgm:resizeHandles val="exact"/>
        </dgm:presLayoutVars>
      </dgm:prSet>
      <dgm:spPr/>
      <dgm:t>
        <a:bodyPr/>
        <a:lstStyle/>
        <a:p>
          <a:endParaRPr lang="en-GB"/>
        </a:p>
      </dgm:t>
    </dgm:pt>
    <dgm:pt modelId="{4356B0BA-AA92-4D01-B290-4AA19F9D51C9}" type="pres">
      <dgm:prSet presAssocID="{6FE6423B-2298-4F7A-988F-8AD0E9CF6B6D}" presName="parentText" presStyleLbl="node1" presStyleIdx="0" presStyleCnt="4">
        <dgm:presLayoutVars>
          <dgm:chMax val="0"/>
          <dgm:bulletEnabled val="1"/>
        </dgm:presLayoutVars>
      </dgm:prSet>
      <dgm:spPr/>
      <dgm:t>
        <a:bodyPr/>
        <a:lstStyle/>
        <a:p>
          <a:endParaRPr lang="en-GB"/>
        </a:p>
      </dgm:t>
    </dgm:pt>
    <dgm:pt modelId="{27B0D4E0-BA47-42B9-88B1-0FB5B2486E36}" type="pres">
      <dgm:prSet presAssocID="{32D8849C-F192-4253-A26E-D1A83E17420A}" presName="spacer" presStyleCnt="0"/>
      <dgm:spPr/>
    </dgm:pt>
    <dgm:pt modelId="{D2873DBA-11D9-441A-9ACD-B64059C754DF}" type="pres">
      <dgm:prSet presAssocID="{49E01F39-AAF9-4ACE-B4FB-532D472E5B1E}" presName="parentText" presStyleLbl="node1" presStyleIdx="1" presStyleCnt="4">
        <dgm:presLayoutVars>
          <dgm:chMax val="0"/>
          <dgm:bulletEnabled val="1"/>
        </dgm:presLayoutVars>
      </dgm:prSet>
      <dgm:spPr/>
      <dgm:t>
        <a:bodyPr/>
        <a:lstStyle/>
        <a:p>
          <a:endParaRPr lang="en-GB"/>
        </a:p>
      </dgm:t>
    </dgm:pt>
    <dgm:pt modelId="{ADFF7857-27B5-4565-8DCD-26C2C3D24457}" type="pres">
      <dgm:prSet presAssocID="{A2FFAB00-EB06-4F9C-8EFB-C06B919F5A22}" presName="spacer" presStyleCnt="0"/>
      <dgm:spPr/>
    </dgm:pt>
    <dgm:pt modelId="{E7C856DD-606E-4321-8D17-2F2B946FE9F3}" type="pres">
      <dgm:prSet presAssocID="{78038EA2-90E7-4AB8-A4D3-EB8D4E0A19AD}" presName="parentText" presStyleLbl="node1" presStyleIdx="2" presStyleCnt="4">
        <dgm:presLayoutVars>
          <dgm:chMax val="0"/>
          <dgm:bulletEnabled val="1"/>
        </dgm:presLayoutVars>
      </dgm:prSet>
      <dgm:spPr/>
      <dgm:t>
        <a:bodyPr/>
        <a:lstStyle/>
        <a:p>
          <a:endParaRPr lang="en-GB"/>
        </a:p>
      </dgm:t>
    </dgm:pt>
    <dgm:pt modelId="{2AE19F6A-AD9D-4287-9903-C2F65DB7D01C}" type="pres">
      <dgm:prSet presAssocID="{32FEE21B-BF1C-4BF6-9BC8-4C664697C83D}" presName="spacer" presStyleCnt="0"/>
      <dgm:spPr/>
    </dgm:pt>
    <dgm:pt modelId="{5E738299-9049-46E3-A85C-14DC9FFB675E}" type="pres">
      <dgm:prSet presAssocID="{3B7A77E2-4DA3-41D5-A2B1-17B76A681B7E}" presName="parentText" presStyleLbl="node1" presStyleIdx="3" presStyleCnt="4">
        <dgm:presLayoutVars>
          <dgm:chMax val="0"/>
          <dgm:bulletEnabled val="1"/>
        </dgm:presLayoutVars>
      </dgm:prSet>
      <dgm:spPr/>
      <dgm:t>
        <a:bodyPr/>
        <a:lstStyle/>
        <a:p>
          <a:endParaRPr lang="en-GB"/>
        </a:p>
      </dgm:t>
    </dgm:pt>
  </dgm:ptLst>
  <dgm:cxnLst>
    <dgm:cxn modelId="{47A77B61-E1CA-4E69-9CDE-A5FF745B0F95}" type="presOf" srcId="{3B7A77E2-4DA3-41D5-A2B1-17B76A681B7E}" destId="{5E738299-9049-46E3-A85C-14DC9FFB675E}" srcOrd="0" destOrd="0" presId="urn:microsoft.com/office/officeart/2005/8/layout/vList2"/>
    <dgm:cxn modelId="{D4CF1E89-D523-44A1-B7A9-6ED00B2EBB6F}" srcId="{FFEF8A7C-691F-4332-BB56-FE3C3D21A69D}" destId="{6FE6423B-2298-4F7A-988F-8AD0E9CF6B6D}" srcOrd="0" destOrd="0" parTransId="{3C058B6A-55FE-4AE5-ACBD-36FF62F54693}" sibTransId="{32D8849C-F192-4253-A26E-D1A83E17420A}"/>
    <dgm:cxn modelId="{23867F65-46F9-404E-95D6-C6D32BCE07BA}" type="presOf" srcId="{49E01F39-AAF9-4ACE-B4FB-532D472E5B1E}" destId="{D2873DBA-11D9-441A-9ACD-B64059C754DF}" srcOrd="0" destOrd="0" presId="urn:microsoft.com/office/officeart/2005/8/layout/vList2"/>
    <dgm:cxn modelId="{8687C40A-B74B-4229-8069-7AD6EB9E1BC5}" srcId="{FFEF8A7C-691F-4332-BB56-FE3C3D21A69D}" destId="{78038EA2-90E7-4AB8-A4D3-EB8D4E0A19AD}" srcOrd="2" destOrd="0" parTransId="{A2EE65A1-F7CE-4AFF-87C6-91F97B55C1E6}" sibTransId="{32FEE21B-BF1C-4BF6-9BC8-4C664697C83D}"/>
    <dgm:cxn modelId="{0B463A9D-8E2E-422C-838B-89F85164110C}" srcId="{FFEF8A7C-691F-4332-BB56-FE3C3D21A69D}" destId="{49E01F39-AAF9-4ACE-B4FB-532D472E5B1E}" srcOrd="1" destOrd="0" parTransId="{F5025239-9884-437A-BF2F-D614B0CCF4A0}" sibTransId="{A2FFAB00-EB06-4F9C-8EFB-C06B919F5A22}"/>
    <dgm:cxn modelId="{D1D91A6F-83A5-4399-9757-5F643B23038E}" type="presOf" srcId="{78038EA2-90E7-4AB8-A4D3-EB8D4E0A19AD}" destId="{E7C856DD-606E-4321-8D17-2F2B946FE9F3}" srcOrd="0" destOrd="0" presId="urn:microsoft.com/office/officeart/2005/8/layout/vList2"/>
    <dgm:cxn modelId="{F712FF34-93F2-4CC1-BD9A-C6E65C8EE34E}" type="presOf" srcId="{6FE6423B-2298-4F7A-988F-8AD0E9CF6B6D}" destId="{4356B0BA-AA92-4D01-B290-4AA19F9D51C9}" srcOrd="0" destOrd="0" presId="urn:microsoft.com/office/officeart/2005/8/layout/vList2"/>
    <dgm:cxn modelId="{A8A4D09A-3C43-422C-8905-C42CB7D247C0}" srcId="{FFEF8A7C-691F-4332-BB56-FE3C3D21A69D}" destId="{3B7A77E2-4DA3-41D5-A2B1-17B76A681B7E}" srcOrd="3" destOrd="0" parTransId="{43EE4CF6-67A4-495F-BBC4-02075D7FEA5A}" sibTransId="{183552E9-E22E-4FEE-BB2A-7ACB270BBC12}"/>
    <dgm:cxn modelId="{8FE4D2AE-6818-4413-8980-D737CCC2C1B0}" type="presOf" srcId="{FFEF8A7C-691F-4332-BB56-FE3C3D21A69D}" destId="{4F46831E-EDED-40CA-B21D-838F2D18F2BD}" srcOrd="0" destOrd="0" presId="urn:microsoft.com/office/officeart/2005/8/layout/vList2"/>
    <dgm:cxn modelId="{283C2946-B0F4-429A-B26A-9FFDDF83A5F8}" type="presParOf" srcId="{4F46831E-EDED-40CA-B21D-838F2D18F2BD}" destId="{4356B0BA-AA92-4D01-B290-4AA19F9D51C9}" srcOrd="0" destOrd="0" presId="urn:microsoft.com/office/officeart/2005/8/layout/vList2"/>
    <dgm:cxn modelId="{8819419E-71D8-4A82-8C06-78EA61F55836}" type="presParOf" srcId="{4F46831E-EDED-40CA-B21D-838F2D18F2BD}" destId="{27B0D4E0-BA47-42B9-88B1-0FB5B2486E36}" srcOrd="1" destOrd="0" presId="urn:microsoft.com/office/officeart/2005/8/layout/vList2"/>
    <dgm:cxn modelId="{D3970293-66F8-4E0D-BA27-DB2912EEAAED}" type="presParOf" srcId="{4F46831E-EDED-40CA-B21D-838F2D18F2BD}" destId="{D2873DBA-11D9-441A-9ACD-B64059C754DF}" srcOrd="2" destOrd="0" presId="urn:microsoft.com/office/officeart/2005/8/layout/vList2"/>
    <dgm:cxn modelId="{09C9EE00-9027-4711-AFC1-52927F73861F}" type="presParOf" srcId="{4F46831E-EDED-40CA-B21D-838F2D18F2BD}" destId="{ADFF7857-27B5-4565-8DCD-26C2C3D24457}" srcOrd="3" destOrd="0" presId="urn:microsoft.com/office/officeart/2005/8/layout/vList2"/>
    <dgm:cxn modelId="{F6C1A1EA-0042-4BA4-AC0D-262BB0AE2C88}" type="presParOf" srcId="{4F46831E-EDED-40CA-B21D-838F2D18F2BD}" destId="{E7C856DD-606E-4321-8D17-2F2B946FE9F3}" srcOrd="4" destOrd="0" presId="urn:microsoft.com/office/officeart/2005/8/layout/vList2"/>
    <dgm:cxn modelId="{69DF6587-E110-46F4-9950-9753780010C4}" type="presParOf" srcId="{4F46831E-EDED-40CA-B21D-838F2D18F2BD}" destId="{2AE19F6A-AD9D-4287-9903-C2F65DB7D01C}" srcOrd="5" destOrd="0" presId="urn:microsoft.com/office/officeart/2005/8/layout/vList2"/>
    <dgm:cxn modelId="{C132A328-6A87-442E-B488-537AABF90BE2}" type="presParOf" srcId="{4F46831E-EDED-40CA-B21D-838F2D18F2BD}" destId="{5E738299-9049-46E3-A85C-14DC9FFB675E}"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C3C7DD2-4A4A-445C-9973-A438638AB643}" type="doc">
      <dgm:prSet loTypeId="urn:microsoft.com/office/officeart/2005/8/layout/hierarchy4" loCatId="list" qsTypeId="urn:microsoft.com/office/officeart/2005/8/quickstyle/simple1" qsCatId="simple" csTypeId="urn:microsoft.com/office/officeart/2005/8/colors/colorful1" csCatId="colorful" phldr="1"/>
      <dgm:spPr/>
      <dgm:t>
        <a:bodyPr/>
        <a:lstStyle/>
        <a:p>
          <a:endParaRPr lang="en-GB"/>
        </a:p>
      </dgm:t>
    </dgm:pt>
    <dgm:pt modelId="{C4F9502D-A886-4F7B-8F2B-82DEA3415575}">
      <dgm:prSet/>
      <dgm:spPr/>
      <dgm:t>
        <a:bodyPr/>
        <a:lstStyle/>
        <a:p>
          <a:pPr rtl="0"/>
          <a:r>
            <a:rPr lang="en-US" dirty="0" smtClean="0"/>
            <a:t>2-tier in Event vs. 4-tier in Tessitura</a:t>
          </a:r>
          <a:endParaRPr lang="en-GB" dirty="0"/>
        </a:p>
      </dgm:t>
    </dgm:pt>
    <dgm:pt modelId="{723640BE-D80C-472A-8262-D3C741220E74}" type="parTrans" cxnId="{6F857552-8ADA-44D8-829F-AD1F284FA605}">
      <dgm:prSet/>
      <dgm:spPr/>
      <dgm:t>
        <a:bodyPr/>
        <a:lstStyle/>
        <a:p>
          <a:endParaRPr lang="en-GB"/>
        </a:p>
      </dgm:t>
    </dgm:pt>
    <dgm:pt modelId="{82053AC8-5982-4415-94FB-1012F1A265AC}" type="sibTrans" cxnId="{6F857552-8ADA-44D8-829F-AD1F284FA605}">
      <dgm:prSet/>
      <dgm:spPr/>
      <dgm:t>
        <a:bodyPr/>
        <a:lstStyle/>
        <a:p>
          <a:endParaRPr lang="en-GB"/>
        </a:p>
      </dgm:t>
    </dgm:pt>
    <dgm:pt modelId="{144CCE6D-5E4B-455B-942D-D2A786F6EA0D}">
      <dgm:prSet/>
      <dgm:spPr/>
      <dgm:t>
        <a:bodyPr/>
        <a:lstStyle/>
        <a:p>
          <a:pPr rtl="0"/>
          <a:r>
            <a:rPr lang="en-US" dirty="0" smtClean="0"/>
            <a:t>Arrangements and Events</a:t>
          </a:r>
          <a:endParaRPr lang="en-GB" dirty="0"/>
        </a:p>
      </dgm:t>
    </dgm:pt>
    <dgm:pt modelId="{CE183F35-ECA2-4C62-A248-B71C40ADF9E2}" type="parTrans" cxnId="{8937DB21-6DF8-4300-B13A-2BEAABD17943}">
      <dgm:prSet/>
      <dgm:spPr/>
      <dgm:t>
        <a:bodyPr/>
        <a:lstStyle/>
        <a:p>
          <a:endParaRPr lang="en-GB"/>
        </a:p>
      </dgm:t>
    </dgm:pt>
    <dgm:pt modelId="{3CD72C00-925A-4BE7-AF13-7EC5A9C7CF92}" type="sibTrans" cxnId="{8937DB21-6DF8-4300-B13A-2BEAABD17943}">
      <dgm:prSet/>
      <dgm:spPr/>
      <dgm:t>
        <a:bodyPr/>
        <a:lstStyle/>
        <a:p>
          <a:endParaRPr lang="en-GB"/>
        </a:p>
      </dgm:t>
    </dgm:pt>
    <dgm:pt modelId="{A0721B53-4E5A-4E65-BD37-621F7413DAC5}">
      <dgm:prSet/>
      <dgm:spPr/>
      <dgm:t>
        <a:bodyPr/>
        <a:lstStyle/>
        <a:p>
          <a:pPr rtl="0"/>
          <a:r>
            <a:rPr lang="en-US" dirty="0" smtClean="0"/>
            <a:t>Productions, Titles, Production Seasons and performances</a:t>
          </a:r>
          <a:endParaRPr lang="en-GB" dirty="0"/>
        </a:p>
      </dgm:t>
    </dgm:pt>
    <dgm:pt modelId="{59644151-E367-466B-984F-3B15E0070CF1}" type="parTrans" cxnId="{D5CEFC9E-5B3B-41CE-A455-0AE90F00E46A}">
      <dgm:prSet/>
      <dgm:spPr/>
      <dgm:t>
        <a:bodyPr/>
        <a:lstStyle/>
        <a:p>
          <a:endParaRPr lang="en-GB"/>
        </a:p>
      </dgm:t>
    </dgm:pt>
    <dgm:pt modelId="{0CE61606-D3E0-441A-B617-9AF27B2E492C}" type="sibTrans" cxnId="{D5CEFC9E-5B3B-41CE-A455-0AE90F00E46A}">
      <dgm:prSet/>
      <dgm:spPr/>
      <dgm:t>
        <a:bodyPr/>
        <a:lstStyle/>
        <a:p>
          <a:endParaRPr lang="en-GB"/>
        </a:p>
      </dgm:t>
    </dgm:pt>
    <dgm:pt modelId="{65B3A1E8-B188-4A0C-A828-3015FD822557}">
      <dgm:prSet/>
      <dgm:spPr/>
      <dgm:t>
        <a:bodyPr/>
        <a:lstStyle/>
        <a:p>
          <a:pPr rtl="0"/>
          <a:r>
            <a:rPr lang="en-US" dirty="0" smtClean="0"/>
            <a:t>One-directional, Event to Tessitura only (with exception of </a:t>
          </a:r>
          <a:r>
            <a:rPr lang="en-US" dirty="0" err="1" smtClean="0"/>
            <a:t>perf</a:t>
          </a:r>
          <a:r>
            <a:rPr lang="en-US" dirty="0" smtClean="0"/>
            <a:t> date/time)</a:t>
          </a:r>
          <a:endParaRPr lang="en-GB" dirty="0"/>
        </a:p>
      </dgm:t>
    </dgm:pt>
    <dgm:pt modelId="{E6F88024-D74D-41C5-BAB9-16A2F52AF935}" type="parTrans" cxnId="{5F06CAC9-DD4F-453B-A475-DC6B9BABD427}">
      <dgm:prSet/>
      <dgm:spPr/>
      <dgm:t>
        <a:bodyPr/>
        <a:lstStyle/>
        <a:p>
          <a:endParaRPr lang="en-GB"/>
        </a:p>
      </dgm:t>
    </dgm:pt>
    <dgm:pt modelId="{7EF0B9BD-0EF2-48DD-9E0D-34ED715C84BD}" type="sibTrans" cxnId="{5F06CAC9-DD4F-453B-A475-DC6B9BABD427}">
      <dgm:prSet/>
      <dgm:spPr/>
      <dgm:t>
        <a:bodyPr/>
        <a:lstStyle/>
        <a:p>
          <a:endParaRPr lang="en-GB"/>
        </a:p>
      </dgm:t>
    </dgm:pt>
    <dgm:pt modelId="{3919BDF5-B81F-42D6-9FAF-B0EA8CA0B3C2}" type="pres">
      <dgm:prSet presAssocID="{0C3C7DD2-4A4A-445C-9973-A438638AB643}" presName="Name0" presStyleCnt="0">
        <dgm:presLayoutVars>
          <dgm:chPref val="1"/>
          <dgm:dir/>
          <dgm:animOne val="branch"/>
          <dgm:animLvl val="lvl"/>
          <dgm:resizeHandles/>
        </dgm:presLayoutVars>
      </dgm:prSet>
      <dgm:spPr/>
      <dgm:t>
        <a:bodyPr/>
        <a:lstStyle/>
        <a:p>
          <a:endParaRPr lang="en-GB"/>
        </a:p>
      </dgm:t>
    </dgm:pt>
    <dgm:pt modelId="{7A6C68CE-597B-41A9-B7F2-6596E11C6C14}" type="pres">
      <dgm:prSet presAssocID="{C4F9502D-A886-4F7B-8F2B-82DEA3415575}" presName="vertOne" presStyleCnt="0"/>
      <dgm:spPr/>
    </dgm:pt>
    <dgm:pt modelId="{FD154E4F-FB4A-4397-95D9-427BE9AACBE6}" type="pres">
      <dgm:prSet presAssocID="{C4F9502D-A886-4F7B-8F2B-82DEA3415575}" presName="txOne" presStyleLbl="node0" presStyleIdx="0" presStyleCnt="1" custScaleY="50705">
        <dgm:presLayoutVars>
          <dgm:chPref val="3"/>
        </dgm:presLayoutVars>
      </dgm:prSet>
      <dgm:spPr/>
      <dgm:t>
        <a:bodyPr/>
        <a:lstStyle/>
        <a:p>
          <a:endParaRPr lang="en-GB"/>
        </a:p>
      </dgm:t>
    </dgm:pt>
    <dgm:pt modelId="{7B403A41-FBCD-472A-BAE2-12A28D60F9CA}" type="pres">
      <dgm:prSet presAssocID="{C4F9502D-A886-4F7B-8F2B-82DEA3415575}" presName="parTransOne" presStyleCnt="0"/>
      <dgm:spPr/>
    </dgm:pt>
    <dgm:pt modelId="{84EE5ADA-C901-481D-8537-B2746D664A23}" type="pres">
      <dgm:prSet presAssocID="{C4F9502D-A886-4F7B-8F2B-82DEA3415575}" presName="horzOne" presStyleCnt="0"/>
      <dgm:spPr/>
    </dgm:pt>
    <dgm:pt modelId="{ECE31E63-B19F-46C7-B7C8-F578804922D5}" type="pres">
      <dgm:prSet presAssocID="{144CCE6D-5E4B-455B-942D-D2A786F6EA0D}" presName="vertTwo" presStyleCnt="0"/>
      <dgm:spPr/>
    </dgm:pt>
    <dgm:pt modelId="{43BAD64E-E8C5-4086-A8B5-D86B5E5C4E6D}" type="pres">
      <dgm:prSet presAssocID="{144CCE6D-5E4B-455B-942D-D2A786F6EA0D}" presName="txTwo" presStyleLbl="node2" presStyleIdx="0" presStyleCnt="3">
        <dgm:presLayoutVars>
          <dgm:chPref val="3"/>
        </dgm:presLayoutVars>
      </dgm:prSet>
      <dgm:spPr/>
      <dgm:t>
        <a:bodyPr/>
        <a:lstStyle/>
        <a:p>
          <a:endParaRPr lang="en-GB"/>
        </a:p>
      </dgm:t>
    </dgm:pt>
    <dgm:pt modelId="{3B70F336-A631-4C3B-854F-D2996131903D}" type="pres">
      <dgm:prSet presAssocID="{144CCE6D-5E4B-455B-942D-D2A786F6EA0D}" presName="horzTwo" presStyleCnt="0"/>
      <dgm:spPr/>
    </dgm:pt>
    <dgm:pt modelId="{801629F3-8A77-4167-BC0E-5E0FB55E0142}" type="pres">
      <dgm:prSet presAssocID="{3CD72C00-925A-4BE7-AF13-7EC5A9C7CF92}" presName="sibSpaceTwo" presStyleCnt="0"/>
      <dgm:spPr/>
    </dgm:pt>
    <dgm:pt modelId="{EBB60820-455C-49BC-8289-ADB4D1AC1B2D}" type="pres">
      <dgm:prSet presAssocID="{A0721B53-4E5A-4E65-BD37-621F7413DAC5}" presName="vertTwo" presStyleCnt="0"/>
      <dgm:spPr/>
    </dgm:pt>
    <dgm:pt modelId="{E1BAAE5D-B693-4580-917A-DA71DDD00AE0}" type="pres">
      <dgm:prSet presAssocID="{A0721B53-4E5A-4E65-BD37-621F7413DAC5}" presName="txTwo" presStyleLbl="node2" presStyleIdx="1" presStyleCnt="3">
        <dgm:presLayoutVars>
          <dgm:chPref val="3"/>
        </dgm:presLayoutVars>
      </dgm:prSet>
      <dgm:spPr/>
      <dgm:t>
        <a:bodyPr/>
        <a:lstStyle/>
        <a:p>
          <a:endParaRPr lang="en-GB"/>
        </a:p>
      </dgm:t>
    </dgm:pt>
    <dgm:pt modelId="{CA9BCD71-746E-4BFE-9D42-12DADBAF279C}" type="pres">
      <dgm:prSet presAssocID="{A0721B53-4E5A-4E65-BD37-621F7413DAC5}" presName="horzTwo" presStyleCnt="0"/>
      <dgm:spPr/>
    </dgm:pt>
    <dgm:pt modelId="{4C948D02-F119-4F10-9128-C9ABEFCBFBBA}" type="pres">
      <dgm:prSet presAssocID="{0CE61606-D3E0-441A-B617-9AF27B2E492C}" presName="sibSpaceTwo" presStyleCnt="0"/>
      <dgm:spPr/>
    </dgm:pt>
    <dgm:pt modelId="{2ADF27D1-F6EB-45A2-8728-DF2BC0C64CE8}" type="pres">
      <dgm:prSet presAssocID="{65B3A1E8-B188-4A0C-A828-3015FD822557}" presName="vertTwo" presStyleCnt="0"/>
      <dgm:spPr/>
    </dgm:pt>
    <dgm:pt modelId="{CB48ABC4-2619-468F-A281-88F0700EC20C}" type="pres">
      <dgm:prSet presAssocID="{65B3A1E8-B188-4A0C-A828-3015FD822557}" presName="txTwo" presStyleLbl="node2" presStyleIdx="2" presStyleCnt="3">
        <dgm:presLayoutVars>
          <dgm:chPref val="3"/>
        </dgm:presLayoutVars>
      </dgm:prSet>
      <dgm:spPr/>
      <dgm:t>
        <a:bodyPr/>
        <a:lstStyle/>
        <a:p>
          <a:endParaRPr lang="en-GB"/>
        </a:p>
      </dgm:t>
    </dgm:pt>
    <dgm:pt modelId="{1BE08817-13EA-4EC1-86F7-F656239D21D4}" type="pres">
      <dgm:prSet presAssocID="{65B3A1E8-B188-4A0C-A828-3015FD822557}" presName="horzTwo" presStyleCnt="0"/>
      <dgm:spPr/>
    </dgm:pt>
  </dgm:ptLst>
  <dgm:cxnLst>
    <dgm:cxn modelId="{0797BBAC-E991-4C8E-A35A-4C1474EF3EF4}" type="presOf" srcId="{A0721B53-4E5A-4E65-BD37-621F7413DAC5}" destId="{E1BAAE5D-B693-4580-917A-DA71DDD00AE0}" srcOrd="0" destOrd="0" presId="urn:microsoft.com/office/officeart/2005/8/layout/hierarchy4"/>
    <dgm:cxn modelId="{5F06CAC9-DD4F-453B-A475-DC6B9BABD427}" srcId="{C4F9502D-A886-4F7B-8F2B-82DEA3415575}" destId="{65B3A1E8-B188-4A0C-A828-3015FD822557}" srcOrd="2" destOrd="0" parTransId="{E6F88024-D74D-41C5-BAB9-16A2F52AF935}" sibTransId="{7EF0B9BD-0EF2-48DD-9E0D-34ED715C84BD}"/>
    <dgm:cxn modelId="{6F857552-8ADA-44D8-829F-AD1F284FA605}" srcId="{0C3C7DD2-4A4A-445C-9973-A438638AB643}" destId="{C4F9502D-A886-4F7B-8F2B-82DEA3415575}" srcOrd="0" destOrd="0" parTransId="{723640BE-D80C-472A-8262-D3C741220E74}" sibTransId="{82053AC8-5982-4415-94FB-1012F1A265AC}"/>
    <dgm:cxn modelId="{8937DB21-6DF8-4300-B13A-2BEAABD17943}" srcId="{C4F9502D-A886-4F7B-8F2B-82DEA3415575}" destId="{144CCE6D-5E4B-455B-942D-D2A786F6EA0D}" srcOrd="0" destOrd="0" parTransId="{CE183F35-ECA2-4C62-A248-B71C40ADF9E2}" sibTransId="{3CD72C00-925A-4BE7-AF13-7EC5A9C7CF92}"/>
    <dgm:cxn modelId="{61C7608E-CD41-4E2F-AB39-278EF86B26B7}" type="presOf" srcId="{0C3C7DD2-4A4A-445C-9973-A438638AB643}" destId="{3919BDF5-B81F-42D6-9FAF-B0EA8CA0B3C2}" srcOrd="0" destOrd="0" presId="urn:microsoft.com/office/officeart/2005/8/layout/hierarchy4"/>
    <dgm:cxn modelId="{7AD95E35-10DD-4FD3-AFE0-D313B73655BE}" type="presOf" srcId="{65B3A1E8-B188-4A0C-A828-3015FD822557}" destId="{CB48ABC4-2619-468F-A281-88F0700EC20C}" srcOrd="0" destOrd="0" presId="urn:microsoft.com/office/officeart/2005/8/layout/hierarchy4"/>
    <dgm:cxn modelId="{D5CEFC9E-5B3B-41CE-A455-0AE90F00E46A}" srcId="{C4F9502D-A886-4F7B-8F2B-82DEA3415575}" destId="{A0721B53-4E5A-4E65-BD37-621F7413DAC5}" srcOrd="1" destOrd="0" parTransId="{59644151-E367-466B-984F-3B15E0070CF1}" sibTransId="{0CE61606-D3E0-441A-B617-9AF27B2E492C}"/>
    <dgm:cxn modelId="{CFABA650-78D5-471E-9D0B-0F7C818A24FA}" type="presOf" srcId="{144CCE6D-5E4B-455B-942D-D2A786F6EA0D}" destId="{43BAD64E-E8C5-4086-A8B5-D86B5E5C4E6D}" srcOrd="0" destOrd="0" presId="urn:microsoft.com/office/officeart/2005/8/layout/hierarchy4"/>
    <dgm:cxn modelId="{FAA918F9-6025-4700-8C77-68ED47AB12AB}" type="presOf" srcId="{C4F9502D-A886-4F7B-8F2B-82DEA3415575}" destId="{FD154E4F-FB4A-4397-95D9-427BE9AACBE6}" srcOrd="0" destOrd="0" presId="urn:microsoft.com/office/officeart/2005/8/layout/hierarchy4"/>
    <dgm:cxn modelId="{92B7BD7C-FB26-4FCA-9DBC-789F11A76FC7}" type="presParOf" srcId="{3919BDF5-B81F-42D6-9FAF-B0EA8CA0B3C2}" destId="{7A6C68CE-597B-41A9-B7F2-6596E11C6C14}" srcOrd="0" destOrd="0" presId="urn:microsoft.com/office/officeart/2005/8/layout/hierarchy4"/>
    <dgm:cxn modelId="{BB90090A-BA66-4690-A959-94A9D41A0FF7}" type="presParOf" srcId="{7A6C68CE-597B-41A9-B7F2-6596E11C6C14}" destId="{FD154E4F-FB4A-4397-95D9-427BE9AACBE6}" srcOrd="0" destOrd="0" presId="urn:microsoft.com/office/officeart/2005/8/layout/hierarchy4"/>
    <dgm:cxn modelId="{04BBF4B5-904E-4953-A9EB-32D048409DF1}" type="presParOf" srcId="{7A6C68CE-597B-41A9-B7F2-6596E11C6C14}" destId="{7B403A41-FBCD-472A-BAE2-12A28D60F9CA}" srcOrd="1" destOrd="0" presId="urn:microsoft.com/office/officeart/2005/8/layout/hierarchy4"/>
    <dgm:cxn modelId="{53EBE450-F951-4016-888D-73805659CA4C}" type="presParOf" srcId="{7A6C68CE-597B-41A9-B7F2-6596E11C6C14}" destId="{84EE5ADA-C901-481D-8537-B2746D664A23}" srcOrd="2" destOrd="0" presId="urn:microsoft.com/office/officeart/2005/8/layout/hierarchy4"/>
    <dgm:cxn modelId="{8F7ECDD3-528B-4EF7-90C2-12CC0F4FC0BC}" type="presParOf" srcId="{84EE5ADA-C901-481D-8537-B2746D664A23}" destId="{ECE31E63-B19F-46C7-B7C8-F578804922D5}" srcOrd="0" destOrd="0" presId="urn:microsoft.com/office/officeart/2005/8/layout/hierarchy4"/>
    <dgm:cxn modelId="{7C93F047-5FAB-4AF2-8B14-5556F7C412CC}" type="presParOf" srcId="{ECE31E63-B19F-46C7-B7C8-F578804922D5}" destId="{43BAD64E-E8C5-4086-A8B5-D86B5E5C4E6D}" srcOrd="0" destOrd="0" presId="urn:microsoft.com/office/officeart/2005/8/layout/hierarchy4"/>
    <dgm:cxn modelId="{8525F21E-FE86-4D5F-8F1E-03659CDB7AB2}" type="presParOf" srcId="{ECE31E63-B19F-46C7-B7C8-F578804922D5}" destId="{3B70F336-A631-4C3B-854F-D2996131903D}" srcOrd="1" destOrd="0" presId="urn:microsoft.com/office/officeart/2005/8/layout/hierarchy4"/>
    <dgm:cxn modelId="{4493DBAE-A1B5-4C81-B45E-ABB3ED70DB6C}" type="presParOf" srcId="{84EE5ADA-C901-481D-8537-B2746D664A23}" destId="{801629F3-8A77-4167-BC0E-5E0FB55E0142}" srcOrd="1" destOrd="0" presId="urn:microsoft.com/office/officeart/2005/8/layout/hierarchy4"/>
    <dgm:cxn modelId="{23C2EBDA-5BD0-4AB5-A560-47CFF349448D}" type="presParOf" srcId="{84EE5ADA-C901-481D-8537-B2746D664A23}" destId="{EBB60820-455C-49BC-8289-ADB4D1AC1B2D}" srcOrd="2" destOrd="0" presId="urn:microsoft.com/office/officeart/2005/8/layout/hierarchy4"/>
    <dgm:cxn modelId="{C8CE0647-9725-408B-8DEE-B90D83C3042A}" type="presParOf" srcId="{EBB60820-455C-49BC-8289-ADB4D1AC1B2D}" destId="{E1BAAE5D-B693-4580-917A-DA71DDD00AE0}" srcOrd="0" destOrd="0" presId="urn:microsoft.com/office/officeart/2005/8/layout/hierarchy4"/>
    <dgm:cxn modelId="{22131B10-5458-42C1-B316-60FF5A26587C}" type="presParOf" srcId="{EBB60820-455C-49BC-8289-ADB4D1AC1B2D}" destId="{CA9BCD71-746E-4BFE-9D42-12DADBAF279C}" srcOrd="1" destOrd="0" presId="urn:microsoft.com/office/officeart/2005/8/layout/hierarchy4"/>
    <dgm:cxn modelId="{4267BDE0-D400-4605-916B-3A787AC02503}" type="presParOf" srcId="{84EE5ADA-C901-481D-8537-B2746D664A23}" destId="{4C948D02-F119-4F10-9128-C9ABEFCBFBBA}" srcOrd="3" destOrd="0" presId="urn:microsoft.com/office/officeart/2005/8/layout/hierarchy4"/>
    <dgm:cxn modelId="{F7654835-2A62-4396-A83D-BD5A550D5B41}" type="presParOf" srcId="{84EE5ADA-C901-481D-8537-B2746D664A23}" destId="{2ADF27D1-F6EB-45A2-8728-DF2BC0C64CE8}" srcOrd="4" destOrd="0" presId="urn:microsoft.com/office/officeart/2005/8/layout/hierarchy4"/>
    <dgm:cxn modelId="{5F7119CD-CCC7-44C0-9C8E-319C20683920}" type="presParOf" srcId="{2ADF27D1-F6EB-45A2-8728-DF2BC0C64CE8}" destId="{CB48ABC4-2619-468F-A281-88F0700EC20C}" srcOrd="0" destOrd="0" presId="urn:microsoft.com/office/officeart/2005/8/layout/hierarchy4"/>
    <dgm:cxn modelId="{A7F7758C-8742-4983-B5A0-0A2E14779152}" type="presParOf" srcId="{2ADF27D1-F6EB-45A2-8728-DF2BC0C64CE8}" destId="{1BE08817-13EA-4EC1-86F7-F656239D21D4}"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145374A-3B1D-45B9-9336-BC06C58D4D2F}" type="doc">
      <dgm:prSet loTypeId="urn:microsoft.com/office/officeart/2005/8/layout/hierarchy4" loCatId="list" qsTypeId="urn:microsoft.com/office/officeart/2005/8/quickstyle/simple1" qsCatId="simple" csTypeId="urn:microsoft.com/office/officeart/2005/8/colors/colorful1" csCatId="colorful"/>
      <dgm:spPr/>
      <dgm:t>
        <a:bodyPr/>
        <a:lstStyle/>
        <a:p>
          <a:endParaRPr lang="en-GB"/>
        </a:p>
      </dgm:t>
    </dgm:pt>
    <dgm:pt modelId="{6FCEA358-C5C4-4D96-9155-37B2FA45F01D}">
      <dgm:prSet/>
      <dgm:spPr/>
      <dgm:t>
        <a:bodyPr/>
        <a:lstStyle/>
        <a:p>
          <a:pPr rtl="0"/>
          <a:r>
            <a:rPr lang="en-US" dirty="0" smtClean="0"/>
            <a:t>Bi-directional synchronization</a:t>
          </a:r>
          <a:endParaRPr lang="en-GB" dirty="0"/>
        </a:p>
      </dgm:t>
    </dgm:pt>
    <dgm:pt modelId="{452DF011-341A-440D-9357-06B4F574817D}" type="parTrans" cxnId="{AD5651D6-CE61-4F93-AA93-6C420F3F9E32}">
      <dgm:prSet/>
      <dgm:spPr/>
      <dgm:t>
        <a:bodyPr/>
        <a:lstStyle/>
        <a:p>
          <a:endParaRPr lang="en-GB"/>
        </a:p>
      </dgm:t>
    </dgm:pt>
    <dgm:pt modelId="{D505C533-95AE-46FA-8A0B-D701C5432BB8}" type="sibTrans" cxnId="{AD5651D6-CE61-4F93-AA93-6C420F3F9E32}">
      <dgm:prSet/>
      <dgm:spPr/>
      <dgm:t>
        <a:bodyPr/>
        <a:lstStyle/>
        <a:p>
          <a:endParaRPr lang="en-GB"/>
        </a:p>
      </dgm:t>
    </dgm:pt>
    <dgm:pt modelId="{3245DB37-EB62-4F0A-9283-CF2D2440AE7E}">
      <dgm:prSet/>
      <dgm:spPr/>
      <dgm:t>
        <a:bodyPr/>
        <a:lstStyle/>
        <a:p>
          <a:pPr rtl="0"/>
          <a:r>
            <a:rPr lang="en-US" smtClean="0"/>
            <a:t>Name &amp; gender</a:t>
          </a:r>
          <a:endParaRPr lang="en-GB"/>
        </a:p>
      </dgm:t>
    </dgm:pt>
    <dgm:pt modelId="{B87C300F-6C62-406B-8205-168AD87B131C}" type="parTrans" cxnId="{25C46828-0A92-43FC-9C23-C55BBBC6DF34}">
      <dgm:prSet/>
      <dgm:spPr/>
      <dgm:t>
        <a:bodyPr/>
        <a:lstStyle/>
        <a:p>
          <a:endParaRPr lang="en-GB"/>
        </a:p>
      </dgm:t>
    </dgm:pt>
    <dgm:pt modelId="{898006EE-794F-40E8-B743-9DE115A5C000}" type="sibTrans" cxnId="{25C46828-0A92-43FC-9C23-C55BBBC6DF34}">
      <dgm:prSet/>
      <dgm:spPr/>
      <dgm:t>
        <a:bodyPr/>
        <a:lstStyle/>
        <a:p>
          <a:endParaRPr lang="en-GB"/>
        </a:p>
      </dgm:t>
    </dgm:pt>
    <dgm:pt modelId="{07F512E7-43B2-45C7-A654-CDB88CECB7D2}">
      <dgm:prSet/>
      <dgm:spPr/>
      <dgm:t>
        <a:bodyPr/>
        <a:lstStyle/>
        <a:p>
          <a:pPr rtl="0"/>
          <a:r>
            <a:rPr lang="en-US" smtClean="0"/>
            <a:t>Titles, Suffixes</a:t>
          </a:r>
          <a:endParaRPr lang="en-GB"/>
        </a:p>
      </dgm:t>
    </dgm:pt>
    <dgm:pt modelId="{BAB9FC79-27BF-4102-9EED-498E75A9D2C1}" type="parTrans" cxnId="{BD0FCCD1-3066-42A3-8F6A-3C51BD59227B}">
      <dgm:prSet/>
      <dgm:spPr/>
      <dgm:t>
        <a:bodyPr/>
        <a:lstStyle/>
        <a:p>
          <a:endParaRPr lang="en-GB"/>
        </a:p>
      </dgm:t>
    </dgm:pt>
    <dgm:pt modelId="{6F65BFAD-26C0-4A10-9881-A5BC60C60D6B}" type="sibTrans" cxnId="{BD0FCCD1-3066-42A3-8F6A-3C51BD59227B}">
      <dgm:prSet/>
      <dgm:spPr/>
      <dgm:t>
        <a:bodyPr/>
        <a:lstStyle/>
        <a:p>
          <a:endParaRPr lang="en-GB"/>
        </a:p>
      </dgm:t>
    </dgm:pt>
    <dgm:pt modelId="{F26DF153-12AD-4418-A782-53D091AAB3BA}">
      <dgm:prSet/>
      <dgm:spPr/>
      <dgm:t>
        <a:bodyPr/>
        <a:lstStyle/>
        <a:p>
          <a:pPr rtl="0"/>
          <a:r>
            <a:rPr lang="en-US" smtClean="0"/>
            <a:t>Addresses (postal &amp; email)</a:t>
          </a:r>
          <a:endParaRPr lang="en-GB"/>
        </a:p>
      </dgm:t>
    </dgm:pt>
    <dgm:pt modelId="{57882010-2669-4C7B-927D-21F3F6E4BC0F}" type="parTrans" cxnId="{2298F6D8-D723-45D2-B272-AFB019EEF742}">
      <dgm:prSet/>
      <dgm:spPr/>
      <dgm:t>
        <a:bodyPr/>
        <a:lstStyle/>
        <a:p>
          <a:endParaRPr lang="en-GB"/>
        </a:p>
      </dgm:t>
    </dgm:pt>
    <dgm:pt modelId="{7994F269-EFC8-42F6-8BAA-752FCAC99FDE}" type="sibTrans" cxnId="{2298F6D8-D723-45D2-B272-AFB019EEF742}">
      <dgm:prSet/>
      <dgm:spPr/>
      <dgm:t>
        <a:bodyPr/>
        <a:lstStyle/>
        <a:p>
          <a:endParaRPr lang="en-GB"/>
        </a:p>
      </dgm:t>
    </dgm:pt>
    <dgm:pt modelId="{528345FC-077F-4795-A766-2EE6D061D406}">
      <dgm:prSet/>
      <dgm:spPr/>
      <dgm:t>
        <a:bodyPr/>
        <a:lstStyle/>
        <a:p>
          <a:pPr rtl="0"/>
          <a:r>
            <a:rPr lang="en-US" smtClean="0"/>
            <a:t>Phone numbers</a:t>
          </a:r>
          <a:endParaRPr lang="en-GB"/>
        </a:p>
      </dgm:t>
    </dgm:pt>
    <dgm:pt modelId="{454A92C5-1639-435F-97E3-73E3DF25AB30}" type="parTrans" cxnId="{FE82BECB-0B24-4A76-8A3A-D13A9F4E94E0}">
      <dgm:prSet/>
      <dgm:spPr/>
      <dgm:t>
        <a:bodyPr/>
        <a:lstStyle/>
        <a:p>
          <a:endParaRPr lang="en-GB"/>
        </a:p>
      </dgm:t>
    </dgm:pt>
    <dgm:pt modelId="{EF2716CA-468C-4A82-B9B4-65F26DAACF7E}" type="sibTrans" cxnId="{FE82BECB-0B24-4A76-8A3A-D13A9F4E94E0}">
      <dgm:prSet/>
      <dgm:spPr/>
      <dgm:t>
        <a:bodyPr/>
        <a:lstStyle/>
        <a:p>
          <a:endParaRPr lang="en-GB"/>
        </a:p>
      </dgm:t>
    </dgm:pt>
    <dgm:pt modelId="{F4F1A3A0-3186-48BB-9242-4B3369CEAF4F}" type="pres">
      <dgm:prSet presAssocID="{1145374A-3B1D-45B9-9336-BC06C58D4D2F}" presName="Name0" presStyleCnt="0">
        <dgm:presLayoutVars>
          <dgm:chPref val="1"/>
          <dgm:dir/>
          <dgm:animOne val="branch"/>
          <dgm:animLvl val="lvl"/>
          <dgm:resizeHandles/>
        </dgm:presLayoutVars>
      </dgm:prSet>
      <dgm:spPr/>
      <dgm:t>
        <a:bodyPr/>
        <a:lstStyle/>
        <a:p>
          <a:endParaRPr lang="en-GB"/>
        </a:p>
      </dgm:t>
    </dgm:pt>
    <dgm:pt modelId="{4D2A8346-81FE-4790-A61A-8DA27324A7FA}" type="pres">
      <dgm:prSet presAssocID="{6FCEA358-C5C4-4D96-9155-37B2FA45F01D}" presName="vertOne" presStyleCnt="0"/>
      <dgm:spPr/>
    </dgm:pt>
    <dgm:pt modelId="{E0F6B961-2361-46EC-AA4F-860D346C2035}" type="pres">
      <dgm:prSet presAssocID="{6FCEA358-C5C4-4D96-9155-37B2FA45F01D}" presName="txOne" presStyleLbl="node0" presStyleIdx="0" presStyleCnt="1">
        <dgm:presLayoutVars>
          <dgm:chPref val="3"/>
        </dgm:presLayoutVars>
      </dgm:prSet>
      <dgm:spPr/>
      <dgm:t>
        <a:bodyPr/>
        <a:lstStyle/>
        <a:p>
          <a:endParaRPr lang="en-GB"/>
        </a:p>
      </dgm:t>
    </dgm:pt>
    <dgm:pt modelId="{674CCE82-53E7-42D7-8198-6D70FA0A92A5}" type="pres">
      <dgm:prSet presAssocID="{6FCEA358-C5C4-4D96-9155-37B2FA45F01D}" presName="parTransOne" presStyleCnt="0"/>
      <dgm:spPr/>
    </dgm:pt>
    <dgm:pt modelId="{822B455E-C805-4114-A11F-9F7EB06A6310}" type="pres">
      <dgm:prSet presAssocID="{6FCEA358-C5C4-4D96-9155-37B2FA45F01D}" presName="horzOne" presStyleCnt="0"/>
      <dgm:spPr/>
    </dgm:pt>
    <dgm:pt modelId="{888A8A78-6907-44F5-A605-7348BE03A550}" type="pres">
      <dgm:prSet presAssocID="{3245DB37-EB62-4F0A-9283-CF2D2440AE7E}" presName="vertTwo" presStyleCnt="0"/>
      <dgm:spPr/>
    </dgm:pt>
    <dgm:pt modelId="{D4153A37-26C6-493F-8226-D1B7DECFD3B6}" type="pres">
      <dgm:prSet presAssocID="{3245DB37-EB62-4F0A-9283-CF2D2440AE7E}" presName="txTwo" presStyleLbl="node2" presStyleIdx="0" presStyleCnt="4">
        <dgm:presLayoutVars>
          <dgm:chPref val="3"/>
        </dgm:presLayoutVars>
      </dgm:prSet>
      <dgm:spPr/>
      <dgm:t>
        <a:bodyPr/>
        <a:lstStyle/>
        <a:p>
          <a:endParaRPr lang="en-GB"/>
        </a:p>
      </dgm:t>
    </dgm:pt>
    <dgm:pt modelId="{2D9D2332-538B-4D91-AFEC-A7F80D771C53}" type="pres">
      <dgm:prSet presAssocID="{3245DB37-EB62-4F0A-9283-CF2D2440AE7E}" presName="horzTwo" presStyleCnt="0"/>
      <dgm:spPr/>
    </dgm:pt>
    <dgm:pt modelId="{4CEA0292-2C2C-4E92-B618-594DBF083016}" type="pres">
      <dgm:prSet presAssocID="{898006EE-794F-40E8-B743-9DE115A5C000}" presName="sibSpaceTwo" presStyleCnt="0"/>
      <dgm:spPr/>
    </dgm:pt>
    <dgm:pt modelId="{2B042E4C-5DC1-4410-913B-10E3CC5BAF1A}" type="pres">
      <dgm:prSet presAssocID="{07F512E7-43B2-45C7-A654-CDB88CECB7D2}" presName="vertTwo" presStyleCnt="0"/>
      <dgm:spPr/>
    </dgm:pt>
    <dgm:pt modelId="{8C792CC2-60A5-43BF-BB50-AC1FD67D1C15}" type="pres">
      <dgm:prSet presAssocID="{07F512E7-43B2-45C7-A654-CDB88CECB7D2}" presName="txTwo" presStyleLbl="node2" presStyleIdx="1" presStyleCnt="4">
        <dgm:presLayoutVars>
          <dgm:chPref val="3"/>
        </dgm:presLayoutVars>
      </dgm:prSet>
      <dgm:spPr/>
      <dgm:t>
        <a:bodyPr/>
        <a:lstStyle/>
        <a:p>
          <a:endParaRPr lang="en-GB"/>
        </a:p>
      </dgm:t>
    </dgm:pt>
    <dgm:pt modelId="{C5698BCB-519A-4E12-BAF9-EABBF320BFF9}" type="pres">
      <dgm:prSet presAssocID="{07F512E7-43B2-45C7-A654-CDB88CECB7D2}" presName="horzTwo" presStyleCnt="0"/>
      <dgm:spPr/>
    </dgm:pt>
    <dgm:pt modelId="{7ECD3483-6157-4C27-97F1-B450F80AC2A9}" type="pres">
      <dgm:prSet presAssocID="{6F65BFAD-26C0-4A10-9881-A5BC60C60D6B}" presName="sibSpaceTwo" presStyleCnt="0"/>
      <dgm:spPr/>
    </dgm:pt>
    <dgm:pt modelId="{0BB1CC41-7F41-4C7A-8FB3-D8F67B945A4E}" type="pres">
      <dgm:prSet presAssocID="{F26DF153-12AD-4418-A782-53D091AAB3BA}" presName="vertTwo" presStyleCnt="0"/>
      <dgm:spPr/>
    </dgm:pt>
    <dgm:pt modelId="{0A818A82-5C78-4917-82A5-E9A3E3A4B16E}" type="pres">
      <dgm:prSet presAssocID="{F26DF153-12AD-4418-A782-53D091AAB3BA}" presName="txTwo" presStyleLbl="node2" presStyleIdx="2" presStyleCnt="4">
        <dgm:presLayoutVars>
          <dgm:chPref val="3"/>
        </dgm:presLayoutVars>
      </dgm:prSet>
      <dgm:spPr/>
      <dgm:t>
        <a:bodyPr/>
        <a:lstStyle/>
        <a:p>
          <a:endParaRPr lang="en-GB"/>
        </a:p>
      </dgm:t>
    </dgm:pt>
    <dgm:pt modelId="{2779E795-9A97-434A-9B8E-E24738BFC5C5}" type="pres">
      <dgm:prSet presAssocID="{F26DF153-12AD-4418-A782-53D091AAB3BA}" presName="horzTwo" presStyleCnt="0"/>
      <dgm:spPr/>
    </dgm:pt>
    <dgm:pt modelId="{D3360C3A-E884-49DF-8CF9-C5C8632279FE}" type="pres">
      <dgm:prSet presAssocID="{7994F269-EFC8-42F6-8BAA-752FCAC99FDE}" presName="sibSpaceTwo" presStyleCnt="0"/>
      <dgm:spPr/>
    </dgm:pt>
    <dgm:pt modelId="{F9381574-79DF-4A48-AAB9-4BA973AD258B}" type="pres">
      <dgm:prSet presAssocID="{528345FC-077F-4795-A766-2EE6D061D406}" presName="vertTwo" presStyleCnt="0"/>
      <dgm:spPr/>
    </dgm:pt>
    <dgm:pt modelId="{2B0DEA8F-1043-4CF2-A6E0-30FF995B4401}" type="pres">
      <dgm:prSet presAssocID="{528345FC-077F-4795-A766-2EE6D061D406}" presName="txTwo" presStyleLbl="node2" presStyleIdx="3" presStyleCnt="4">
        <dgm:presLayoutVars>
          <dgm:chPref val="3"/>
        </dgm:presLayoutVars>
      </dgm:prSet>
      <dgm:spPr/>
      <dgm:t>
        <a:bodyPr/>
        <a:lstStyle/>
        <a:p>
          <a:endParaRPr lang="en-GB"/>
        </a:p>
      </dgm:t>
    </dgm:pt>
    <dgm:pt modelId="{9FAA95BA-1F31-403A-BE23-8C1421042B01}" type="pres">
      <dgm:prSet presAssocID="{528345FC-077F-4795-A766-2EE6D061D406}" presName="horzTwo" presStyleCnt="0"/>
      <dgm:spPr/>
    </dgm:pt>
  </dgm:ptLst>
  <dgm:cxnLst>
    <dgm:cxn modelId="{AD5651D6-CE61-4F93-AA93-6C420F3F9E32}" srcId="{1145374A-3B1D-45B9-9336-BC06C58D4D2F}" destId="{6FCEA358-C5C4-4D96-9155-37B2FA45F01D}" srcOrd="0" destOrd="0" parTransId="{452DF011-341A-440D-9357-06B4F574817D}" sibTransId="{D505C533-95AE-46FA-8A0B-D701C5432BB8}"/>
    <dgm:cxn modelId="{95DDA076-0AFD-499A-B455-71157ACAFE87}" type="presOf" srcId="{1145374A-3B1D-45B9-9336-BC06C58D4D2F}" destId="{F4F1A3A0-3186-48BB-9242-4B3369CEAF4F}" srcOrd="0" destOrd="0" presId="urn:microsoft.com/office/officeart/2005/8/layout/hierarchy4"/>
    <dgm:cxn modelId="{2298F6D8-D723-45D2-B272-AFB019EEF742}" srcId="{6FCEA358-C5C4-4D96-9155-37B2FA45F01D}" destId="{F26DF153-12AD-4418-A782-53D091AAB3BA}" srcOrd="2" destOrd="0" parTransId="{57882010-2669-4C7B-927D-21F3F6E4BC0F}" sibTransId="{7994F269-EFC8-42F6-8BAA-752FCAC99FDE}"/>
    <dgm:cxn modelId="{25C46828-0A92-43FC-9C23-C55BBBC6DF34}" srcId="{6FCEA358-C5C4-4D96-9155-37B2FA45F01D}" destId="{3245DB37-EB62-4F0A-9283-CF2D2440AE7E}" srcOrd="0" destOrd="0" parTransId="{B87C300F-6C62-406B-8205-168AD87B131C}" sibTransId="{898006EE-794F-40E8-B743-9DE115A5C000}"/>
    <dgm:cxn modelId="{BD0FCCD1-3066-42A3-8F6A-3C51BD59227B}" srcId="{6FCEA358-C5C4-4D96-9155-37B2FA45F01D}" destId="{07F512E7-43B2-45C7-A654-CDB88CECB7D2}" srcOrd="1" destOrd="0" parTransId="{BAB9FC79-27BF-4102-9EED-498E75A9D2C1}" sibTransId="{6F65BFAD-26C0-4A10-9881-A5BC60C60D6B}"/>
    <dgm:cxn modelId="{DA73D33C-A912-4795-9308-7A0D50EBCADA}" type="presOf" srcId="{528345FC-077F-4795-A766-2EE6D061D406}" destId="{2B0DEA8F-1043-4CF2-A6E0-30FF995B4401}" srcOrd="0" destOrd="0" presId="urn:microsoft.com/office/officeart/2005/8/layout/hierarchy4"/>
    <dgm:cxn modelId="{FE82BECB-0B24-4A76-8A3A-D13A9F4E94E0}" srcId="{6FCEA358-C5C4-4D96-9155-37B2FA45F01D}" destId="{528345FC-077F-4795-A766-2EE6D061D406}" srcOrd="3" destOrd="0" parTransId="{454A92C5-1639-435F-97E3-73E3DF25AB30}" sibTransId="{EF2716CA-468C-4A82-B9B4-65F26DAACF7E}"/>
    <dgm:cxn modelId="{A25E2628-58C5-4A96-8E88-E23EAE4064E8}" type="presOf" srcId="{07F512E7-43B2-45C7-A654-CDB88CECB7D2}" destId="{8C792CC2-60A5-43BF-BB50-AC1FD67D1C15}" srcOrd="0" destOrd="0" presId="urn:microsoft.com/office/officeart/2005/8/layout/hierarchy4"/>
    <dgm:cxn modelId="{36EF0DB6-307A-4FCC-B9A9-D77428A6518D}" type="presOf" srcId="{F26DF153-12AD-4418-A782-53D091AAB3BA}" destId="{0A818A82-5C78-4917-82A5-E9A3E3A4B16E}" srcOrd="0" destOrd="0" presId="urn:microsoft.com/office/officeart/2005/8/layout/hierarchy4"/>
    <dgm:cxn modelId="{7CBAF4D8-C6EC-4F68-BC87-8B7C50192399}" type="presOf" srcId="{3245DB37-EB62-4F0A-9283-CF2D2440AE7E}" destId="{D4153A37-26C6-493F-8226-D1B7DECFD3B6}" srcOrd="0" destOrd="0" presId="urn:microsoft.com/office/officeart/2005/8/layout/hierarchy4"/>
    <dgm:cxn modelId="{DABD068B-72FB-4B8C-81E3-6DDEC9803F7B}" type="presOf" srcId="{6FCEA358-C5C4-4D96-9155-37B2FA45F01D}" destId="{E0F6B961-2361-46EC-AA4F-860D346C2035}" srcOrd="0" destOrd="0" presId="urn:microsoft.com/office/officeart/2005/8/layout/hierarchy4"/>
    <dgm:cxn modelId="{D41E47E0-2864-499C-8889-0CFE4FA4CE02}" type="presParOf" srcId="{F4F1A3A0-3186-48BB-9242-4B3369CEAF4F}" destId="{4D2A8346-81FE-4790-A61A-8DA27324A7FA}" srcOrd="0" destOrd="0" presId="urn:microsoft.com/office/officeart/2005/8/layout/hierarchy4"/>
    <dgm:cxn modelId="{4703D044-CE74-491F-929E-0B65891FB1EF}" type="presParOf" srcId="{4D2A8346-81FE-4790-A61A-8DA27324A7FA}" destId="{E0F6B961-2361-46EC-AA4F-860D346C2035}" srcOrd="0" destOrd="0" presId="urn:microsoft.com/office/officeart/2005/8/layout/hierarchy4"/>
    <dgm:cxn modelId="{3554C094-0376-4B0A-8BC1-6AC205E5C3D7}" type="presParOf" srcId="{4D2A8346-81FE-4790-A61A-8DA27324A7FA}" destId="{674CCE82-53E7-42D7-8198-6D70FA0A92A5}" srcOrd="1" destOrd="0" presId="urn:microsoft.com/office/officeart/2005/8/layout/hierarchy4"/>
    <dgm:cxn modelId="{70A09A5F-CF31-43DE-87D6-978A0DE210AE}" type="presParOf" srcId="{4D2A8346-81FE-4790-A61A-8DA27324A7FA}" destId="{822B455E-C805-4114-A11F-9F7EB06A6310}" srcOrd="2" destOrd="0" presId="urn:microsoft.com/office/officeart/2005/8/layout/hierarchy4"/>
    <dgm:cxn modelId="{EEDE315C-AE57-435C-AE38-D1A8FD3530E3}" type="presParOf" srcId="{822B455E-C805-4114-A11F-9F7EB06A6310}" destId="{888A8A78-6907-44F5-A605-7348BE03A550}" srcOrd="0" destOrd="0" presId="urn:microsoft.com/office/officeart/2005/8/layout/hierarchy4"/>
    <dgm:cxn modelId="{6C1F1A77-4543-42D3-9131-7783D25F78ED}" type="presParOf" srcId="{888A8A78-6907-44F5-A605-7348BE03A550}" destId="{D4153A37-26C6-493F-8226-D1B7DECFD3B6}" srcOrd="0" destOrd="0" presId="urn:microsoft.com/office/officeart/2005/8/layout/hierarchy4"/>
    <dgm:cxn modelId="{9F468832-80C4-414E-8C5C-39C324DF9D23}" type="presParOf" srcId="{888A8A78-6907-44F5-A605-7348BE03A550}" destId="{2D9D2332-538B-4D91-AFEC-A7F80D771C53}" srcOrd="1" destOrd="0" presId="urn:microsoft.com/office/officeart/2005/8/layout/hierarchy4"/>
    <dgm:cxn modelId="{8E14048C-A674-4750-A4CD-3D6687DD97BD}" type="presParOf" srcId="{822B455E-C805-4114-A11F-9F7EB06A6310}" destId="{4CEA0292-2C2C-4E92-B618-594DBF083016}" srcOrd="1" destOrd="0" presId="urn:microsoft.com/office/officeart/2005/8/layout/hierarchy4"/>
    <dgm:cxn modelId="{1CBA64BE-85DA-424A-AB4C-A016A40B6DDE}" type="presParOf" srcId="{822B455E-C805-4114-A11F-9F7EB06A6310}" destId="{2B042E4C-5DC1-4410-913B-10E3CC5BAF1A}" srcOrd="2" destOrd="0" presId="urn:microsoft.com/office/officeart/2005/8/layout/hierarchy4"/>
    <dgm:cxn modelId="{12F534C1-B27E-414E-B7D6-135A9698FF7C}" type="presParOf" srcId="{2B042E4C-5DC1-4410-913B-10E3CC5BAF1A}" destId="{8C792CC2-60A5-43BF-BB50-AC1FD67D1C15}" srcOrd="0" destOrd="0" presId="urn:microsoft.com/office/officeart/2005/8/layout/hierarchy4"/>
    <dgm:cxn modelId="{AA72CE98-CD89-432F-9C1E-1F2349D2E5F6}" type="presParOf" srcId="{2B042E4C-5DC1-4410-913B-10E3CC5BAF1A}" destId="{C5698BCB-519A-4E12-BAF9-EABBF320BFF9}" srcOrd="1" destOrd="0" presId="urn:microsoft.com/office/officeart/2005/8/layout/hierarchy4"/>
    <dgm:cxn modelId="{2B082D75-21DF-45F4-9045-94E7078940BA}" type="presParOf" srcId="{822B455E-C805-4114-A11F-9F7EB06A6310}" destId="{7ECD3483-6157-4C27-97F1-B450F80AC2A9}" srcOrd="3" destOrd="0" presId="urn:microsoft.com/office/officeart/2005/8/layout/hierarchy4"/>
    <dgm:cxn modelId="{BA7FFF74-CECE-458A-8097-21B705D61D36}" type="presParOf" srcId="{822B455E-C805-4114-A11F-9F7EB06A6310}" destId="{0BB1CC41-7F41-4C7A-8FB3-D8F67B945A4E}" srcOrd="4" destOrd="0" presId="urn:microsoft.com/office/officeart/2005/8/layout/hierarchy4"/>
    <dgm:cxn modelId="{72785815-5B05-4F6A-B3CE-BF732527E3E6}" type="presParOf" srcId="{0BB1CC41-7F41-4C7A-8FB3-D8F67B945A4E}" destId="{0A818A82-5C78-4917-82A5-E9A3E3A4B16E}" srcOrd="0" destOrd="0" presId="urn:microsoft.com/office/officeart/2005/8/layout/hierarchy4"/>
    <dgm:cxn modelId="{B8C13425-3250-4A10-84EA-88E578F5621A}" type="presParOf" srcId="{0BB1CC41-7F41-4C7A-8FB3-D8F67B945A4E}" destId="{2779E795-9A97-434A-9B8E-E24738BFC5C5}" srcOrd="1" destOrd="0" presId="urn:microsoft.com/office/officeart/2005/8/layout/hierarchy4"/>
    <dgm:cxn modelId="{0797E465-BE33-4A11-B51F-9E5EAE25FC5A}" type="presParOf" srcId="{822B455E-C805-4114-A11F-9F7EB06A6310}" destId="{D3360C3A-E884-49DF-8CF9-C5C8632279FE}" srcOrd="5" destOrd="0" presId="urn:microsoft.com/office/officeart/2005/8/layout/hierarchy4"/>
    <dgm:cxn modelId="{29845E07-39C8-4645-8942-BF9B5140FAAF}" type="presParOf" srcId="{822B455E-C805-4114-A11F-9F7EB06A6310}" destId="{F9381574-79DF-4A48-AAB9-4BA973AD258B}" srcOrd="6" destOrd="0" presId="urn:microsoft.com/office/officeart/2005/8/layout/hierarchy4"/>
    <dgm:cxn modelId="{6BD60BD4-0D3C-442A-AC3A-DC663B6B6BFC}" type="presParOf" srcId="{F9381574-79DF-4A48-AAB9-4BA973AD258B}" destId="{2B0DEA8F-1043-4CF2-A6E0-30FF995B4401}" srcOrd="0" destOrd="0" presId="urn:microsoft.com/office/officeart/2005/8/layout/hierarchy4"/>
    <dgm:cxn modelId="{FEBE20ED-7269-4784-A877-4C1B9D0667D6}" type="presParOf" srcId="{F9381574-79DF-4A48-AAB9-4BA973AD258B}" destId="{9FAA95BA-1F31-403A-BE23-8C1421042B01}"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0BF9A44-9354-4C86-99E4-0D4F6D2B7DB6}"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GB"/>
        </a:p>
      </dgm:t>
    </dgm:pt>
    <dgm:pt modelId="{DF587A57-1411-4A56-8DD1-62A328AD6B5B}">
      <dgm:prSet/>
      <dgm:spPr/>
      <dgm:t>
        <a:bodyPr/>
        <a:lstStyle/>
        <a:p>
          <a:pPr rtl="0"/>
          <a:r>
            <a:rPr lang="en-US" dirty="0" err="1" smtClean="0"/>
            <a:t>MessageSyncServer</a:t>
          </a:r>
          <a:endParaRPr lang="en-GB" dirty="0"/>
        </a:p>
      </dgm:t>
    </dgm:pt>
    <dgm:pt modelId="{7A4F3514-06D6-40A7-86F3-9878FBA584C1}" type="parTrans" cxnId="{FA573136-A0B4-445F-A256-68F7E5D82122}">
      <dgm:prSet/>
      <dgm:spPr/>
      <dgm:t>
        <a:bodyPr/>
        <a:lstStyle/>
        <a:p>
          <a:endParaRPr lang="en-GB"/>
        </a:p>
      </dgm:t>
    </dgm:pt>
    <dgm:pt modelId="{1ED31E54-B5AD-455A-8D66-1803EDE03D88}" type="sibTrans" cxnId="{FA573136-A0B4-445F-A256-68F7E5D82122}">
      <dgm:prSet/>
      <dgm:spPr/>
      <dgm:t>
        <a:bodyPr/>
        <a:lstStyle/>
        <a:p>
          <a:endParaRPr lang="en-GB"/>
        </a:p>
      </dgm:t>
    </dgm:pt>
    <dgm:pt modelId="{630C4D4C-A9A2-480B-9F26-CBB38CEC7035}">
      <dgm:prSet/>
      <dgm:spPr/>
      <dgm:t>
        <a:bodyPr/>
        <a:lstStyle/>
        <a:p>
          <a:pPr rtl="0"/>
          <a:r>
            <a:rPr lang="en-US" dirty="0" err="1" smtClean="0"/>
            <a:t>MessageSync</a:t>
          </a:r>
          <a:endParaRPr lang="en-GB" dirty="0"/>
        </a:p>
      </dgm:t>
    </dgm:pt>
    <dgm:pt modelId="{7167CF6A-98D7-4629-A486-B811947B2E85}" type="parTrans" cxnId="{DC7D7D13-4A63-4E62-B797-8F40F79CAD3E}">
      <dgm:prSet/>
      <dgm:spPr/>
      <dgm:t>
        <a:bodyPr/>
        <a:lstStyle/>
        <a:p>
          <a:endParaRPr lang="en-GB"/>
        </a:p>
      </dgm:t>
    </dgm:pt>
    <dgm:pt modelId="{941D9CCB-0E9A-405F-84E6-9ADD8C71CEA0}" type="sibTrans" cxnId="{DC7D7D13-4A63-4E62-B797-8F40F79CAD3E}">
      <dgm:prSet/>
      <dgm:spPr/>
      <dgm:t>
        <a:bodyPr/>
        <a:lstStyle/>
        <a:p>
          <a:endParaRPr lang="en-GB"/>
        </a:p>
      </dgm:t>
    </dgm:pt>
    <dgm:pt modelId="{60FBD5A5-1CD1-476D-BB16-20919AB77EE4}">
      <dgm:prSet/>
      <dgm:spPr/>
      <dgm:t>
        <a:bodyPr/>
        <a:lstStyle/>
        <a:p>
          <a:pPr rtl="0"/>
          <a:r>
            <a:rPr lang="en-US" smtClean="0"/>
            <a:t>TessituraSync</a:t>
          </a:r>
          <a:endParaRPr lang="en-GB"/>
        </a:p>
      </dgm:t>
    </dgm:pt>
    <dgm:pt modelId="{2A3643AF-08A7-4F8D-8EC9-A7EE0841ED2F}" type="parTrans" cxnId="{C943D480-988A-4C70-821D-055674EC9DAB}">
      <dgm:prSet/>
      <dgm:spPr/>
      <dgm:t>
        <a:bodyPr/>
        <a:lstStyle/>
        <a:p>
          <a:endParaRPr lang="en-GB"/>
        </a:p>
      </dgm:t>
    </dgm:pt>
    <dgm:pt modelId="{2AEEF4CA-1522-4779-BB80-5ADA7BD91D1D}" type="sibTrans" cxnId="{C943D480-988A-4C70-821D-055674EC9DAB}">
      <dgm:prSet/>
      <dgm:spPr/>
      <dgm:t>
        <a:bodyPr/>
        <a:lstStyle/>
        <a:p>
          <a:endParaRPr lang="en-GB"/>
        </a:p>
      </dgm:t>
    </dgm:pt>
    <dgm:pt modelId="{6F65999C-7CF8-42E8-BD06-19DBA5BD348C}" type="pres">
      <dgm:prSet presAssocID="{90BF9A44-9354-4C86-99E4-0D4F6D2B7DB6}" presName="linear" presStyleCnt="0">
        <dgm:presLayoutVars>
          <dgm:animLvl val="lvl"/>
          <dgm:resizeHandles val="exact"/>
        </dgm:presLayoutVars>
      </dgm:prSet>
      <dgm:spPr/>
      <dgm:t>
        <a:bodyPr/>
        <a:lstStyle/>
        <a:p>
          <a:endParaRPr lang="en-GB"/>
        </a:p>
      </dgm:t>
    </dgm:pt>
    <dgm:pt modelId="{4F505468-9F16-4BE9-A024-37F58153DBCB}" type="pres">
      <dgm:prSet presAssocID="{DF587A57-1411-4A56-8DD1-62A328AD6B5B}" presName="parentText" presStyleLbl="node1" presStyleIdx="0" presStyleCnt="3">
        <dgm:presLayoutVars>
          <dgm:chMax val="0"/>
          <dgm:bulletEnabled val="1"/>
        </dgm:presLayoutVars>
      </dgm:prSet>
      <dgm:spPr/>
      <dgm:t>
        <a:bodyPr/>
        <a:lstStyle/>
        <a:p>
          <a:endParaRPr lang="en-GB"/>
        </a:p>
      </dgm:t>
    </dgm:pt>
    <dgm:pt modelId="{16E6A790-258A-4141-9346-AA719496CEBA}" type="pres">
      <dgm:prSet presAssocID="{1ED31E54-B5AD-455A-8D66-1803EDE03D88}" presName="spacer" presStyleCnt="0"/>
      <dgm:spPr/>
    </dgm:pt>
    <dgm:pt modelId="{28F7D075-F953-4AC2-8524-8D7B30A363ED}" type="pres">
      <dgm:prSet presAssocID="{630C4D4C-A9A2-480B-9F26-CBB38CEC7035}" presName="parentText" presStyleLbl="node1" presStyleIdx="1" presStyleCnt="3">
        <dgm:presLayoutVars>
          <dgm:chMax val="0"/>
          <dgm:bulletEnabled val="1"/>
        </dgm:presLayoutVars>
      </dgm:prSet>
      <dgm:spPr/>
      <dgm:t>
        <a:bodyPr/>
        <a:lstStyle/>
        <a:p>
          <a:endParaRPr lang="en-GB"/>
        </a:p>
      </dgm:t>
    </dgm:pt>
    <dgm:pt modelId="{7CF999C0-F038-4178-95D2-288439D68A4E}" type="pres">
      <dgm:prSet presAssocID="{941D9CCB-0E9A-405F-84E6-9ADD8C71CEA0}" presName="spacer" presStyleCnt="0"/>
      <dgm:spPr/>
    </dgm:pt>
    <dgm:pt modelId="{A83D6AF4-AB65-4B28-9DEF-5B3A58A83DD9}" type="pres">
      <dgm:prSet presAssocID="{60FBD5A5-1CD1-476D-BB16-20919AB77EE4}" presName="parentText" presStyleLbl="node1" presStyleIdx="2" presStyleCnt="3">
        <dgm:presLayoutVars>
          <dgm:chMax val="0"/>
          <dgm:bulletEnabled val="1"/>
        </dgm:presLayoutVars>
      </dgm:prSet>
      <dgm:spPr/>
      <dgm:t>
        <a:bodyPr/>
        <a:lstStyle/>
        <a:p>
          <a:endParaRPr lang="en-GB"/>
        </a:p>
      </dgm:t>
    </dgm:pt>
  </dgm:ptLst>
  <dgm:cxnLst>
    <dgm:cxn modelId="{E994823E-14CA-4A72-A28E-15319A2952C3}" type="presOf" srcId="{90BF9A44-9354-4C86-99E4-0D4F6D2B7DB6}" destId="{6F65999C-7CF8-42E8-BD06-19DBA5BD348C}" srcOrd="0" destOrd="0" presId="urn:microsoft.com/office/officeart/2005/8/layout/vList2"/>
    <dgm:cxn modelId="{9F169042-586D-4798-AA40-71CCB5A878BD}" type="presOf" srcId="{630C4D4C-A9A2-480B-9F26-CBB38CEC7035}" destId="{28F7D075-F953-4AC2-8524-8D7B30A363ED}" srcOrd="0" destOrd="0" presId="urn:microsoft.com/office/officeart/2005/8/layout/vList2"/>
    <dgm:cxn modelId="{147155A3-71F9-4BFC-BFDE-7D8E4611C493}" type="presOf" srcId="{60FBD5A5-1CD1-476D-BB16-20919AB77EE4}" destId="{A83D6AF4-AB65-4B28-9DEF-5B3A58A83DD9}" srcOrd="0" destOrd="0" presId="urn:microsoft.com/office/officeart/2005/8/layout/vList2"/>
    <dgm:cxn modelId="{C943D480-988A-4C70-821D-055674EC9DAB}" srcId="{90BF9A44-9354-4C86-99E4-0D4F6D2B7DB6}" destId="{60FBD5A5-1CD1-476D-BB16-20919AB77EE4}" srcOrd="2" destOrd="0" parTransId="{2A3643AF-08A7-4F8D-8EC9-A7EE0841ED2F}" sibTransId="{2AEEF4CA-1522-4779-BB80-5ADA7BD91D1D}"/>
    <dgm:cxn modelId="{DC7D7D13-4A63-4E62-B797-8F40F79CAD3E}" srcId="{90BF9A44-9354-4C86-99E4-0D4F6D2B7DB6}" destId="{630C4D4C-A9A2-480B-9F26-CBB38CEC7035}" srcOrd="1" destOrd="0" parTransId="{7167CF6A-98D7-4629-A486-B811947B2E85}" sibTransId="{941D9CCB-0E9A-405F-84E6-9ADD8C71CEA0}"/>
    <dgm:cxn modelId="{C6078334-8E43-4CD6-A0F3-28F469300AAA}" type="presOf" srcId="{DF587A57-1411-4A56-8DD1-62A328AD6B5B}" destId="{4F505468-9F16-4BE9-A024-37F58153DBCB}" srcOrd="0" destOrd="0" presId="urn:microsoft.com/office/officeart/2005/8/layout/vList2"/>
    <dgm:cxn modelId="{FA573136-A0B4-445F-A256-68F7E5D82122}" srcId="{90BF9A44-9354-4C86-99E4-0D4F6D2B7DB6}" destId="{DF587A57-1411-4A56-8DD1-62A328AD6B5B}" srcOrd="0" destOrd="0" parTransId="{7A4F3514-06D6-40A7-86F3-9878FBA584C1}" sibTransId="{1ED31E54-B5AD-455A-8D66-1803EDE03D88}"/>
    <dgm:cxn modelId="{563B048E-83D9-4A6B-BEE4-63DCE8757BED}" type="presParOf" srcId="{6F65999C-7CF8-42E8-BD06-19DBA5BD348C}" destId="{4F505468-9F16-4BE9-A024-37F58153DBCB}" srcOrd="0" destOrd="0" presId="urn:microsoft.com/office/officeart/2005/8/layout/vList2"/>
    <dgm:cxn modelId="{30FBC304-43D3-4759-82E2-2CFFBFB671EA}" type="presParOf" srcId="{6F65999C-7CF8-42E8-BD06-19DBA5BD348C}" destId="{16E6A790-258A-4141-9346-AA719496CEBA}" srcOrd="1" destOrd="0" presId="urn:microsoft.com/office/officeart/2005/8/layout/vList2"/>
    <dgm:cxn modelId="{6662071A-C157-4472-BAB3-2D8F9CF9195E}" type="presParOf" srcId="{6F65999C-7CF8-42E8-BD06-19DBA5BD348C}" destId="{28F7D075-F953-4AC2-8524-8D7B30A363ED}" srcOrd="2" destOrd="0" presId="urn:microsoft.com/office/officeart/2005/8/layout/vList2"/>
    <dgm:cxn modelId="{A324F499-4EDD-4460-BA94-B60006D1A050}" type="presParOf" srcId="{6F65999C-7CF8-42E8-BD06-19DBA5BD348C}" destId="{7CF999C0-F038-4178-95D2-288439D68A4E}" srcOrd="3" destOrd="0" presId="urn:microsoft.com/office/officeart/2005/8/layout/vList2"/>
    <dgm:cxn modelId="{24722CB7-FCDD-4D7E-A4FC-CDC1D3264795}" type="presParOf" srcId="{6F65999C-7CF8-42E8-BD06-19DBA5BD348C}" destId="{A83D6AF4-AB65-4B28-9DEF-5B3A58A83DD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0D718A4-E2FF-4B80-9FEA-0AD5C3AEF21F}"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GB"/>
        </a:p>
      </dgm:t>
    </dgm:pt>
    <dgm:pt modelId="{25771C1D-63A9-4B18-9B6B-4BA97755FBDC}">
      <dgm:prSet/>
      <dgm:spPr/>
      <dgm:t>
        <a:bodyPr/>
        <a:lstStyle/>
        <a:p>
          <a:pPr rtl="0"/>
          <a:r>
            <a:rPr lang="en-US" smtClean="0"/>
            <a:t>Integration Procedures (script)</a:t>
          </a:r>
          <a:endParaRPr lang="en-GB"/>
        </a:p>
      </dgm:t>
    </dgm:pt>
    <dgm:pt modelId="{051A8A82-C496-4688-ABB0-DA450BB79BDE}" type="parTrans" cxnId="{3B857C68-EB5B-4BA2-B8A4-9B059564C505}">
      <dgm:prSet/>
      <dgm:spPr/>
      <dgm:t>
        <a:bodyPr/>
        <a:lstStyle/>
        <a:p>
          <a:endParaRPr lang="en-GB"/>
        </a:p>
      </dgm:t>
    </dgm:pt>
    <dgm:pt modelId="{1F81AB04-B2F1-4574-8617-220F6C9F0CD2}" type="sibTrans" cxnId="{3B857C68-EB5B-4BA2-B8A4-9B059564C505}">
      <dgm:prSet/>
      <dgm:spPr/>
      <dgm:t>
        <a:bodyPr/>
        <a:lstStyle/>
        <a:p>
          <a:endParaRPr lang="en-GB"/>
        </a:p>
      </dgm:t>
    </dgm:pt>
    <dgm:pt modelId="{9C70B745-618F-4859-9CD2-D60C2D7C18AA}">
      <dgm:prSet/>
      <dgm:spPr/>
      <dgm:t>
        <a:bodyPr/>
        <a:lstStyle/>
        <a:p>
          <a:pPr rtl="0"/>
          <a:r>
            <a:rPr lang="en-US" smtClean="0"/>
            <a:t>Common Link component</a:t>
          </a:r>
          <a:endParaRPr lang="en-GB"/>
        </a:p>
      </dgm:t>
    </dgm:pt>
    <dgm:pt modelId="{BFC7A561-DE6A-4A86-9961-2360180D8FD2}" type="parTrans" cxnId="{062406AC-D527-41AF-92E8-564E74AB42A2}">
      <dgm:prSet/>
      <dgm:spPr/>
      <dgm:t>
        <a:bodyPr/>
        <a:lstStyle/>
        <a:p>
          <a:endParaRPr lang="en-GB"/>
        </a:p>
      </dgm:t>
    </dgm:pt>
    <dgm:pt modelId="{DA5F8C23-1DA1-49B2-AF2E-45739C71236A}" type="sibTrans" cxnId="{062406AC-D527-41AF-92E8-564E74AB42A2}">
      <dgm:prSet/>
      <dgm:spPr/>
      <dgm:t>
        <a:bodyPr/>
        <a:lstStyle/>
        <a:p>
          <a:endParaRPr lang="en-GB"/>
        </a:p>
      </dgm:t>
    </dgm:pt>
    <dgm:pt modelId="{9ECF49B9-9DFB-4F44-8699-C9FCBC85D1E7}" type="pres">
      <dgm:prSet presAssocID="{60D718A4-E2FF-4B80-9FEA-0AD5C3AEF21F}" presName="linear" presStyleCnt="0">
        <dgm:presLayoutVars>
          <dgm:animLvl val="lvl"/>
          <dgm:resizeHandles val="exact"/>
        </dgm:presLayoutVars>
      </dgm:prSet>
      <dgm:spPr/>
      <dgm:t>
        <a:bodyPr/>
        <a:lstStyle/>
        <a:p>
          <a:endParaRPr lang="en-GB"/>
        </a:p>
      </dgm:t>
    </dgm:pt>
    <dgm:pt modelId="{A8B21BEA-AA19-499A-86B0-E591E6637E7A}" type="pres">
      <dgm:prSet presAssocID="{25771C1D-63A9-4B18-9B6B-4BA97755FBDC}" presName="parentText" presStyleLbl="node1" presStyleIdx="0" presStyleCnt="2">
        <dgm:presLayoutVars>
          <dgm:chMax val="0"/>
          <dgm:bulletEnabled val="1"/>
        </dgm:presLayoutVars>
      </dgm:prSet>
      <dgm:spPr/>
      <dgm:t>
        <a:bodyPr/>
        <a:lstStyle/>
        <a:p>
          <a:endParaRPr lang="en-GB"/>
        </a:p>
      </dgm:t>
    </dgm:pt>
    <dgm:pt modelId="{E8E6D69C-7677-4428-9DFD-7AB512D783EB}" type="pres">
      <dgm:prSet presAssocID="{1F81AB04-B2F1-4574-8617-220F6C9F0CD2}" presName="spacer" presStyleCnt="0"/>
      <dgm:spPr/>
    </dgm:pt>
    <dgm:pt modelId="{834B07BB-E9EF-4112-ADE0-E811ECA84E46}" type="pres">
      <dgm:prSet presAssocID="{9C70B745-618F-4859-9CD2-D60C2D7C18AA}" presName="parentText" presStyleLbl="node1" presStyleIdx="1" presStyleCnt="2">
        <dgm:presLayoutVars>
          <dgm:chMax val="0"/>
          <dgm:bulletEnabled val="1"/>
        </dgm:presLayoutVars>
      </dgm:prSet>
      <dgm:spPr/>
      <dgm:t>
        <a:bodyPr/>
        <a:lstStyle/>
        <a:p>
          <a:endParaRPr lang="en-GB"/>
        </a:p>
      </dgm:t>
    </dgm:pt>
  </dgm:ptLst>
  <dgm:cxnLst>
    <dgm:cxn modelId="{3B857C68-EB5B-4BA2-B8A4-9B059564C505}" srcId="{60D718A4-E2FF-4B80-9FEA-0AD5C3AEF21F}" destId="{25771C1D-63A9-4B18-9B6B-4BA97755FBDC}" srcOrd="0" destOrd="0" parTransId="{051A8A82-C496-4688-ABB0-DA450BB79BDE}" sibTransId="{1F81AB04-B2F1-4574-8617-220F6C9F0CD2}"/>
    <dgm:cxn modelId="{50D7B4CE-D851-4415-AFAC-5117D3A5C0CC}" type="presOf" srcId="{25771C1D-63A9-4B18-9B6B-4BA97755FBDC}" destId="{A8B21BEA-AA19-499A-86B0-E591E6637E7A}" srcOrd="0" destOrd="0" presId="urn:microsoft.com/office/officeart/2005/8/layout/vList2"/>
    <dgm:cxn modelId="{062406AC-D527-41AF-92E8-564E74AB42A2}" srcId="{60D718A4-E2FF-4B80-9FEA-0AD5C3AEF21F}" destId="{9C70B745-618F-4859-9CD2-D60C2D7C18AA}" srcOrd="1" destOrd="0" parTransId="{BFC7A561-DE6A-4A86-9961-2360180D8FD2}" sibTransId="{DA5F8C23-1DA1-49B2-AF2E-45739C71236A}"/>
    <dgm:cxn modelId="{30377C14-C2B2-4C89-B307-AC254572596A}" type="presOf" srcId="{60D718A4-E2FF-4B80-9FEA-0AD5C3AEF21F}" destId="{9ECF49B9-9DFB-4F44-8699-C9FCBC85D1E7}" srcOrd="0" destOrd="0" presId="urn:microsoft.com/office/officeart/2005/8/layout/vList2"/>
    <dgm:cxn modelId="{12F01B33-B02D-4209-87A3-E480956C4E92}" type="presOf" srcId="{9C70B745-618F-4859-9CD2-D60C2D7C18AA}" destId="{834B07BB-E9EF-4112-ADE0-E811ECA84E46}" srcOrd="0" destOrd="0" presId="urn:microsoft.com/office/officeart/2005/8/layout/vList2"/>
    <dgm:cxn modelId="{D96FD88A-0969-42AD-A6AA-A2502DF47AC8}" type="presParOf" srcId="{9ECF49B9-9DFB-4F44-8699-C9FCBC85D1E7}" destId="{A8B21BEA-AA19-499A-86B0-E591E6637E7A}" srcOrd="0" destOrd="0" presId="urn:microsoft.com/office/officeart/2005/8/layout/vList2"/>
    <dgm:cxn modelId="{CF54D3C3-2621-4C80-9489-BDD505CDDF83}" type="presParOf" srcId="{9ECF49B9-9DFB-4F44-8699-C9FCBC85D1E7}" destId="{E8E6D69C-7677-4428-9DFD-7AB512D783EB}" srcOrd="1" destOrd="0" presId="urn:microsoft.com/office/officeart/2005/8/layout/vList2"/>
    <dgm:cxn modelId="{C18E7051-3B86-4CB9-B46B-BBE586EFF54C}" type="presParOf" srcId="{9ECF49B9-9DFB-4F44-8699-C9FCBC85D1E7}" destId="{834B07BB-E9EF-4112-ADE0-E811ECA84E46}"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38992EE-CA28-4BC7-89E0-27B99EBAF6A8}" type="doc">
      <dgm:prSet loTypeId="urn:microsoft.com/office/officeart/2005/8/layout/vList4#1" loCatId="list" qsTypeId="urn:microsoft.com/office/officeart/2005/8/quickstyle/simple1" qsCatId="simple" csTypeId="urn:microsoft.com/office/officeart/2005/8/colors/accent1_2" csCatId="accent1" phldr="1"/>
      <dgm:spPr/>
      <dgm:t>
        <a:bodyPr/>
        <a:lstStyle/>
        <a:p>
          <a:endParaRPr lang="en-GB"/>
        </a:p>
      </dgm:t>
    </dgm:pt>
    <dgm:pt modelId="{F6223EFD-3166-4B10-AD95-442B3AADDC56}">
      <dgm:prSet phldrT="[Text]"/>
      <dgm:spPr/>
      <dgm:t>
        <a:bodyPr/>
        <a:lstStyle/>
        <a:p>
          <a:r>
            <a:rPr lang="en-GB" i="1" dirty="0" smtClean="0"/>
            <a:t>"Our use of Artifax Event goes far beyond diary and event management; it has become the bedrock of our organisation-wide communication systems."</a:t>
          </a:r>
          <a:endParaRPr lang="en-GB" dirty="0" smtClean="0"/>
        </a:p>
        <a:p>
          <a:r>
            <a:rPr lang="en-GB" b="1" dirty="0" smtClean="0"/>
            <a:t>The Sage, Gateshead, UK</a:t>
          </a:r>
          <a:endParaRPr lang="en-GB" dirty="0"/>
        </a:p>
      </dgm:t>
    </dgm:pt>
    <dgm:pt modelId="{6CC6F1F1-DDF9-4197-9BD2-56416CD7E927}" type="parTrans" cxnId="{CC7C91B2-B929-475E-BE2A-0608534052AF}">
      <dgm:prSet/>
      <dgm:spPr/>
      <dgm:t>
        <a:bodyPr/>
        <a:lstStyle/>
        <a:p>
          <a:endParaRPr lang="en-GB"/>
        </a:p>
      </dgm:t>
    </dgm:pt>
    <dgm:pt modelId="{13DA35D8-BACF-4CFB-ACDA-3AC2285D106C}" type="sibTrans" cxnId="{CC7C91B2-B929-475E-BE2A-0608534052AF}">
      <dgm:prSet/>
      <dgm:spPr/>
      <dgm:t>
        <a:bodyPr/>
        <a:lstStyle/>
        <a:p>
          <a:endParaRPr lang="en-GB"/>
        </a:p>
      </dgm:t>
    </dgm:pt>
    <dgm:pt modelId="{7C24EEB9-A753-45EA-B377-866DAFB0A95F}">
      <dgm:prSet phldrT="[Text]"/>
      <dgm:spPr/>
      <dgm:t>
        <a:bodyPr/>
        <a:lstStyle/>
        <a:p>
          <a:r>
            <a:rPr lang="en-GB" i="1" dirty="0" smtClean="0"/>
            <a:t>"Artifax Event is an indispensable venue management tool. Financial details are stored in the database so that performance reports can be run for any period. Operational documents are produced automatically and a database import automated throughout the summer to integrate the scheduling of the BBC Proms."</a:t>
          </a:r>
          <a:r>
            <a:rPr lang="en-GB" b="1" dirty="0" smtClean="0"/>
            <a:t> </a:t>
          </a:r>
          <a:br>
            <a:rPr lang="en-GB" b="1" dirty="0" smtClean="0"/>
          </a:br>
          <a:r>
            <a:rPr lang="en-GB" b="1" dirty="0" smtClean="0"/>
            <a:t>Royal Albert Hall , London, UK</a:t>
          </a:r>
          <a:endParaRPr lang="en-GB" dirty="0"/>
        </a:p>
      </dgm:t>
    </dgm:pt>
    <dgm:pt modelId="{8E26A15F-6663-4C97-845F-DCD9171E4612}" type="parTrans" cxnId="{52148E0C-91A5-49AC-A2CA-942491CB7A7B}">
      <dgm:prSet/>
      <dgm:spPr/>
      <dgm:t>
        <a:bodyPr/>
        <a:lstStyle/>
        <a:p>
          <a:endParaRPr lang="en-GB"/>
        </a:p>
      </dgm:t>
    </dgm:pt>
    <dgm:pt modelId="{5F9D61C6-67FE-4001-A8B0-B5F86B07C7DE}" type="sibTrans" cxnId="{52148E0C-91A5-49AC-A2CA-942491CB7A7B}">
      <dgm:prSet/>
      <dgm:spPr/>
      <dgm:t>
        <a:bodyPr/>
        <a:lstStyle/>
        <a:p>
          <a:endParaRPr lang="en-GB"/>
        </a:p>
      </dgm:t>
    </dgm:pt>
    <dgm:pt modelId="{2E3380CE-E94F-4FEC-98BA-486C5212464F}">
      <dgm:prSet phldrT="[Text]"/>
      <dgm:spPr/>
      <dgm:t>
        <a:bodyPr/>
        <a:lstStyle/>
        <a:p>
          <a:r>
            <a:rPr lang="en-GB" i="1" dirty="0" smtClean="0"/>
            <a:t>“In a large theatre complex, effective coordination is crucial to success. That's where Artifax plays a key role, enabling us to monitor our spaces, maintain our client base and maximise our capacity, whilst remaining user friendly and transferable across all departments. Artifax is like another member of our team.”</a:t>
          </a:r>
        </a:p>
        <a:p>
          <a:r>
            <a:rPr lang="en-GB" b="1" dirty="0" smtClean="0"/>
            <a:t>Sadler’s Wells, London, UK</a:t>
          </a:r>
          <a:endParaRPr lang="en-GB" dirty="0"/>
        </a:p>
      </dgm:t>
    </dgm:pt>
    <dgm:pt modelId="{1D9FA695-7604-4078-836E-08DA819454F0}" type="parTrans" cxnId="{A81CAC41-B87A-46F1-964F-84606BF8E592}">
      <dgm:prSet/>
      <dgm:spPr/>
      <dgm:t>
        <a:bodyPr/>
        <a:lstStyle/>
        <a:p>
          <a:endParaRPr lang="en-GB"/>
        </a:p>
      </dgm:t>
    </dgm:pt>
    <dgm:pt modelId="{C5DFAE0B-D5A9-49E0-8FC2-9A5BEBE1CD68}" type="sibTrans" cxnId="{A81CAC41-B87A-46F1-964F-84606BF8E592}">
      <dgm:prSet/>
      <dgm:spPr/>
      <dgm:t>
        <a:bodyPr/>
        <a:lstStyle/>
        <a:p>
          <a:endParaRPr lang="en-GB"/>
        </a:p>
      </dgm:t>
    </dgm:pt>
    <dgm:pt modelId="{BC49F83A-A1AE-4FD6-BAAD-71E5389704F6}">
      <dgm:prSet phldrT="[Text]"/>
      <dgm:spPr/>
      <dgm:t>
        <a:bodyPr/>
        <a:lstStyle/>
        <a:p>
          <a:r>
            <a:rPr lang="en-GB" i="1" dirty="0" smtClean="0"/>
            <a:t>"We are delighted with Artifax. The product has transformed our working day and streamlined our organization. The benefits of the system are reflected in the service to our artists. Happy artists give great performances...</a:t>
          </a:r>
          <a:r>
            <a:rPr lang="en-GB" b="1" i="1" dirty="0" smtClean="0"/>
            <a:t>" </a:t>
          </a:r>
          <a:r>
            <a:rPr lang="en-GB" b="1" dirty="0" smtClean="0"/>
            <a:t/>
          </a:r>
          <a:br>
            <a:rPr lang="en-GB" b="1" dirty="0" smtClean="0"/>
          </a:br>
          <a:r>
            <a:rPr lang="en-GB" b="1" dirty="0" smtClean="0"/>
            <a:t>Bergen International Festival, Norway</a:t>
          </a:r>
          <a:endParaRPr lang="en-GB" dirty="0"/>
        </a:p>
      </dgm:t>
    </dgm:pt>
    <dgm:pt modelId="{02DE60D7-C0A0-4BFB-A6D8-F3F07065F175}" type="parTrans" cxnId="{ADE2E102-B6FA-4F76-9E17-5F7462A846A9}">
      <dgm:prSet/>
      <dgm:spPr/>
      <dgm:t>
        <a:bodyPr/>
        <a:lstStyle/>
        <a:p>
          <a:endParaRPr lang="en-GB"/>
        </a:p>
      </dgm:t>
    </dgm:pt>
    <dgm:pt modelId="{8BA0D00B-430C-464C-B2F0-8CF78F5ED313}" type="sibTrans" cxnId="{ADE2E102-B6FA-4F76-9E17-5F7462A846A9}">
      <dgm:prSet/>
      <dgm:spPr/>
      <dgm:t>
        <a:bodyPr/>
        <a:lstStyle/>
        <a:p>
          <a:endParaRPr lang="en-GB"/>
        </a:p>
      </dgm:t>
    </dgm:pt>
    <dgm:pt modelId="{90DCFA11-C368-4095-A4C7-1DB14DFFFBC4}" type="pres">
      <dgm:prSet presAssocID="{338992EE-CA28-4BC7-89E0-27B99EBAF6A8}" presName="linear" presStyleCnt="0">
        <dgm:presLayoutVars>
          <dgm:dir/>
          <dgm:resizeHandles val="exact"/>
        </dgm:presLayoutVars>
      </dgm:prSet>
      <dgm:spPr/>
      <dgm:t>
        <a:bodyPr/>
        <a:lstStyle/>
        <a:p>
          <a:endParaRPr lang="en-GB"/>
        </a:p>
      </dgm:t>
    </dgm:pt>
    <dgm:pt modelId="{ABE493F5-FDD6-4CD5-B649-249E6CB856E6}" type="pres">
      <dgm:prSet presAssocID="{F6223EFD-3166-4B10-AD95-442B3AADDC56}" presName="comp" presStyleCnt="0"/>
      <dgm:spPr/>
    </dgm:pt>
    <dgm:pt modelId="{6B9F474D-DA42-49C2-A10F-301B013BBBC2}" type="pres">
      <dgm:prSet presAssocID="{F6223EFD-3166-4B10-AD95-442B3AADDC56}" presName="box" presStyleLbl="node1" presStyleIdx="0" presStyleCnt="4"/>
      <dgm:spPr/>
      <dgm:t>
        <a:bodyPr/>
        <a:lstStyle/>
        <a:p>
          <a:endParaRPr lang="en-GB"/>
        </a:p>
      </dgm:t>
    </dgm:pt>
    <dgm:pt modelId="{D5232C14-2CFF-4A22-9445-A1AE63CDBC58}" type="pres">
      <dgm:prSet presAssocID="{F6223EFD-3166-4B10-AD95-442B3AADDC56}" presName="img" presStyleLbl="fgImgPlace1" presStyleIdx="0" presStyleCnt="4" custScaleX="96304"/>
      <dgm:spPr>
        <a:blipFill rotWithShape="0">
          <a:blip xmlns:r="http://schemas.openxmlformats.org/officeDocument/2006/relationships" r:embed="rId1"/>
          <a:stretch>
            <a:fillRect/>
          </a:stretch>
        </a:blipFill>
      </dgm:spPr>
    </dgm:pt>
    <dgm:pt modelId="{980F7FCE-AB99-4EB0-9FD5-453508938A54}" type="pres">
      <dgm:prSet presAssocID="{F6223EFD-3166-4B10-AD95-442B3AADDC56}" presName="text" presStyleLbl="node1" presStyleIdx="0" presStyleCnt="4">
        <dgm:presLayoutVars>
          <dgm:bulletEnabled val="1"/>
        </dgm:presLayoutVars>
      </dgm:prSet>
      <dgm:spPr/>
      <dgm:t>
        <a:bodyPr/>
        <a:lstStyle/>
        <a:p>
          <a:endParaRPr lang="en-GB"/>
        </a:p>
      </dgm:t>
    </dgm:pt>
    <dgm:pt modelId="{154CCEB1-5CB0-4B12-834A-FA7621B57488}" type="pres">
      <dgm:prSet presAssocID="{13DA35D8-BACF-4CFB-ACDA-3AC2285D106C}" presName="spacer" presStyleCnt="0"/>
      <dgm:spPr/>
    </dgm:pt>
    <dgm:pt modelId="{F63C3F4B-5090-4688-B2DA-A4A05DA341F2}" type="pres">
      <dgm:prSet presAssocID="{7C24EEB9-A753-45EA-B377-866DAFB0A95F}" presName="comp" presStyleCnt="0"/>
      <dgm:spPr/>
    </dgm:pt>
    <dgm:pt modelId="{23EA2ADA-70EC-4EE6-9E0B-678E04E8E4BC}" type="pres">
      <dgm:prSet presAssocID="{7C24EEB9-A753-45EA-B377-866DAFB0A95F}" presName="box" presStyleLbl="node1" presStyleIdx="1" presStyleCnt="4"/>
      <dgm:spPr/>
      <dgm:t>
        <a:bodyPr/>
        <a:lstStyle/>
        <a:p>
          <a:endParaRPr lang="en-GB"/>
        </a:p>
      </dgm:t>
    </dgm:pt>
    <dgm:pt modelId="{D4AD66BC-6D66-492C-9460-E902A3DE17C1}" type="pres">
      <dgm:prSet presAssocID="{7C24EEB9-A753-45EA-B377-866DAFB0A95F}" presName="img" presStyleLbl="fgImgPlace1" presStyleIdx="1" presStyleCnt="4" custScaleX="96304"/>
      <dgm:spPr>
        <a:blipFill rotWithShape="0">
          <a:blip xmlns:r="http://schemas.openxmlformats.org/officeDocument/2006/relationships" r:embed="rId2"/>
          <a:stretch>
            <a:fillRect/>
          </a:stretch>
        </a:blipFill>
      </dgm:spPr>
    </dgm:pt>
    <dgm:pt modelId="{ACAC9AB3-B994-41A4-A863-6152E593553D}" type="pres">
      <dgm:prSet presAssocID="{7C24EEB9-A753-45EA-B377-866DAFB0A95F}" presName="text" presStyleLbl="node1" presStyleIdx="1" presStyleCnt="4">
        <dgm:presLayoutVars>
          <dgm:bulletEnabled val="1"/>
        </dgm:presLayoutVars>
      </dgm:prSet>
      <dgm:spPr/>
      <dgm:t>
        <a:bodyPr/>
        <a:lstStyle/>
        <a:p>
          <a:endParaRPr lang="en-GB"/>
        </a:p>
      </dgm:t>
    </dgm:pt>
    <dgm:pt modelId="{6B5DA6B0-AAB3-4E4B-B7E6-8E06B364EDDE}" type="pres">
      <dgm:prSet presAssocID="{5F9D61C6-67FE-4001-A8B0-B5F86B07C7DE}" presName="spacer" presStyleCnt="0"/>
      <dgm:spPr/>
    </dgm:pt>
    <dgm:pt modelId="{BC6CA532-403C-4C8E-B90F-2C646F21D4AD}" type="pres">
      <dgm:prSet presAssocID="{2E3380CE-E94F-4FEC-98BA-486C5212464F}" presName="comp" presStyleCnt="0"/>
      <dgm:spPr/>
    </dgm:pt>
    <dgm:pt modelId="{C7F595E3-E11E-448B-918C-8E6BE2345942}" type="pres">
      <dgm:prSet presAssocID="{2E3380CE-E94F-4FEC-98BA-486C5212464F}" presName="box" presStyleLbl="node1" presStyleIdx="2" presStyleCnt="4"/>
      <dgm:spPr/>
      <dgm:t>
        <a:bodyPr/>
        <a:lstStyle/>
        <a:p>
          <a:endParaRPr lang="en-GB"/>
        </a:p>
      </dgm:t>
    </dgm:pt>
    <dgm:pt modelId="{18BB428E-7AA0-4BE1-87EB-915EE9B5EC38}" type="pres">
      <dgm:prSet presAssocID="{2E3380CE-E94F-4FEC-98BA-486C5212464F}" presName="img" presStyleLbl="fgImgPlace1" presStyleIdx="2" presStyleCnt="4" custScaleX="96304"/>
      <dgm:spPr>
        <a:blipFill rotWithShape="0">
          <a:blip xmlns:r="http://schemas.openxmlformats.org/officeDocument/2006/relationships" r:embed="rId3"/>
          <a:stretch>
            <a:fillRect/>
          </a:stretch>
        </a:blipFill>
      </dgm:spPr>
    </dgm:pt>
    <dgm:pt modelId="{5F189266-3CFC-4200-BA7B-441365790644}" type="pres">
      <dgm:prSet presAssocID="{2E3380CE-E94F-4FEC-98BA-486C5212464F}" presName="text" presStyleLbl="node1" presStyleIdx="2" presStyleCnt="4">
        <dgm:presLayoutVars>
          <dgm:bulletEnabled val="1"/>
        </dgm:presLayoutVars>
      </dgm:prSet>
      <dgm:spPr/>
      <dgm:t>
        <a:bodyPr/>
        <a:lstStyle/>
        <a:p>
          <a:endParaRPr lang="en-GB"/>
        </a:p>
      </dgm:t>
    </dgm:pt>
    <dgm:pt modelId="{BDA29FCA-E8BF-4963-9DD2-09B003BF3FD0}" type="pres">
      <dgm:prSet presAssocID="{C5DFAE0B-D5A9-49E0-8FC2-9A5BEBE1CD68}" presName="spacer" presStyleCnt="0"/>
      <dgm:spPr/>
    </dgm:pt>
    <dgm:pt modelId="{53BE91F9-095A-4F63-AD3D-4A8681A2E910}" type="pres">
      <dgm:prSet presAssocID="{BC49F83A-A1AE-4FD6-BAAD-71E5389704F6}" presName="comp" presStyleCnt="0"/>
      <dgm:spPr/>
    </dgm:pt>
    <dgm:pt modelId="{C03CA6BD-546E-491A-B9EF-51B5793D4AEA}" type="pres">
      <dgm:prSet presAssocID="{BC49F83A-A1AE-4FD6-BAAD-71E5389704F6}" presName="box" presStyleLbl="node1" presStyleIdx="3" presStyleCnt="4"/>
      <dgm:spPr/>
      <dgm:t>
        <a:bodyPr/>
        <a:lstStyle/>
        <a:p>
          <a:endParaRPr lang="en-GB"/>
        </a:p>
      </dgm:t>
    </dgm:pt>
    <dgm:pt modelId="{8CF3A98F-F310-4FA0-912B-BA49A5F4A085}" type="pres">
      <dgm:prSet presAssocID="{BC49F83A-A1AE-4FD6-BAAD-71E5389704F6}" presName="img" presStyleLbl="fgImgPlace1" presStyleIdx="3" presStyleCnt="4" custScaleX="96304"/>
      <dgm:spPr>
        <a:blipFill rotWithShape="0">
          <a:blip xmlns:r="http://schemas.openxmlformats.org/officeDocument/2006/relationships" r:embed="rId4"/>
          <a:stretch>
            <a:fillRect/>
          </a:stretch>
        </a:blipFill>
      </dgm:spPr>
    </dgm:pt>
    <dgm:pt modelId="{1A12FEE5-4CF0-40FA-A48A-206F02306AB7}" type="pres">
      <dgm:prSet presAssocID="{BC49F83A-A1AE-4FD6-BAAD-71E5389704F6}" presName="text" presStyleLbl="node1" presStyleIdx="3" presStyleCnt="4">
        <dgm:presLayoutVars>
          <dgm:bulletEnabled val="1"/>
        </dgm:presLayoutVars>
      </dgm:prSet>
      <dgm:spPr/>
      <dgm:t>
        <a:bodyPr/>
        <a:lstStyle/>
        <a:p>
          <a:endParaRPr lang="en-GB"/>
        </a:p>
      </dgm:t>
    </dgm:pt>
  </dgm:ptLst>
  <dgm:cxnLst>
    <dgm:cxn modelId="{A81CAC41-B87A-46F1-964F-84606BF8E592}" srcId="{338992EE-CA28-4BC7-89E0-27B99EBAF6A8}" destId="{2E3380CE-E94F-4FEC-98BA-486C5212464F}" srcOrd="2" destOrd="0" parTransId="{1D9FA695-7604-4078-836E-08DA819454F0}" sibTransId="{C5DFAE0B-D5A9-49E0-8FC2-9A5BEBE1CD68}"/>
    <dgm:cxn modelId="{280C342A-1F82-42A1-A614-247140D8EC60}" type="presOf" srcId="{F6223EFD-3166-4B10-AD95-442B3AADDC56}" destId="{980F7FCE-AB99-4EB0-9FD5-453508938A54}" srcOrd="1" destOrd="0" presId="urn:microsoft.com/office/officeart/2005/8/layout/vList4#1"/>
    <dgm:cxn modelId="{C3EC21E6-AD94-4AFB-81F7-6B71F9471334}" type="presOf" srcId="{338992EE-CA28-4BC7-89E0-27B99EBAF6A8}" destId="{90DCFA11-C368-4095-A4C7-1DB14DFFFBC4}" srcOrd="0" destOrd="0" presId="urn:microsoft.com/office/officeart/2005/8/layout/vList4#1"/>
    <dgm:cxn modelId="{2317503B-75AB-4BD9-94BE-22ED06244A8B}" type="presOf" srcId="{2E3380CE-E94F-4FEC-98BA-486C5212464F}" destId="{C7F595E3-E11E-448B-918C-8E6BE2345942}" srcOrd="0" destOrd="0" presId="urn:microsoft.com/office/officeart/2005/8/layout/vList4#1"/>
    <dgm:cxn modelId="{CC7C91B2-B929-475E-BE2A-0608534052AF}" srcId="{338992EE-CA28-4BC7-89E0-27B99EBAF6A8}" destId="{F6223EFD-3166-4B10-AD95-442B3AADDC56}" srcOrd="0" destOrd="0" parTransId="{6CC6F1F1-DDF9-4197-9BD2-56416CD7E927}" sibTransId="{13DA35D8-BACF-4CFB-ACDA-3AC2285D106C}"/>
    <dgm:cxn modelId="{C19CB057-F251-4A91-ACA2-1451B55E0EFF}" type="presOf" srcId="{7C24EEB9-A753-45EA-B377-866DAFB0A95F}" destId="{23EA2ADA-70EC-4EE6-9E0B-678E04E8E4BC}" srcOrd="0" destOrd="0" presId="urn:microsoft.com/office/officeart/2005/8/layout/vList4#1"/>
    <dgm:cxn modelId="{ADE2E102-B6FA-4F76-9E17-5F7462A846A9}" srcId="{338992EE-CA28-4BC7-89E0-27B99EBAF6A8}" destId="{BC49F83A-A1AE-4FD6-BAAD-71E5389704F6}" srcOrd="3" destOrd="0" parTransId="{02DE60D7-C0A0-4BFB-A6D8-F3F07065F175}" sibTransId="{8BA0D00B-430C-464C-B2F0-8CF78F5ED313}"/>
    <dgm:cxn modelId="{117E013D-A7C8-4663-B8A1-38819E14E6AB}" type="presOf" srcId="{BC49F83A-A1AE-4FD6-BAAD-71E5389704F6}" destId="{1A12FEE5-4CF0-40FA-A48A-206F02306AB7}" srcOrd="1" destOrd="0" presId="urn:microsoft.com/office/officeart/2005/8/layout/vList4#1"/>
    <dgm:cxn modelId="{E871116C-4232-40FE-A0E5-074C0EC4D8CE}" type="presOf" srcId="{F6223EFD-3166-4B10-AD95-442B3AADDC56}" destId="{6B9F474D-DA42-49C2-A10F-301B013BBBC2}" srcOrd="0" destOrd="0" presId="urn:microsoft.com/office/officeart/2005/8/layout/vList4#1"/>
    <dgm:cxn modelId="{5F0399CC-E5A3-4895-B196-BC7DD5AB7536}" type="presOf" srcId="{7C24EEB9-A753-45EA-B377-866DAFB0A95F}" destId="{ACAC9AB3-B994-41A4-A863-6152E593553D}" srcOrd="1" destOrd="0" presId="urn:microsoft.com/office/officeart/2005/8/layout/vList4#1"/>
    <dgm:cxn modelId="{52148E0C-91A5-49AC-A2CA-942491CB7A7B}" srcId="{338992EE-CA28-4BC7-89E0-27B99EBAF6A8}" destId="{7C24EEB9-A753-45EA-B377-866DAFB0A95F}" srcOrd="1" destOrd="0" parTransId="{8E26A15F-6663-4C97-845F-DCD9171E4612}" sibTransId="{5F9D61C6-67FE-4001-A8B0-B5F86B07C7DE}"/>
    <dgm:cxn modelId="{D80B179C-CBC6-4A98-81F0-87E8E4C83545}" type="presOf" srcId="{2E3380CE-E94F-4FEC-98BA-486C5212464F}" destId="{5F189266-3CFC-4200-BA7B-441365790644}" srcOrd="1" destOrd="0" presId="urn:microsoft.com/office/officeart/2005/8/layout/vList4#1"/>
    <dgm:cxn modelId="{5399D06E-7D6D-4050-A239-025B0CE81781}" type="presOf" srcId="{BC49F83A-A1AE-4FD6-BAAD-71E5389704F6}" destId="{C03CA6BD-546E-491A-B9EF-51B5793D4AEA}" srcOrd="0" destOrd="0" presId="urn:microsoft.com/office/officeart/2005/8/layout/vList4#1"/>
    <dgm:cxn modelId="{D0614976-AFEE-4B08-A68A-D0226C7ED9B1}" type="presParOf" srcId="{90DCFA11-C368-4095-A4C7-1DB14DFFFBC4}" destId="{ABE493F5-FDD6-4CD5-B649-249E6CB856E6}" srcOrd="0" destOrd="0" presId="urn:microsoft.com/office/officeart/2005/8/layout/vList4#1"/>
    <dgm:cxn modelId="{C7CE3130-E25F-4E17-9194-2300F9B530E6}" type="presParOf" srcId="{ABE493F5-FDD6-4CD5-B649-249E6CB856E6}" destId="{6B9F474D-DA42-49C2-A10F-301B013BBBC2}" srcOrd="0" destOrd="0" presId="urn:microsoft.com/office/officeart/2005/8/layout/vList4#1"/>
    <dgm:cxn modelId="{3B436D3E-2FBD-43D2-97B7-04DC91DB1CE1}" type="presParOf" srcId="{ABE493F5-FDD6-4CD5-B649-249E6CB856E6}" destId="{D5232C14-2CFF-4A22-9445-A1AE63CDBC58}" srcOrd="1" destOrd="0" presId="urn:microsoft.com/office/officeart/2005/8/layout/vList4#1"/>
    <dgm:cxn modelId="{BDCAEBC2-E03E-4696-8F44-7C8FF2C068B7}" type="presParOf" srcId="{ABE493F5-FDD6-4CD5-B649-249E6CB856E6}" destId="{980F7FCE-AB99-4EB0-9FD5-453508938A54}" srcOrd="2" destOrd="0" presId="urn:microsoft.com/office/officeart/2005/8/layout/vList4#1"/>
    <dgm:cxn modelId="{EE627B6E-CE08-4B78-9222-43B0729A1783}" type="presParOf" srcId="{90DCFA11-C368-4095-A4C7-1DB14DFFFBC4}" destId="{154CCEB1-5CB0-4B12-834A-FA7621B57488}" srcOrd="1" destOrd="0" presId="urn:microsoft.com/office/officeart/2005/8/layout/vList4#1"/>
    <dgm:cxn modelId="{C9C7DF14-15FE-48D1-A6DD-26EE8F0A59EC}" type="presParOf" srcId="{90DCFA11-C368-4095-A4C7-1DB14DFFFBC4}" destId="{F63C3F4B-5090-4688-B2DA-A4A05DA341F2}" srcOrd="2" destOrd="0" presId="urn:microsoft.com/office/officeart/2005/8/layout/vList4#1"/>
    <dgm:cxn modelId="{763150AE-F021-41AD-AF70-200AE1C51F1A}" type="presParOf" srcId="{F63C3F4B-5090-4688-B2DA-A4A05DA341F2}" destId="{23EA2ADA-70EC-4EE6-9E0B-678E04E8E4BC}" srcOrd="0" destOrd="0" presId="urn:microsoft.com/office/officeart/2005/8/layout/vList4#1"/>
    <dgm:cxn modelId="{7CD5EF50-59B6-4024-951A-80D7E07EBDDD}" type="presParOf" srcId="{F63C3F4B-5090-4688-B2DA-A4A05DA341F2}" destId="{D4AD66BC-6D66-492C-9460-E902A3DE17C1}" srcOrd="1" destOrd="0" presId="urn:microsoft.com/office/officeart/2005/8/layout/vList4#1"/>
    <dgm:cxn modelId="{4C39BA26-0507-44D3-B29B-758587B42888}" type="presParOf" srcId="{F63C3F4B-5090-4688-B2DA-A4A05DA341F2}" destId="{ACAC9AB3-B994-41A4-A863-6152E593553D}" srcOrd="2" destOrd="0" presId="urn:microsoft.com/office/officeart/2005/8/layout/vList4#1"/>
    <dgm:cxn modelId="{8303B98B-7151-460E-BB5F-1AF1F664D04A}" type="presParOf" srcId="{90DCFA11-C368-4095-A4C7-1DB14DFFFBC4}" destId="{6B5DA6B0-AAB3-4E4B-B7E6-8E06B364EDDE}" srcOrd="3" destOrd="0" presId="urn:microsoft.com/office/officeart/2005/8/layout/vList4#1"/>
    <dgm:cxn modelId="{FD6B21BA-7327-4A9A-8A27-00866E99BD31}" type="presParOf" srcId="{90DCFA11-C368-4095-A4C7-1DB14DFFFBC4}" destId="{BC6CA532-403C-4C8E-B90F-2C646F21D4AD}" srcOrd="4" destOrd="0" presId="urn:microsoft.com/office/officeart/2005/8/layout/vList4#1"/>
    <dgm:cxn modelId="{7A1C12A9-8216-435D-9A17-0FD1A18D2767}" type="presParOf" srcId="{BC6CA532-403C-4C8E-B90F-2C646F21D4AD}" destId="{C7F595E3-E11E-448B-918C-8E6BE2345942}" srcOrd="0" destOrd="0" presId="urn:microsoft.com/office/officeart/2005/8/layout/vList4#1"/>
    <dgm:cxn modelId="{DD572957-2654-4063-9F9A-3E135D92DA2B}" type="presParOf" srcId="{BC6CA532-403C-4C8E-B90F-2C646F21D4AD}" destId="{18BB428E-7AA0-4BE1-87EB-915EE9B5EC38}" srcOrd="1" destOrd="0" presId="urn:microsoft.com/office/officeart/2005/8/layout/vList4#1"/>
    <dgm:cxn modelId="{89E26CCD-500C-471F-9B89-F9254AC976E5}" type="presParOf" srcId="{BC6CA532-403C-4C8E-B90F-2C646F21D4AD}" destId="{5F189266-3CFC-4200-BA7B-441365790644}" srcOrd="2" destOrd="0" presId="urn:microsoft.com/office/officeart/2005/8/layout/vList4#1"/>
    <dgm:cxn modelId="{E7B8D5A9-8876-40ED-8A1C-42292CD05685}" type="presParOf" srcId="{90DCFA11-C368-4095-A4C7-1DB14DFFFBC4}" destId="{BDA29FCA-E8BF-4963-9DD2-09B003BF3FD0}" srcOrd="5" destOrd="0" presId="urn:microsoft.com/office/officeart/2005/8/layout/vList4#1"/>
    <dgm:cxn modelId="{645BA593-CD40-4F31-B7BB-FF23CC50B6E1}" type="presParOf" srcId="{90DCFA11-C368-4095-A4C7-1DB14DFFFBC4}" destId="{53BE91F9-095A-4F63-AD3D-4A8681A2E910}" srcOrd="6" destOrd="0" presId="urn:microsoft.com/office/officeart/2005/8/layout/vList4#1"/>
    <dgm:cxn modelId="{602CB10D-01D7-497D-87C4-3342C17F155C}" type="presParOf" srcId="{53BE91F9-095A-4F63-AD3D-4A8681A2E910}" destId="{C03CA6BD-546E-491A-B9EF-51B5793D4AEA}" srcOrd="0" destOrd="0" presId="urn:microsoft.com/office/officeart/2005/8/layout/vList4#1"/>
    <dgm:cxn modelId="{7444A03A-DFE1-4067-A51A-2DCBB04004DC}" type="presParOf" srcId="{53BE91F9-095A-4F63-AD3D-4A8681A2E910}" destId="{8CF3A98F-F310-4FA0-912B-BA49A5F4A085}" srcOrd="1" destOrd="0" presId="urn:microsoft.com/office/officeart/2005/8/layout/vList4#1"/>
    <dgm:cxn modelId="{6FFC959F-1A64-4C51-97D4-D44E4AA9B00B}" type="presParOf" srcId="{53BE91F9-095A-4F63-AD3D-4A8681A2E910}" destId="{1A12FEE5-4CF0-40FA-A48A-206F02306AB7}" srcOrd="2" destOrd="0" presId="urn:microsoft.com/office/officeart/2005/8/layout/vList4#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BF9FCB-AE18-4602-A39B-03072B4233A2}">
      <dsp:nvSpPr>
        <dsp:cNvPr id="0" name=""/>
        <dsp:cNvSpPr/>
      </dsp:nvSpPr>
      <dsp:spPr>
        <a:xfrm>
          <a:off x="554194" y="2407380"/>
          <a:ext cx="2472215" cy="39834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Arrangement</a:t>
          </a:r>
          <a:endParaRPr lang="en-GB" sz="1200" kern="1200" dirty="0"/>
        </a:p>
      </dsp:txBody>
      <dsp:txXfrm>
        <a:off x="565861" y="2419047"/>
        <a:ext cx="2448881" cy="375008"/>
      </dsp:txXfrm>
    </dsp:sp>
    <dsp:sp modelId="{2DAFE626-33F7-4B47-B81D-72E4E8064D50}">
      <dsp:nvSpPr>
        <dsp:cNvPr id="0" name=""/>
        <dsp:cNvSpPr/>
      </dsp:nvSpPr>
      <dsp:spPr>
        <a:xfrm rot="16924900">
          <a:off x="2424482" y="1854228"/>
          <a:ext cx="1522527" cy="15842"/>
        </a:xfrm>
        <a:custGeom>
          <a:avLst/>
          <a:gdLst/>
          <a:ahLst/>
          <a:cxnLst/>
          <a:rect l="0" t="0" r="0" b="0"/>
          <a:pathLst>
            <a:path>
              <a:moveTo>
                <a:pt x="0" y="7921"/>
              </a:moveTo>
              <a:lnTo>
                <a:pt x="1522527" y="79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3147683" y="1824086"/>
        <a:ext cx="76126" cy="76126"/>
      </dsp:txXfrm>
    </dsp:sp>
    <dsp:sp modelId="{DBCB196F-ABAC-42C4-8BB0-9DB9B5DB52AF}">
      <dsp:nvSpPr>
        <dsp:cNvPr id="0" name=""/>
        <dsp:cNvSpPr/>
      </dsp:nvSpPr>
      <dsp:spPr>
        <a:xfrm>
          <a:off x="3345083" y="918576"/>
          <a:ext cx="1779115" cy="398342"/>
        </a:xfrm>
        <a:prstGeom prst="roundRect">
          <a:avLst>
            <a:gd name="adj" fmla="val 10000"/>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Events</a:t>
          </a:r>
          <a:endParaRPr lang="en-GB" sz="1200" kern="1200" dirty="0"/>
        </a:p>
      </dsp:txBody>
      <dsp:txXfrm>
        <a:off x="3356750" y="930243"/>
        <a:ext cx="1755781" cy="375008"/>
      </dsp:txXfrm>
    </dsp:sp>
    <dsp:sp modelId="{E5A3349A-AE55-4BC1-84B6-2BBA29F31742}">
      <dsp:nvSpPr>
        <dsp:cNvPr id="0" name=""/>
        <dsp:cNvSpPr/>
      </dsp:nvSpPr>
      <dsp:spPr>
        <a:xfrm rot="17350740">
          <a:off x="4798522" y="651732"/>
          <a:ext cx="970026" cy="15842"/>
        </a:xfrm>
        <a:custGeom>
          <a:avLst/>
          <a:gdLst/>
          <a:ahLst/>
          <a:cxnLst/>
          <a:rect l="0" t="0" r="0" b="0"/>
          <a:pathLst>
            <a:path>
              <a:moveTo>
                <a:pt x="0" y="7921"/>
              </a:moveTo>
              <a:lnTo>
                <a:pt x="970026"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259285" y="635403"/>
        <a:ext cx="48501" cy="48501"/>
      </dsp:txXfrm>
    </dsp:sp>
    <dsp:sp modelId="{F246AC84-088C-4D0D-8915-CB75440F6098}">
      <dsp:nvSpPr>
        <dsp:cNvPr id="0" name=""/>
        <dsp:cNvSpPr/>
      </dsp:nvSpPr>
      <dsp:spPr>
        <a:xfrm>
          <a:off x="5442872" y="2389"/>
          <a:ext cx="1115995" cy="398342"/>
        </a:xfrm>
        <a:prstGeom prst="roundRect">
          <a:avLst>
            <a:gd name="adj" fmla="val 10000"/>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Room Rental</a:t>
          </a:r>
          <a:endParaRPr lang="en-GB" sz="1200" kern="1200" dirty="0"/>
        </a:p>
      </dsp:txBody>
      <dsp:txXfrm>
        <a:off x="5454539" y="14056"/>
        <a:ext cx="1092661" cy="375008"/>
      </dsp:txXfrm>
    </dsp:sp>
    <dsp:sp modelId="{49E8D3C6-B452-44B5-8FED-6C1D18B09E7C}">
      <dsp:nvSpPr>
        <dsp:cNvPr id="0" name=""/>
        <dsp:cNvSpPr/>
      </dsp:nvSpPr>
      <dsp:spPr>
        <a:xfrm rot="18289469">
          <a:off x="5004518" y="880779"/>
          <a:ext cx="558034" cy="15842"/>
        </a:xfrm>
        <a:custGeom>
          <a:avLst/>
          <a:gdLst/>
          <a:ahLst/>
          <a:cxnLst/>
          <a:rect l="0" t="0" r="0" b="0"/>
          <a:pathLst>
            <a:path>
              <a:moveTo>
                <a:pt x="0" y="7921"/>
              </a:moveTo>
              <a:lnTo>
                <a:pt x="558034"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269585" y="874750"/>
        <a:ext cx="27901" cy="27901"/>
      </dsp:txXfrm>
    </dsp:sp>
    <dsp:sp modelId="{F7A18575-6C38-4125-87C0-B2DA9F3D46C1}">
      <dsp:nvSpPr>
        <dsp:cNvPr id="0" name=""/>
        <dsp:cNvSpPr/>
      </dsp:nvSpPr>
      <dsp:spPr>
        <a:xfrm>
          <a:off x="5442872" y="460483"/>
          <a:ext cx="1115995" cy="398342"/>
        </a:xfrm>
        <a:prstGeom prst="roundRect">
          <a:avLst>
            <a:gd name="adj" fmla="val 10000"/>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Ticket Sales</a:t>
          </a:r>
          <a:endParaRPr lang="en-GB" sz="1200" kern="1200" dirty="0"/>
        </a:p>
      </dsp:txBody>
      <dsp:txXfrm>
        <a:off x="5454539" y="472150"/>
        <a:ext cx="1092661" cy="375008"/>
      </dsp:txXfrm>
    </dsp:sp>
    <dsp:sp modelId="{7301CA7B-C590-48DC-9CCF-744E25366262}">
      <dsp:nvSpPr>
        <dsp:cNvPr id="0" name=""/>
        <dsp:cNvSpPr/>
      </dsp:nvSpPr>
      <dsp:spPr>
        <a:xfrm>
          <a:off x="5124199" y="1109826"/>
          <a:ext cx="318673" cy="15842"/>
        </a:xfrm>
        <a:custGeom>
          <a:avLst/>
          <a:gdLst/>
          <a:ahLst/>
          <a:cxnLst/>
          <a:rect l="0" t="0" r="0" b="0"/>
          <a:pathLst>
            <a:path>
              <a:moveTo>
                <a:pt x="0" y="7921"/>
              </a:moveTo>
              <a:lnTo>
                <a:pt x="318673"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275569" y="1109780"/>
        <a:ext cx="15933" cy="15933"/>
      </dsp:txXfrm>
    </dsp:sp>
    <dsp:sp modelId="{AE14FDB7-8595-4E74-8FA2-1E7350642716}">
      <dsp:nvSpPr>
        <dsp:cNvPr id="0" name=""/>
        <dsp:cNvSpPr/>
      </dsp:nvSpPr>
      <dsp:spPr>
        <a:xfrm>
          <a:off x="5442872" y="918576"/>
          <a:ext cx="1115995" cy="398342"/>
        </a:xfrm>
        <a:prstGeom prst="roundRect">
          <a:avLst>
            <a:gd name="adj" fmla="val 10000"/>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Visitors</a:t>
          </a:r>
          <a:endParaRPr lang="en-GB" sz="1200" kern="1200" dirty="0"/>
        </a:p>
      </dsp:txBody>
      <dsp:txXfrm>
        <a:off x="5454539" y="930243"/>
        <a:ext cx="1092661" cy="375008"/>
      </dsp:txXfrm>
    </dsp:sp>
    <dsp:sp modelId="{2AB5AC4B-1E33-43A0-B69A-68FDF5701762}">
      <dsp:nvSpPr>
        <dsp:cNvPr id="0" name=""/>
        <dsp:cNvSpPr/>
      </dsp:nvSpPr>
      <dsp:spPr>
        <a:xfrm rot="3310531">
          <a:off x="5004518" y="1338873"/>
          <a:ext cx="558034" cy="15842"/>
        </a:xfrm>
        <a:custGeom>
          <a:avLst/>
          <a:gdLst/>
          <a:ahLst/>
          <a:cxnLst/>
          <a:rect l="0" t="0" r="0" b="0"/>
          <a:pathLst>
            <a:path>
              <a:moveTo>
                <a:pt x="0" y="7921"/>
              </a:moveTo>
              <a:lnTo>
                <a:pt x="558034"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269585" y="1332843"/>
        <a:ext cx="27901" cy="27901"/>
      </dsp:txXfrm>
    </dsp:sp>
    <dsp:sp modelId="{F24386F1-C30D-4206-8691-BF11840504ED}">
      <dsp:nvSpPr>
        <dsp:cNvPr id="0" name=""/>
        <dsp:cNvSpPr/>
      </dsp:nvSpPr>
      <dsp:spPr>
        <a:xfrm>
          <a:off x="5442872" y="1376670"/>
          <a:ext cx="1115995" cy="398342"/>
        </a:xfrm>
        <a:prstGeom prst="roundRect">
          <a:avLst>
            <a:gd name="adj" fmla="val 10000"/>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Checklists</a:t>
          </a:r>
          <a:endParaRPr lang="en-GB" sz="1200" kern="1200" dirty="0"/>
        </a:p>
      </dsp:txBody>
      <dsp:txXfrm>
        <a:off x="5454539" y="1388337"/>
        <a:ext cx="1092661" cy="375008"/>
      </dsp:txXfrm>
    </dsp:sp>
    <dsp:sp modelId="{594AA8B9-645A-4381-AA44-9A3365549C42}">
      <dsp:nvSpPr>
        <dsp:cNvPr id="0" name=""/>
        <dsp:cNvSpPr/>
      </dsp:nvSpPr>
      <dsp:spPr>
        <a:xfrm rot="4249260">
          <a:off x="4798522" y="1567920"/>
          <a:ext cx="970026" cy="15842"/>
        </a:xfrm>
        <a:custGeom>
          <a:avLst/>
          <a:gdLst/>
          <a:ahLst/>
          <a:cxnLst/>
          <a:rect l="0" t="0" r="0" b="0"/>
          <a:pathLst>
            <a:path>
              <a:moveTo>
                <a:pt x="0" y="7921"/>
              </a:moveTo>
              <a:lnTo>
                <a:pt x="970026"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259285" y="1551590"/>
        <a:ext cx="48501" cy="48501"/>
      </dsp:txXfrm>
    </dsp:sp>
    <dsp:sp modelId="{1F926C73-B3CE-4EEF-8AB1-C66E946BCE92}">
      <dsp:nvSpPr>
        <dsp:cNvPr id="0" name=""/>
        <dsp:cNvSpPr/>
      </dsp:nvSpPr>
      <dsp:spPr>
        <a:xfrm>
          <a:off x="5442872" y="1834763"/>
          <a:ext cx="1117174" cy="398342"/>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Resources</a:t>
          </a:r>
          <a:endParaRPr lang="en-GB" sz="1200" kern="1200" dirty="0"/>
        </a:p>
      </dsp:txBody>
      <dsp:txXfrm>
        <a:off x="5454539" y="1846430"/>
        <a:ext cx="1093840" cy="375008"/>
      </dsp:txXfrm>
    </dsp:sp>
    <dsp:sp modelId="{A40F26E5-1D1F-47F6-873E-04FE42BA007D}">
      <dsp:nvSpPr>
        <dsp:cNvPr id="0" name=""/>
        <dsp:cNvSpPr/>
      </dsp:nvSpPr>
      <dsp:spPr>
        <a:xfrm rot="17132988">
          <a:off x="6125012" y="1453396"/>
          <a:ext cx="1188744" cy="15842"/>
        </a:xfrm>
        <a:custGeom>
          <a:avLst/>
          <a:gdLst/>
          <a:ahLst/>
          <a:cxnLst/>
          <a:rect l="0" t="0" r="0" b="0"/>
          <a:pathLst>
            <a:path>
              <a:moveTo>
                <a:pt x="0" y="7921"/>
              </a:moveTo>
              <a:lnTo>
                <a:pt x="1188744"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6689665" y="1431599"/>
        <a:ext cx="59437" cy="59437"/>
      </dsp:txXfrm>
    </dsp:sp>
    <dsp:sp modelId="{5776EF41-A7C4-4587-8604-E0CA1812DCC8}">
      <dsp:nvSpPr>
        <dsp:cNvPr id="0" name=""/>
        <dsp:cNvSpPr/>
      </dsp:nvSpPr>
      <dsp:spPr>
        <a:xfrm>
          <a:off x="6878721" y="689529"/>
          <a:ext cx="796684" cy="398342"/>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Catering</a:t>
          </a:r>
          <a:endParaRPr lang="en-GB" sz="1200" kern="1200" dirty="0"/>
        </a:p>
      </dsp:txBody>
      <dsp:txXfrm>
        <a:off x="6890388" y="701196"/>
        <a:ext cx="773350" cy="375008"/>
      </dsp:txXfrm>
    </dsp:sp>
    <dsp:sp modelId="{56007FBD-443F-4764-BAC4-610B53811B43}">
      <dsp:nvSpPr>
        <dsp:cNvPr id="0" name=""/>
        <dsp:cNvSpPr/>
      </dsp:nvSpPr>
      <dsp:spPr>
        <a:xfrm rot="17692822">
          <a:off x="6340664" y="1682443"/>
          <a:ext cx="757439" cy="15842"/>
        </a:xfrm>
        <a:custGeom>
          <a:avLst/>
          <a:gdLst/>
          <a:ahLst/>
          <a:cxnLst/>
          <a:rect l="0" t="0" r="0" b="0"/>
          <a:pathLst>
            <a:path>
              <a:moveTo>
                <a:pt x="0" y="7921"/>
              </a:moveTo>
              <a:lnTo>
                <a:pt x="757439"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6700448" y="1671428"/>
        <a:ext cx="37871" cy="37871"/>
      </dsp:txXfrm>
    </dsp:sp>
    <dsp:sp modelId="{A4CEB0A6-5CA1-4040-AFAC-6D1E6CFB28C2}">
      <dsp:nvSpPr>
        <dsp:cNvPr id="0" name=""/>
        <dsp:cNvSpPr/>
      </dsp:nvSpPr>
      <dsp:spPr>
        <a:xfrm>
          <a:off x="6878721" y="1147623"/>
          <a:ext cx="796684" cy="398342"/>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Equipment</a:t>
          </a:r>
          <a:endParaRPr lang="en-GB" sz="1200" kern="1200" dirty="0"/>
        </a:p>
      </dsp:txBody>
      <dsp:txXfrm>
        <a:off x="6890388" y="1159290"/>
        <a:ext cx="773350" cy="375008"/>
      </dsp:txXfrm>
    </dsp:sp>
    <dsp:sp modelId="{2185D832-D5E5-4D04-AF5F-7725A7688646}">
      <dsp:nvSpPr>
        <dsp:cNvPr id="0" name=""/>
        <dsp:cNvSpPr/>
      </dsp:nvSpPr>
      <dsp:spPr>
        <a:xfrm rot="19457599">
          <a:off x="6523160" y="1911490"/>
          <a:ext cx="392447" cy="15842"/>
        </a:xfrm>
        <a:custGeom>
          <a:avLst/>
          <a:gdLst/>
          <a:ahLst/>
          <a:cxnLst/>
          <a:rect l="0" t="0" r="0" b="0"/>
          <a:pathLst>
            <a:path>
              <a:moveTo>
                <a:pt x="0" y="7921"/>
              </a:moveTo>
              <a:lnTo>
                <a:pt x="392447"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6709573" y="1909600"/>
        <a:ext cx="19622" cy="19622"/>
      </dsp:txXfrm>
    </dsp:sp>
    <dsp:sp modelId="{9B5DE8EE-F98F-4B9D-8E4B-17125FDB6618}">
      <dsp:nvSpPr>
        <dsp:cNvPr id="0" name=""/>
        <dsp:cNvSpPr/>
      </dsp:nvSpPr>
      <dsp:spPr>
        <a:xfrm>
          <a:off x="6878721" y="1605716"/>
          <a:ext cx="796684" cy="398342"/>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Furniture</a:t>
          </a:r>
          <a:endParaRPr lang="en-GB" sz="1200" kern="1200" dirty="0"/>
        </a:p>
      </dsp:txBody>
      <dsp:txXfrm>
        <a:off x="6890388" y="1617383"/>
        <a:ext cx="773350" cy="375008"/>
      </dsp:txXfrm>
    </dsp:sp>
    <dsp:sp modelId="{8EBD559A-39B9-4391-B5AD-601D50FFCD48}">
      <dsp:nvSpPr>
        <dsp:cNvPr id="0" name=""/>
        <dsp:cNvSpPr/>
      </dsp:nvSpPr>
      <dsp:spPr>
        <a:xfrm rot="2142401">
          <a:off x="6523160" y="2140536"/>
          <a:ext cx="392447" cy="15842"/>
        </a:xfrm>
        <a:custGeom>
          <a:avLst/>
          <a:gdLst/>
          <a:ahLst/>
          <a:cxnLst/>
          <a:rect l="0" t="0" r="0" b="0"/>
          <a:pathLst>
            <a:path>
              <a:moveTo>
                <a:pt x="0" y="7921"/>
              </a:moveTo>
              <a:lnTo>
                <a:pt x="392447"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6709573" y="2138646"/>
        <a:ext cx="19622" cy="19622"/>
      </dsp:txXfrm>
    </dsp:sp>
    <dsp:sp modelId="{9929268D-1462-4E6B-8208-7A0476DF7BAD}">
      <dsp:nvSpPr>
        <dsp:cNvPr id="0" name=""/>
        <dsp:cNvSpPr/>
      </dsp:nvSpPr>
      <dsp:spPr>
        <a:xfrm>
          <a:off x="6878721" y="2063810"/>
          <a:ext cx="796684" cy="398342"/>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Staffing</a:t>
          </a:r>
          <a:endParaRPr lang="en-GB" sz="1200" kern="1200" dirty="0"/>
        </a:p>
      </dsp:txBody>
      <dsp:txXfrm>
        <a:off x="6890388" y="2075477"/>
        <a:ext cx="773350" cy="375008"/>
      </dsp:txXfrm>
    </dsp:sp>
    <dsp:sp modelId="{30159D3F-37EA-4212-807A-E231AECD48F0}">
      <dsp:nvSpPr>
        <dsp:cNvPr id="0" name=""/>
        <dsp:cNvSpPr/>
      </dsp:nvSpPr>
      <dsp:spPr>
        <a:xfrm rot="3907178">
          <a:off x="6340664" y="2369583"/>
          <a:ext cx="757439" cy="15842"/>
        </a:xfrm>
        <a:custGeom>
          <a:avLst/>
          <a:gdLst/>
          <a:ahLst/>
          <a:cxnLst/>
          <a:rect l="0" t="0" r="0" b="0"/>
          <a:pathLst>
            <a:path>
              <a:moveTo>
                <a:pt x="0" y="7921"/>
              </a:moveTo>
              <a:lnTo>
                <a:pt x="757439"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6700448" y="2358568"/>
        <a:ext cx="37871" cy="37871"/>
      </dsp:txXfrm>
    </dsp:sp>
    <dsp:sp modelId="{488AAC5F-4CE2-4723-9862-C483F2293353}">
      <dsp:nvSpPr>
        <dsp:cNvPr id="0" name=""/>
        <dsp:cNvSpPr/>
      </dsp:nvSpPr>
      <dsp:spPr>
        <a:xfrm>
          <a:off x="6878721" y="2521903"/>
          <a:ext cx="796684" cy="398342"/>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Suppliers</a:t>
          </a:r>
          <a:endParaRPr lang="en-GB" sz="1200" kern="1200" dirty="0"/>
        </a:p>
      </dsp:txBody>
      <dsp:txXfrm>
        <a:off x="6890388" y="2533570"/>
        <a:ext cx="773350" cy="375008"/>
      </dsp:txXfrm>
    </dsp:sp>
    <dsp:sp modelId="{39BE0EB4-C04D-42E7-BEA6-5A0FF1858DAC}">
      <dsp:nvSpPr>
        <dsp:cNvPr id="0" name=""/>
        <dsp:cNvSpPr/>
      </dsp:nvSpPr>
      <dsp:spPr>
        <a:xfrm rot="4467012">
          <a:off x="6125012" y="2598630"/>
          <a:ext cx="1188744" cy="15842"/>
        </a:xfrm>
        <a:custGeom>
          <a:avLst/>
          <a:gdLst/>
          <a:ahLst/>
          <a:cxnLst/>
          <a:rect l="0" t="0" r="0" b="0"/>
          <a:pathLst>
            <a:path>
              <a:moveTo>
                <a:pt x="0" y="7921"/>
              </a:moveTo>
              <a:lnTo>
                <a:pt x="1188744"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6689665" y="2576833"/>
        <a:ext cx="59437" cy="59437"/>
      </dsp:txXfrm>
    </dsp:sp>
    <dsp:sp modelId="{20B96993-6B20-49F7-9A30-A4E7BC871FF6}">
      <dsp:nvSpPr>
        <dsp:cNvPr id="0" name=""/>
        <dsp:cNvSpPr/>
      </dsp:nvSpPr>
      <dsp:spPr>
        <a:xfrm>
          <a:off x="6878721" y="2979997"/>
          <a:ext cx="796684" cy="398342"/>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Visio Plan</a:t>
          </a:r>
          <a:endParaRPr lang="en-GB" sz="1200" kern="1200" dirty="0"/>
        </a:p>
      </dsp:txBody>
      <dsp:txXfrm>
        <a:off x="6890388" y="2991664"/>
        <a:ext cx="773350" cy="375008"/>
      </dsp:txXfrm>
    </dsp:sp>
    <dsp:sp modelId="{4305AB47-CA8A-4E00-912A-08E9300B1835}">
      <dsp:nvSpPr>
        <dsp:cNvPr id="0" name=""/>
        <dsp:cNvSpPr/>
      </dsp:nvSpPr>
      <dsp:spPr>
        <a:xfrm rot="17230830">
          <a:off x="2646321" y="2083275"/>
          <a:ext cx="1078849" cy="15842"/>
        </a:xfrm>
        <a:custGeom>
          <a:avLst/>
          <a:gdLst/>
          <a:ahLst/>
          <a:cxnLst/>
          <a:rect l="0" t="0" r="0" b="0"/>
          <a:pathLst>
            <a:path>
              <a:moveTo>
                <a:pt x="0" y="7921"/>
              </a:moveTo>
              <a:lnTo>
                <a:pt x="1078849" y="79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3158775" y="2064225"/>
        <a:ext cx="53942" cy="53942"/>
      </dsp:txXfrm>
    </dsp:sp>
    <dsp:sp modelId="{7BB20BC2-B161-4A58-B83E-10CA7C017440}">
      <dsp:nvSpPr>
        <dsp:cNvPr id="0" name=""/>
        <dsp:cNvSpPr/>
      </dsp:nvSpPr>
      <dsp:spPr>
        <a:xfrm>
          <a:off x="3345083" y="1376670"/>
          <a:ext cx="1779115" cy="398342"/>
        </a:xfrm>
        <a:prstGeom prst="roundRect">
          <a:avLst>
            <a:gd name="adj" fmla="val 10000"/>
          </a:avLst>
        </a:prstGeom>
        <a:solidFill>
          <a:srgbClr val="FF33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Checklists</a:t>
          </a:r>
          <a:endParaRPr lang="en-GB" sz="1200" kern="1200" dirty="0"/>
        </a:p>
      </dsp:txBody>
      <dsp:txXfrm>
        <a:off x="3356750" y="1388337"/>
        <a:ext cx="1755781" cy="375008"/>
      </dsp:txXfrm>
    </dsp:sp>
    <dsp:sp modelId="{79F12FFB-D854-4348-8A1F-7EB17C022172}">
      <dsp:nvSpPr>
        <dsp:cNvPr id="0" name=""/>
        <dsp:cNvSpPr/>
      </dsp:nvSpPr>
      <dsp:spPr>
        <a:xfrm rot="17945813">
          <a:off x="2858086" y="2312322"/>
          <a:ext cx="655319" cy="15842"/>
        </a:xfrm>
        <a:custGeom>
          <a:avLst/>
          <a:gdLst/>
          <a:ahLst/>
          <a:cxnLst/>
          <a:rect l="0" t="0" r="0" b="0"/>
          <a:pathLst>
            <a:path>
              <a:moveTo>
                <a:pt x="0" y="7921"/>
              </a:moveTo>
              <a:lnTo>
                <a:pt x="655319" y="79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3169363" y="2303860"/>
        <a:ext cx="32765" cy="32765"/>
      </dsp:txXfrm>
    </dsp:sp>
    <dsp:sp modelId="{95D29B56-DC2E-4EA7-A86B-42D169CCD4F9}">
      <dsp:nvSpPr>
        <dsp:cNvPr id="0" name=""/>
        <dsp:cNvSpPr/>
      </dsp:nvSpPr>
      <dsp:spPr>
        <a:xfrm>
          <a:off x="3345083" y="1834763"/>
          <a:ext cx="1779115" cy="398342"/>
        </a:xfrm>
        <a:prstGeom prst="roundRect">
          <a:avLst>
            <a:gd name="adj" fmla="val 10000"/>
          </a:avLst>
        </a:prstGeom>
        <a:solidFill>
          <a:srgbClr val="E6E1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Tasks</a:t>
          </a:r>
          <a:endParaRPr lang="en-GB" sz="1200" kern="1200" dirty="0"/>
        </a:p>
      </dsp:txBody>
      <dsp:txXfrm>
        <a:off x="3356750" y="1846430"/>
        <a:ext cx="1755781" cy="375008"/>
      </dsp:txXfrm>
    </dsp:sp>
    <dsp:sp modelId="{87673161-1B34-4E27-96F4-3B74021D47C4}">
      <dsp:nvSpPr>
        <dsp:cNvPr id="0" name=""/>
        <dsp:cNvSpPr/>
      </dsp:nvSpPr>
      <dsp:spPr>
        <a:xfrm rot="20413970">
          <a:off x="3016432" y="2541368"/>
          <a:ext cx="338627" cy="15842"/>
        </a:xfrm>
        <a:custGeom>
          <a:avLst/>
          <a:gdLst/>
          <a:ahLst/>
          <a:cxnLst/>
          <a:rect l="0" t="0" r="0" b="0"/>
          <a:pathLst>
            <a:path>
              <a:moveTo>
                <a:pt x="0" y="7921"/>
              </a:moveTo>
              <a:lnTo>
                <a:pt x="338627" y="79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3177280" y="2540824"/>
        <a:ext cx="16931" cy="16931"/>
      </dsp:txXfrm>
    </dsp:sp>
    <dsp:sp modelId="{12246B3C-66EA-4589-8FA8-CAA420A19A01}">
      <dsp:nvSpPr>
        <dsp:cNvPr id="0" name=""/>
        <dsp:cNvSpPr/>
      </dsp:nvSpPr>
      <dsp:spPr>
        <a:xfrm>
          <a:off x="3345083" y="2292857"/>
          <a:ext cx="1779115" cy="398342"/>
        </a:xfrm>
        <a:prstGeom prst="roundRect">
          <a:avLst>
            <a:gd name="adj" fmla="val 10000"/>
          </a:avLst>
        </a:prstGeom>
        <a:solidFill>
          <a:schemeClr val="accent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Customer</a:t>
          </a:r>
          <a:endParaRPr lang="en-GB" sz="1200" kern="1200" dirty="0"/>
        </a:p>
      </dsp:txBody>
      <dsp:txXfrm>
        <a:off x="3356750" y="2304524"/>
        <a:ext cx="1755781" cy="375008"/>
      </dsp:txXfrm>
    </dsp:sp>
    <dsp:sp modelId="{077CE01B-D235-45C0-920E-51BFD30DDF85}">
      <dsp:nvSpPr>
        <dsp:cNvPr id="0" name=""/>
        <dsp:cNvSpPr/>
      </dsp:nvSpPr>
      <dsp:spPr>
        <a:xfrm>
          <a:off x="5124199" y="2484107"/>
          <a:ext cx="318673" cy="15842"/>
        </a:xfrm>
        <a:custGeom>
          <a:avLst/>
          <a:gdLst/>
          <a:ahLst/>
          <a:cxnLst/>
          <a:rect l="0" t="0" r="0" b="0"/>
          <a:pathLst>
            <a:path>
              <a:moveTo>
                <a:pt x="0" y="7921"/>
              </a:moveTo>
              <a:lnTo>
                <a:pt x="318673"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275569" y="2484061"/>
        <a:ext cx="15933" cy="15933"/>
      </dsp:txXfrm>
    </dsp:sp>
    <dsp:sp modelId="{5D56A448-69F4-4722-80BA-D8E868DBD6A9}">
      <dsp:nvSpPr>
        <dsp:cNvPr id="0" name=""/>
        <dsp:cNvSpPr/>
      </dsp:nvSpPr>
      <dsp:spPr>
        <a:xfrm>
          <a:off x="5442872" y="2292857"/>
          <a:ext cx="1115995" cy="398342"/>
        </a:xfrm>
        <a:prstGeom prst="roundRect">
          <a:avLst>
            <a:gd name="adj" fmla="val 10000"/>
          </a:avLst>
        </a:prstGeom>
        <a:solidFill>
          <a:schemeClr val="accent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Contact</a:t>
          </a:r>
          <a:endParaRPr lang="en-GB" sz="1200" kern="1200" dirty="0"/>
        </a:p>
      </dsp:txBody>
      <dsp:txXfrm>
        <a:off x="5454539" y="2304524"/>
        <a:ext cx="1092661" cy="375008"/>
      </dsp:txXfrm>
    </dsp:sp>
    <dsp:sp modelId="{918731CD-B36B-4DDC-9554-EEE649CBAFC3}">
      <dsp:nvSpPr>
        <dsp:cNvPr id="0" name=""/>
        <dsp:cNvSpPr/>
      </dsp:nvSpPr>
      <dsp:spPr>
        <a:xfrm rot="3654187">
          <a:off x="2858086" y="2884938"/>
          <a:ext cx="655319" cy="15842"/>
        </a:xfrm>
        <a:custGeom>
          <a:avLst/>
          <a:gdLst/>
          <a:ahLst/>
          <a:cxnLst/>
          <a:rect l="0" t="0" r="0" b="0"/>
          <a:pathLst>
            <a:path>
              <a:moveTo>
                <a:pt x="0" y="7921"/>
              </a:moveTo>
              <a:lnTo>
                <a:pt x="655319" y="79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3169363" y="2876477"/>
        <a:ext cx="32765" cy="32765"/>
      </dsp:txXfrm>
    </dsp:sp>
    <dsp:sp modelId="{CBA60C1B-BB48-4CF2-B78B-3FEE3A3193A5}">
      <dsp:nvSpPr>
        <dsp:cNvPr id="0" name=""/>
        <dsp:cNvSpPr/>
      </dsp:nvSpPr>
      <dsp:spPr>
        <a:xfrm>
          <a:off x="3345083" y="2979997"/>
          <a:ext cx="1796818" cy="398342"/>
        </a:xfrm>
        <a:prstGeom prst="roundRect">
          <a:avLst>
            <a:gd name="adj" fmla="val 10000"/>
          </a:avLst>
        </a:prstGeom>
        <a:solidFill>
          <a:schemeClr val="accent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Programme</a:t>
          </a:r>
          <a:endParaRPr lang="en-GB" sz="1200" kern="1200" dirty="0"/>
        </a:p>
      </dsp:txBody>
      <dsp:txXfrm>
        <a:off x="3356750" y="2991664"/>
        <a:ext cx="1773484" cy="375008"/>
      </dsp:txXfrm>
    </dsp:sp>
    <dsp:sp modelId="{DD364F2B-8B21-4F60-BCDE-C0055ED45A26}">
      <dsp:nvSpPr>
        <dsp:cNvPr id="0" name=""/>
        <dsp:cNvSpPr/>
      </dsp:nvSpPr>
      <dsp:spPr>
        <a:xfrm rot="19457599">
          <a:off x="5105014" y="3056724"/>
          <a:ext cx="392447" cy="15842"/>
        </a:xfrm>
        <a:custGeom>
          <a:avLst/>
          <a:gdLst/>
          <a:ahLst/>
          <a:cxnLst/>
          <a:rect l="0" t="0" r="0" b="0"/>
          <a:pathLst>
            <a:path>
              <a:moveTo>
                <a:pt x="0" y="7921"/>
              </a:moveTo>
              <a:lnTo>
                <a:pt x="392447"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291427" y="3054833"/>
        <a:ext cx="19622" cy="19622"/>
      </dsp:txXfrm>
    </dsp:sp>
    <dsp:sp modelId="{11C73DA9-F5FA-4BCC-800B-A013A5C2EE8A}">
      <dsp:nvSpPr>
        <dsp:cNvPr id="0" name=""/>
        <dsp:cNvSpPr/>
      </dsp:nvSpPr>
      <dsp:spPr>
        <a:xfrm>
          <a:off x="5460575" y="2750950"/>
          <a:ext cx="1111231" cy="398342"/>
        </a:xfrm>
        <a:prstGeom prst="roundRect">
          <a:avLst>
            <a:gd name="adj" fmla="val 10000"/>
          </a:avLst>
        </a:prstGeom>
        <a:solidFill>
          <a:schemeClr val="accent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Artists</a:t>
          </a:r>
          <a:endParaRPr lang="en-GB" sz="1200" kern="1200" dirty="0"/>
        </a:p>
      </dsp:txBody>
      <dsp:txXfrm>
        <a:off x="5472242" y="2762617"/>
        <a:ext cx="1087897" cy="375008"/>
      </dsp:txXfrm>
    </dsp:sp>
    <dsp:sp modelId="{6D8796E1-2114-476A-A7F3-415613AC8A2B}">
      <dsp:nvSpPr>
        <dsp:cNvPr id="0" name=""/>
        <dsp:cNvSpPr/>
      </dsp:nvSpPr>
      <dsp:spPr>
        <a:xfrm rot="2142401">
          <a:off x="5105014" y="3285770"/>
          <a:ext cx="392447" cy="15842"/>
        </a:xfrm>
        <a:custGeom>
          <a:avLst/>
          <a:gdLst/>
          <a:ahLst/>
          <a:cxnLst/>
          <a:rect l="0" t="0" r="0" b="0"/>
          <a:pathLst>
            <a:path>
              <a:moveTo>
                <a:pt x="0" y="7921"/>
              </a:moveTo>
              <a:lnTo>
                <a:pt x="392447"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291427" y="3283880"/>
        <a:ext cx="19622" cy="19622"/>
      </dsp:txXfrm>
    </dsp:sp>
    <dsp:sp modelId="{3152530F-9F7B-44AE-8B47-0E6A9BD5DF6D}">
      <dsp:nvSpPr>
        <dsp:cNvPr id="0" name=""/>
        <dsp:cNvSpPr/>
      </dsp:nvSpPr>
      <dsp:spPr>
        <a:xfrm>
          <a:off x="5460575" y="3209044"/>
          <a:ext cx="1100715" cy="398342"/>
        </a:xfrm>
        <a:prstGeom prst="roundRect">
          <a:avLst>
            <a:gd name="adj" fmla="val 10000"/>
          </a:avLst>
        </a:prstGeom>
        <a:solidFill>
          <a:schemeClr val="accent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Works</a:t>
          </a:r>
          <a:endParaRPr lang="en-GB" sz="1200" kern="1200" dirty="0"/>
        </a:p>
      </dsp:txBody>
      <dsp:txXfrm>
        <a:off x="5472242" y="3220711"/>
        <a:ext cx="1077381" cy="375008"/>
      </dsp:txXfrm>
    </dsp:sp>
    <dsp:sp modelId="{7E631469-69E9-4DA6-9D19-4C91A3B7C72D}">
      <dsp:nvSpPr>
        <dsp:cNvPr id="0" name=""/>
        <dsp:cNvSpPr/>
      </dsp:nvSpPr>
      <dsp:spPr>
        <a:xfrm rot="4369170">
          <a:off x="2646321" y="3113985"/>
          <a:ext cx="1078849" cy="15842"/>
        </a:xfrm>
        <a:custGeom>
          <a:avLst/>
          <a:gdLst/>
          <a:ahLst/>
          <a:cxnLst/>
          <a:rect l="0" t="0" r="0" b="0"/>
          <a:pathLst>
            <a:path>
              <a:moveTo>
                <a:pt x="0" y="7921"/>
              </a:moveTo>
              <a:lnTo>
                <a:pt x="1078849" y="79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3158775" y="3094935"/>
        <a:ext cx="53942" cy="53942"/>
      </dsp:txXfrm>
    </dsp:sp>
    <dsp:sp modelId="{A0259CF7-681F-44E6-A09F-7A30E81976A4}">
      <dsp:nvSpPr>
        <dsp:cNvPr id="0" name=""/>
        <dsp:cNvSpPr/>
      </dsp:nvSpPr>
      <dsp:spPr>
        <a:xfrm>
          <a:off x="3345083" y="3438090"/>
          <a:ext cx="1779115" cy="398342"/>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Deal</a:t>
          </a:r>
          <a:endParaRPr lang="en-GB" sz="1200" kern="1200" dirty="0"/>
        </a:p>
      </dsp:txBody>
      <dsp:txXfrm>
        <a:off x="3356750" y="3449757"/>
        <a:ext cx="1755781" cy="375008"/>
      </dsp:txXfrm>
    </dsp:sp>
    <dsp:sp modelId="{299558CE-A83B-47F7-8726-39F53E4B8463}">
      <dsp:nvSpPr>
        <dsp:cNvPr id="0" name=""/>
        <dsp:cNvSpPr/>
      </dsp:nvSpPr>
      <dsp:spPr>
        <a:xfrm rot="4675100">
          <a:off x="2424482" y="3343032"/>
          <a:ext cx="1522527" cy="15842"/>
        </a:xfrm>
        <a:custGeom>
          <a:avLst/>
          <a:gdLst/>
          <a:ahLst/>
          <a:cxnLst/>
          <a:rect l="0" t="0" r="0" b="0"/>
          <a:pathLst>
            <a:path>
              <a:moveTo>
                <a:pt x="0" y="7921"/>
              </a:moveTo>
              <a:lnTo>
                <a:pt x="1522527" y="79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3147683" y="3312890"/>
        <a:ext cx="76126" cy="76126"/>
      </dsp:txXfrm>
    </dsp:sp>
    <dsp:sp modelId="{AD31C1B3-9CBA-4103-977D-BECBEF321A21}">
      <dsp:nvSpPr>
        <dsp:cNvPr id="0" name=""/>
        <dsp:cNvSpPr/>
      </dsp:nvSpPr>
      <dsp:spPr>
        <a:xfrm>
          <a:off x="3345083" y="3896184"/>
          <a:ext cx="1779115" cy="398342"/>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Documents</a:t>
          </a:r>
          <a:endParaRPr lang="en-GB" sz="1200" kern="1200" dirty="0"/>
        </a:p>
      </dsp:txBody>
      <dsp:txXfrm>
        <a:off x="3356750" y="3907851"/>
        <a:ext cx="1755781" cy="375008"/>
      </dsp:txXfrm>
    </dsp:sp>
    <dsp:sp modelId="{B014AD4A-DA08-48B9-8D9A-5087F260D9B7}">
      <dsp:nvSpPr>
        <dsp:cNvPr id="0" name=""/>
        <dsp:cNvSpPr/>
      </dsp:nvSpPr>
      <dsp:spPr>
        <a:xfrm rot="19457599">
          <a:off x="5087312" y="3972911"/>
          <a:ext cx="392447" cy="15842"/>
        </a:xfrm>
        <a:custGeom>
          <a:avLst/>
          <a:gdLst/>
          <a:ahLst/>
          <a:cxnLst/>
          <a:rect l="0" t="0" r="0" b="0"/>
          <a:pathLst>
            <a:path>
              <a:moveTo>
                <a:pt x="0" y="7921"/>
              </a:moveTo>
              <a:lnTo>
                <a:pt x="392447"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273724" y="3971021"/>
        <a:ext cx="19622" cy="19622"/>
      </dsp:txXfrm>
    </dsp:sp>
    <dsp:sp modelId="{952899B3-9362-4152-A62A-3AB87C989DE5}">
      <dsp:nvSpPr>
        <dsp:cNvPr id="0" name=""/>
        <dsp:cNvSpPr/>
      </dsp:nvSpPr>
      <dsp:spPr>
        <a:xfrm>
          <a:off x="5442872" y="3667137"/>
          <a:ext cx="1115995" cy="398342"/>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Emails</a:t>
          </a:r>
          <a:endParaRPr lang="en-GB" sz="1200" kern="1200" dirty="0"/>
        </a:p>
      </dsp:txBody>
      <dsp:txXfrm>
        <a:off x="5454539" y="3678804"/>
        <a:ext cx="1092661" cy="375008"/>
      </dsp:txXfrm>
    </dsp:sp>
    <dsp:sp modelId="{15310999-74AE-45E1-8248-F12115D203B7}">
      <dsp:nvSpPr>
        <dsp:cNvPr id="0" name=""/>
        <dsp:cNvSpPr/>
      </dsp:nvSpPr>
      <dsp:spPr>
        <a:xfrm rot="2142401">
          <a:off x="5087312" y="4201957"/>
          <a:ext cx="392447" cy="15842"/>
        </a:xfrm>
        <a:custGeom>
          <a:avLst/>
          <a:gdLst/>
          <a:ahLst/>
          <a:cxnLst/>
          <a:rect l="0" t="0" r="0" b="0"/>
          <a:pathLst>
            <a:path>
              <a:moveTo>
                <a:pt x="0" y="7921"/>
              </a:moveTo>
              <a:lnTo>
                <a:pt x="392447" y="79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273724" y="4200067"/>
        <a:ext cx="19622" cy="19622"/>
      </dsp:txXfrm>
    </dsp:sp>
    <dsp:sp modelId="{101CB139-A03B-46C6-A179-6E8BB56D7D55}">
      <dsp:nvSpPr>
        <dsp:cNvPr id="0" name=""/>
        <dsp:cNvSpPr/>
      </dsp:nvSpPr>
      <dsp:spPr>
        <a:xfrm>
          <a:off x="5442872" y="4125231"/>
          <a:ext cx="1115995" cy="398342"/>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dirty="0" smtClean="0"/>
            <a:t>Images</a:t>
          </a:r>
          <a:endParaRPr lang="en-GB" sz="1200" kern="1200" dirty="0"/>
        </a:p>
      </dsp:txBody>
      <dsp:txXfrm>
        <a:off x="5454539" y="4136898"/>
        <a:ext cx="1092661" cy="3750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B0B988-9BF2-421B-B50D-5AC1651737E9}">
      <dsp:nvSpPr>
        <dsp:cNvPr id="0" name=""/>
        <dsp:cNvSpPr/>
      </dsp:nvSpPr>
      <dsp:spPr>
        <a:xfrm>
          <a:off x="0" y="71439"/>
          <a:ext cx="2223498" cy="1334099"/>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en-GB" sz="3300" kern="1200" dirty="0" smtClean="0"/>
            <a:t>Artists</a:t>
          </a:r>
          <a:endParaRPr lang="en-GB" sz="3300" kern="1200" dirty="0"/>
        </a:p>
      </dsp:txBody>
      <dsp:txXfrm>
        <a:off x="65125" y="136564"/>
        <a:ext cx="2093248" cy="1203849"/>
      </dsp:txXfrm>
    </dsp:sp>
    <dsp:sp modelId="{B0ACE2A7-EAB6-4299-BB20-1095F998A5EE}">
      <dsp:nvSpPr>
        <dsp:cNvPr id="0" name=""/>
        <dsp:cNvSpPr/>
      </dsp:nvSpPr>
      <dsp:spPr>
        <a:xfrm>
          <a:off x="2420033" y="1606721"/>
          <a:ext cx="2223498" cy="1334099"/>
        </a:xfrm>
        <a:prstGeom prst="roundRect">
          <a:avLst/>
        </a:prstGeom>
        <a:solidFill>
          <a:schemeClr val="accent3">
            <a:hueOff val="2250053"/>
            <a:satOff val="-337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en-GB" sz="3300" kern="1200" dirty="0" smtClean="0"/>
            <a:t>Renters</a:t>
          </a:r>
          <a:endParaRPr lang="en-GB" sz="3300" kern="1200" dirty="0"/>
        </a:p>
      </dsp:txBody>
      <dsp:txXfrm>
        <a:off x="2485158" y="1671846"/>
        <a:ext cx="2093248" cy="1203849"/>
      </dsp:txXfrm>
    </dsp:sp>
    <dsp:sp modelId="{BD53D3FD-13EA-4E97-9FCB-3F5F63D571B0}">
      <dsp:nvSpPr>
        <dsp:cNvPr id="0" name=""/>
        <dsp:cNvSpPr/>
      </dsp:nvSpPr>
      <dsp:spPr>
        <a:xfrm>
          <a:off x="4891697" y="54923"/>
          <a:ext cx="2223498" cy="1334099"/>
        </a:xfrm>
        <a:prstGeom prst="roundRect">
          <a:avLst/>
        </a:prstGeom>
        <a:solidFill>
          <a:schemeClr val="accent3">
            <a:hueOff val="4500106"/>
            <a:satOff val="-6752"/>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en-GB" sz="3300" kern="1200" dirty="0" smtClean="0"/>
            <a:t>Volunteers</a:t>
          </a:r>
          <a:endParaRPr lang="en-GB" sz="3300" kern="1200" dirty="0"/>
        </a:p>
      </dsp:txBody>
      <dsp:txXfrm>
        <a:off x="4956822" y="120048"/>
        <a:ext cx="2093248" cy="1203849"/>
      </dsp:txXfrm>
    </dsp:sp>
    <dsp:sp modelId="{ABD08C75-6124-443C-BCAA-8799BE57F297}">
      <dsp:nvSpPr>
        <dsp:cNvPr id="0" name=""/>
        <dsp:cNvSpPr/>
      </dsp:nvSpPr>
      <dsp:spPr>
        <a:xfrm>
          <a:off x="0" y="1611372"/>
          <a:ext cx="2223498" cy="1334099"/>
        </a:xfrm>
        <a:prstGeom prst="roundRect">
          <a:avLst/>
        </a:prstGeom>
        <a:solidFill>
          <a:schemeClr val="accent3">
            <a:hueOff val="6750158"/>
            <a:satOff val="-10128"/>
            <a:lumOff val="-16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en-GB" sz="3300" kern="1200" dirty="0" smtClean="0"/>
            <a:t>Suppliers</a:t>
          </a:r>
          <a:endParaRPr lang="en-GB" sz="3300" kern="1200" dirty="0"/>
        </a:p>
      </dsp:txBody>
      <dsp:txXfrm>
        <a:off x="65125" y="1676497"/>
        <a:ext cx="2093248" cy="1203849"/>
      </dsp:txXfrm>
    </dsp:sp>
    <dsp:sp modelId="{B0DBE746-442F-492D-991E-AEA232B49B8A}">
      <dsp:nvSpPr>
        <dsp:cNvPr id="0" name=""/>
        <dsp:cNvSpPr/>
      </dsp:nvSpPr>
      <dsp:spPr>
        <a:xfrm>
          <a:off x="2428883" y="71435"/>
          <a:ext cx="2223498" cy="1334099"/>
        </a:xfrm>
        <a:prstGeom prst="roundRect">
          <a:avLst/>
        </a:prstGeom>
        <a:solidFill>
          <a:schemeClr val="accent3">
            <a:hueOff val="9000211"/>
            <a:satOff val="-13504"/>
            <a:lumOff val="-21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en-GB" sz="3300" kern="1200" dirty="0" smtClean="0"/>
            <a:t>Staff</a:t>
          </a:r>
          <a:endParaRPr lang="en-GB" sz="3300" kern="1200" dirty="0"/>
        </a:p>
      </dsp:txBody>
      <dsp:txXfrm>
        <a:off x="2494008" y="136560"/>
        <a:ext cx="2093248" cy="1203849"/>
      </dsp:txXfrm>
    </dsp:sp>
    <dsp:sp modelId="{219EF34A-5E32-495E-BB63-268FD82417FA}">
      <dsp:nvSpPr>
        <dsp:cNvPr id="0" name=""/>
        <dsp:cNvSpPr/>
      </dsp:nvSpPr>
      <dsp:spPr>
        <a:xfrm>
          <a:off x="4891697" y="1611372"/>
          <a:ext cx="2223498" cy="1334099"/>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en-GB" sz="3300" kern="1200" dirty="0" smtClean="0"/>
            <a:t>Visitors</a:t>
          </a:r>
          <a:endParaRPr lang="en-GB" sz="3300" kern="1200" dirty="0"/>
        </a:p>
      </dsp:txBody>
      <dsp:txXfrm>
        <a:off x="4956822" y="1676497"/>
        <a:ext cx="2093248" cy="12038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4ECC2-3F0D-4777-9709-770DDA0FC144}">
      <dsp:nvSpPr>
        <dsp:cNvPr id="0" name=""/>
        <dsp:cNvSpPr/>
      </dsp:nvSpPr>
      <dsp:spPr>
        <a:xfrm>
          <a:off x="2580" y="130469"/>
          <a:ext cx="2516171" cy="723973"/>
        </a:xfrm>
        <a:prstGeom prst="rect">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GB" sz="2000" kern="1200" dirty="0" smtClean="0"/>
            <a:t>Extract data</a:t>
          </a:r>
          <a:endParaRPr lang="en-GB" sz="2000" kern="1200" dirty="0"/>
        </a:p>
      </dsp:txBody>
      <dsp:txXfrm>
        <a:off x="2580" y="130469"/>
        <a:ext cx="2516171" cy="723973"/>
      </dsp:txXfrm>
    </dsp:sp>
    <dsp:sp modelId="{5B0D8218-72D0-46A1-8E02-B9FA06226B02}">
      <dsp:nvSpPr>
        <dsp:cNvPr id="0" name=""/>
        <dsp:cNvSpPr/>
      </dsp:nvSpPr>
      <dsp:spPr>
        <a:xfrm>
          <a:off x="2580" y="854443"/>
          <a:ext cx="2516171" cy="3541049"/>
        </a:xfrm>
        <a:prstGeom prst="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rtl="0">
            <a:lnSpc>
              <a:spcPct val="100000"/>
            </a:lnSpc>
            <a:spcBef>
              <a:spcPct val="0"/>
            </a:spcBef>
            <a:spcAft>
              <a:spcPts val="600"/>
            </a:spcAft>
            <a:buChar char="••"/>
          </a:pPr>
          <a:r>
            <a:rPr lang="en-GB" sz="2000" kern="1200" dirty="0" smtClean="0"/>
            <a:t>Centralized archive of booking details for all staff</a:t>
          </a:r>
          <a:endParaRPr lang="en-GB" sz="2000" kern="1200" dirty="0"/>
        </a:p>
        <a:p>
          <a:pPr marL="228600" lvl="1" indent="-228600" algn="l" defTabSz="889000" rtl="0">
            <a:lnSpc>
              <a:spcPct val="100000"/>
            </a:lnSpc>
            <a:spcBef>
              <a:spcPct val="0"/>
            </a:spcBef>
            <a:spcAft>
              <a:spcPts val="600"/>
            </a:spcAft>
            <a:buChar char="••"/>
          </a:pPr>
          <a:r>
            <a:rPr lang="en-GB" sz="2000" kern="1200" dirty="0" smtClean="0"/>
            <a:t>Feed content to your website</a:t>
          </a:r>
          <a:endParaRPr lang="en-GB" sz="2000" kern="1200" dirty="0"/>
        </a:p>
        <a:p>
          <a:pPr marL="228600" lvl="1" indent="-228600" algn="l" defTabSz="889000" rtl="0">
            <a:lnSpc>
              <a:spcPct val="100000"/>
            </a:lnSpc>
            <a:spcBef>
              <a:spcPct val="0"/>
            </a:spcBef>
            <a:spcAft>
              <a:spcPts val="600"/>
            </a:spcAft>
            <a:buChar char="••"/>
          </a:pPr>
          <a:r>
            <a:rPr lang="en-GB" sz="2000" kern="1200" dirty="0" smtClean="0"/>
            <a:t>Populate lobby display screens</a:t>
          </a:r>
          <a:endParaRPr lang="en-GB" sz="2000" kern="1200" dirty="0"/>
        </a:p>
      </dsp:txBody>
      <dsp:txXfrm>
        <a:off x="2580" y="854443"/>
        <a:ext cx="2516171" cy="3541049"/>
      </dsp:txXfrm>
    </dsp:sp>
    <dsp:sp modelId="{54F7292D-AE29-4F7C-A8BC-6EA2CDBCB51B}">
      <dsp:nvSpPr>
        <dsp:cNvPr id="0" name=""/>
        <dsp:cNvSpPr/>
      </dsp:nvSpPr>
      <dsp:spPr>
        <a:xfrm>
          <a:off x="2871016" y="130469"/>
          <a:ext cx="2516171" cy="723973"/>
        </a:xfrm>
        <a:prstGeom prst="rect">
          <a:avLst/>
        </a:prstGeom>
        <a:solidFill>
          <a:schemeClr val="accent3">
            <a:hueOff val="5625132"/>
            <a:satOff val="-8440"/>
            <a:lumOff val="-1373"/>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GB" sz="2000" kern="1200" dirty="0" smtClean="0"/>
            <a:t>Link to other software</a:t>
          </a:r>
          <a:endParaRPr lang="en-GB" sz="2000" kern="1200" dirty="0"/>
        </a:p>
      </dsp:txBody>
      <dsp:txXfrm>
        <a:off x="2871016" y="130469"/>
        <a:ext cx="2516171" cy="723973"/>
      </dsp:txXfrm>
    </dsp:sp>
    <dsp:sp modelId="{3C2523F1-B2B9-4AB2-AD46-05B0C0DC3314}">
      <dsp:nvSpPr>
        <dsp:cNvPr id="0" name=""/>
        <dsp:cNvSpPr/>
      </dsp:nvSpPr>
      <dsp:spPr>
        <a:xfrm>
          <a:off x="2871016" y="854443"/>
          <a:ext cx="2516171" cy="3541049"/>
        </a:xfrm>
        <a:prstGeom prst="rect">
          <a:avLst/>
        </a:prstGeom>
        <a:solidFill>
          <a:schemeClr val="accent3">
            <a:tint val="40000"/>
            <a:alpha val="90000"/>
            <a:hueOff val="5358425"/>
            <a:satOff val="-6896"/>
            <a:lumOff val="-537"/>
            <a:alphaOff val="0"/>
          </a:schemeClr>
        </a:solidFill>
        <a:ln w="25400" cap="flat" cmpd="sng" algn="ctr">
          <a:solidFill>
            <a:schemeClr val="accent3">
              <a:tint val="40000"/>
              <a:alpha val="90000"/>
              <a:hueOff val="5358425"/>
              <a:satOff val="-6896"/>
              <a:lumOff val="-53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rtl="0">
            <a:lnSpc>
              <a:spcPct val="100000"/>
            </a:lnSpc>
            <a:spcBef>
              <a:spcPct val="0"/>
            </a:spcBef>
            <a:spcAft>
              <a:spcPts val="600"/>
            </a:spcAft>
            <a:buChar char="••"/>
          </a:pPr>
          <a:r>
            <a:rPr lang="en-GB" sz="2000" kern="1200" dirty="0" smtClean="0"/>
            <a:t>Tessitura</a:t>
          </a:r>
          <a:endParaRPr lang="en-GB" sz="2000" kern="1200" dirty="0"/>
        </a:p>
        <a:p>
          <a:pPr marL="228600" lvl="1" indent="-228600" algn="l" defTabSz="889000" rtl="0">
            <a:lnSpc>
              <a:spcPct val="100000"/>
            </a:lnSpc>
            <a:spcBef>
              <a:spcPct val="0"/>
            </a:spcBef>
            <a:spcAft>
              <a:spcPts val="600"/>
            </a:spcAft>
            <a:buChar char="••"/>
          </a:pPr>
          <a:r>
            <a:rPr lang="en-GB" sz="2000" kern="1200" dirty="0" smtClean="0"/>
            <a:t>Microsoft Visio</a:t>
          </a:r>
          <a:endParaRPr lang="en-GB" sz="2000" kern="1200" dirty="0"/>
        </a:p>
        <a:p>
          <a:pPr marL="228600" lvl="1" indent="-228600" algn="l" defTabSz="889000" rtl="0">
            <a:lnSpc>
              <a:spcPct val="100000"/>
            </a:lnSpc>
            <a:spcBef>
              <a:spcPct val="0"/>
            </a:spcBef>
            <a:spcAft>
              <a:spcPts val="600"/>
            </a:spcAft>
            <a:buChar char="••"/>
          </a:pPr>
          <a:r>
            <a:rPr lang="en-GB" sz="2000" kern="1200" dirty="0" smtClean="0"/>
            <a:t>Your finance system</a:t>
          </a:r>
          <a:endParaRPr lang="en-GB" sz="2000" kern="1200" dirty="0"/>
        </a:p>
      </dsp:txBody>
      <dsp:txXfrm>
        <a:off x="2871016" y="854443"/>
        <a:ext cx="2516171" cy="3541049"/>
      </dsp:txXfrm>
    </dsp:sp>
    <dsp:sp modelId="{01D0E7C5-3F6F-4E51-BB53-CADF9DE824F1}">
      <dsp:nvSpPr>
        <dsp:cNvPr id="0" name=""/>
        <dsp:cNvSpPr/>
      </dsp:nvSpPr>
      <dsp:spPr>
        <a:xfrm>
          <a:off x="5739451" y="130469"/>
          <a:ext cx="2516171" cy="723973"/>
        </a:xfrm>
        <a:prstGeom prst="rect">
          <a:avLst/>
        </a:prstGeom>
        <a:solidFill>
          <a:schemeClr val="accent3">
            <a:hueOff val="11250264"/>
            <a:satOff val="-16880"/>
            <a:lumOff val="-2745"/>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GB" sz="2000" kern="1200" dirty="0" smtClean="0"/>
            <a:t>Reports</a:t>
          </a:r>
          <a:endParaRPr lang="en-GB" sz="2000" kern="1200" dirty="0"/>
        </a:p>
      </dsp:txBody>
      <dsp:txXfrm>
        <a:off x="5739451" y="130469"/>
        <a:ext cx="2516171" cy="723973"/>
      </dsp:txXfrm>
    </dsp:sp>
    <dsp:sp modelId="{031FC56D-D97C-4C27-933C-05A65DC02F52}">
      <dsp:nvSpPr>
        <dsp:cNvPr id="0" name=""/>
        <dsp:cNvSpPr/>
      </dsp:nvSpPr>
      <dsp:spPr>
        <a:xfrm>
          <a:off x="5739451" y="854443"/>
          <a:ext cx="2516171" cy="3541049"/>
        </a:xfrm>
        <a:prstGeom prst="rect">
          <a:avLst/>
        </a:prstGeom>
        <a:solidFill>
          <a:schemeClr val="accent3">
            <a:tint val="40000"/>
            <a:alpha val="90000"/>
            <a:hueOff val="10716850"/>
            <a:satOff val="-13793"/>
            <a:lumOff val="-1075"/>
            <a:alphaOff val="0"/>
          </a:schemeClr>
        </a:solidFill>
        <a:ln w="25400" cap="flat" cmpd="sng" algn="ctr">
          <a:solidFill>
            <a:schemeClr val="accent3">
              <a:tint val="40000"/>
              <a:alpha val="90000"/>
              <a:hueOff val="10716850"/>
              <a:satOff val="-13793"/>
              <a:lumOff val="-107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rtl="0">
            <a:lnSpc>
              <a:spcPct val="100000"/>
            </a:lnSpc>
            <a:spcBef>
              <a:spcPct val="0"/>
            </a:spcBef>
            <a:spcAft>
              <a:spcPts val="600"/>
            </a:spcAft>
            <a:buChar char="••"/>
          </a:pPr>
          <a:r>
            <a:rPr lang="en-GB" sz="2000" kern="1200" dirty="0" smtClean="0"/>
            <a:t>Quotations</a:t>
          </a:r>
          <a:endParaRPr lang="en-GB" sz="2000" kern="1200" dirty="0"/>
        </a:p>
        <a:p>
          <a:pPr marL="228600" lvl="1" indent="-228600" algn="l" defTabSz="889000" rtl="0">
            <a:lnSpc>
              <a:spcPct val="100000"/>
            </a:lnSpc>
            <a:spcBef>
              <a:spcPct val="0"/>
            </a:spcBef>
            <a:spcAft>
              <a:spcPts val="600"/>
            </a:spcAft>
            <a:buChar char="••"/>
          </a:pPr>
          <a:r>
            <a:rPr lang="en-GB" sz="2000" kern="1200" dirty="0" smtClean="0"/>
            <a:t>Confirmation Letters</a:t>
          </a:r>
          <a:endParaRPr lang="en-GB" sz="2000" kern="1200" dirty="0"/>
        </a:p>
        <a:p>
          <a:pPr marL="228600" lvl="1" indent="-228600" algn="l" defTabSz="889000" rtl="0">
            <a:lnSpc>
              <a:spcPct val="100000"/>
            </a:lnSpc>
            <a:spcBef>
              <a:spcPct val="0"/>
            </a:spcBef>
            <a:spcAft>
              <a:spcPts val="600"/>
            </a:spcAft>
            <a:buChar char="••"/>
          </a:pPr>
          <a:r>
            <a:rPr lang="en-GB" sz="2000" kern="1200" dirty="0" smtClean="0"/>
            <a:t>Invoices</a:t>
          </a:r>
          <a:endParaRPr lang="en-GB" sz="2000" kern="1200" dirty="0"/>
        </a:p>
        <a:p>
          <a:pPr marL="228600" lvl="1" indent="-228600" algn="l" defTabSz="889000" rtl="0">
            <a:lnSpc>
              <a:spcPct val="100000"/>
            </a:lnSpc>
            <a:spcBef>
              <a:spcPct val="0"/>
            </a:spcBef>
            <a:spcAft>
              <a:spcPts val="600"/>
            </a:spcAft>
            <a:buChar char="••"/>
          </a:pPr>
          <a:r>
            <a:rPr lang="en-GB" sz="2000" kern="1200" dirty="0" smtClean="0"/>
            <a:t>Event Orders</a:t>
          </a:r>
          <a:endParaRPr lang="en-GB" sz="2000" kern="1200" dirty="0"/>
        </a:p>
        <a:p>
          <a:pPr marL="228600" lvl="1" indent="-228600" algn="l" defTabSz="889000" rtl="0">
            <a:lnSpc>
              <a:spcPct val="100000"/>
            </a:lnSpc>
            <a:spcBef>
              <a:spcPct val="0"/>
            </a:spcBef>
            <a:spcAft>
              <a:spcPts val="600"/>
            </a:spcAft>
            <a:buChar char="••"/>
          </a:pPr>
          <a:r>
            <a:rPr lang="en-GB" sz="2000" kern="1200" dirty="0" smtClean="0"/>
            <a:t>Room and Resource Schedules</a:t>
          </a:r>
          <a:endParaRPr lang="en-GB" sz="2000" kern="1200" dirty="0"/>
        </a:p>
        <a:p>
          <a:pPr marL="228600" lvl="1" indent="-228600" algn="l" defTabSz="889000" rtl="0">
            <a:lnSpc>
              <a:spcPct val="100000"/>
            </a:lnSpc>
            <a:spcBef>
              <a:spcPct val="0"/>
            </a:spcBef>
            <a:spcAft>
              <a:spcPts val="600"/>
            </a:spcAft>
            <a:buChar char="••"/>
          </a:pPr>
          <a:r>
            <a:rPr lang="en-GB" sz="2000" kern="1200" dirty="0" smtClean="0"/>
            <a:t>Staff Rosters</a:t>
          </a:r>
          <a:endParaRPr lang="en-GB" sz="2000" kern="1200" dirty="0"/>
        </a:p>
        <a:p>
          <a:pPr marL="228600" lvl="1" indent="-228600" algn="l" defTabSz="889000" rtl="0">
            <a:lnSpc>
              <a:spcPct val="100000"/>
            </a:lnSpc>
            <a:spcBef>
              <a:spcPct val="0"/>
            </a:spcBef>
            <a:spcAft>
              <a:spcPts val="600"/>
            </a:spcAft>
            <a:buChar char="••"/>
          </a:pPr>
          <a:r>
            <a:rPr lang="en-GB" sz="2000" kern="1200" dirty="0" smtClean="0"/>
            <a:t>Statistics</a:t>
          </a:r>
          <a:endParaRPr lang="en-GB" sz="2000" kern="1200" dirty="0"/>
        </a:p>
      </dsp:txBody>
      <dsp:txXfrm>
        <a:off x="5739451" y="854443"/>
        <a:ext cx="2516171" cy="354104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1A0D1E-2B80-49A6-A996-FF134D6C2BA2}">
      <dsp:nvSpPr>
        <dsp:cNvPr id="0" name=""/>
        <dsp:cNvSpPr/>
      </dsp:nvSpPr>
      <dsp:spPr>
        <a:xfrm>
          <a:off x="400115" y="1877"/>
          <a:ext cx="3560737" cy="727323"/>
        </a:xfrm>
        <a:prstGeom prst="chevron">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17780" rIns="0" bIns="17780" numCol="1" spcCol="1270" anchor="ctr" anchorCtr="0">
          <a:noAutofit/>
        </a:bodyPr>
        <a:lstStyle/>
        <a:p>
          <a:pPr lvl="0" algn="ctr" defTabSz="1244600">
            <a:lnSpc>
              <a:spcPct val="90000"/>
            </a:lnSpc>
            <a:spcBef>
              <a:spcPct val="0"/>
            </a:spcBef>
            <a:spcAft>
              <a:spcPct val="35000"/>
            </a:spcAft>
          </a:pPr>
          <a:r>
            <a:rPr lang="en-GB" sz="2800" kern="1200" dirty="0" smtClean="0"/>
            <a:t>Enquiry</a:t>
          </a:r>
          <a:endParaRPr lang="en-GB" sz="2800" kern="1200" dirty="0"/>
        </a:p>
      </dsp:txBody>
      <dsp:txXfrm>
        <a:off x="763777" y="1877"/>
        <a:ext cx="2833414" cy="727323"/>
      </dsp:txXfrm>
    </dsp:sp>
    <dsp:sp modelId="{FDA004A9-1EC1-43D9-AA90-6A1DA41C4804}">
      <dsp:nvSpPr>
        <dsp:cNvPr id="0" name=""/>
        <dsp:cNvSpPr/>
      </dsp:nvSpPr>
      <dsp:spPr>
        <a:xfrm>
          <a:off x="3724472" y="63700"/>
          <a:ext cx="1509195" cy="603678"/>
        </a:xfrm>
        <a:prstGeom prst="chevron">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Check availability</a:t>
          </a:r>
          <a:endParaRPr lang="en-GB" sz="1000" kern="1200" dirty="0"/>
        </a:p>
      </dsp:txBody>
      <dsp:txXfrm>
        <a:off x="4026311" y="63700"/>
        <a:ext cx="905517" cy="603678"/>
      </dsp:txXfrm>
    </dsp:sp>
    <dsp:sp modelId="{CE629494-D14E-470A-A05B-B3F78FA74C1F}">
      <dsp:nvSpPr>
        <dsp:cNvPr id="0" name=""/>
        <dsp:cNvSpPr/>
      </dsp:nvSpPr>
      <dsp:spPr>
        <a:xfrm>
          <a:off x="5022380" y="63700"/>
          <a:ext cx="1509195" cy="603678"/>
        </a:xfrm>
        <a:prstGeom prst="chevron">
          <a:avLst/>
        </a:prstGeom>
        <a:solidFill>
          <a:schemeClr val="accent3">
            <a:tint val="40000"/>
            <a:alpha val="90000"/>
            <a:hueOff val="630403"/>
            <a:satOff val="-811"/>
            <a:lumOff val="-63"/>
            <a:alphaOff val="0"/>
          </a:schemeClr>
        </a:solidFill>
        <a:ln w="25400" cap="flat" cmpd="sng" algn="ctr">
          <a:solidFill>
            <a:schemeClr val="accent3">
              <a:tint val="40000"/>
              <a:alpha val="90000"/>
              <a:hueOff val="630403"/>
              <a:satOff val="-811"/>
              <a:lumOff val="-6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Enter booking using template</a:t>
          </a:r>
          <a:endParaRPr lang="en-GB" sz="1000" kern="1200" dirty="0"/>
        </a:p>
      </dsp:txBody>
      <dsp:txXfrm>
        <a:off x="5324219" y="63700"/>
        <a:ext cx="905517" cy="603678"/>
      </dsp:txXfrm>
    </dsp:sp>
    <dsp:sp modelId="{17EC94A6-E421-43AE-9917-550E2414EEA9}">
      <dsp:nvSpPr>
        <dsp:cNvPr id="0" name=""/>
        <dsp:cNvSpPr/>
      </dsp:nvSpPr>
      <dsp:spPr>
        <a:xfrm>
          <a:off x="6320288" y="63700"/>
          <a:ext cx="1509195" cy="603678"/>
        </a:xfrm>
        <a:prstGeom prst="chevron">
          <a:avLst/>
        </a:prstGeom>
        <a:solidFill>
          <a:schemeClr val="accent3">
            <a:tint val="40000"/>
            <a:alpha val="90000"/>
            <a:hueOff val="1260806"/>
            <a:satOff val="-1623"/>
            <a:lumOff val="-126"/>
            <a:alphaOff val="0"/>
          </a:schemeClr>
        </a:solidFill>
        <a:ln w="25400" cap="flat" cmpd="sng" algn="ctr">
          <a:solidFill>
            <a:schemeClr val="accent3">
              <a:tint val="40000"/>
              <a:alpha val="90000"/>
              <a:hueOff val="1260806"/>
              <a:satOff val="-1623"/>
              <a:lumOff val="-12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Costs automatically calculated</a:t>
          </a:r>
          <a:endParaRPr lang="en-GB" sz="1000" kern="1200" dirty="0"/>
        </a:p>
      </dsp:txBody>
      <dsp:txXfrm>
        <a:off x="6622127" y="63700"/>
        <a:ext cx="905517" cy="603678"/>
      </dsp:txXfrm>
    </dsp:sp>
    <dsp:sp modelId="{2703A3DF-FD50-4BCD-A6F7-0E0AD28BC9DA}">
      <dsp:nvSpPr>
        <dsp:cNvPr id="0" name=""/>
        <dsp:cNvSpPr/>
      </dsp:nvSpPr>
      <dsp:spPr>
        <a:xfrm>
          <a:off x="400115" y="831026"/>
          <a:ext cx="3560737" cy="727323"/>
        </a:xfrm>
        <a:prstGeom prst="chevron">
          <a:avLst/>
        </a:prstGeom>
        <a:solidFill>
          <a:schemeClr val="accent3">
            <a:hueOff val="2250053"/>
            <a:satOff val="-337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17780" rIns="0" bIns="17780" numCol="1" spcCol="1270" anchor="ctr" anchorCtr="0">
          <a:noAutofit/>
        </a:bodyPr>
        <a:lstStyle/>
        <a:p>
          <a:pPr lvl="0" algn="ctr" defTabSz="1244600">
            <a:lnSpc>
              <a:spcPct val="90000"/>
            </a:lnSpc>
            <a:spcBef>
              <a:spcPct val="0"/>
            </a:spcBef>
            <a:spcAft>
              <a:spcPct val="35000"/>
            </a:spcAft>
          </a:pPr>
          <a:r>
            <a:rPr lang="en-GB" sz="2800" kern="1200" dirty="0" smtClean="0"/>
            <a:t>Contract</a:t>
          </a:r>
          <a:endParaRPr lang="en-GB" sz="2800" kern="1200" dirty="0"/>
        </a:p>
      </dsp:txBody>
      <dsp:txXfrm>
        <a:off x="763777" y="831026"/>
        <a:ext cx="2833414" cy="727323"/>
      </dsp:txXfrm>
    </dsp:sp>
    <dsp:sp modelId="{201F89CF-FE50-4B36-87D8-7602CE4F49C3}">
      <dsp:nvSpPr>
        <dsp:cNvPr id="0" name=""/>
        <dsp:cNvSpPr/>
      </dsp:nvSpPr>
      <dsp:spPr>
        <a:xfrm>
          <a:off x="3724472" y="892848"/>
          <a:ext cx="1509195" cy="603678"/>
        </a:xfrm>
        <a:prstGeom prst="chevron">
          <a:avLst/>
        </a:prstGeom>
        <a:solidFill>
          <a:schemeClr val="accent3">
            <a:tint val="40000"/>
            <a:alpha val="90000"/>
            <a:hueOff val="1891209"/>
            <a:satOff val="-2434"/>
            <a:lumOff val="-190"/>
            <a:alphaOff val="0"/>
          </a:schemeClr>
        </a:solidFill>
        <a:ln w="25400" cap="flat" cmpd="sng" algn="ctr">
          <a:solidFill>
            <a:schemeClr val="accent3">
              <a:tint val="40000"/>
              <a:alpha val="90000"/>
              <a:hueOff val="1891209"/>
              <a:satOff val="-2434"/>
              <a:lumOff val="-19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Update resource requirements </a:t>
          </a:r>
          <a:endParaRPr lang="en-GB" sz="1000" kern="1200" dirty="0"/>
        </a:p>
      </dsp:txBody>
      <dsp:txXfrm>
        <a:off x="4026311" y="892848"/>
        <a:ext cx="905517" cy="603678"/>
      </dsp:txXfrm>
    </dsp:sp>
    <dsp:sp modelId="{1D66E978-FFD2-4A65-B1E5-7857C760A760}">
      <dsp:nvSpPr>
        <dsp:cNvPr id="0" name=""/>
        <dsp:cNvSpPr/>
      </dsp:nvSpPr>
      <dsp:spPr>
        <a:xfrm>
          <a:off x="5022380" y="892848"/>
          <a:ext cx="1509195" cy="603678"/>
        </a:xfrm>
        <a:prstGeom prst="chevron">
          <a:avLst/>
        </a:prstGeom>
        <a:solidFill>
          <a:schemeClr val="accent3">
            <a:tint val="40000"/>
            <a:alpha val="90000"/>
            <a:hueOff val="2521612"/>
            <a:satOff val="-3245"/>
            <a:lumOff val="-253"/>
            <a:alphaOff val="0"/>
          </a:schemeClr>
        </a:solidFill>
        <a:ln w="25400" cap="flat" cmpd="sng" algn="ctr">
          <a:solidFill>
            <a:schemeClr val="accent3">
              <a:tint val="40000"/>
              <a:alpha val="90000"/>
              <a:hueOff val="2521612"/>
              <a:satOff val="-3245"/>
              <a:lumOff val="-25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Enter staff quantities and skills needed</a:t>
          </a:r>
          <a:endParaRPr lang="en-GB" sz="1000" kern="1200" dirty="0"/>
        </a:p>
      </dsp:txBody>
      <dsp:txXfrm>
        <a:off x="5324219" y="892848"/>
        <a:ext cx="905517" cy="603678"/>
      </dsp:txXfrm>
    </dsp:sp>
    <dsp:sp modelId="{F3445119-8F00-47BF-842C-A837F33B7CBB}">
      <dsp:nvSpPr>
        <dsp:cNvPr id="0" name=""/>
        <dsp:cNvSpPr/>
      </dsp:nvSpPr>
      <dsp:spPr>
        <a:xfrm>
          <a:off x="6320288" y="892848"/>
          <a:ext cx="1509195" cy="603678"/>
        </a:xfrm>
        <a:prstGeom prst="chevron">
          <a:avLst/>
        </a:prstGeom>
        <a:solidFill>
          <a:schemeClr val="accent3">
            <a:tint val="40000"/>
            <a:alpha val="90000"/>
            <a:hueOff val="3152015"/>
            <a:satOff val="-4057"/>
            <a:lumOff val="-316"/>
            <a:alphaOff val="0"/>
          </a:schemeClr>
        </a:solidFill>
        <a:ln w="25400" cap="flat" cmpd="sng" algn="ctr">
          <a:solidFill>
            <a:schemeClr val="accent3">
              <a:tint val="40000"/>
              <a:alpha val="90000"/>
              <a:hueOff val="3152015"/>
              <a:satOff val="-4057"/>
              <a:lumOff val="-31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Generate contract	</a:t>
          </a:r>
        </a:p>
      </dsp:txBody>
      <dsp:txXfrm>
        <a:off x="6622127" y="892848"/>
        <a:ext cx="905517" cy="603678"/>
      </dsp:txXfrm>
    </dsp:sp>
    <dsp:sp modelId="{0AFBE970-9BD7-47E0-8026-3F179000C4A1}">
      <dsp:nvSpPr>
        <dsp:cNvPr id="0" name=""/>
        <dsp:cNvSpPr/>
      </dsp:nvSpPr>
      <dsp:spPr>
        <a:xfrm>
          <a:off x="400115" y="1660174"/>
          <a:ext cx="3546481" cy="727323"/>
        </a:xfrm>
        <a:prstGeom prst="chevron">
          <a:avLst/>
        </a:prstGeom>
        <a:solidFill>
          <a:schemeClr val="accent3">
            <a:hueOff val="4500106"/>
            <a:satOff val="-6752"/>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17780" rIns="0" bIns="17780" numCol="1" spcCol="1270" anchor="ctr" anchorCtr="0">
          <a:noAutofit/>
        </a:bodyPr>
        <a:lstStyle/>
        <a:p>
          <a:pPr lvl="0" algn="ctr" defTabSz="1244600">
            <a:lnSpc>
              <a:spcPct val="90000"/>
            </a:lnSpc>
            <a:spcBef>
              <a:spcPct val="0"/>
            </a:spcBef>
            <a:spcAft>
              <a:spcPct val="35000"/>
            </a:spcAft>
          </a:pPr>
          <a:r>
            <a:rPr lang="en-GB" sz="2800" kern="1200" dirty="0" smtClean="0"/>
            <a:t>Sale</a:t>
          </a:r>
        </a:p>
      </dsp:txBody>
      <dsp:txXfrm>
        <a:off x="763777" y="1660174"/>
        <a:ext cx="2819158" cy="727323"/>
      </dsp:txXfrm>
    </dsp:sp>
    <dsp:sp modelId="{CBC14A95-5EE6-404A-B034-F4D0BF4110FE}">
      <dsp:nvSpPr>
        <dsp:cNvPr id="0" name=""/>
        <dsp:cNvSpPr/>
      </dsp:nvSpPr>
      <dsp:spPr>
        <a:xfrm>
          <a:off x="3710217" y="1721996"/>
          <a:ext cx="1509195" cy="603678"/>
        </a:xfrm>
        <a:prstGeom prst="chevron">
          <a:avLst/>
        </a:prstGeom>
        <a:solidFill>
          <a:schemeClr val="accent3">
            <a:tint val="40000"/>
            <a:alpha val="90000"/>
            <a:hueOff val="3782418"/>
            <a:satOff val="-4868"/>
            <a:lumOff val="-379"/>
            <a:alphaOff val="0"/>
          </a:schemeClr>
        </a:solidFill>
        <a:ln w="25400" cap="flat" cmpd="sng" algn="ctr">
          <a:solidFill>
            <a:schemeClr val="accent3">
              <a:tint val="40000"/>
              <a:alpha val="90000"/>
              <a:hueOff val="3782418"/>
              <a:satOff val="-4868"/>
              <a:lumOff val="-37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Forecast box office sales  and record the Deal</a:t>
          </a:r>
        </a:p>
      </dsp:txBody>
      <dsp:txXfrm>
        <a:off x="4012056" y="1721996"/>
        <a:ext cx="905517" cy="603678"/>
      </dsp:txXfrm>
    </dsp:sp>
    <dsp:sp modelId="{43502814-D52C-4345-8AE1-94E91BCCB94A}">
      <dsp:nvSpPr>
        <dsp:cNvPr id="0" name=""/>
        <dsp:cNvSpPr/>
      </dsp:nvSpPr>
      <dsp:spPr>
        <a:xfrm>
          <a:off x="5008125" y="1721996"/>
          <a:ext cx="1509195" cy="603678"/>
        </a:xfrm>
        <a:prstGeom prst="chevron">
          <a:avLst/>
        </a:prstGeom>
        <a:solidFill>
          <a:schemeClr val="accent3">
            <a:tint val="40000"/>
            <a:alpha val="90000"/>
            <a:hueOff val="4412821"/>
            <a:satOff val="-5679"/>
            <a:lumOff val="-443"/>
            <a:alphaOff val="0"/>
          </a:schemeClr>
        </a:solidFill>
        <a:ln w="25400" cap="flat" cmpd="sng" algn="ctr">
          <a:solidFill>
            <a:schemeClr val="accent3">
              <a:tint val="40000"/>
              <a:alpha val="90000"/>
              <a:hueOff val="4412821"/>
              <a:satOff val="-5679"/>
              <a:lumOff val="-44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Send performance dates and times to Tessitura</a:t>
          </a:r>
        </a:p>
      </dsp:txBody>
      <dsp:txXfrm>
        <a:off x="5309964" y="1721996"/>
        <a:ext cx="905517" cy="603678"/>
      </dsp:txXfrm>
    </dsp:sp>
    <dsp:sp modelId="{A9F77676-C08E-450A-A202-08636A20CA84}">
      <dsp:nvSpPr>
        <dsp:cNvPr id="0" name=""/>
        <dsp:cNvSpPr/>
      </dsp:nvSpPr>
      <dsp:spPr>
        <a:xfrm>
          <a:off x="6306033" y="1721996"/>
          <a:ext cx="1509195" cy="603678"/>
        </a:xfrm>
        <a:prstGeom prst="chevron">
          <a:avLst/>
        </a:prstGeom>
        <a:solidFill>
          <a:schemeClr val="accent3">
            <a:tint val="40000"/>
            <a:alpha val="90000"/>
            <a:hueOff val="5043224"/>
            <a:satOff val="-6491"/>
            <a:lumOff val="-506"/>
            <a:alphaOff val="0"/>
          </a:schemeClr>
        </a:solidFill>
        <a:ln w="25400" cap="flat" cmpd="sng" algn="ctr">
          <a:solidFill>
            <a:schemeClr val="accent3">
              <a:tint val="40000"/>
              <a:alpha val="90000"/>
              <a:hueOff val="5043224"/>
              <a:satOff val="-6491"/>
              <a:lumOff val="-50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View box office sales data in real time</a:t>
          </a:r>
        </a:p>
      </dsp:txBody>
      <dsp:txXfrm>
        <a:off x="6607872" y="1721996"/>
        <a:ext cx="905517" cy="603678"/>
      </dsp:txXfrm>
    </dsp:sp>
    <dsp:sp modelId="{250202EA-127C-4FBE-A907-F8DE276DFAA1}">
      <dsp:nvSpPr>
        <dsp:cNvPr id="0" name=""/>
        <dsp:cNvSpPr/>
      </dsp:nvSpPr>
      <dsp:spPr>
        <a:xfrm>
          <a:off x="400115" y="2489322"/>
          <a:ext cx="3560737" cy="727323"/>
        </a:xfrm>
        <a:prstGeom prst="chevron">
          <a:avLst/>
        </a:prstGeom>
        <a:solidFill>
          <a:schemeClr val="accent3">
            <a:hueOff val="6750158"/>
            <a:satOff val="-10128"/>
            <a:lumOff val="-16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17780" rIns="0" bIns="17780" numCol="1" spcCol="1270" anchor="ctr" anchorCtr="0">
          <a:noAutofit/>
        </a:bodyPr>
        <a:lstStyle/>
        <a:p>
          <a:pPr lvl="0" algn="ctr" defTabSz="1244600">
            <a:lnSpc>
              <a:spcPct val="90000"/>
            </a:lnSpc>
            <a:spcBef>
              <a:spcPct val="0"/>
            </a:spcBef>
            <a:spcAft>
              <a:spcPct val="35000"/>
            </a:spcAft>
          </a:pPr>
          <a:r>
            <a:rPr lang="en-GB" sz="2800" kern="1200" dirty="0" smtClean="0"/>
            <a:t>Management</a:t>
          </a:r>
          <a:endParaRPr lang="en-GB" sz="2800" kern="1200" dirty="0"/>
        </a:p>
      </dsp:txBody>
      <dsp:txXfrm>
        <a:off x="763777" y="2489322"/>
        <a:ext cx="2833414" cy="727323"/>
      </dsp:txXfrm>
    </dsp:sp>
    <dsp:sp modelId="{D874FB17-780C-4CFF-B0A9-D7CE374DCBF9}">
      <dsp:nvSpPr>
        <dsp:cNvPr id="0" name=""/>
        <dsp:cNvSpPr/>
      </dsp:nvSpPr>
      <dsp:spPr>
        <a:xfrm>
          <a:off x="3724472" y="2551145"/>
          <a:ext cx="1509195" cy="603678"/>
        </a:xfrm>
        <a:prstGeom prst="chevron">
          <a:avLst/>
        </a:prstGeom>
        <a:solidFill>
          <a:schemeClr val="accent3">
            <a:tint val="40000"/>
            <a:alpha val="90000"/>
            <a:hueOff val="5673627"/>
            <a:satOff val="-7302"/>
            <a:lumOff val="-569"/>
            <a:alphaOff val="0"/>
          </a:schemeClr>
        </a:solidFill>
        <a:ln w="25400" cap="flat" cmpd="sng" algn="ctr">
          <a:solidFill>
            <a:schemeClr val="accent3">
              <a:tint val="40000"/>
              <a:alpha val="90000"/>
              <a:hueOff val="5673627"/>
              <a:satOff val="-7302"/>
              <a:lumOff val="-56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Schedule staff</a:t>
          </a:r>
          <a:endParaRPr lang="en-GB" sz="1000" kern="1200" dirty="0"/>
        </a:p>
      </dsp:txBody>
      <dsp:txXfrm>
        <a:off x="4026311" y="2551145"/>
        <a:ext cx="905517" cy="603678"/>
      </dsp:txXfrm>
    </dsp:sp>
    <dsp:sp modelId="{26FB6C9C-5CE2-4268-B0E9-308934112EA9}">
      <dsp:nvSpPr>
        <dsp:cNvPr id="0" name=""/>
        <dsp:cNvSpPr/>
      </dsp:nvSpPr>
      <dsp:spPr>
        <a:xfrm>
          <a:off x="5022380" y="2551145"/>
          <a:ext cx="1509195" cy="603678"/>
        </a:xfrm>
        <a:prstGeom prst="chevron">
          <a:avLst/>
        </a:prstGeom>
        <a:solidFill>
          <a:schemeClr val="accent3">
            <a:tint val="40000"/>
            <a:alpha val="90000"/>
            <a:hueOff val="6304030"/>
            <a:satOff val="-8114"/>
            <a:lumOff val="-632"/>
            <a:alphaOff val="0"/>
          </a:schemeClr>
        </a:solidFill>
        <a:ln w="25400" cap="flat" cmpd="sng" algn="ctr">
          <a:solidFill>
            <a:schemeClr val="accent3">
              <a:tint val="40000"/>
              <a:alpha val="90000"/>
              <a:hueOff val="6304030"/>
              <a:satOff val="-8114"/>
              <a:lumOff val="-63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Create tasks</a:t>
          </a:r>
        </a:p>
      </dsp:txBody>
      <dsp:txXfrm>
        <a:off x="5324219" y="2551145"/>
        <a:ext cx="905517" cy="603678"/>
      </dsp:txXfrm>
    </dsp:sp>
    <dsp:sp modelId="{6528284E-2211-411F-AD5D-2056EDE3EB79}">
      <dsp:nvSpPr>
        <dsp:cNvPr id="0" name=""/>
        <dsp:cNvSpPr/>
      </dsp:nvSpPr>
      <dsp:spPr>
        <a:xfrm>
          <a:off x="6320288" y="2551145"/>
          <a:ext cx="1509195" cy="603678"/>
        </a:xfrm>
        <a:prstGeom prst="chevron">
          <a:avLst/>
        </a:prstGeom>
        <a:solidFill>
          <a:schemeClr val="accent3">
            <a:tint val="40000"/>
            <a:alpha val="90000"/>
            <a:hueOff val="6934433"/>
            <a:satOff val="-8925"/>
            <a:lumOff val="-696"/>
            <a:alphaOff val="0"/>
          </a:schemeClr>
        </a:solidFill>
        <a:ln w="25400" cap="flat" cmpd="sng" algn="ctr">
          <a:solidFill>
            <a:schemeClr val="accent3">
              <a:tint val="40000"/>
              <a:alpha val="90000"/>
              <a:hueOff val="6934433"/>
              <a:satOff val="-8925"/>
              <a:lumOff val="-69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Produce function sheets</a:t>
          </a:r>
        </a:p>
      </dsp:txBody>
      <dsp:txXfrm>
        <a:off x="6622127" y="2551145"/>
        <a:ext cx="905517" cy="603678"/>
      </dsp:txXfrm>
    </dsp:sp>
    <dsp:sp modelId="{5D79C98C-444E-4648-8206-56277524BFB5}">
      <dsp:nvSpPr>
        <dsp:cNvPr id="0" name=""/>
        <dsp:cNvSpPr/>
      </dsp:nvSpPr>
      <dsp:spPr>
        <a:xfrm>
          <a:off x="400115" y="3318470"/>
          <a:ext cx="3560737" cy="727323"/>
        </a:xfrm>
        <a:prstGeom prst="chevron">
          <a:avLst/>
        </a:prstGeom>
        <a:solidFill>
          <a:schemeClr val="accent3">
            <a:hueOff val="9000211"/>
            <a:satOff val="-13504"/>
            <a:lumOff val="-21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17780" rIns="0" bIns="17780" numCol="1" spcCol="1270" anchor="ctr" anchorCtr="0">
          <a:noAutofit/>
        </a:bodyPr>
        <a:lstStyle/>
        <a:p>
          <a:pPr lvl="0" algn="ctr" defTabSz="1244600">
            <a:lnSpc>
              <a:spcPct val="90000"/>
            </a:lnSpc>
            <a:spcBef>
              <a:spcPct val="0"/>
            </a:spcBef>
            <a:spcAft>
              <a:spcPct val="35000"/>
            </a:spcAft>
          </a:pPr>
          <a:r>
            <a:rPr lang="en-GB" sz="2800" kern="1200" dirty="0" smtClean="0"/>
            <a:t>Settlement</a:t>
          </a:r>
          <a:endParaRPr lang="en-GB" sz="2800" kern="1200" dirty="0"/>
        </a:p>
      </dsp:txBody>
      <dsp:txXfrm>
        <a:off x="763777" y="3318470"/>
        <a:ext cx="2833414" cy="727323"/>
      </dsp:txXfrm>
    </dsp:sp>
    <dsp:sp modelId="{79631992-1261-4D22-AF5A-432659F26FEE}">
      <dsp:nvSpPr>
        <dsp:cNvPr id="0" name=""/>
        <dsp:cNvSpPr/>
      </dsp:nvSpPr>
      <dsp:spPr>
        <a:xfrm>
          <a:off x="3724472" y="3380293"/>
          <a:ext cx="1509195" cy="603678"/>
        </a:xfrm>
        <a:prstGeom prst="chevron">
          <a:avLst/>
        </a:prstGeom>
        <a:solidFill>
          <a:schemeClr val="accent3">
            <a:tint val="40000"/>
            <a:alpha val="90000"/>
            <a:hueOff val="7564835"/>
            <a:satOff val="-9736"/>
            <a:lumOff val="-759"/>
            <a:alphaOff val="0"/>
          </a:schemeClr>
        </a:solidFill>
        <a:ln w="25400" cap="flat" cmpd="sng" algn="ctr">
          <a:solidFill>
            <a:schemeClr val="accent3">
              <a:tint val="40000"/>
              <a:alpha val="90000"/>
              <a:hueOff val="7564835"/>
              <a:satOff val="-9736"/>
              <a:lumOff val="-75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Update charges</a:t>
          </a:r>
          <a:endParaRPr lang="en-GB" sz="1000" kern="1200" dirty="0"/>
        </a:p>
      </dsp:txBody>
      <dsp:txXfrm>
        <a:off x="4026311" y="3380293"/>
        <a:ext cx="905517" cy="603678"/>
      </dsp:txXfrm>
    </dsp:sp>
    <dsp:sp modelId="{593D4663-65DD-43A5-B196-E92FD45AC689}">
      <dsp:nvSpPr>
        <dsp:cNvPr id="0" name=""/>
        <dsp:cNvSpPr/>
      </dsp:nvSpPr>
      <dsp:spPr>
        <a:xfrm>
          <a:off x="5022380" y="3380293"/>
          <a:ext cx="1509195" cy="603678"/>
        </a:xfrm>
        <a:prstGeom prst="chevron">
          <a:avLst/>
        </a:prstGeom>
        <a:solidFill>
          <a:schemeClr val="accent3">
            <a:tint val="40000"/>
            <a:alpha val="90000"/>
            <a:hueOff val="8195239"/>
            <a:satOff val="-10548"/>
            <a:lumOff val="-822"/>
            <a:alphaOff val="0"/>
          </a:schemeClr>
        </a:solidFill>
        <a:ln w="25400" cap="flat" cmpd="sng" algn="ctr">
          <a:solidFill>
            <a:schemeClr val="accent3">
              <a:tint val="40000"/>
              <a:alpha val="90000"/>
              <a:hueOff val="8195239"/>
              <a:satOff val="-10548"/>
              <a:lumOff val="-82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Settlement</a:t>
          </a:r>
          <a:endParaRPr lang="en-GB" sz="1000" kern="1200" dirty="0"/>
        </a:p>
      </dsp:txBody>
      <dsp:txXfrm>
        <a:off x="5324219" y="3380293"/>
        <a:ext cx="905517" cy="603678"/>
      </dsp:txXfrm>
    </dsp:sp>
    <dsp:sp modelId="{60149713-F08A-456D-A899-F61EE34ECEB3}">
      <dsp:nvSpPr>
        <dsp:cNvPr id="0" name=""/>
        <dsp:cNvSpPr/>
      </dsp:nvSpPr>
      <dsp:spPr>
        <a:xfrm>
          <a:off x="6320288" y="3380293"/>
          <a:ext cx="1509195" cy="603678"/>
        </a:xfrm>
        <a:prstGeom prst="chevron">
          <a:avLst/>
        </a:prstGeom>
        <a:solidFill>
          <a:schemeClr val="accent3">
            <a:tint val="40000"/>
            <a:alpha val="90000"/>
            <a:hueOff val="8825641"/>
            <a:satOff val="-11359"/>
            <a:lumOff val="-885"/>
            <a:alphaOff val="0"/>
          </a:schemeClr>
        </a:solidFill>
        <a:ln w="25400" cap="flat" cmpd="sng" algn="ctr">
          <a:solidFill>
            <a:schemeClr val="accent3">
              <a:tint val="40000"/>
              <a:alpha val="90000"/>
              <a:hueOff val="8825641"/>
              <a:satOff val="-11359"/>
              <a:lumOff val="-88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Export to finance system</a:t>
          </a:r>
          <a:endParaRPr lang="en-GB" sz="1000" kern="1200" dirty="0"/>
        </a:p>
      </dsp:txBody>
      <dsp:txXfrm>
        <a:off x="6622127" y="3380293"/>
        <a:ext cx="905517" cy="603678"/>
      </dsp:txXfrm>
    </dsp:sp>
    <dsp:sp modelId="{AA669A36-079B-4ACD-A728-D40064790FF9}">
      <dsp:nvSpPr>
        <dsp:cNvPr id="0" name=""/>
        <dsp:cNvSpPr/>
      </dsp:nvSpPr>
      <dsp:spPr>
        <a:xfrm>
          <a:off x="400115" y="4147619"/>
          <a:ext cx="3560737" cy="727323"/>
        </a:xfrm>
        <a:prstGeom prst="chevron">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17780" rIns="0" bIns="17780" numCol="1" spcCol="1270" anchor="ctr" anchorCtr="0">
          <a:noAutofit/>
        </a:bodyPr>
        <a:lstStyle/>
        <a:p>
          <a:pPr lvl="0" algn="ctr" defTabSz="1244600">
            <a:lnSpc>
              <a:spcPct val="90000"/>
            </a:lnSpc>
            <a:spcBef>
              <a:spcPct val="0"/>
            </a:spcBef>
            <a:spcAft>
              <a:spcPct val="35000"/>
            </a:spcAft>
          </a:pPr>
          <a:r>
            <a:rPr lang="en-GB" sz="2800" kern="1200" dirty="0" smtClean="0"/>
            <a:t>Reporting</a:t>
          </a:r>
          <a:endParaRPr lang="en-GB" sz="2800" kern="1200" dirty="0"/>
        </a:p>
      </dsp:txBody>
      <dsp:txXfrm>
        <a:off x="763777" y="4147619"/>
        <a:ext cx="2833414" cy="727323"/>
      </dsp:txXfrm>
    </dsp:sp>
    <dsp:sp modelId="{BD319F38-0339-42E5-99B9-0D3915A0C7CC}">
      <dsp:nvSpPr>
        <dsp:cNvPr id="0" name=""/>
        <dsp:cNvSpPr/>
      </dsp:nvSpPr>
      <dsp:spPr>
        <a:xfrm>
          <a:off x="3724472" y="4209441"/>
          <a:ext cx="1509195" cy="603678"/>
        </a:xfrm>
        <a:prstGeom prst="chevron">
          <a:avLst/>
        </a:prstGeom>
        <a:solidFill>
          <a:schemeClr val="accent3">
            <a:tint val="40000"/>
            <a:alpha val="90000"/>
            <a:hueOff val="9456044"/>
            <a:satOff val="-12170"/>
            <a:lumOff val="-949"/>
            <a:alphaOff val="0"/>
          </a:schemeClr>
        </a:solidFill>
        <a:ln w="25400" cap="flat" cmpd="sng" algn="ctr">
          <a:solidFill>
            <a:schemeClr val="accent3">
              <a:tint val="40000"/>
              <a:alpha val="90000"/>
              <a:hueOff val="9456044"/>
              <a:satOff val="-12170"/>
              <a:lumOff val="-94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Revenue Analysis </a:t>
          </a:r>
          <a:endParaRPr lang="en-GB" sz="1000" kern="1200" dirty="0"/>
        </a:p>
      </dsp:txBody>
      <dsp:txXfrm>
        <a:off x="4026311" y="4209441"/>
        <a:ext cx="905517" cy="603678"/>
      </dsp:txXfrm>
    </dsp:sp>
    <dsp:sp modelId="{38F211DC-DA0F-4DA7-90C8-7A76B6614E48}">
      <dsp:nvSpPr>
        <dsp:cNvPr id="0" name=""/>
        <dsp:cNvSpPr/>
      </dsp:nvSpPr>
      <dsp:spPr>
        <a:xfrm>
          <a:off x="5022380" y="4209441"/>
          <a:ext cx="1509195" cy="603678"/>
        </a:xfrm>
        <a:prstGeom prst="chevron">
          <a:avLst/>
        </a:prstGeom>
        <a:solidFill>
          <a:schemeClr val="accent3">
            <a:tint val="40000"/>
            <a:alpha val="90000"/>
            <a:hueOff val="10086447"/>
            <a:satOff val="-12982"/>
            <a:lumOff val="-1012"/>
            <a:alphaOff val="0"/>
          </a:schemeClr>
        </a:solidFill>
        <a:ln w="25400" cap="flat" cmpd="sng" algn="ctr">
          <a:solidFill>
            <a:schemeClr val="accent3">
              <a:tint val="40000"/>
              <a:alpha val="90000"/>
              <a:hueOff val="10086447"/>
              <a:satOff val="-12982"/>
              <a:lumOff val="-101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Programming statistics</a:t>
          </a:r>
          <a:endParaRPr lang="en-GB" sz="1000" kern="1200" dirty="0"/>
        </a:p>
      </dsp:txBody>
      <dsp:txXfrm>
        <a:off x="5324219" y="4209441"/>
        <a:ext cx="905517" cy="603678"/>
      </dsp:txXfrm>
    </dsp:sp>
    <dsp:sp modelId="{8EFAE3CE-E80C-473E-A975-F7F6F7C32F8B}">
      <dsp:nvSpPr>
        <dsp:cNvPr id="0" name=""/>
        <dsp:cNvSpPr/>
      </dsp:nvSpPr>
      <dsp:spPr>
        <a:xfrm>
          <a:off x="6320288" y="4209441"/>
          <a:ext cx="1509195" cy="603678"/>
        </a:xfrm>
        <a:prstGeom prst="chevron">
          <a:avLst/>
        </a:prstGeom>
        <a:solidFill>
          <a:schemeClr val="accent3">
            <a:tint val="40000"/>
            <a:alpha val="90000"/>
            <a:hueOff val="10716850"/>
            <a:satOff val="-13793"/>
            <a:lumOff val="-1075"/>
            <a:alphaOff val="0"/>
          </a:schemeClr>
        </a:solidFill>
        <a:ln w="25400" cap="flat" cmpd="sng" algn="ctr">
          <a:solidFill>
            <a:schemeClr val="accent3">
              <a:tint val="40000"/>
              <a:alpha val="90000"/>
              <a:hueOff val="10716850"/>
              <a:satOff val="-13793"/>
              <a:lumOff val="-107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GB" sz="1000" kern="1200" dirty="0" smtClean="0"/>
            <a:t>Mail merges</a:t>
          </a:r>
          <a:endParaRPr lang="en-GB" sz="1000" kern="1200" dirty="0"/>
        </a:p>
      </dsp:txBody>
      <dsp:txXfrm>
        <a:off x="6622127" y="4209441"/>
        <a:ext cx="905517" cy="6036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6B0BA-AA92-4D01-B290-4AA19F9D51C9}">
      <dsp:nvSpPr>
        <dsp:cNvPr id="0" name=""/>
        <dsp:cNvSpPr/>
      </dsp:nvSpPr>
      <dsp:spPr>
        <a:xfrm>
          <a:off x="0" y="51831"/>
          <a:ext cx="7315200" cy="83947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rtl="0">
            <a:lnSpc>
              <a:spcPct val="90000"/>
            </a:lnSpc>
            <a:spcBef>
              <a:spcPct val="0"/>
            </a:spcBef>
            <a:spcAft>
              <a:spcPct val="35000"/>
            </a:spcAft>
          </a:pPr>
          <a:r>
            <a:rPr lang="en-US" sz="3500" kern="1200" dirty="0" smtClean="0"/>
            <a:t>Arrangements / Production Seasons</a:t>
          </a:r>
          <a:endParaRPr lang="en-GB" sz="3500" kern="1200" dirty="0"/>
        </a:p>
      </dsp:txBody>
      <dsp:txXfrm>
        <a:off x="40980" y="92811"/>
        <a:ext cx="7233240" cy="757514"/>
      </dsp:txXfrm>
    </dsp:sp>
    <dsp:sp modelId="{D2873DBA-11D9-441A-9ACD-B64059C754DF}">
      <dsp:nvSpPr>
        <dsp:cNvPr id="0" name=""/>
        <dsp:cNvSpPr/>
      </dsp:nvSpPr>
      <dsp:spPr>
        <a:xfrm>
          <a:off x="0" y="992106"/>
          <a:ext cx="7315200" cy="839474"/>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rtl="0">
            <a:lnSpc>
              <a:spcPct val="90000"/>
            </a:lnSpc>
            <a:spcBef>
              <a:spcPct val="0"/>
            </a:spcBef>
            <a:spcAft>
              <a:spcPct val="35000"/>
            </a:spcAft>
          </a:pPr>
          <a:r>
            <a:rPr lang="en-US" sz="3500" kern="1200" dirty="0" smtClean="0"/>
            <a:t>Events / Performances</a:t>
          </a:r>
          <a:endParaRPr lang="en-GB" sz="3500" kern="1200" dirty="0"/>
        </a:p>
      </dsp:txBody>
      <dsp:txXfrm>
        <a:off x="40980" y="1033086"/>
        <a:ext cx="7233240" cy="757514"/>
      </dsp:txXfrm>
    </dsp:sp>
    <dsp:sp modelId="{E7C856DD-606E-4321-8D17-2F2B946FE9F3}">
      <dsp:nvSpPr>
        <dsp:cNvPr id="0" name=""/>
        <dsp:cNvSpPr/>
      </dsp:nvSpPr>
      <dsp:spPr>
        <a:xfrm>
          <a:off x="0" y="1932381"/>
          <a:ext cx="7315200" cy="839474"/>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rtl="0">
            <a:lnSpc>
              <a:spcPct val="90000"/>
            </a:lnSpc>
            <a:spcBef>
              <a:spcPct val="0"/>
            </a:spcBef>
            <a:spcAft>
              <a:spcPct val="35000"/>
            </a:spcAft>
          </a:pPr>
          <a:r>
            <a:rPr lang="en-US" sz="3500" kern="1200" dirty="0" smtClean="0"/>
            <a:t>Entities /Constituents</a:t>
          </a:r>
          <a:endParaRPr lang="en-GB" sz="3500" kern="1200" dirty="0"/>
        </a:p>
      </dsp:txBody>
      <dsp:txXfrm>
        <a:off x="40980" y="1973361"/>
        <a:ext cx="7233240" cy="757514"/>
      </dsp:txXfrm>
    </dsp:sp>
    <dsp:sp modelId="{5E738299-9049-46E3-A85C-14DC9FFB675E}">
      <dsp:nvSpPr>
        <dsp:cNvPr id="0" name=""/>
        <dsp:cNvSpPr/>
      </dsp:nvSpPr>
      <dsp:spPr>
        <a:xfrm>
          <a:off x="0" y="2872656"/>
          <a:ext cx="7315200" cy="839474"/>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rtl="0">
            <a:lnSpc>
              <a:spcPct val="90000"/>
            </a:lnSpc>
            <a:spcBef>
              <a:spcPct val="0"/>
            </a:spcBef>
            <a:spcAft>
              <a:spcPct val="35000"/>
            </a:spcAft>
          </a:pPr>
          <a:r>
            <a:rPr lang="en-US" sz="3500" kern="1200" smtClean="0"/>
            <a:t>Sales Data</a:t>
          </a:r>
          <a:endParaRPr lang="en-GB" sz="3500" kern="1200"/>
        </a:p>
      </dsp:txBody>
      <dsp:txXfrm>
        <a:off x="40980" y="2913636"/>
        <a:ext cx="7233240" cy="75751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154E4F-FB4A-4397-95D9-427BE9AACBE6}">
      <dsp:nvSpPr>
        <dsp:cNvPr id="0" name=""/>
        <dsp:cNvSpPr/>
      </dsp:nvSpPr>
      <dsp:spPr>
        <a:xfrm>
          <a:off x="2628" y="460"/>
          <a:ext cx="7309942" cy="132579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lvl="0" algn="ctr" defTabSz="1689100" rtl="0">
            <a:lnSpc>
              <a:spcPct val="90000"/>
            </a:lnSpc>
            <a:spcBef>
              <a:spcPct val="0"/>
            </a:spcBef>
            <a:spcAft>
              <a:spcPct val="35000"/>
            </a:spcAft>
          </a:pPr>
          <a:r>
            <a:rPr lang="en-US" sz="3800" kern="1200" dirty="0" smtClean="0"/>
            <a:t>2-tier in Event vs. 4-tier in Tessitura</a:t>
          </a:r>
          <a:endParaRPr lang="en-GB" sz="3800" kern="1200" dirty="0"/>
        </a:p>
      </dsp:txBody>
      <dsp:txXfrm>
        <a:off x="41459" y="39291"/>
        <a:ext cx="7232280" cy="1248136"/>
      </dsp:txXfrm>
    </dsp:sp>
    <dsp:sp modelId="{43BAD64E-E8C5-4086-A8B5-D86B5E5C4E6D}">
      <dsp:nvSpPr>
        <dsp:cNvPr id="0" name=""/>
        <dsp:cNvSpPr/>
      </dsp:nvSpPr>
      <dsp:spPr>
        <a:xfrm>
          <a:off x="2628" y="1581490"/>
          <a:ext cx="2307431" cy="261472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smtClean="0"/>
            <a:t>Arrangements and Events</a:t>
          </a:r>
          <a:endParaRPr lang="en-GB" sz="2300" kern="1200" dirty="0"/>
        </a:p>
      </dsp:txBody>
      <dsp:txXfrm>
        <a:off x="70210" y="1649072"/>
        <a:ext cx="2172267" cy="2479564"/>
      </dsp:txXfrm>
    </dsp:sp>
    <dsp:sp modelId="{E1BAAE5D-B693-4580-917A-DA71DDD00AE0}">
      <dsp:nvSpPr>
        <dsp:cNvPr id="0" name=""/>
        <dsp:cNvSpPr/>
      </dsp:nvSpPr>
      <dsp:spPr>
        <a:xfrm>
          <a:off x="2503884" y="1581490"/>
          <a:ext cx="2307431" cy="261472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smtClean="0"/>
            <a:t>Productions, Titles, Production Seasons and performances</a:t>
          </a:r>
          <a:endParaRPr lang="en-GB" sz="2300" kern="1200" dirty="0"/>
        </a:p>
      </dsp:txBody>
      <dsp:txXfrm>
        <a:off x="2571466" y="1649072"/>
        <a:ext cx="2172267" cy="2479564"/>
      </dsp:txXfrm>
    </dsp:sp>
    <dsp:sp modelId="{CB48ABC4-2619-468F-A281-88F0700EC20C}">
      <dsp:nvSpPr>
        <dsp:cNvPr id="0" name=""/>
        <dsp:cNvSpPr/>
      </dsp:nvSpPr>
      <dsp:spPr>
        <a:xfrm>
          <a:off x="5005139" y="1581490"/>
          <a:ext cx="2307431" cy="261472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smtClean="0"/>
            <a:t>One-directional, Event to Tessitura only (with exception of </a:t>
          </a:r>
          <a:r>
            <a:rPr lang="en-US" sz="2300" kern="1200" dirty="0" err="1" smtClean="0"/>
            <a:t>perf</a:t>
          </a:r>
          <a:r>
            <a:rPr lang="en-US" sz="2300" kern="1200" dirty="0" smtClean="0"/>
            <a:t> date/time)</a:t>
          </a:r>
          <a:endParaRPr lang="en-GB" sz="2300" kern="1200" dirty="0"/>
        </a:p>
      </dsp:txBody>
      <dsp:txXfrm>
        <a:off x="5072721" y="1649072"/>
        <a:ext cx="2172267" cy="247956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4#1">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1D440C-44B0-4B7E-B036-1DC43254CBD5}" type="datetimeFigureOut">
              <a:rPr lang="en-US" smtClean="0"/>
              <a:pPr/>
              <a:t>1/14/2011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ED28E0-FB4D-4812-B574-857E130A10B1}" type="slidenum">
              <a:rPr lang="en-GB" smtClean="0"/>
              <a:pPr/>
              <a:t>‹#›</a:t>
            </a:fld>
            <a:endParaRPr lang="en-GB"/>
          </a:p>
        </p:txBody>
      </p:sp>
    </p:spTree>
    <p:extLst>
      <p:ext uri="{BB962C8B-B14F-4D97-AF65-F5344CB8AC3E}">
        <p14:creationId xmlns:p14="http://schemas.microsoft.com/office/powerpoint/2010/main" val="3244686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BCED28E0-FB4D-4812-B574-857E130A10B1}"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BCED28E0-FB4D-4812-B574-857E130A10B1}"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BCED28E0-FB4D-4812-B574-857E130A10B1}"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BCED28E0-FB4D-4812-B574-857E130A10B1}"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BCED28E0-FB4D-4812-B574-857E130A10B1}"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A097B8A-ADE8-4FFD-9BC7-E28338EF54A2}" type="slidenum">
              <a:rPr lang="en-US" smtClean="0"/>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BCED28E0-FB4D-4812-B574-857E130A10B1}" type="slidenum">
              <a:rPr lang="en-GB" smtClean="0"/>
              <a:pPr/>
              <a:t>31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3"/>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94D929B-8385-4714-92F7-9D9F7EC8323C}" type="datetimeFigureOut">
              <a:rPr lang="en-US" smtClean="0"/>
              <a:pPr/>
              <a:t>1/14/2011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E9B8D9-1931-4090-AB3E-EF6888F0C7B2}"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4D929B-8385-4714-92F7-9D9F7EC8323C}" type="datetimeFigureOut">
              <a:rPr lang="en-US" smtClean="0"/>
              <a:pPr/>
              <a:t>1/14/2011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E9B8D9-1931-4090-AB3E-EF6888F0C7B2}"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94D929B-8385-4714-92F7-9D9F7EC8323C}" type="datetimeFigureOut">
              <a:rPr lang="en-US" smtClean="0"/>
              <a:pPr/>
              <a:t>1/14/2011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E9B8D9-1931-4090-AB3E-EF6888F0C7B2}"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94D929B-8385-4714-92F7-9D9F7EC8323C}" type="datetimeFigureOut">
              <a:rPr lang="en-US" smtClean="0"/>
              <a:pPr/>
              <a:t>1/14/2011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E9B8D9-1931-4090-AB3E-EF6888F0C7B2}"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33"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94D929B-8385-4714-92F7-9D9F7EC8323C}" type="datetimeFigureOut">
              <a:rPr lang="en-US" smtClean="0"/>
              <a:pPr/>
              <a:t>1/14/2011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E9B8D9-1931-4090-AB3E-EF6888F0C7B2}"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94D929B-8385-4714-92F7-9D9F7EC8323C}" type="datetimeFigureOut">
              <a:rPr lang="en-US" smtClean="0"/>
              <a:pPr/>
              <a:t>1/14/2011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E9B8D9-1931-4090-AB3E-EF6888F0C7B2}"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4D929B-8385-4714-92F7-9D9F7EC8323C}" type="datetimeFigureOut">
              <a:rPr lang="en-US" smtClean="0"/>
              <a:pPr/>
              <a:t>1/14/2011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DE9B8D9-1931-4090-AB3E-EF6888F0C7B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2" y="273049"/>
            <a:ext cx="3008313" cy="1162051"/>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12"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4D929B-8385-4714-92F7-9D9F7EC8323C}" type="datetimeFigureOut">
              <a:rPr lang="en-US" smtClean="0"/>
              <a:pPr/>
              <a:t>1/14/2011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E9B8D9-1931-4090-AB3E-EF6888F0C7B2}"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9"/>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45"/>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4D929B-8385-4714-92F7-9D9F7EC8323C}" type="datetimeFigureOut">
              <a:rPr lang="en-US" smtClean="0"/>
              <a:pPr/>
              <a:t>1/14/2011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E9B8D9-1931-4090-AB3E-EF6888F0C7B2}"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4D929B-8385-4714-92F7-9D9F7EC8323C}" type="datetimeFigureOut">
              <a:rPr lang="en-US" smtClean="0"/>
              <a:pPr/>
              <a:t>1/14/2011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E9B8D9-1931-4090-AB3E-EF6888F0C7B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4D929B-8385-4714-92F7-9D9F7EC8323C}" type="datetimeFigureOut">
              <a:rPr lang="en-US" smtClean="0"/>
              <a:pPr/>
              <a:t>1/14/2011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E9B8D9-1931-4090-AB3E-EF6888F0C7B2}"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email">
            <a:alphaModFix amt="20000"/>
            <a:duotone>
              <a:schemeClr val="accent1">
                <a:shade val="45000"/>
                <a:satMod val="135000"/>
              </a:schemeClr>
              <a:prstClr val="white"/>
            </a:duotone>
            <a:lum/>
            <a:extLst>
              <a:ext uri="{28A0092B-C50C-407E-A947-70E740481C1C}">
                <a14:useLocalDpi xmlns:a14="http://schemas.microsoft.com/office/drawing/2010/main"/>
              </a:ext>
            </a:extLst>
          </a:blip>
          <a:srcRect/>
          <a:stretch>
            <a:fillRect t="5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4D929B-8385-4714-92F7-9D9F7EC8323C}" type="datetimeFigureOut">
              <a:rPr lang="en-US" smtClean="0"/>
              <a:pPr/>
              <a:t>1/14/2011</a:t>
            </a:fld>
            <a:endParaRPr lang="en-GB"/>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E9B8D9-1931-4090-AB3E-EF6888F0C7B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gi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2.gif"/><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31.xml"/><Relationship Id="rId1" Type="http://schemas.openxmlformats.org/officeDocument/2006/relationships/slideLayout" Target="../slideLayouts/slideLayout4.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2910" y="714364"/>
            <a:ext cx="7772400" cy="1470025"/>
          </a:xfrm>
        </p:spPr>
        <p:txBody>
          <a:bodyPr/>
          <a:lstStyle/>
          <a:p>
            <a:r>
              <a:rPr lang="en-GB" dirty="0" smtClean="0">
                <a:solidFill>
                  <a:srgbClr val="A6A6A6"/>
                </a:solidFill>
                <a:latin typeface="Eurostile ExtendedTwo" pitchFamily="34" charset="0"/>
              </a:rPr>
              <a:t>ARTIFAX // </a:t>
            </a:r>
            <a:r>
              <a:rPr lang="en-GB" dirty="0" smtClean="0">
                <a:solidFill>
                  <a:srgbClr val="006699"/>
                </a:solidFill>
                <a:latin typeface="Eurostile ExtendedTwo" pitchFamily="34" charset="0"/>
              </a:rPr>
              <a:t>EVENT</a:t>
            </a:r>
            <a:r>
              <a:rPr lang="en-GB" dirty="0" smtClean="0">
                <a:latin typeface="Eurostile ExtendedTwo" pitchFamily="34" charset="0"/>
              </a:rPr>
              <a:t> </a:t>
            </a:r>
            <a:r>
              <a:rPr lang="en-GB" dirty="0">
                <a:solidFill>
                  <a:srgbClr val="006699"/>
                </a:solidFill>
                <a:latin typeface="Eurostile ExtendedTwo" pitchFamily="34" charset="0"/>
              </a:rPr>
              <a:t/>
            </a:r>
            <a:br>
              <a:rPr lang="en-GB" dirty="0">
                <a:solidFill>
                  <a:srgbClr val="006699"/>
                </a:solidFill>
                <a:latin typeface="Eurostile ExtendedTwo" pitchFamily="34" charset="0"/>
              </a:rPr>
            </a:br>
            <a:r>
              <a:rPr lang="en-GB" sz="3600" dirty="0" smtClean="0">
                <a:solidFill>
                  <a:srgbClr val="006699"/>
                </a:solidFill>
                <a:latin typeface="Eurostile ExtendedTwo" pitchFamily="34" charset="0"/>
              </a:rPr>
              <a:t>&amp; the Tessitura Link</a:t>
            </a:r>
            <a:endParaRPr lang="en-GB" sz="3600" dirty="0">
              <a:latin typeface="Eurostile LT" pitchFamily="2" charset="0"/>
            </a:endParaRPr>
          </a:p>
        </p:txBody>
      </p:sp>
      <p:sp>
        <p:nvSpPr>
          <p:cNvPr id="3" name="Subtitle 2"/>
          <p:cNvSpPr>
            <a:spLocks noGrp="1"/>
          </p:cNvSpPr>
          <p:nvPr>
            <p:ph type="subTitle" idx="1"/>
          </p:nvPr>
        </p:nvSpPr>
        <p:spPr>
          <a:xfrm>
            <a:off x="785786" y="2786059"/>
            <a:ext cx="7572428" cy="1495420"/>
          </a:xfrm>
        </p:spPr>
        <p:txBody>
          <a:bodyPr>
            <a:noAutofit/>
          </a:bodyPr>
          <a:lstStyle/>
          <a:p>
            <a:r>
              <a:rPr lang="en-US" sz="2400" dirty="0" smtClean="0">
                <a:solidFill>
                  <a:schemeClr val="tx1"/>
                </a:solidFill>
                <a:latin typeface="Eurostile LT" pitchFamily="2" charset="0"/>
              </a:rPr>
              <a:t>Friday 12 November 2010</a:t>
            </a:r>
          </a:p>
          <a:p>
            <a:endParaRPr lang="en-US" sz="2400" dirty="0" smtClean="0">
              <a:solidFill>
                <a:schemeClr val="tx1"/>
              </a:solidFill>
              <a:latin typeface="Eurostile LT" pitchFamily="2" charset="0"/>
            </a:endParaRPr>
          </a:p>
          <a:p>
            <a:endParaRPr lang="en-US" sz="2400" dirty="0" smtClean="0">
              <a:solidFill>
                <a:schemeClr val="tx1"/>
              </a:solidFill>
              <a:latin typeface="Eurostile LT" pitchFamily="2" charset="0"/>
            </a:endParaRPr>
          </a:p>
          <a:p>
            <a:r>
              <a:rPr lang="en-US" sz="1800" b="1" dirty="0" smtClean="0">
                <a:solidFill>
                  <a:schemeClr val="tx1"/>
                </a:solidFill>
                <a:latin typeface="Eurostile LT" pitchFamily="2" charset="0"/>
              </a:rPr>
              <a:t>Adam Pepper</a:t>
            </a:r>
            <a:r>
              <a:rPr lang="en-US" sz="1800" dirty="0" smtClean="0">
                <a:solidFill>
                  <a:schemeClr val="tx1"/>
                </a:solidFill>
                <a:latin typeface="Eurostile LT" pitchFamily="2" charset="0"/>
              </a:rPr>
              <a:t>  Business Development Manager, </a:t>
            </a:r>
            <a:r>
              <a:rPr lang="en-US" sz="1800" dirty="0" err="1" smtClean="0">
                <a:solidFill>
                  <a:schemeClr val="tx1"/>
                </a:solidFill>
                <a:latin typeface="Eurostile LT" pitchFamily="2" charset="0"/>
              </a:rPr>
              <a:t>Artifax</a:t>
            </a:r>
            <a:endParaRPr lang="en-US" sz="1800" dirty="0" smtClean="0">
              <a:solidFill>
                <a:schemeClr val="tx1"/>
              </a:solidFill>
              <a:latin typeface="Eurostile LT" pitchFamily="2" charset="0"/>
            </a:endParaRPr>
          </a:p>
          <a:p>
            <a:r>
              <a:rPr lang="en-US" sz="1800" b="1" dirty="0" smtClean="0">
                <a:solidFill>
                  <a:schemeClr val="tx1"/>
                </a:solidFill>
                <a:latin typeface="Eurostile LT" pitchFamily="2" charset="0"/>
              </a:rPr>
              <a:t>Dominic Seabrook</a:t>
            </a:r>
            <a:r>
              <a:rPr lang="en-US" sz="1800" dirty="0" smtClean="0">
                <a:solidFill>
                  <a:schemeClr val="tx1"/>
                </a:solidFill>
                <a:latin typeface="Eurostile LT" pitchFamily="2" charset="0"/>
              </a:rPr>
              <a:t>  Account Manager, </a:t>
            </a:r>
            <a:r>
              <a:rPr lang="en-US" sz="1800" dirty="0" err="1" smtClean="0">
                <a:solidFill>
                  <a:schemeClr val="tx1"/>
                </a:solidFill>
                <a:latin typeface="Eurostile LT" pitchFamily="2" charset="0"/>
              </a:rPr>
              <a:t>Artifax</a:t>
            </a:r>
            <a:endParaRPr lang="en-US" sz="1800" b="1" dirty="0" smtClean="0">
              <a:solidFill>
                <a:schemeClr val="tx1"/>
              </a:solidFill>
              <a:latin typeface="Eurostile LT" pitchFamily="2" charset="0"/>
            </a:endParaRPr>
          </a:p>
        </p:txBody>
      </p:sp>
      <p:pic>
        <p:nvPicPr>
          <p:cNvPr id="5" name="Picture 4" descr="vert_size1_color.gif"/>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2844" y="5868003"/>
            <a:ext cx="720090" cy="860108"/>
          </a:xfrm>
          <a:prstGeom prst="rect">
            <a:avLst/>
          </a:prstGeom>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Capturing the Details</a:t>
            </a:r>
            <a:endParaRPr lang="en-GB" dirty="0">
              <a:latin typeface="Eurostile ExtendedTwo" pitchFamily="34" charset="0"/>
            </a:endParaRPr>
          </a:p>
        </p:txBody>
      </p:sp>
      <p:graphicFrame>
        <p:nvGraphicFramePr>
          <p:cNvPr id="11" name="Content Placeholder 10"/>
          <p:cNvGraphicFramePr>
            <a:graphicFrameLocks noGrp="1"/>
          </p:cNvGraphicFramePr>
          <p:nvPr>
            <p:ph idx="1"/>
          </p:nvPr>
        </p:nvGraphicFramePr>
        <p:xfrm>
          <a:off x="457200" y="1600201"/>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descr="vert_size1_color.gif"/>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42844" y="5868003"/>
            <a:ext cx="720090" cy="860108"/>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graphicEl>
                                              <a:dgm id="{F5BF9FCB-AE18-4602-A39B-03072B4233A2}"/>
                                            </p:graphicEl>
                                          </p:spTgt>
                                        </p:tgtEl>
                                        <p:attrNameLst>
                                          <p:attrName>style.visibility</p:attrName>
                                        </p:attrNameLst>
                                      </p:cBhvr>
                                      <p:to>
                                        <p:strVal val="visible"/>
                                      </p:to>
                                    </p:set>
                                    <p:animEffect transition="in" filter="fade">
                                      <p:cBhvr>
                                        <p:cTn id="7" dur="500"/>
                                        <p:tgtEl>
                                          <p:spTgt spid="11">
                                            <p:graphicEl>
                                              <a:dgm id="{F5BF9FCB-AE18-4602-A39B-03072B4233A2}"/>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graphicEl>
                                              <a:dgm id="{2DAFE626-33F7-4B47-B81D-72E4E8064D50}"/>
                                            </p:graphicEl>
                                          </p:spTgt>
                                        </p:tgtEl>
                                        <p:attrNameLst>
                                          <p:attrName>style.visibility</p:attrName>
                                        </p:attrNameLst>
                                      </p:cBhvr>
                                      <p:to>
                                        <p:strVal val="visible"/>
                                      </p:to>
                                    </p:set>
                                    <p:animEffect transition="in" filter="fade">
                                      <p:cBhvr>
                                        <p:cTn id="11" dur="500"/>
                                        <p:tgtEl>
                                          <p:spTgt spid="11">
                                            <p:graphicEl>
                                              <a:dgm id="{2DAFE626-33F7-4B47-B81D-72E4E8064D50}"/>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graphicEl>
                                              <a:dgm id="{DBCB196F-ABAC-42C4-8BB0-9DB9B5DB52AF}"/>
                                            </p:graphicEl>
                                          </p:spTgt>
                                        </p:tgtEl>
                                        <p:attrNameLst>
                                          <p:attrName>style.visibility</p:attrName>
                                        </p:attrNameLst>
                                      </p:cBhvr>
                                      <p:to>
                                        <p:strVal val="visible"/>
                                      </p:to>
                                    </p:set>
                                    <p:animEffect transition="in" filter="fade">
                                      <p:cBhvr>
                                        <p:cTn id="15" dur="500"/>
                                        <p:tgtEl>
                                          <p:spTgt spid="11">
                                            <p:graphicEl>
                                              <a:dgm id="{DBCB196F-ABAC-42C4-8BB0-9DB9B5DB52AF}"/>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graphicEl>
                                              <a:dgm id="{E5A3349A-AE55-4BC1-84B6-2BBA29F31742}"/>
                                            </p:graphicEl>
                                          </p:spTgt>
                                        </p:tgtEl>
                                        <p:attrNameLst>
                                          <p:attrName>style.visibility</p:attrName>
                                        </p:attrNameLst>
                                      </p:cBhvr>
                                      <p:to>
                                        <p:strVal val="visible"/>
                                      </p:to>
                                    </p:set>
                                    <p:animEffect transition="in" filter="fade">
                                      <p:cBhvr>
                                        <p:cTn id="19" dur="500"/>
                                        <p:tgtEl>
                                          <p:spTgt spid="11">
                                            <p:graphicEl>
                                              <a:dgm id="{E5A3349A-AE55-4BC1-84B6-2BBA29F31742}"/>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1">
                                            <p:graphicEl>
                                              <a:dgm id="{F246AC84-088C-4D0D-8915-CB75440F6098}"/>
                                            </p:graphicEl>
                                          </p:spTgt>
                                        </p:tgtEl>
                                        <p:attrNameLst>
                                          <p:attrName>style.visibility</p:attrName>
                                        </p:attrNameLst>
                                      </p:cBhvr>
                                      <p:to>
                                        <p:strVal val="visible"/>
                                      </p:to>
                                    </p:set>
                                    <p:animEffect transition="in" filter="fade">
                                      <p:cBhvr>
                                        <p:cTn id="23" dur="500"/>
                                        <p:tgtEl>
                                          <p:spTgt spid="11">
                                            <p:graphicEl>
                                              <a:dgm id="{F246AC84-088C-4D0D-8915-CB75440F6098}"/>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1">
                                            <p:graphicEl>
                                              <a:dgm id="{49E8D3C6-B452-44B5-8FED-6C1D18B09E7C}"/>
                                            </p:graphicEl>
                                          </p:spTgt>
                                        </p:tgtEl>
                                        <p:attrNameLst>
                                          <p:attrName>style.visibility</p:attrName>
                                        </p:attrNameLst>
                                      </p:cBhvr>
                                      <p:to>
                                        <p:strVal val="visible"/>
                                      </p:to>
                                    </p:set>
                                    <p:animEffect transition="in" filter="fade">
                                      <p:cBhvr>
                                        <p:cTn id="27" dur="500"/>
                                        <p:tgtEl>
                                          <p:spTgt spid="11">
                                            <p:graphicEl>
                                              <a:dgm id="{49E8D3C6-B452-44B5-8FED-6C1D18B09E7C}"/>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1">
                                            <p:graphicEl>
                                              <a:dgm id="{F7A18575-6C38-4125-87C0-B2DA9F3D46C1}"/>
                                            </p:graphicEl>
                                          </p:spTgt>
                                        </p:tgtEl>
                                        <p:attrNameLst>
                                          <p:attrName>style.visibility</p:attrName>
                                        </p:attrNameLst>
                                      </p:cBhvr>
                                      <p:to>
                                        <p:strVal val="visible"/>
                                      </p:to>
                                    </p:set>
                                    <p:animEffect transition="in" filter="fade">
                                      <p:cBhvr>
                                        <p:cTn id="31" dur="500"/>
                                        <p:tgtEl>
                                          <p:spTgt spid="11">
                                            <p:graphicEl>
                                              <a:dgm id="{F7A18575-6C38-4125-87C0-B2DA9F3D46C1}"/>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1">
                                            <p:graphicEl>
                                              <a:dgm id="{7301CA7B-C590-48DC-9CCF-744E25366262}"/>
                                            </p:graphicEl>
                                          </p:spTgt>
                                        </p:tgtEl>
                                        <p:attrNameLst>
                                          <p:attrName>style.visibility</p:attrName>
                                        </p:attrNameLst>
                                      </p:cBhvr>
                                      <p:to>
                                        <p:strVal val="visible"/>
                                      </p:to>
                                    </p:set>
                                    <p:animEffect transition="in" filter="fade">
                                      <p:cBhvr>
                                        <p:cTn id="35" dur="500"/>
                                        <p:tgtEl>
                                          <p:spTgt spid="11">
                                            <p:graphicEl>
                                              <a:dgm id="{7301CA7B-C590-48DC-9CCF-744E25366262}"/>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1">
                                            <p:graphicEl>
                                              <a:dgm id="{AE14FDB7-8595-4E74-8FA2-1E7350642716}"/>
                                            </p:graphicEl>
                                          </p:spTgt>
                                        </p:tgtEl>
                                        <p:attrNameLst>
                                          <p:attrName>style.visibility</p:attrName>
                                        </p:attrNameLst>
                                      </p:cBhvr>
                                      <p:to>
                                        <p:strVal val="visible"/>
                                      </p:to>
                                    </p:set>
                                    <p:animEffect transition="in" filter="fade">
                                      <p:cBhvr>
                                        <p:cTn id="39" dur="500"/>
                                        <p:tgtEl>
                                          <p:spTgt spid="11">
                                            <p:graphicEl>
                                              <a:dgm id="{AE14FDB7-8595-4E74-8FA2-1E7350642716}"/>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1">
                                            <p:graphicEl>
                                              <a:dgm id="{2AB5AC4B-1E33-43A0-B69A-68FDF5701762}"/>
                                            </p:graphicEl>
                                          </p:spTgt>
                                        </p:tgtEl>
                                        <p:attrNameLst>
                                          <p:attrName>style.visibility</p:attrName>
                                        </p:attrNameLst>
                                      </p:cBhvr>
                                      <p:to>
                                        <p:strVal val="visible"/>
                                      </p:to>
                                    </p:set>
                                    <p:animEffect transition="in" filter="fade">
                                      <p:cBhvr>
                                        <p:cTn id="43" dur="500"/>
                                        <p:tgtEl>
                                          <p:spTgt spid="11">
                                            <p:graphicEl>
                                              <a:dgm id="{2AB5AC4B-1E33-43A0-B69A-68FDF5701762}"/>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1">
                                            <p:graphicEl>
                                              <a:dgm id="{F24386F1-C30D-4206-8691-BF11840504ED}"/>
                                            </p:graphicEl>
                                          </p:spTgt>
                                        </p:tgtEl>
                                        <p:attrNameLst>
                                          <p:attrName>style.visibility</p:attrName>
                                        </p:attrNameLst>
                                      </p:cBhvr>
                                      <p:to>
                                        <p:strVal val="visible"/>
                                      </p:to>
                                    </p:set>
                                    <p:animEffect transition="in" filter="fade">
                                      <p:cBhvr>
                                        <p:cTn id="47" dur="500"/>
                                        <p:tgtEl>
                                          <p:spTgt spid="11">
                                            <p:graphicEl>
                                              <a:dgm id="{F24386F1-C30D-4206-8691-BF11840504ED}"/>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1">
                                            <p:graphicEl>
                                              <a:dgm id="{594AA8B9-645A-4381-AA44-9A3365549C42}"/>
                                            </p:graphicEl>
                                          </p:spTgt>
                                        </p:tgtEl>
                                        <p:attrNameLst>
                                          <p:attrName>style.visibility</p:attrName>
                                        </p:attrNameLst>
                                      </p:cBhvr>
                                      <p:to>
                                        <p:strVal val="visible"/>
                                      </p:to>
                                    </p:set>
                                    <p:animEffect transition="in" filter="fade">
                                      <p:cBhvr>
                                        <p:cTn id="51" dur="500"/>
                                        <p:tgtEl>
                                          <p:spTgt spid="11">
                                            <p:graphicEl>
                                              <a:dgm id="{594AA8B9-645A-4381-AA44-9A3365549C42}"/>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1">
                                            <p:graphicEl>
                                              <a:dgm id="{1F926C73-B3CE-4EEF-8AB1-C66E946BCE92}"/>
                                            </p:graphicEl>
                                          </p:spTgt>
                                        </p:tgtEl>
                                        <p:attrNameLst>
                                          <p:attrName>style.visibility</p:attrName>
                                        </p:attrNameLst>
                                      </p:cBhvr>
                                      <p:to>
                                        <p:strVal val="visible"/>
                                      </p:to>
                                    </p:set>
                                    <p:animEffect transition="in" filter="fade">
                                      <p:cBhvr>
                                        <p:cTn id="55" dur="500"/>
                                        <p:tgtEl>
                                          <p:spTgt spid="11">
                                            <p:graphicEl>
                                              <a:dgm id="{1F926C73-B3CE-4EEF-8AB1-C66E946BCE92}"/>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1">
                                            <p:graphicEl>
                                              <a:dgm id="{A40F26E5-1D1F-47F6-873E-04FE42BA007D}"/>
                                            </p:graphicEl>
                                          </p:spTgt>
                                        </p:tgtEl>
                                        <p:attrNameLst>
                                          <p:attrName>style.visibility</p:attrName>
                                        </p:attrNameLst>
                                      </p:cBhvr>
                                      <p:to>
                                        <p:strVal val="visible"/>
                                      </p:to>
                                    </p:set>
                                    <p:animEffect transition="in" filter="fade">
                                      <p:cBhvr>
                                        <p:cTn id="59" dur="500"/>
                                        <p:tgtEl>
                                          <p:spTgt spid="11">
                                            <p:graphicEl>
                                              <a:dgm id="{A40F26E5-1D1F-47F6-873E-04FE42BA007D}"/>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1">
                                            <p:graphicEl>
                                              <a:dgm id="{5776EF41-A7C4-4587-8604-E0CA1812DCC8}"/>
                                            </p:graphicEl>
                                          </p:spTgt>
                                        </p:tgtEl>
                                        <p:attrNameLst>
                                          <p:attrName>style.visibility</p:attrName>
                                        </p:attrNameLst>
                                      </p:cBhvr>
                                      <p:to>
                                        <p:strVal val="visible"/>
                                      </p:to>
                                    </p:set>
                                    <p:animEffect transition="in" filter="fade">
                                      <p:cBhvr>
                                        <p:cTn id="63" dur="500"/>
                                        <p:tgtEl>
                                          <p:spTgt spid="11">
                                            <p:graphicEl>
                                              <a:dgm id="{5776EF41-A7C4-4587-8604-E0CA1812DCC8}"/>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1">
                                            <p:graphicEl>
                                              <a:dgm id="{56007FBD-443F-4764-BAC4-610B53811B43}"/>
                                            </p:graphicEl>
                                          </p:spTgt>
                                        </p:tgtEl>
                                        <p:attrNameLst>
                                          <p:attrName>style.visibility</p:attrName>
                                        </p:attrNameLst>
                                      </p:cBhvr>
                                      <p:to>
                                        <p:strVal val="visible"/>
                                      </p:to>
                                    </p:set>
                                    <p:animEffect transition="in" filter="fade">
                                      <p:cBhvr>
                                        <p:cTn id="67" dur="500"/>
                                        <p:tgtEl>
                                          <p:spTgt spid="11">
                                            <p:graphicEl>
                                              <a:dgm id="{56007FBD-443F-4764-BAC4-610B53811B43}"/>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1">
                                            <p:graphicEl>
                                              <a:dgm id="{A4CEB0A6-5CA1-4040-AFAC-6D1E6CFB28C2}"/>
                                            </p:graphicEl>
                                          </p:spTgt>
                                        </p:tgtEl>
                                        <p:attrNameLst>
                                          <p:attrName>style.visibility</p:attrName>
                                        </p:attrNameLst>
                                      </p:cBhvr>
                                      <p:to>
                                        <p:strVal val="visible"/>
                                      </p:to>
                                    </p:set>
                                    <p:animEffect transition="in" filter="fade">
                                      <p:cBhvr>
                                        <p:cTn id="71" dur="500"/>
                                        <p:tgtEl>
                                          <p:spTgt spid="11">
                                            <p:graphicEl>
                                              <a:dgm id="{A4CEB0A6-5CA1-4040-AFAC-6D1E6CFB28C2}"/>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1">
                                            <p:graphicEl>
                                              <a:dgm id="{2185D832-D5E5-4D04-AF5F-7725A7688646}"/>
                                            </p:graphicEl>
                                          </p:spTgt>
                                        </p:tgtEl>
                                        <p:attrNameLst>
                                          <p:attrName>style.visibility</p:attrName>
                                        </p:attrNameLst>
                                      </p:cBhvr>
                                      <p:to>
                                        <p:strVal val="visible"/>
                                      </p:to>
                                    </p:set>
                                    <p:animEffect transition="in" filter="fade">
                                      <p:cBhvr>
                                        <p:cTn id="75" dur="500"/>
                                        <p:tgtEl>
                                          <p:spTgt spid="11">
                                            <p:graphicEl>
                                              <a:dgm id="{2185D832-D5E5-4D04-AF5F-7725A7688646}"/>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1">
                                            <p:graphicEl>
                                              <a:dgm id="{9B5DE8EE-F98F-4B9D-8E4B-17125FDB6618}"/>
                                            </p:graphicEl>
                                          </p:spTgt>
                                        </p:tgtEl>
                                        <p:attrNameLst>
                                          <p:attrName>style.visibility</p:attrName>
                                        </p:attrNameLst>
                                      </p:cBhvr>
                                      <p:to>
                                        <p:strVal val="visible"/>
                                      </p:to>
                                    </p:set>
                                    <p:animEffect transition="in" filter="fade">
                                      <p:cBhvr>
                                        <p:cTn id="79" dur="500"/>
                                        <p:tgtEl>
                                          <p:spTgt spid="11">
                                            <p:graphicEl>
                                              <a:dgm id="{9B5DE8EE-F98F-4B9D-8E4B-17125FDB6618}"/>
                                            </p:graphicEl>
                                          </p:spTgt>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11">
                                            <p:graphicEl>
                                              <a:dgm id="{8EBD559A-39B9-4391-B5AD-601D50FFCD48}"/>
                                            </p:graphicEl>
                                          </p:spTgt>
                                        </p:tgtEl>
                                        <p:attrNameLst>
                                          <p:attrName>style.visibility</p:attrName>
                                        </p:attrNameLst>
                                      </p:cBhvr>
                                      <p:to>
                                        <p:strVal val="visible"/>
                                      </p:to>
                                    </p:set>
                                    <p:animEffect transition="in" filter="fade">
                                      <p:cBhvr>
                                        <p:cTn id="83" dur="500"/>
                                        <p:tgtEl>
                                          <p:spTgt spid="11">
                                            <p:graphicEl>
                                              <a:dgm id="{8EBD559A-39B9-4391-B5AD-601D50FFCD48}"/>
                                            </p:graphicEl>
                                          </p:spTgt>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11">
                                            <p:graphicEl>
                                              <a:dgm id="{9929268D-1462-4E6B-8208-7A0476DF7BAD}"/>
                                            </p:graphicEl>
                                          </p:spTgt>
                                        </p:tgtEl>
                                        <p:attrNameLst>
                                          <p:attrName>style.visibility</p:attrName>
                                        </p:attrNameLst>
                                      </p:cBhvr>
                                      <p:to>
                                        <p:strVal val="visible"/>
                                      </p:to>
                                    </p:set>
                                    <p:animEffect transition="in" filter="fade">
                                      <p:cBhvr>
                                        <p:cTn id="87" dur="500"/>
                                        <p:tgtEl>
                                          <p:spTgt spid="11">
                                            <p:graphicEl>
                                              <a:dgm id="{9929268D-1462-4E6B-8208-7A0476DF7BAD}"/>
                                            </p:graphicEl>
                                          </p:spTgt>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11">
                                            <p:graphicEl>
                                              <a:dgm id="{30159D3F-37EA-4212-807A-E231AECD48F0}"/>
                                            </p:graphicEl>
                                          </p:spTgt>
                                        </p:tgtEl>
                                        <p:attrNameLst>
                                          <p:attrName>style.visibility</p:attrName>
                                        </p:attrNameLst>
                                      </p:cBhvr>
                                      <p:to>
                                        <p:strVal val="visible"/>
                                      </p:to>
                                    </p:set>
                                    <p:animEffect transition="in" filter="fade">
                                      <p:cBhvr>
                                        <p:cTn id="91" dur="500"/>
                                        <p:tgtEl>
                                          <p:spTgt spid="11">
                                            <p:graphicEl>
                                              <a:dgm id="{30159D3F-37EA-4212-807A-E231AECD48F0}"/>
                                            </p:graphicEl>
                                          </p:spTgt>
                                        </p:tgtEl>
                                      </p:cBhvr>
                                    </p:animEffect>
                                  </p:childTnLst>
                                </p:cTn>
                              </p:par>
                            </p:childTnLst>
                          </p:cTn>
                        </p:par>
                        <p:par>
                          <p:cTn id="92" fill="hold">
                            <p:stCondLst>
                              <p:cond delay="11000"/>
                            </p:stCondLst>
                            <p:childTnLst>
                              <p:par>
                                <p:cTn id="93" presetID="10" presetClass="entr" presetSubtype="0" fill="hold" grpId="0" nodeType="afterEffect">
                                  <p:stCondLst>
                                    <p:cond delay="0"/>
                                  </p:stCondLst>
                                  <p:childTnLst>
                                    <p:set>
                                      <p:cBhvr>
                                        <p:cTn id="94" dur="1" fill="hold">
                                          <p:stCondLst>
                                            <p:cond delay="0"/>
                                          </p:stCondLst>
                                        </p:cTn>
                                        <p:tgtEl>
                                          <p:spTgt spid="11">
                                            <p:graphicEl>
                                              <a:dgm id="{488AAC5F-4CE2-4723-9862-C483F2293353}"/>
                                            </p:graphicEl>
                                          </p:spTgt>
                                        </p:tgtEl>
                                        <p:attrNameLst>
                                          <p:attrName>style.visibility</p:attrName>
                                        </p:attrNameLst>
                                      </p:cBhvr>
                                      <p:to>
                                        <p:strVal val="visible"/>
                                      </p:to>
                                    </p:set>
                                    <p:animEffect transition="in" filter="fade">
                                      <p:cBhvr>
                                        <p:cTn id="95" dur="500"/>
                                        <p:tgtEl>
                                          <p:spTgt spid="11">
                                            <p:graphicEl>
                                              <a:dgm id="{488AAC5F-4CE2-4723-9862-C483F2293353}"/>
                                            </p:graphicEl>
                                          </p:spTgt>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11">
                                            <p:graphicEl>
                                              <a:dgm id="{39BE0EB4-C04D-42E7-BEA6-5A0FF1858DAC}"/>
                                            </p:graphicEl>
                                          </p:spTgt>
                                        </p:tgtEl>
                                        <p:attrNameLst>
                                          <p:attrName>style.visibility</p:attrName>
                                        </p:attrNameLst>
                                      </p:cBhvr>
                                      <p:to>
                                        <p:strVal val="visible"/>
                                      </p:to>
                                    </p:set>
                                    <p:animEffect transition="in" filter="fade">
                                      <p:cBhvr>
                                        <p:cTn id="99" dur="500"/>
                                        <p:tgtEl>
                                          <p:spTgt spid="11">
                                            <p:graphicEl>
                                              <a:dgm id="{39BE0EB4-C04D-42E7-BEA6-5A0FF1858DAC}"/>
                                            </p:graphicEl>
                                          </p:spTgt>
                                        </p:tgtEl>
                                      </p:cBhvr>
                                    </p:animEffect>
                                  </p:childTnLst>
                                </p:cTn>
                              </p:par>
                            </p:childTnLst>
                          </p:cTn>
                        </p:par>
                        <p:par>
                          <p:cTn id="100" fill="hold">
                            <p:stCondLst>
                              <p:cond delay="12000"/>
                            </p:stCondLst>
                            <p:childTnLst>
                              <p:par>
                                <p:cTn id="101" presetID="10" presetClass="entr" presetSubtype="0" fill="hold" grpId="0" nodeType="afterEffect">
                                  <p:stCondLst>
                                    <p:cond delay="0"/>
                                  </p:stCondLst>
                                  <p:childTnLst>
                                    <p:set>
                                      <p:cBhvr>
                                        <p:cTn id="102" dur="1" fill="hold">
                                          <p:stCondLst>
                                            <p:cond delay="0"/>
                                          </p:stCondLst>
                                        </p:cTn>
                                        <p:tgtEl>
                                          <p:spTgt spid="11">
                                            <p:graphicEl>
                                              <a:dgm id="{20B96993-6B20-49F7-9A30-A4E7BC871FF6}"/>
                                            </p:graphicEl>
                                          </p:spTgt>
                                        </p:tgtEl>
                                        <p:attrNameLst>
                                          <p:attrName>style.visibility</p:attrName>
                                        </p:attrNameLst>
                                      </p:cBhvr>
                                      <p:to>
                                        <p:strVal val="visible"/>
                                      </p:to>
                                    </p:set>
                                    <p:animEffect transition="in" filter="fade">
                                      <p:cBhvr>
                                        <p:cTn id="103" dur="500"/>
                                        <p:tgtEl>
                                          <p:spTgt spid="11">
                                            <p:graphicEl>
                                              <a:dgm id="{20B96993-6B20-49F7-9A30-A4E7BC871FF6}"/>
                                            </p:graphicEl>
                                          </p:spTgt>
                                        </p:tgtEl>
                                      </p:cBhvr>
                                    </p:animEffect>
                                  </p:childTnLst>
                                </p:cTn>
                              </p:par>
                            </p:childTnLst>
                          </p:cTn>
                        </p:par>
                        <p:par>
                          <p:cTn id="104" fill="hold">
                            <p:stCondLst>
                              <p:cond delay="12500"/>
                            </p:stCondLst>
                            <p:childTnLst>
                              <p:par>
                                <p:cTn id="105" presetID="10" presetClass="entr" presetSubtype="0" fill="hold" grpId="0" nodeType="afterEffect">
                                  <p:stCondLst>
                                    <p:cond delay="0"/>
                                  </p:stCondLst>
                                  <p:childTnLst>
                                    <p:set>
                                      <p:cBhvr>
                                        <p:cTn id="106" dur="1" fill="hold">
                                          <p:stCondLst>
                                            <p:cond delay="0"/>
                                          </p:stCondLst>
                                        </p:cTn>
                                        <p:tgtEl>
                                          <p:spTgt spid="11">
                                            <p:graphicEl>
                                              <a:dgm id="{4305AB47-CA8A-4E00-912A-08E9300B1835}"/>
                                            </p:graphicEl>
                                          </p:spTgt>
                                        </p:tgtEl>
                                        <p:attrNameLst>
                                          <p:attrName>style.visibility</p:attrName>
                                        </p:attrNameLst>
                                      </p:cBhvr>
                                      <p:to>
                                        <p:strVal val="visible"/>
                                      </p:to>
                                    </p:set>
                                    <p:animEffect transition="in" filter="fade">
                                      <p:cBhvr>
                                        <p:cTn id="107" dur="500"/>
                                        <p:tgtEl>
                                          <p:spTgt spid="11">
                                            <p:graphicEl>
                                              <a:dgm id="{4305AB47-CA8A-4E00-912A-08E9300B1835}"/>
                                            </p:graphicEl>
                                          </p:spTgt>
                                        </p:tgtEl>
                                      </p:cBhvr>
                                    </p:animEffect>
                                  </p:childTnLst>
                                </p:cTn>
                              </p:par>
                            </p:childTnLst>
                          </p:cTn>
                        </p:par>
                        <p:par>
                          <p:cTn id="108" fill="hold">
                            <p:stCondLst>
                              <p:cond delay="13000"/>
                            </p:stCondLst>
                            <p:childTnLst>
                              <p:par>
                                <p:cTn id="109" presetID="10" presetClass="entr" presetSubtype="0" fill="hold" grpId="0" nodeType="afterEffect">
                                  <p:stCondLst>
                                    <p:cond delay="0"/>
                                  </p:stCondLst>
                                  <p:childTnLst>
                                    <p:set>
                                      <p:cBhvr>
                                        <p:cTn id="110" dur="1" fill="hold">
                                          <p:stCondLst>
                                            <p:cond delay="0"/>
                                          </p:stCondLst>
                                        </p:cTn>
                                        <p:tgtEl>
                                          <p:spTgt spid="11">
                                            <p:graphicEl>
                                              <a:dgm id="{7BB20BC2-B161-4A58-B83E-10CA7C017440}"/>
                                            </p:graphicEl>
                                          </p:spTgt>
                                        </p:tgtEl>
                                        <p:attrNameLst>
                                          <p:attrName>style.visibility</p:attrName>
                                        </p:attrNameLst>
                                      </p:cBhvr>
                                      <p:to>
                                        <p:strVal val="visible"/>
                                      </p:to>
                                    </p:set>
                                    <p:animEffect transition="in" filter="fade">
                                      <p:cBhvr>
                                        <p:cTn id="111" dur="500"/>
                                        <p:tgtEl>
                                          <p:spTgt spid="11">
                                            <p:graphicEl>
                                              <a:dgm id="{7BB20BC2-B161-4A58-B83E-10CA7C017440}"/>
                                            </p:graphicEl>
                                          </p:spTgt>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11">
                                            <p:graphicEl>
                                              <a:dgm id="{79F12FFB-D854-4348-8A1F-7EB17C022172}"/>
                                            </p:graphicEl>
                                          </p:spTgt>
                                        </p:tgtEl>
                                        <p:attrNameLst>
                                          <p:attrName>style.visibility</p:attrName>
                                        </p:attrNameLst>
                                      </p:cBhvr>
                                      <p:to>
                                        <p:strVal val="visible"/>
                                      </p:to>
                                    </p:set>
                                    <p:animEffect transition="in" filter="fade">
                                      <p:cBhvr>
                                        <p:cTn id="115" dur="500"/>
                                        <p:tgtEl>
                                          <p:spTgt spid="11">
                                            <p:graphicEl>
                                              <a:dgm id="{79F12FFB-D854-4348-8A1F-7EB17C022172}"/>
                                            </p:graphicEl>
                                          </p:spTgt>
                                        </p:tgtEl>
                                      </p:cBhvr>
                                    </p:animEffect>
                                  </p:childTnLst>
                                </p:cTn>
                              </p:par>
                            </p:childTnLst>
                          </p:cTn>
                        </p:par>
                        <p:par>
                          <p:cTn id="116" fill="hold">
                            <p:stCondLst>
                              <p:cond delay="14000"/>
                            </p:stCondLst>
                            <p:childTnLst>
                              <p:par>
                                <p:cTn id="117" presetID="10" presetClass="entr" presetSubtype="0" fill="hold" grpId="0" nodeType="afterEffect">
                                  <p:stCondLst>
                                    <p:cond delay="0"/>
                                  </p:stCondLst>
                                  <p:childTnLst>
                                    <p:set>
                                      <p:cBhvr>
                                        <p:cTn id="118" dur="1" fill="hold">
                                          <p:stCondLst>
                                            <p:cond delay="0"/>
                                          </p:stCondLst>
                                        </p:cTn>
                                        <p:tgtEl>
                                          <p:spTgt spid="11">
                                            <p:graphicEl>
                                              <a:dgm id="{95D29B56-DC2E-4EA7-A86B-42D169CCD4F9}"/>
                                            </p:graphicEl>
                                          </p:spTgt>
                                        </p:tgtEl>
                                        <p:attrNameLst>
                                          <p:attrName>style.visibility</p:attrName>
                                        </p:attrNameLst>
                                      </p:cBhvr>
                                      <p:to>
                                        <p:strVal val="visible"/>
                                      </p:to>
                                    </p:set>
                                    <p:animEffect transition="in" filter="fade">
                                      <p:cBhvr>
                                        <p:cTn id="119" dur="500"/>
                                        <p:tgtEl>
                                          <p:spTgt spid="11">
                                            <p:graphicEl>
                                              <a:dgm id="{95D29B56-DC2E-4EA7-A86B-42D169CCD4F9}"/>
                                            </p:graphicEl>
                                          </p:spTgt>
                                        </p:tgtEl>
                                      </p:cBhvr>
                                    </p:animEffect>
                                  </p:childTnLst>
                                </p:cTn>
                              </p:par>
                            </p:childTnLst>
                          </p:cTn>
                        </p:par>
                        <p:par>
                          <p:cTn id="120" fill="hold">
                            <p:stCondLst>
                              <p:cond delay="14500"/>
                            </p:stCondLst>
                            <p:childTnLst>
                              <p:par>
                                <p:cTn id="121" presetID="10" presetClass="entr" presetSubtype="0" fill="hold" grpId="0" nodeType="afterEffect">
                                  <p:stCondLst>
                                    <p:cond delay="0"/>
                                  </p:stCondLst>
                                  <p:childTnLst>
                                    <p:set>
                                      <p:cBhvr>
                                        <p:cTn id="122" dur="1" fill="hold">
                                          <p:stCondLst>
                                            <p:cond delay="0"/>
                                          </p:stCondLst>
                                        </p:cTn>
                                        <p:tgtEl>
                                          <p:spTgt spid="11">
                                            <p:graphicEl>
                                              <a:dgm id="{87673161-1B34-4E27-96F4-3B74021D47C4}"/>
                                            </p:graphicEl>
                                          </p:spTgt>
                                        </p:tgtEl>
                                        <p:attrNameLst>
                                          <p:attrName>style.visibility</p:attrName>
                                        </p:attrNameLst>
                                      </p:cBhvr>
                                      <p:to>
                                        <p:strVal val="visible"/>
                                      </p:to>
                                    </p:set>
                                    <p:animEffect transition="in" filter="fade">
                                      <p:cBhvr>
                                        <p:cTn id="123" dur="500"/>
                                        <p:tgtEl>
                                          <p:spTgt spid="11">
                                            <p:graphicEl>
                                              <a:dgm id="{87673161-1B34-4E27-96F4-3B74021D47C4}"/>
                                            </p:graphicEl>
                                          </p:spTgt>
                                        </p:tgtEl>
                                      </p:cBhvr>
                                    </p:animEffect>
                                  </p:childTnLst>
                                </p:cTn>
                              </p:par>
                            </p:childTnLst>
                          </p:cTn>
                        </p:par>
                        <p:par>
                          <p:cTn id="124" fill="hold">
                            <p:stCondLst>
                              <p:cond delay="15000"/>
                            </p:stCondLst>
                            <p:childTnLst>
                              <p:par>
                                <p:cTn id="125" presetID="10" presetClass="entr" presetSubtype="0" fill="hold" grpId="0" nodeType="afterEffect">
                                  <p:stCondLst>
                                    <p:cond delay="0"/>
                                  </p:stCondLst>
                                  <p:childTnLst>
                                    <p:set>
                                      <p:cBhvr>
                                        <p:cTn id="126" dur="1" fill="hold">
                                          <p:stCondLst>
                                            <p:cond delay="0"/>
                                          </p:stCondLst>
                                        </p:cTn>
                                        <p:tgtEl>
                                          <p:spTgt spid="11">
                                            <p:graphicEl>
                                              <a:dgm id="{12246B3C-66EA-4589-8FA8-CAA420A19A01}"/>
                                            </p:graphicEl>
                                          </p:spTgt>
                                        </p:tgtEl>
                                        <p:attrNameLst>
                                          <p:attrName>style.visibility</p:attrName>
                                        </p:attrNameLst>
                                      </p:cBhvr>
                                      <p:to>
                                        <p:strVal val="visible"/>
                                      </p:to>
                                    </p:set>
                                    <p:animEffect transition="in" filter="fade">
                                      <p:cBhvr>
                                        <p:cTn id="127" dur="500"/>
                                        <p:tgtEl>
                                          <p:spTgt spid="11">
                                            <p:graphicEl>
                                              <a:dgm id="{12246B3C-66EA-4589-8FA8-CAA420A19A01}"/>
                                            </p:graphicEl>
                                          </p:spTgt>
                                        </p:tgtEl>
                                      </p:cBhvr>
                                    </p:animEffect>
                                  </p:childTnLst>
                                </p:cTn>
                              </p:par>
                            </p:childTnLst>
                          </p:cTn>
                        </p:par>
                        <p:par>
                          <p:cTn id="128" fill="hold">
                            <p:stCondLst>
                              <p:cond delay="15500"/>
                            </p:stCondLst>
                            <p:childTnLst>
                              <p:par>
                                <p:cTn id="129" presetID="10" presetClass="entr" presetSubtype="0" fill="hold" grpId="0" nodeType="afterEffect">
                                  <p:stCondLst>
                                    <p:cond delay="0"/>
                                  </p:stCondLst>
                                  <p:childTnLst>
                                    <p:set>
                                      <p:cBhvr>
                                        <p:cTn id="130" dur="1" fill="hold">
                                          <p:stCondLst>
                                            <p:cond delay="0"/>
                                          </p:stCondLst>
                                        </p:cTn>
                                        <p:tgtEl>
                                          <p:spTgt spid="11">
                                            <p:graphicEl>
                                              <a:dgm id="{077CE01B-D235-45C0-920E-51BFD30DDF85}"/>
                                            </p:graphicEl>
                                          </p:spTgt>
                                        </p:tgtEl>
                                        <p:attrNameLst>
                                          <p:attrName>style.visibility</p:attrName>
                                        </p:attrNameLst>
                                      </p:cBhvr>
                                      <p:to>
                                        <p:strVal val="visible"/>
                                      </p:to>
                                    </p:set>
                                    <p:animEffect transition="in" filter="fade">
                                      <p:cBhvr>
                                        <p:cTn id="131" dur="500"/>
                                        <p:tgtEl>
                                          <p:spTgt spid="11">
                                            <p:graphicEl>
                                              <a:dgm id="{077CE01B-D235-45C0-920E-51BFD30DDF85}"/>
                                            </p:graphicEl>
                                          </p:spTgt>
                                        </p:tgtEl>
                                      </p:cBhvr>
                                    </p:animEffect>
                                  </p:childTnLst>
                                </p:cTn>
                              </p:par>
                            </p:childTnLst>
                          </p:cTn>
                        </p:par>
                        <p:par>
                          <p:cTn id="132" fill="hold">
                            <p:stCondLst>
                              <p:cond delay="16000"/>
                            </p:stCondLst>
                            <p:childTnLst>
                              <p:par>
                                <p:cTn id="133" presetID="10" presetClass="entr" presetSubtype="0" fill="hold" grpId="0" nodeType="afterEffect">
                                  <p:stCondLst>
                                    <p:cond delay="0"/>
                                  </p:stCondLst>
                                  <p:childTnLst>
                                    <p:set>
                                      <p:cBhvr>
                                        <p:cTn id="134" dur="1" fill="hold">
                                          <p:stCondLst>
                                            <p:cond delay="0"/>
                                          </p:stCondLst>
                                        </p:cTn>
                                        <p:tgtEl>
                                          <p:spTgt spid="11">
                                            <p:graphicEl>
                                              <a:dgm id="{5D56A448-69F4-4722-80BA-D8E868DBD6A9}"/>
                                            </p:graphicEl>
                                          </p:spTgt>
                                        </p:tgtEl>
                                        <p:attrNameLst>
                                          <p:attrName>style.visibility</p:attrName>
                                        </p:attrNameLst>
                                      </p:cBhvr>
                                      <p:to>
                                        <p:strVal val="visible"/>
                                      </p:to>
                                    </p:set>
                                    <p:animEffect transition="in" filter="fade">
                                      <p:cBhvr>
                                        <p:cTn id="135" dur="500"/>
                                        <p:tgtEl>
                                          <p:spTgt spid="11">
                                            <p:graphicEl>
                                              <a:dgm id="{5D56A448-69F4-4722-80BA-D8E868DBD6A9}"/>
                                            </p:graphicEl>
                                          </p:spTgt>
                                        </p:tgtEl>
                                      </p:cBhvr>
                                    </p:animEffect>
                                  </p:childTnLst>
                                </p:cTn>
                              </p:par>
                            </p:childTnLst>
                          </p:cTn>
                        </p:par>
                        <p:par>
                          <p:cTn id="136" fill="hold">
                            <p:stCondLst>
                              <p:cond delay="16500"/>
                            </p:stCondLst>
                            <p:childTnLst>
                              <p:par>
                                <p:cTn id="137" presetID="10" presetClass="entr" presetSubtype="0" fill="hold" grpId="0" nodeType="afterEffect">
                                  <p:stCondLst>
                                    <p:cond delay="0"/>
                                  </p:stCondLst>
                                  <p:childTnLst>
                                    <p:set>
                                      <p:cBhvr>
                                        <p:cTn id="138" dur="1" fill="hold">
                                          <p:stCondLst>
                                            <p:cond delay="0"/>
                                          </p:stCondLst>
                                        </p:cTn>
                                        <p:tgtEl>
                                          <p:spTgt spid="11">
                                            <p:graphicEl>
                                              <a:dgm id="{918731CD-B36B-4DDC-9554-EEE649CBAFC3}"/>
                                            </p:graphicEl>
                                          </p:spTgt>
                                        </p:tgtEl>
                                        <p:attrNameLst>
                                          <p:attrName>style.visibility</p:attrName>
                                        </p:attrNameLst>
                                      </p:cBhvr>
                                      <p:to>
                                        <p:strVal val="visible"/>
                                      </p:to>
                                    </p:set>
                                    <p:animEffect transition="in" filter="fade">
                                      <p:cBhvr>
                                        <p:cTn id="139" dur="500"/>
                                        <p:tgtEl>
                                          <p:spTgt spid="11">
                                            <p:graphicEl>
                                              <a:dgm id="{918731CD-B36B-4DDC-9554-EEE649CBAFC3}"/>
                                            </p:graphicEl>
                                          </p:spTgt>
                                        </p:tgtEl>
                                      </p:cBhvr>
                                    </p:animEffect>
                                  </p:childTnLst>
                                </p:cTn>
                              </p:par>
                            </p:childTnLst>
                          </p:cTn>
                        </p:par>
                        <p:par>
                          <p:cTn id="140" fill="hold">
                            <p:stCondLst>
                              <p:cond delay="17000"/>
                            </p:stCondLst>
                            <p:childTnLst>
                              <p:par>
                                <p:cTn id="141" presetID="10" presetClass="entr" presetSubtype="0" fill="hold" grpId="0" nodeType="afterEffect">
                                  <p:stCondLst>
                                    <p:cond delay="0"/>
                                  </p:stCondLst>
                                  <p:childTnLst>
                                    <p:set>
                                      <p:cBhvr>
                                        <p:cTn id="142" dur="1" fill="hold">
                                          <p:stCondLst>
                                            <p:cond delay="0"/>
                                          </p:stCondLst>
                                        </p:cTn>
                                        <p:tgtEl>
                                          <p:spTgt spid="11">
                                            <p:graphicEl>
                                              <a:dgm id="{CBA60C1B-BB48-4CF2-B78B-3FEE3A3193A5}"/>
                                            </p:graphicEl>
                                          </p:spTgt>
                                        </p:tgtEl>
                                        <p:attrNameLst>
                                          <p:attrName>style.visibility</p:attrName>
                                        </p:attrNameLst>
                                      </p:cBhvr>
                                      <p:to>
                                        <p:strVal val="visible"/>
                                      </p:to>
                                    </p:set>
                                    <p:animEffect transition="in" filter="fade">
                                      <p:cBhvr>
                                        <p:cTn id="143" dur="500"/>
                                        <p:tgtEl>
                                          <p:spTgt spid="11">
                                            <p:graphicEl>
                                              <a:dgm id="{CBA60C1B-BB48-4CF2-B78B-3FEE3A3193A5}"/>
                                            </p:graphicEl>
                                          </p:spTgt>
                                        </p:tgtEl>
                                      </p:cBhvr>
                                    </p:animEffect>
                                  </p:childTnLst>
                                </p:cTn>
                              </p:par>
                            </p:childTnLst>
                          </p:cTn>
                        </p:par>
                        <p:par>
                          <p:cTn id="144" fill="hold">
                            <p:stCondLst>
                              <p:cond delay="17500"/>
                            </p:stCondLst>
                            <p:childTnLst>
                              <p:par>
                                <p:cTn id="145" presetID="10" presetClass="entr" presetSubtype="0" fill="hold" grpId="0" nodeType="afterEffect">
                                  <p:stCondLst>
                                    <p:cond delay="0"/>
                                  </p:stCondLst>
                                  <p:childTnLst>
                                    <p:set>
                                      <p:cBhvr>
                                        <p:cTn id="146" dur="1" fill="hold">
                                          <p:stCondLst>
                                            <p:cond delay="0"/>
                                          </p:stCondLst>
                                        </p:cTn>
                                        <p:tgtEl>
                                          <p:spTgt spid="11">
                                            <p:graphicEl>
                                              <a:dgm id="{DD364F2B-8B21-4F60-BCDE-C0055ED45A26}"/>
                                            </p:graphicEl>
                                          </p:spTgt>
                                        </p:tgtEl>
                                        <p:attrNameLst>
                                          <p:attrName>style.visibility</p:attrName>
                                        </p:attrNameLst>
                                      </p:cBhvr>
                                      <p:to>
                                        <p:strVal val="visible"/>
                                      </p:to>
                                    </p:set>
                                    <p:animEffect transition="in" filter="fade">
                                      <p:cBhvr>
                                        <p:cTn id="147" dur="500"/>
                                        <p:tgtEl>
                                          <p:spTgt spid="11">
                                            <p:graphicEl>
                                              <a:dgm id="{DD364F2B-8B21-4F60-BCDE-C0055ED45A26}"/>
                                            </p:graphicEl>
                                          </p:spTgt>
                                        </p:tgtEl>
                                      </p:cBhvr>
                                    </p:animEffect>
                                  </p:childTnLst>
                                </p:cTn>
                              </p:par>
                            </p:childTnLst>
                          </p:cTn>
                        </p:par>
                        <p:par>
                          <p:cTn id="148" fill="hold">
                            <p:stCondLst>
                              <p:cond delay="18000"/>
                            </p:stCondLst>
                            <p:childTnLst>
                              <p:par>
                                <p:cTn id="149" presetID="10" presetClass="entr" presetSubtype="0" fill="hold" grpId="0" nodeType="afterEffect">
                                  <p:stCondLst>
                                    <p:cond delay="0"/>
                                  </p:stCondLst>
                                  <p:childTnLst>
                                    <p:set>
                                      <p:cBhvr>
                                        <p:cTn id="150" dur="1" fill="hold">
                                          <p:stCondLst>
                                            <p:cond delay="0"/>
                                          </p:stCondLst>
                                        </p:cTn>
                                        <p:tgtEl>
                                          <p:spTgt spid="11">
                                            <p:graphicEl>
                                              <a:dgm id="{11C73DA9-F5FA-4BCC-800B-A013A5C2EE8A}"/>
                                            </p:graphicEl>
                                          </p:spTgt>
                                        </p:tgtEl>
                                        <p:attrNameLst>
                                          <p:attrName>style.visibility</p:attrName>
                                        </p:attrNameLst>
                                      </p:cBhvr>
                                      <p:to>
                                        <p:strVal val="visible"/>
                                      </p:to>
                                    </p:set>
                                    <p:animEffect transition="in" filter="fade">
                                      <p:cBhvr>
                                        <p:cTn id="151" dur="500"/>
                                        <p:tgtEl>
                                          <p:spTgt spid="11">
                                            <p:graphicEl>
                                              <a:dgm id="{11C73DA9-F5FA-4BCC-800B-A013A5C2EE8A}"/>
                                            </p:graphicEl>
                                          </p:spTgt>
                                        </p:tgtEl>
                                      </p:cBhvr>
                                    </p:animEffect>
                                  </p:childTnLst>
                                </p:cTn>
                              </p:par>
                            </p:childTnLst>
                          </p:cTn>
                        </p:par>
                        <p:par>
                          <p:cTn id="152" fill="hold">
                            <p:stCondLst>
                              <p:cond delay="18500"/>
                            </p:stCondLst>
                            <p:childTnLst>
                              <p:par>
                                <p:cTn id="153" presetID="10" presetClass="entr" presetSubtype="0" fill="hold" grpId="0" nodeType="afterEffect">
                                  <p:stCondLst>
                                    <p:cond delay="0"/>
                                  </p:stCondLst>
                                  <p:childTnLst>
                                    <p:set>
                                      <p:cBhvr>
                                        <p:cTn id="154" dur="1" fill="hold">
                                          <p:stCondLst>
                                            <p:cond delay="0"/>
                                          </p:stCondLst>
                                        </p:cTn>
                                        <p:tgtEl>
                                          <p:spTgt spid="11">
                                            <p:graphicEl>
                                              <a:dgm id="{6D8796E1-2114-476A-A7F3-415613AC8A2B}"/>
                                            </p:graphicEl>
                                          </p:spTgt>
                                        </p:tgtEl>
                                        <p:attrNameLst>
                                          <p:attrName>style.visibility</p:attrName>
                                        </p:attrNameLst>
                                      </p:cBhvr>
                                      <p:to>
                                        <p:strVal val="visible"/>
                                      </p:to>
                                    </p:set>
                                    <p:animEffect transition="in" filter="fade">
                                      <p:cBhvr>
                                        <p:cTn id="155" dur="500"/>
                                        <p:tgtEl>
                                          <p:spTgt spid="11">
                                            <p:graphicEl>
                                              <a:dgm id="{6D8796E1-2114-476A-A7F3-415613AC8A2B}"/>
                                            </p:graphicEl>
                                          </p:spTgt>
                                        </p:tgtEl>
                                      </p:cBhvr>
                                    </p:animEffect>
                                  </p:childTnLst>
                                </p:cTn>
                              </p:par>
                            </p:childTnLst>
                          </p:cTn>
                        </p:par>
                        <p:par>
                          <p:cTn id="156" fill="hold">
                            <p:stCondLst>
                              <p:cond delay="19000"/>
                            </p:stCondLst>
                            <p:childTnLst>
                              <p:par>
                                <p:cTn id="157" presetID="10" presetClass="entr" presetSubtype="0" fill="hold" grpId="0" nodeType="afterEffect">
                                  <p:stCondLst>
                                    <p:cond delay="0"/>
                                  </p:stCondLst>
                                  <p:childTnLst>
                                    <p:set>
                                      <p:cBhvr>
                                        <p:cTn id="158" dur="1" fill="hold">
                                          <p:stCondLst>
                                            <p:cond delay="0"/>
                                          </p:stCondLst>
                                        </p:cTn>
                                        <p:tgtEl>
                                          <p:spTgt spid="11">
                                            <p:graphicEl>
                                              <a:dgm id="{3152530F-9F7B-44AE-8B47-0E6A9BD5DF6D}"/>
                                            </p:graphicEl>
                                          </p:spTgt>
                                        </p:tgtEl>
                                        <p:attrNameLst>
                                          <p:attrName>style.visibility</p:attrName>
                                        </p:attrNameLst>
                                      </p:cBhvr>
                                      <p:to>
                                        <p:strVal val="visible"/>
                                      </p:to>
                                    </p:set>
                                    <p:animEffect transition="in" filter="fade">
                                      <p:cBhvr>
                                        <p:cTn id="159" dur="500"/>
                                        <p:tgtEl>
                                          <p:spTgt spid="11">
                                            <p:graphicEl>
                                              <a:dgm id="{3152530F-9F7B-44AE-8B47-0E6A9BD5DF6D}"/>
                                            </p:graphicEl>
                                          </p:spTgt>
                                        </p:tgtEl>
                                      </p:cBhvr>
                                    </p:animEffect>
                                  </p:childTnLst>
                                </p:cTn>
                              </p:par>
                            </p:childTnLst>
                          </p:cTn>
                        </p:par>
                        <p:par>
                          <p:cTn id="160" fill="hold">
                            <p:stCondLst>
                              <p:cond delay="19500"/>
                            </p:stCondLst>
                            <p:childTnLst>
                              <p:par>
                                <p:cTn id="161" presetID="10" presetClass="entr" presetSubtype="0" fill="hold" grpId="0" nodeType="afterEffect">
                                  <p:stCondLst>
                                    <p:cond delay="0"/>
                                  </p:stCondLst>
                                  <p:childTnLst>
                                    <p:set>
                                      <p:cBhvr>
                                        <p:cTn id="162" dur="1" fill="hold">
                                          <p:stCondLst>
                                            <p:cond delay="0"/>
                                          </p:stCondLst>
                                        </p:cTn>
                                        <p:tgtEl>
                                          <p:spTgt spid="11">
                                            <p:graphicEl>
                                              <a:dgm id="{7E631469-69E9-4DA6-9D19-4C91A3B7C72D}"/>
                                            </p:graphicEl>
                                          </p:spTgt>
                                        </p:tgtEl>
                                        <p:attrNameLst>
                                          <p:attrName>style.visibility</p:attrName>
                                        </p:attrNameLst>
                                      </p:cBhvr>
                                      <p:to>
                                        <p:strVal val="visible"/>
                                      </p:to>
                                    </p:set>
                                    <p:animEffect transition="in" filter="fade">
                                      <p:cBhvr>
                                        <p:cTn id="163" dur="500"/>
                                        <p:tgtEl>
                                          <p:spTgt spid="11">
                                            <p:graphicEl>
                                              <a:dgm id="{7E631469-69E9-4DA6-9D19-4C91A3B7C72D}"/>
                                            </p:graphicEl>
                                          </p:spTgt>
                                        </p:tgtEl>
                                      </p:cBhvr>
                                    </p:animEffect>
                                  </p:childTnLst>
                                </p:cTn>
                              </p:par>
                            </p:childTnLst>
                          </p:cTn>
                        </p:par>
                        <p:par>
                          <p:cTn id="164" fill="hold">
                            <p:stCondLst>
                              <p:cond delay="20000"/>
                            </p:stCondLst>
                            <p:childTnLst>
                              <p:par>
                                <p:cTn id="165" presetID="10" presetClass="entr" presetSubtype="0" fill="hold" grpId="0" nodeType="afterEffect">
                                  <p:stCondLst>
                                    <p:cond delay="0"/>
                                  </p:stCondLst>
                                  <p:childTnLst>
                                    <p:set>
                                      <p:cBhvr>
                                        <p:cTn id="166" dur="1" fill="hold">
                                          <p:stCondLst>
                                            <p:cond delay="0"/>
                                          </p:stCondLst>
                                        </p:cTn>
                                        <p:tgtEl>
                                          <p:spTgt spid="11">
                                            <p:graphicEl>
                                              <a:dgm id="{A0259CF7-681F-44E6-A09F-7A30E81976A4}"/>
                                            </p:graphicEl>
                                          </p:spTgt>
                                        </p:tgtEl>
                                        <p:attrNameLst>
                                          <p:attrName>style.visibility</p:attrName>
                                        </p:attrNameLst>
                                      </p:cBhvr>
                                      <p:to>
                                        <p:strVal val="visible"/>
                                      </p:to>
                                    </p:set>
                                    <p:animEffect transition="in" filter="fade">
                                      <p:cBhvr>
                                        <p:cTn id="167" dur="500"/>
                                        <p:tgtEl>
                                          <p:spTgt spid="11">
                                            <p:graphicEl>
                                              <a:dgm id="{A0259CF7-681F-44E6-A09F-7A30E81976A4}"/>
                                            </p:graphicEl>
                                          </p:spTgt>
                                        </p:tgtEl>
                                      </p:cBhvr>
                                    </p:animEffect>
                                  </p:childTnLst>
                                </p:cTn>
                              </p:par>
                            </p:childTnLst>
                          </p:cTn>
                        </p:par>
                        <p:par>
                          <p:cTn id="168" fill="hold">
                            <p:stCondLst>
                              <p:cond delay="20500"/>
                            </p:stCondLst>
                            <p:childTnLst>
                              <p:par>
                                <p:cTn id="169" presetID="10" presetClass="entr" presetSubtype="0" fill="hold" grpId="0" nodeType="afterEffect">
                                  <p:stCondLst>
                                    <p:cond delay="0"/>
                                  </p:stCondLst>
                                  <p:childTnLst>
                                    <p:set>
                                      <p:cBhvr>
                                        <p:cTn id="170" dur="1" fill="hold">
                                          <p:stCondLst>
                                            <p:cond delay="0"/>
                                          </p:stCondLst>
                                        </p:cTn>
                                        <p:tgtEl>
                                          <p:spTgt spid="11">
                                            <p:graphicEl>
                                              <a:dgm id="{299558CE-A83B-47F7-8726-39F53E4B8463}"/>
                                            </p:graphicEl>
                                          </p:spTgt>
                                        </p:tgtEl>
                                        <p:attrNameLst>
                                          <p:attrName>style.visibility</p:attrName>
                                        </p:attrNameLst>
                                      </p:cBhvr>
                                      <p:to>
                                        <p:strVal val="visible"/>
                                      </p:to>
                                    </p:set>
                                    <p:animEffect transition="in" filter="fade">
                                      <p:cBhvr>
                                        <p:cTn id="171" dur="500"/>
                                        <p:tgtEl>
                                          <p:spTgt spid="11">
                                            <p:graphicEl>
                                              <a:dgm id="{299558CE-A83B-47F7-8726-39F53E4B8463}"/>
                                            </p:graphicEl>
                                          </p:spTgt>
                                        </p:tgtEl>
                                      </p:cBhvr>
                                    </p:animEffect>
                                  </p:childTnLst>
                                </p:cTn>
                              </p:par>
                            </p:childTnLst>
                          </p:cTn>
                        </p:par>
                        <p:par>
                          <p:cTn id="172" fill="hold">
                            <p:stCondLst>
                              <p:cond delay="21000"/>
                            </p:stCondLst>
                            <p:childTnLst>
                              <p:par>
                                <p:cTn id="173" presetID="10" presetClass="entr" presetSubtype="0" fill="hold" grpId="0" nodeType="afterEffect">
                                  <p:stCondLst>
                                    <p:cond delay="0"/>
                                  </p:stCondLst>
                                  <p:childTnLst>
                                    <p:set>
                                      <p:cBhvr>
                                        <p:cTn id="174" dur="1" fill="hold">
                                          <p:stCondLst>
                                            <p:cond delay="0"/>
                                          </p:stCondLst>
                                        </p:cTn>
                                        <p:tgtEl>
                                          <p:spTgt spid="11">
                                            <p:graphicEl>
                                              <a:dgm id="{AD31C1B3-9CBA-4103-977D-BECBEF321A21}"/>
                                            </p:graphicEl>
                                          </p:spTgt>
                                        </p:tgtEl>
                                        <p:attrNameLst>
                                          <p:attrName>style.visibility</p:attrName>
                                        </p:attrNameLst>
                                      </p:cBhvr>
                                      <p:to>
                                        <p:strVal val="visible"/>
                                      </p:to>
                                    </p:set>
                                    <p:animEffect transition="in" filter="fade">
                                      <p:cBhvr>
                                        <p:cTn id="175" dur="500"/>
                                        <p:tgtEl>
                                          <p:spTgt spid="11">
                                            <p:graphicEl>
                                              <a:dgm id="{AD31C1B3-9CBA-4103-977D-BECBEF321A21}"/>
                                            </p:graphicEl>
                                          </p:spTgt>
                                        </p:tgtEl>
                                      </p:cBhvr>
                                    </p:animEffect>
                                  </p:childTnLst>
                                </p:cTn>
                              </p:par>
                            </p:childTnLst>
                          </p:cTn>
                        </p:par>
                        <p:par>
                          <p:cTn id="176" fill="hold">
                            <p:stCondLst>
                              <p:cond delay="21500"/>
                            </p:stCondLst>
                            <p:childTnLst>
                              <p:par>
                                <p:cTn id="177" presetID="10" presetClass="entr" presetSubtype="0" fill="hold" grpId="0" nodeType="afterEffect">
                                  <p:stCondLst>
                                    <p:cond delay="0"/>
                                  </p:stCondLst>
                                  <p:childTnLst>
                                    <p:set>
                                      <p:cBhvr>
                                        <p:cTn id="178" dur="1" fill="hold">
                                          <p:stCondLst>
                                            <p:cond delay="0"/>
                                          </p:stCondLst>
                                        </p:cTn>
                                        <p:tgtEl>
                                          <p:spTgt spid="11">
                                            <p:graphicEl>
                                              <a:dgm id="{B014AD4A-DA08-48B9-8D9A-5087F260D9B7}"/>
                                            </p:graphicEl>
                                          </p:spTgt>
                                        </p:tgtEl>
                                        <p:attrNameLst>
                                          <p:attrName>style.visibility</p:attrName>
                                        </p:attrNameLst>
                                      </p:cBhvr>
                                      <p:to>
                                        <p:strVal val="visible"/>
                                      </p:to>
                                    </p:set>
                                    <p:animEffect transition="in" filter="fade">
                                      <p:cBhvr>
                                        <p:cTn id="179" dur="500"/>
                                        <p:tgtEl>
                                          <p:spTgt spid="11">
                                            <p:graphicEl>
                                              <a:dgm id="{B014AD4A-DA08-48B9-8D9A-5087F260D9B7}"/>
                                            </p:graphicEl>
                                          </p:spTgt>
                                        </p:tgtEl>
                                      </p:cBhvr>
                                    </p:animEffect>
                                  </p:childTnLst>
                                </p:cTn>
                              </p:par>
                            </p:childTnLst>
                          </p:cTn>
                        </p:par>
                        <p:par>
                          <p:cTn id="180" fill="hold">
                            <p:stCondLst>
                              <p:cond delay="22000"/>
                            </p:stCondLst>
                            <p:childTnLst>
                              <p:par>
                                <p:cTn id="181" presetID="10" presetClass="entr" presetSubtype="0" fill="hold" grpId="0" nodeType="afterEffect">
                                  <p:stCondLst>
                                    <p:cond delay="0"/>
                                  </p:stCondLst>
                                  <p:childTnLst>
                                    <p:set>
                                      <p:cBhvr>
                                        <p:cTn id="182" dur="1" fill="hold">
                                          <p:stCondLst>
                                            <p:cond delay="0"/>
                                          </p:stCondLst>
                                        </p:cTn>
                                        <p:tgtEl>
                                          <p:spTgt spid="11">
                                            <p:graphicEl>
                                              <a:dgm id="{952899B3-9362-4152-A62A-3AB87C989DE5}"/>
                                            </p:graphicEl>
                                          </p:spTgt>
                                        </p:tgtEl>
                                        <p:attrNameLst>
                                          <p:attrName>style.visibility</p:attrName>
                                        </p:attrNameLst>
                                      </p:cBhvr>
                                      <p:to>
                                        <p:strVal val="visible"/>
                                      </p:to>
                                    </p:set>
                                    <p:animEffect transition="in" filter="fade">
                                      <p:cBhvr>
                                        <p:cTn id="183" dur="500"/>
                                        <p:tgtEl>
                                          <p:spTgt spid="11">
                                            <p:graphicEl>
                                              <a:dgm id="{952899B3-9362-4152-A62A-3AB87C989DE5}"/>
                                            </p:graphicEl>
                                          </p:spTgt>
                                        </p:tgtEl>
                                      </p:cBhvr>
                                    </p:animEffect>
                                  </p:childTnLst>
                                </p:cTn>
                              </p:par>
                            </p:childTnLst>
                          </p:cTn>
                        </p:par>
                        <p:par>
                          <p:cTn id="184" fill="hold">
                            <p:stCondLst>
                              <p:cond delay="22500"/>
                            </p:stCondLst>
                            <p:childTnLst>
                              <p:par>
                                <p:cTn id="185" presetID="10" presetClass="entr" presetSubtype="0" fill="hold" grpId="0" nodeType="afterEffect">
                                  <p:stCondLst>
                                    <p:cond delay="0"/>
                                  </p:stCondLst>
                                  <p:childTnLst>
                                    <p:set>
                                      <p:cBhvr>
                                        <p:cTn id="186" dur="1" fill="hold">
                                          <p:stCondLst>
                                            <p:cond delay="0"/>
                                          </p:stCondLst>
                                        </p:cTn>
                                        <p:tgtEl>
                                          <p:spTgt spid="11">
                                            <p:graphicEl>
                                              <a:dgm id="{15310999-74AE-45E1-8248-F12115D203B7}"/>
                                            </p:graphicEl>
                                          </p:spTgt>
                                        </p:tgtEl>
                                        <p:attrNameLst>
                                          <p:attrName>style.visibility</p:attrName>
                                        </p:attrNameLst>
                                      </p:cBhvr>
                                      <p:to>
                                        <p:strVal val="visible"/>
                                      </p:to>
                                    </p:set>
                                    <p:animEffect transition="in" filter="fade">
                                      <p:cBhvr>
                                        <p:cTn id="187" dur="500"/>
                                        <p:tgtEl>
                                          <p:spTgt spid="11">
                                            <p:graphicEl>
                                              <a:dgm id="{15310999-74AE-45E1-8248-F12115D203B7}"/>
                                            </p:graphicEl>
                                          </p:spTgt>
                                        </p:tgtEl>
                                      </p:cBhvr>
                                    </p:animEffect>
                                  </p:childTnLst>
                                </p:cTn>
                              </p:par>
                            </p:childTnLst>
                          </p:cTn>
                        </p:par>
                        <p:par>
                          <p:cTn id="188" fill="hold">
                            <p:stCondLst>
                              <p:cond delay="23000"/>
                            </p:stCondLst>
                            <p:childTnLst>
                              <p:par>
                                <p:cTn id="189" presetID="10" presetClass="entr" presetSubtype="0" fill="hold" grpId="0" nodeType="afterEffect">
                                  <p:stCondLst>
                                    <p:cond delay="0"/>
                                  </p:stCondLst>
                                  <p:childTnLst>
                                    <p:set>
                                      <p:cBhvr>
                                        <p:cTn id="190" dur="1" fill="hold">
                                          <p:stCondLst>
                                            <p:cond delay="0"/>
                                          </p:stCondLst>
                                        </p:cTn>
                                        <p:tgtEl>
                                          <p:spTgt spid="11">
                                            <p:graphicEl>
                                              <a:dgm id="{101CB139-A03B-46C6-A179-6E8BB56D7D55}"/>
                                            </p:graphicEl>
                                          </p:spTgt>
                                        </p:tgtEl>
                                        <p:attrNameLst>
                                          <p:attrName>style.visibility</p:attrName>
                                        </p:attrNameLst>
                                      </p:cBhvr>
                                      <p:to>
                                        <p:strVal val="visible"/>
                                      </p:to>
                                    </p:set>
                                    <p:animEffect transition="in" filter="fade">
                                      <p:cBhvr>
                                        <p:cTn id="191" dur="500"/>
                                        <p:tgtEl>
                                          <p:spTgt spid="11">
                                            <p:graphicEl>
                                              <a:dgm id="{101CB139-A03B-46C6-A179-6E8BB56D7D5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28596" y="5214951"/>
            <a:ext cx="8229600" cy="1143000"/>
          </a:xfrm>
        </p:spPr>
        <p:txBody>
          <a:bodyPr>
            <a:noAutofit/>
          </a:bodyPr>
          <a:lstStyle/>
          <a:p>
            <a:r>
              <a:rPr lang="en-GB" sz="3600" dirty="0" smtClean="0"/>
              <a:t>... so that data is only ever entered </a:t>
            </a:r>
            <a:r>
              <a:rPr lang="en-GB" sz="3600" b="1" u="sng" dirty="0" smtClean="0"/>
              <a:t>once</a:t>
            </a:r>
            <a:endParaRPr lang="en-GB" sz="3600" b="1" u="sng" dirty="0"/>
          </a:p>
        </p:txBody>
      </p:sp>
      <p:graphicFrame>
        <p:nvGraphicFramePr>
          <p:cNvPr id="8" name="Content Placeholder 7"/>
          <p:cNvGraphicFramePr>
            <a:graphicFrameLocks noGrp="1"/>
          </p:cNvGraphicFramePr>
          <p:nvPr>
            <p:ph idx="1"/>
          </p:nvPr>
        </p:nvGraphicFramePr>
        <p:xfrm>
          <a:off x="1071538" y="1714491"/>
          <a:ext cx="7115196" cy="30003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6"/>
          <p:cNvSpPr txBox="1">
            <a:spLocks/>
          </p:cNvSpPr>
          <p:nvPr/>
        </p:nvSpPr>
        <p:spPr>
          <a:xfrm>
            <a:off x="609600" y="427039"/>
            <a:ext cx="8229600" cy="11430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000" b="0" i="0" u="none" strike="noStrike" kern="1200" cap="none" spc="0" normalizeH="0" baseline="0" noProof="0" dirty="0" smtClean="0">
                <a:ln>
                  <a:noFill/>
                </a:ln>
                <a:solidFill>
                  <a:schemeClr val="tx1"/>
                </a:solidFill>
                <a:effectLst/>
                <a:uLnTx/>
                <a:uFillTx/>
                <a:latin typeface="+mj-lt"/>
                <a:ea typeface="+mj-ea"/>
                <a:cs typeface="+mj-cs"/>
              </a:rPr>
              <a:t>Maintaining Relationships with ...</a:t>
            </a:r>
            <a:endParaRPr kumimoji="0" lang="en-GB" sz="40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graphicEl>
                                              <a:dgm id="{2BB0B988-9BF2-421B-B50D-5AC1651737E9}"/>
                                            </p:graphicEl>
                                          </p:spTgt>
                                        </p:tgtEl>
                                        <p:attrNameLst>
                                          <p:attrName>style.visibility</p:attrName>
                                        </p:attrNameLst>
                                      </p:cBhvr>
                                      <p:to>
                                        <p:strVal val="visible"/>
                                      </p:to>
                                    </p:set>
                                    <p:animEffect transition="in" filter="fade">
                                      <p:cBhvr>
                                        <p:cTn id="7" dur="1000"/>
                                        <p:tgtEl>
                                          <p:spTgt spid="8">
                                            <p:graphicEl>
                                              <a:dgm id="{2BB0B988-9BF2-421B-B50D-5AC1651737E9}"/>
                                            </p:graphic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graphicEl>
                                              <a:dgm id="{B0ACE2A7-EAB6-4299-BB20-1095F998A5EE}"/>
                                            </p:graphicEl>
                                          </p:spTgt>
                                        </p:tgtEl>
                                        <p:attrNameLst>
                                          <p:attrName>style.visibility</p:attrName>
                                        </p:attrNameLst>
                                      </p:cBhvr>
                                      <p:to>
                                        <p:strVal val="visible"/>
                                      </p:to>
                                    </p:set>
                                    <p:animEffect transition="in" filter="fade">
                                      <p:cBhvr>
                                        <p:cTn id="11" dur="1000"/>
                                        <p:tgtEl>
                                          <p:spTgt spid="8">
                                            <p:graphicEl>
                                              <a:dgm id="{B0ACE2A7-EAB6-4299-BB20-1095F998A5EE}"/>
                                            </p:graphic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8">
                                            <p:graphicEl>
                                              <a:dgm id="{BD53D3FD-13EA-4E97-9FCB-3F5F63D571B0}"/>
                                            </p:graphicEl>
                                          </p:spTgt>
                                        </p:tgtEl>
                                        <p:attrNameLst>
                                          <p:attrName>style.visibility</p:attrName>
                                        </p:attrNameLst>
                                      </p:cBhvr>
                                      <p:to>
                                        <p:strVal val="visible"/>
                                      </p:to>
                                    </p:set>
                                    <p:animEffect transition="in" filter="fade">
                                      <p:cBhvr>
                                        <p:cTn id="15" dur="1000"/>
                                        <p:tgtEl>
                                          <p:spTgt spid="8">
                                            <p:graphicEl>
                                              <a:dgm id="{BD53D3FD-13EA-4E97-9FCB-3F5F63D571B0}"/>
                                            </p:graphic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8">
                                            <p:graphicEl>
                                              <a:dgm id="{ABD08C75-6124-443C-BCAA-8799BE57F297}"/>
                                            </p:graphicEl>
                                          </p:spTgt>
                                        </p:tgtEl>
                                        <p:attrNameLst>
                                          <p:attrName>style.visibility</p:attrName>
                                        </p:attrNameLst>
                                      </p:cBhvr>
                                      <p:to>
                                        <p:strVal val="visible"/>
                                      </p:to>
                                    </p:set>
                                    <p:animEffect transition="in" filter="fade">
                                      <p:cBhvr>
                                        <p:cTn id="19" dur="1000"/>
                                        <p:tgtEl>
                                          <p:spTgt spid="8">
                                            <p:graphicEl>
                                              <a:dgm id="{ABD08C75-6124-443C-BCAA-8799BE57F297}"/>
                                            </p:graphicEl>
                                          </p:spTgt>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8">
                                            <p:graphicEl>
                                              <a:dgm id="{B0DBE746-442F-492D-991E-AEA232B49B8A}"/>
                                            </p:graphicEl>
                                          </p:spTgt>
                                        </p:tgtEl>
                                        <p:attrNameLst>
                                          <p:attrName>style.visibility</p:attrName>
                                        </p:attrNameLst>
                                      </p:cBhvr>
                                      <p:to>
                                        <p:strVal val="visible"/>
                                      </p:to>
                                    </p:set>
                                    <p:animEffect transition="in" filter="fade">
                                      <p:cBhvr>
                                        <p:cTn id="23" dur="1000"/>
                                        <p:tgtEl>
                                          <p:spTgt spid="8">
                                            <p:graphicEl>
                                              <a:dgm id="{B0DBE746-442F-492D-991E-AEA232B49B8A}"/>
                                            </p:graphicEl>
                                          </p:spTgt>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8">
                                            <p:graphicEl>
                                              <a:dgm id="{219EF34A-5E32-495E-BB63-268FD82417FA}"/>
                                            </p:graphicEl>
                                          </p:spTgt>
                                        </p:tgtEl>
                                        <p:attrNameLst>
                                          <p:attrName>style.visibility</p:attrName>
                                        </p:attrNameLst>
                                      </p:cBhvr>
                                      <p:to>
                                        <p:strVal val="visible"/>
                                      </p:to>
                                    </p:set>
                                    <p:animEffect transition="in" filter="fade">
                                      <p:cBhvr>
                                        <p:cTn id="27" dur="1000"/>
                                        <p:tgtEl>
                                          <p:spTgt spid="8">
                                            <p:graphicEl>
                                              <a:dgm id="{219EF34A-5E32-495E-BB63-268FD82417FA}"/>
                                            </p:graphicEl>
                                          </p:spTgt>
                                        </p:tgtEl>
                                      </p:cBhvr>
                                    </p:animEffect>
                                  </p:childTnLst>
                                </p:cTn>
                              </p:par>
                            </p:childTnLst>
                          </p:cTn>
                        </p:par>
                        <p:par>
                          <p:cTn id="28" fill="hold">
                            <p:stCondLst>
                              <p:cond delay="600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Graphic spid="8"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GB" sz="4000" dirty="0" smtClean="0"/>
              <a:t>Utilizing Data</a:t>
            </a:r>
            <a:endParaRPr lang="en-GB" sz="4000" dirty="0"/>
          </a:p>
        </p:txBody>
      </p:sp>
      <p:graphicFrame>
        <p:nvGraphicFramePr>
          <p:cNvPr id="5" name="Content Placeholder 4"/>
          <p:cNvGraphicFramePr>
            <a:graphicFrameLocks noGrp="1"/>
          </p:cNvGraphicFramePr>
          <p:nvPr>
            <p:ph sz="half" idx="1"/>
          </p:nvPr>
        </p:nvGraphicFramePr>
        <p:xfrm>
          <a:off x="457200" y="1600201"/>
          <a:ext cx="8258204"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push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GB" sz="4000" dirty="0" smtClean="0"/>
              <a:t>Working for You Every Step of the Way</a:t>
            </a:r>
            <a:endParaRPr lang="en-GB" sz="4000"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1320011540"/>
              </p:ext>
            </p:extLst>
          </p:nvPr>
        </p:nvGraphicFramePr>
        <p:xfrm>
          <a:off x="457200" y="1600203"/>
          <a:ext cx="8229600" cy="48768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graphicEl>
                                              <a:dgm id="{EB1A0D1E-2B80-49A6-A996-FF134D6C2BA2}"/>
                                            </p:graphicEl>
                                          </p:spTgt>
                                        </p:tgtEl>
                                        <p:attrNameLst>
                                          <p:attrName>style.visibility</p:attrName>
                                        </p:attrNameLst>
                                      </p:cBhvr>
                                      <p:to>
                                        <p:strVal val="visible"/>
                                      </p:to>
                                    </p:set>
                                    <p:animEffect transition="in" filter="fade">
                                      <p:cBhvr>
                                        <p:cTn id="7" dur="1000"/>
                                        <p:tgtEl>
                                          <p:spTgt spid="9">
                                            <p:graphicEl>
                                              <a:dgm id="{EB1A0D1E-2B80-49A6-A996-FF134D6C2BA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graphicEl>
                                              <a:dgm id="{FDA004A9-1EC1-43D9-AA90-6A1DA41C4804}"/>
                                            </p:graphicEl>
                                          </p:spTgt>
                                        </p:tgtEl>
                                        <p:attrNameLst>
                                          <p:attrName>style.visibility</p:attrName>
                                        </p:attrNameLst>
                                      </p:cBhvr>
                                      <p:to>
                                        <p:strVal val="visible"/>
                                      </p:to>
                                    </p:set>
                                    <p:animEffect transition="in" filter="fade">
                                      <p:cBhvr>
                                        <p:cTn id="12" dur="1000"/>
                                        <p:tgtEl>
                                          <p:spTgt spid="9">
                                            <p:graphicEl>
                                              <a:dgm id="{FDA004A9-1EC1-43D9-AA90-6A1DA41C480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graphicEl>
                                              <a:dgm id="{CE629494-D14E-470A-A05B-B3F78FA74C1F}"/>
                                            </p:graphicEl>
                                          </p:spTgt>
                                        </p:tgtEl>
                                        <p:attrNameLst>
                                          <p:attrName>style.visibility</p:attrName>
                                        </p:attrNameLst>
                                      </p:cBhvr>
                                      <p:to>
                                        <p:strVal val="visible"/>
                                      </p:to>
                                    </p:set>
                                    <p:animEffect transition="in" filter="fade">
                                      <p:cBhvr>
                                        <p:cTn id="17" dur="1000"/>
                                        <p:tgtEl>
                                          <p:spTgt spid="9">
                                            <p:graphicEl>
                                              <a:dgm id="{CE629494-D14E-470A-A05B-B3F78FA74C1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graphicEl>
                                              <a:dgm id="{17EC94A6-E421-43AE-9917-550E2414EEA9}"/>
                                            </p:graphicEl>
                                          </p:spTgt>
                                        </p:tgtEl>
                                        <p:attrNameLst>
                                          <p:attrName>style.visibility</p:attrName>
                                        </p:attrNameLst>
                                      </p:cBhvr>
                                      <p:to>
                                        <p:strVal val="visible"/>
                                      </p:to>
                                    </p:set>
                                    <p:animEffect transition="in" filter="fade">
                                      <p:cBhvr>
                                        <p:cTn id="22" dur="1000"/>
                                        <p:tgtEl>
                                          <p:spTgt spid="9">
                                            <p:graphicEl>
                                              <a:dgm id="{17EC94A6-E421-43AE-9917-550E2414EEA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graphicEl>
                                              <a:dgm id="{2703A3DF-FD50-4BCD-A6F7-0E0AD28BC9DA}"/>
                                            </p:graphicEl>
                                          </p:spTgt>
                                        </p:tgtEl>
                                        <p:attrNameLst>
                                          <p:attrName>style.visibility</p:attrName>
                                        </p:attrNameLst>
                                      </p:cBhvr>
                                      <p:to>
                                        <p:strVal val="visible"/>
                                      </p:to>
                                    </p:set>
                                    <p:animEffect transition="in" filter="fade">
                                      <p:cBhvr>
                                        <p:cTn id="27" dur="1000"/>
                                        <p:tgtEl>
                                          <p:spTgt spid="9">
                                            <p:graphicEl>
                                              <a:dgm id="{2703A3DF-FD50-4BCD-A6F7-0E0AD28BC9DA}"/>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graphicEl>
                                              <a:dgm id="{201F89CF-FE50-4B36-87D8-7602CE4F49C3}"/>
                                            </p:graphicEl>
                                          </p:spTgt>
                                        </p:tgtEl>
                                        <p:attrNameLst>
                                          <p:attrName>style.visibility</p:attrName>
                                        </p:attrNameLst>
                                      </p:cBhvr>
                                      <p:to>
                                        <p:strVal val="visible"/>
                                      </p:to>
                                    </p:set>
                                    <p:animEffect transition="in" filter="fade">
                                      <p:cBhvr>
                                        <p:cTn id="32" dur="1000"/>
                                        <p:tgtEl>
                                          <p:spTgt spid="9">
                                            <p:graphicEl>
                                              <a:dgm id="{201F89CF-FE50-4B36-87D8-7602CE4F49C3}"/>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graphicEl>
                                              <a:dgm id="{1D66E978-FFD2-4A65-B1E5-7857C760A760}"/>
                                            </p:graphicEl>
                                          </p:spTgt>
                                        </p:tgtEl>
                                        <p:attrNameLst>
                                          <p:attrName>style.visibility</p:attrName>
                                        </p:attrNameLst>
                                      </p:cBhvr>
                                      <p:to>
                                        <p:strVal val="visible"/>
                                      </p:to>
                                    </p:set>
                                    <p:animEffect transition="in" filter="fade">
                                      <p:cBhvr>
                                        <p:cTn id="37" dur="1000"/>
                                        <p:tgtEl>
                                          <p:spTgt spid="9">
                                            <p:graphicEl>
                                              <a:dgm id="{1D66E978-FFD2-4A65-B1E5-7857C760A760}"/>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graphicEl>
                                              <a:dgm id="{F3445119-8F00-47BF-842C-A837F33B7CBB}"/>
                                            </p:graphicEl>
                                          </p:spTgt>
                                        </p:tgtEl>
                                        <p:attrNameLst>
                                          <p:attrName>style.visibility</p:attrName>
                                        </p:attrNameLst>
                                      </p:cBhvr>
                                      <p:to>
                                        <p:strVal val="visible"/>
                                      </p:to>
                                    </p:set>
                                    <p:animEffect transition="in" filter="fade">
                                      <p:cBhvr>
                                        <p:cTn id="42" dur="1000"/>
                                        <p:tgtEl>
                                          <p:spTgt spid="9">
                                            <p:graphicEl>
                                              <a:dgm id="{F3445119-8F00-47BF-842C-A837F33B7CBB}"/>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9">
                                            <p:graphicEl>
                                              <a:dgm id="{0AFBE970-9BD7-47E0-8026-3F179000C4A1}"/>
                                            </p:graphicEl>
                                          </p:spTgt>
                                        </p:tgtEl>
                                        <p:attrNameLst>
                                          <p:attrName>style.visibility</p:attrName>
                                        </p:attrNameLst>
                                      </p:cBhvr>
                                      <p:to>
                                        <p:strVal val="visible"/>
                                      </p:to>
                                    </p:set>
                                    <p:animEffect transition="in" filter="fade">
                                      <p:cBhvr>
                                        <p:cTn id="47" dur="1000"/>
                                        <p:tgtEl>
                                          <p:spTgt spid="9">
                                            <p:graphicEl>
                                              <a:dgm id="{0AFBE970-9BD7-47E0-8026-3F179000C4A1}"/>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
                                            <p:graphicEl>
                                              <a:dgm id="{CBC14A95-5EE6-404A-B034-F4D0BF4110FE}"/>
                                            </p:graphicEl>
                                          </p:spTgt>
                                        </p:tgtEl>
                                        <p:attrNameLst>
                                          <p:attrName>style.visibility</p:attrName>
                                        </p:attrNameLst>
                                      </p:cBhvr>
                                      <p:to>
                                        <p:strVal val="visible"/>
                                      </p:to>
                                    </p:set>
                                    <p:animEffect transition="in" filter="fade">
                                      <p:cBhvr>
                                        <p:cTn id="52" dur="1000"/>
                                        <p:tgtEl>
                                          <p:spTgt spid="9">
                                            <p:graphicEl>
                                              <a:dgm id="{CBC14A95-5EE6-404A-B034-F4D0BF4110FE}"/>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9">
                                            <p:graphicEl>
                                              <a:dgm id="{43502814-D52C-4345-8AE1-94E91BCCB94A}"/>
                                            </p:graphicEl>
                                          </p:spTgt>
                                        </p:tgtEl>
                                        <p:attrNameLst>
                                          <p:attrName>style.visibility</p:attrName>
                                        </p:attrNameLst>
                                      </p:cBhvr>
                                      <p:to>
                                        <p:strVal val="visible"/>
                                      </p:to>
                                    </p:set>
                                    <p:animEffect transition="in" filter="fade">
                                      <p:cBhvr>
                                        <p:cTn id="57" dur="1000"/>
                                        <p:tgtEl>
                                          <p:spTgt spid="9">
                                            <p:graphicEl>
                                              <a:dgm id="{43502814-D52C-4345-8AE1-94E91BCCB94A}"/>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9">
                                            <p:graphicEl>
                                              <a:dgm id="{A9F77676-C08E-450A-A202-08636A20CA84}"/>
                                            </p:graphicEl>
                                          </p:spTgt>
                                        </p:tgtEl>
                                        <p:attrNameLst>
                                          <p:attrName>style.visibility</p:attrName>
                                        </p:attrNameLst>
                                      </p:cBhvr>
                                      <p:to>
                                        <p:strVal val="visible"/>
                                      </p:to>
                                    </p:set>
                                    <p:animEffect transition="in" filter="fade">
                                      <p:cBhvr>
                                        <p:cTn id="62" dur="1000"/>
                                        <p:tgtEl>
                                          <p:spTgt spid="9">
                                            <p:graphicEl>
                                              <a:dgm id="{A9F77676-C08E-450A-A202-08636A20CA84}"/>
                                            </p:graphic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9">
                                            <p:graphicEl>
                                              <a:dgm id="{250202EA-127C-4FBE-A907-F8DE276DFAA1}"/>
                                            </p:graphicEl>
                                          </p:spTgt>
                                        </p:tgtEl>
                                        <p:attrNameLst>
                                          <p:attrName>style.visibility</p:attrName>
                                        </p:attrNameLst>
                                      </p:cBhvr>
                                      <p:to>
                                        <p:strVal val="visible"/>
                                      </p:to>
                                    </p:set>
                                    <p:animEffect transition="in" filter="fade">
                                      <p:cBhvr>
                                        <p:cTn id="67" dur="1000"/>
                                        <p:tgtEl>
                                          <p:spTgt spid="9">
                                            <p:graphicEl>
                                              <a:dgm id="{250202EA-127C-4FBE-A907-F8DE276DFAA1}"/>
                                            </p:graphic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9">
                                            <p:graphicEl>
                                              <a:dgm id="{D874FB17-780C-4CFF-B0A9-D7CE374DCBF9}"/>
                                            </p:graphicEl>
                                          </p:spTgt>
                                        </p:tgtEl>
                                        <p:attrNameLst>
                                          <p:attrName>style.visibility</p:attrName>
                                        </p:attrNameLst>
                                      </p:cBhvr>
                                      <p:to>
                                        <p:strVal val="visible"/>
                                      </p:to>
                                    </p:set>
                                    <p:animEffect transition="in" filter="fade">
                                      <p:cBhvr>
                                        <p:cTn id="72" dur="1000"/>
                                        <p:tgtEl>
                                          <p:spTgt spid="9">
                                            <p:graphicEl>
                                              <a:dgm id="{D874FB17-780C-4CFF-B0A9-D7CE374DCBF9}"/>
                                            </p:graphic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9">
                                            <p:graphicEl>
                                              <a:dgm id="{26FB6C9C-5CE2-4268-B0E9-308934112EA9}"/>
                                            </p:graphicEl>
                                          </p:spTgt>
                                        </p:tgtEl>
                                        <p:attrNameLst>
                                          <p:attrName>style.visibility</p:attrName>
                                        </p:attrNameLst>
                                      </p:cBhvr>
                                      <p:to>
                                        <p:strVal val="visible"/>
                                      </p:to>
                                    </p:set>
                                    <p:animEffect transition="in" filter="fade">
                                      <p:cBhvr>
                                        <p:cTn id="77" dur="1000"/>
                                        <p:tgtEl>
                                          <p:spTgt spid="9">
                                            <p:graphicEl>
                                              <a:dgm id="{26FB6C9C-5CE2-4268-B0E9-308934112EA9}"/>
                                            </p:graphic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9">
                                            <p:graphicEl>
                                              <a:dgm id="{6528284E-2211-411F-AD5D-2056EDE3EB79}"/>
                                            </p:graphicEl>
                                          </p:spTgt>
                                        </p:tgtEl>
                                        <p:attrNameLst>
                                          <p:attrName>style.visibility</p:attrName>
                                        </p:attrNameLst>
                                      </p:cBhvr>
                                      <p:to>
                                        <p:strVal val="visible"/>
                                      </p:to>
                                    </p:set>
                                    <p:animEffect transition="in" filter="fade">
                                      <p:cBhvr>
                                        <p:cTn id="82" dur="1000"/>
                                        <p:tgtEl>
                                          <p:spTgt spid="9">
                                            <p:graphicEl>
                                              <a:dgm id="{6528284E-2211-411F-AD5D-2056EDE3EB79}"/>
                                            </p:graphic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9">
                                            <p:graphicEl>
                                              <a:dgm id="{5D79C98C-444E-4648-8206-56277524BFB5}"/>
                                            </p:graphicEl>
                                          </p:spTgt>
                                        </p:tgtEl>
                                        <p:attrNameLst>
                                          <p:attrName>style.visibility</p:attrName>
                                        </p:attrNameLst>
                                      </p:cBhvr>
                                      <p:to>
                                        <p:strVal val="visible"/>
                                      </p:to>
                                    </p:set>
                                    <p:animEffect transition="in" filter="fade">
                                      <p:cBhvr>
                                        <p:cTn id="87" dur="1000"/>
                                        <p:tgtEl>
                                          <p:spTgt spid="9">
                                            <p:graphicEl>
                                              <a:dgm id="{5D79C98C-444E-4648-8206-56277524BFB5}"/>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9">
                                            <p:graphicEl>
                                              <a:dgm id="{79631992-1261-4D22-AF5A-432659F26FEE}"/>
                                            </p:graphicEl>
                                          </p:spTgt>
                                        </p:tgtEl>
                                        <p:attrNameLst>
                                          <p:attrName>style.visibility</p:attrName>
                                        </p:attrNameLst>
                                      </p:cBhvr>
                                      <p:to>
                                        <p:strVal val="visible"/>
                                      </p:to>
                                    </p:set>
                                    <p:animEffect transition="in" filter="fade">
                                      <p:cBhvr>
                                        <p:cTn id="92" dur="1000"/>
                                        <p:tgtEl>
                                          <p:spTgt spid="9">
                                            <p:graphicEl>
                                              <a:dgm id="{79631992-1261-4D22-AF5A-432659F26FEE}"/>
                                            </p:graphicEl>
                                          </p:spTgt>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9">
                                            <p:graphicEl>
                                              <a:dgm id="{593D4663-65DD-43A5-B196-E92FD45AC689}"/>
                                            </p:graphicEl>
                                          </p:spTgt>
                                        </p:tgtEl>
                                        <p:attrNameLst>
                                          <p:attrName>style.visibility</p:attrName>
                                        </p:attrNameLst>
                                      </p:cBhvr>
                                      <p:to>
                                        <p:strVal val="visible"/>
                                      </p:to>
                                    </p:set>
                                    <p:animEffect transition="in" filter="fade">
                                      <p:cBhvr>
                                        <p:cTn id="97" dur="1000"/>
                                        <p:tgtEl>
                                          <p:spTgt spid="9">
                                            <p:graphicEl>
                                              <a:dgm id="{593D4663-65DD-43A5-B196-E92FD45AC689}"/>
                                            </p:graphicEl>
                                          </p:spTgt>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9">
                                            <p:graphicEl>
                                              <a:dgm id="{60149713-F08A-456D-A899-F61EE34ECEB3}"/>
                                            </p:graphicEl>
                                          </p:spTgt>
                                        </p:tgtEl>
                                        <p:attrNameLst>
                                          <p:attrName>style.visibility</p:attrName>
                                        </p:attrNameLst>
                                      </p:cBhvr>
                                      <p:to>
                                        <p:strVal val="visible"/>
                                      </p:to>
                                    </p:set>
                                    <p:animEffect transition="in" filter="fade">
                                      <p:cBhvr>
                                        <p:cTn id="102" dur="1000"/>
                                        <p:tgtEl>
                                          <p:spTgt spid="9">
                                            <p:graphicEl>
                                              <a:dgm id="{60149713-F08A-456D-A899-F61EE34ECEB3}"/>
                                            </p:graphicEl>
                                          </p:spTgt>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9">
                                            <p:graphicEl>
                                              <a:dgm id="{AA669A36-079B-4ACD-A728-D40064790FF9}"/>
                                            </p:graphicEl>
                                          </p:spTgt>
                                        </p:tgtEl>
                                        <p:attrNameLst>
                                          <p:attrName>style.visibility</p:attrName>
                                        </p:attrNameLst>
                                      </p:cBhvr>
                                      <p:to>
                                        <p:strVal val="visible"/>
                                      </p:to>
                                    </p:set>
                                    <p:animEffect transition="in" filter="fade">
                                      <p:cBhvr>
                                        <p:cTn id="107" dur="1000"/>
                                        <p:tgtEl>
                                          <p:spTgt spid="9">
                                            <p:graphicEl>
                                              <a:dgm id="{AA669A36-079B-4ACD-A728-D40064790FF9}"/>
                                            </p:graphicEl>
                                          </p:spTgt>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9">
                                            <p:graphicEl>
                                              <a:dgm id="{BD319F38-0339-42E5-99B9-0D3915A0C7CC}"/>
                                            </p:graphicEl>
                                          </p:spTgt>
                                        </p:tgtEl>
                                        <p:attrNameLst>
                                          <p:attrName>style.visibility</p:attrName>
                                        </p:attrNameLst>
                                      </p:cBhvr>
                                      <p:to>
                                        <p:strVal val="visible"/>
                                      </p:to>
                                    </p:set>
                                    <p:animEffect transition="in" filter="fade">
                                      <p:cBhvr>
                                        <p:cTn id="112" dur="1000"/>
                                        <p:tgtEl>
                                          <p:spTgt spid="9">
                                            <p:graphicEl>
                                              <a:dgm id="{BD319F38-0339-42E5-99B9-0D3915A0C7CC}"/>
                                            </p:graphicEl>
                                          </p:spTgt>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9">
                                            <p:graphicEl>
                                              <a:dgm id="{38F211DC-DA0F-4DA7-90C8-7A76B6614E48}"/>
                                            </p:graphicEl>
                                          </p:spTgt>
                                        </p:tgtEl>
                                        <p:attrNameLst>
                                          <p:attrName>style.visibility</p:attrName>
                                        </p:attrNameLst>
                                      </p:cBhvr>
                                      <p:to>
                                        <p:strVal val="visible"/>
                                      </p:to>
                                    </p:set>
                                    <p:animEffect transition="in" filter="fade">
                                      <p:cBhvr>
                                        <p:cTn id="117" dur="1000"/>
                                        <p:tgtEl>
                                          <p:spTgt spid="9">
                                            <p:graphicEl>
                                              <a:dgm id="{38F211DC-DA0F-4DA7-90C8-7A76B6614E48}"/>
                                            </p:graphicEl>
                                          </p:spTgt>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9">
                                            <p:graphicEl>
                                              <a:dgm id="{8EFAE3CE-E80C-473E-A975-F7F6F7C32F8B}"/>
                                            </p:graphicEl>
                                          </p:spTgt>
                                        </p:tgtEl>
                                        <p:attrNameLst>
                                          <p:attrName>style.visibility</p:attrName>
                                        </p:attrNameLst>
                                      </p:cBhvr>
                                      <p:to>
                                        <p:strVal val="visible"/>
                                      </p:to>
                                    </p:set>
                                    <p:animEffect transition="in" filter="fade">
                                      <p:cBhvr>
                                        <p:cTn id="122" dur="1000"/>
                                        <p:tgtEl>
                                          <p:spTgt spid="9">
                                            <p:graphicEl>
                                              <a:dgm id="{8EFAE3CE-E80C-473E-A975-F7F6F7C32F8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noAutofit/>
          </a:bodyPr>
          <a:lstStyle/>
          <a:p>
            <a:r>
              <a:rPr lang="en-US" sz="4000" dirty="0" smtClean="0"/>
              <a:t>What does the Tessitura/</a:t>
            </a:r>
            <a:r>
              <a:rPr lang="en-US" sz="4000" dirty="0" err="1" smtClean="0"/>
              <a:t>Artifax</a:t>
            </a:r>
            <a:r>
              <a:rPr lang="en-US" sz="4000" dirty="0" smtClean="0"/>
              <a:t> Event integration cover?</a:t>
            </a:r>
            <a:endParaRPr lang="en-US" sz="4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47330209"/>
              </p:ext>
            </p:extLst>
          </p:nvPr>
        </p:nvGraphicFramePr>
        <p:xfrm>
          <a:off x="914400" y="2057400"/>
          <a:ext cx="7315200" cy="3763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211373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1173162"/>
          </a:xfrm>
        </p:spPr>
        <p:txBody>
          <a:bodyPr/>
          <a:lstStyle/>
          <a:p>
            <a:r>
              <a:rPr lang="en-US" dirty="0" smtClean="0"/>
              <a:t>Production elements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75568417"/>
              </p:ext>
            </p:extLst>
          </p:nvPr>
        </p:nvGraphicFramePr>
        <p:xfrm>
          <a:off x="914400" y="1752600"/>
          <a:ext cx="7315200" cy="4196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52153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1173162"/>
          </a:xfrm>
        </p:spPr>
        <p:txBody>
          <a:bodyPr/>
          <a:lstStyle/>
          <a:p>
            <a:r>
              <a:rPr lang="en-US" dirty="0" smtClean="0"/>
              <a:t>Production elements</a:t>
            </a:r>
            <a:endParaRPr lang="en-US" dirty="0"/>
          </a:p>
        </p:txBody>
      </p:sp>
      <p:sp>
        <p:nvSpPr>
          <p:cNvPr id="3" name="Content Placeholder 2"/>
          <p:cNvSpPr>
            <a:spLocks noGrp="1"/>
          </p:cNvSpPr>
          <p:nvPr>
            <p:ph idx="1"/>
          </p:nvPr>
        </p:nvSpPr>
        <p:spPr>
          <a:xfrm>
            <a:off x="914400" y="1600200"/>
            <a:ext cx="8001000" cy="4221163"/>
          </a:xfrm>
        </p:spPr>
        <p:txBody>
          <a:bodyPr>
            <a:normAutofit/>
          </a:bodyPr>
          <a:lstStyle/>
          <a:p>
            <a:r>
              <a:rPr lang="en-US" dirty="0" smtClean="0"/>
              <a:t>Event export process (</a:t>
            </a:r>
            <a:r>
              <a:rPr lang="en-US" dirty="0" err="1" smtClean="0"/>
              <a:t>perf</a:t>
            </a:r>
            <a:r>
              <a:rPr lang="en-US" dirty="0" smtClean="0"/>
              <a:t> codes)</a:t>
            </a:r>
          </a:p>
        </p:txBody>
      </p:sp>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03648" y="2708920"/>
            <a:ext cx="6160016" cy="2895600"/>
          </a:xfrm>
          <a:prstGeom prst="rect">
            <a:avLst/>
          </a:prstGeom>
        </p:spPr>
      </p:pic>
    </p:spTree>
    <p:extLst>
      <p:ext uri="{BB962C8B-B14F-4D97-AF65-F5344CB8AC3E}">
        <p14:creationId xmlns:p14="http://schemas.microsoft.com/office/powerpoint/2010/main" val="25648840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1173162"/>
          </a:xfrm>
        </p:spPr>
        <p:txBody>
          <a:bodyPr/>
          <a:lstStyle/>
          <a:p>
            <a:r>
              <a:rPr lang="en-US" dirty="0" smtClean="0"/>
              <a:t>Production elements</a:t>
            </a:r>
            <a:endParaRPr lang="en-US" dirty="0"/>
          </a:p>
        </p:txBody>
      </p:sp>
      <p:sp>
        <p:nvSpPr>
          <p:cNvPr id="3" name="Content Placeholder 2"/>
          <p:cNvSpPr>
            <a:spLocks noGrp="1"/>
          </p:cNvSpPr>
          <p:nvPr>
            <p:ph idx="1"/>
          </p:nvPr>
        </p:nvSpPr>
        <p:spPr/>
        <p:txBody>
          <a:bodyPr>
            <a:normAutofit/>
          </a:bodyPr>
          <a:lstStyle/>
          <a:p>
            <a:r>
              <a:rPr lang="en-US" dirty="0" smtClean="0"/>
              <a:t>Event export process</a:t>
            </a:r>
          </a:p>
        </p:txBody>
      </p:sp>
      <p:pic>
        <p:nvPicPr>
          <p:cNvPr id="5" name="Picture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27784" y="2492896"/>
            <a:ext cx="3824068" cy="3710685"/>
          </a:xfrm>
          <a:prstGeom prst="rect">
            <a:avLst/>
          </a:prstGeom>
        </p:spPr>
      </p:pic>
    </p:spTree>
    <p:extLst>
      <p:ext uri="{BB962C8B-B14F-4D97-AF65-F5344CB8AC3E}">
        <p14:creationId xmlns:p14="http://schemas.microsoft.com/office/powerpoint/2010/main" val="22221468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1173162"/>
          </a:xfrm>
        </p:spPr>
        <p:txBody>
          <a:bodyPr/>
          <a:lstStyle/>
          <a:p>
            <a:r>
              <a:rPr lang="en-US" dirty="0" smtClean="0"/>
              <a:t>Production elements</a:t>
            </a:r>
            <a:endParaRPr lang="en-US" dirty="0"/>
          </a:p>
        </p:txBody>
      </p:sp>
      <p:sp>
        <p:nvSpPr>
          <p:cNvPr id="3" name="Content Placeholder 2"/>
          <p:cNvSpPr>
            <a:spLocks noGrp="1"/>
          </p:cNvSpPr>
          <p:nvPr>
            <p:ph idx="1"/>
          </p:nvPr>
        </p:nvSpPr>
        <p:spPr/>
        <p:txBody>
          <a:bodyPr>
            <a:normAutofit/>
          </a:bodyPr>
          <a:lstStyle/>
          <a:p>
            <a:r>
              <a:rPr lang="en-US" dirty="0" smtClean="0"/>
              <a:t>Event export process (new prod season)</a:t>
            </a:r>
          </a:p>
        </p:txBody>
      </p:sp>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79712" y="2708920"/>
            <a:ext cx="5015619" cy="2724000"/>
          </a:xfrm>
          <a:prstGeom prst="rect">
            <a:avLst/>
          </a:prstGeom>
        </p:spPr>
      </p:pic>
    </p:spTree>
    <p:extLst>
      <p:ext uri="{BB962C8B-B14F-4D97-AF65-F5344CB8AC3E}">
        <p14:creationId xmlns:p14="http://schemas.microsoft.com/office/powerpoint/2010/main" val="26684933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1173162"/>
          </a:xfrm>
        </p:spPr>
        <p:txBody>
          <a:bodyPr/>
          <a:lstStyle/>
          <a:p>
            <a:r>
              <a:rPr lang="en-US" dirty="0" smtClean="0"/>
              <a:t>Production elements</a:t>
            </a:r>
            <a:endParaRPr lang="en-US" dirty="0"/>
          </a:p>
        </p:txBody>
      </p:sp>
      <p:sp>
        <p:nvSpPr>
          <p:cNvPr id="3" name="Content Placeholder 2"/>
          <p:cNvSpPr>
            <a:spLocks noGrp="1"/>
          </p:cNvSpPr>
          <p:nvPr>
            <p:ph idx="1"/>
          </p:nvPr>
        </p:nvSpPr>
        <p:spPr>
          <a:xfrm>
            <a:off x="914400" y="1600200"/>
            <a:ext cx="7696200" cy="4221163"/>
          </a:xfrm>
        </p:spPr>
        <p:txBody>
          <a:bodyPr>
            <a:normAutofit/>
          </a:bodyPr>
          <a:lstStyle/>
          <a:p>
            <a:r>
              <a:rPr lang="en-US" dirty="0" smtClean="0"/>
              <a:t>Event export process (new production)</a:t>
            </a:r>
          </a:p>
        </p:txBody>
      </p:sp>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336187" y="2924944"/>
            <a:ext cx="5015619" cy="2723999"/>
          </a:xfrm>
          <a:prstGeom prst="rect">
            <a:avLst/>
          </a:prstGeom>
        </p:spPr>
      </p:pic>
    </p:spTree>
    <p:extLst>
      <p:ext uri="{BB962C8B-B14F-4D97-AF65-F5344CB8AC3E}">
        <p14:creationId xmlns:p14="http://schemas.microsoft.com/office/powerpoint/2010/main" val="14048546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1173162"/>
          </a:xfrm>
        </p:spPr>
        <p:txBody>
          <a:bodyPr/>
          <a:lstStyle/>
          <a:p>
            <a:r>
              <a:rPr lang="en-US" dirty="0" smtClean="0"/>
              <a:t>Production elements</a:t>
            </a:r>
            <a:endParaRPr lang="en-US" dirty="0"/>
          </a:p>
        </p:txBody>
      </p:sp>
      <p:sp>
        <p:nvSpPr>
          <p:cNvPr id="3" name="Content Placeholder 2"/>
          <p:cNvSpPr>
            <a:spLocks noGrp="1"/>
          </p:cNvSpPr>
          <p:nvPr>
            <p:ph idx="1"/>
          </p:nvPr>
        </p:nvSpPr>
        <p:spPr>
          <a:xfrm>
            <a:off x="914400" y="1600200"/>
            <a:ext cx="7848600" cy="4221163"/>
          </a:xfrm>
        </p:spPr>
        <p:txBody>
          <a:bodyPr>
            <a:normAutofit/>
          </a:bodyPr>
          <a:lstStyle/>
          <a:p>
            <a:r>
              <a:rPr lang="en-US" dirty="0" smtClean="0"/>
              <a:t>Event export process (new title)</a:t>
            </a:r>
          </a:p>
        </p:txBody>
      </p:sp>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555776" y="2636912"/>
            <a:ext cx="4713398" cy="3562200"/>
          </a:xfrm>
          <a:prstGeom prst="rect">
            <a:avLst/>
          </a:prstGeom>
        </p:spPr>
      </p:pic>
    </p:spTree>
    <p:extLst>
      <p:ext uri="{BB962C8B-B14F-4D97-AF65-F5344CB8AC3E}">
        <p14:creationId xmlns:p14="http://schemas.microsoft.com/office/powerpoint/2010/main" val="15944164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1173162"/>
          </a:xfrm>
        </p:spPr>
        <p:txBody>
          <a:bodyPr/>
          <a:lstStyle/>
          <a:p>
            <a:r>
              <a:rPr lang="en-US" dirty="0" smtClean="0"/>
              <a:t>Production elements</a:t>
            </a:r>
            <a:endParaRPr lang="en-US" dirty="0"/>
          </a:p>
        </p:txBody>
      </p:sp>
      <p:sp>
        <p:nvSpPr>
          <p:cNvPr id="3" name="Content Placeholder 2"/>
          <p:cNvSpPr>
            <a:spLocks noGrp="1"/>
          </p:cNvSpPr>
          <p:nvPr>
            <p:ph idx="1"/>
          </p:nvPr>
        </p:nvSpPr>
        <p:spPr>
          <a:xfrm>
            <a:off x="914400" y="1600200"/>
            <a:ext cx="8001000" cy="4221163"/>
          </a:xfrm>
        </p:spPr>
        <p:txBody>
          <a:bodyPr>
            <a:normAutofit/>
          </a:bodyPr>
          <a:lstStyle/>
          <a:p>
            <a:r>
              <a:rPr lang="en-US" dirty="0" smtClean="0"/>
              <a:t>Event export process (template performance)</a:t>
            </a:r>
          </a:p>
        </p:txBody>
      </p:sp>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63688" y="3068960"/>
            <a:ext cx="4883940" cy="3028800"/>
          </a:xfrm>
          <a:prstGeom prst="rect">
            <a:avLst/>
          </a:prstGeom>
        </p:spPr>
      </p:pic>
    </p:spTree>
    <p:extLst>
      <p:ext uri="{BB962C8B-B14F-4D97-AF65-F5344CB8AC3E}">
        <p14:creationId xmlns:p14="http://schemas.microsoft.com/office/powerpoint/2010/main" val="8711500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1173162"/>
          </a:xfrm>
        </p:spPr>
        <p:txBody>
          <a:bodyPr/>
          <a:lstStyle/>
          <a:p>
            <a:r>
              <a:rPr lang="en-US" dirty="0" smtClean="0"/>
              <a:t>Production elements</a:t>
            </a:r>
            <a:endParaRPr lang="en-US" dirty="0"/>
          </a:p>
        </p:txBody>
      </p:sp>
      <p:sp>
        <p:nvSpPr>
          <p:cNvPr id="3" name="Content Placeholder 2"/>
          <p:cNvSpPr>
            <a:spLocks noGrp="1"/>
          </p:cNvSpPr>
          <p:nvPr>
            <p:ph idx="1"/>
          </p:nvPr>
        </p:nvSpPr>
        <p:spPr>
          <a:xfrm>
            <a:off x="914400" y="1600200"/>
            <a:ext cx="8001000" cy="4221163"/>
          </a:xfrm>
        </p:spPr>
        <p:txBody>
          <a:bodyPr>
            <a:normAutofit/>
          </a:bodyPr>
          <a:lstStyle/>
          <a:p>
            <a:r>
              <a:rPr lang="en-US" dirty="0" smtClean="0"/>
              <a:t>Event export process (Tessitura)</a:t>
            </a:r>
          </a:p>
        </p:txBody>
      </p:sp>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9672" y="2708920"/>
            <a:ext cx="5707958" cy="3312586"/>
          </a:xfrm>
          <a:prstGeom prst="rect">
            <a:avLst/>
          </a:prstGeom>
        </p:spPr>
      </p:pic>
    </p:spTree>
    <p:extLst>
      <p:ext uri="{BB962C8B-B14F-4D97-AF65-F5344CB8AC3E}">
        <p14:creationId xmlns:p14="http://schemas.microsoft.com/office/powerpoint/2010/main" val="968394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1173162"/>
          </a:xfrm>
        </p:spPr>
        <p:txBody>
          <a:bodyPr/>
          <a:lstStyle/>
          <a:p>
            <a:r>
              <a:rPr lang="en-US" dirty="0" smtClean="0"/>
              <a:t>Production elements</a:t>
            </a:r>
            <a:endParaRPr lang="en-US" dirty="0"/>
          </a:p>
        </p:txBody>
      </p:sp>
      <p:sp>
        <p:nvSpPr>
          <p:cNvPr id="3" name="Content Placeholder 2"/>
          <p:cNvSpPr>
            <a:spLocks noGrp="1"/>
          </p:cNvSpPr>
          <p:nvPr>
            <p:ph idx="1"/>
          </p:nvPr>
        </p:nvSpPr>
        <p:spPr>
          <a:xfrm>
            <a:off x="914400" y="1600200"/>
            <a:ext cx="8001000" cy="4221163"/>
          </a:xfrm>
        </p:spPr>
        <p:txBody>
          <a:bodyPr>
            <a:normAutofit/>
          </a:bodyPr>
          <a:lstStyle/>
          <a:p>
            <a:r>
              <a:rPr lang="en-US" dirty="0" smtClean="0"/>
              <a:t>Event export process (Event)</a:t>
            </a:r>
          </a:p>
        </p:txBody>
      </p:sp>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64226" y="2492896"/>
            <a:ext cx="6609904" cy="2467135"/>
          </a:xfrm>
          <a:prstGeom prst="rect">
            <a:avLst/>
          </a:prstGeom>
        </p:spPr>
      </p:pic>
    </p:spTree>
    <p:extLst>
      <p:ext uri="{BB962C8B-B14F-4D97-AF65-F5344CB8AC3E}">
        <p14:creationId xmlns:p14="http://schemas.microsoft.com/office/powerpoint/2010/main" val="23691061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1173162"/>
          </a:xfrm>
        </p:spPr>
        <p:txBody>
          <a:bodyPr/>
          <a:lstStyle/>
          <a:p>
            <a:r>
              <a:rPr lang="en-US" dirty="0" smtClean="0"/>
              <a:t>Sales data</a:t>
            </a:r>
            <a:endParaRPr lang="en-US" dirty="0"/>
          </a:p>
        </p:txBody>
      </p:sp>
      <p:sp>
        <p:nvSpPr>
          <p:cNvPr id="3" name="Content Placeholder 2"/>
          <p:cNvSpPr>
            <a:spLocks noGrp="1"/>
          </p:cNvSpPr>
          <p:nvPr>
            <p:ph idx="1"/>
          </p:nvPr>
        </p:nvSpPr>
        <p:spPr>
          <a:xfrm>
            <a:off x="914400" y="1600200"/>
            <a:ext cx="8001000" cy="4221163"/>
          </a:xfrm>
        </p:spPr>
        <p:txBody>
          <a:bodyPr>
            <a:normAutofit/>
          </a:bodyPr>
          <a:lstStyle/>
          <a:p>
            <a:r>
              <a:rPr lang="en-US" dirty="0" smtClean="0"/>
              <a:t>Event exposes sales report &amp; import:</a:t>
            </a:r>
          </a:p>
        </p:txBody>
      </p:sp>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051720" y="2564904"/>
            <a:ext cx="4876800" cy="356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37396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1173162"/>
          </a:xfrm>
        </p:spPr>
        <p:txBody>
          <a:bodyPr/>
          <a:lstStyle/>
          <a:p>
            <a:r>
              <a:rPr lang="en-US" dirty="0" smtClean="0"/>
              <a:t>Sales data</a:t>
            </a:r>
            <a:endParaRPr lang="en-US" dirty="0"/>
          </a:p>
        </p:txBody>
      </p:sp>
      <p:sp>
        <p:nvSpPr>
          <p:cNvPr id="3" name="Content Placeholder 2"/>
          <p:cNvSpPr>
            <a:spLocks noGrp="1"/>
          </p:cNvSpPr>
          <p:nvPr>
            <p:ph idx="1"/>
          </p:nvPr>
        </p:nvSpPr>
        <p:spPr>
          <a:xfrm>
            <a:off x="914400" y="1600200"/>
            <a:ext cx="8001000" cy="4221163"/>
          </a:xfrm>
        </p:spPr>
        <p:txBody>
          <a:bodyPr>
            <a:normAutofit/>
          </a:bodyPr>
          <a:lstStyle/>
          <a:p>
            <a:r>
              <a:rPr lang="en-US" dirty="0" smtClean="0"/>
              <a:t>Event exposes sales report:</a:t>
            </a:r>
          </a:p>
        </p:txBody>
      </p:sp>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979712" y="2564904"/>
            <a:ext cx="456003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92593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58200" cy="1173162"/>
          </a:xfrm>
        </p:spPr>
        <p:txBody>
          <a:bodyPr/>
          <a:lstStyle/>
          <a:p>
            <a:r>
              <a:rPr lang="en-US" dirty="0" smtClean="0"/>
              <a:t>Entities/constituent search</a:t>
            </a:r>
            <a:endParaRPr lang="en-US" dirty="0"/>
          </a:p>
        </p:txBody>
      </p:sp>
      <p:sp>
        <p:nvSpPr>
          <p:cNvPr id="3" name="Content Placeholder 2"/>
          <p:cNvSpPr>
            <a:spLocks noGrp="1"/>
          </p:cNvSpPr>
          <p:nvPr>
            <p:ph idx="1"/>
          </p:nvPr>
        </p:nvSpPr>
        <p:spPr>
          <a:xfrm>
            <a:off x="1142924" y="1390357"/>
            <a:ext cx="7315200" cy="1066800"/>
          </a:xfrm>
        </p:spPr>
        <p:txBody>
          <a:bodyPr>
            <a:normAutofit/>
          </a:bodyPr>
          <a:lstStyle/>
          <a:p>
            <a:r>
              <a:rPr lang="en-US" dirty="0" smtClean="0"/>
              <a:t>Search both systems from within Tessitura:</a:t>
            </a:r>
          </a:p>
        </p:txBody>
      </p:sp>
      <p:pic>
        <p:nvPicPr>
          <p:cNvPr id="5" name="Picture 4"/>
          <p:cNvPicPr>
            <a:picLocks noChangeAspect="1"/>
          </p:cNvPicPr>
          <p:nvPr/>
        </p:nvPicPr>
        <p:blipFill rotWithShape="1">
          <a:blip r:embed="rId3" cstate="email">
            <a:extLst>
              <a:ext uri="{28A0092B-C50C-407E-A947-70E740481C1C}">
                <a14:useLocalDpi xmlns:a14="http://schemas.microsoft.com/office/drawing/2010/main"/>
              </a:ext>
            </a:extLst>
          </a:blip>
          <a:srcRect b="21359"/>
          <a:stretch/>
        </p:blipFill>
        <p:spPr>
          <a:xfrm>
            <a:off x="1907704" y="2852936"/>
            <a:ext cx="5914950" cy="3276600"/>
          </a:xfrm>
          <a:prstGeom prst="rect">
            <a:avLst/>
          </a:prstGeom>
        </p:spPr>
      </p:pic>
    </p:spTree>
    <p:extLst>
      <p:ext uri="{BB962C8B-B14F-4D97-AF65-F5344CB8AC3E}">
        <p14:creationId xmlns:p14="http://schemas.microsoft.com/office/powerpoint/2010/main" val="3100299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34400" cy="1173162"/>
          </a:xfrm>
        </p:spPr>
        <p:txBody>
          <a:bodyPr/>
          <a:lstStyle/>
          <a:p>
            <a:r>
              <a:rPr lang="en-US" dirty="0" smtClean="0"/>
              <a:t>Entities/constituent search</a:t>
            </a:r>
            <a:endParaRPr lang="en-US" dirty="0"/>
          </a:p>
        </p:txBody>
      </p:sp>
      <p:sp>
        <p:nvSpPr>
          <p:cNvPr id="3" name="Content Placeholder 2"/>
          <p:cNvSpPr>
            <a:spLocks noGrp="1"/>
          </p:cNvSpPr>
          <p:nvPr>
            <p:ph idx="1"/>
          </p:nvPr>
        </p:nvSpPr>
        <p:spPr>
          <a:xfrm>
            <a:off x="1142924" y="1752599"/>
            <a:ext cx="7315200" cy="704557"/>
          </a:xfrm>
        </p:spPr>
        <p:txBody>
          <a:bodyPr>
            <a:normAutofit/>
          </a:bodyPr>
          <a:lstStyle/>
          <a:p>
            <a:r>
              <a:rPr lang="en-US" dirty="0" smtClean="0"/>
              <a:t>Search both systems from within Event:</a:t>
            </a:r>
          </a:p>
        </p:txBody>
      </p:sp>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59632" y="2636912"/>
            <a:ext cx="7341076" cy="1440160"/>
          </a:xfrm>
          <a:prstGeom prst="rect">
            <a:avLst/>
          </a:prstGeom>
        </p:spPr>
      </p:pic>
    </p:spTree>
    <p:extLst>
      <p:ext uri="{BB962C8B-B14F-4D97-AF65-F5344CB8AC3E}">
        <p14:creationId xmlns:p14="http://schemas.microsoft.com/office/powerpoint/2010/main" val="9814700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lstStyle/>
          <a:p>
            <a:r>
              <a:rPr lang="en-US" dirty="0" smtClean="0"/>
              <a:t>Entities/constituents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49869113"/>
              </p:ext>
            </p:extLst>
          </p:nvPr>
        </p:nvGraphicFramePr>
        <p:xfrm>
          <a:off x="914400" y="1988841"/>
          <a:ext cx="7315200" cy="34563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069832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lstStyle/>
          <a:p>
            <a:r>
              <a:rPr lang="en-US" dirty="0" err="1" smtClean="0"/>
              <a:t>EntitIes</a:t>
            </a:r>
            <a:r>
              <a:rPr lang="en-US" dirty="0" smtClean="0"/>
              <a:t>/CONSTITUENTS</a:t>
            </a:r>
            <a:endParaRPr lang="en-US" dirty="0"/>
          </a:p>
        </p:txBody>
      </p:sp>
      <p:sp>
        <p:nvSpPr>
          <p:cNvPr id="3" name="Content Placeholder 2"/>
          <p:cNvSpPr>
            <a:spLocks noGrp="1"/>
          </p:cNvSpPr>
          <p:nvPr>
            <p:ph idx="1"/>
          </p:nvPr>
        </p:nvSpPr>
        <p:spPr>
          <a:xfrm>
            <a:off x="914400" y="1600200"/>
            <a:ext cx="8001000" cy="4221163"/>
          </a:xfrm>
        </p:spPr>
        <p:txBody>
          <a:bodyPr>
            <a:normAutofit/>
          </a:bodyPr>
          <a:lstStyle/>
          <a:p>
            <a:r>
              <a:rPr lang="en-US" dirty="0" smtClean="0"/>
              <a:t>Entity Synchronization (Event)</a:t>
            </a:r>
          </a:p>
        </p:txBody>
      </p:sp>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03647" y="2579380"/>
            <a:ext cx="7228815" cy="1353676"/>
          </a:xfrm>
          <a:prstGeom prst="rect">
            <a:avLst/>
          </a:prstGeom>
        </p:spPr>
      </p:pic>
    </p:spTree>
    <p:extLst>
      <p:ext uri="{BB962C8B-B14F-4D97-AF65-F5344CB8AC3E}">
        <p14:creationId xmlns:p14="http://schemas.microsoft.com/office/powerpoint/2010/main" val="14648960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lstStyle/>
          <a:p>
            <a:r>
              <a:rPr lang="en-US" dirty="0" err="1" smtClean="0"/>
              <a:t>EntitIes</a:t>
            </a:r>
            <a:r>
              <a:rPr lang="en-US" dirty="0" smtClean="0"/>
              <a:t>/CONSTITUENTS</a:t>
            </a:r>
            <a:endParaRPr lang="en-US" dirty="0"/>
          </a:p>
        </p:txBody>
      </p:sp>
      <p:sp>
        <p:nvSpPr>
          <p:cNvPr id="3" name="Content Placeholder 2"/>
          <p:cNvSpPr>
            <a:spLocks noGrp="1"/>
          </p:cNvSpPr>
          <p:nvPr>
            <p:ph idx="1"/>
          </p:nvPr>
        </p:nvSpPr>
        <p:spPr>
          <a:xfrm>
            <a:off x="914400" y="1600200"/>
            <a:ext cx="8001000" cy="4221163"/>
          </a:xfrm>
        </p:spPr>
        <p:txBody>
          <a:bodyPr>
            <a:normAutofit/>
          </a:bodyPr>
          <a:lstStyle/>
          <a:p>
            <a:r>
              <a:rPr lang="en-US" dirty="0" smtClean="0"/>
              <a:t>Entity Synchronization (Event &amp; Tessitura)</a:t>
            </a:r>
          </a:p>
        </p:txBody>
      </p:sp>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03647" y="2298586"/>
            <a:ext cx="6921231" cy="3938726"/>
          </a:xfrm>
          <a:prstGeom prst="rect">
            <a:avLst/>
          </a:prstGeom>
        </p:spPr>
      </p:pic>
    </p:spTree>
    <p:extLst>
      <p:ext uri="{BB962C8B-B14F-4D97-AF65-F5344CB8AC3E}">
        <p14:creationId xmlns:p14="http://schemas.microsoft.com/office/powerpoint/2010/main" val="24151298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lstStyle/>
          <a:p>
            <a:r>
              <a:rPr lang="en-US" dirty="0" err="1" smtClean="0"/>
              <a:t>EntitIes</a:t>
            </a:r>
            <a:r>
              <a:rPr lang="en-US" dirty="0" smtClean="0"/>
              <a:t>/CONSTITUENTS</a:t>
            </a:r>
            <a:endParaRPr lang="en-US" dirty="0"/>
          </a:p>
        </p:txBody>
      </p:sp>
      <p:sp>
        <p:nvSpPr>
          <p:cNvPr id="3" name="Content Placeholder 2"/>
          <p:cNvSpPr>
            <a:spLocks noGrp="1"/>
          </p:cNvSpPr>
          <p:nvPr>
            <p:ph idx="1"/>
          </p:nvPr>
        </p:nvSpPr>
        <p:spPr>
          <a:xfrm>
            <a:off x="914400" y="1447800"/>
            <a:ext cx="8001000" cy="4221163"/>
          </a:xfrm>
        </p:spPr>
        <p:txBody>
          <a:bodyPr>
            <a:normAutofit/>
          </a:bodyPr>
          <a:lstStyle/>
          <a:p>
            <a:r>
              <a:rPr lang="en-US" dirty="0" smtClean="0"/>
              <a:t>Entity Synchronization (Event &amp; Tessitura)</a:t>
            </a:r>
          </a:p>
        </p:txBody>
      </p:sp>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51720" y="2276872"/>
            <a:ext cx="5332741" cy="3930790"/>
          </a:xfrm>
          <a:prstGeom prst="rect">
            <a:avLst/>
          </a:prstGeom>
        </p:spPr>
      </p:pic>
    </p:spTree>
    <p:extLst>
      <p:ext uri="{BB962C8B-B14F-4D97-AF65-F5344CB8AC3E}">
        <p14:creationId xmlns:p14="http://schemas.microsoft.com/office/powerpoint/2010/main" val="13322943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lstStyle/>
          <a:p>
            <a:r>
              <a:rPr lang="en-US" dirty="0" smtClean="0"/>
              <a:t>Link configuration</a:t>
            </a:r>
            <a:endParaRPr lang="en-US" dirty="0"/>
          </a:p>
        </p:txBody>
      </p:sp>
      <p:sp>
        <p:nvSpPr>
          <p:cNvPr id="3" name="Content Placeholder 2"/>
          <p:cNvSpPr>
            <a:spLocks noGrp="1"/>
          </p:cNvSpPr>
          <p:nvPr>
            <p:ph idx="1"/>
          </p:nvPr>
        </p:nvSpPr>
        <p:spPr>
          <a:xfrm>
            <a:off x="914400" y="1447801"/>
            <a:ext cx="8001000" cy="914400"/>
          </a:xfrm>
        </p:spPr>
        <p:txBody>
          <a:bodyPr>
            <a:normAutofit/>
          </a:bodyPr>
          <a:lstStyle/>
          <a:p>
            <a:r>
              <a:rPr lang="en-US" dirty="0" smtClean="0"/>
              <a:t>Additional Event setup menu items</a:t>
            </a:r>
          </a:p>
        </p:txBody>
      </p:sp>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29000" y="2420888"/>
            <a:ext cx="1782816" cy="3930790"/>
          </a:xfrm>
          <a:prstGeom prst="rect">
            <a:avLst/>
          </a:prstGeom>
        </p:spPr>
      </p:pic>
    </p:spTree>
    <p:extLst>
      <p:ext uri="{BB962C8B-B14F-4D97-AF65-F5344CB8AC3E}">
        <p14:creationId xmlns:p14="http://schemas.microsoft.com/office/powerpoint/2010/main" val="30217358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lstStyle/>
          <a:p>
            <a:r>
              <a:rPr lang="en-US" dirty="0" smtClean="0"/>
              <a:t>Link configuration</a:t>
            </a:r>
            <a:endParaRPr lang="en-US" dirty="0"/>
          </a:p>
        </p:txBody>
      </p:sp>
      <p:sp>
        <p:nvSpPr>
          <p:cNvPr id="3" name="Content Placeholder 2"/>
          <p:cNvSpPr>
            <a:spLocks noGrp="1"/>
          </p:cNvSpPr>
          <p:nvPr>
            <p:ph idx="1"/>
          </p:nvPr>
        </p:nvSpPr>
        <p:spPr>
          <a:xfrm>
            <a:off x="914400" y="1447801"/>
            <a:ext cx="8001000" cy="914400"/>
          </a:xfrm>
        </p:spPr>
        <p:txBody>
          <a:bodyPr>
            <a:normAutofit/>
          </a:bodyPr>
          <a:lstStyle/>
          <a:p>
            <a:r>
              <a:rPr lang="en-US" dirty="0" smtClean="0"/>
              <a:t>Database, Web Dialog locations, Link Owner</a:t>
            </a:r>
          </a:p>
        </p:txBody>
      </p:sp>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31640" y="2276872"/>
            <a:ext cx="6143480" cy="4032448"/>
          </a:xfrm>
          <a:prstGeom prst="rect">
            <a:avLst/>
          </a:prstGeom>
        </p:spPr>
      </p:pic>
    </p:spTree>
    <p:extLst>
      <p:ext uri="{BB962C8B-B14F-4D97-AF65-F5344CB8AC3E}">
        <p14:creationId xmlns:p14="http://schemas.microsoft.com/office/powerpoint/2010/main" val="3597004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lstStyle/>
          <a:p>
            <a:r>
              <a:rPr lang="en-US" dirty="0" smtClean="0"/>
              <a:t>Link configuration</a:t>
            </a:r>
            <a:endParaRPr lang="en-US" dirty="0"/>
          </a:p>
        </p:txBody>
      </p:sp>
      <p:sp>
        <p:nvSpPr>
          <p:cNvPr id="3" name="Content Placeholder 2"/>
          <p:cNvSpPr>
            <a:spLocks noGrp="1"/>
          </p:cNvSpPr>
          <p:nvPr>
            <p:ph idx="1"/>
          </p:nvPr>
        </p:nvSpPr>
        <p:spPr>
          <a:xfrm>
            <a:off x="914400" y="1447801"/>
            <a:ext cx="8001000" cy="914400"/>
          </a:xfrm>
        </p:spPr>
        <p:txBody>
          <a:bodyPr>
            <a:normAutofit/>
          </a:bodyPr>
          <a:lstStyle/>
          <a:p>
            <a:r>
              <a:rPr lang="en-US" dirty="0" smtClean="0"/>
              <a:t>Data mapping</a:t>
            </a:r>
          </a:p>
        </p:txBody>
      </p:sp>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03647" y="2348880"/>
            <a:ext cx="6789325" cy="3960440"/>
          </a:xfrm>
          <a:prstGeom prst="rect">
            <a:avLst/>
          </a:prstGeom>
        </p:spPr>
      </p:pic>
    </p:spTree>
    <p:extLst>
      <p:ext uri="{BB962C8B-B14F-4D97-AF65-F5344CB8AC3E}">
        <p14:creationId xmlns:p14="http://schemas.microsoft.com/office/powerpoint/2010/main" val="20869923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lstStyle/>
          <a:p>
            <a:r>
              <a:rPr lang="en-US" dirty="0"/>
              <a:t>Additional Event plugins/modules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760895288"/>
              </p:ext>
            </p:extLst>
          </p:nvPr>
        </p:nvGraphicFramePr>
        <p:xfrm>
          <a:off x="1547664" y="2132856"/>
          <a:ext cx="6192688" cy="30963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59712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lstStyle/>
          <a:p>
            <a:r>
              <a:rPr lang="en-US" dirty="0"/>
              <a:t>Additional Tessitura components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59363663"/>
              </p:ext>
            </p:extLst>
          </p:nvPr>
        </p:nvGraphicFramePr>
        <p:xfrm>
          <a:off x="1115616" y="1988840"/>
          <a:ext cx="7113984" cy="33843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678696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lstStyle/>
          <a:p>
            <a:r>
              <a:rPr lang="en-US" dirty="0"/>
              <a:t>T</a:t>
            </a:r>
            <a:r>
              <a:rPr lang="en-US" dirty="0" smtClean="0"/>
              <a:t>roubleshooting</a:t>
            </a:r>
            <a:endParaRPr lang="en-US" dirty="0"/>
          </a:p>
        </p:txBody>
      </p:sp>
      <p:sp>
        <p:nvSpPr>
          <p:cNvPr id="3" name="Content Placeholder 2"/>
          <p:cNvSpPr>
            <a:spLocks noGrp="1"/>
          </p:cNvSpPr>
          <p:nvPr>
            <p:ph idx="1"/>
          </p:nvPr>
        </p:nvSpPr>
        <p:spPr>
          <a:xfrm>
            <a:off x="914400" y="1447801"/>
            <a:ext cx="8001000" cy="914400"/>
          </a:xfrm>
        </p:spPr>
        <p:txBody>
          <a:bodyPr>
            <a:normAutofit/>
          </a:bodyPr>
          <a:lstStyle/>
          <a:p>
            <a:r>
              <a:rPr lang="en-US" dirty="0" smtClean="0"/>
              <a:t>Message queue viewer:</a:t>
            </a:r>
          </a:p>
        </p:txBody>
      </p:sp>
      <p:pic>
        <p:nvPicPr>
          <p:cNvPr id="409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331640" y="2209800"/>
            <a:ext cx="5883976" cy="4243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41493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lstStyle/>
          <a:p>
            <a:r>
              <a:rPr lang="en-US" dirty="0" smtClean="0"/>
              <a:t>Security within Tessitura</a:t>
            </a:r>
            <a:endParaRPr lang="en-US" dirty="0"/>
          </a:p>
        </p:txBody>
      </p:sp>
      <p:sp>
        <p:nvSpPr>
          <p:cNvPr id="3" name="Content Placeholder 2"/>
          <p:cNvSpPr>
            <a:spLocks noGrp="1"/>
          </p:cNvSpPr>
          <p:nvPr>
            <p:ph idx="1"/>
          </p:nvPr>
        </p:nvSpPr>
        <p:spPr>
          <a:xfrm>
            <a:off x="914400" y="1447801"/>
            <a:ext cx="8001000" cy="914400"/>
          </a:xfrm>
        </p:spPr>
        <p:txBody>
          <a:bodyPr>
            <a:normAutofit/>
          </a:bodyPr>
          <a:lstStyle/>
          <a:p>
            <a:r>
              <a:rPr lang="en-US" dirty="0" smtClean="0"/>
              <a:t>Restrict link adds, edits, deletes and views:</a:t>
            </a:r>
          </a:p>
        </p:txBody>
      </p:sp>
      <p:pic>
        <p:nvPicPr>
          <p:cNvPr id="307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331639" y="2204864"/>
            <a:ext cx="6779477" cy="4248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262193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Diagram 18"/>
          <p:cNvGraphicFramePr/>
          <p:nvPr>
            <p:extLst>
              <p:ext uri="{D42A27DB-BD31-4B8C-83A1-F6EECF244321}">
                <p14:modId xmlns:p14="http://schemas.microsoft.com/office/powerpoint/2010/main" val="3770026652"/>
              </p:ext>
            </p:extLst>
          </p:nvPr>
        </p:nvGraphicFramePr>
        <p:xfrm>
          <a:off x="357158" y="357165"/>
          <a:ext cx="8429684" cy="53578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TextBox 19"/>
          <p:cNvSpPr txBox="1"/>
          <p:nvPr/>
        </p:nvSpPr>
        <p:spPr>
          <a:xfrm>
            <a:off x="785786" y="6215090"/>
            <a:ext cx="8001056" cy="430887"/>
          </a:xfrm>
          <a:prstGeom prst="rect">
            <a:avLst/>
          </a:prstGeom>
          <a:noFill/>
        </p:spPr>
        <p:txBody>
          <a:bodyPr wrap="square" rtlCol="0">
            <a:spAutoFit/>
          </a:bodyPr>
          <a:lstStyle/>
          <a:p>
            <a:pPr algn="r"/>
            <a:r>
              <a:rPr lang="en-GB" sz="2200" dirty="0" smtClean="0">
                <a:solidFill>
                  <a:srgbClr val="006699"/>
                </a:solidFill>
                <a:latin typeface="Eurostile ExtendedTwo" pitchFamily="34" charset="0"/>
                <a:ea typeface="+mj-ea"/>
                <a:cs typeface="+mj-cs"/>
              </a:rPr>
              <a:t>ARTIFAX</a:t>
            </a:r>
            <a:r>
              <a:rPr lang="en-GB" dirty="0" smtClean="0"/>
              <a:t>   </a:t>
            </a:r>
            <a:r>
              <a:rPr lang="en-GB" sz="2200" spc="300" dirty="0" smtClean="0">
                <a:solidFill>
                  <a:schemeClr val="bg1">
                    <a:lumMod val="50000"/>
                  </a:schemeClr>
                </a:solidFill>
                <a:latin typeface="Eurostile" pitchFamily="34" charset="0"/>
                <a:ea typeface="+mj-ea"/>
                <a:cs typeface="+mj-cs"/>
              </a:rPr>
              <a:t>creating time to think</a:t>
            </a:r>
          </a:p>
        </p:txBody>
      </p:sp>
      <p:pic>
        <p:nvPicPr>
          <p:cNvPr id="6" name="Picture 5" descr="vert_size1_color.gif"/>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42844" y="5868003"/>
            <a:ext cx="720090" cy="860108"/>
          </a:xfrm>
          <a:prstGeom prst="rect">
            <a:avLst/>
          </a:prstGeom>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415</TotalTime>
  <Words>660</Words>
  <Application>Microsoft Office PowerPoint</Application>
  <PresentationFormat>On-screen Show (4:3)</PresentationFormat>
  <Paragraphs>182</Paragraphs>
  <Slides>31</Slides>
  <Notes>31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Eurostile LT</vt:lpstr>
      <vt:lpstr>Calibri</vt:lpstr>
      <vt:lpstr>Eurostile ExtendedTwo</vt:lpstr>
      <vt:lpstr>Eurostile</vt:lpstr>
      <vt:lpstr>Office Theme</vt:lpstr>
      <vt:lpstr>ARTIFAX // EVENT  &amp; the Tessitura Link</vt:lpstr>
      <vt:lpstr>Capturing the Details</vt:lpstr>
      <vt:lpstr>... so that data is only ever entered once</vt:lpstr>
      <vt:lpstr>Utilizing Data</vt:lpstr>
      <vt:lpstr>Working for You Every Step of the Way</vt:lpstr>
      <vt:lpstr>What does the Tessitura/Artifax Event integration cover?</vt:lpstr>
      <vt:lpstr>Production elements</vt:lpstr>
      <vt:lpstr>Production elements</vt:lpstr>
      <vt:lpstr>Production elements</vt:lpstr>
      <vt:lpstr>Production elements</vt:lpstr>
      <vt:lpstr>Production elements</vt:lpstr>
      <vt:lpstr>Production elements</vt:lpstr>
      <vt:lpstr>Production elements</vt:lpstr>
      <vt:lpstr>Production elements</vt:lpstr>
      <vt:lpstr>Production elements</vt:lpstr>
      <vt:lpstr>Sales data</vt:lpstr>
      <vt:lpstr>Sales data</vt:lpstr>
      <vt:lpstr>Entities/constituent search</vt:lpstr>
      <vt:lpstr>Entities/constituent search</vt:lpstr>
      <vt:lpstr>Entities/constituents</vt:lpstr>
      <vt:lpstr>EntitIes/CONSTITUENTS</vt:lpstr>
      <vt:lpstr>EntitIes/CONSTITUENTS</vt:lpstr>
      <vt:lpstr>EntitIes/CONSTITUENTS</vt:lpstr>
      <vt:lpstr>Link configuration</vt:lpstr>
      <vt:lpstr>Link configuration</vt:lpstr>
      <vt:lpstr>Link configuration</vt:lpstr>
      <vt:lpstr>Additional Event plugins/modules</vt:lpstr>
      <vt:lpstr>Additional Tessitura components</vt:lpstr>
      <vt:lpstr>Troubleshooting</vt:lpstr>
      <vt:lpstr>Security within Tessitura</vt:lpstr>
      <vt:lpstr>PowerPoint Presentation</vt:lpstr>
    </vt:vector>
  </TitlesOfParts>
  <Company>Artifax</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Adam Pepper</dc:creator>
  <cp:lastModifiedBy>benmagson</cp:lastModifiedBy>
  <cp:revision>57</cp:revision>
  <dcterms:created xsi:type="dcterms:W3CDTF">2009-07-30T13:48:55Z</dcterms:created>
  <dcterms:modified xsi:type="dcterms:W3CDTF">2011-01-14T15:47:55Z</dcterms:modified>
</cp:coreProperties>
</file>