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66" d="100"/>
          <a:sy n="66" d="100"/>
        </p:scale>
        <p:origin x="900" y="2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F5DF1-5929-41DC-8EB4-69714C2CE823}" type="datetimeFigureOut">
              <a:rPr lang="en-CA" smtClean="0"/>
              <a:t>05/05/2015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CA176-6731-4503-A659-5EA87B6F6B25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775902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F5DF1-5929-41DC-8EB4-69714C2CE823}" type="datetimeFigureOut">
              <a:rPr lang="en-CA" smtClean="0"/>
              <a:t>05/05/2015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CA176-6731-4503-A659-5EA87B6F6B25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849496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F5DF1-5929-41DC-8EB4-69714C2CE823}" type="datetimeFigureOut">
              <a:rPr lang="en-CA" smtClean="0"/>
              <a:t>05/05/2015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CA176-6731-4503-A659-5EA87B6F6B25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806869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F5DF1-5929-41DC-8EB4-69714C2CE823}" type="datetimeFigureOut">
              <a:rPr lang="en-CA" smtClean="0"/>
              <a:t>05/05/2015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CA176-6731-4503-A659-5EA87B6F6B25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358459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F5DF1-5929-41DC-8EB4-69714C2CE823}" type="datetimeFigureOut">
              <a:rPr lang="en-CA" smtClean="0"/>
              <a:t>05/05/2015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CA176-6731-4503-A659-5EA87B6F6B25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076197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F5DF1-5929-41DC-8EB4-69714C2CE823}" type="datetimeFigureOut">
              <a:rPr lang="en-CA" smtClean="0"/>
              <a:t>05/05/2015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CA176-6731-4503-A659-5EA87B6F6B25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783031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F5DF1-5929-41DC-8EB4-69714C2CE823}" type="datetimeFigureOut">
              <a:rPr lang="en-CA" smtClean="0"/>
              <a:t>05/05/2015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CA176-6731-4503-A659-5EA87B6F6B25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927736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F5DF1-5929-41DC-8EB4-69714C2CE823}" type="datetimeFigureOut">
              <a:rPr lang="en-CA" smtClean="0"/>
              <a:t>05/05/2015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CA176-6731-4503-A659-5EA87B6F6B25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450274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F5DF1-5929-41DC-8EB4-69714C2CE823}" type="datetimeFigureOut">
              <a:rPr lang="en-CA" smtClean="0"/>
              <a:t>05/05/2015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CA176-6731-4503-A659-5EA87B6F6B25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690333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F5DF1-5929-41DC-8EB4-69714C2CE823}" type="datetimeFigureOut">
              <a:rPr lang="en-CA" smtClean="0"/>
              <a:t>05/05/2015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CA176-6731-4503-A659-5EA87B6F6B25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387307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F5DF1-5929-41DC-8EB4-69714C2CE823}" type="datetimeFigureOut">
              <a:rPr lang="en-CA" smtClean="0"/>
              <a:t>05/05/2015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CA176-6731-4503-A659-5EA87B6F6B25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755356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2F5DF1-5929-41DC-8EB4-69714C2CE823}" type="datetimeFigureOut">
              <a:rPr lang="en-CA" smtClean="0"/>
              <a:t>05/05/2015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3CA176-6731-4503-A659-5EA87B6F6B25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034688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Fundraising Objectives and Revenue Management</a:t>
            </a:r>
            <a:endParaRPr lang="en-CA" dirty="0"/>
          </a:p>
        </p:txBody>
      </p:sp>
      <p:pic>
        <p:nvPicPr>
          <p:cNvPr id="4" name="Picture 3" descr="Y:\Logos\TENNIS CANADA\TENNIS CANADA 2015_Jpeg\TC_Daily_Flat_CMYK-1024x1024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4378" y="3637869"/>
            <a:ext cx="923244" cy="93413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33074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/>
              <a:t>What needs to be created?</a:t>
            </a:r>
            <a:endParaRPr lang="en-CA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32500" lnSpcReduction="20000"/>
          </a:bodyPr>
          <a:lstStyle/>
          <a:p>
            <a:pPr lvl="0"/>
            <a:r>
              <a:rPr lang="en-CA" sz="9600" dirty="0"/>
              <a:t>Create stored procedure that generates a list of data that includes: pledge amounts and pledge scheduled payment amounts, pledge payment amounts, and gifts amounts. </a:t>
            </a:r>
          </a:p>
          <a:p>
            <a:pPr lvl="0"/>
            <a:r>
              <a:rPr lang="en-CA" sz="9600" dirty="0"/>
              <a:t>Create Local table that will be used to enter objective/budget information. This table will be linked to an InfoMaker data entry object that we will add to the campaign custom </a:t>
            </a:r>
            <a:r>
              <a:rPr lang="en-CA" sz="9600" dirty="0" smtClean="0"/>
              <a:t>tab.</a:t>
            </a:r>
          </a:p>
          <a:p>
            <a:pPr lvl="1"/>
            <a:r>
              <a:rPr lang="en-CA" sz="9600" dirty="0"/>
              <a:t>Our table has a trigger so whenever a fund is associated to a campaign it automatically gets added to the local table so the user can associate a budget amount to the new fund.</a:t>
            </a:r>
          </a:p>
          <a:p>
            <a:pPr marL="228600" lvl="1">
              <a:spcBef>
                <a:spcPts val="1000"/>
              </a:spcBef>
            </a:pPr>
            <a:r>
              <a:rPr lang="en-CA" sz="9600" dirty="0" smtClean="0"/>
              <a:t>If </a:t>
            </a:r>
            <a:r>
              <a:rPr lang="en-CA" sz="9600" dirty="0"/>
              <a:t>a fund is removed, the user will have to delete the amount from the custom tab.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847260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2439" y="489398"/>
            <a:ext cx="8435662" cy="5756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2422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8284" y="1403797"/>
            <a:ext cx="7655417" cy="3522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10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/>
              <a:t>Report Creation</a:t>
            </a:r>
            <a:endParaRPr lang="en-CA" b="1" dirty="0"/>
          </a:p>
        </p:txBody>
      </p:sp>
      <p:pic>
        <p:nvPicPr>
          <p:cNvPr id="4" name="Picture 3"/>
          <p:cNvPicPr/>
          <p:nvPr/>
        </p:nvPicPr>
        <p:blipFill rotWithShape="1">
          <a:blip r:embed="rId2"/>
          <a:srcRect b="3431"/>
          <a:stretch/>
        </p:blipFill>
        <p:spPr bwMode="auto">
          <a:xfrm>
            <a:off x="1617372" y="1491802"/>
            <a:ext cx="9175123" cy="470293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001784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/>
          <a:stretch>
            <a:fillRect/>
          </a:stretch>
        </p:blipFill>
        <p:spPr>
          <a:xfrm>
            <a:off x="2137229" y="293913"/>
            <a:ext cx="7587342" cy="2100943"/>
          </a:xfrm>
          <a:prstGeom prst="rect">
            <a:avLst/>
          </a:prstGeom>
        </p:spPr>
      </p:pic>
      <p:pic>
        <p:nvPicPr>
          <p:cNvPr id="5" name="Picture 4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2429" y="2562450"/>
            <a:ext cx="8196942" cy="383834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04815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128</Words>
  <Application>Microsoft Office PowerPoint</Application>
  <PresentationFormat>Widescreen</PresentationFormat>
  <Paragraphs>7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Fundraising Objectives and Revenue Management</vt:lpstr>
      <vt:lpstr>What needs to be created?</vt:lpstr>
      <vt:lpstr>PowerPoint Presentation</vt:lpstr>
      <vt:lpstr>PowerPoint Presentation</vt:lpstr>
      <vt:lpstr>Report Creation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Fundraising Objectives and Budget Management</dc:title>
  <dc:creator>Michael Cuffaro</dc:creator>
  <cp:lastModifiedBy>Michael Cuffaro</cp:lastModifiedBy>
  <cp:revision>5</cp:revision>
  <dcterms:created xsi:type="dcterms:W3CDTF">2015-05-05T18:35:57Z</dcterms:created>
  <dcterms:modified xsi:type="dcterms:W3CDTF">2015-05-05T18:44:20Z</dcterms:modified>
</cp:coreProperties>
</file>