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71" r:id="rId2"/>
    <p:sldId id="372" r:id="rId3"/>
    <p:sldId id="373" r:id="rId4"/>
    <p:sldId id="374" r:id="rId5"/>
    <p:sldId id="375" r:id="rId6"/>
    <p:sldId id="376" r:id="rId7"/>
    <p:sldId id="377" r:id="rId8"/>
    <p:sldId id="378" r:id="rId9"/>
    <p:sldId id="379" r:id="rId10"/>
    <p:sldId id="380" r:id="rId11"/>
    <p:sldId id="381" r:id="rId1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B3CE"/>
    <a:srgbClr val="AD5174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0832" autoAdjust="0"/>
  </p:normalViewPr>
  <p:slideViewPr>
    <p:cSldViewPr>
      <p:cViewPr>
        <p:scale>
          <a:sx n="100" d="100"/>
          <a:sy n="100" d="100"/>
        </p:scale>
        <p:origin x="-194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FA820-007E-4934-85C1-175331C01D34}" type="doc">
      <dgm:prSet loTypeId="urn:microsoft.com/office/officeart/2005/8/layout/radial1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1842B4D-2524-41AF-951A-2A219D766DC6}">
      <dgm:prSet phldrT="[Text]"/>
      <dgm:spPr/>
      <dgm:t>
        <a:bodyPr/>
        <a:lstStyle/>
        <a:p>
          <a:r>
            <a:rPr lang="en-US" dirty="0" smtClean="0"/>
            <a:t>SF Patrons</a:t>
          </a:r>
          <a:endParaRPr lang="en-US" dirty="0"/>
        </a:p>
      </dgm:t>
    </dgm:pt>
    <dgm:pt modelId="{E1EDC10A-E533-4B26-96BB-ADF57E6865EF}" type="parTrans" cxnId="{7981AA13-D815-4A3E-AA88-8BE93B19958F}">
      <dgm:prSet/>
      <dgm:spPr/>
      <dgm:t>
        <a:bodyPr/>
        <a:lstStyle/>
        <a:p>
          <a:endParaRPr lang="en-US"/>
        </a:p>
      </dgm:t>
    </dgm:pt>
    <dgm:pt modelId="{89C58668-23DB-4109-AFE6-C9969B8F518E}" type="sibTrans" cxnId="{7981AA13-D815-4A3E-AA88-8BE93B19958F}">
      <dgm:prSet/>
      <dgm:spPr/>
      <dgm:t>
        <a:bodyPr/>
        <a:lstStyle/>
        <a:p>
          <a:endParaRPr lang="en-US"/>
        </a:p>
      </dgm:t>
    </dgm:pt>
    <dgm:pt modelId="{0F932E15-8460-4685-A231-5371672A044A}">
      <dgm:prSet phldrT="[Text]" custT="1"/>
      <dgm:spPr/>
      <dgm:t>
        <a:bodyPr/>
        <a:lstStyle/>
        <a:p>
          <a:r>
            <a:rPr lang="en-US" sz="1800" b="1" dirty="0" smtClean="0"/>
            <a:t>Advertising</a:t>
          </a:r>
          <a:endParaRPr lang="en-US" sz="1800" b="1" dirty="0"/>
        </a:p>
      </dgm:t>
    </dgm:pt>
    <dgm:pt modelId="{F11B4247-8D19-4D57-80EB-C4E60B2ABEB8}" type="parTrans" cxnId="{53537297-08E6-4A00-877E-C118F48D1D36}">
      <dgm:prSet/>
      <dgm:spPr/>
      <dgm:t>
        <a:bodyPr/>
        <a:lstStyle/>
        <a:p>
          <a:endParaRPr lang="en-US"/>
        </a:p>
      </dgm:t>
    </dgm:pt>
    <dgm:pt modelId="{891AB786-74CF-4091-B5DA-DBC57BEB0F90}" type="sibTrans" cxnId="{53537297-08E6-4A00-877E-C118F48D1D36}">
      <dgm:prSet/>
      <dgm:spPr/>
      <dgm:t>
        <a:bodyPr/>
        <a:lstStyle/>
        <a:p>
          <a:endParaRPr lang="en-US"/>
        </a:p>
      </dgm:t>
    </dgm:pt>
    <dgm:pt modelId="{A508F3FF-CD63-4F3D-9407-827B6D0C876D}">
      <dgm:prSet phldrT="[Text]" custT="1"/>
      <dgm:spPr/>
      <dgm:t>
        <a:bodyPr/>
        <a:lstStyle/>
        <a:p>
          <a:r>
            <a:rPr lang="en-US" sz="1800" b="1" dirty="0" smtClean="0"/>
            <a:t>Fundraising</a:t>
          </a:r>
          <a:endParaRPr lang="en-US" sz="1800" b="1" dirty="0"/>
        </a:p>
      </dgm:t>
    </dgm:pt>
    <dgm:pt modelId="{C19E123F-D855-4A20-90B1-FAE62C6B5056}" type="parTrans" cxnId="{63FE08D0-666E-4AB6-B2E7-95C27F754EBF}">
      <dgm:prSet/>
      <dgm:spPr/>
      <dgm:t>
        <a:bodyPr/>
        <a:lstStyle/>
        <a:p>
          <a:endParaRPr lang="en-US"/>
        </a:p>
      </dgm:t>
    </dgm:pt>
    <dgm:pt modelId="{98E2FD25-45B7-49E2-8E3B-3AD995114907}" type="sibTrans" cxnId="{63FE08D0-666E-4AB6-B2E7-95C27F754EBF}">
      <dgm:prSet/>
      <dgm:spPr/>
      <dgm:t>
        <a:bodyPr/>
        <a:lstStyle/>
        <a:p>
          <a:endParaRPr lang="en-US"/>
        </a:p>
      </dgm:t>
    </dgm:pt>
    <dgm:pt modelId="{1BECDE54-4C3A-426B-BB66-7DAEE1C87A11}">
      <dgm:prSet phldrT="[Text]" custT="1"/>
      <dgm:spPr/>
      <dgm:t>
        <a:bodyPr/>
        <a:lstStyle/>
        <a:p>
          <a:r>
            <a:rPr lang="en-US" sz="1800" b="1" dirty="0" smtClean="0"/>
            <a:t>Group Sales</a:t>
          </a:r>
          <a:endParaRPr lang="en-US" sz="1800" b="1" dirty="0"/>
        </a:p>
      </dgm:t>
    </dgm:pt>
    <dgm:pt modelId="{11AAE538-7B36-4F4C-A274-9A1ED6BE8E11}" type="parTrans" cxnId="{98855A38-C3C4-4019-A7AA-48E5F89A4223}">
      <dgm:prSet/>
      <dgm:spPr/>
      <dgm:t>
        <a:bodyPr/>
        <a:lstStyle/>
        <a:p>
          <a:endParaRPr lang="en-US"/>
        </a:p>
      </dgm:t>
    </dgm:pt>
    <dgm:pt modelId="{CE8C66FD-0F06-43E3-8DC2-2324804A63AA}" type="sibTrans" cxnId="{98855A38-C3C4-4019-A7AA-48E5F89A4223}">
      <dgm:prSet/>
      <dgm:spPr/>
      <dgm:t>
        <a:bodyPr/>
        <a:lstStyle/>
        <a:p>
          <a:endParaRPr lang="en-US"/>
        </a:p>
      </dgm:t>
    </dgm:pt>
    <dgm:pt modelId="{D5110283-B7B2-4C63-AA01-5F92431820B1}">
      <dgm:prSet phldrT="[Text]" custT="1"/>
      <dgm:spPr/>
      <dgm:t>
        <a:bodyPr/>
        <a:lstStyle/>
        <a:p>
          <a:r>
            <a:rPr lang="en-US" sz="1800" b="1" dirty="0" smtClean="0"/>
            <a:t>Marketing</a:t>
          </a:r>
          <a:endParaRPr lang="en-US" sz="1800" b="1" dirty="0"/>
        </a:p>
      </dgm:t>
    </dgm:pt>
    <dgm:pt modelId="{F26B99B7-E8EB-4812-B1AF-757912759BA7}" type="parTrans" cxnId="{4CADED0B-AF7D-4B24-9E70-12ADCE2CC607}">
      <dgm:prSet/>
      <dgm:spPr/>
      <dgm:t>
        <a:bodyPr/>
        <a:lstStyle/>
        <a:p>
          <a:endParaRPr lang="en-US"/>
        </a:p>
      </dgm:t>
    </dgm:pt>
    <dgm:pt modelId="{B3634BB6-F8EA-4B74-8106-B2371B76CF1C}" type="sibTrans" cxnId="{4CADED0B-AF7D-4B24-9E70-12ADCE2CC607}">
      <dgm:prSet/>
      <dgm:spPr/>
      <dgm:t>
        <a:bodyPr/>
        <a:lstStyle/>
        <a:p>
          <a:endParaRPr lang="en-US"/>
        </a:p>
      </dgm:t>
    </dgm:pt>
    <dgm:pt modelId="{8B25F424-A96E-4793-B5F3-8A9F05C6B5F6}" type="pres">
      <dgm:prSet presAssocID="{77CFA820-007E-4934-85C1-175331C01D3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246269-C0BB-4789-9A75-B94365D6BFDD}" type="pres">
      <dgm:prSet presAssocID="{F1842B4D-2524-41AF-951A-2A219D766DC6}" presName="centerShape" presStyleLbl="node0" presStyleIdx="0" presStyleCnt="1" custScaleX="120054" custScaleY="120054"/>
      <dgm:spPr/>
      <dgm:t>
        <a:bodyPr/>
        <a:lstStyle/>
        <a:p>
          <a:endParaRPr lang="en-US"/>
        </a:p>
      </dgm:t>
    </dgm:pt>
    <dgm:pt modelId="{B98F031E-DDB7-4BC6-A4C9-304F3B4076F5}" type="pres">
      <dgm:prSet presAssocID="{F11B4247-8D19-4D57-80EB-C4E60B2ABEB8}" presName="Name9" presStyleLbl="parChTrans1D2" presStyleIdx="0" presStyleCnt="4"/>
      <dgm:spPr/>
      <dgm:t>
        <a:bodyPr/>
        <a:lstStyle/>
        <a:p>
          <a:endParaRPr lang="en-US"/>
        </a:p>
      </dgm:t>
    </dgm:pt>
    <dgm:pt modelId="{938DEA31-308B-427F-8FBE-D639C33BD613}" type="pres">
      <dgm:prSet presAssocID="{F11B4247-8D19-4D57-80EB-C4E60B2ABEB8}" presName="connTx" presStyleLbl="parChTrans1D2" presStyleIdx="0" presStyleCnt="4"/>
      <dgm:spPr/>
      <dgm:t>
        <a:bodyPr/>
        <a:lstStyle/>
        <a:p>
          <a:endParaRPr lang="en-US"/>
        </a:p>
      </dgm:t>
    </dgm:pt>
    <dgm:pt modelId="{CB8C4C12-15A8-48D1-B847-BC335ACE5EFC}" type="pres">
      <dgm:prSet presAssocID="{0F932E15-8460-4685-A231-5371672A044A}" presName="node" presStyleLbl="node1" presStyleIdx="0" presStyleCnt="4" custScaleX="113421" custScaleY="113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9B5C7-6472-4BED-A54E-465B1215AC1D}" type="pres">
      <dgm:prSet presAssocID="{C19E123F-D855-4A20-90B1-FAE62C6B5056}" presName="Name9" presStyleLbl="parChTrans1D2" presStyleIdx="1" presStyleCnt="4"/>
      <dgm:spPr/>
      <dgm:t>
        <a:bodyPr/>
        <a:lstStyle/>
        <a:p>
          <a:endParaRPr lang="en-US"/>
        </a:p>
      </dgm:t>
    </dgm:pt>
    <dgm:pt modelId="{3F77FD12-3703-4D96-8659-32BCE6FADC61}" type="pres">
      <dgm:prSet presAssocID="{C19E123F-D855-4A20-90B1-FAE62C6B5056}" presName="connTx" presStyleLbl="parChTrans1D2" presStyleIdx="1" presStyleCnt="4"/>
      <dgm:spPr/>
      <dgm:t>
        <a:bodyPr/>
        <a:lstStyle/>
        <a:p>
          <a:endParaRPr lang="en-US"/>
        </a:p>
      </dgm:t>
    </dgm:pt>
    <dgm:pt modelId="{57F02F68-4D3F-447E-978B-1399CC2A9637}" type="pres">
      <dgm:prSet presAssocID="{A508F3FF-CD63-4F3D-9407-827B6D0C876D}" presName="node" presStyleLbl="node1" presStyleIdx="1" presStyleCnt="4" custScaleX="115411" custScaleY="1154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57B272-5E29-4B7C-8257-BEF05592E6D8}" type="pres">
      <dgm:prSet presAssocID="{11AAE538-7B36-4F4C-A274-9A1ED6BE8E11}" presName="Name9" presStyleLbl="parChTrans1D2" presStyleIdx="2" presStyleCnt="4"/>
      <dgm:spPr/>
      <dgm:t>
        <a:bodyPr/>
        <a:lstStyle/>
        <a:p>
          <a:endParaRPr lang="en-US"/>
        </a:p>
      </dgm:t>
    </dgm:pt>
    <dgm:pt modelId="{B5C4A0C9-83F4-488A-9015-A461930BE443}" type="pres">
      <dgm:prSet presAssocID="{11AAE538-7B36-4F4C-A274-9A1ED6BE8E11}" presName="connTx" presStyleLbl="parChTrans1D2" presStyleIdx="2" presStyleCnt="4"/>
      <dgm:spPr/>
      <dgm:t>
        <a:bodyPr/>
        <a:lstStyle/>
        <a:p>
          <a:endParaRPr lang="en-US"/>
        </a:p>
      </dgm:t>
    </dgm:pt>
    <dgm:pt modelId="{BF115B08-CDA2-4EA1-8655-75EB5F21F66C}" type="pres">
      <dgm:prSet presAssocID="{1BECDE54-4C3A-426B-BB66-7DAEE1C87A11}" presName="node" presStyleLbl="node1" presStyleIdx="2" presStyleCnt="4" custScaleX="113421" custScaleY="113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7B1F67-D80B-4D81-8876-FB04A1FD3A90}" type="pres">
      <dgm:prSet presAssocID="{F26B99B7-E8EB-4812-B1AF-757912759BA7}" presName="Name9" presStyleLbl="parChTrans1D2" presStyleIdx="3" presStyleCnt="4"/>
      <dgm:spPr/>
      <dgm:t>
        <a:bodyPr/>
        <a:lstStyle/>
        <a:p>
          <a:endParaRPr lang="en-US"/>
        </a:p>
      </dgm:t>
    </dgm:pt>
    <dgm:pt modelId="{C07B4180-3D31-4912-99F4-69D1B33BEC1F}" type="pres">
      <dgm:prSet presAssocID="{F26B99B7-E8EB-4812-B1AF-757912759BA7}" presName="connTx" presStyleLbl="parChTrans1D2" presStyleIdx="3" presStyleCnt="4"/>
      <dgm:spPr/>
      <dgm:t>
        <a:bodyPr/>
        <a:lstStyle/>
        <a:p>
          <a:endParaRPr lang="en-US"/>
        </a:p>
      </dgm:t>
    </dgm:pt>
    <dgm:pt modelId="{ED8C0E5B-A596-4E27-8E3F-5F396F0B3ABD}" type="pres">
      <dgm:prSet presAssocID="{D5110283-B7B2-4C63-AA01-5F92431820B1}" presName="node" presStyleLbl="node1" presStyleIdx="3" presStyleCnt="4" custScaleX="113421" custScaleY="113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81AA13-D815-4A3E-AA88-8BE93B19958F}" srcId="{77CFA820-007E-4934-85C1-175331C01D34}" destId="{F1842B4D-2524-41AF-951A-2A219D766DC6}" srcOrd="0" destOrd="0" parTransId="{E1EDC10A-E533-4B26-96BB-ADF57E6865EF}" sibTransId="{89C58668-23DB-4109-AFE6-C9969B8F518E}"/>
    <dgm:cxn modelId="{738AFAE5-9C66-4147-ADE9-A5919DFDFB71}" type="presOf" srcId="{0F932E15-8460-4685-A231-5371672A044A}" destId="{CB8C4C12-15A8-48D1-B847-BC335ACE5EFC}" srcOrd="0" destOrd="0" presId="urn:microsoft.com/office/officeart/2005/8/layout/radial1"/>
    <dgm:cxn modelId="{2491BDB2-383D-4C6B-9780-8E6A280747F3}" type="presOf" srcId="{C19E123F-D855-4A20-90B1-FAE62C6B5056}" destId="{3F77FD12-3703-4D96-8659-32BCE6FADC61}" srcOrd="1" destOrd="0" presId="urn:microsoft.com/office/officeart/2005/8/layout/radial1"/>
    <dgm:cxn modelId="{5F8F9035-CC07-413F-9F3D-B1ED1A79727F}" type="presOf" srcId="{F1842B4D-2524-41AF-951A-2A219D766DC6}" destId="{1C246269-C0BB-4789-9A75-B94365D6BFDD}" srcOrd="0" destOrd="0" presId="urn:microsoft.com/office/officeart/2005/8/layout/radial1"/>
    <dgm:cxn modelId="{4CADED0B-AF7D-4B24-9E70-12ADCE2CC607}" srcId="{F1842B4D-2524-41AF-951A-2A219D766DC6}" destId="{D5110283-B7B2-4C63-AA01-5F92431820B1}" srcOrd="3" destOrd="0" parTransId="{F26B99B7-E8EB-4812-B1AF-757912759BA7}" sibTransId="{B3634BB6-F8EA-4B74-8106-B2371B76CF1C}"/>
    <dgm:cxn modelId="{98855A38-C3C4-4019-A7AA-48E5F89A4223}" srcId="{F1842B4D-2524-41AF-951A-2A219D766DC6}" destId="{1BECDE54-4C3A-426B-BB66-7DAEE1C87A11}" srcOrd="2" destOrd="0" parTransId="{11AAE538-7B36-4F4C-A274-9A1ED6BE8E11}" sibTransId="{CE8C66FD-0F06-43E3-8DC2-2324804A63AA}"/>
    <dgm:cxn modelId="{48BCBC51-0277-446A-A915-EE2280283AC5}" type="presOf" srcId="{1BECDE54-4C3A-426B-BB66-7DAEE1C87A11}" destId="{BF115B08-CDA2-4EA1-8655-75EB5F21F66C}" srcOrd="0" destOrd="0" presId="urn:microsoft.com/office/officeart/2005/8/layout/radial1"/>
    <dgm:cxn modelId="{7FDC617F-E240-4C67-9DE7-6CE6E399B142}" type="presOf" srcId="{11AAE538-7B36-4F4C-A274-9A1ED6BE8E11}" destId="{0A57B272-5E29-4B7C-8257-BEF05592E6D8}" srcOrd="0" destOrd="0" presId="urn:microsoft.com/office/officeart/2005/8/layout/radial1"/>
    <dgm:cxn modelId="{5823E2D4-1F7F-41E6-8060-DB2F16E0259C}" type="presOf" srcId="{F11B4247-8D19-4D57-80EB-C4E60B2ABEB8}" destId="{B98F031E-DDB7-4BC6-A4C9-304F3B4076F5}" srcOrd="0" destOrd="0" presId="urn:microsoft.com/office/officeart/2005/8/layout/radial1"/>
    <dgm:cxn modelId="{4AE451C8-7AD4-49D0-B374-C3F76D7A2F20}" type="presOf" srcId="{C19E123F-D855-4A20-90B1-FAE62C6B5056}" destId="{8369B5C7-6472-4BED-A54E-465B1215AC1D}" srcOrd="0" destOrd="0" presId="urn:microsoft.com/office/officeart/2005/8/layout/radial1"/>
    <dgm:cxn modelId="{B073B77F-4873-4793-B39F-60C448413A15}" type="presOf" srcId="{D5110283-B7B2-4C63-AA01-5F92431820B1}" destId="{ED8C0E5B-A596-4E27-8E3F-5F396F0B3ABD}" srcOrd="0" destOrd="0" presId="urn:microsoft.com/office/officeart/2005/8/layout/radial1"/>
    <dgm:cxn modelId="{53537297-08E6-4A00-877E-C118F48D1D36}" srcId="{F1842B4D-2524-41AF-951A-2A219D766DC6}" destId="{0F932E15-8460-4685-A231-5371672A044A}" srcOrd="0" destOrd="0" parTransId="{F11B4247-8D19-4D57-80EB-C4E60B2ABEB8}" sibTransId="{891AB786-74CF-4091-B5DA-DBC57BEB0F90}"/>
    <dgm:cxn modelId="{34491FFD-86CB-4CFF-A82C-2B9BB07279AA}" type="presOf" srcId="{F11B4247-8D19-4D57-80EB-C4E60B2ABEB8}" destId="{938DEA31-308B-427F-8FBE-D639C33BD613}" srcOrd="1" destOrd="0" presId="urn:microsoft.com/office/officeart/2005/8/layout/radial1"/>
    <dgm:cxn modelId="{63FE08D0-666E-4AB6-B2E7-95C27F754EBF}" srcId="{F1842B4D-2524-41AF-951A-2A219D766DC6}" destId="{A508F3FF-CD63-4F3D-9407-827B6D0C876D}" srcOrd="1" destOrd="0" parTransId="{C19E123F-D855-4A20-90B1-FAE62C6B5056}" sibTransId="{98E2FD25-45B7-49E2-8E3B-3AD995114907}"/>
    <dgm:cxn modelId="{5C09C484-C0CB-44F1-8653-3A3DE93F7360}" type="presOf" srcId="{F26B99B7-E8EB-4812-B1AF-757912759BA7}" destId="{C07B4180-3D31-4912-99F4-69D1B33BEC1F}" srcOrd="1" destOrd="0" presId="urn:microsoft.com/office/officeart/2005/8/layout/radial1"/>
    <dgm:cxn modelId="{ACB802F4-E02F-420A-808D-BC19A9B340C5}" type="presOf" srcId="{77CFA820-007E-4934-85C1-175331C01D34}" destId="{8B25F424-A96E-4793-B5F3-8A9F05C6B5F6}" srcOrd="0" destOrd="0" presId="urn:microsoft.com/office/officeart/2005/8/layout/radial1"/>
    <dgm:cxn modelId="{6561C77D-1AF8-44E8-A130-C91B0AB6063C}" type="presOf" srcId="{11AAE538-7B36-4F4C-A274-9A1ED6BE8E11}" destId="{B5C4A0C9-83F4-488A-9015-A461930BE443}" srcOrd="1" destOrd="0" presId="urn:microsoft.com/office/officeart/2005/8/layout/radial1"/>
    <dgm:cxn modelId="{2CFF4772-CE13-4CAC-B816-B447EA44193A}" type="presOf" srcId="{A508F3FF-CD63-4F3D-9407-827B6D0C876D}" destId="{57F02F68-4D3F-447E-978B-1399CC2A9637}" srcOrd="0" destOrd="0" presId="urn:microsoft.com/office/officeart/2005/8/layout/radial1"/>
    <dgm:cxn modelId="{E8DA31DD-464B-4B34-97DE-2162D1505B04}" type="presOf" srcId="{F26B99B7-E8EB-4812-B1AF-757912759BA7}" destId="{897B1F67-D80B-4D81-8876-FB04A1FD3A90}" srcOrd="0" destOrd="0" presId="urn:microsoft.com/office/officeart/2005/8/layout/radial1"/>
    <dgm:cxn modelId="{471AB033-1CF1-47F5-A874-0C51D613C6DA}" type="presParOf" srcId="{8B25F424-A96E-4793-B5F3-8A9F05C6B5F6}" destId="{1C246269-C0BB-4789-9A75-B94365D6BFDD}" srcOrd="0" destOrd="0" presId="urn:microsoft.com/office/officeart/2005/8/layout/radial1"/>
    <dgm:cxn modelId="{4B6D8C27-928E-45AC-AF03-2335EC861CF6}" type="presParOf" srcId="{8B25F424-A96E-4793-B5F3-8A9F05C6B5F6}" destId="{B98F031E-DDB7-4BC6-A4C9-304F3B4076F5}" srcOrd="1" destOrd="0" presId="urn:microsoft.com/office/officeart/2005/8/layout/radial1"/>
    <dgm:cxn modelId="{F7E6524D-5AEC-4321-9A69-4C51D1354DDC}" type="presParOf" srcId="{B98F031E-DDB7-4BC6-A4C9-304F3B4076F5}" destId="{938DEA31-308B-427F-8FBE-D639C33BD613}" srcOrd="0" destOrd="0" presId="urn:microsoft.com/office/officeart/2005/8/layout/radial1"/>
    <dgm:cxn modelId="{B5969539-F799-4B5F-A8AA-4806F657B9B8}" type="presParOf" srcId="{8B25F424-A96E-4793-B5F3-8A9F05C6B5F6}" destId="{CB8C4C12-15A8-48D1-B847-BC335ACE5EFC}" srcOrd="2" destOrd="0" presId="urn:microsoft.com/office/officeart/2005/8/layout/radial1"/>
    <dgm:cxn modelId="{CCF32516-1BEC-448C-A884-9F4B45E5E778}" type="presParOf" srcId="{8B25F424-A96E-4793-B5F3-8A9F05C6B5F6}" destId="{8369B5C7-6472-4BED-A54E-465B1215AC1D}" srcOrd="3" destOrd="0" presId="urn:microsoft.com/office/officeart/2005/8/layout/radial1"/>
    <dgm:cxn modelId="{B00EABE5-D2A9-493E-9EEC-E52D7BB6F2E0}" type="presParOf" srcId="{8369B5C7-6472-4BED-A54E-465B1215AC1D}" destId="{3F77FD12-3703-4D96-8659-32BCE6FADC61}" srcOrd="0" destOrd="0" presId="urn:microsoft.com/office/officeart/2005/8/layout/radial1"/>
    <dgm:cxn modelId="{4DEAC501-2043-44E1-A4F8-C6AC03DB7103}" type="presParOf" srcId="{8B25F424-A96E-4793-B5F3-8A9F05C6B5F6}" destId="{57F02F68-4D3F-447E-978B-1399CC2A9637}" srcOrd="4" destOrd="0" presId="urn:microsoft.com/office/officeart/2005/8/layout/radial1"/>
    <dgm:cxn modelId="{0A55EE85-78FB-43DF-810C-768A0D59EA90}" type="presParOf" srcId="{8B25F424-A96E-4793-B5F3-8A9F05C6B5F6}" destId="{0A57B272-5E29-4B7C-8257-BEF05592E6D8}" srcOrd="5" destOrd="0" presId="urn:microsoft.com/office/officeart/2005/8/layout/radial1"/>
    <dgm:cxn modelId="{94B863E9-77BF-4449-82CD-09253DB098BC}" type="presParOf" srcId="{0A57B272-5E29-4B7C-8257-BEF05592E6D8}" destId="{B5C4A0C9-83F4-488A-9015-A461930BE443}" srcOrd="0" destOrd="0" presId="urn:microsoft.com/office/officeart/2005/8/layout/radial1"/>
    <dgm:cxn modelId="{6F041807-74BA-41BC-B74E-1FA7D231B308}" type="presParOf" srcId="{8B25F424-A96E-4793-B5F3-8A9F05C6B5F6}" destId="{BF115B08-CDA2-4EA1-8655-75EB5F21F66C}" srcOrd="6" destOrd="0" presId="urn:microsoft.com/office/officeart/2005/8/layout/radial1"/>
    <dgm:cxn modelId="{54F5A967-E885-4990-ABFE-8ED3DF34E8B1}" type="presParOf" srcId="{8B25F424-A96E-4793-B5F3-8A9F05C6B5F6}" destId="{897B1F67-D80B-4D81-8876-FB04A1FD3A90}" srcOrd="7" destOrd="0" presId="urn:microsoft.com/office/officeart/2005/8/layout/radial1"/>
    <dgm:cxn modelId="{7CA3ECAC-7BAB-4002-9232-B4EE8A55C9A7}" type="presParOf" srcId="{897B1F67-D80B-4D81-8876-FB04A1FD3A90}" destId="{C07B4180-3D31-4912-99F4-69D1B33BEC1F}" srcOrd="0" destOrd="0" presId="urn:microsoft.com/office/officeart/2005/8/layout/radial1"/>
    <dgm:cxn modelId="{28A233AE-959C-43B7-962E-A6ACCD0E9063}" type="presParOf" srcId="{8B25F424-A96E-4793-B5F3-8A9F05C6B5F6}" destId="{ED8C0E5B-A596-4E27-8E3F-5F396F0B3ABD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6D78DF-85F0-4FCD-A6B0-540909AE6C56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908048-2774-4581-B099-D9301769C8A1}">
      <dgm:prSet phldrT="[Text]" custT="1"/>
      <dgm:spPr/>
      <dgm:t>
        <a:bodyPr/>
        <a:lstStyle/>
        <a:p>
          <a:r>
            <a:rPr lang="en-US" sz="3600" dirty="0" smtClean="0"/>
            <a:t>Prioritize</a:t>
          </a:r>
          <a:endParaRPr lang="en-US" sz="3600" dirty="0"/>
        </a:p>
      </dgm:t>
    </dgm:pt>
    <dgm:pt modelId="{69ECC94F-E610-42A7-BA7B-391257EEB576}" type="parTrans" cxnId="{B5CC0657-D9BD-45B0-831F-41D0A667F550}">
      <dgm:prSet/>
      <dgm:spPr/>
      <dgm:t>
        <a:bodyPr/>
        <a:lstStyle/>
        <a:p>
          <a:endParaRPr lang="en-US"/>
        </a:p>
      </dgm:t>
    </dgm:pt>
    <dgm:pt modelId="{C8243196-107A-468F-945F-6815DD61A970}" type="sibTrans" cxnId="{B5CC0657-D9BD-45B0-831F-41D0A667F550}">
      <dgm:prSet/>
      <dgm:spPr/>
      <dgm:t>
        <a:bodyPr/>
        <a:lstStyle/>
        <a:p>
          <a:endParaRPr lang="en-US"/>
        </a:p>
      </dgm:t>
    </dgm:pt>
    <dgm:pt modelId="{250CF0C6-618F-409C-878B-AC7EE1DC450A}">
      <dgm:prSet phldrT="[Text]" custT="1"/>
      <dgm:spPr/>
      <dgm:t>
        <a:bodyPr/>
        <a:lstStyle/>
        <a:p>
          <a:r>
            <a:rPr lang="en-US" sz="3300" dirty="0" smtClean="0"/>
            <a:t>Retain information</a:t>
          </a:r>
          <a:endParaRPr lang="en-US" sz="3300" dirty="0"/>
        </a:p>
      </dgm:t>
    </dgm:pt>
    <dgm:pt modelId="{D16E6DA7-D5D4-4A75-AC18-5F0E6D621536}" type="parTrans" cxnId="{FB1971C2-381E-4633-A3A5-DD691B9453FA}">
      <dgm:prSet/>
      <dgm:spPr/>
      <dgm:t>
        <a:bodyPr/>
        <a:lstStyle/>
        <a:p>
          <a:endParaRPr lang="en-US"/>
        </a:p>
      </dgm:t>
    </dgm:pt>
    <dgm:pt modelId="{7C237DD0-8D07-4797-9E0E-E21ED8A5523F}" type="sibTrans" cxnId="{FB1971C2-381E-4633-A3A5-DD691B9453FA}">
      <dgm:prSet/>
      <dgm:spPr/>
      <dgm:t>
        <a:bodyPr/>
        <a:lstStyle/>
        <a:p>
          <a:endParaRPr lang="en-US"/>
        </a:p>
      </dgm:t>
    </dgm:pt>
    <dgm:pt modelId="{39D6BE36-008D-4356-83A9-590213AB6AA5}">
      <dgm:prSet phldrT="[Text]" custT="1"/>
      <dgm:spPr/>
      <dgm:t>
        <a:bodyPr/>
        <a:lstStyle/>
        <a:p>
          <a:r>
            <a:rPr lang="en-US" sz="3300" dirty="0" smtClean="0"/>
            <a:t>Make it easy!</a:t>
          </a:r>
          <a:endParaRPr lang="en-US" sz="3300" dirty="0"/>
        </a:p>
      </dgm:t>
    </dgm:pt>
    <dgm:pt modelId="{59488E8A-47BC-465F-9DBC-2D36360EC47D}" type="parTrans" cxnId="{288D9ADF-6DE1-47AB-906F-CDC839E7F6B1}">
      <dgm:prSet/>
      <dgm:spPr/>
      <dgm:t>
        <a:bodyPr/>
        <a:lstStyle/>
        <a:p>
          <a:endParaRPr lang="en-US"/>
        </a:p>
      </dgm:t>
    </dgm:pt>
    <dgm:pt modelId="{0F237DA1-93D7-4D18-B25A-030E56D98113}" type="sibTrans" cxnId="{288D9ADF-6DE1-47AB-906F-CDC839E7F6B1}">
      <dgm:prSet/>
      <dgm:spPr/>
      <dgm:t>
        <a:bodyPr/>
        <a:lstStyle/>
        <a:p>
          <a:endParaRPr lang="en-US"/>
        </a:p>
      </dgm:t>
    </dgm:pt>
    <dgm:pt modelId="{3A9CDE55-D594-4381-A306-1DA8B88F16B6}" type="pres">
      <dgm:prSet presAssocID="{4B6D78DF-85F0-4FCD-A6B0-540909AE6C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725D77-1B21-4EB2-B0C4-ABADC2631709}" type="pres">
      <dgm:prSet presAssocID="{93908048-2774-4581-B099-D9301769C8A1}" presName="node" presStyleLbl="node1" presStyleIdx="0" presStyleCnt="3" custScaleX="179373" custScaleY="63317" custLinFactNeighborX="-639" custLinFactNeighborY="59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B952C-FD88-40A1-8217-85756A8A39B3}" type="pres">
      <dgm:prSet presAssocID="{C8243196-107A-468F-945F-6815DD61A970}" presName="sibTrans" presStyleCnt="0"/>
      <dgm:spPr/>
    </dgm:pt>
    <dgm:pt modelId="{3E48C819-567B-42BC-A80D-DCC338573832}" type="pres">
      <dgm:prSet presAssocID="{250CF0C6-618F-409C-878B-AC7EE1DC450A}" presName="node" presStyleLbl="node1" presStyleIdx="1" presStyleCnt="3" custScaleX="175455" custScaleY="63845" custLinFactNeighborX="-1320" custLinFactNeighborY="26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2F8CC0-374D-4C6A-B7AB-587040A1C726}" type="pres">
      <dgm:prSet presAssocID="{7C237DD0-8D07-4797-9E0E-E21ED8A5523F}" presName="sibTrans" presStyleCnt="0"/>
      <dgm:spPr/>
    </dgm:pt>
    <dgm:pt modelId="{85163464-B67F-4CB6-A401-442CE4511CEC}" type="pres">
      <dgm:prSet presAssocID="{39D6BE36-008D-4356-83A9-590213AB6AA5}" presName="node" presStyleLbl="node1" presStyleIdx="2" presStyleCnt="3" custScaleX="178095" custScaleY="437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8D9ADF-6DE1-47AB-906F-CDC839E7F6B1}" srcId="{4B6D78DF-85F0-4FCD-A6B0-540909AE6C56}" destId="{39D6BE36-008D-4356-83A9-590213AB6AA5}" srcOrd="2" destOrd="0" parTransId="{59488E8A-47BC-465F-9DBC-2D36360EC47D}" sibTransId="{0F237DA1-93D7-4D18-B25A-030E56D98113}"/>
    <dgm:cxn modelId="{5A119B61-CB4A-47F8-98D7-09213857C478}" type="presOf" srcId="{250CF0C6-618F-409C-878B-AC7EE1DC450A}" destId="{3E48C819-567B-42BC-A80D-DCC338573832}" srcOrd="0" destOrd="0" presId="urn:microsoft.com/office/officeart/2005/8/layout/default"/>
    <dgm:cxn modelId="{F31A6592-48F1-4478-BB16-2CE85126CF9E}" type="presOf" srcId="{39D6BE36-008D-4356-83A9-590213AB6AA5}" destId="{85163464-B67F-4CB6-A401-442CE4511CEC}" srcOrd="0" destOrd="0" presId="urn:microsoft.com/office/officeart/2005/8/layout/default"/>
    <dgm:cxn modelId="{A376FF2A-C084-4743-A6B6-2F597D09DBBF}" type="presOf" srcId="{4B6D78DF-85F0-4FCD-A6B0-540909AE6C56}" destId="{3A9CDE55-D594-4381-A306-1DA8B88F16B6}" srcOrd="0" destOrd="0" presId="urn:microsoft.com/office/officeart/2005/8/layout/default"/>
    <dgm:cxn modelId="{B5CC0657-D9BD-45B0-831F-41D0A667F550}" srcId="{4B6D78DF-85F0-4FCD-A6B0-540909AE6C56}" destId="{93908048-2774-4581-B099-D9301769C8A1}" srcOrd="0" destOrd="0" parTransId="{69ECC94F-E610-42A7-BA7B-391257EEB576}" sibTransId="{C8243196-107A-468F-945F-6815DD61A970}"/>
    <dgm:cxn modelId="{3C93EA73-A1ED-436B-B91A-9810D4AE641B}" type="presOf" srcId="{93908048-2774-4581-B099-D9301769C8A1}" destId="{E2725D77-1B21-4EB2-B0C4-ABADC2631709}" srcOrd="0" destOrd="0" presId="urn:microsoft.com/office/officeart/2005/8/layout/default"/>
    <dgm:cxn modelId="{FB1971C2-381E-4633-A3A5-DD691B9453FA}" srcId="{4B6D78DF-85F0-4FCD-A6B0-540909AE6C56}" destId="{250CF0C6-618F-409C-878B-AC7EE1DC450A}" srcOrd="1" destOrd="0" parTransId="{D16E6DA7-D5D4-4A75-AC18-5F0E6D621536}" sibTransId="{7C237DD0-8D07-4797-9E0E-E21ED8A5523F}"/>
    <dgm:cxn modelId="{3DEA1391-40D9-4808-80A0-0124F7FF0D8F}" type="presParOf" srcId="{3A9CDE55-D594-4381-A306-1DA8B88F16B6}" destId="{E2725D77-1B21-4EB2-B0C4-ABADC2631709}" srcOrd="0" destOrd="0" presId="urn:microsoft.com/office/officeart/2005/8/layout/default"/>
    <dgm:cxn modelId="{104A55F3-ECFC-4B12-B923-5E4819BB49AF}" type="presParOf" srcId="{3A9CDE55-D594-4381-A306-1DA8B88F16B6}" destId="{59DB952C-FD88-40A1-8217-85756A8A39B3}" srcOrd="1" destOrd="0" presId="urn:microsoft.com/office/officeart/2005/8/layout/default"/>
    <dgm:cxn modelId="{4BB11FBF-12D9-479C-8790-F824B80B9B83}" type="presParOf" srcId="{3A9CDE55-D594-4381-A306-1DA8B88F16B6}" destId="{3E48C819-567B-42BC-A80D-DCC338573832}" srcOrd="2" destOrd="0" presId="urn:microsoft.com/office/officeart/2005/8/layout/default"/>
    <dgm:cxn modelId="{2EB80B0C-A6AF-4ED7-B7CD-AACB61342362}" type="presParOf" srcId="{3A9CDE55-D594-4381-A306-1DA8B88F16B6}" destId="{C72F8CC0-374D-4C6A-B7AB-587040A1C726}" srcOrd="3" destOrd="0" presId="urn:microsoft.com/office/officeart/2005/8/layout/default"/>
    <dgm:cxn modelId="{2AAC54D5-D692-4592-BFF1-447AAB8E4732}" type="presParOf" srcId="{3A9CDE55-D594-4381-A306-1DA8B88F16B6}" destId="{85163464-B67F-4CB6-A401-442CE4511CE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36CE9B-0CF0-46C8-B819-78C18F4AF8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34F83C-DF43-48D4-BE41-CD3AC8C753A8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dirty="0" smtClean="0"/>
            <a:t>Possible answers for ID Key 7 (Question – “Where do you direct your Philanthropy”) </a:t>
          </a:r>
          <a:endParaRPr lang="en-US" dirty="0"/>
        </a:p>
      </dgm:t>
    </dgm:pt>
    <dgm:pt modelId="{C41F6A4A-2E7F-474D-81AE-E6337E2D1D25}" type="parTrans" cxnId="{4C0D9D2D-F5E2-45ED-A16B-019265739890}">
      <dgm:prSet/>
      <dgm:spPr/>
      <dgm:t>
        <a:bodyPr/>
        <a:lstStyle/>
        <a:p>
          <a:endParaRPr lang="en-US"/>
        </a:p>
      </dgm:t>
    </dgm:pt>
    <dgm:pt modelId="{233E2913-59E3-4F01-8A08-04FDF45F3AB4}" type="sibTrans" cxnId="{4C0D9D2D-F5E2-45ED-A16B-019265739890}">
      <dgm:prSet/>
      <dgm:spPr/>
      <dgm:t>
        <a:bodyPr/>
        <a:lstStyle/>
        <a:p>
          <a:endParaRPr lang="en-US"/>
        </a:p>
      </dgm:t>
    </dgm:pt>
    <dgm:pt modelId="{69893675-944D-4F3D-906E-AF17A20C0466}" type="pres">
      <dgm:prSet presAssocID="{D136CE9B-0CF0-46C8-B819-78C18F4AF8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C202DE-D81A-46AA-82B5-255FED18029F}" type="pres">
      <dgm:prSet presAssocID="{9534F83C-DF43-48D4-BE41-CD3AC8C753A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00A9CB-5885-4AB6-8E87-0489CA839D02}" type="presOf" srcId="{9534F83C-DF43-48D4-BE41-CD3AC8C753A8}" destId="{0FC202DE-D81A-46AA-82B5-255FED18029F}" srcOrd="0" destOrd="0" presId="urn:microsoft.com/office/officeart/2005/8/layout/vList2"/>
    <dgm:cxn modelId="{4C0D9D2D-F5E2-45ED-A16B-019265739890}" srcId="{D136CE9B-0CF0-46C8-B819-78C18F4AF854}" destId="{9534F83C-DF43-48D4-BE41-CD3AC8C753A8}" srcOrd="0" destOrd="0" parTransId="{C41F6A4A-2E7F-474D-81AE-E6337E2D1D25}" sibTransId="{233E2913-59E3-4F01-8A08-04FDF45F3AB4}"/>
    <dgm:cxn modelId="{DBC57B3F-04E4-4B02-BBBA-EE6EACCDD56D}" type="presOf" srcId="{D136CE9B-0CF0-46C8-B819-78C18F4AF854}" destId="{69893675-944D-4F3D-906E-AF17A20C0466}" srcOrd="0" destOrd="0" presId="urn:microsoft.com/office/officeart/2005/8/layout/vList2"/>
    <dgm:cxn modelId="{155FAF1A-492D-4F67-A2A5-E11A3E60CE96}" type="presParOf" srcId="{69893675-944D-4F3D-906E-AF17A20C0466}" destId="{0FC202DE-D81A-46AA-82B5-255FED18029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1E6886-98BE-41A3-A142-A73F1C5A28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6BBCC4-1ABA-41FD-B117-30EE88607972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dirty="0" smtClean="0"/>
            <a:t>Local view ties the Question/Answer/Patron together.</a:t>
          </a:r>
          <a:endParaRPr lang="en-US" dirty="0"/>
        </a:p>
      </dgm:t>
    </dgm:pt>
    <dgm:pt modelId="{3CD7A4DB-A58F-41A9-8C9E-BAABB9E77DD4}" type="parTrans" cxnId="{3FFD5331-6667-46EF-ADA9-CE06663B0BB7}">
      <dgm:prSet/>
      <dgm:spPr/>
      <dgm:t>
        <a:bodyPr/>
        <a:lstStyle/>
        <a:p>
          <a:endParaRPr lang="en-US"/>
        </a:p>
      </dgm:t>
    </dgm:pt>
    <dgm:pt modelId="{ADFD2BF0-88EA-4F9B-BCC1-325868A8A669}" type="sibTrans" cxnId="{3FFD5331-6667-46EF-ADA9-CE06663B0BB7}">
      <dgm:prSet/>
      <dgm:spPr/>
      <dgm:t>
        <a:bodyPr/>
        <a:lstStyle/>
        <a:p>
          <a:endParaRPr lang="en-US"/>
        </a:p>
      </dgm:t>
    </dgm:pt>
    <dgm:pt modelId="{822BFF9C-E866-4A39-B247-9239E9C936A7}" type="pres">
      <dgm:prSet presAssocID="{2B1E6886-98BE-41A3-A142-A73F1C5A28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F78C23F-997F-4CE2-BBA6-1F408387E93C}" type="pres">
      <dgm:prSet presAssocID="{286BBCC4-1ABA-41FD-B117-30EE886079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932882-46B0-4355-AADE-E5790D03F85B}" type="presOf" srcId="{286BBCC4-1ABA-41FD-B117-30EE88607972}" destId="{EF78C23F-997F-4CE2-BBA6-1F408387E93C}" srcOrd="0" destOrd="0" presId="urn:microsoft.com/office/officeart/2005/8/layout/vList2"/>
    <dgm:cxn modelId="{F67F3241-74AC-412A-822B-811EBF57C445}" type="presOf" srcId="{2B1E6886-98BE-41A3-A142-A73F1C5A28B7}" destId="{822BFF9C-E866-4A39-B247-9239E9C936A7}" srcOrd="0" destOrd="0" presId="urn:microsoft.com/office/officeart/2005/8/layout/vList2"/>
    <dgm:cxn modelId="{3FFD5331-6667-46EF-ADA9-CE06663B0BB7}" srcId="{2B1E6886-98BE-41A3-A142-A73F1C5A28B7}" destId="{286BBCC4-1ABA-41FD-B117-30EE88607972}" srcOrd="0" destOrd="0" parTransId="{3CD7A4DB-A58F-41A9-8C9E-BAABB9E77DD4}" sibTransId="{ADFD2BF0-88EA-4F9B-BCC1-325868A8A669}"/>
    <dgm:cxn modelId="{95A25105-B8A6-4670-A317-0F76727F844E}" type="presParOf" srcId="{822BFF9C-E866-4A39-B247-9239E9C936A7}" destId="{EF78C23F-997F-4CE2-BBA6-1F408387E9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589B0C-FB72-4BF5-9436-5404FC4D67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EDC010-D107-4BF7-A5C6-752F9EBF305D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dirty="0" smtClean="0"/>
            <a:t>All questions are then added to T_Keyword so that they can be queried on in List Manager and also used in Extractions</a:t>
          </a:r>
          <a:endParaRPr lang="en-US" dirty="0"/>
        </a:p>
      </dgm:t>
    </dgm:pt>
    <dgm:pt modelId="{0B5FD3C9-C389-431B-94B8-0FEAB1406F58}" type="parTrans" cxnId="{B9D73C9A-7BEC-4960-91E2-69C074D611C0}">
      <dgm:prSet/>
      <dgm:spPr/>
      <dgm:t>
        <a:bodyPr/>
        <a:lstStyle/>
        <a:p>
          <a:endParaRPr lang="en-US"/>
        </a:p>
      </dgm:t>
    </dgm:pt>
    <dgm:pt modelId="{91EFBF55-9130-470D-9E3B-239C5DBED3A3}" type="sibTrans" cxnId="{B9D73C9A-7BEC-4960-91E2-69C074D611C0}">
      <dgm:prSet/>
      <dgm:spPr/>
      <dgm:t>
        <a:bodyPr/>
        <a:lstStyle/>
        <a:p>
          <a:endParaRPr lang="en-US"/>
        </a:p>
      </dgm:t>
    </dgm:pt>
    <dgm:pt modelId="{FD35AA4C-AFC7-44DC-88FE-3A4774D8B117}" type="pres">
      <dgm:prSet presAssocID="{56589B0C-FB72-4BF5-9436-5404FC4D67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F30EF2-A227-426E-BCFF-448241ADCAE5}" type="pres">
      <dgm:prSet presAssocID="{8AEDC010-D107-4BF7-A5C6-752F9EBF305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D73C9A-7BEC-4960-91E2-69C074D611C0}" srcId="{56589B0C-FB72-4BF5-9436-5404FC4D670B}" destId="{8AEDC010-D107-4BF7-A5C6-752F9EBF305D}" srcOrd="0" destOrd="0" parTransId="{0B5FD3C9-C389-431B-94B8-0FEAB1406F58}" sibTransId="{91EFBF55-9130-470D-9E3B-239C5DBED3A3}"/>
    <dgm:cxn modelId="{783B0A97-442F-43FF-8AF2-DA31CB607537}" type="presOf" srcId="{56589B0C-FB72-4BF5-9436-5404FC4D670B}" destId="{FD35AA4C-AFC7-44DC-88FE-3A4774D8B117}" srcOrd="0" destOrd="0" presId="urn:microsoft.com/office/officeart/2005/8/layout/vList2"/>
    <dgm:cxn modelId="{9D32D16E-ACCE-4FBC-AE85-5563B91A562B}" type="presOf" srcId="{8AEDC010-D107-4BF7-A5C6-752F9EBF305D}" destId="{A2F30EF2-A227-426E-BCFF-448241ADCAE5}" srcOrd="0" destOrd="0" presId="urn:microsoft.com/office/officeart/2005/8/layout/vList2"/>
    <dgm:cxn modelId="{C53A922A-747F-44E0-AA0A-3FC9E71FF14B}" type="presParOf" srcId="{FD35AA4C-AFC7-44DC-88FE-3A4774D8B117}" destId="{A2F30EF2-A227-426E-BCFF-448241ADCAE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6589B0C-FB72-4BF5-9436-5404FC4D67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35AA4C-AFC7-44DC-88FE-3A4774D8B117}" type="pres">
      <dgm:prSet presAssocID="{56589B0C-FB72-4BF5-9436-5404FC4D67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5829E772-6F02-4B31-9ADF-F06D890B64ED}" type="presOf" srcId="{56589B0C-FB72-4BF5-9436-5404FC4D670B}" destId="{FD35AA4C-AFC7-44DC-88FE-3A4774D8B1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B1E6886-98BE-41A3-A142-A73F1C5A28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2BFF9C-E866-4A39-B247-9239E9C936A7}" type="pres">
      <dgm:prSet presAssocID="{2B1E6886-98BE-41A3-A142-A73F1C5A28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BAB4A568-9185-41F2-8EBF-8B66D9C0DFA2}" type="presOf" srcId="{2B1E6886-98BE-41A3-A142-A73F1C5A28B7}" destId="{822BFF9C-E866-4A39-B247-9239E9C936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B1E6886-98BE-41A3-A142-A73F1C5A28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2BFF9C-E866-4A39-B247-9239E9C936A7}" type="pres">
      <dgm:prSet presAssocID="{2B1E6886-98BE-41A3-A142-A73F1C5A28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D03B3FBB-44CA-4864-ADAF-F1D225B9DBB4}" type="presOf" srcId="{2B1E6886-98BE-41A3-A142-A73F1C5A28B7}" destId="{822BFF9C-E866-4A39-B247-9239E9C936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246269-C0BB-4789-9A75-B94365D6BFDD}">
      <dsp:nvSpPr>
        <dsp:cNvPr id="0" name=""/>
        <dsp:cNvSpPr/>
      </dsp:nvSpPr>
      <dsp:spPr>
        <a:xfrm>
          <a:off x="2823206" y="1676481"/>
          <a:ext cx="1655069" cy="165506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SF Patrons</a:t>
          </a:r>
          <a:endParaRPr lang="en-US" sz="2800" kern="1200" dirty="0"/>
        </a:p>
      </dsp:txBody>
      <dsp:txXfrm>
        <a:off x="3065585" y="1918860"/>
        <a:ext cx="1170311" cy="1170311"/>
      </dsp:txXfrm>
    </dsp:sp>
    <dsp:sp modelId="{B98F031E-DDB7-4BC6-A4C9-304F3B4076F5}">
      <dsp:nvSpPr>
        <dsp:cNvPr id="0" name=""/>
        <dsp:cNvSpPr/>
      </dsp:nvSpPr>
      <dsp:spPr>
        <a:xfrm rot="16200000">
          <a:off x="3557568" y="1566347"/>
          <a:ext cx="186345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186345" y="1696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46082" y="1578650"/>
        <a:ext cx="9317" cy="9317"/>
      </dsp:txXfrm>
    </dsp:sp>
    <dsp:sp modelId="{CB8C4C12-15A8-48D1-B847-BC335ACE5EFC}">
      <dsp:nvSpPr>
        <dsp:cNvPr id="0" name=""/>
        <dsp:cNvSpPr/>
      </dsp:nvSpPr>
      <dsp:spPr>
        <a:xfrm>
          <a:off x="2868928" y="-73490"/>
          <a:ext cx="1563626" cy="156362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Advertising</a:t>
          </a:r>
          <a:endParaRPr lang="en-US" sz="1800" b="1" kern="1200" dirty="0"/>
        </a:p>
      </dsp:txBody>
      <dsp:txXfrm>
        <a:off x="3097916" y="155498"/>
        <a:ext cx="1105650" cy="1105650"/>
      </dsp:txXfrm>
    </dsp:sp>
    <dsp:sp modelId="{8369B5C7-6472-4BED-A54E-465B1215AC1D}">
      <dsp:nvSpPr>
        <dsp:cNvPr id="0" name=""/>
        <dsp:cNvSpPr/>
      </dsp:nvSpPr>
      <dsp:spPr>
        <a:xfrm>
          <a:off x="4478276" y="2487054"/>
          <a:ext cx="172628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172628" y="1696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60274" y="2499700"/>
        <a:ext cx="8631" cy="8631"/>
      </dsp:txXfrm>
    </dsp:sp>
    <dsp:sp modelId="{57F02F68-4D3F-447E-978B-1399CC2A9637}">
      <dsp:nvSpPr>
        <dsp:cNvPr id="0" name=""/>
        <dsp:cNvSpPr/>
      </dsp:nvSpPr>
      <dsp:spPr>
        <a:xfrm>
          <a:off x="4650904" y="1708485"/>
          <a:ext cx="1591060" cy="159106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Fundraising</a:t>
          </a:r>
          <a:endParaRPr lang="en-US" sz="1800" b="1" kern="1200" dirty="0"/>
        </a:p>
      </dsp:txBody>
      <dsp:txXfrm>
        <a:off x="4883909" y="1941490"/>
        <a:ext cx="1125050" cy="1125050"/>
      </dsp:txXfrm>
    </dsp:sp>
    <dsp:sp modelId="{0A57B272-5E29-4B7C-8257-BEF05592E6D8}">
      <dsp:nvSpPr>
        <dsp:cNvPr id="0" name=""/>
        <dsp:cNvSpPr/>
      </dsp:nvSpPr>
      <dsp:spPr>
        <a:xfrm rot="5400000">
          <a:off x="3557568" y="3407762"/>
          <a:ext cx="186345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186345" y="1696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46082" y="3420064"/>
        <a:ext cx="9317" cy="9317"/>
      </dsp:txXfrm>
    </dsp:sp>
    <dsp:sp modelId="{BF115B08-CDA2-4EA1-8655-75EB5F21F66C}">
      <dsp:nvSpPr>
        <dsp:cNvPr id="0" name=""/>
        <dsp:cNvSpPr/>
      </dsp:nvSpPr>
      <dsp:spPr>
        <a:xfrm>
          <a:off x="2868928" y="3517895"/>
          <a:ext cx="1563626" cy="156362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Group Sales</a:t>
          </a:r>
          <a:endParaRPr lang="en-US" sz="1800" b="1" kern="1200" dirty="0"/>
        </a:p>
      </dsp:txBody>
      <dsp:txXfrm>
        <a:off x="3097916" y="3746883"/>
        <a:ext cx="1105650" cy="1105650"/>
      </dsp:txXfrm>
    </dsp:sp>
    <dsp:sp modelId="{897B1F67-D80B-4D81-8876-FB04A1FD3A90}">
      <dsp:nvSpPr>
        <dsp:cNvPr id="0" name=""/>
        <dsp:cNvSpPr/>
      </dsp:nvSpPr>
      <dsp:spPr>
        <a:xfrm rot="10800000">
          <a:off x="2636861" y="2487054"/>
          <a:ext cx="186345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186345" y="1696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25375" y="2499357"/>
        <a:ext cx="9317" cy="9317"/>
      </dsp:txXfrm>
    </dsp:sp>
    <dsp:sp modelId="{ED8C0E5B-A596-4E27-8E3F-5F396F0B3ABD}">
      <dsp:nvSpPr>
        <dsp:cNvPr id="0" name=""/>
        <dsp:cNvSpPr/>
      </dsp:nvSpPr>
      <dsp:spPr>
        <a:xfrm>
          <a:off x="1073234" y="1722202"/>
          <a:ext cx="1563626" cy="156362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Marketing</a:t>
          </a:r>
          <a:endParaRPr lang="en-US" sz="1800" b="1" kern="1200" dirty="0"/>
        </a:p>
      </dsp:txBody>
      <dsp:txXfrm>
        <a:off x="1302222" y="1951190"/>
        <a:ext cx="1105650" cy="11056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25D77-1B21-4EB2-B0C4-ABADC2631709}">
      <dsp:nvSpPr>
        <dsp:cNvPr id="0" name=""/>
        <dsp:cNvSpPr/>
      </dsp:nvSpPr>
      <dsp:spPr>
        <a:xfrm>
          <a:off x="576239" y="94956"/>
          <a:ext cx="4681566" cy="99152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Prioritize</a:t>
          </a:r>
          <a:endParaRPr lang="en-US" sz="3600" kern="1200" dirty="0"/>
        </a:p>
      </dsp:txBody>
      <dsp:txXfrm>
        <a:off x="576239" y="94956"/>
        <a:ext cx="4681566" cy="991529"/>
      </dsp:txXfrm>
    </dsp:sp>
    <dsp:sp modelId="{3E48C819-567B-42BC-A80D-DCC338573832}">
      <dsp:nvSpPr>
        <dsp:cNvPr id="0" name=""/>
        <dsp:cNvSpPr/>
      </dsp:nvSpPr>
      <dsp:spPr>
        <a:xfrm>
          <a:off x="609594" y="1295398"/>
          <a:ext cx="4579308" cy="99979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Retain information</a:t>
          </a:r>
          <a:endParaRPr lang="en-US" sz="3300" kern="1200" dirty="0"/>
        </a:p>
      </dsp:txBody>
      <dsp:txXfrm>
        <a:off x="609594" y="1295398"/>
        <a:ext cx="4579308" cy="999797"/>
      </dsp:txXfrm>
    </dsp:sp>
    <dsp:sp modelId="{85163464-B67F-4CB6-A401-442CE4511CEC}">
      <dsp:nvSpPr>
        <dsp:cNvPr id="0" name=""/>
        <dsp:cNvSpPr/>
      </dsp:nvSpPr>
      <dsp:spPr>
        <a:xfrm>
          <a:off x="609594" y="2514443"/>
          <a:ext cx="4648211" cy="6848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Make it easy!</a:t>
          </a:r>
          <a:endParaRPr lang="en-US" sz="3300" kern="1200" dirty="0"/>
        </a:p>
      </dsp:txBody>
      <dsp:txXfrm>
        <a:off x="609594" y="2514443"/>
        <a:ext cx="4648211" cy="6848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202DE-D81A-46AA-82B5-255FED18029F}">
      <dsp:nvSpPr>
        <dsp:cNvPr id="0" name=""/>
        <dsp:cNvSpPr/>
      </dsp:nvSpPr>
      <dsp:spPr>
        <a:xfrm>
          <a:off x="0" y="4778"/>
          <a:ext cx="8229600" cy="359774"/>
        </a:xfrm>
        <a:prstGeom prst="roundRect">
          <a:avLst/>
        </a:prstGeom>
        <a:gradFill rotWithShape="1">
          <a:gsLst>
            <a:gs pos="0">
              <a:schemeClr val="dk1">
                <a:tint val="70000"/>
                <a:satMod val="180000"/>
              </a:schemeClr>
            </a:gs>
            <a:gs pos="62000">
              <a:schemeClr val="dk1">
                <a:tint val="30000"/>
                <a:satMod val="180000"/>
              </a:schemeClr>
            </a:gs>
            <a:gs pos="100000">
              <a:schemeClr val="dk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Possible answers for ID Key 7 (Question – “Where do you direct your Philanthropy”) </a:t>
          </a:r>
          <a:endParaRPr lang="en-US" sz="1500" kern="1200" dirty="0"/>
        </a:p>
      </dsp:txBody>
      <dsp:txXfrm>
        <a:off x="17563" y="22341"/>
        <a:ext cx="8194474" cy="3246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8C23F-997F-4CE2-BBA6-1F408387E93C}">
      <dsp:nvSpPr>
        <dsp:cNvPr id="0" name=""/>
        <dsp:cNvSpPr/>
      </dsp:nvSpPr>
      <dsp:spPr>
        <a:xfrm>
          <a:off x="0" y="4778"/>
          <a:ext cx="8229600" cy="359774"/>
        </a:xfrm>
        <a:prstGeom prst="roundRect">
          <a:avLst/>
        </a:prstGeom>
        <a:gradFill rotWithShape="1">
          <a:gsLst>
            <a:gs pos="0">
              <a:schemeClr val="dk1">
                <a:tint val="70000"/>
                <a:satMod val="180000"/>
              </a:schemeClr>
            </a:gs>
            <a:gs pos="62000">
              <a:schemeClr val="dk1">
                <a:tint val="30000"/>
                <a:satMod val="180000"/>
              </a:schemeClr>
            </a:gs>
            <a:gs pos="100000">
              <a:schemeClr val="dk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Local view ties the Question/Answer/Patron together.</a:t>
          </a:r>
          <a:endParaRPr lang="en-US" sz="1500" kern="1200" dirty="0"/>
        </a:p>
      </dsp:txBody>
      <dsp:txXfrm>
        <a:off x="17563" y="22341"/>
        <a:ext cx="8194474" cy="3246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F30EF2-A227-426E-BCFF-448241ADCAE5}">
      <dsp:nvSpPr>
        <dsp:cNvPr id="0" name=""/>
        <dsp:cNvSpPr/>
      </dsp:nvSpPr>
      <dsp:spPr>
        <a:xfrm>
          <a:off x="0" y="29204"/>
          <a:ext cx="3352800" cy="1141920"/>
        </a:xfrm>
        <a:prstGeom prst="roundRect">
          <a:avLst/>
        </a:prstGeom>
        <a:gradFill rotWithShape="1">
          <a:gsLst>
            <a:gs pos="0">
              <a:schemeClr val="dk1">
                <a:tint val="70000"/>
                <a:satMod val="180000"/>
              </a:schemeClr>
            </a:gs>
            <a:gs pos="62000">
              <a:schemeClr val="dk1">
                <a:tint val="30000"/>
                <a:satMod val="180000"/>
              </a:schemeClr>
            </a:gs>
            <a:gs pos="100000">
              <a:schemeClr val="dk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All questions are then added to T_Keyword so that they can be queried on in List Manager and also used in Extractions</a:t>
          </a:r>
          <a:endParaRPr lang="en-US" sz="1600" kern="1200" dirty="0"/>
        </a:p>
      </dsp:txBody>
      <dsp:txXfrm>
        <a:off x="55744" y="84948"/>
        <a:ext cx="3241312" cy="10304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25A6F83-B370-414C-8AF1-AA6FFE1C7896}" type="datetimeFigureOut">
              <a:rPr lang="en-US" smtClean="0"/>
              <a:t>5/6/2015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31585FC5-1E27-44DA-9D22-2ECC9BB282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40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0F52A20-DB98-4DD7-967B-B0E49408C74B}" type="datetimeFigureOut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1269C793-4E48-4461-BDF3-9203DBA1AF97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6350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Tx/>
              <a:buNone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17649-B5DA-4549-8171-EAA768AFC7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736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9C793-4E48-4461-BDF3-9203DBA1AF97}" type="slidenum">
              <a:rPr lang="en-CA" smtClean="0"/>
              <a:pPr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2529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95406-827F-4AF5-A41D-691A49B6F8DC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91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BDBA5-FFB2-4037-AEBF-064646D2B5F9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116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F26F-42EE-4FAC-8AE7-D2F19A120C5F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09489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F34E-B142-4F18-A028-AD5B51395E1B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4734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00C27-B232-48D5-8C77-787E2F0FDC6D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357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BBD9C-8016-44FA-A680-3778A5EC66F3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684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C5B7-BA03-4298-B2E6-290C9CD02C01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7493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72AA-B50A-4386-A4FF-F94BEED5CA05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109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B5D4B-2C64-42B2-ABBB-608A89C944E7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777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38253-971F-425F-919E-065BCFDB3153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5398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E072-5BFC-45D4-9641-4D1BA1938CA7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83377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A1511-BD36-44B3-87BB-D8B4264D3475}" type="datetime1">
              <a:rPr lang="en-CA" smtClean="0"/>
              <a:pPr/>
              <a:t>2015-05-06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D8AE6-4AFF-4302-9C77-21C19715E383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2532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jp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jpeg"/><Relationship Id="rId9" Type="http://schemas.microsoft.com/office/2007/relationships/diagramDrawing" Target="../diagrams/drawin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image" Target="../media/image9.jpeg"/><Relationship Id="rId4" Type="http://schemas.openxmlformats.org/officeDocument/2006/relationships/diagramData" Target="../diagrams/data4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1.jp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We need to know more about our patrons to make better strategic decisions.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13954133"/>
              </p:ext>
            </p:extLst>
          </p:nvPr>
        </p:nvGraphicFramePr>
        <p:xfrm>
          <a:off x="2438400" y="1397000"/>
          <a:ext cx="7315200" cy="500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6" name="Picture 2" descr="C:\Users\twatson\AppData\Local\Microsoft\Windows\Temporary Internet Files\Content.IE5\3F9JKAVE\thinkingman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3062792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5525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Let’s ask them!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pic>
        <p:nvPicPr>
          <p:cNvPr id="2051" name="Picture 3" descr="C:\Users\twatson\AppData\Local\Microsoft\Windows\Temporary Internet Files\Content.IE5\Z3W3UQW6\phone-ico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436144" cy="439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02187522"/>
              </p:ext>
            </p:extLst>
          </p:nvPr>
        </p:nvGraphicFramePr>
        <p:xfrm>
          <a:off x="3657600" y="1524000"/>
          <a:ext cx="5867400" cy="32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59651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LTR_Survey_Questions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66710" y="3550638"/>
            <a:ext cx="8243889" cy="1401480"/>
            <a:chOff x="366710" y="3550638"/>
            <a:chExt cx="8243889" cy="1401480"/>
          </a:xfrm>
        </p:grpSpPr>
        <p:sp>
          <p:nvSpPr>
            <p:cNvPr id="7" name="Freeform 6"/>
            <p:cNvSpPr/>
            <p:nvPr/>
          </p:nvSpPr>
          <p:spPr>
            <a:xfrm>
              <a:off x="366710" y="3550638"/>
              <a:ext cx="8243889" cy="676260"/>
            </a:xfrm>
            <a:custGeom>
              <a:avLst/>
              <a:gdLst>
                <a:gd name="connsiteX0" fmla="*/ 0 w 8243889"/>
                <a:gd name="connsiteY0" fmla="*/ 112712 h 676260"/>
                <a:gd name="connsiteX1" fmla="*/ 112712 w 8243889"/>
                <a:gd name="connsiteY1" fmla="*/ 0 h 676260"/>
                <a:gd name="connsiteX2" fmla="*/ 8131177 w 8243889"/>
                <a:gd name="connsiteY2" fmla="*/ 0 h 676260"/>
                <a:gd name="connsiteX3" fmla="*/ 8243889 w 8243889"/>
                <a:gd name="connsiteY3" fmla="*/ 112712 h 676260"/>
                <a:gd name="connsiteX4" fmla="*/ 8243889 w 8243889"/>
                <a:gd name="connsiteY4" fmla="*/ 563548 h 676260"/>
                <a:gd name="connsiteX5" fmla="*/ 8131177 w 8243889"/>
                <a:gd name="connsiteY5" fmla="*/ 676260 h 676260"/>
                <a:gd name="connsiteX6" fmla="*/ 112712 w 8243889"/>
                <a:gd name="connsiteY6" fmla="*/ 676260 h 676260"/>
                <a:gd name="connsiteX7" fmla="*/ 0 w 8243889"/>
                <a:gd name="connsiteY7" fmla="*/ 563548 h 676260"/>
                <a:gd name="connsiteX8" fmla="*/ 0 w 8243889"/>
                <a:gd name="connsiteY8" fmla="*/ 112712 h 676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243889" h="676260">
                  <a:moveTo>
                    <a:pt x="0" y="112712"/>
                  </a:moveTo>
                  <a:cubicBezTo>
                    <a:pt x="0" y="50463"/>
                    <a:pt x="50463" y="0"/>
                    <a:pt x="112712" y="0"/>
                  </a:cubicBezTo>
                  <a:lnTo>
                    <a:pt x="8131177" y="0"/>
                  </a:lnTo>
                  <a:cubicBezTo>
                    <a:pt x="8193426" y="0"/>
                    <a:pt x="8243889" y="50463"/>
                    <a:pt x="8243889" y="112712"/>
                  </a:cubicBezTo>
                  <a:lnTo>
                    <a:pt x="8243889" y="563548"/>
                  </a:lnTo>
                  <a:cubicBezTo>
                    <a:pt x="8243889" y="625797"/>
                    <a:pt x="8193426" y="676260"/>
                    <a:pt x="8131177" y="676260"/>
                  </a:cubicBezTo>
                  <a:lnTo>
                    <a:pt x="112712" y="676260"/>
                  </a:lnTo>
                  <a:cubicBezTo>
                    <a:pt x="50463" y="676260"/>
                    <a:pt x="0" y="625797"/>
                    <a:pt x="0" y="563548"/>
                  </a:cubicBezTo>
                  <a:lnTo>
                    <a:pt x="0" y="112712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97782" tIns="97782" rIns="97782" bIns="97782" numCol="1" spcCol="1270" anchor="ctr" anchorCtr="0">
              <a:noAutofit/>
            </a:bodyPr>
            <a:lstStyle/>
            <a:p>
              <a:pPr lvl="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/>
                <a:t>While not evident, the </a:t>
              </a:r>
              <a:r>
                <a:rPr lang="en-US" i="1" kern="1200" dirty="0" smtClean="0"/>
                <a:t>multipleanswers </a:t>
              </a:r>
              <a:r>
                <a:rPr lang="en-US" kern="1200" dirty="0" smtClean="0"/>
                <a:t>column indicates if the question should be a check box or radio button.</a:t>
              </a:r>
              <a:endParaRPr lang="en-US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366710" y="4275858"/>
              <a:ext cx="8243889" cy="676260"/>
            </a:xfrm>
            <a:custGeom>
              <a:avLst/>
              <a:gdLst>
                <a:gd name="connsiteX0" fmla="*/ 0 w 8243889"/>
                <a:gd name="connsiteY0" fmla="*/ 112712 h 676260"/>
                <a:gd name="connsiteX1" fmla="*/ 112712 w 8243889"/>
                <a:gd name="connsiteY1" fmla="*/ 0 h 676260"/>
                <a:gd name="connsiteX2" fmla="*/ 8131177 w 8243889"/>
                <a:gd name="connsiteY2" fmla="*/ 0 h 676260"/>
                <a:gd name="connsiteX3" fmla="*/ 8243889 w 8243889"/>
                <a:gd name="connsiteY3" fmla="*/ 112712 h 676260"/>
                <a:gd name="connsiteX4" fmla="*/ 8243889 w 8243889"/>
                <a:gd name="connsiteY4" fmla="*/ 563548 h 676260"/>
                <a:gd name="connsiteX5" fmla="*/ 8131177 w 8243889"/>
                <a:gd name="connsiteY5" fmla="*/ 676260 h 676260"/>
                <a:gd name="connsiteX6" fmla="*/ 112712 w 8243889"/>
                <a:gd name="connsiteY6" fmla="*/ 676260 h 676260"/>
                <a:gd name="connsiteX7" fmla="*/ 0 w 8243889"/>
                <a:gd name="connsiteY7" fmla="*/ 563548 h 676260"/>
                <a:gd name="connsiteX8" fmla="*/ 0 w 8243889"/>
                <a:gd name="connsiteY8" fmla="*/ 112712 h 676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243889" h="676260">
                  <a:moveTo>
                    <a:pt x="0" y="112712"/>
                  </a:moveTo>
                  <a:cubicBezTo>
                    <a:pt x="0" y="50463"/>
                    <a:pt x="50463" y="0"/>
                    <a:pt x="112712" y="0"/>
                  </a:cubicBezTo>
                  <a:lnTo>
                    <a:pt x="8131177" y="0"/>
                  </a:lnTo>
                  <a:cubicBezTo>
                    <a:pt x="8193426" y="0"/>
                    <a:pt x="8243889" y="50463"/>
                    <a:pt x="8243889" y="112712"/>
                  </a:cubicBezTo>
                  <a:lnTo>
                    <a:pt x="8243889" y="563548"/>
                  </a:lnTo>
                  <a:cubicBezTo>
                    <a:pt x="8243889" y="625797"/>
                    <a:pt x="8193426" y="676260"/>
                    <a:pt x="8131177" y="676260"/>
                  </a:cubicBezTo>
                  <a:lnTo>
                    <a:pt x="112712" y="676260"/>
                  </a:lnTo>
                  <a:cubicBezTo>
                    <a:pt x="50463" y="676260"/>
                    <a:pt x="0" y="625797"/>
                    <a:pt x="0" y="563548"/>
                  </a:cubicBezTo>
                  <a:lnTo>
                    <a:pt x="0" y="112712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97782" tIns="97782" rIns="97782" bIns="97782" numCol="1" spcCol="1270" anchor="ctr" anchorCtr="0">
              <a:noAutofit/>
            </a:bodyPr>
            <a:lstStyle/>
            <a:p>
              <a:pPr lvl="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/>
                <a:t>Variable data types include </a:t>
              </a:r>
              <a:r>
                <a:rPr lang="en-US" i="1" kern="1200" dirty="0" smtClean="0"/>
                <a:t>Phone, Year, Data, Text</a:t>
              </a:r>
              <a:r>
                <a:rPr lang="en-US" kern="1200" dirty="0" smtClean="0"/>
                <a:t>. Additional code modification is required if a variable DATA entry option is used.</a:t>
              </a:r>
              <a:endParaRPr lang="en-US" kern="1200" dirty="0"/>
            </a:p>
          </p:txBody>
        </p:sp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6" y="990600"/>
            <a:ext cx="866775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2057400"/>
            <a:ext cx="443865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mkeutsch\AppData\Local\Microsoft\Windows\INetCache\IE\2TQT3L6N\question-mark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650" y="5176308"/>
            <a:ext cx="1219199" cy="12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958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LTR_Survey_Answers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31371337"/>
              </p:ext>
            </p:extLst>
          </p:nvPr>
        </p:nvGraphicFramePr>
        <p:xfrm>
          <a:off x="366711" y="3886200"/>
          <a:ext cx="82296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933450"/>
            <a:ext cx="469582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29423" y="5176540"/>
            <a:ext cx="17668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761216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LV_Survey_Results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03820532"/>
              </p:ext>
            </p:extLst>
          </p:nvPr>
        </p:nvGraphicFramePr>
        <p:xfrm>
          <a:off x="295275" y="2819400"/>
          <a:ext cx="82296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3" y="1447800"/>
            <a:ext cx="85248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mkeutsch\AppData\Local\Microsoft\Windows\INetCache\IE\0E2EZ0UA\bigstock-Gift-box-with-ribbon-end-bow-i-2507390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961341"/>
            <a:ext cx="2702201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909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List Manager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90650"/>
            <a:ext cx="2085975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80849795"/>
              </p:ext>
            </p:extLst>
          </p:nvPr>
        </p:nvGraphicFramePr>
        <p:xfrm>
          <a:off x="4038600" y="2667000"/>
          <a:ext cx="335280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099" name="Picture 3" descr="C:\Users\mkeutsch\AppData\Local\Microsoft\Windows\INetCache\IE\2TQT3L6N\two_thumbs_up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3434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255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Data Collection in the Box Office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08109610"/>
              </p:ext>
            </p:extLst>
          </p:nvPr>
        </p:nvGraphicFramePr>
        <p:xfrm>
          <a:off x="4038600" y="2667000"/>
          <a:ext cx="335280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295400"/>
            <a:ext cx="78295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0771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Data Collection in the Box Office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1200150"/>
            <a:ext cx="848677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329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Data Collection in the Box Office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1262063"/>
            <a:ext cx="6753225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779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Data Collection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62872493"/>
              </p:ext>
            </p:extLst>
          </p:nvPr>
        </p:nvGraphicFramePr>
        <p:xfrm>
          <a:off x="295275" y="2819400"/>
          <a:ext cx="82296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24000"/>
            <a:ext cx="7467599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005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76201"/>
            <a:ext cx="9144000" cy="9905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Tracking Data Collection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80666"/>
            <a:ext cx="952500" cy="44873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09243796"/>
              </p:ext>
            </p:extLst>
          </p:nvPr>
        </p:nvGraphicFramePr>
        <p:xfrm>
          <a:off x="295275" y="2819400"/>
          <a:ext cx="82296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47788"/>
            <a:ext cx="7696200" cy="436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9432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22416</TotalTime>
  <Words>166</Words>
  <Application>Microsoft Office PowerPoint</Application>
  <PresentationFormat>On-screen Show (4:3)</PresentationFormat>
  <Paragraphs>36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Middleton</dc:creator>
  <cp:lastModifiedBy>Michele Keutsch</cp:lastModifiedBy>
  <cp:revision>486</cp:revision>
  <cp:lastPrinted>2015-01-14T17:19:19Z</cp:lastPrinted>
  <dcterms:created xsi:type="dcterms:W3CDTF">2012-10-11T02:53:20Z</dcterms:created>
  <dcterms:modified xsi:type="dcterms:W3CDTF">2015-05-06T19:12:31Z</dcterms:modified>
</cp:coreProperties>
</file>