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3.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60" r:id="rId5"/>
    <p:sldMasterId id="2147483672" r:id="rId6"/>
  </p:sldMasterIdLst>
  <p:notesMasterIdLst>
    <p:notesMasterId r:id="rId89"/>
  </p:notesMasterIdLst>
  <p:sldIdLst>
    <p:sldId id="256" r:id="rId7"/>
    <p:sldId id="257" r:id="rId8"/>
    <p:sldId id="280" r:id="rId9"/>
    <p:sldId id="270" r:id="rId10"/>
    <p:sldId id="281" r:id="rId11"/>
    <p:sldId id="282" r:id="rId12"/>
    <p:sldId id="283" r:id="rId13"/>
    <p:sldId id="284" r:id="rId14"/>
    <p:sldId id="285" r:id="rId15"/>
    <p:sldId id="286" r:id="rId16"/>
    <p:sldId id="287" r:id="rId17"/>
    <p:sldId id="288" r:id="rId18"/>
    <p:sldId id="289" r:id="rId19"/>
    <p:sldId id="290" r:id="rId20"/>
    <p:sldId id="291" r:id="rId21"/>
    <p:sldId id="292" r:id="rId22"/>
    <p:sldId id="293" r:id="rId23"/>
    <p:sldId id="294" r:id="rId24"/>
    <p:sldId id="295" r:id="rId25"/>
    <p:sldId id="296" r:id="rId26"/>
    <p:sldId id="297" r:id="rId27"/>
    <p:sldId id="298" r:id="rId28"/>
    <p:sldId id="299" r:id="rId29"/>
    <p:sldId id="304" r:id="rId30"/>
    <p:sldId id="306" r:id="rId31"/>
    <p:sldId id="307" r:id="rId32"/>
    <p:sldId id="308" r:id="rId33"/>
    <p:sldId id="310" r:id="rId34"/>
    <p:sldId id="309" r:id="rId35"/>
    <p:sldId id="311" r:id="rId36"/>
    <p:sldId id="316" r:id="rId37"/>
    <p:sldId id="315" r:id="rId38"/>
    <p:sldId id="314" r:id="rId39"/>
    <p:sldId id="313" r:id="rId40"/>
    <p:sldId id="312" r:id="rId41"/>
    <p:sldId id="322" r:id="rId42"/>
    <p:sldId id="321" r:id="rId43"/>
    <p:sldId id="320" r:id="rId44"/>
    <p:sldId id="319" r:id="rId45"/>
    <p:sldId id="318" r:id="rId46"/>
    <p:sldId id="317" r:id="rId47"/>
    <p:sldId id="327" r:id="rId48"/>
    <p:sldId id="326" r:id="rId49"/>
    <p:sldId id="325" r:id="rId50"/>
    <p:sldId id="324" r:id="rId51"/>
    <p:sldId id="323" r:id="rId52"/>
    <p:sldId id="331" r:id="rId53"/>
    <p:sldId id="330" r:id="rId54"/>
    <p:sldId id="329" r:id="rId55"/>
    <p:sldId id="328" r:id="rId56"/>
    <p:sldId id="336" r:id="rId57"/>
    <p:sldId id="335" r:id="rId58"/>
    <p:sldId id="334" r:id="rId59"/>
    <p:sldId id="333" r:id="rId60"/>
    <p:sldId id="339" r:id="rId61"/>
    <p:sldId id="338" r:id="rId62"/>
    <p:sldId id="337" r:id="rId63"/>
    <p:sldId id="332" r:id="rId64"/>
    <p:sldId id="344" r:id="rId65"/>
    <p:sldId id="343" r:id="rId66"/>
    <p:sldId id="342" r:id="rId67"/>
    <p:sldId id="341" r:id="rId68"/>
    <p:sldId id="340" r:id="rId69"/>
    <p:sldId id="345" r:id="rId70"/>
    <p:sldId id="346" r:id="rId71"/>
    <p:sldId id="349" r:id="rId72"/>
    <p:sldId id="272" r:id="rId73"/>
    <p:sldId id="273" r:id="rId74"/>
    <p:sldId id="274" r:id="rId75"/>
    <p:sldId id="275" r:id="rId76"/>
    <p:sldId id="276" r:id="rId77"/>
    <p:sldId id="277" r:id="rId78"/>
    <p:sldId id="279" r:id="rId79"/>
    <p:sldId id="278" r:id="rId80"/>
    <p:sldId id="258" r:id="rId81"/>
    <p:sldId id="259" r:id="rId82"/>
    <p:sldId id="260" r:id="rId83"/>
    <p:sldId id="261" r:id="rId84"/>
    <p:sldId id="262" r:id="rId85"/>
    <p:sldId id="263" r:id="rId86"/>
    <p:sldId id="264" r:id="rId87"/>
    <p:sldId id="305" r:id="rId8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D9C5F22-A217-4CA3-8B69-3EEC553F14C1}" v="11" dt="2019-10-15T19:20:45.563"/>
    <p1510:client id="{CECB9C20-3662-D36F-245F-88428C8530D2}" v="316" dt="2019-10-17T13:34:47.005"/>
    <p1510:client id="{D30A1136-2A16-EDD6-73CA-E3E59454187F}" v="17" dt="2019-10-17T14:01:07.347"/>
    <p1510:client id="{E3B871E4-ED73-0769-2016-23DA3B8E4BD4}" v="280" dt="2019-10-17T14:31:50.03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010" autoAdjust="0"/>
    <p:restoredTop sz="73639" autoAdjust="0"/>
  </p:normalViewPr>
  <p:slideViewPr>
    <p:cSldViewPr snapToGrid="0">
      <p:cViewPr varScale="1">
        <p:scale>
          <a:sx n="84" d="100"/>
          <a:sy n="84" d="100"/>
        </p:scale>
        <p:origin x="1632" y="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0.xml"/><Relationship Id="rId21" Type="http://schemas.openxmlformats.org/officeDocument/2006/relationships/slide" Target="slides/slide15.xml"/><Relationship Id="rId42" Type="http://schemas.openxmlformats.org/officeDocument/2006/relationships/slide" Target="slides/slide36.xml"/><Relationship Id="rId47" Type="http://schemas.openxmlformats.org/officeDocument/2006/relationships/slide" Target="slides/slide41.xml"/><Relationship Id="rId63" Type="http://schemas.openxmlformats.org/officeDocument/2006/relationships/slide" Target="slides/slide57.xml"/><Relationship Id="rId68" Type="http://schemas.openxmlformats.org/officeDocument/2006/relationships/slide" Target="slides/slide62.xml"/><Relationship Id="rId84" Type="http://schemas.openxmlformats.org/officeDocument/2006/relationships/slide" Target="slides/slide78.xml"/><Relationship Id="rId89" Type="http://schemas.openxmlformats.org/officeDocument/2006/relationships/notesMaster" Target="notesMasters/notesMaster1.xml"/><Relationship Id="rId16" Type="http://schemas.openxmlformats.org/officeDocument/2006/relationships/slide" Target="slides/slide10.xml"/><Relationship Id="rId11" Type="http://schemas.openxmlformats.org/officeDocument/2006/relationships/slide" Target="slides/slide5.xml"/><Relationship Id="rId32" Type="http://schemas.openxmlformats.org/officeDocument/2006/relationships/slide" Target="slides/slide26.xml"/><Relationship Id="rId37" Type="http://schemas.openxmlformats.org/officeDocument/2006/relationships/slide" Target="slides/slide31.xml"/><Relationship Id="rId53" Type="http://schemas.openxmlformats.org/officeDocument/2006/relationships/slide" Target="slides/slide47.xml"/><Relationship Id="rId58" Type="http://schemas.openxmlformats.org/officeDocument/2006/relationships/slide" Target="slides/slide52.xml"/><Relationship Id="rId74" Type="http://schemas.openxmlformats.org/officeDocument/2006/relationships/slide" Target="slides/slide68.xml"/><Relationship Id="rId79" Type="http://schemas.openxmlformats.org/officeDocument/2006/relationships/slide" Target="slides/slide73.xml"/><Relationship Id="rId5" Type="http://schemas.openxmlformats.org/officeDocument/2006/relationships/slideMaster" Target="slideMasters/slideMaster2.xml"/><Relationship Id="rId90" Type="http://schemas.openxmlformats.org/officeDocument/2006/relationships/presProps" Target="presProps.xml"/><Relationship Id="rId22" Type="http://schemas.openxmlformats.org/officeDocument/2006/relationships/slide" Target="slides/slide16.xml"/><Relationship Id="rId27" Type="http://schemas.openxmlformats.org/officeDocument/2006/relationships/slide" Target="slides/slide21.xml"/><Relationship Id="rId43" Type="http://schemas.openxmlformats.org/officeDocument/2006/relationships/slide" Target="slides/slide37.xml"/><Relationship Id="rId48" Type="http://schemas.openxmlformats.org/officeDocument/2006/relationships/slide" Target="slides/slide42.xml"/><Relationship Id="rId64" Type="http://schemas.openxmlformats.org/officeDocument/2006/relationships/slide" Target="slides/slide58.xml"/><Relationship Id="rId69" Type="http://schemas.openxmlformats.org/officeDocument/2006/relationships/slide" Target="slides/slide63.xml"/><Relationship Id="rId8" Type="http://schemas.openxmlformats.org/officeDocument/2006/relationships/slide" Target="slides/slide2.xml"/><Relationship Id="rId51" Type="http://schemas.openxmlformats.org/officeDocument/2006/relationships/slide" Target="slides/slide45.xml"/><Relationship Id="rId72" Type="http://schemas.openxmlformats.org/officeDocument/2006/relationships/slide" Target="slides/slide66.xml"/><Relationship Id="rId80" Type="http://schemas.openxmlformats.org/officeDocument/2006/relationships/slide" Target="slides/slide74.xml"/><Relationship Id="rId85" Type="http://schemas.openxmlformats.org/officeDocument/2006/relationships/slide" Target="slides/slide79.xml"/><Relationship Id="rId93"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slide" Target="slides/slide40.xml"/><Relationship Id="rId59" Type="http://schemas.openxmlformats.org/officeDocument/2006/relationships/slide" Target="slides/slide53.xml"/><Relationship Id="rId67" Type="http://schemas.openxmlformats.org/officeDocument/2006/relationships/slide" Target="slides/slide61.xml"/><Relationship Id="rId20" Type="http://schemas.openxmlformats.org/officeDocument/2006/relationships/slide" Target="slides/slide14.xml"/><Relationship Id="rId41" Type="http://schemas.openxmlformats.org/officeDocument/2006/relationships/slide" Target="slides/slide35.xml"/><Relationship Id="rId54" Type="http://schemas.openxmlformats.org/officeDocument/2006/relationships/slide" Target="slides/slide48.xml"/><Relationship Id="rId62" Type="http://schemas.openxmlformats.org/officeDocument/2006/relationships/slide" Target="slides/slide56.xml"/><Relationship Id="rId70" Type="http://schemas.openxmlformats.org/officeDocument/2006/relationships/slide" Target="slides/slide64.xml"/><Relationship Id="rId75" Type="http://schemas.openxmlformats.org/officeDocument/2006/relationships/slide" Target="slides/slide69.xml"/><Relationship Id="rId83" Type="http://schemas.openxmlformats.org/officeDocument/2006/relationships/slide" Target="slides/slide77.xml"/><Relationship Id="rId88" Type="http://schemas.openxmlformats.org/officeDocument/2006/relationships/slide" Target="slides/slide82.xml"/><Relationship Id="rId91"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slide" Target="slides/slide43.xml"/><Relationship Id="rId57" Type="http://schemas.openxmlformats.org/officeDocument/2006/relationships/slide" Target="slides/slide51.xml"/><Relationship Id="rId10" Type="http://schemas.openxmlformats.org/officeDocument/2006/relationships/slide" Target="slides/slide4.xml"/><Relationship Id="rId31" Type="http://schemas.openxmlformats.org/officeDocument/2006/relationships/slide" Target="slides/slide25.xml"/><Relationship Id="rId44" Type="http://schemas.openxmlformats.org/officeDocument/2006/relationships/slide" Target="slides/slide38.xml"/><Relationship Id="rId52" Type="http://schemas.openxmlformats.org/officeDocument/2006/relationships/slide" Target="slides/slide46.xml"/><Relationship Id="rId60" Type="http://schemas.openxmlformats.org/officeDocument/2006/relationships/slide" Target="slides/slide54.xml"/><Relationship Id="rId65" Type="http://schemas.openxmlformats.org/officeDocument/2006/relationships/slide" Target="slides/slide59.xml"/><Relationship Id="rId73" Type="http://schemas.openxmlformats.org/officeDocument/2006/relationships/slide" Target="slides/slide67.xml"/><Relationship Id="rId78" Type="http://schemas.openxmlformats.org/officeDocument/2006/relationships/slide" Target="slides/slide72.xml"/><Relationship Id="rId81" Type="http://schemas.openxmlformats.org/officeDocument/2006/relationships/slide" Target="slides/slide75.xml"/><Relationship Id="rId86" Type="http://schemas.openxmlformats.org/officeDocument/2006/relationships/slide" Target="slides/slide80.xml"/><Relationship Id="rId94"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3.xml"/><Relationship Id="rId13" Type="http://schemas.openxmlformats.org/officeDocument/2006/relationships/slide" Target="slides/slide7.xml"/><Relationship Id="rId18" Type="http://schemas.openxmlformats.org/officeDocument/2006/relationships/slide" Target="slides/slide12.xml"/><Relationship Id="rId39" Type="http://schemas.openxmlformats.org/officeDocument/2006/relationships/slide" Target="slides/slide33.xml"/><Relationship Id="rId34" Type="http://schemas.openxmlformats.org/officeDocument/2006/relationships/slide" Target="slides/slide28.xml"/><Relationship Id="rId50" Type="http://schemas.openxmlformats.org/officeDocument/2006/relationships/slide" Target="slides/slide44.xml"/><Relationship Id="rId55" Type="http://schemas.openxmlformats.org/officeDocument/2006/relationships/slide" Target="slides/slide49.xml"/><Relationship Id="rId76" Type="http://schemas.openxmlformats.org/officeDocument/2006/relationships/slide" Target="slides/slide70.xml"/><Relationship Id="rId7" Type="http://schemas.openxmlformats.org/officeDocument/2006/relationships/slide" Target="slides/slide1.xml"/><Relationship Id="rId71" Type="http://schemas.openxmlformats.org/officeDocument/2006/relationships/slide" Target="slides/slide65.xml"/><Relationship Id="rId92" Type="http://schemas.openxmlformats.org/officeDocument/2006/relationships/theme" Target="theme/theme1.xml"/><Relationship Id="rId2" Type="http://schemas.openxmlformats.org/officeDocument/2006/relationships/customXml" Target="../customXml/item2.xml"/><Relationship Id="rId29" Type="http://schemas.openxmlformats.org/officeDocument/2006/relationships/slide" Target="slides/slide23.xml"/><Relationship Id="rId24" Type="http://schemas.openxmlformats.org/officeDocument/2006/relationships/slide" Target="slides/slide18.xml"/><Relationship Id="rId40" Type="http://schemas.openxmlformats.org/officeDocument/2006/relationships/slide" Target="slides/slide34.xml"/><Relationship Id="rId45" Type="http://schemas.openxmlformats.org/officeDocument/2006/relationships/slide" Target="slides/slide39.xml"/><Relationship Id="rId66" Type="http://schemas.openxmlformats.org/officeDocument/2006/relationships/slide" Target="slides/slide60.xml"/><Relationship Id="rId87" Type="http://schemas.openxmlformats.org/officeDocument/2006/relationships/slide" Target="slides/slide81.xml"/><Relationship Id="rId61" Type="http://schemas.openxmlformats.org/officeDocument/2006/relationships/slide" Target="slides/slide55.xml"/><Relationship Id="rId82" Type="http://schemas.openxmlformats.org/officeDocument/2006/relationships/slide" Target="slides/slide76.xml"/><Relationship Id="rId19" Type="http://schemas.openxmlformats.org/officeDocument/2006/relationships/slide" Target="slides/slide13.xml"/><Relationship Id="rId14" Type="http://schemas.openxmlformats.org/officeDocument/2006/relationships/slide" Target="slides/slide8.xml"/><Relationship Id="rId30" Type="http://schemas.openxmlformats.org/officeDocument/2006/relationships/slide" Target="slides/slide24.xml"/><Relationship Id="rId35" Type="http://schemas.openxmlformats.org/officeDocument/2006/relationships/slide" Target="slides/slide29.xml"/><Relationship Id="rId56" Type="http://schemas.openxmlformats.org/officeDocument/2006/relationships/slide" Target="slides/slide50.xml"/><Relationship Id="rId77" Type="http://schemas.openxmlformats.org/officeDocument/2006/relationships/slide" Target="slides/slide7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4ABDA7D-A27E-4148-8000-A44BEF949E91}" type="datetimeFigureOut">
              <a:rPr lang="en-US" smtClean="0"/>
              <a:t>10/18/2019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1AFBDB2-73DF-4133-A5E2-5C4BD6C07A94}" type="slidenum">
              <a:rPr lang="en-US" smtClean="0"/>
              <a:t>‹#›</a:t>
            </a:fld>
            <a:endParaRPr lang="en-US"/>
          </a:p>
        </p:txBody>
      </p:sp>
    </p:spTree>
    <p:extLst>
      <p:ext uri="{BB962C8B-B14F-4D97-AF65-F5344CB8AC3E}">
        <p14:creationId xmlns:p14="http://schemas.microsoft.com/office/powerpoint/2010/main" val="76593972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Notes for Linda</a:t>
            </a:r>
          </a:p>
          <a:p>
            <a:pPr marL="171450" indent="-171450">
              <a:buFontTx/>
              <a:buChar char="-"/>
            </a:pPr>
            <a:r>
              <a:rPr lang="en-US" dirty="0"/>
              <a:t>Welcome to the Kimmel Center</a:t>
            </a:r>
          </a:p>
          <a:p>
            <a:pPr marL="171450" indent="-171450">
              <a:buFontTx/>
              <a:buChar char="-"/>
            </a:pPr>
            <a:r>
              <a:rPr lang="en-US" dirty="0"/>
              <a:t>Thank you to all of you for making the trip to South Broad Street to visit.</a:t>
            </a:r>
          </a:p>
          <a:p>
            <a:pPr marL="171450" indent="-171450">
              <a:buFontTx/>
              <a:buChar char="-"/>
            </a:pPr>
            <a:r>
              <a:rPr lang="en-US" dirty="0"/>
              <a:t>Any fun Kimmel Center facts</a:t>
            </a:r>
          </a:p>
          <a:p>
            <a:pPr marL="171450" indent="-171450">
              <a:buFontTx/>
              <a:buChar char="-"/>
            </a:pPr>
            <a:r>
              <a:rPr lang="en-US" dirty="0"/>
              <a:t>Notes on the Agenda; 3 presentations with a brief break between each.  We’re reserving the time for discussions and follow up on the presentations to the end.  Each of our presenters will be stationed throughout the room. Please join them to ask questions or engage in follow up discussion about their presentation topics.  Once you’ve chosen, don’t feel like you’ve committed to a single discussion for this hour. Once you’ve had your questions answered, please feel free  to quietly excuse yourself and move to another discussion.  Following the discussion time, our amazing Kathie Cronk will lead the “insider” tour of the Kimmel Center.</a:t>
            </a:r>
          </a:p>
          <a:p>
            <a:pPr marL="171450" indent="-171450">
              <a:buFontTx/>
              <a:buChar char="-"/>
            </a:pPr>
            <a:r>
              <a:rPr lang="en-US" dirty="0"/>
              <a:t>PASS TO REBECCA</a:t>
            </a:r>
          </a:p>
        </p:txBody>
      </p:sp>
      <p:sp>
        <p:nvSpPr>
          <p:cNvPr id="4" name="Slide Number Placeholder 3"/>
          <p:cNvSpPr>
            <a:spLocks noGrp="1"/>
          </p:cNvSpPr>
          <p:nvPr>
            <p:ph type="sldNum" sz="quarter" idx="5"/>
          </p:nvPr>
        </p:nvSpPr>
        <p:spPr/>
        <p:txBody>
          <a:bodyPr/>
          <a:lstStyle/>
          <a:p>
            <a:fld id="{51AFBDB2-73DF-4133-A5E2-5C4BD6C07A94}" type="slidenum">
              <a:rPr lang="en-US" smtClean="0"/>
              <a:t>2</a:t>
            </a:fld>
            <a:endParaRPr lang="en-US"/>
          </a:p>
        </p:txBody>
      </p:sp>
    </p:spTree>
    <p:extLst>
      <p:ext uri="{BB962C8B-B14F-4D97-AF65-F5344CB8AC3E}">
        <p14:creationId xmlns:p14="http://schemas.microsoft.com/office/powerpoint/2010/main" val="234817815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IMPORTANT</a:t>
            </a:r>
            <a:r>
              <a:rPr lang="en-US" baseline="0" dirty="0"/>
              <a:t> NOTE – We have provided a script with each slide in case you need some guidance on how to talk about things. You are not required to use the script – please make this personal and include your own words and experience where appropriate.</a:t>
            </a:r>
            <a:endParaRPr lang="en-US" dirty="0"/>
          </a:p>
          <a:p>
            <a:endParaRPr lang="en-US" dirty="0"/>
          </a:p>
          <a:p>
            <a:r>
              <a:rPr lang="en-US" dirty="0"/>
              <a:t>On behalf of Tessitura Network,</a:t>
            </a:r>
            <a:r>
              <a:rPr lang="en-US" baseline="0" dirty="0"/>
              <a:t> welcome to the Philadelphia Tessitura User Group meeting! Thanks so much for coming, and huge thanks to Beth, Linda, Matt, Susan and the entire Kimmel Center staff for bringing our community together today.</a:t>
            </a:r>
          </a:p>
          <a:p>
            <a:endParaRPr lang="en-US" baseline="0" dirty="0"/>
          </a:p>
          <a:p>
            <a:r>
              <a:rPr lang="en-US" baseline="0" dirty="0"/>
              <a:t>I’m Rebecca Herberson and I {briefly describe role}. And I’m excited to share some brief updates from the world of Tessitura! </a:t>
            </a:r>
          </a:p>
          <a:p>
            <a:endParaRPr lang="en-US" baseline="0" dirty="0"/>
          </a:p>
          <a:p>
            <a:r>
              <a:rPr lang="en-US" baseline="0" dirty="0"/>
              <a:t>IF THERE ARE OTHER TN STAFFERS IN THE ROOM – Before I begin, I want to introduce my teammates……Erin Koppel, Mark Rhodes, Andy Wertner, Don Youngberg.</a:t>
            </a:r>
          </a:p>
          <a:p>
            <a:endParaRPr lang="en-US" baseline="0" dirty="0"/>
          </a:p>
          <a:p>
            <a:endParaRPr lang="en-US" baseline="0"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3C76DBC-A113-8845-96E5-E59B8C4A41FC}"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6803784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 want to take about 5 minutes to share with you some things we’re excited about, a few things you need to know, and some things</a:t>
            </a:r>
            <a:r>
              <a:rPr lang="en-US" baseline="0" dirty="0"/>
              <a:t> you can do today right after this meeting.</a:t>
            </a:r>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3C76DBC-A113-8845-96E5-E59B8C4A41FC}"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5135904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Tessitura Analytics is now available as part of version 15.</a:t>
            </a:r>
            <a:r>
              <a:rPr lang="en-US" baseline="0" dirty="0"/>
              <a:t> Tessitura Analytics provides immediate and intuitive access to your most important metrics. The interactive tools allow you to tell the full story of your data, explore trends and anomalies, and track your progress against goals. This feature includes pre-built interactive dashboards, the ability to explore your data from anywhere, and personalized alerts to help you make better decisions faster.</a:t>
            </a:r>
          </a:p>
          <a:p>
            <a:endParaRPr lang="en-US" baseline="0" dirty="0"/>
          </a:p>
          <a:p>
            <a:r>
              <a:rPr lang="en-US" baseline="0" dirty="0"/>
              <a:t>We have training and learning opportunities coming up. We had a basic overview webinar at the end of September that is now available as a video. And on October 30, we have a more advanced training coming up. We highly encourage you to watch these as a group with others on your staff who might be interested. Visit our website to get started.</a:t>
            </a:r>
          </a:p>
          <a:p>
            <a:endParaRPr lang="en-US" baseline="0" dirty="0"/>
          </a:p>
          <a:p>
            <a:r>
              <a:rPr lang="en-US" baseline="0" dirty="0"/>
              <a:t>We also have two user groups to help you with Analytics. TAFFY, which stands for Tessitura Analytics for Fundraisers, meets on the third Thursday of the month. TAMATO, which stands for Tessitura Analytics for Marketing and Ticketing Operations, meets on the second Wednesday of the month.</a:t>
            </a:r>
          </a:p>
          <a:p>
            <a:endParaRPr lang="en-US" baseline="0"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3C76DBC-A113-8845-96E5-E59B8C4A41FC}"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1849390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Did you know that Tessitura </a:t>
            </a:r>
            <a:r>
              <a:rPr lang="en-US" baseline="0" dirty="0"/>
              <a:t>offers online courses for fundraising and ticketing? These are quick-start, 3-week courses designed to get you up to speed quickly. They start on the first Monday of each month, but we don’t offer them in December or January. So sign up by Nov 1 for the Nov 4 start date, or save the date for February 3 to expand your skill set or get started with Tessitura. </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3C76DBC-A113-8845-96E5-E59B8C4A41FC}"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7834524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aseline="0" dirty="0"/>
              <a:t>TNEW continues to roll out new features on a regular basis. We’re excited that </a:t>
            </a:r>
            <a:r>
              <a:rPr lang="en-US" sz="1200" b="0" i="0" kern="1200" dirty="0">
                <a:solidFill>
                  <a:schemeClr val="tx1"/>
                </a:solidFill>
                <a:effectLst/>
                <a:latin typeface="+mn-lt"/>
                <a:ea typeface="+mn-ea"/>
                <a:cs typeface="+mn-cs"/>
              </a:rPr>
              <a:t>Apple Pay is now a payment option for TN Express Web (TNEW), making payment easy and secure on iPhone or iPad devices.</a:t>
            </a:r>
          </a:p>
          <a:p>
            <a:r>
              <a:rPr lang="en-US" sz="1200" b="0" i="0" kern="1200" dirty="0">
                <a:solidFill>
                  <a:schemeClr val="tx1"/>
                </a:solidFill>
                <a:effectLst/>
                <a:latin typeface="+mn-lt"/>
                <a:ea typeface="+mn-ea"/>
                <a:cs typeface="+mn-cs"/>
              </a:rPr>
              <a:t>Apple Pay is available on TNEW through </a:t>
            </a:r>
            <a:r>
              <a:rPr lang="en-US" sz="1200" b="0" i="0" kern="1200" dirty="0" err="1">
                <a:solidFill>
                  <a:schemeClr val="tx1"/>
                </a:solidFill>
                <a:effectLst/>
                <a:latin typeface="+mn-lt"/>
                <a:ea typeface="+mn-ea"/>
                <a:cs typeface="+mn-cs"/>
              </a:rPr>
              <a:t>Windcave</a:t>
            </a:r>
            <a:r>
              <a:rPr lang="en-US" sz="1200" b="0" i="0" kern="1200" dirty="0">
                <a:solidFill>
                  <a:schemeClr val="tx1"/>
                </a:solidFill>
                <a:effectLst/>
                <a:latin typeface="+mn-lt"/>
                <a:ea typeface="+mn-ea"/>
                <a:cs typeface="+mn-cs"/>
              </a:rPr>
              <a:t> hosted payments. Members should contact </a:t>
            </a:r>
            <a:r>
              <a:rPr lang="en-US" sz="1200" b="0" i="0" kern="1200" dirty="0" err="1">
                <a:solidFill>
                  <a:schemeClr val="tx1"/>
                </a:solidFill>
                <a:effectLst/>
                <a:latin typeface="+mn-lt"/>
                <a:ea typeface="+mn-ea"/>
                <a:cs typeface="+mn-cs"/>
              </a:rPr>
              <a:t>Windcave</a:t>
            </a:r>
            <a:r>
              <a:rPr lang="en-US" sz="1200" b="0" i="0" kern="1200" dirty="0">
                <a:solidFill>
                  <a:schemeClr val="tx1"/>
                </a:solidFill>
                <a:effectLst/>
                <a:latin typeface="+mn-lt"/>
                <a:ea typeface="+mn-ea"/>
                <a:cs typeface="+mn-cs"/>
              </a:rPr>
              <a:t> for setup. Tessitura v15.0 or later and TNEW v7.28 are required.</a:t>
            </a:r>
          </a:p>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3C76DBC-A113-8845-96E5-E59B8C4A41FC}"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4486835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If you use Hosting Services, you can now reset your password and assign tokens without a support ticket. Log in to RAMP to get started.</a:t>
            </a:r>
            <a:endParaRPr lang="en-US" baseline="0"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3C76DBC-A113-8845-96E5-E59B8C4A41FC}"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29895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aseline="0" dirty="0"/>
          </a:p>
          <a:p>
            <a:r>
              <a:rPr lang="en-US" baseline="0" dirty="0"/>
              <a:t>The deadline to move off of T-Stats may seem far off, but now is the time to start planning your migration to Analytics and the REST API. Need help? Submit a support ticket, and our team will point you in the right direction.</a:t>
            </a:r>
          </a:p>
          <a:p>
            <a:endParaRPr lang="en-US" baseline="0" dirty="0"/>
          </a:p>
          <a:p>
            <a:r>
              <a:rPr lang="en-US" sz="1200" kern="1200" dirty="0">
                <a:solidFill>
                  <a:schemeClr val="tx1"/>
                </a:solidFill>
                <a:effectLst/>
                <a:latin typeface="+mn-lt"/>
                <a:ea typeface="+mn-ea"/>
                <a:cs typeface="+mn-cs"/>
              </a:rPr>
              <a:t>The </a:t>
            </a:r>
            <a:r>
              <a:rPr lang="en-US" sz="1200" b="1" kern="1200" dirty="0">
                <a:solidFill>
                  <a:schemeClr val="tx1"/>
                </a:solidFill>
                <a:effectLst/>
                <a:latin typeface="+mn-lt"/>
                <a:ea typeface="+mn-ea"/>
                <a:cs typeface="+mn-cs"/>
              </a:rPr>
              <a:t>SOAP API will no longer function or be supported upon installation of Tessitura v16 (currently anticipated for release in the last half of 2020).</a:t>
            </a:r>
            <a:endParaRPr lang="en-US"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3C76DBC-A113-8845-96E5-E59B8C4A41FC}"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9330550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Visit our website for</a:t>
            </a:r>
            <a:r>
              <a:rPr lang="en-US" baseline="0" dirty="0"/>
              <a:t> your Tessitura to-do list to make sure you are getting the most out of Tessitura. Take a picture of this slide and use the short link or the QR code to sign up for your free Analytics orientation, register for webinars, start your upgrade, or explore what’s new.</a:t>
            </a:r>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3C76DBC-A113-8845-96E5-E59B8C4A41FC}"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2306923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And</a:t>
            </a:r>
            <a:r>
              <a:rPr lang="en-US" baseline="0" dirty="0"/>
              <a:t> finally, enjoy this time with your peers from the best community in the industry! Thank you for listening!</a:t>
            </a:r>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3C76DBC-A113-8845-96E5-E59B8C4A41FC}"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115248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525B0F6-FD3F-46B7-B683-84A1D4E2E70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2009312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525B0F6-FD3F-46B7-B683-84A1D4E2E70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1659129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525B0F6-FD3F-46B7-B683-84A1D4E2E70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0638869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525B0F6-FD3F-46B7-B683-84A1D4E2E70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4446056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525B0F6-FD3F-46B7-B683-84A1D4E2E70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1678097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525B0F6-FD3F-46B7-B683-84A1D4E2E70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1215549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525B0F6-FD3F-46B7-B683-84A1D4E2E70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7209404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525B0F6-FD3F-46B7-B683-84A1D4E2E70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771804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3.xml"/><Relationship Id="rId4" Type="http://schemas.openxmlformats.org/officeDocument/2006/relationships/image" Target="../media/image4.jpg"/></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0.png"/><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slideMaster" Target="../slideMasters/slideMaster3.xml"/><Relationship Id="rId1" Type="http://schemas.openxmlformats.org/officeDocument/2006/relationships/tags" Target="../tags/tag1.xml"/></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slideMaster" Target="../slideMasters/slideMaster3.xml"/><Relationship Id="rId1" Type="http://schemas.openxmlformats.org/officeDocument/2006/relationships/tags" Target="../tags/tag2.xml"/></Relationships>
</file>

<file path=ppt/slideLayouts/_rels/slideLayout33.xml.rels><?xml version="1.0" encoding="UTF-8" standalone="yes"?>
<Relationships xmlns="http://schemas.openxmlformats.org/package/2006/relationships"><Relationship Id="rId2" Type="http://schemas.openxmlformats.org/officeDocument/2006/relationships/slideMaster" Target="../slideMasters/slideMaster3.xml"/><Relationship Id="rId1" Type="http://schemas.openxmlformats.org/officeDocument/2006/relationships/tags" Target="../tags/tag3.xml"/></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slideMaster" Target="../slideMasters/slideMaster3.xml"/><Relationship Id="rId1" Type="http://schemas.openxmlformats.org/officeDocument/2006/relationships/tags" Target="../tags/tag4.xml"/></Relationships>
</file>

<file path=ppt/slideLayouts/_rels/slideLayout3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slideMaster" Target="../slideMasters/slideMaster3.xml"/><Relationship Id="rId1" Type="http://schemas.openxmlformats.org/officeDocument/2006/relationships/tags" Target="../tags/tag5.xml"/></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slideMaster" Target="../slideMasters/slideMaster3.xml"/><Relationship Id="rId1" Type="http://schemas.openxmlformats.org/officeDocument/2006/relationships/tags" Target="../tags/tag6.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04A002-FF23-415C-A99B-B714D8A9EDE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717E38CB-7B8B-4FBA-814A-FF405678269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556480CF-B271-47F2-B310-63E9147373E5}"/>
              </a:ext>
            </a:extLst>
          </p:cNvPr>
          <p:cNvSpPr>
            <a:spLocks noGrp="1"/>
          </p:cNvSpPr>
          <p:nvPr>
            <p:ph type="dt" sz="half" idx="10"/>
          </p:nvPr>
        </p:nvSpPr>
        <p:spPr/>
        <p:txBody>
          <a:bodyPr/>
          <a:lstStyle/>
          <a:p>
            <a:fld id="{57610455-396A-4E3C-870D-95C53A6904BD}" type="datetimeFigureOut">
              <a:rPr lang="en-US" smtClean="0"/>
              <a:t>10/18/2019</a:t>
            </a:fld>
            <a:endParaRPr lang="en-US"/>
          </a:p>
        </p:txBody>
      </p:sp>
      <p:sp>
        <p:nvSpPr>
          <p:cNvPr id="5" name="Footer Placeholder 4">
            <a:extLst>
              <a:ext uri="{FF2B5EF4-FFF2-40B4-BE49-F238E27FC236}">
                <a16:creationId xmlns:a16="http://schemas.microsoft.com/office/drawing/2014/main" id="{2E042E8E-DD48-455D-9D0A-601239E25DB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D6135BD-74C8-4E94-B022-F8F41E9B299D}"/>
              </a:ext>
            </a:extLst>
          </p:cNvPr>
          <p:cNvSpPr>
            <a:spLocks noGrp="1"/>
          </p:cNvSpPr>
          <p:nvPr>
            <p:ph type="sldNum" sz="quarter" idx="12"/>
          </p:nvPr>
        </p:nvSpPr>
        <p:spPr/>
        <p:txBody>
          <a:bodyPr/>
          <a:lstStyle/>
          <a:p>
            <a:fld id="{BBBC8E9D-6028-4F20-A785-8D86AB1BA27C}" type="slidenum">
              <a:rPr lang="en-US" smtClean="0"/>
              <a:t>‹#›</a:t>
            </a:fld>
            <a:endParaRPr lang="en-US"/>
          </a:p>
        </p:txBody>
      </p:sp>
    </p:spTree>
    <p:extLst>
      <p:ext uri="{BB962C8B-B14F-4D97-AF65-F5344CB8AC3E}">
        <p14:creationId xmlns:p14="http://schemas.microsoft.com/office/powerpoint/2010/main" val="681096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EE0135-DCCE-48D9-8FCD-BDBF57F0FB3A}"/>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82AAF3AD-2AE6-49BF-9DC6-4EC5D414E2F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81346AA-FEC3-4FA1-B6E7-EB649BB2D4D1}"/>
              </a:ext>
            </a:extLst>
          </p:cNvPr>
          <p:cNvSpPr>
            <a:spLocks noGrp="1"/>
          </p:cNvSpPr>
          <p:nvPr>
            <p:ph type="dt" sz="half" idx="10"/>
          </p:nvPr>
        </p:nvSpPr>
        <p:spPr/>
        <p:txBody>
          <a:bodyPr/>
          <a:lstStyle/>
          <a:p>
            <a:fld id="{57610455-396A-4E3C-870D-95C53A6904BD}" type="datetimeFigureOut">
              <a:rPr lang="en-US" smtClean="0"/>
              <a:t>10/18/2019</a:t>
            </a:fld>
            <a:endParaRPr lang="en-US"/>
          </a:p>
        </p:txBody>
      </p:sp>
      <p:sp>
        <p:nvSpPr>
          <p:cNvPr id="5" name="Footer Placeholder 4">
            <a:extLst>
              <a:ext uri="{FF2B5EF4-FFF2-40B4-BE49-F238E27FC236}">
                <a16:creationId xmlns:a16="http://schemas.microsoft.com/office/drawing/2014/main" id="{EA4BBC10-2A37-4617-AAC4-B42F15F4804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AAF465E-E8D9-43B4-9DC8-0404A441F540}"/>
              </a:ext>
            </a:extLst>
          </p:cNvPr>
          <p:cNvSpPr>
            <a:spLocks noGrp="1"/>
          </p:cNvSpPr>
          <p:nvPr>
            <p:ph type="sldNum" sz="quarter" idx="12"/>
          </p:nvPr>
        </p:nvSpPr>
        <p:spPr/>
        <p:txBody>
          <a:bodyPr/>
          <a:lstStyle/>
          <a:p>
            <a:fld id="{BBBC8E9D-6028-4F20-A785-8D86AB1BA27C}" type="slidenum">
              <a:rPr lang="en-US" smtClean="0"/>
              <a:t>‹#›</a:t>
            </a:fld>
            <a:endParaRPr lang="en-US"/>
          </a:p>
        </p:txBody>
      </p:sp>
    </p:spTree>
    <p:extLst>
      <p:ext uri="{BB962C8B-B14F-4D97-AF65-F5344CB8AC3E}">
        <p14:creationId xmlns:p14="http://schemas.microsoft.com/office/powerpoint/2010/main" val="36309057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ED0C51-43E4-4B72-97A3-813FC7450E0D}"/>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200EE8C1-FB83-4E02-8C7A-1A20A05A456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5DD73B3-B623-48DF-9BB0-136D8084C57E}"/>
              </a:ext>
            </a:extLst>
          </p:cNvPr>
          <p:cNvSpPr>
            <a:spLocks noGrp="1"/>
          </p:cNvSpPr>
          <p:nvPr>
            <p:ph type="dt" sz="half" idx="10"/>
          </p:nvPr>
        </p:nvSpPr>
        <p:spPr/>
        <p:txBody>
          <a:bodyPr/>
          <a:lstStyle/>
          <a:p>
            <a:fld id="{57610455-396A-4E3C-870D-95C53A6904BD}" type="datetimeFigureOut">
              <a:rPr lang="en-US" smtClean="0"/>
              <a:t>10/18/2019</a:t>
            </a:fld>
            <a:endParaRPr lang="en-US"/>
          </a:p>
        </p:txBody>
      </p:sp>
      <p:sp>
        <p:nvSpPr>
          <p:cNvPr id="5" name="Footer Placeholder 4">
            <a:extLst>
              <a:ext uri="{FF2B5EF4-FFF2-40B4-BE49-F238E27FC236}">
                <a16:creationId xmlns:a16="http://schemas.microsoft.com/office/drawing/2014/main" id="{D851856A-7611-4D99-B617-FAF7F2BBF2B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33A555F-1F0A-4DBE-B6AF-65C27EEBEBAD}"/>
              </a:ext>
            </a:extLst>
          </p:cNvPr>
          <p:cNvSpPr>
            <a:spLocks noGrp="1"/>
          </p:cNvSpPr>
          <p:nvPr>
            <p:ph type="sldNum" sz="quarter" idx="12"/>
          </p:nvPr>
        </p:nvSpPr>
        <p:spPr/>
        <p:txBody>
          <a:bodyPr/>
          <a:lstStyle/>
          <a:p>
            <a:fld id="{BBBC8E9D-6028-4F20-A785-8D86AB1BA27C}" type="slidenum">
              <a:rPr lang="en-US" smtClean="0"/>
              <a:t>‹#›</a:t>
            </a:fld>
            <a:endParaRPr lang="en-US"/>
          </a:p>
        </p:txBody>
      </p:sp>
    </p:spTree>
    <p:extLst>
      <p:ext uri="{BB962C8B-B14F-4D97-AF65-F5344CB8AC3E}">
        <p14:creationId xmlns:p14="http://schemas.microsoft.com/office/powerpoint/2010/main" val="10738205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664AC7-74A9-4074-BA32-B0136C1FD9AF}"/>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110CC88-2731-4B4E-A778-762F6D654E1C}"/>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2527271B-417A-4080-859D-D2627E3CFA4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4B995BED-10E7-4866-B165-3B00A7FEDC9C}"/>
              </a:ext>
            </a:extLst>
          </p:cNvPr>
          <p:cNvSpPr>
            <a:spLocks noGrp="1"/>
          </p:cNvSpPr>
          <p:nvPr>
            <p:ph type="dt" sz="half" idx="10"/>
          </p:nvPr>
        </p:nvSpPr>
        <p:spPr/>
        <p:txBody>
          <a:bodyPr/>
          <a:lstStyle/>
          <a:p>
            <a:fld id="{57610455-396A-4E3C-870D-95C53A6904BD}" type="datetimeFigureOut">
              <a:rPr lang="en-US" smtClean="0"/>
              <a:t>10/18/2019</a:t>
            </a:fld>
            <a:endParaRPr lang="en-US"/>
          </a:p>
        </p:txBody>
      </p:sp>
      <p:sp>
        <p:nvSpPr>
          <p:cNvPr id="6" name="Footer Placeholder 5">
            <a:extLst>
              <a:ext uri="{FF2B5EF4-FFF2-40B4-BE49-F238E27FC236}">
                <a16:creationId xmlns:a16="http://schemas.microsoft.com/office/drawing/2014/main" id="{39F666F9-F402-4748-8AC0-92BC221C12B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035B707-2674-40AA-A32D-E88BFCE9B427}"/>
              </a:ext>
            </a:extLst>
          </p:cNvPr>
          <p:cNvSpPr>
            <a:spLocks noGrp="1"/>
          </p:cNvSpPr>
          <p:nvPr>
            <p:ph type="sldNum" sz="quarter" idx="12"/>
          </p:nvPr>
        </p:nvSpPr>
        <p:spPr/>
        <p:txBody>
          <a:bodyPr/>
          <a:lstStyle/>
          <a:p>
            <a:fld id="{BBBC8E9D-6028-4F20-A785-8D86AB1BA27C}" type="slidenum">
              <a:rPr lang="en-US" smtClean="0"/>
              <a:t>‹#›</a:t>
            </a:fld>
            <a:endParaRPr lang="en-US"/>
          </a:p>
        </p:txBody>
      </p:sp>
    </p:spTree>
    <p:extLst>
      <p:ext uri="{BB962C8B-B14F-4D97-AF65-F5344CB8AC3E}">
        <p14:creationId xmlns:p14="http://schemas.microsoft.com/office/powerpoint/2010/main" val="33709430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41EEA6-2572-406B-A782-5E0CF6A43E35}"/>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FAF4996B-D9D2-4B47-9076-06B7B38A59D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E617B19-5CDB-4892-8FC8-E184AC6CB55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CD90E7D7-CF37-4359-8A3D-4B341530A2E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BB0B327-AA32-474F-BB1B-9043A12223F2}"/>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3EAFCD88-8CB1-4886-9EE5-F0BE11F214BE}"/>
              </a:ext>
            </a:extLst>
          </p:cNvPr>
          <p:cNvSpPr>
            <a:spLocks noGrp="1"/>
          </p:cNvSpPr>
          <p:nvPr>
            <p:ph type="dt" sz="half" idx="10"/>
          </p:nvPr>
        </p:nvSpPr>
        <p:spPr/>
        <p:txBody>
          <a:bodyPr/>
          <a:lstStyle/>
          <a:p>
            <a:fld id="{57610455-396A-4E3C-870D-95C53A6904BD}" type="datetimeFigureOut">
              <a:rPr lang="en-US" smtClean="0"/>
              <a:t>10/18/2019</a:t>
            </a:fld>
            <a:endParaRPr lang="en-US"/>
          </a:p>
        </p:txBody>
      </p:sp>
      <p:sp>
        <p:nvSpPr>
          <p:cNvPr id="8" name="Footer Placeholder 7">
            <a:extLst>
              <a:ext uri="{FF2B5EF4-FFF2-40B4-BE49-F238E27FC236}">
                <a16:creationId xmlns:a16="http://schemas.microsoft.com/office/drawing/2014/main" id="{E396309F-EFCC-4EFB-B6BB-A0C5D9B7CDF1}"/>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2374390C-EF0B-4E82-B818-7C2C5A5D56A3}"/>
              </a:ext>
            </a:extLst>
          </p:cNvPr>
          <p:cNvSpPr>
            <a:spLocks noGrp="1"/>
          </p:cNvSpPr>
          <p:nvPr>
            <p:ph type="sldNum" sz="quarter" idx="12"/>
          </p:nvPr>
        </p:nvSpPr>
        <p:spPr/>
        <p:txBody>
          <a:bodyPr/>
          <a:lstStyle/>
          <a:p>
            <a:fld id="{BBBC8E9D-6028-4F20-A785-8D86AB1BA27C}" type="slidenum">
              <a:rPr lang="en-US" smtClean="0"/>
              <a:t>‹#›</a:t>
            </a:fld>
            <a:endParaRPr lang="en-US"/>
          </a:p>
        </p:txBody>
      </p:sp>
    </p:spTree>
    <p:extLst>
      <p:ext uri="{BB962C8B-B14F-4D97-AF65-F5344CB8AC3E}">
        <p14:creationId xmlns:p14="http://schemas.microsoft.com/office/powerpoint/2010/main" val="419914929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49B18F-2B0E-489C-809D-6B16AE31BF6E}"/>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FA678650-36AA-4B5D-9EB4-96C9DD5F94F0}"/>
              </a:ext>
            </a:extLst>
          </p:cNvPr>
          <p:cNvSpPr>
            <a:spLocks noGrp="1"/>
          </p:cNvSpPr>
          <p:nvPr>
            <p:ph type="dt" sz="half" idx="10"/>
          </p:nvPr>
        </p:nvSpPr>
        <p:spPr/>
        <p:txBody>
          <a:bodyPr/>
          <a:lstStyle/>
          <a:p>
            <a:fld id="{57610455-396A-4E3C-870D-95C53A6904BD}" type="datetimeFigureOut">
              <a:rPr lang="en-US" smtClean="0"/>
              <a:t>10/18/2019</a:t>
            </a:fld>
            <a:endParaRPr lang="en-US"/>
          </a:p>
        </p:txBody>
      </p:sp>
      <p:sp>
        <p:nvSpPr>
          <p:cNvPr id="4" name="Footer Placeholder 3">
            <a:extLst>
              <a:ext uri="{FF2B5EF4-FFF2-40B4-BE49-F238E27FC236}">
                <a16:creationId xmlns:a16="http://schemas.microsoft.com/office/drawing/2014/main" id="{899530BB-77E8-4CA9-B560-DBCEF8D5B061}"/>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EBF1C792-19D6-44F9-A49C-0D7E4168E5C3}"/>
              </a:ext>
            </a:extLst>
          </p:cNvPr>
          <p:cNvSpPr>
            <a:spLocks noGrp="1"/>
          </p:cNvSpPr>
          <p:nvPr>
            <p:ph type="sldNum" sz="quarter" idx="12"/>
          </p:nvPr>
        </p:nvSpPr>
        <p:spPr/>
        <p:txBody>
          <a:bodyPr/>
          <a:lstStyle/>
          <a:p>
            <a:fld id="{BBBC8E9D-6028-4F20-A785-8D86AB1BA27C}" type="slidenum">
              <a:rPr lang="en-US" smtClean="0"/>
              <a:t>‹#›</a:t>
            </a:fld>
            <a:endParaRPr lang="en-US"/>
          </a:p>
        </p:txBody>
      </p:sp>
    </p:spTree>
    <p:extLst>
      <p:ext uri="{BB962C8B-B14F-4D97-AF65-F5344CB8AC3E}">
        <p14:creationId xmlns:p14="http://schemas.microsoft.com/office/powerpoint/2010/main" val="11121774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369E263-9C1A-4774-A380-9210093A3959}"/>
              </a:ext>
            </a:extLst>
          </p:cNvPr>
          <p:cNvSpPr>
            <a:spLocks noGrp="1"/>
          </p:cNvSpPr>
          <p:nvPr>
            <p:ph type="dt" sz="half" idx="10"/>
          </p:nvPr>
        </p:nvSpPr>
        <p:spPr/>
        <p:txBody>
          <a:bodyPr/>
          <a:lstStyle/>
          <a:p>
            <a:fld id="{57610455-396A-4E3C-870D-95C53A6904BD}" type="datetimeFigureOut">
              <a:rPr lang="en-US" smtClean="0"/>
              <a:t>10/18/2019</a:t>
            </a:fld>
            <a:endParaRPr lang="en-US"/>
          </a:p>
        </p:txBody>
      </p:sp>
      <p:sp>
        <p:nvSpPr>
          <p:cNvPr id="3" name="Footer Placeholder 2">
            <a:extLst>
              <a:ext uri="{FF2B5EF4-FFF2-40B4-BE49-F238E27FC236}">
                <a16:creationId xmlns:a16="http://schemas.microsoft.com/office/drawing/2014/main" id="{92E7CADD-B006-4E39-9AEB-AA27809605DE}"/>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5C3599A0-0AEC-49B5-B610-4A969871CC11}"/>
              </a:ext>
            </a:extLst>
          </p:cNvPr>
          <p:cNvSpPr>
            <a:spLocks noGrp="1"/>
          </p:cNvSpPr>
          <p:nvPr>
            <p:ph type="sldNum" sz="quarter" idx="12"/>
          </p:nvPr>
        </p:nvSpPr>
        <p:spPr/>
        <p:txBody>
          <a:bodyPr/>
          <a:lstStyle/>
          <a:p>
            <a:fld id="{BBBC8E9D-6028-4F20-A785-8D86AB1BA27C}" type="slidenum">
              <a:rPr lang="en-US" smtClean="0"/>
              <a:t>‹#›</a:t>
            </a:fld>
            <a:endParaRPr lang="en-US"/>
          </a:p>
        </p:txBody>
      </p:sp>
    </p:spTree>
    <p:extLst>
      <p:ext uri="{BB962C8B-B14F-4D97-AF65-F5344CB8AC3E}">
        <p14:creationId xmlns:p14="http://schemas.microsoft.com/office/powerpoint/2010/main" val="39302248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9589E1-3E30-41BF-AAE8-53729879D31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05CF60E5-7EBC-468E-98EC-104969F6490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6D45943B-2134-488E-8EBF-430350B8E61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9269369-9B8A-48C3-8EE0-29DCBC929B1A}"/>
              </a:ext>
            </a:extLst>
          </p:cNvPr>
          <p:cNvSpPr>
            <a:spLocks noGrp="1"/>
          </p:cNvSpPr>
          <p:nvPr>
            <p:ph type="dt" sz="half" idx="10"/>
          </p:nvPr>
        </p:nvSpPr>
        <p:spPr/>
        <p:txBody>
          <a:bodyPr/>
          <a:lstStyle/>
          <a:p>
            <a:fld id="{57610455-396A-4E3C-870D-95C53A6904BD}" type="datetimeFigureOut">
              <a:rPr lang="en-US" smtClean="0"/>
              <a:t>10/18/2019</a:t>
            </a:fld>
            <a:endParaRPr lang="en-US"/>
          </a:p>
        </p:txBody>
      </p:sp>
      <p:sp>
        <p:nvSpPr>
          <p:cNvPr id="6" name="Footer Placeholder 5">
            <a:extLst>
              <a:ext uri="{FF2B5EF4-FFF2-40B4-BE49-F238E27FC236}">
                <a16:creationId xmlns:a16="http://schemas.microsoft.com/office/drawing/2014/main" id="{4ED5B14B-DFA0-4013-8851-D98FA3C1D72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E0FD467-F61B-42BA-97C0-A7C2E9229D16}"/>
              </a:ext>
            </a:extLst>
          </p:cNvPr>
          <p:cNvSpPr>
            <a:spLocks noGrp="1"/>
          </p:cNvSpPr>
          <p:nvPr>
            <p:ph type="sldNum" sz="quarter" idx="12"/>
          </p:nvPr>
        </p:nvSpPr>
        <p:spPr/>
        <p:txBody>
          <a:bodyPr/>
          <a:lstStyle/>
          <a:p>
            <a:fld id="{BBBC8E9D-6028-4F20-A785-8D86AB1BA27C}" type="slidenum">
              <a:rPr lang="en-US" smtClean="0"/>
              <a:t>‹#›</a:t>
            </a:fld>
            <a:endParaRPr lang="en-US"/>
          </a:p>
        </p:txBody>
      </p:sp>
    </p:spTree>
    <p:extLst>
      <p:ext uri="{BB962C8B-B14F-4D97-AF65-F5344CB8AC3E}">
        <p14:creationId xmlns:p14="http://schemas.microsoft.com/office/powerpoint/2010/main" val="41119070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58D55B-D135-4495-8090-5D64B382F38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C6B4130C-3F5A-4E5E-B684-62A97050559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452F26BD-5F8E-4B10-97BB-E6FBD419171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7741CBC-EF51-41FF-85C3-506A73270D08}"/>
              </a:ext>
            </a:extLst>
          </p:cNvPr>
          <p:cNvSpPr>
            <a:spLocks noGrp="1"/>
          </p:cNvSpPr>
          <p:nvPr>
            <p:ph type="dt" sz="half" idx="10"/>
          </p:nvPr>
        </p:nvSpPr>
        <p:spPr/>
        <p:txBody>
          <a:bodyPr/>
          <a:lstStyle/>
          <a:p>
            <a:fld id="{57610455-396A-4E3C-870D-95C53A6904BD}" type="datetimeFigureOut">
              <a:rPr lang="en-US" smtClean="0"/>
              <a:t>10/18/2019</a:t>
            </a:fld>
            <a:endParaRPr lang="en-US"/>
          </a:p>
        </p:txBody>
      </p:sp>
      <p:sp>
        <p:nvSpPr>
          <p:cNvPr id="6" name="Footer Placeholder 5">
            <a:extLst>
              <a:ext uri="{FF2B5EF4-FFF2-40B4-BE49-F238E27FC236}">
                <a16:creationId xmlns:a16="http://schemas.microsoft.com/office/drawing/2014/main" id="{1309E599-C23B-4BD1-9782-40AFC635DA6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BD545C7-3374-45A2-AA65-9CAB04589C1F}"/>
              </a:ext>
            </a:extLst>
          </p:cNvPr>
          <p:cNvSpPr>
            <a:spLocks noGrp="1"/>
          </p:cNvSpPr>
          <p:nvPr>
            <p:ph type="sldNum" sz="quarter" idx="12"/>
          </p:nvPr>
        </p:nvSpPr>
        <p:spPr/>
        <p:txBody>
          <a:bodyPr/>
          <a:lstStyle/>
          <a:p>
            <a:fld id="{BBBC8E9D-6028-4F20-A785-8D86AB1BA27C}" type="slidenum">
              <a:rPr lang="en-US" smtClean="0"/>
              <a:t>‹#›</a:t>
            </a:fld>
            <a:endParaRPr lang="en-US"/>
          </a:p>
        </p:txBody>
      </p:sp>
    </p:spTree>
    <p:extLst>
      <p:ext uri="{BB962C8B-B14F-4D97-AF65-F5344CB8AC3E}">
        <p14:creationId xmlns:p14="http://schemas.microsoft.com/office/powerpoint/2010/main" val="41442389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8DE6CC-DD31-4D3A-A3E0-10CF97CC41DB}"/>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C9ADCEB9-286B-45C4-81AD-9BC9F48E921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E417175-FCA6-494C-9A2D-D91B38E9C74C}"/>
              </a:ext>
            </a:extLst>
          </p:cNvPr>
          <p:cNvSpPr>
            <a:spLocks noGrp="1"/>
          </p:cNvSpPr>
          <p:nvPr>
            <p:ph type="dt" sz="half" idx="10"/>
          </p:nvPr>
        </p:nvSpPr>
        <p:spPr/>
        <p:txBody>
          <a:bodyPr/>
          <a:lstStyle/>
          <a:p>
            <a:fld id="{57610455-396A-4E3C-870D-95C53A6904BD}" type="datetimeFigureOut">
              <a:rPr lang="en-US" smtClean="0"/>
              <a:t>10/18/2019</a:t>
            </a:fld>
            <a:endParaRPr lang="en-US"/>
          </a:p>
        </p:txBody>
      </p:sp>
      <p:sp>
        <p:nvSpPr>
          <p:cNvPr id="5" name="Footer Placeholder 4">
            <a:extLst>
              <a:ext uri="{FF2B5EF4-FFF2-40B4-BE49-F238E27FC236}">
                <a16:creationId xmlns:a16="http://schemas.microsoft.com/office/drawing/2014/main" id="{6DC491B0-520F-4E9D-8BAD-83AAE7692A6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101856E-8A4D-4B25-83DF-677B26C83030}"/>
              </a:ext>
            </a:extLst>
          </p:cNvPr>
          <p:cNvSpPr>
            <a:spLocks noGrp="1"/>
          </p:cNvSpPr>
          <p:nvPr>
            <p:ph type="sldNum" sz="quarter" idx="12"/>
          </p:nvPr>
        </p:nvSpPr>
        <p:spPr/>
        <p:txBody>
          <a:bodyPr/>
          <a:lstStyle/>
          <a:p>
            <a:fld id="{BBBC8E9D-6028-4F20-A785-8D86AB1BA27C}" type="slidenum">
              <a:rPr lang="en-US" smtClean="0"/>
              <a:t>‹#›</a:t>
            </a:fld>
            <a:endParaRPr lang="en-US"/>
          </a:p>
        </p:txBody>
      </p:sp>
    </p:spTree>
    <p:extLst>
      <p:ext uri="{BB962C8B-B14F-4D97-AF65-F5344CB8AC3E}">
        <p14:creationId xmlns:p14="http://schemas.microsoft.com/office/powerpoint/2010/main" val="22967757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FC9C863-D6D2-46A1-877B-3D5796EC224B}"/>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FC72074B-C21F-4E9E-9360-897D982E22F6}"/>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3F5C414-B685-42E9-9934-7C9050C00152}"/>
              </a:ext>
            </a:extLst>
          </p:cNvPr>
          <p:cNvSpPr>
            <a:spLocks noGrp="1"/>
          </p:cNvSpPr>
          <p:nvPr>
            <p:ph type="dt" sz="half" idx="10"/>
          </p:nvPr>
        </p:nvSpPr>
        <p:spPr/>
        <p:txBody>
          <a:bodyPr/>
          <a:lstStyle/>
          <a:p>
            <a:fld id="{57610455-396A-4E3C-870D-95C53A6904BD}" type="datetimeFigureOut">
              <a:rPr lang="en-US" smtClean="0"/>
              <a:t>10/18/2019</a:t>
            </a:fld>
            <a:endParaRPr lang="en-US"/>
          </a:p>
        </p:txBody>
      </p:sp>
      <p:sp>
        <p:nvSpPr>
          <p:cNvPr id="5" name="Footer Placeholder 4">
            <a:extLst>
              <a:ext uri="{FF2B5EF4-FFF2-40B4-BE49-F238E27FC236}">
                <a16:creationId xmlns:a16="http://schemas.microsoft.com/office/drawing/2014/main" id="{8B9F24CC-6767-45D6-B00A-7213FCD69BB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E989CC7-3631-4B17-AC5E-839E3836313E}"/>
              </a:ext>
            </a:extLst>
          </p:cNvPr>
          <p:cNvSpPr>
            <a:spLocks noGrp="1"/>
          </p:cNvSpPr>
          <p:nvPr>
            <p:ph type="sldNum" sz="quarter" idx="12"/>
          </p:nvPr>
        </p:nvSpPr>
        <p:spPr/>
        <p:txBody>
          <a:bodyPr/>
          <a:lstStyle/>
          <a:p>
            <a:fld id="{BBBC8E9D-6028-4F20-A785-8D86AB1BA27C}" type="slidenum">
              <a:rPr lang="en-US" smtClean="0"/>
              <a:t>‹#›</a:t>
            </a:fld>
            <a:endParaRPr lang="en-US"/>
          </a:p>
        </p:txBody>
      </p:sp>
    </p:spTree>
    <p:extLst>
      <p:ext uri="{BB962C8B-B14F-4D97-AF65-F5344CB8AC3E}">
        <p14:creationId xmlns:p14="http://schemas.microsoft.com/office/powerpoint/2010/main" val="248741476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2857A3D8-4F2E-4EC1-8582-D4BB9BD86D4C}" type="datetimeFigureOut">
              <a:rPr lang="en-US" smtClean="0"/>
              <a:t>10/18/2019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BB5314E-6403-4918-B968-5E89B8291F6B}" type="slidenum">
              <a:rPr lang="en-US" smtClean="0"/>
              <a:t>‹#›</a:t>
            </a:fld>
            <a:endParaRPr lang="en-US" dirty="0"/>
          </a:p>
        </p:txBody>
      </p:sp>
    </p:spTree>
    <p:extLst>
      <p:ext uri="{BB962C8B-B14F-4D97-AF65-F5344CB8AC3E}">
        <p14:creationId xmlns:p14="http://schemas.microsoft.com/office/powerpoint/2010/main" val="99122384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857A3D8-4F2E-4EC1-8582-D4BB9BD86D4C}" type="datetimeFigureOut">
              <a:rPr lang="en-US" smtClean="0"/>
              <a:t>10/18/2019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BB5314E-6403-4918-B968-5E89B8291F6B}" type="slidenum">
              <a:rPr lang="en-US" smtClean="0"/>
              <a:t>‹#›</a:t>
            </a:fld>
            <a:endParaRPr lang="en-US" dirty="0"/>
          </a:p>
        </p:txBody>
      </p:sp>
    </p:spTree>
    <p:extLst>
      <p:ext uri="{BB962C8B-B14F-4D97-AF65-F5344CB8AC3E}">
        <p14:creationId xmlns:p14="http://schemas.microsoft.com/office/powerpoint/2010/main" val="96754420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857A3D8-4F2E-4EC1-8582-D4BB9BD86D4C}" type="datetimeFigureOut">
              <a:rPr lang="en-US" smtClean="0"/>
              <a:t>10/18/2019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BB5314E-6403-4918-B968-5E89B8291F6B}" type="slidenum">
              <a:rPr lang="en-US" smtClean="0"/>
              <a:t>‹#›</a:t>
            </a:fld>
            <a:endParaRPr lang="en-US" dirty="0"/>
          </a:p>
        </p:txBody>
      </p:sp>
    </p:spTree>
    <p:extLst>
      <p:ext uri="{BB962C8B-B14F-4D97-AF65-F5344CB8AC3E}">
        <p14:creationId xmlns:p14="http://schemas.microsoft.com/office/powerpoint/2010/main" val="326538348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2857A3D8-4F2E-4EC1-8582-D4BB9BD86D4C}" type="datetimeFigureOut">
              <a:rPr lang="en-US" smtClean="0"/>
              <a:t>10/18/2019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BB5314E-6403-4918-B968-5E89B8291F6B}" type="slidenum">
              <a:rPr lang="en-US" smtClean="0"/>
              <a:t>‹#›</a:t>
            </a:fld>
            <a:endParaRPr lang="en-US" dirty="0"/>
          </a:p>
        </p:txBody>
      </p:sp>
    </p:spTree>
    <p:extLst>
      <p:ext uri="{BB962C8B-B14F-4D97-AF65-F5344CB8AC3E}">
        <p14:creationId xmlns:p14="http://schemas.microsoft.com/office/powerpoint/2010/main" val="142723209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2857A3D8-4F2E-4EC1-8582-D4BB9BD86D4C}" type="datetimeFigureOut">
              <a:rPr lang="en-US" smtClean="0"/>
              <a:t>10/18/2019</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BB5314E-6403-4918-B968-5E89B8291F6B}" type="slidenum">
              <a:rPr lang="en-US" smtClean="0"/>
              <a:t>‹#›</a:t>
            </a:fld>
            <a:endParaRPr lang="en-US" dirty="0"/>
          </a:p>
        </p:txBody>
      </p:sp>
    </p:spTree>
    <p:extLst>
      <p:ext uri="{BB962C8B-B14F-4D97-AF65-F5344CB8AC3E}">
        <p14:creationId xmlns:p14="http://schemas.microsoft.com/office/powerpoint/2010/main" val="337403109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2857A3D8-4F2E-4EC1-8582-D4BB9BD86D4C}" type="datetimeFigureOut">
              <a:rPr lang="en-US" smtClean="0"/>
              <a:t>10/18/2019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BB5314E-6403-4918-B968-5E89B8291F6B}" type="slidenum">
              <a:rPr lang="en-US" smtClean="0"/>
              <a:t>‹#›</a:t>
            </a:fld>
            <a:endParaRPr lang="en-US" dirty="0"/>
          </a:p>
        </p:txBody>
      </p:sp>
    </p:spTree>
    <p:extLst>
      <p:ext uri="{BB962C8B-B14F-4D97-AF65-F5344CB8AC3E}">
        <p14:creationId xmlns:p14="http://schemas.microsoft.com/office/powerpoint/2010/main" val="209193004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857A3D8-4F2E-4EC1-8582-D4BB9BD86D4C}" type="datetimeFigureOut">
              <a:rPr lang="en-US" smtClean="0"/>
              <a:t>10/18/2019</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BB5314E-6403-4918-B968-5E89B8291F6B}" type="slidenum">
              <a:rPr lang="en-US" smtClean="0"/>
              <a:t>‹#›</a:t>
            </a:fld>
            <a:endParaRPr lang="en-US" dirty="0"/>
          </a:p>
        </p:txBody>
      </p:sp>
    </p:spTree>
    <p:extLst>
      <p:ext uri="{BB962C8B-B14F-4D97-AF65-F5344CB8AC3E}">
        <p14:creationId xmlns:p14="http://schemas.microsoft.com/office/powerpoint/2010/main" val="409028037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857A3D8-4F2E-4EC1-8582-D4BB9BD86D4C}" type="datetimeFigureOut">
              <a:rPr lang="en-US" smtClean="0"/>
              <a:t>10/18/2019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BB5314E-6403-4918-B968-5E89B8291F6B}" type="slidenum">
              <a:rPr lang="en-US" smtClean="0"/>
              <a:t>‹#›</a:t>
            </a:fld>
            <a:endParaRPr lang="en-US" dirty="0"/>
          </a:p>
        </p:txBody>
      </p:sp>
    </p:spTree>
    <p:extLst>
      <p:ext uri="{BB962C8B-B14F-4D97-AF65-F5344CB8AC3E}">
        <p14:creationId xmlns:p14="http://schemas.microsoft.com/office/powerpoint/2010/main" val="306414611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857A3D8-4F2E-4EC1-8582-D4BB9BD86D4C}" type="datetimeFigureOut">
              <a:rPr lang="en-US" smtClean="0"/>
              <a:t>10/18/2019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BB5314E-6403-4918-B968-5E89B8291F6B}" type="slidenum">
              <a:rPr lang="en-US" smtClean="0"/>
              <a:t>‹#›</a:t>
            </a:fld>
            <a:endParaRPr lang="en-US" dirty="0"/>
          </a:p>
        </p:txBody>
      </p:sp>
    </p:spTree>
    <p:extLst>
      <p:ext uri="{BB962C8B-B14F-4D97-AF65-F5344CB8AC3E}">
        <p14:creationId xmlns:p14="http://schemas.microsoft.com/office/powerpoint/2010/main" val="260546171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857A3D8-4F2E-4EC1-8582-D4BB9BD86D4C}" type="datetimeFigureOut">
              <a:rPr lang="en-US" smtClean="0"/>
              <a:t>10/18/2019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BB5314E-6403-4918-B968-5E89B8291F6B}" type="slidenum">
              <a:rPr lang="en-US" smtClean="0"/>
              <a:t>‹#›</a:t>
            </a:fld>
            <a:endParaRPr lang="en-US" dirty="0"/>
          </a:p>
        </p:txBody>
      </p:sp>
    </p:spTree>
    <p:extLst>
      <p:ext uri="{BB962C8B-B14F-4D97-AF65-F5344CB8AC3E}">
        <p14:creationId xmlns:p14="http://schemas.microsoft.com/office/powerpoint/2010/main" val="170801602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857A3D8-4F2E-4EC1-8582-D4BB9BD86D4C}" type="datetimeFigureOut">
              <a:rPr lang="en-US" smtClean="0"/>
              <a:t>10/18/2019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BB5314E-6403-4918-B968-5E89B8291F6B}" type="slidenum">
              <a:rPr lang="en-US" smtClean="0"/>
              <a:t>‹#›</a:t>
            </a:fld>
            <a:endParaRPr lang="en-US" dirty="0"/>
          </a:p>
        </p:txBody>
      </p:sp>
    </p:spTree>
    <p:extLst>
      <p:ext uri="{BB962C8B-B14F-4D97-AF65-F5344CB8AC3E}">
        <p14:creationId xmlns:p14="http://schemas.microsoft.com/office/powerpoint/2010/main" val="257929135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4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4951353" y="441402"/>
            <a:ext cx="2339754" cy="959299"/>
          </a:xfrm>
          <a:prstGeom prst="rect">
            <a:avLst/>
          </a:prstGeom>
        </p:spPr>
      </p:pic>
      <p:sp>
        <p:nvSpPr>
          <p:cNvPr id="5" name="Text Placeholder 14"/>
          <p:cNvSpPr>
            <a:spLocks noGrp="1"/>
          </p:cNvSpPr>
          <p:nvPr>
            <p:ph type="body" sz="quarter" idx="14" hasCustomPrompt="1"/>
          </p:nvPr>
        </p:nvSpPr>
        <p:spPr>
          <a:xfrm>
            <a:off x="1353287" y="2336418"/>
            <a:ext cx="9535886" cy="646331"/>
          </a:xfrm>
          <a:prstGeom prst="rect">
            <a:avLst/>
          </a:prstGeom>
        </p:spPr>
        <p:txBody>
          <a:bodyPr wrap="square">
            <a:spAutoFit/>
          </a:bodyPr>
          <a:lstStyle>
            <a:lvl1pPr algn="ctr">
              <a:lnSpc>
                <a:spcPct val="100000"/>
              </a:lnSpc>
              <a:defRPr sz="3600" b="1" cap="none" spc="200" baseline="0">
                <a:solidFill>
                  <a:schemeClr val="bg1"/>
                </a:solidFill>
                <a:latin typeface="Montserrat Regular" panose="00000500000000000000" pitchFamily="2" charset="0"/>
              </a:defRPr>
            </a:lvl1pPr>
          </a:lstStyle>
          <a:p>
            <a:pPr lvl="0"/>
            <a:r>
              <a:rPr lang="en-US" dirty="0"/>
              <a:t>Insert presentation title</a:t>
            </a:r>
          </a:p>
        </p:txBody>
      </p:sp>
      <p:sp>
        <p:nvSpPr>
          <p:cNvPr id="6" name="Text Placeholder 16"/>
          <p:cNvSpPr>
            <a:spLocks noGrp="1"/>
          </p:cNvSpPr>
          <p:nvPr>
            <p:ph type="body" sz="quarter" idx="15" hasCustomPrompt="1"/>
          </p:nvPr>
        </p:nvSpPr>
        <p:spPr>
          <a:xfrm>
            <a:off x="1353287" y="3107845"/>
            <a:ext cx="9535886" cy="400110"/>
          </a:xfrm>
          <a:prstGeom prst="rect">
            <a:avLst/>
          </a:prstGeom>
        </p:spPr>
        <p:txBody>
          <a:bodyPr wrap="square">
            <a:spAutoFit/>
          </a:bodyPr>
          <a:lstStyle>
            <a:lvl1pPr algn="ctr">
              <a:lnSpc>
                <a:spcPct val="100000"/>
              </a:lnSpc>
              <a:defRPr sz="2000" baseline="0">
                <a:solidFill>
                  <a:schemeClr val="bg1"/>
                </a:solidFill>
                <a:latin typeface="Montserrat Light" charset="0"/>
              </a:defRPr>
            </a:lvl1pPr>
          </a:lstStyle>
          <a:p>
            <a:pPr lvl="0"/>
            <a:r>
              <a:rPr lang="en-US" dirty="0"/>
              <a:t>More info can go here</a:t>
            </a:r>
          </a:p>
        </p:txBody>
      </p:sp>
      <p:sp>
        <p:nvSpPr>
          <p:cNvPr id="7" name="Text Placeholder 16"/>
          <p:cNvSpPr>
            <a:spLocks noGrp="1"/>
          </p:cNvSpPr>
          <p:nvPr>
            <p:ph type="body" sz="quarter" idx="16" hasCustomPrompt="1"/>
          </p:nvPr>
        </p:nvSpPr>
        <p:spPr>
          <a:xfrm>
            <a:off x="4488873" y="4416601"/>
            <a:ext cx="6293422" cy="307777"/>
          </a:xfrm>
          <a:prstGeom prst="rect">
            <a:avLst/>
          </a:prstGeom>
        </p:spPr>
        <p:txBody>
          <a:bodyPr wrap="square">
            <a:spAutoFit/>
          </a:bodyPr>
          <a:lstStyle>
            <a:lvl1pPr algn="l">
              <a:lnSpc>
                <a:spcPct val="100000"/>
              </a:lnSpc>
              <a:spcBef>
                <a:spcPts val="0"/>
              </a:spcBef>
              <a:defRPr sz="1400" baseline="0">
                <a:solidFill>
                  <a:schemeClr val="bg1"/>
                </a:solidFill>
                <a:latin typeface="Montserrat Bold" panose="00000800000000000000" pitchFamily="2" charset="0"/>
              </a:defRPr>
            </a:lvl1pPr>
          </a:lstStyle>
          <a:p>
            <a:pPr lvl="0"/>
            <a:r>
              <a:rPr lang="en-US" dirty="0"/>
              <a:t>NAME</a:t>
            </a:r>
          </a:p>
        </p:txBody>
      </p:sp>
      <p:sp>
        <p:nvSpPr>
          <p:cNvPr id="8" name="Picture Placeholder 3"/>
          <p:cNvSpPr>
            <a:spLocks noGrp="1"/>
          </p:cNvSpPr>
          <p:nvPr>
            <p:ph type="pic" sz="quarter" idx="17"/>
          </p:nvPr>
        </p:nvSpPr>
        <p:spPr>
          <a:xfrm>
            <a:off x="2538275" y="4187654"/>
            <a:ext cx="1560191" cy="1560191"/>
          </a:xfrm>
          <a:prstGeom prst="ellipse">
            <a:avLst/>
          </a:prstGeom>
          <a:blipFill dpi="0" rotWithShape="1">
            <a:blip r:embed="rId4">
              <a:extLst>
                <a:ext uri="{28A0092B-C50C-407E-A947-70E740481C1C}">
                  <a14:useLocalDpi xmlns:a14="http://schemas.microsoft.com/office/drawing/2010/main" val="0"/>
                </a:ext>
              </a:extLst>
            </a:blip>
            <a:srcRect/>
            <a:stretch>
              <a:fillRect/>
            </a:stretch>
          </a:blipFill>
        </p:spPr>
        <p:txBody>
          <a:bodyPr/>
          <a:lstStyle>
            <a:lvl1pPr algn="ctr">
              <a:defRPr sz="1200">
                <a:solidFill>
                  <a:schemeClr val="tx1"/>
                </a:solidFill>
              </a:defRPr>
            </a:lvl1pPr>
          </a:lstStyle>
          <a:p>
            <a:r>
              <a:rPr lang="en-US"/>
              <a:t>Click icon to add picture</a:t>
            </a:r>
            <a:endParaRPr lang="en-US" dirty="0"/>
          </a:p>
        </p:txBody>
      </p:sp>
    </p:spTree>
    <p:extLst>
      <p:ext uri="{BB962C8B-B14F-4D97-AF65-F5344CB8AC3E}">
        <p14:creationId xmlns:p14="http://schemas.microsoft.com/office/powerpoint/2010/main" val="41724977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2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Text Placeholder 14"/>
          <p:cNvSpPr>
            <a:spLocks noGrp="1"/>
          </p:cNvSpPr>
          <p:nvPr>
            <p:ph type="body" sz="quarter" idx="14" hasCustomPrompt="1"/>
          </p:nvPr>
        </p:nvSpPr>
        <p:spPr>
          <a:xfrm>
            <a:off x="1353287" y="2775805"/>
            <a:ext cx="9535886" cy="646331"/>
          </a:xfrm>
          <a:prstGeom prst="rect">
            <a:avLst/>
          </a:prstGeom>
        </p:spPr>
        <p:txBody>
          <a:bodyPr wrap="square">
            <a:spAutoFit/>
          </a:bodyPr>
          <a:lstStyle>
            <a:lvl1pPr algn="ctr">
              <a:lnSpc>
                <a:spcPct val="100000"/>
              </a:lnSpc>
              <a:defRPr sz="3600" b="1" cap="none" spc="200" baseline="0">
                <a:solidFill>
                  <a:schemeClr val="bg1"/>
                </a:solidFill>
                <a:latin typeface="Montserrat Regular" panose="00000500000000000000" pitchFamily="2" charset="0"/>
              </a:defRPr>
            </a:lvl1pPr>
          </a:lstStyle>
          <a:p>
            <a:pPr lvl="0"/>
            <a:r>
              <a:rPr lang="en-US" dirty="0"/>
              <a:t>Full-screen image</a:t>
            </a:r>
          </a:p>
        </p:txBody>
      </p:sp>
    </p:spTree>
    <p:extLst>
      <p:ext uri="{BB962C8B-B14F-4D97-AF65-F5344CB8AC3E}">
        <p14:creationId xmlns:p14="http://schemas.microsoft.com/office/powerpoint/2010/main" val="155345209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Section Title - Production Purple">
    <p:bg>
      <p:bgPr>
        <a:solidFill>
          <a:schemeClr val="accent2"/>
        </a:solidFill>
        <a:effectLst/>
      </p:bgPr>
    </p:bg>
    <p:spTree>
      <p:nvGrpSpPr>
        <p:cNvPr id="1" name=""/>
        <p:cNvGrpSpPr/>
        <p:nvPr/>
      </p:nvGrpSpPr>
      <p:grpSpPr>
        <a:xfrm>
          <a:off x="0" y="0"/>
          <a:ext cx="0" cy="0"/>
          <a:chOff x="0" y="0"/>
          <a:chExt cx="0" cy="0"/>
        </a:xfrm>
      </p:grpSpPr>
      <p:pic>
        <p:nvPicPr>
          <p:cNvPr id="9" name="Picture 8"/>
          <p:cNvPicPr>
            <a:picLocks noChangeAspect="1"/>
          </p:cNvPicPr>
          <p:nvPr userDrawn="1"/>
        </p:nvPicPr>
        <p:blipFill rotWithShape="1">
          <a:blip r:embed="rId2" cstate="print">
            <a:extLst>
              <a:ext uri="{28A0092B-C50C-407E-A947-70E740481C1C}">
                <a14:useLocalDpi xmlns:a14="http://schemas.microsoft.com/office/drawing/2010/main" val="0"/>
              </a:ext>
            </a:extLst>
          </a:blip>
          <a:srcRect b="17627"/>
          <a:stretch/>
        </p:blipFill>
        <p:spPr>
          <a:xfrm>
            <a:off x="5283477" y="6154056"/>
            <a:ext cx="1645920" cy="555873"/>
          </a:xfrm>
          <a:prstGeom prst="rect">
            <a:avLst/>
          </a:prstGeom>
        </p:spPr>
      </p:pic>
      <p:sp>
        <p:nvSpPr>
          <p:cNvPr id="6" name="Text Placeholder 8"/>
          <p:cNvSpPr>
            <a:spLocks noGrp="1"/>
          </p:cNvSpPr>
          <p:nvPr>
            <p:ph type="body" sz="quarter" idx="10" hasCustomPrompt="1"/>
          </p:nvPr>
        </p:nvSpPr>
        <p:spPr>
          <a:xfrm>
            <a:off x="710371" y="2799060"/>
            <a:ext cx="4064829" cy="830997"/>
          </a:xfrm>
          <a:prstGeom prst="rect">
            <a:avLst/>
          </a:prstGeom>
        </p:spPr>
        <p:txBody>
          <a:bodyPr>
            <a:spAutoFit/>
          </a:bodyPr>
          <a:lstStyle>
            <a:lvl1pPr marL="0" indent="0">
              <a:lnSpc>
                <a:spcPct val="100000"/>
              </a:lnSpc>
              <a:buFontTx/>
              <a:buNone/>
              <a:defRPr sz="4800" baseline="0">
                <a:solidFill>
                  <a:schemeClr val="bg1"/>
                </a:solidFill>
                <a:latin typeface="Domine" charset="0"/>
              </a:defRPr>
            </a:lvl1pPr>
          </a:lstStyle>
          <a:p>
            <a:pPr lvl="0"/>
            <a:r>
              <a:rPr lang="en-US" dirty="0"/>
              <a:t>Section Title</a:t>
            </a:r>
          </a:p>
        </p:txBody>
      </p:sp>
      <p:sp>
        <p:nvSpPr>
          <p:cNvPr id="10" name="Text Placeholder 11"/>
          <p:cNvSpPr>
            <a:spLocks noGrp="1"/>
          </p:cNvSpPr>
          <p:nvPr>
            <p:ph type="body" sz="quarter" idx="11" hasCustomPrompt="1"/>
          </p:nvPr>
        </p:nvSpPr>
        <p:spPr>
          <a:xfrm>
            <a:off x="4968875" y="2668424"/>
            <a:ext cx="6520760" cy="536437"/>
          </a:xfrm>
          <a:prstGeom prst="rect">
            <a:avLst/>
          </a:prstGeom>
        </p:spPr>
        <p:txBody>
          <a:bodyPr>
            <a:spAutoFit/>
          </a:bodyPr>
          <a:lstStyle>
            <a:lvl1pPr marL="0" indent="0">
              <a:lnSpc>
                <a:spcPct val="100000"/>
              </a:lnSpc>
              <a:buFontTx/>
              <a:buNone/>
              <a:defRPr sz="3200" cap="all" spc="300" baseline="0">
                <a:solidFill>
                  <a:schemeClr val="bg1"/>
                </a:solidFill>
                <a:latin typeface="Montserrat Light" charset="0"/>
              </a:defRPr>
            </a:lvl1pPr>
          </a:lstStyle>
          <a:p>
            <a:pPr marL="228600" marR="0" lvl="0" indent="-228600" algn="l" defTabSz="914400" rtl="0" eaLnBrk="1" fontAlgn="auto" latinLnBrk="0" hangingPunct="1">
              <a:lnSpc>
                <a:spcPct val="90000"/>
              </a:lnSpc>
              <a:spcBef>
                <a:spcPts val="1000"/>
              </a:spcBef>
              <a:spcAft>
                <a:spcPts val="0"/>
              </a:spcAft>
              <a:buClrTx/>
              <a:buSzTx/>
              <a:buFont typeface="Arial"/>
              <a:buNone/>
              <a:tabLst/>
              <a:defRPr/>
            </a:pPr>
            <a:r>
              <a:rPr lang="en-US" dirty="0"/>
              <a:t>Subheading</a:t>
            </a:r>
          </a:p>
        </p:txBody>
      </p:sp>
      <p:sp>
        <p:nvSpPr>
          <p:cNvPr id="11" name="Text Placeholder 13"/>
          <p:cNvSpPr>
            <a:spLocks noGrp="1"/>
          </p:cNvSpPr>
          <p:nvPr>
            <p:ph type="body" sz="quarter" idx="12" hasCustomPrompt="1"/>
          </p:nvPr>
        </p:nvSpPr>
        <p:spPr>
          <a:xfrm>
            <a:off x="4968875" y="3344700"/>
            <a:ext cx="6520759" cy="369332"/>
          </a:xfrm>
          <a:prstGeom prst="rect">
            <a:avLst/>
          </a:prstGeom>
        </p:spPr>
        <p:txBody>
          <a:bodyPr>
            <a:spAutoFit/>
          </a:bodyPr>
          <a:lstStyle>
            <a:lvl1pPr marL="0" indent="0">
              <a:lnSpc>
                <a:spcPct val="100000"/>
              </a:lnSpc>
              <a:buFontTx/>
              <a:buNone/>
              <a:defRPr sz="2000" baseline="0">
                <a:solidFill>
                  <a:schemeClr val="bg1"/>
                </a:solidFill>
              </a:defRPr>
            </a:lvl1pPr>
          </a:lstStyle>
          <a:p>
            <a:pPr marL="228600" marR="0" lvl="0" indent="-228600" algn="l" defTabSz="914400" rtl="0" eaLnBrk="1" fontAlgn="auto" latinLnBrk="0" hangingPunct="1">
              <a:lnSpc>
                <a:spcPct val="90000"/>
              </a:lnSpc>
              <a:spcBef>
                <a:spcPts val="1000"/>
              </a:spcBef>
              <a:spcAft>
                <a:spcPts val="0"/>
              </a:spcAft>
              <a:buClrTx/>
              <a:buSzTx/>
              <a:buFont typeface="Arial"/>
              <a:buNone/>
              <a:tabLst/>
              <a:defRPr/>
            </a:pPr>
            <a:r>
              <a:rPr lang="en-US" dirty="0"/>
              <a:t>Introduction text</a:t>
            </a:r>
          </a:p>
        </p:txBody>
      </p:sp>
    </p:spTree>
    <p:extLst>
      <p:ext uri="{BB962C8B-B14F-4D97-AF65-F5344CB8AC3E}">
        <p14:creationId xmlns:p14="http://schemas.microsoft.com/office/powerpoint/2010/main" val="53925226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Section Title - Curtain Red">
    <p:bg>
      <p:bgPr>
        <a:solidFill>
          <a:schemeClr val="accent1"/>
        </a:solidFill>
        <a:effectLst/>
      </p:bgPr>
    </p:bg>
    <p:spTree>
      <p:nvGrpSpPr>
        <p:cNvPr id="1" name=""/>
        <p:cNvGrpSpPr/>
        <p:nvPr/>
      </p:nvGrpSpPr>
      <p:grpSpPr>
        <a:xfrm>
          <a:off x="0" y="0"/>
          <a:ext cx="0" cy="0"/>
          <a:chOff x="0" y="0"/>
          <a:chExt cx="0" cy="0"/>
        </a:xfrm>
      </p:grpSpPr>
      <p:pic>
        <p:nvPicPr>
          <p:cNvPr id="9" name="Picture 8"/>
          <p:cNvPicPr>
            <a:picLocks noChangeAspect="1"/>
          </p:cNvPicPr>
          <p:nvPr userDrawn="1"/>
        </p:nvPicPr>
        <p:blipFill rotWithShape="1">
          <a:blip r:embed="rId2" cstate="print">
            <a:extLst>
              <a:ext uri="{28A0092B-C50C-407E-A947-70E740481C1C}">
                <a14:useLocalDpi xmlns:a14="http://schemas.microsoft.com/office/drawing/2010/main" val="0"/>
              </a:ext>
            </a:extLst>
          </a:blip>
          <a:srcRect b="17627"/>
          <a:stretch/>
        </p:blipFill>
        <p:spPr>
          <a:xfrm>
            <a:off x="5283477" y="6154056"/>
            <a:ext cx="1645920" cy="555873"/>
          </a:xfrm>
          <a:prstGeom prst="rect">
            <a:avLst/>
          </a:prstGeom>
        </p:spPr>
      </p:pic>
      <p:sp>
        <p:nvSpPr>
          <p:cNvPr id="6" name="Text Placeholder 8"/>
          <p:cNvSpPr>
            <a:spLocks noGrp="1"/>
          </p:cNvSpPr>
          <p:nvPr>
            <p:ph type="body" sz="quarter" idx="10" hasCustomPrompt="1"/>
          </p:nvPr>
        </p:nvSpPr>
        <p:spPr>
          <a:xfrm>
            <a:off x="710371" y="2799060"/>
            <a:ext cx="4064829" cy="830997"/>
          </a:xfrm>
          <a:prstGeom prst="rect">
            <a:avLst/>
          </a:prstGeom>
        </p:spPr>
        <p:txBody>
          <a:bodyPr>
            <a:spAutoFit/>
          </a:bodyPr>
          <a:lstStyle>
            <a:lvl1pPr marL="0" indent="0">
              <a:lnSpc>
                <a:spcPct val="100000"/>
              </a:lnSpc>
              <a:buFontTx/>
              <a:buNone/>
              <a:defRPr sz="4800" baseline="0">
                <a:solidFill>
                  <a:schemeClr val="bg1"/>
                </a:solidFill>
                <a:latin typeface="Domine" charset="0"/>
              </a:defRPr>
            </a:lvl1pPr>
          </a:lstStyle>
          <a:p>
            <a:pPr lvl="0"/>
            <a:r>
              <a:rPr lang="en-US" dirty="0"/>
              <a:t>Section Title</a:t>
            </a:r>
          </a:p>
        </p:txBody>
      </p:sp>
      <p:sp>
        <p:nvSpPr>
          <p:cNvPr id="10" name="Text Placeholder 11"/>
          <p:cNvSpPr>
            <a:spLocks noGrp="1"/>
          </p:cNvSpPr>
          <p:nvPr>
            <p:ph type="body" sz="quarter" idx="11" hasCustomPrompt="1"/>
          </p:nvPr>
        </p:nvSpPr>
        <p:spPr>
          <a:xfrm>
            <a:off x="4968875" y="2668424"/>
            <a:ext cx="6520760" cy="536437"/>
          </a:xfrm>
          <a:prstGeom prst="rect">
            <a:avLst/>
          </a:prstGeom>
        </p:spPr>
        <p:txBody>
          <a:bodyPr>
            <a:spAutoFit/>
          </a:bodyPr>
          <a:lstStyle>
            <a:lvl1pPr marL="0" indent="0">
              <a:lnSpc>
                <a:spcPct val="100000"/>
              </a:lnSpc>
              <a:buFontTx/>
              <a:buNone/>
              <a:defRPr sz="3200" cap="all" spc="300" baseline="0">
                <a:solidFill>
                  <a:schemeClr val="bg1"/>
                </a:solidFill>
                <a:latin typeface="Montserrat Light" charset="0"/>
              </a:defRPr>
            </a:lvl1pPr>
          </a:lstStyle>
          <a:p>
            <a:pPr marL="228600" marR="0" lvl="0" indent="-228600" algn="l" defTabSz="914400" rtl="0" eaLnBrk="1" fontAlgn="auto" latinLnBrk="0" hangingPunct="1">
              <a:lnSpc>
                <a:spcPct val="90000"/>
              </a:lnSpc>
              <a:spcBef>
                <a:spcPts val="1000"/>
              </a:spcBef>
              <a:spcAft>
                <a:spcPts val="0"/>
              </a:spcAft>
              <a:buClrTx/>
              <a:buSzTx/>
              <a:buFont typeface="Arial"/>
              <a:buNone/>
              <a:tabLst/>
              <a:defRPr/>
            </a:pPr>
            <a:r>
              <a:rPr lang="en-US" dirty="0"/>
              <a:t>Subheading</a:t>
            </a:r>
          </a:p>
        </p:txBody>
      </p:sp>
      <p:sp>
        <p:nvSpPr>
          <p:cNvPr id="11" name="Text Placeholder 13"/>
          <p:cNvSpPr>
            <a:spLocks noGrp="1"/>
          </p:cNvSpPr>
          <p:nvPr>
            <p:ph type="body" sz="quarter" idx="12" hasCustomPrompt="1"/>
          </p:nvPr>
        </p:nvSpPr>
        <p:spPr>
          <a:xfrm>
            <a:off x="4968875" y="3344700"/>
            <a:ext cx="6520759" cy="369332"/>
          </a:xfrm>
          <a:prstGeom prst="rect">
            <a:avLst/>
          </a:prstGeom>
        </p:spPr>
        <p:txBody>
          <a:bodyPr>
            <a:spAutoFit/>
          </a:bodyPr>
          <a:lstStyle>
            <a:lvl1pPr marL="0" indent="0">
              <a:lnSpc>
                <a:spcPct val="100000"/>
              </a:lnSpc>
              <a:buFontTx/>
              <a:buNone/>
              <a:defRPr sz="2000" baseline="0">
                <a:solidFill>
                  <a:schemeClr val="bg1"/>
                </a:solidFill>
              </a:defRPr>
            </a:lvl1pPr>
          </a:lstStyle>
          <a:p>
            <a:pPr marL="228600" marR="0" lvl="0" indent="-228600" algn="l" defTabSz="914400" rtl="0" eaLnBrk="1" fontAlgn="auto" latinLnBrk="0" hangingPunct="1">
              <a:lnSpc>
                <a:spcPct val="90000"/>
              </a:lnSpc>
              <a:spcBef>
                <a:spcPts val="1000"/>
              </a:spcBef>
              <a:spcAft>
                <a:spcPts val="0"/>
              </a:spcAft>
              <a:buClrTx/>
              <a:buSzTx/>
              <a:buFont typeface="Arial"/>
              <a:buNone/>
              <a:tabLst/>
              <a:defRPr/>
            </a:pPr>
            <a:r>
              <a:rPr lang="en-US" dirty="0"/>
              <a:t>Introduction text</a:t>
            </a:r>
          </a:p>
        </p:txBody>
      </p:sp>
    </p:spTree>
    <p:extLst>
      <p:ext uri="{BB962C8B-B14F-4D97-AF65-F5344CB8AC3E}">
        <p14:creationId xmlns:p14="http://schemas.microsoft.com/office/powerpoint/2010/main" val="181529453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Section Title - Aquarium Green">
    <p:bg>
      <p:bgPr>
        <a:solidFill>
          <a:schemeClr val="accent3"/>
        </a:solidFill>
        <a:effectLst/>
      </p:bgPr>
    </p:bg>
    <p:spTree>
      <p:nvGrpSpPr>
        <p:cNvPr id="1" name=""/>
        <p:cNvGrpSpPr/>
        <p:nvPr/>
      </p:nvGrpSpPr>
      <p:grpSpPr>
        <a:xfrm>
          <a:off x="0" y="0"/>
          <a:ext cx="0" cy="0"/>
          <a:chOff x="0" y="0"/>
          <a:chExt cx="0" cy="0"/>
        </a:xfrm>
      </p:grpSpPr>
      <p:pic>
        <p:nvPicPr>
          <p:cNvPr id="9" name="Picture 8"/>
          <p:cNvPicPr>
            <a:picLocks noChangeAspect="1"/>
          </p:cNvPicPr>
          <p:nvPr userDrawn="1"/>
        </p:nvPicPr>
        <p:blipFill rotWithShape="1">
          <a:blip r:embed="rId2" cstate="print">
            <a:extLst>
              <a:ext uri="{28A0092B-C50C-407E-A947-70E740481C1C}">
                <a14:useLocalDpi xmlns:a14="http://schemas.microsoft.com/office/drawing/2010/main" val="0"/>
              </a:ext>
            </a:extLst>
          </a:blip>
          <a:srcRect b="17627"/>
          <a:stretch/>
        </p:blipFill>
        <p:spPr>
          <a:xfrm>
            <a:off x="5283477" y="6154056"/>
            <a:ext cx="1645920" cy="555873"/>
          </a:xfrm>
          <a:prstGeom prst="rect">
            <a:avLst/>
          </a:prstGeom>
        </p:spPr>
      </p:pic>
      <p:sp>
        <p:nvSpPr>
          <p:cNvPr id="6" name="Text Placeholder 8"/>
          <p:cNvSpPr>
            <a:spLocks noGrp="1"/>
          </p:cNvSpPr>
          <p:nvPr>
            <p:ph type="body" sz="quarter" idx="10" hasCustomPrompt="1"/>
          </p:nvPr>
        </p:nvSpPr>
        <p:spPr>
          <a:xfrm>
            <a:off x="710371" y="2799060"/>
            <a:ext cx="4064829" cy="830997"/>
          </a:xfrm>
          <a:prstGeom prst="rect">
            <a:avLst/>
          </a:prstGeom>
        </p:spPr>
        <p:txBody>
          <a:bodyPr>
            <a:spAutoFit/>
          </a:bodyPr>
          <a:lstStyle>
            <a:lvl1pPr marL="0" indent="0">
              <a:lnSpc>
                <a:spcPct val="100000"/>
              </a:lnSpc>
              <a:buFontTx/>
              <a:buNone/>
              <a:defRPr sz="4800" baseline="0">
                <a:solidFill>
                  <a:schemeClr val="bg1"/>
                </a:solidFill>
                <a:latin typeface="Domine" charset="0"/>
              </a:defRPr>
            </a:lvl1pPr>
          </a:lstStyle>
          <a:p>
            <a:pPr lvl="0"/>
            <a:r>
              <a:rPr lang="en-US" dirty="0"/>
              <a:t>Section Title</a:t>
            </a:r>
          </a:p>
        </p:txBody>
      </p:sp>
      <p:sp>
        <p:nvSpPr>
          <p:cNvPr id="10" name="Text Placeholder 11"/>
          <p:cNvSpPr>
            <a:spLocks noGrp="1"/>
          </p:cNvSpPr>
          <p:nvPr>
            <p:ph type="body" sz="quarter" idx="11" hasCustomPrompt="1"/>
          </p:nvPr>
        </p:nvSpPr>
        <p:spPr>
          <a:xfrm>
            <a:off x="4968875" y="2668424"/>
            <a:ext cx="6520760" cy="536437"/>
          </a:xfrm>
          <a:prstGeom prst="rect">
            <a:avLst/>
          </a:prstGeom>
        </p:spPr>
        <p:txBody>
          <a:bodyPr>
            <a:spAutoFit/>
          </a:bodyPr>
          <a:lstStyle>
            <a:lvl1pPr marL="0" indent="0">
              <a:lnSpc>
                <a:spcPct val="100000"/>
              </a:lnSpc>
              <a:buFontTx/>
              <a:buNone/>
              <a:defRPr sz="3200" cap="all" spc="300" baseline="0">
                <a:solidFill>
                  <a:schemeClr val="bg1"/>
                </a:solidFill>
                <a:latin typeface="Montserrat Light" charset="0"/>
              </a:defRPr>
            </a:lvl1pPr>
          </a:lstStyle>
          <a:p>
            <a:pPr marL="228600" marR="0" lvl="0" indent="-228600" algn="l" defTabSz="914400" rtl="0" eaLnBrk="1" fontAlgn="auto" latinLnBrk="0" hangingPunct="1">
              <a:lnSpc>
                <a:spcPct val="90000"/>
              </a:lnSpc>
              <a:spcBef>
                <a:spcPts val="1000"/>
              </a:spcBef>
              <a:spcAft>
                <a:spcPts val="0"/>
              </a:spcAft>
              <a:buClrTx/>
              <a:buSzTx/>
              <a:buFont typeface="Arial"/>
              <a:buNone/>
              <a:tabLst/>
              <a:defRPr/>
            </a:pPr>
            <a:r>
              <a:rPr lang="en-US" dirty="0"/>
              <a:t>Subheading</a:t>
            </a:r>
          </a:p>
        </p:txBody>
      </p:sp>
      <p:sp>
        <p:nvSpPr>
          <p:cNvPr id="11" name="Text Placeholder 13"/>
          <p:cNvSpPr>
            <a:spLocks noGrp="1"/>
          </p:cNvSpPr>
          <p:nvPr>
            <p:ph type="body" sz="quarter" idx="12" hasCustomPrompt="1"/>
          </p:nvPr>
        </p:nvSpPr>
        <p:spPr>
          <a:xfrm>
            <a:off x="4968875" y="3344700"/>
            <a:ext cx="6520759" cy="369332"/>
          </a:xfrm>
          <a:prstGeom prst="rect">
            <a:avLst/>
          </a:prstGeom>
        </p:spPr>
        <p:txBody>
          <a:bodyPr>
            <a:spAutoFit/>
          </a:bodyPr>
          <a:lstStyle>
            <a:lvl1pPr marL="0" indent="0">
              <a:lnSpc>
                <a:spcPct val="100000"/>
              </a:lnSpc>
              <a:buFontTx/>
              <a:buNone/>
              <a:defRPr sz="2000" baseline="0">
                <a:solidFill>
                  <a:schemeClr val="bg1"/>
                </a:solidFill>
              </a:defRPr>
            </a:lvl1pPr>
          </a:lstStyle>
          <a:p>
            <a:pPr marL="228600" marR="0" lvl="0" indent="-228600" algn="l" defTabSz="914400" rtl="0" eaLnBrk="1" fontAlgn="auto" latinLnBrk="0" hangingPunct="1">
              <a:lnSpc>
                <a:spcPct val="90000"/>
              </a:lnSpc>
              <a:spcBef>
                <a:spcPts val="1000"/>
              </a:spcBef>
              <a:spcAft>
                <a:spcPts val="0"/>
              </a:spcAft>
              <a:buClrTx/>
              <a:buSzTx/>
              <a:buFont typeface="Arial"/>
              <a:buNone/>
              <a:tabLst/>
              <a:defRPr/>
            </a:pPr>
            <a:r>
              <a:rPr lang="en-US" dirty="0"/>
              <a:t>Introduction text</a:t>
            </a:r>
          </a:p>
        </p:txBody>
      </p:sp>
    </p:spTree>
    <p:extLst>
      <p:ext uri="{BB962C8B-B14F-4D97-AF65-F5344CB8AC3E}">
        <p14:creationId xmlns:p14="http://schemas.microsoft.com/office/powerpoint/2010/main" val="347781213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Page Layout 1">
    <p:spTree>
      <p:nvGrpSpPr>
        <p:cNvPr id="1" name=""/>
        <p:cNvGrpSpPr/>
        <p:nvPr/>
      </p:nvGrpSpPr>
      <p:grpSpPr>
        <a:xfrm>
          <a:off x="0" y="0"/>
          <a:ext cx="0" cy="0"/>
          <a:chOff x="0" y="0"/>
          <a:chExt cx="0" cy="0"/>
        </a:xfrm>
      </p:grpSpPr>
      <p:sp>
        <p:nvSpPr>
          <p:cNvPr id="6" name="Text Placeholder 5"/>
          <p:cNvSpPr>
            <a:spLocks noGrp="1"/>
          </p:cNvSpPr>
          <p:nvPr>
            <p:ph type="body" sz="quarter" idx="12" hasCustomPrompt="1"/>
          </p:nvPr>
        </p:nvSpPr>
        <p:spPr>
          <a:xfrm>
            <a:off x="753816" y="3598368"/>
            <a:ext cx="3378341" cy="461665"/>
          </a:xfrm>
          <a:prstGeom prst="rect">
            <a:avLst/>
          </a:prstGeom>
        </p:spPr>
        <p:txBody>
          <a:bodyPr>
            <a:spAutoFit/>
          </a:bodyPr>
          <a:lstStyle>
            <a:lvl1pPr>
              <a:lnSpc>
                <a:spcPct val="100000"/>
              </a:lnSpc>
              <a:defRPr sz="2400" baseline="0">
                <a:latin typeface="Montserrat Light" charset="0"/>
              </a:defRPr>
            </a:lvl1pPr>
          </a:lstStyle>
          <a:p>
            <a:pPr lvl="0"/>
            <a:r>
              <a:rPr lang="en-US" dirty="0"/>
              <a:t>Headline</a:t>
            </a:r>
          </a:p>
        </p:txBody>
      </p:sp>
      <p:sp>
        <p:nvSpPr>
          <p:cNvPr id="10" name="Text Placeholder 5"/>
          <p:cNvSpPr>
            <a:spLocks noGrp="1"/>
          </p:cNvSpPr>
          <p:nvPr>
            <p:ph type="body" sz="quarter" idx="14" hasCustomPrompt="1"/>
          </p:nvPr>
        </p:nvSpPr>
        <p:spPr>
          <a:xfrm>
            <a:off x="4333499" y="3598368"/>
            <a:ext cx="3387526" cy="461665"/>
          </a:xfrm>
          <a:prstGeom prst="rect">
            <a:avLst/>
          </a:prstGeom>
        </p:spPr>
        <p:txBody>
          <a:bodyPr wrap="square">
            <a:spAutoFit/>
          </a:bodyPr>
          <a:lstStyle>
            <a:lvl1pPr>
              <a:lnSpc>
                <a:spcPct val="100000"/>
              </a:lnSpc>
              <a:defRPr sz="2400" baseline="0">
                <a:latin typeface="Montserrat Light" charset="0"/>
              </a:defRPr>
            </a:lvl1pPr>
          </a:lstStyle>
          <a:p>
            <a:pPr lvl="0"/>
            <a:r>
              <a:rPr lang="en-US" dirty="0"/>
              <a:t>Headline</a:t>
            </a:r>
          </a:p>
        </p:txBody>
      </p:sp>
      <p:sp>
        <p:nvSpPr>
          <p:cNvPr id="11" name="Text Placeholder 8"/>
          <p:cNvSpPr>
            <a:spLocks noGrp="1"/>
          </p:cNvSpPr>
          <p:nvPr>
            <p:ph type="body" sz="quarter" idx="15" hasCustomPrompt="1"/>
          </p:nvPr>
        </p:nvSpPr>
        <p:spPr>
          <a:xfrm>
            <a:off x="753817" y="4272090"/>
            <a:ext cx="3378341" cy="338554"/>
          </a:xfrm>
          <a:prstGeom prst="rect">
            <a:avLst/>
          </a:prstGeom>
        </p:spPr>
        <p:txBody>
          <a:bodyPr>
            <a:spAutoFit/>
          </a:bodyPr>
          <a:lstStyle>
            <a:lvl1pPr>
              <a:lnSpc>
                <a:spcPct val="100000"/>
              </a:lnSpc>
              <a:spcBef>
                <a:spcPts val="1000"/>
              </a:spcBef>
              <a:defRPr sz="1600" baseline="0">
                <a:solidFill>
                  <a:schemeClr val="tx2"/>
                </a:solidFill>
              </a:defRPr>
            </a:lvl1pPr>
          </a:lstStyle>
          <a:p>
            <a:pPr lvl="0"/>
            <a:r>
              <a:rPr lang="en-US" dirty="0"/>
              <a:t>Copy</a:t>
            </a:r>
          </a:p>
        </p:txBody>
      </p:sp>
      <p:sp>
        <p:nvSpPr>
          <p:cNvPr id="15" name="Rectangle 14"/>
          <p:cNvSpPr/>
          <p:nvPr userDrawn="1"/>
        </p:nvSpPr>
        <p:spPr>
          <a:xfrm>
            <a:off x="7017024" y="1"/>
            <a:ext cx="5174974" cy="2910467"/>
          </a:xfrm>
          <a:prstGeom prst="rect">
            <a:avLst/>
          </a:prstGeom>
          <a:solidFill>
            <a:srgbClr val="5350A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16" name="Text Placeholder 14"/>
          <p:cNvSpPr>
            <a:spLocks noGrp="1"/>
          </p:cNvSpPr>
          <p:nvPr>
            <p:ph type="body" sz="quarter" idx="19" hasCustomPrompt="1"/>
          </p:nvPr>
        </p:nvSpPr>
        <p:spPr>
          <a:xfrm>
            <a:off x="7553325" y="457201"/>
            <a:ext cx="4137106" cy="646331"/>
          </a:xfrm>
          <a:prstGeom prst="rect">
            <a:avLst/>
          </a:prstGeom>
        </p:spPr>
        <p:txBody>
          <a:bodyPr>
            <a:spAutoFit/>
          </a:bodyPr>
          <a:lstStyle>
            <a:lvl1pPr>
              <a:lnSpc>
                <a:spcPct val="100000"/>
              </a:lnSpc>
              <a:defRPr sz="3600" b="1" cap="all" spc="200" baseline="0">
                <a:solidFill>
                  <a:schemeClr val="bg1"/>
                </a:solidFill>
                <a:latin typeface="Montserrat Regular" panose="00000500000000000000" pitchFamily="2" charset="0"/>
              </a:defRPr>
            </a:lvl1pPr>
          </a:lstStyle>
          <a:p>
            <a:pPr lvl="0"/>
            <a:r>
              <a:rPr lang="en-US" dirty="0"/>
              <a:t>Page Title</a:t>
            </a:r>
          </a:p>
        </p:txBody>
      </p:sp>
      <p:sp>
        <p:nvSpPr>
          <p:cNvPr id="17" name="Text Placeholder 16"/>
          <p:cNvSpPr>
            <a:spLocks noGrp="1"/>
          </p:cNvSpPr>
          <p:nvPr>
            <p:ph type="body" sz="quarter" idx="20" hasCustomPrompt="1"/>
          </p:nvPr>
        </p:nvSpPr>
        <p:spPr>
          <a:xfrm>
            <a:off x="7553325" y="1212850"/>
            <a:ext cx="4137106" cy="400110"/>
          </a:xfrm>
          <a:prstGeom prst="rect">
            <a:avLst/>
          </a:prstGeom>
        </p:spPr>
        <p:txBody>
          <a:bodyPr>
            <a:spAutoFit/>
          </a:bodyPr>
          <a:lstStyle>
            <a:lvl1pPr>
              <a:lnSpc>
                <a:spcPct val="100000"/>
              </a:lnSpc>
              <a:defRPr sz="2000" baseline="0">
                <a:solidFill>
                  <a:schemeClr val="bg1"/>
                </a:solidFill>
                <a:latin typeface="Montserrat Light" charset="0"/>
              </a:defRPr>
            </a:lvl1pPr>
          </a:lstStyle>
          <a:p>
            <a:pPr lvl="0"/>
            <a:r>
              <a:rPr lang="en-US" dirty="0"/>
              <a:t>Introduction copy.</a:t>
            </a:r>
          </a:p>
        </p:txBody>
      </p:sp>
      <p:sp>
        <p:nvSpPr>
          <p:cNvPr id="20" name="Picture Placeholder 49"/>
          <p:cNvSpPr>
            <a:spLocks noGrp="1"/>
          </p:cNvSpPr>
          <p:nvPr>
            <p:ph type="pic" sz="quarter" idx="26" hasCustomPrompt="1"/>
          </p:nvPr>
        </p:nvSpPr>
        <p:spPr>
          <a:xfrm>
            <a:off x="4333499" y="3020120"/>
            <a:ext cx="457200" cy="457200"/>
          </a:xfrm>
          <a:prstGeom prst="rect">
            <a:avLst/>
          </a:prstGeom>
        </p:spPr>
        <p:txBody>
          <a:bodyPr>
            <a:normAutofit/>
          </a:bodyPr>
          <a:lstStyle>
            <a:lvl1pPr>
              <a:defRPr sz="1000" baseline="0"/>
            </a:lvl1pPr>
          </a:lstStyle>
          <a:p>
            <a:r>
              <a:rPr lang="en-US" sz="1000" baseline="0" dirty="0"/>
              <a:t>Icon</a:t>
            </a:r>
            <a:endParaRPr lang="en-US" dirty="0"/>
          </a:p>
        </p:txBody>
      </p:sp>
      <p:sp>
        <p:nvSpPr>
          <p:cNvPr id="21" name="Picture Placeholder 49"/>
          <p:cNvSpPr>
            <a:spLocks noGrp="1"/>
          </p:cNvSpPr>
          <p:nvPr>
            <p:ph type="pic" sz="quarter" idx="27" hasCustomPrompt="1"/>
          </p:nvPr>
        </p:nvSpPr>
        <p:spPr>
          <a:xfrm>
            <a:off x="7967699" y="3017251"/>
            <a:ext cx="457200" cy="457200"/>
          </a:xfrm>
          <a:prstGeom prst="rect">
            <a:avLst/>
          </a:prstGeom>
        </p:spPr>
        <p:txBody>
          <a:bodyPr>
            <a:normAutofit/>
          </a:bodyPr>
          <a:lstStyle>
            <a:lvl1pPr>
              <a:defRPr sz="1000" baseline="0"/>
            </a:lvl1pPr>
          </a:lstStyle>
          <a:p>
            <a:r>
              <a:rPr lang="en-US" sz="1000" baseline="0" dirty="0"/>
              <a:t>Icon</a:t>
            </a:r>
            <a:endParaRPr lang="en-US" dirty="0"/>
          </a:p>
        </p:txBody>
      </p:sp>
      <p:sp>
        <p:nvSpPr>
          <p:cNvPr id="3" name="Picture Placeholder 2"/>
          <p:cNvSpPr>
            <a:spLocks noGrp="1"/>
          </p:cNvSpPr>
          <p:nvPr>
            <p:ph type="pic" sz="quarter" idx="28" hasCustomPrompt="1"/>
          </p:nvPr>
        </p:nvSpPr>
        <p:spPr>
          <a:xfrm>
            <a:off x="753816" y="3025818"/>
            <a:ext cx="457200" cy="457200"/>
          </a:xfrm>
          <a:prstGeom prst="rect">
            <a:avLst/>
          </a:prstGeom>
        </p:spPr>
        <p:txBody>
          <a:bodyPr>
            <a:normAutofit/>
          </a:bodyPr>
          <a:lstStyle>
            <a:lvl1pPr>
              <a:defRPr sz="1000" baseline="0"/>
            </a:lvl1pPr>
          </a:lstStyle>
          <a:p>
            <a:r>
              <a:rPr lang="en-US" sz="1000" baseline="0" dirty="0"/>
              <a:t>Icon</a:t>
            </a:r>
            <a:endParaRPr lang="en-US" dirty="0"/>
          </a:p>
        </p:txBody>
      </p:sp>
      <p:pic>
        <p:nvPicPr>
          <p:cNvPr id="2" name="Picture 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5257287" y="6123007"/>
            <a:ext cx="1689240" cy="501067"/>
          </a:xfrm>
          <a:prstGeom prst="rect">
            <a:avLst/>
          </a:prstGeom>
        </p:spPr>
      </p:pic>
      <p:sp>
        <p:nvSpPr>
          <p:cNvPr id="18" name="Text Placeholder 8"/>
          <p:cNvSpPr>
            <a:spLocks noGrp="1"/>
          </p:cNvSpPr>
          <p:nvPr>
            <p:ph type="body" sz="quarter" idx="30" hasCustomPrompt="1"/>
          </p:nvPr>
        </p:nvSpPr>
        <p:spPr>
          <a:xfrm>
            <a:off x="4342684" y="4272090"/>
            <a:ext cx="3378341" cy="338554"/>
          </a:xfrm>
          <a:prstGeom prst="rect">
            <a:avLst/>
          </a:prstGeom>
        </p:spPr>
        <p:txBody>
          <a:bodyPr>
            <a:spAutoFit/>
          </a:bodyPr>
          <a:lstStyle>
            <a:lvl1pPr>
              <a:lnSpc>
                <a:spcPct val="100000"/>
              </a:lnSpc>
              <a:defRPr sz="1600" baseline="0">
                <a:solidFill>
                  <a:schemeClr val="tx2"/>
                </a:solidFill>
              </a:defRPr>
            </a:lvl1pPr>
          </a:lstStyle>
          <a:p>
            <a:pPr lvl="0"/>
            <a:r>
              <a:rPr lang="en-US" dirty="0"/>
              <a:t>Copy</a:t>
            </a:r>
          </a:p>
        </p:txBody>
      </p:sp>
      <p:sp>
        <p:nvSpPr>
          <p:cNvPr id="19" name="Text Placeholder 8"/>
          <p:cNvSpPr>
            <a:spLocks noGrp="1"/>
          </p:cNvSpPr>
          <p:nvPr>
            <p:ph type="body" sz="quarter" idx="31" hasCustomPrompt="1"/>
          </p:nvPr>
        </p:nvSpPr>
        <p:spPr>
          <a:xfrm>
            <a:off x="7975458" y="4272090"/>
            <a:ext cx="3378341" cy="338554"/>
          </a:xfrm>
          <a:prstGeom prst="rect">
            <a:avLst/>
          </a:prstGeom>
        </p:spPr>
        <p:txBody>
          <a:bodyPr>
            <a:spAutoFit/>
          </a:bodyPr>
          <a:lstStyle>
            <a:lvl1pPr>
              <a:lnSpc>
                <a:spcPct val="100000"/>
              </a:lnSpc>
              <a:defRPr sz="1600" baseline="0">
                <a:solidFill>
                  <a:schemeClr val="tx2"/>
                </a:solidFill>
              </a:defRPr>
            </a:lvl1pPr>
          </a:lstStyle>
          <a:p>
            <a:pPr lvl="0"/>
            <a:r>
              <a:rPr lang="en-US" dirty="0"/>
              <a:t>Copy</a:t>
            </a:r>
          </a:p>
        </p:txBody>
      </p:sp>
      <p:sp>
        <p:nvSpPr>
          <p:cNvPr id="22" name="Text Placeholder 5"/>
          <p:cNvSpPr>
            <a:spLocks noGrp="1"/>
          </p:cNvSpPr>
          <p:nvPr>
            <p:ph type="body" sz="quarter" idx="32" hasCustomPrompt="1"/>
          </p:nvPr>
        </p:nvSpPr>
        <p:spPr>
          <a:xfrm>
            <a:off x="7975458" y="3602371"/>
            <a:ext cx="3387526" cy="461665"/>
          </a:xfrm>
          <a:prstGeom prst="rect">
            <a:avLst/>
          </a:prstGeom>
        </p:spPr>
        <p:txBody>
          <a:bodyPr wrap="square">
            <a:spAutoFit/>
          </a:bodyPr>
          <a:lstStyle>
            <a:lvl1pPr>
              <a:lnSpc>
                <a:spcPct val="100000"/>
              </a:lnSpc>
              <a:defRPr sz="2400" baseline="0">
                <a:latin typeface="Montserrat Light" charset="0"/>
              </a:defRPr>
            </a:lvl1pPr>
          </a:lstStyle>
          <a:p>
            <a:pPr lvl="0"/>
            <a:r>
              <a:rPr lang="en-US" dirty="0"/>
              <a:t>Headline</a:t>
            </a:r>
          </a:p>
        </p:txBody>
      </p:sp>
      <p:sp>
        <p:nvSpPr>
          <p:cNvPr id="8" name="Picture Placeholder 7"/>
          <p:cNvSpPr>
            <a:spLocks noGrp="1"/>
          </p:cNvSpPr>
          <p:nvPr>
            <p:ph type="pic" sz="quarter" idx="33"/>
          </p:nvPr>
        </p:nvSpPr>
        <p:spPr>
          <a:xfrm>
            <a:off x="0" y="0"/>
            <a:ext cx="7016750" cy="2909888"/>
          </a:xfrm>
          <a:prstGeom prst="rect">
            <a:avLst/>
          </a:prstGeom>
          <a:blipFill>
            <a:blip r:embed="rId3"/>
            <a:stretch>
              <a:fillRect/>
            </a:stretch>
          </a:blipFill>
        </p:spPr>
        <p:txBody>
          <a:bodyPr>
            <a:normAutofit/>
          </a:bodyPr>
          <a:lstStyle>
            <a:lvl1pPr>
              <a:defRPr sz="1400">
                <a:solidFill>
                  <a:schemeClr val="bg1"/>
                </a:solidFill>
                <a:latin typeface="Montserrat Regular" panose="00000500000000000000" pitchFamily="2" charset="0"/>
              </a:defRPr>
            </a:lvl1pPr>
          </a:lstStyle>
          <a:p>
            <a:r>
              <a:rPr lang="en-US"/>
              <a:t>Click icon to add picture</a:t>
            </a:r>
            <a:endParaRPr lang="en-US" dirty="0"/>
          </a:p>
        </p:txBody>
      </p:sp>
    </p:spTree>
    <p:extLst>
      <p:ext uri="{BB962C8B-B14F-4D97-AF65-F5344CB8AC3E}">
        <p14:creationId xmlns:p14="http://schemas.microsoft.com/office/powerpoint/2010/main" val="217928757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Page Layout 2">
    <p:spTree>
      <p:nvGrpSpPr>
        <p:cNvPr id="1" name=""/>
        <p:cNvGrpSpPr/>
        <p:nvPr/>
      </p:nvGrpSpPr>
      <p:grpSpPr>
        <a:xfrm>
          <a:off x="0" y="0"/>
          <a:ext cx="0" cy="0"/>
          <a:chOff x="0" y="0"/>
          <a:chExt cx="0" cy="0"/>
        </a:xfrm>
      </p:grpSpPr>
      <p:sp>
        <p:nvSpPr>
          <p:cNvPr id="6" name="Rectangle 5"/>
          <p:cNvSpPr/>
          <p:nvPr userDrawn="1"/>
        </p:nvSpPr>
        <p:spPr>
          <a:xfrm>
            <a:off x="-2" y="0"/>
            <a:ext cx="4482790" cy="301725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7" name="Text Placeholder 14"/>
          <p:cNvSpPr>
            <a:spLocks noGrp="1"/>
          </p:cNvSpPr>
          <p:nvPr>
            <p:ph type="body" sz="quarter" idx="14" hasCustomPrompt="1"/>
          </p:nvPr>
        </p:nvSpPr>
        <p:spPr>
          <a:xfrm>
            <a:off x="364794" y="339991"/>
            <a:ext cx="3753201" cy="646331"/>
          </a:xfrm>
          <a:prstGeom prst="rect">
            <a:avLst/>
          </a:prstGeom>
        </p:spPr>
        <p:txBody>
          <a:bodyPr>
            <a:spAutoFit/>
          </a:bodyPr>
          <a:lstStyle>
            <a:lvl1pPr>
              <a:lnSpc>
                <a:spcPct val="100000"/>
              </a:lnSpc>
              <a:defRPr sz="3600" b="1" cap="all" spc="200" baseline="0">
                <a:solidFill>
                  <a:schemeClr val="bg1"/>
                </a:solidFill>
                <a:latin typeface="Montserrat Regular" panose="00000500000000000000" pitchFamily="2" charset="0"/>
              </a:defRPr>
            </a:lvl1pPr>
          </a:lstStyle>
          <a:p>
            <a:pPr lvl="0"/>
            <a:r>
              <a:rPr lang="en-US" dirty="0"/>
              <a:t>Page Title</a:t>
            </a:r>
          </a:p>
        </p:txBody>
      </p:sp>
      <p:sp>
        <p:nvSpPr>
          <p:cNvPr id="8" name="Text Placeholder 16"/>
          <p:cNvSpPr>
            <a:spLocks noGrp="1"/>
          </p:cNvSpPr>
          <p:nvPr>
            <p:ph type="body" sz="quarter" idx="15" hasCustomPrompt="1"/>
          </p:nvPr>
        </p:nvSpPr>
        <p:spPr>
          <a:xfrm>
            <a:off x="364794" y="1181456"/>
            <a:ext cx="3753201" cy="400110"/>
          </a:xfrm>
          <a:prstGeom prst="rect">
            <a:avLst/>
          </a:prstGeom>
        </p:spPr>
        <p:txBody>
          <a:bodyPr>
            <a:spAutoFit/>
          </a:bodyPr>
          <a:lstStyle>
            <a:lvl1pPr>
              <a:lnSpc>
                <a:spcPct val="100000"/>
              </a:lnSpc>
              <a:defRPr sz="2000" baseline="0">
                <a:solidFill>
                  <a:schemeClr val="bg1"/>
                </a:solidFill>
                <a:latin typeface="Montserrat Light" charset="0"/>
              </a:defRPr>
            </a:lvl1pPr>
          </a:lstStyle>
          <a:p>
            <a:pPr lvl="0"/>
            <a:r>
              <a:rPr lang="en-US" dirty="0"/>
              <a:t>Introduction copy.</a:t>
            </a:r>
          </a:p>
        </p:txBody>
      </p:sp>
      <p:sp>
        <p:nvSpPr>
          <p:cNvPr id="9" name="Text Placeholder 5"/>
          <p:cNvSpPr>
            <a:spLocks noGrp="1"/>
          </p:cNvSpPr>
          <p:nvPr>
            <p:ph type="body" sz="quarter" idx="16" hasCustomPrompt="1"/>
          </p:nvPr>
        </p:nvSpPr>
        <p:spPr>
          <a:xfrm>
            <a:off x="5048023" y="385168"/>
            <a:ext cx="6572959" cy="461665"/>
          </a:xfrm>
          <a:prstGeom prst="rect">
            <a:avLst/>
          </a:prstGeom>
        </p:spPr>
        <p:txBody>
          <a:bodyPr>
            <a:spAutoFit/>
          </a:bodyPr>
          <a:lstStyle>
            <a:lvl1pPr>
              <a:lnSpc>
                <a:spcPct val="100000"/>
              </a:lnSpc>
              <a:defRPr sz="2400" baseline="0">
                <a:latin typeface="Montserrat Light" charset="0"/>
              </a:defRPr>
            </a:lvl1pPr>
          </a:lstStyle>
          <a:p>
            <a:pPr lvl="0"/>
            <a:r>
              <a:rPr lang="en-US" dirty="0"/>
              <a:t>Headline</a:t>
            </a:r>
          </a:p>
        </p:txBody>
      </p:sp>
      <p:sp>
        <p:nvSpPr>
          <p:cNvPr id="10" name="Text Placeholder 8"/>
          <p:cNvSpPr>
            <a:spLocks noGrp="1"/>
          </p:cNvSpPr>
          <p:nvPr>
            <p:ph type="body" sz="quarter" idx="17" hasCustomPrompt="1"/>
          </p:nvPr>
        </p:nvSpPr>
        <p:spPr>
          <a:xfrm>
            <a:off x="5048023" y="1166332"/>
            <a:ext cx="6572959" cy="338554"/>
          </a:xfrm>
          <a:prstGeom prst="rect">
            <a:avLst/>
          </a:prstGeom>
        </p:spPr>
        <p:txBody>
          <a:bodyPr>
            <a:spAutoFit/>
          </a:bodyPr>
          <a:lstStyle>
            <a:lvl1pPr>
              <a:lnSpc>
                <a:spcPct val="100000"/>
              </a:lnSpc>
              <a:defRPr sz="1600" baseline="0">
                <a:solidFill>
                  <a:schemeClr val="tx2"/>
                </a:solidFill>
              </a:defRPr>
            </a:lvl1pPr>
          </a:lstStyle>
          <a:p>
            <a:pPr lvl="0"/>
            <a:r>
              <a:rPr lang="en-US" dirty="0"/>
              <a:t>Copy</a:t>
            </a:r>
          </a:p>
        </p:txBody>
      </p:sp>
      <p:sp>
        <p:nvSpPr>
          <p:cNvPr id="11" name="Picture Placeholder 49"/>
          <p:cNvSpPr>
            <a:spLocks noGrp="1"/>
          </p:cNvSpPr>
          <p:nvPr>
            <p:ph type="pic" sz="quarter" idx="25" hasCustomPrompt="1"/>
          </p:nvPr>
        </p:nvSpPr>
        <p:spPr>
          <a:xfrm>
            <a:off x="5013711" y="3244072"/>
            <a:ext cx="457200" cy="457200"/>
          </a:xfrm>
          <a:prstGeom prst="rect">
            <a:avLst/>
          </a:prstGeom>
        </p:spPr>
        <p:txBody>
          <a:bodyPr>
            <a:normAutofit/>
          </a:bodyPr>
          <a:lstStyle>
            <a:lvl1pPr>
              <a:defRPr sz="1000" baseline="0"/>
            </a:lvl1pPr>
          </a:lstStyle>
          <a:p>
            <a:r>
              <a:rPr lang="en-US" sz="1000" baseline="0" dirty="0"/>
              <a:t>Icon</a:t>
            </a:r>
            <a:endParaRPr lang="en-US" dirty="0"/>
          </a:p>
        </p:txBody>
      </p:sp>
      <p:sp>
        <p:nvSpPr>
          <p:cNvPr id="12" name="Picture Placeholder 49"/>
          <p:cNvSpPr>
            <a:spLocks noGrp="1"/>
          </p:cNvSpPr>
          <p:nvPr>
            <p:ph type="pic" sz="quarter" idx="26" hasCustomPrompt="1"/>
          </p:nvPr>
        </p:nvSpPr>
        <p:spPr>
          <a:xfrm>
            <a:off x="5013711" y="3968015"/>
            <a:ext cx="457200" cy="457200"/>
          </a:xfrm>
          <a:prstGeom prst="rect">
            <a:avLst/>
          </a:prstGeom>
        </p:spPr>
        <p:txBody>
          <a:bodyPr>
            <a:normAutofit/>
          </a:bodyPr>
          <a:lstStyle>
            <a:lvl1pPr>
              <a:defRPr sz="1000" baseline="0"/>
            </a:lvl1pPr>
          </a:lstStyle>
          <a:p>
            <a:r>
              <a:rPr lang="en-US" sz="1000" baseline="0" dirty="0"/>
              <a:t>Icon</a:t>
            </a:r>
            <a:endParaRPr lang="en-US" dirty="0"/>
          </a:p>
        </p:txBody>
      </p:sp>
      <p:sp>
        <p:nvSpPr>
          <p:cNvPr id="13" name="Picture Placeholder 49"/>
          <p:cNvSpPr>
            <a:spLocks noGrp="1"/>
          </p:cNvSpPr>
          <p:nvPr>
            <p:ph type="pic" sz="quarter" idx="27" hasCustomPrompt="1"/>
          </p:nvPr>
        </p:nvSpPr>
        <p:spPr>
          <a:xfrm>
            <a:off x="5013711" y="4678948"/>
            <a:ext cx="457200" cy="457200"/>
          </a:xfrm>
          <a:prstGeom prst="rect">
            <a:avLst/>
          </a:prstGeom>
        </p:spPr>
        <p:txBody>
          <a:bodyPr>
            <a:normAutofit/>
          </a:bodyPr>
          <a:lstStyle>
            <a:lvl1pPr>
              <a:defRPr sz="1000" baseline="0"/>
            </a:lvl1pPr>
          </a:lstStyle>
          <a:p>
            <a:r>
              <a:rPr lang="en-US" sz="1000" baseline="0" dirty="0"/>
              <a:t>Icon</a:t>
            </a:r>
            <a:endParaRPr lang="en-US" dirty="0"/>
          </a:p>
        </p:txBody>
      </p:sp>
      <p:sp>
        <p:nvSpPr>
          <p:cNvPr id="14" name="Picture Placeholder 49"/>
          <p:cNvSpPr>
            <a:spLocks noGrp="1"/>
          </p:cNvSpPr>
          <p:nvPr>
            <p:ph type="pic" sz="quarter" idx="28" hasCustomPrompt="1"/>
          </p:nvPr>
        </p:nvSpPr>
        <p:spPr>
          <a:xfrm>
            <a:off x="5013711" y="5402210"/>
            <a:ext cx="457200" cy="457200"/>
          </a:xfrm>
          <a:prstGeom prst="rect">
            <a:avLst/>
          </a:prstGeom>
        </p:spPr>
        <p:txBody>
          <a:bodyPr>
            <a:normAutofit/>
          </a:bodyPr>
          <a:lstStyle>
            <a:lvl1pPr>
              <a:defRPr sz="1000" baseline="0"/>
            </a:lvl1pPr>
          </a:lstStyle>
          <a:p>
            <a:r>
              <a:rPr lang="en-US" sz="1000" baseline="0" dirty="0"/>
              <a:t>Icon</a:t>
            </a:r>
            <a:endParaRPr lang="en-US" dirty="0"/>
          </a:p>
        </p:txBody>
      </p:sp>
      <p:sp>
        <p:nvSpPr>
          <p:cNvPr id="16" name="Text Placeholder 8"/>
          <p:cNvSpPr>
            <a:spLocks noGrp="1"/>
          </p:cNvSpPr>
          <p:nvPr>
            <p:ph type="body" sz="quarter" idx="29" hasCustomPrompt="1"/>
          </p:nvPr>
        </p:nvSpPr>
        <p:spPr>
          <a:xfrm>
            <a:off x="5709709" y="3256226"/>
            <a:ext cx="5911273" cy="338554"/>
          </a:xfrm>
          <a:prstGeom prst="rect">
            <a:avLst/>
          </a:prstGeom>
        </p:spPr>
        <p:txBody>
          <a:bodyPr>
            <a:spAutoFit/>
          </a:bodyPr>
          <a:lstStyle>
            <a:lvl1pPr>
              <a:lnSpc>
                <a:spcPct val="100000"/>
              </a:lnSpc>
              <a:defRPr sz="1600" baseline="0">
                <a:solidFill>
                  <a:schemeClr val="tx2"/>
                </a:solidFill>
              </a:defRPr>
            </a:lvl1pPr>
          </a:lstStyle>
          <a:p>
            <a:pPr lvl="0"/>
            <a:r>
              <a:rPr lang="en-US" dirty="0"/>
              <a:t>Copy</a:t>
            </a:r>
          </a:p>
        </p:txBody>
      </p:sp>
      <p:sp>
        <p:nvSpPr>
          <p:cNvPr id="4" name="Picture Placeholder 3"/>
          <p:cNvSpPr>
            <a:spLocks noGrp="1"/>
          </p:cNvSpPr>
          <p:nvPr>
            <p:ph type="pic" sz="quarter" idx="30"/>
          </p:nvPr>
        </p:nvSpPr>
        <p:spPr>
          <a:xfrm>
            <a:off x="0" y="3017838"/>
            <a:ext cx="4483100" cy="3840162"/>
          </a:xfrm>
          <a:prstGeom prst="rect">
            <a:avLst/>
          </a:prstGeom>
          <a:blipFill>
            <a:blip r:embed="rId2"/>
            <a:stretch>
              <a:fillRect/>
            </a:stretch>
          </a:blipFill>
        </p:spPr>
        <p:txBody>
          <a:bodyPr>
            <a:normAutofit/>
          </a:bodyPr>
          <a:lstStyle>
            <a:lvl1pPr>
              <a:defRPr sz="1400">
                <a:solidFill>
                  <a:schemeClr val="bg1"/>
                </a:solidFill>
              </a:defRPr>
            </a:lvl1pPr>
          </a:lstStyle>
          <a:p>
            <a:r>
              <a:rPr lang="en-US"/>
              <a:t>Click icon to add picture</a:t>
            </a:r>
            <a:endParaRPr lang="en-US" dirty="0"/>
          </a:p>
        </p:txBody>
      </p:sp>
      <p:pic>
        <p:nvPicPr>
          <p:cNvPr id="17" name="Picture 16"/>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1453928" y="6260130"/>
            <a:ext cx="334107" cy="334107"/>
          </a:xfrm>
          <a:prstGeom prst="rect">
            <a:avLst/>
          </a:prstGeom>
        </p:spPr>
      </p:pic>
    </p:spTree>
    <p:extLst>
      <p:ext uri="{BB962C8B-B14F-4D97-AF65-F5344CB8AC3E}">
        <p14:creationId xmlns:p14="http://schemas.microsoft.com/office/powerpoint/2010/main" val="1783428271"/>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Page Layout 3">
    <p:spTree>
      <p:nvGrpSpPr>
        <p:cNvPr id="1" name=""/>
        <p:cNvGrpSpPr/>
        <p:nvPr/>
      </p:nvGrpSpPr>
      <p:grpSpPr>
        <a:xfrm>
          <a:off x="0" y="0"/>
          <a:ext cx="0" cy="0"/>
          <a:chOff x="0" y="0"/>
          <a:chExt cx="0" cy="0"/>
        </a:xfrm>
      </p:grpSpPr>
      <p:sp>
        <p:nvSpPr>
          <p:cNvPr id="6" name="Rectangle 5"/>
          <p:cNvSpPr/>
          <p:nvPr userDrawn="1"/>
        </p:nvSpPr>
        <p:spPr>
          <a:xfrm>
            <a:off x="-3" y="0"/>
            <a:ext cx="5852159" cy="2366683"/>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7" name="Text Placeholder 14"/>
          <p:cNvSpPr>
            <a:spLocks noGrp="1"/>
          </p:cNvSpPr>
          <p:nvPr>
            <p:ph type="body" sz="quarter" idx="14" hasCustomPrompt="1"/>
          </p:nvPr>
        </p:nvSpPr>
        <p:spPr>
          <a:xfrm>
            <a:off x="364794" y="339991"/>
            <a:ext cx="5067818" cy="646331"/>
          </a:xfrm>
          <a:prstGeom prst="rect">
            <a:avLst/>
          </a:prstGeom>
        </p:spPr>
        <p:txBody>
          <a:bodyPr>
            <a:spAutoFit/>
          </a:bodyPr>
          <a:lstStyle>
            <a:lvl1pPr>
              <a:lnSpc>
                <a:spcPct val="100000"/>
              </a:lnSpc>
              <a:defRPr sz="3600" b="1" cap="all" spc="200" baseline="0">
                <a:solidFill>
                  <a:schemeClr val="bg1"/>
                </a:solidFill>
                <a:latin typeface="Montserrat Regular" panose="00000500000000000000" pitchFamily="2" charset="0"/>
              </a:defRPr>
            </a:lvl1pPr>
          </a:lstStyle>
          <a:p>
            <a:pPr lvl="0"/>
            <a:r>
              <a:rPr lang="en-US" dirty="0"/>
              <a:t>Page Title</a:t>
            </a:r>
          </a:p>
        </p:txBody>
      </p:sp>
      <p:sp>
        <p:nvSpPr>
          <p:cNvPr id="8" name="Text Placeholder 16"/>
          <p:cNvSpPr>
            <a:spLocks noGrp="1"/>
          </p:cNvSpPr>
          <p:nvPr>
            <p:ph type="body" sz="quarter" idx="15" hasCustomPrompt="1"/>
          </p:nvPr>
        </p:nvSpPr>
        <p:spPr>
          <a:xfrm>
            <a:off x="364794" y="1181456"/>
            <a:ext cx="5067818" cy="400110"/>
          </a:xfrm>
          <a:prstGeom prst="rect">
            <a:avLst/>
          </a:prstGeom>
        </p:spPr>
        <p:txBody>
          <a:bodyPr>
            <a:spAutoFit/>
          </a:bodyPr>
          <a:lstStyle>
            <a:lvl1pPr>
              <a:lnSpc>
                <a:spcPct val="100000"/>
              </a:lnSpc>
              <a:defRPr sz="2000" baseline="0">
                <a:solidFill>
                  <a:schemeClr val="bg1"/>
                </a:solidFill>
                <a:latin typeface="Montserrat Light" charset="0"/>
              </a:defRPr>
            </a:lvl1pPr>
          </a:lstStyle>
          <a:p>
            <a:pPr lvl="0"/>
            <a:r>
              <a:rPr lang="en-US" dirty="0"/>
              <a:t>Introduction copy.</a:t>
            </a:r>
          </a:p>
        </p:txBody>
      </p:sp>
      <p:sp>
        <p:nvSpPr>
          <p:cNvPr id="9" name="Text Placeholder 5"/>
          <p:cNvSpPr>
            <a:spLocks noGrp="1"/>
          </p:cNvSpPr>
          <p:nvPr>
            <p:ph type="body" sz="quarter" idx="16" hasCustomPrompt="1"/>
          </p:nvPr>
        </p:nvSpPr>
        <p:spPr>
          <a:xfrm>
            <a:off x="6333565" y="385168"/>
            <a:ext cx="5287417" cy="461665"/>
          </a:xfrm>
          <a:prstGeom prst="rect">
            <a:avLst/>
          </a:prstGeom>
        </p:spPr>
        <p:txBody>
          <a:bodyPr>
            <a:spAutoFit/>
          </a:bodyPr>
          <a:lstStyle>
            <a:lvl1pPr>
              <a:lnSpc>
                <a:spcPct val="100000"/>
              </a:lnSpc>
              <a:defRPr sz="2400" baseline="0">
                <a:latin typeface="Montserrat Light" charset="0"/>
              </a:defRPr>
            </a:lvl1pPr>
          </a:lstStyle>
          <a:p>
            <a:pPr lvl="0"/>
            <a:r>
              <a:rPr lang="en-US" dirty="0"/>
              <a:t>Headline</a:t>
            </a:r>
          </a:p>
        </p:txBody>
      </p:sp>
      <p:sp>
        <p:nvSpPr>
          <p:cNvPr id="10" name="Text Placeholder 8"/>
          <p:cNvSpPr>
            <a:spLocks noGrp="1"/>
          </p:cNvSpPr>
          <p:nvPr>
            <p:ph type="body" sz="quarter" idx="17" hasCustomPrompt="1"/>
          </p:nvPr>
        </p:nvSpPr>
        <p:spPr>
          <a:xfrm>
            <a:off x="6333565" y="1166331"/>
            <a:ext cx="5287417" cy="338554"/>
          </a:xfrm>
          <a:prstGeom prst="rect">
            <a:avLst/>
          </a:prstGeom>
        </p:spPr>
        <p:txBody>
          <a:bodyPr>
            <a:spAutoFit/>
          </a:bodyPr>
          <a:lstStyle>
            <a:lvl1pPr>
              <a:lnSpc>
                <a:spcPct val="100000"/>
              </a:lnSpc>
              <a:defRPr sz="1600" baseline="0">
                <a:solidFill>
                  <a:schemeClr val="tx2"/>
                </a:solidFill>
              </a:defRPr>
            </a:lvl1pPr>
          </a:lstStyle>
          <a:p>
            <a:pPr lvl="0"/>
            <a:r>
              <a:rPr lang="en-US" dirty="0"/>
              <a:t>Copy</a:t>
            </a:r>
          </a:p>
        </p:txBody>
      </p:sp>
      <p:sp>
        <p:nvSpPr>
          <p:cNvPr id="3" name="Picture Placeholder 2"/>
          <p:cNvSpPr>
            <a:spLocks noGrp="1"/>
          </p:cNvSpPr>
          <p:nvPr>
            <p:ph type="pic" sz="quarter" idx="18"/>
          </p:nvPr>
        </p:nvSpPr>
        <p:spPr>
          <a:xfrm>
            <a:off x="0" y="2366963"/>
            <a:ext cx="5851525" cy="4491037"/>
          </a:xfrm>
          <a:prstGeom prst="rect">
            <a:avLst/>
          </a:prstGeom>
          <a:blipFill dpi="0" rotWithShape="1">
            <a:blip r:embed="rId2">
              <a:extLst>
                <a:ext uri="{28A0092B-C50C-407E-A947-70E740481C1C}">
                  <a14:useLocalDpi xmlns:a14="http://schemas.microsoft.com/office/drawing/2010/main" val="0"/>
                </a:ext>
              </a:extLst>
            </a:blip>
            <a:srcRect/>
            <a:stretch>
              <a:fillRect/>
            </a:stretch>
          </a:blipFill>
        </p:spPr>
        <p:txBody>
          <a:bodyPr>
            <a:normAutofit/>
          </a:bodyPr>
          <a:lstStyle>
            <a:lvl1pPr>
              <a:defRPr sz="1400">
                <a:solidFill>
                  <a:schemeClr val="bg1"/>
                </a:solidFill>
              </a:defRPr>
            </a:lvl1pPr>
          </a:lstStyle>
          <a:p>
            <a:r>
              <a:rPr lang="en-US"/>
              <a:t>Click icon to add picture</a:t>
            </a:r>
            <a:endParaRPr lang="en-US" dirty="0"/>
          </a:p>
        </p:txBody>
      </p:sp>
      <p:pic>
        <p:nvPicPr>
          <p:cNvPr id="13" name="Picture 1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1453928" y="6260130"/>
            <a:ext cx="334107" cy="334107"/>
          </a:xfrm>
          <a:prstGeom prst="rect">
            <a:avLst/>
          </a:prstGeom>
        </p:spPr>
      </p:pic>
    </p:spTree>
    <p:extLst>
      <p:ext uri="{BB962C8B-B14F-4D97-AF65-F5344CB8AC3E}">
        <p14:creationId xmlns:p14="http://schemas.microsoft.com/office/powerpoint/2010/main" val="291718552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1_Blank">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1453928" y="6260130"/>
            <a:ext cx="334107" cy="334107"/>
          </a:xfrm>
          <a:prstGeom prst="rect">
            <a:avLst/>
          </a:prstGeom>
        </p:spPr>
      </p:pic>
      <p:sp>
        <p:nvSpPr>
          <p:cNvPr id="3" name="Text Placeholder 5"/>
          <p:cNvSpPr>
            <a:spLocks noGrp="1"/>
          </p:cNvSpPr>
          <p:nvPr>
            <p:ph type="body" sz="quarter" idx="16" hasCustomPrompt="1"/>
          </p:nvPr>
        </p:nvSpPr>
        <p:spPr>
          <a:xfrm>
            <a:off x="2673389" y="3198167"/>
            <a:ext cx="6845221" cy="461665"/>
          </a:xfrm>
          <a:prstGeom prst="rect">
            <a:avLst/>
          </a:prstGeom>
        </p:spPr>
        <p:txBody>
          <a:bodyPr wrap="square">
            <a:spAutoFit/>
          </a:bodyPr>
          <a:lstStyle>
            <a:lvl1pPr algn="ctr">
              <a:lnSpc>
                <a:spcPct val="100000"/>
              </a:lnSpc>
              <a:defRPr sz="2400" baseline="0">
                <a:latin typeface="Montserrat Light" charset="0"/>
              </a:defRPr>
            </a:lvl1pPr>
          </a:lstStyle>
          <a:p>
            <a:pPr lvl="0"/>
            <a:r>
              <a:rPr lang="en-US" dirty="0"/>
              <a:t>Here’s a nice clean slide for you to play with.</a:t>
            </a:r>
          </a:p>
        </p:txBody>
      </p:sp>
    </p:spTree>
    <p:custDataLst>
      <p:tags r:id="rId1"/>
    </p:custDataLst>
    <p:extLst>
      <p:ext uri="{BB962C8B-B14F-4D97-AF65-F5344CB8AC3E}">
        <p14:creationId xmlns:p14="http://schemas.microsoft.com/office/powerpoint/2010/main" val="1484904679"/>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3_Blank">
    <p:bg>
      <p:bgPr>
        <a:solidFill>
          <a:schemeClr val="tx1"/>
        </a:solidFill>
        <a:effectLst/>
      </p:bgPr>
    </p:bg>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1453928" y="6260130"/>
            <a:ext cx="334107" cy="334107"/>
          </a:xfrm>
          <a:prstGeom prst="rect">
            <a:avLst/>
          </a:prstGeom>
        </p:spPr>
      </p:pic>
      <p:sp>
        <p:nvSpPr>
          <p:cNvPr id="3" name="Text Placeholder 5"/>
          <p:cNvSpPr>
            <a:spLocks noGrp="1"/>
          </p:cNvSpPr>
          <p:nvPr>
            <p:ph type="body" sz="quarter" idx="16" hasCustomPrompt="1"/>
          </p:nvPr>
        </p:nvSpPr>
        <p:spPr>
          <a:xfrm>
            <a:off x="2673389" y="3198167"/>
            <a:ext cx="6845221" cy="461665"/>
          </a:xfrm>
          <a:prstGeom prst="rect">
            <a:avLst/>
          </a:prstGeom>
        </p:spPr>
        <p:txBody>
          <a:bodyPr wrap="square">
            <a:spAutoFit/>
          </a:bodyPr>
          <a:lstStyle>
            <a:lvl1pPr algn="ctr">
              <a:lnSpc>
                <a:spcPct val="100000"/>
              </a:lnSpc>
              <a:defRPr sz="2400" baseline="0">
                <a:solidFill>
                  <a:schemeClr val="bg1"/>
                </a:solidFill>
                <a:latin typeface="Montserrat Light" charset="0"/>
              </a:defRPr>
            </a:lvl1pPr>
          </a:lstStyle>
          <a:p>
            <a:pPr lvl="0"/>
            <a:r>
              <a:rPr lang="en-US" dirty="0"/>
              <a:t>Here’s a nice clean slide for you to play with.</a:t>
            </a:r>
          </a:p>
        </p:txBody>
      </p:sp>
    </p:spTree>
    <p:custDataLst>
      <p:tags r:id="rId1"/>
    </p:custDataLst>
    <p:extLst>
      <p:ext uri="{BB962C8B-B14F-4D97-AF65-F5344CB8AC3E}">
        <p14:creationId xmlns:p14="http://schemas.microsoft.com/office/powerpoint/2010/main" val="4127716718"/>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2_Blank">
    <p:spTree>
      <p:nvGrpSpPr>
        <p:cNvPr id="1" name=""/>
        <p:cNvGrpSpPr/>
        <p:nvPr/>
      </p:nvGrpSpPr>
      <p:grpSpPr>
        <a:xfrm>
          <a:off x="0" y="0"/>
          <a:ext cx="0" cy="0"/>
          <a:chOff x="0" y="0"/>
          <a:chExt cx="0" cy="0"/>
        </a:xfrm>
      </p:grpSpPr>
      <p:sp>
        <p:nvSpPr>
          <p:cNvPr id="3" name="Text Placeholder 5"/>
          <p:cNvSpPr>
            <a:spLocks noGrp="1"/>
          </p:cNvSpPr>
          <p:nvPr>
            <p:ph type="body" sz="quarter" idx="16" hasCustomPrompt="1"/>
          </p:nvPr>
        </p:nvSpPr>
        <p:spPr>
          <a:xfrm>
            <a:off x="2673389" y="3198167"/>
            <a:ext cx="6845221" cy="830997"/>
          </a:xfrm>
          <a:prstGeom prst="rect">
            <a:avLst/>
          </a:prstGeom>
        </p:spPr>
        <p:txBody>
          <a:bodyPr wrap="square">
            <a:spAutoFit/>
          </a:bodyPr>
          <a:lstStyle>
            <a:lvl1pPr algn="ctr">
              <a:lnSpc>
                <a:spcPct val="100000"/>
              </a:lnSpc>
              <a:defRPr sz="2400" baseline="0">
                <a:latin typeface="Montserrat Light" charset="0"/>
              </a:defRPr>
            </a:lvl1pPr>
          </a:lstStyle>
          <a:p>
            <a:pPr lvl="0"/>
            <a:r>
              <a:rPr lang="en-US" dirty="0"/>
              <a:t>Here’s a nice clean slide (with no favicon) for you to play with.</a:t>
            </a:r>
          </a:p>
        </p:txBody>
      </p:sp>
    </p:spTree>
    <p:custDataLst>
      <p:tags r:id="rId1"/>
    </p:custDataLst>
    <p:extLst>
      <p:ext uri="{BB962C8B-B14F-4D97-AF65-F5344CB8AC3E}">
        <p14:creationId xmlns:p14="http://schemas.microsoft.com/office/powerpoint/2010/main" val="252710341"/>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FAQ Layout 1">
    <p:spTree>
      <p:nvGrpSpPr>
        <p:cNvPr id="1" name=""/>
        <p:cNvGrpSpPr/>
        <p:nvPr/>
      </p:nvGrpSpPr>
      <p:grpSpPr>
        <a:xfrm>
          <a:off x="0" y="0"/>
          <a:ext cx="0" cy="0"/>
          <a:chOff x="0" y="0"/>
          <a:chExt cx="0" cy="0"/>
        </a:xfrm>
      </p:grpSpPr>
      <p:sp>
        <p:nvSpPr>
          <p:cNvPr id="6" name="Rectangle 5"/>
          <p:cNvSpPr/>
          <p:nvPr userDrawn="1"/>
        </p:nvSpPr>
        <p:spPr>
          <a:xfrm>
            <a:off x="-2" y="0"/>
            <a:ext cx="448056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7" name="Text Placeholder 14"/>
          <p:cNvSpPr>
            <a:spLocks noGrp="1"/>
          </p:cNvSpPr>
          <p:nvPr>
            <p:ph type="body" sz="quarter" idx="14" hasCustomPrompt="1"/>
          </p:nvPr>
        </p:nvSpPr>
        <p:spPr>
          <a:xfrm>
            <a:off x="236453" y="1859340"/>
            <a:ext cx="3998484" cy="646331"/>
          </a:xfrm>
          <a:prstGeom prst="rect">
            <a:avLst/>
          </a:prstGeom>
        </p:spPr>
        <p:txBody>
          <a:bodyPr anchor="t" anchorCtr="0">
            <a:spAutoFit/>
          </a:bodyPr>
          <a:lstStyle>
            <a:lvl1pPr algn="ctr">
              <a:lnSpc>
                <a:spcPct val="100000"/>
              </a:lnSpc>
              <a:defRPr sz="3600" cap="none" spc="0" baseline="0">
                <a:solidFill>
                  <a:schemeClr val="bg1"/>
                </a:solidFill>
                <a:latin typeface="Domine" panose="02040503040403060204" pitchFamily="18" charset="0"/>
              </a:defRPr>
            </a:lvl1pPr>
          </a:lstStyle>
          <a:p>
            <a:pPr lvl="0"/>
            <a:r>
              <a:rPr lang="en-US" dirty="0"/>
              <a:t>Title</a:t>
            </a:r>
          </a:p>
        </p:txBody>
      </p:sp>
      <p:sp>
        <p:nvSpPr>
          <p:cNvPr id="9" name="Text Placeholder 5"/>
          <p:cNvSpPr>
            <a:spLocks noGrp="1"/>
          </p:cNvSpPr>
          <p:nvPr>
            <p:ph type="body" sz="quarter" idx="16" hasCustomPrompt="1"/>
          </p:nvPr>
        </p:nvSpPr>
        <p:spPr>
          <a:xfrm>
            <a:off x="5060641" y="464680"/>
            <a:ext cx="6480313" cy="461665"/>
          </a:xfrm>
          <a:prstGeom prst="rect">
            <a:avLst/>
          </a:prstGeom>
        </p:spPr>
        <p:txBody>
          <a:bodyPr>
            <a:spAutoFit/>
          </a:bodyPr>
          <a:lstStyle>
            <a:lvl1pPr>
              <a:lnSpc>
                <a:spcPct val="100000"/>
              </a:lnSpc>
              <a:defRPr sz="2400" baseline="0">
                <a:latin typeface="Montserrat Light" charset="0"/>
              </a:defRPr>
            </a:lvl1pPr>
          </a:lstStyle>
          <a:p>
            <a:pPr lvl="0"/>
            <a:r>
              <a:rPr lang="en-US" dirty="0"/>
              <a:t>Headline</a:t>
            </a:r>
          </a:p>
        </p:txBody>
      </p:sp>
      <p:sp>
        <p:nvSpPr>
          <p:cNvPr id="10" name="Text Placeholder 8"/>
          <p:cNvSpPr>
            <a:spLocks noGrp="1"/>
          </p:cNvSpPr>
          <p:nvPr>
            <p:ph type="body" sz="quarter" idx="17" hasCustomPrompt="1"/>
          </p:nvPr>
        </p:nvSpPr>
        <p:spPr>
          <a:xfrm>
            <a:off x="5060641" y="1868555"/>
            <a:ext cx="6480313" cy="338554"/>
          </a:xfrm>
          <a:prstGeom prst="rect">
            <a:avLst/>
          </a:prstGeom>
        </p:spPr>
        <p:txBody>
          <a:bodyPr>
            <a:spAutoFit/>
          </a:bodyPr>
          <a:lstStyle>
            <a:lvl1pPr>
              <a:lnSpc>
                <a:spcPct val="100000"/>
              </a:lnSpc>
              <a:defRPr sz="1600" baseline="0">
                <a:solidFill>
                  <a:schemeClr val="tx2"/>
                </a:solidFill>
              </a:defRPr>
            </a:lvl1pPr>
          </a:lstStyle>
          <a:p>
            <a:pPr lvl="0"/>
            <a:r>
              <a:rPr lang="en-US" dirty="0"/>
              <a:t>Copy</a:t>
            </a:r>
          </a:p>
        </p:txBody>
      </p:sp>
      <p:pic>
        <p:nvPicPr>
          <p:cNvPr id="8" name="Picture 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1453928" y="6260130"/>
            <a:ext cx="334107" cy="334107"/>
          </a:xfrm>
          <a:prstGeom prst="rect">
            <a:avLst/>
          </a:prstGeom>
        </p:spPr>
      </p:pic>
    </p:spTree>
    <p:custDataLst>
      <p:tags r:id="rId1"/>
    </p:custDataLst>
    <p:extLst>
      <p:ext uri="{BB962C8B-B14F-4D97-AF65-F5344CB8AC3E}">
        <p14:creationId xmlns:p14="http://schemas.microsoft.com/office/powerpoint/2010/main" val="102683664"/>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FAQ Layout 2">
    <p:spTree>
      <p:nvGrpSpPr>
        <p:cNvPr id="1" name=""/>
        <p:cNvGrpSpPr/>
        <p:nvPr/>
      </p:nvGrpSpPr>
      <p:grpSpPr>
        <a:xfrm>
          <a:off x="0" y="0"/>
          <a:ext cx="0" cy="0"/>
          <a:chOff x="0" y="0"/>
          <a:chExt cx="0" cy="0"/>
        </a:xfrm>
      </p:grpSpPr>
      <p:sp>
        <p:nvSpPr>
          <p:cNvPr id="6" name="Rectangle 5"/>
          <p:cNvSpPr/>
          <p:nvPr userDrawn="1"/>
        </p:nvSpPr>
        <p:spPr>
          <a:xfrm>
            <a:off x="-2" y="0"/>
            <a:ext cx="448056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pic>
        <p:nvPicPr>
          <p:cNvPr id="11" name="Picture 10"/>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1453928" y="6260130"/>
            <a:ext cx="334107" cy="334107"/>
          </a:xfrm>
          <a:prstGeom prst="rect">
            <a:avLst/>
          </a:prstGeom>
        </p:spPr>
      </p:pic>
      <p:sp>
        <p:nvSpPr>
          <p:cNvPr id="12" name="Text Placeholder 14"/>
          <p:cNvSpPr>
            <a:spLocks noGrp="1"/>
          </p:cNvSpPr>
          <p:nvPr>
            <p:ph type="body" sz="quarter" idx="14" hasCustomPrompt="1"/>
          </p:nvPr>
        </p:nvSpPr>
        <p:spPr>
          <a:xfrm>
            <a:off x="236453" y="1859340"/>
            <a:ext cx="3998484" cy="646331"/>
          </a:xfrm>
          <a:prstGeom prst="rect">
            <a:avLst/>
          </a:prstGeom>
        </p:spPr>
        <p:txBody>
          <a:bodyPr anchor="t" anchorCtr="0">
            <a:spAutoFit/>
          </a:bodyPr>
          <a:lstStyle>
            <a:lvl1pPr algn="ctr">
              <a:lnSpc>
                <a:spcPct val="100000"/>
              </a:lnSpc>
              <a:defRPr sz="3600" cap="none" spc="0" baseline="0">
                <a:solidFill>
                  <a:schemeClr val="bg1"/>
                </a:solidFill>
                <a:latin typeface="Domine" panose="02040503040403060204" pitchFamily="18" charset="0"/>
              </a:defRPr>
            </a:lvl1pPr>
          </a:lstStyle>
          <a:p>
            <a:pPr lvl="0"/>
            <a:r>
              <a:rPr lang="en-US" dirty="0"/>
              <a:t>Title</a:t>
            </a:r>
          </a:p>
        </p:txBody>
      </p:sp>
      <p:sp>
        <p:nvSpPr>
          <p:cNvPr id="13" name="Text Placeholder 5"/>
          <p:cNvSpPr>
            <a:spLocks noGrp="1"/>
          </p:cNvSpPr>
          <p:nvPr>
            <p:ph type="body" sz="quarter" idx="16" hasCustomPrompt="1"/>
          </p:nvPr>
        </p:nvSpPr>
        <p:spPr>
          <a:xfrm>
            <a:off x="5060641" y="464680"/>
            <a:ext cx="6480313" cy="461665"/>
          </a:xfrm>
          <a:prstGeom prst="rect">
            <a:avLst/>
          </a:prstGeom>
        </p:spPr>
        <p:txBody>
          <a:bodyPr>
            <a:spAutoFit/>
          </a:bodyPr>
          <a:lstStyle>
            <a:lvl1pPr>
              <a:lnSpc>
                <a:spcPct val="100000"/>
              </a:lnSpc>
              <a:defRPr sz="2400" baseline="0">
                <a:latin typeface="Montserrat Light" charset="0"/>
              </a:defRPr>
            </a:lvl1pPr>
          </a:lstStyle>
          <a:p>
            <a:pPr lvl="0"/>
            <a:r>
              <a:rPr lang="en-US" dirty="0"/>
              <a:t>Headline</a:t>
            </a:r>
          </a:p>
        </p:txBody>
      </p:sp>
      <p:sp>
        <p:nvSpPr>
          <p:cNvPr id="14" name="Text Placeholder 8"/>
          <p:cNvSpPr>
            <a:spLocks noGrp="1"/>
          </p:cNvSpPr>
          <p:nvPr>
            <p:ph type="body" sz="quarter" idx="17" hasCustomPrompt="1"/>
          </p:nvPr>
        </p:nvSpPr>
        <p:spPr>
          <a:xfrm>
            <a:off x="5060641" y="1868555"/>
            <a:ext cx="6480313" cy="338554"/>
          </a:xfrm>
          <a:prstGeom prst="rect">
            <a:avLst/>
          </a:prstGeom>
        </p:spPr>
        <p:txBody>
          <a:bodyPr>
            <a:spAutoFit/>
          </a:bodyPr>
          <a:lstStyle>
            <a:lvl1pPr>
              <a:lnSpc>
                <a:spcPct val="100000"/>
              </a:lnSpc>
              <a:defRPr sz="1600" baseline="0">
                <a:solidFill>
                  <a:schemeClr val="tx2"/>
                </a:solidFill>
              </a:defRPr>
            </a:lvl1pPr>
          </a:lstStyle>
          <a:p>
            <a:pPr lvl="0"/>
            <a:r>
              <a:rPr lang="en-US" dirty="0"/>
              <a:t>Copy</a:t>
            </a:r>
          </a:p>
        </p:txBody>
      </p:sp>
    </p:spTree>
    <p:custDataLst>
      <p:tags r:id="rId1"/>
    </p:custDataLst>
    <p:extLst>
      <p:ext uri="{BB962C8B-B14F-4D97-AF65-F5344CB8AC3E}">
        <p14:creationId xmlns:p14="http://schemas.microsoft.com/office/powerpoint/2010/main" val="1285064814"/>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FAQ Layout 3">
    <p:spTree>
      <p:nvGrpSpPr>
        <p:cNvPr id="1" name=""/>
        <p:cNvGrpSpPr/>
        <p:nvPr/>
      </p:nvGrpSpPr>
      <p:grpSpPr>
        <a:xfrm>
          <a:off x="0" y="0"/>
          <a:ext cx="0" cy="0"/>
          <a:chOff x="0" y="0"/>
          <a:chExt cx="0" cy="0"/>
        </a:xfrm>
      </p:grpSpPr>
      <p:sp>
        <p:nvSpPr>
          <p:cNvPr id="6" name="Rectangle 5"/>
          <p:cNvSpPr/>
          <p:nvPr userDrawn="1"/>
        </p:nvSpPr>
        <p:spPr>
          <a:xfrm>
            <a:off x="-2" y="0"/>
            <a:ext cx="4480560" cy="6858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pic>
        <p:nvPicPr>
          <p:cNvPr id="11" name="Picture 10"/>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1453928" y="6260130"/>
            <a:ext cx="334107" cy="334107"/>
          </a:xfrm>
          <a:prstGeom prst="rect">
            <a:avLst/>
          </a:prstGeom>
        </p:spPr>
      </p:pic>
      <p:sp>
        <p:nvSpPr>
          <p:cNvPr id="12" name="Text Placeholder 14"/>
          <p:cNvSpPr>
            <a:spLocks noGrp="1"/>
          </p:cNvSpPr>
          <p:nvPr>
            <p:ph type="body" sz="quarter" idx="14" hasCustomPrompt="1"/>
          </p:nvPr>
        </p:nvSpPr>
        <p:spPr>
          <a:xfrm>
            <a:off x="236453" y="1859340"/>
            <a:ext cx="3998484" cy="646331"/>
          </a:xfrm>
          <a:prstGeom prst="rect">
            <a:avLst/>
          </a:prstGeom>
        </p:spPr>
        <p:txBody>
          <a:bodyPr anchor="t" anchorCtr="0">
            <a:spAutoFit/>
          </a:bodyPr>
          <a:lstStyle>
            <a:lvl1pPr algn="ctr">
              <a:lnSpc>
                <a:spcPct val="100000"/>
              </a:lnSpc>
              <a:defRPr sz="3600" cap="none" spc="0" baseline="0">
                <a:solidFill>
                  <a:schemeClr val="bg1"/>
                </a:solidFill>
                <a:latin typeface="Domine" panose="02040503040403060204" pitchFamily="18" charset="0"/>
              </a:defRPr>
            </a:lvl1pPr>
          </a:lstStyle>
          <a:p>
            <a:pPr lvl="0"/>
            <a:r>
              <a:rPr lang="en-US" dirty="0"/>
              <a:t>Title</a:t>
            </a:r>
          </a:p>
        </p:txBody>
      </p:sp>
      <p:sp>
        <p:nvSpPr>
          <p:cNvPr id="13" name="Text Placeholder 5"/>
          <p:cNvSpPr>
            <a:spLocks noGrp="1"/>
          </p:cNvSpPr>
          <p:nvPr>
            <p:ph type="body" sz="quarter" idx="16" hasCustomPrompt="1"/>
          </p:nvPr>
        </p:nvSpPr>
        <p:spPr>
          <a:xfrm>
            <a:off x="5060641" y="464680"/>
            <a:ext cx="6480313" cy="461665"/>
          </a:xfrm>
          <a:prstGeom prst="rect">
            <a:avLst/>
          </a:prstGeom>
        </p:spPr>
        <p:txBody>
          <a:bodyPr>
            <a:spAutoFit/>
          </a:bodyPr>
          <a:lstStyle>
            <a:lvl1pPr>
              <a:lnSpc>
                <a:spcPct val="100000"/>
              </a:lnSpc>
              <a:defRPr sz="2400" baseline="0">
                <a:latin typeface="Montserrat Light" charset="0"/>
              </a:defRPr>
            </a:lvl1pPr>
          </a:lstStyle>
          <a:p>
            <a:pPr lvl="0"/>
            <a:r>
              <a:rPr lang="en-US" dirty="0"/>
              <a:t>Headline</a:t>
            </a:r>
          </a:p>
        </p:txBody>
      </p:sp>
      <p:sp>
        <p:nvSpPr>
          <p:cNvPr id="14" name="Text Placeholder 8"/>
          <p:cNvSpPr>
            <a:spLocks noGrp="1"/>
          </p:cNvSpPr>
          <p:nvPr>
            <p:ph type="body" sz="quarter" idx="17" hasCustomPrompt="1"/>
          </p:nvPr>
        </p:nvSpPr>
        <p:spPr>
          <a:xfrm>
            <a:off x="5060641" y="1868555"/>
            <a:ext cx="6480313" cy="338554"/>
          </a:xfrm>
          <a:prstGeom prst="rect">
            <a:avLst/>
          </a:prstGeom>
        </p:spPr>
        <p:txBody>
          <a:bodyPr>
            <a:spAutoFit/>
          </a:bodyPr>
          <a:lstStyle>
            <a:lvl1pPr>
              <a:lnSpc>
                <a:spcPct val="100000"/>
              </a:lnSpc>
              <a:defRPr sz="1600" baseline="0">
                <a:solidFill>
                  <a:schemeClr val="tx2"/>
                </a:solidFill>
              </a:defRPr>
            </a:lvl1pPr>
          </a:lstStyle>
          <a:p>
            <a:pPr lvl="0"/>
            <a:r>
              <a:rPr lang="en-US" dirty="0"/>
              <a:t>Copy</a:t>
            </a:r>
          </a:p>
        </p:txBody>
      </p:sp>
    </p:spTree>
    <p:custDataLst>
      <p:tags r:id="rId1"/>
    </p:custDataLst>
    <p:extLst>
      <p:ext uri="{BB962C8B-B14F-4D97-AF65-F5344CB8AC3E}">
        <p14:creationId xmlns:p14="http://schemas.microsoft.com/office/powerpoint/2010/main" val="5788575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slideLayout" Target="../slideLayouts/slideLayout35.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slideLayout" Target="../slideLayouts/slideLayout34.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5" Type="http://schemas.openxmlformats.org/officeDocument/2006/relationships/theme" Target="../theme/theme3.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 Id="rId14" Type="http://schemas.openxmlformats.org/officeDocument/2006/relationships/slideLayout" Target="../slideLayouts/slideLayout3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B08F069-A1D7-4D5C-B735-F8C2B09694D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695E1F7F-F8A8-4759-9D8B-3A0506B6DF7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C74919E-9E54-4D26-9564-3049245824F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7610455-396A-4E3C-870D-95C53A6904BD}" type="datetimeFigureOut">
              <a:rPr lang="en-US" smtClean="0"/>
              <a:t>10/18/2019</a:t>
            </a:fld>
            <a:endParaRPr lang="en-US"/>
          </a:p>
        </p:txBody>
      </p:sp>
      <p:sp>
        <p:nvSpPr>
          <p:cNvPr id="5" name="Footer Placeholder 4">
            <a:extLst>
              <a:ext uri="{FF2B5EF4-FFF2-40B4-BE49-F238E27FC236}">
                <a16:creationId xmlns:a16="http://schemas.microsoft.com/office/drawing/2014/main" id="{00F4171F-6CA7-4DB8-A6FF-8DFA4108CB6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2BAEAC69-7C2A-4124-84AA-E6C8294E0D0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BBC8E9D-6028-4F20-A785-8D86AB1BA27C}" type="slidenum">
              <a:rPr lang="en-US" smtClean="0"/>
              <a:t>‹#›</a:t>
            </a:fld>
            <a:endParaRPr lang="en-US"/>
          </a:p>
        </p:txBody>
      </p:sp>
    </p:spTree>
    <p:extLst>
      <p:ext uri="{BB962C8B-B14F-4D97-AF65-F5344CB8AC3E}">
        <p14:creationId xmlns:p14="http://schemas.microsoft.com/office/powerpoint/2010/main" val="363795680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b="80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857A3D8-4F2E-4EC1-8582-D4BB9BD86D4C}" type="datetimeFigureOut">
              <a:rPr lang="en-US" smtClean="0"/>
              <a:t>10/18/2019</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BB5314E-6403-4918-B968-5E89B8291F6B}" type="slidenum">
              <a:rPr lang="en-US" smtClean="0"/>
              <a:t>‹#›</a:t>
            </a:fld>
            <a:endParaRPr lang="en-US" dirty="0"/>
          </a:p>
        </p:txBody>
      </p:sp>
    </p:spTree>
    <p:extLst>
      <p:ext uri="{BB962C8B-B14F-4D97-AF65-F5344CB8AC3E}">
        <p14:creationId xmlns:p14="http://schemas.microsoft.com/office/powerpoint/2010/main" val="134336381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93457130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Lst>
  <p:txStyles>
    <p:titleStyle>
      <a:lvl1pPr algn="l" defTabSz="914400" rtl="0" eaLnBrk="1" latinLnBrk="0" hangingPunct="1">
        <a:lnSpc>
          <a:spcPct val="90000"/>
        </a:lnSpc>
        <a:spcBef>
          <a:spcPct val="0"/>
        </a:spcBef>
        <a:buNone/>
        <a:defRPr sz="3200" kern="1200" cap="all" spc="200" baseline="0">
          <a:solidFill>
            <a:schemeClr val="tx1"/>
          </a:solidFill>
          <a:latin typeface="Montserrat Bold" charset="0"/>
          <a:ea typeface="+mj-ea"/>
          <a:cs typeface="+mj-cs"/>
        </a:defRPr>
      </a:lvl1pPr>
    </p:titleStyle>
    <p:bodyStyle>
      <a:lvl1pPr marL="0" indent="0" algn="l" defTabSz="914400" rtl="0" eaLnBrk="1" latinLnBrk="0" hangingPunct="1">
        <a:lnSpc>
          <a:spcPct val="90000"/>
        </a:lnSpc>
        <a:spcBef>
          <a:spcPts val="1000"/>
        </a:spcBef>
        <a:buFontTx/>
        <a:buNone/>
        <a:defRPr sz="2800" kern="1200" baseline="0">
          <a:solidFill>
            <a:schemeClr val="tx1"/>
          </a:solidFill>
          <a:latin typeface="Montserrat Regular" charset="0"/>
          <a:ea typeface="+mn-ea"/>
          <a:cs typeface="+mn-cs"/>
        </a:defRPr>
      </a:lvl1pPr>
      <a:lvl2pPr marL="457200" indent="0" algn="l" defTabSz="914400" rtl="0" eaLnBrk="1" latinLnBrk="0" hangingPunct="1">
        <a:lnSpc>
          <a:spcPct val="90000"/>
        </a:lnSpc>
        <a:spcBef>
          <a:spcPts val="500"/>
        </a:spcBef>
        <a:buFontTx/>
        <a:buNone/>
        <a:defRPr sz="2600" kern="1200" baseline="0">
          <a:solidFill>
            <a:schemeClr val="tx1"/>
          </a:solidFill>
          <a:latin typeface="Montserrat Light" charset="0"/>
          <a:ea typeface="+mn-ea"/>
          <a:cs typeface="+mn-cs"/>
        </a:defRPr>
      </a:lvl2pPr>
      <a:lvl3pPr marL="914400" indent="0" algn="l" defTabSz="914400" rtl="0" eaLnBrk="1" latinLnBrk="0" hangingPunct="1">
        <a:lnSpc>
          <a:spcPct val="90000"/>
        </a:lnSpc>
        <a:spcBef>
          <a:spcPts val="500"/>
        </a:spcBef>
        <a:buFontTx/>
        <a:buNone/>
        <a:defRPr sz="1800" kern="1200" baseline="0">
          <a:solidFill>
            <a:schemeClr val="accent4"/>
          </a:solidFill>
          <a:latin typeface="Montserrat Regular" charset="0"/>
          <a:ea typeface="+mn-ea"/>
          <a:cs typeface="+mn-cs"/>
        </a:defRPr>
      </a:lvl3pPr>
      <a:lvl4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4pPr>
      <a:lvl5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2.xml"/><Relationship Id="rId1" Type="http://schemas.openxmlformats.org/officeDocument/2006/relationships/slideLayout" Target="../slideLayouts/slideLayout23.xml"/></Relationships>
</file>

<file path=ppt/slides/_rels/slide4.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15.png"/><Relationship Id="rId2" Type="http://schemas.openxmlformats.org/officeDocument/2006/relationships/notesSlide" Target="../notesSlides/notesSlide3.xml"/><Relationship Id="rId1" Type="http://schemas.openxmlformats.org/officeDocument/2006/relationships/slideLayout" Target="../slideLayouts/slideLayout30.xml"/><Relationship Id="rId6" Type="http://schemas.openxmlformats.org/officeDocument/2006/relationships/image" Target="../media/image10.png"/><Relationship Id="rId5" Type="http://schemas.openxmlformats.org/officeDocument/2006/relationships/image" Target="../media/image14.jpg"/><Relationship Id="rId4" Type="http://schemas.openxmlformats.org/officeDocument/2006/relationships/image" Target="../media/image13.png"/></Relationships>
</file>

<file path=ppt/slides/_rels/slide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4.xml"/><Relationship Id="rId1" Type="http://schemas.openxmlformats.org/officeDocument/2006/relationships/slideLayout" Target="../slideLayouts/slideLayout34.xml"/></Relationships>
</file>

<file path=ppt/slides/_rels/slide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5.xml"/><Relationship Id="rId1" Type="http://schemas.openxmlformats.org/officeDocument/2006/relationships/slideLayout" Target="../slideLayouts/slideLayout34.xml"/></Relationships>
</file>

<file path=ppt/slides/_rels/slide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6.xml"/><Relationship Id="rId1" Type="http://schemas.openxmlformats.org/officeDocument/2006/relationships/slideLayout" Target="../slideLayouts/slideLayout34.xml"/></Relationships>
</file>

<file path=ppt/slides/_rels/slide8.xml.rels><?xml version="1.0" encoding="UTF-8" standalone="yes"?>
<Relationships xmlns="http://schemas.openxmlformats.org/package/2006/relationships"><Relationship Id="rId3" Type="http://schemas.openxmlformats.org/officeDocument/2006/relationships/hyperlink" Target="https://selfservice.tessituranetworkramp.com/" TargetMode="External"/><Relationship Id="rId2" Type="http://schemas.openxmlformats.org/officeDocument/2006/relationships/notesSlide" Target="../notesSlides/notesSlide7.xml"/><Relationship Id="rId1" Type="http://schemas.openxmlformats.org/officeDocument/2006/relationships/slideLayout" Target="../slideLayouts/slideLayout34.xml"/></Relationships>
</file>

<file path=ppt/slides/_rels/slide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8.xml"/><Relationship Id="rId1" Type="http://schemas.openxmlformats.org/officeDocument/2006/relationships/slideLayout" Target="../slideLayouts/slideLayout29.xml"/><Relationship Id="rId4" Type="http://schemas.openxmlformats.org/officeDocument/2006/relationships/image" Target="../media/image20.jpg"/></Relationships>
</file>

<file path=ppt/slides/_rels/slide10.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9.xml"/><Relationship Id="rId1" Type="http://schemas.openxmlformats.org/officeDocument/2006/relationships/slideLayout" Target="../slideLayouts/slideLayout30.xml"/><Relationship Id="rId4" Type="http://schemas.openxmlformats.org/officeDocument/2006/relationships/image" Target="../media/image22.png"/></Relationships>
</file>

<file path=ppt/slides/_rels/slide11.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notesSlide" Target="../notesSlides/notesSlide10.xml"/><Relationship Id="rId1" Type="http://schemas.openxmlformats.org/officeDocument/2006/relationships/slideLayout" Target="../slideLayouts/slideLayout24.xml"/></Relationships>
</file>

<file path=ppt/slides/_rels/slide12.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58.pn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9.pn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60.pn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61.pn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62.pn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63.pn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64.pn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65.pn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66.pn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67.pn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68.pn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69.pn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70.pn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71.pn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72.pn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73.pn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74.pn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75.pn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76.pn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7.xml.rels><?xml version="1.0" encoding="UTF-8" standalone="yes"?>
<Relationships xmlns="http://schemas.openxmlformats.org/package/2006/relationships"><Relationship Id="rId3" Type="http://schemas.openxmlformats.org/officeDocument/2006/relationships/image" Target="../media/image77.jpeg"/><Relationship Id="rId2" Type="http://schemas.openxmlformats.org/officeDocument/2006/relationships/image" Target="../media/image1.jpg"/><Relationship Id="rId1" Type="http://schemas.openxmlformats.org/officeDocument/2006/relationships/slideLayout" Target="../slideLayouts/slideLayout15.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69.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13.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1.xml.rels><?xml version="1.0" encoding="UTF-8" standalone="yes"?>
<Relationships xmlns="http://schemas.openxmlformats.org/package/2006/relationships"><Relationship Id="rId3" Type="http://schemas.openxmlformats.org/officeDocument/2006/relationships/image" Target="../media/image80.png"/><Relationship Id="rId2" Type="http://schemas.openxmlformats.org/officeDocument/2006/relationships/image" Target="../media/image79.png"/><Relationship Id="rId1" Type="http://schemas.openxmlformats.org/officeDocument/2006/relationships/slideLayout" Target="../slideLayouts/slideLayout13.xml"/></Relationships>
</file>

<file path=ppt/slides/_rels/slide72.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13.xml"/></Relationships>
</file>

<file path=ppt/slides/_rels/slide73.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15.xml"/></Relationships>
</file>

<file path=ppt/slides/_rels/slide7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76.xml.rels><?xml version="1.0" encoding="UTF-8" standalone="yes"?>
<Relationships xmlns="http://schemas.openxmlformats.org/package/2006/relationships"><Relationship Id="rId3" Type="http://schemas.openxmlformats.org/officeDocument/2006/relationships/image" Target="../media/image82.png"/><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77.xml.rels><?xml version="1.0" encoding="UTF-8" standalone="yes"?>
<Relationships xmlns="http://schemas.openxmlformats.org/package/2006/relationships"><Relationship Id="rId3" Type="http://schemas.openxmlformats.org/officeDocument/2006/relationships/image" Target="../media/image83.png"/><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_rels/slide78.xml.rels><?xml version="1.0" encoding="UTF-8" standalone="yes"?>
<Relationships xmlns="http://schemas.openxmlformats.org/package/2006/relationships"><Relationship Id="rId3" Type="http://schemas.openxmlformats.org/officeDocument/2006/relationships/image" Target="../media/image84.png"/><Relationship Id="rId2" Type="http://schemas.openxmlformats.org/officeDocument/2006/relationships/notesSlide" Target="../notesSlides/notesSlide15.xml"/><Relationship Id="rId1" Type="http://schemas.openxmlformats.org/officeDocument/2006/relationships/slideLayout" Target="../slideLayouts/slideLayout13.xml"/></Relationships>
</file>

<file path=ppt/slides/_rels/slide79.xml.rels><?xml version="1.0" encoding="UTF-8" standalone="yes"?>
<Relationships xmlns="http://schemas.openxmlformats.org/package/2006/relationships"><Relationship Id="rId3" Type="http://schemas.openxmlformats.org/officeDocument/2006/relationships/image" Target="../media/image85.png"/><Relationship Id="rId2" Type="http://schemas.openxmlformats.org/officeDocument/2006/relationships/notesSlide" Target="../notesSlides/notesSlide16.xml"/><Relationship Id="rId1" Type="http://schemas.openxmlformats.org/officeDocument/2006/relationships/slideLayout" Target="../slideLayouts/slideLayout13.xml"/></Relationships>
</file>

<file path=ppt/slides/_rels/slide80.xml.rels><?xml version="1.0" encoding="UTF-8" standalone="yes"?>
<Relationships xmlns="http://schemas.openxmlformats.org/package/2006/relationships"><Relationship Id="rId3" Type="http://schemas.openxmlformats.org/officeDocument/2006/relationships/image" Target="../media/image86.png"/><Relationship Id="rId2" Type="http://schemas.openxmlformats.org/officeDocument/2006/relationships/notesSlide" Target="../notesSlides/notesSlide17.xml"/><Relationship Id="rId1" Type="http://schemas.openxmlformats.org/officeDocument/2006/relationships/slideLayout" Target="../slideLayouts/slideLayout13.xml"/></Relationships>
</file>

<file path=ppt/slides/_rels/slide81.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3.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1DDF47-87B8-4F26-8B97-7F1AABB3719A}"/>
              </a:ext>
            </a:extLst>
          </p:cNvPr>
          <p:cNvSpPr>
            <a:spLocks noGrp="1"/>
          </p:cNvSpPr>
          <p:nvPr>
            <p:ph type="ctrTitle"/>
          </p:nvPr>
        </p:nvSpPr>
        <p:spPr/>
        <p:txBody>
          <a:bodyPr>
            <a:normAutofit fontScale="90000"/>
          </a:bodyPr>
          <a:lstStyle/>
          <a:p>
            <a:r>
              <a:rPr lang="en-US" dirty="0"/>
              <a:t>Philadelphia Tessitura Users Group</a:t>
            </a:r>
            <a:br>
              <a:rPr lang="en-US" dirty="0"/>
            </a:br>
            <a:r>
              <a:rPr lang="en-US" dirty="0"/>
              <a:t>aka Philly TUG!</a:t>
            </a:r>
          </a:p>
        </p:txBody>
      </p:sp>
      <p:sp>
        <p:nvSpPr>
          <p:cNvPr id="3" name="Subtitle 2">
            <a:extLst>
              <a:ext uri="{FF2B5EF4-FFF2-40B4-BE49-F238E27FC236}">
                <a16:creationId xmlns:a16="http://schemas.microsoft.com/office/drawing/2014/main" id="{2402CB1F-CA36-4584-BD83-00A1C0DB6B8A}"/>
              </a:ext>
            </a:extLst>
          </p:cNvPr>
          <p:cNvSpPr>
            <a:spLocks noGrp="1"/>
          </p:cNvSpPr>
          <p:nvPr>
            <p:ph type="subTitle" idx="1"/>
          </p:nvPr>
        </p:nvSpPr>
        <p:spPr/>
        <p:txBody>
          <a:bodyPr/>
          <a:lstStyle/>
          <a:p>
            <a:r>
              <a:rPr lang="en-US" dirty="0"/>
              <a:t>Thursday, October 17, 2019</a:t>
            </a:r>
          </a:p>
          <a:p>
            <a:r>
              <a:rPr lang="en-US" dirty="0"/>
              <a:t>Kimmel Center for </a:t>
            </a:r>
            <a:r>
              <a:rPr lang="en-US"/>
              <a:t>the Performing Arts</a:t>
            </a:r>
          </a:p>
        </p:txBody>
      </p:sp>
    </p:spTree>
    <p:extLst>
      <p:ext uri="{BB962C8B-B14F-4D97-AF65-F5344CB8AC3E}">
        <p14:creationId xmlns:p14="http://schemas.microsoft.com/office/powerpoint/2010/main" val="201777430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6DCBFE-1959-4445-986A-49AB4513AA59}"/>
              </a:ext>
            </a:extLst>
          </p:cNvPr>
          <p:cNvSpPr>
            <a:spLocks noGrp="1"/>
          </p:cNvSpPr>
          <p:nvPr>
            <p:ph type="title"/>
          </p:nvPr>
        </p:nvSpPr>
        <p:spPr>
          <a:xfrm>
            <a:off x="838200" y="365125"/>
            <a:ext cx="10515600" cy="487131"/>
          </a:xfrm>
        </p:spPr>
        <p:txBody>
          <a:bodyPr>
            <a:normAutofit fontScale="90000"/>
          </a:bodyPr>
          <a:lstStyle/>
          <a:p>
            <a:r>
              <a:rPr lang="en-US" dirty="0"/>
              <a:t>Agenda</a:t>
            </a:r>
          </a:p>
        </p:txBody>
      </p:sp>
      <p:graphicFrame>
        <p:nvGraphicFramePr>
          <p:cNvPr id="4" name="Content Placeholder 3">
            <a:extLst>
              <a:ext uri="{FF2B5EF4-FFF2-40B4-BE49-F238E27FC236}">
                <a16:creationId xmlns:a16="http://schemas.microsoft.com/office/drawing/2014/main" id="{7E6C704A-F93E-4179-858C-BCDEBFDEDDA1}"/>
              </a:ext>
            </a:extLst>
          </p:cNvPr>
          <p:cNvGraphicFramePr>
            <a:graphicFrameLocks noGrp="1"/>
          </p:cNvGraphicFramePr>
          <p:nvPr>
            <p:ph idx="1"/>
            <p:extLst>
              <p:ext uri="{D42A27DB-BD31-4B8C-83A1-F6EECF244321}">
                <p14:modId xmlns:p14="http://schemas.microsoft.com/office/powerpoint/2010/main" val="1854519982"/>
              </p:ext>
            </p:extLst>
          </p:nvPr>
        </p:nvGraphicFramePr>
        <p:xfrm>
          <a:off x="838200" y="1053267"/>
          <a:ext cx="10515600" cy="5328920"/>
        </p:xfrm>
        <a:graphic>
          <a:graphicData uri="http://schemas.openxmlformats.org/drawingml/2006/table">
            <a:tbl>
              <a:tblPr firstRow="1" bandRow="1">
                <a:tableStyleId>{72833802-FEF1-4C79-8D5D-14CF1EAF98D9}</a:tableStyleId>
              </a:tblPr>
              <a:tblGrid>
                <a:gridCol w="1265808">
                  <a:extLst>
                    <a:ext uri="{9D8B030D-6E8A-4147-A177-3AD203B41FA5}">
                      <a16:colId xmlns:a16="http://schemas.microsoft.com/office/drawing/2014/main" val="3493749477"/>
                    </a:ext>
                  </a:extLst>
                </a:gridCol>
                <a:gridCol w="4039340">
                  <a:extLst>
                    <a:ext uri="{9D8B030D-6E8A-4147-A177-3AD203B41FA5}">
                      <a16:colId xmlns:a16="http://schemas.microsoft.com/office/drawing/2014/main" val="184454247"/>
                    </a:ext>
                  </a:extLst>
                </a:gridCol>
                <a:gridCol w="5210452">
                  <a:extLst>
                    <a:ext uri="{9D8B030D-6E8A-4147-A177-3AD203B41FA5}">
                      <a16:colId xmlns:a16="http://schemas.microsoft.com/office/drawing/2014/main" val="1562785643"/>
                    </a:ext>
                  </a:extLst>
                </a:gridCol>
              </a:tblGrid>
              <a:tr h="370840">
                <a:tc>
                  <a:txBody>
                    <a:bodyPr/>
                    <a:lstStyle/>
                    <a:p>
                      <a:r>
                        <a:rPr lang="en-US" dirty="0"/>
                        <a:t>Time</a:t>
                      </a:r>
                    </a:p>
                  </a:txBody>
                  <a:tcPr/>
                </a:tc>
                <a:tc>
                  <a:txBody>
                    <a:bodyPr/>
                    <a:lstStyle/>
                    <a:p>
                      <a:r>
                        <a:rPr lang="en-US" dirty="0"/>
                        <a:t>Session</a:t>
                      </a:r>
                    </a:p>
                  </a:txBody>
                  <a:tcPr/>
                </a:tc>
                <a:tc>
                  <a:txBody>
                    <a:bodyPr/>
                    <a:lstStyle/>
                    <a:p>
                      <a:r>
                        <a:rPr lang="en-US" dirty="0"/>
                        <a:t>Presenter</a:t>
                      </a:r>
                    </a:p>
                  </a:txBody>
                  <a:tcPr/>
                </a:tc>
                <a:extLst>
                  <a:ext uri="{0D108BD9-81ED-4DB2-BD59-A6C34878D82A}">
                    <a16:rowId xmlns:a16="http://schemas.microsoft.com/office/drawing/2014/main" val="2850729970"/>
                  </a:ext>
                </a:extLst>
              </a:tr>
              <a:tr h="370840">
                <a:tc>
                  <a:txBody>
                    <a:bodyPr/>
                    <a:lstStyle/>
                    <a:p>
                      <a:r>
                        <a:rPr lang="en-US" dirty="0"/>
                        <a:t>1:00 – 1:15</a:t>
                      </a:r>
                    </a:p>
                  </a:txBody>
                  <a:tcPr/>
                </a:tc>
                <a:tc>
                  <a:txBody>
                    <a:bodyPr/>
                    <a:lstStyle/>
                    <a:p>
                      <a:r>
                        <a:rPr lang="en-US" dirty="0"/>
                        <a:t>Welcome and Tessitura Network Update</a:t>
                      </a:r>
                    </a:p>
                  </a:txBody>
                  <a:tcPr/>
                </a:tc>
                <a:tc>
                  <a:txBody>
                    <a:bodyPr/>
                    <a:lstStyle/>
                    <a:p>
                      <a:r>
                        <a:rPr lang="en-US" dirty="0"/>
                        <a:t>Linda Forlini, Vice President, Ticket Philadelphia</a:t>
                      </a:r>
                    </a:p>
                    <a:p>
                      <a:r>
                        <a:rPr lang="en-US" dirty="0"/>
                        <a:t>Rebecca Herberson, Senior Solution Specialist, Tessitura Network</a:t>
                      </a:r>
                    </a:p>
                  </a:txBody>
                  <a:tcPr/>
                </a:tc>
                <a:extLst>
                  <a:ext uri="{0D108BD9-81ED-4DB2-BD59-A6C34878D82A}">
                    <a16:rowId xmlns:a16="http://schemas.microsoft.com/office/drawing/2014/main" val="3217543777"/>
                  </a:ext>
                </a:extLst>
              </a:tr>
              <a:tr h="370840">
                <a:tc>
                  <a:txBody>
                    <a:bodyPr/>
                    <a:lstStyle/>
                    <a:p>
                      <a:r>
                        <a:rPr lang="en-US" dirty="0"/>
                        <a:t>1:15 – 1:45</a:t>
                      </a:r>
                    </a:p>
                  </a:txBody>
                  <a:tcPr/>
                </a:tc>
                <a:tc>
                  <a:txBody>
                    <a:bodyPr/>
                    <a:lstStyle/>
                    <a:p>
                      <a:r>
                        <a:rPr lang="en-US" dirty="0"/>
                        <a:t>Accessibility and Customer Service</a:t>
                      </a:r>
                    </a:p>
                  </a:txBody>
                  <a:tcPr/>
                </a:tc>
                <a:tc>
                  <a:txBody>
                    <a:bodyPr/>
                    <a:lstStyle/>
                    <a:p>
                      <a:r>
                        <a:rPr lang="en-US" dirty="0"/>
                        <a:t>Dani Rose, Training Manager and Accessibility Coordinator, Ticket Philadelphia</a:t>
                      </a:r>
                    </a:p>
                  </a:txBody>
                  <a:tcPr/>
                </a:tc>
                <a:extLst>
                  <a:ext uri="{0D108BD9-81ED-4DB2-BD59-A6C34878D82A}">
                    <a16:rowId xmlns:a16="http://schemas.microsoft.com/office/drawing/2014/main" val="702042807"/>
                  </a:ext>
                </a:extLst>
              </a:tr>
              <a:tr h="370840">
                <a:tc>
                  <a:txBody>
                    <a:bodyPr/>
                    <a:lstStyle/>
                    <a:p>
                      <a:r>
                        <a:rPr lang="en-US" dirty="0"/>
                        <a:t>1:45 – 1:55</a:t>
                      </a:r>
                    </a:p>
                  </a:txBody>
                  <a:tcPr/>
                </a:tc>
                <a:tc>
                  <a:txBody>
                    <a:bodyPr/>
                    <a:lstStyle/>
                    <a:p>
                      <a:r>
                        <a:rPr lang="en-US" dirty="0"/>
                        <a:t>BREAK</a:t>
                      </a:r>
                    </a:p>
                  </a:txBody>
                  <a:tcPr/>
                </a:tc>
                <a:tc>
                  <a:txBody>
                    <a:bodyPr/>
                    <a:lstStyle/>
                    <a:p>
                      <a:endParaRPr lang="en-US" dirty="0"/>
                    </a:p>
                  </a:txBody>
                  <a:tcPr/>
                </a:tc>
                <a:extLst>
                  <a:ext uri="{0D108BD9-81ED-4DB2-BD59-A6C34878D82A}">
                    <a16:rowId xmlns:a16="http://schemas.microsoft.com/office/drawing/2014/main" val="3169856614"/>
                  </a:ext>
                </a:extLst>
              </a:tr>
              <a:tr h="370840">
                <a:tc>
                  <a:txBody>
                    <a:bodyPr/>
                    <a:lstStyle/>
                    <a:p>
                      <a:r>
                        <a:rPr lang="en-US" dirty="0"/>
                        <a:t>1:55 – 2:25</a:t>
                      </a:r>
                    </a:p>
                  </a:txBody>
                  <a:tcPr/>
                </a:tc>
                <a:tc>
                  <a:txBody>
                    <a:bodyPr/>
                    <a:lstStyle/>
                    <a:p>
                      <a:r>
                        <a:rPr lang="en-US" dirty="0"/>
                        <a:t>Constituent Merge Management</a:t>
                      </a:r>
                    </a:p>
                  </a:txBody>
                  <a:tcPr/>
                </a:tc>
                <a:tc>
                  <a:txBody>
                    <a:bodyPr/>
                    <a:lstStyle/>
                    <a:p>
                      <a:r>
                        <a:rPr lang="en-US" dirty="0"/>
                        <a:t>Catherine LaChance-Duffy, Applications Systems Analyst / Database Administrator, </a:t>
                      </a:r>
                      <a:r>
                        <a:rPr lang="en-US" dirty="0" err="1"/>
                        <a:t>ArtsPhilly</a:t>
                      </a:r>
                      <a:endParaRPr lang="en-US" dirty="0"/>
                    </a:p>
                  </a:txBody>
                  <a:tcPr/>
                </a:tc>
                <a:extLst>
                  <a:ext uri="{0D108BD9-81ED-4DB2-BD59-A6C34878D82A}">
                    <a16:rowId xmlns:a16="http://schemas.microsoft.com/office/drawing/2014/main" val="3518928978"/>
                  </a:ext>
                </a:extLst>
              </a:tr>
              <a:tr h="370840">
                <a:tc>
                  <a:txBody>
                    <a:bodyPr/>
                    <a:lstStyle/>
                    <a:p>
                      <a:r>
                        <a:rPr lang="en-US" dirty="0"/>
                        <a:t>2:25 – 2:35</a:t>
                      </a:r>
                    </a:p>
                  </a:txBody>
                  <a:tcPr/>
                </a:tc>
                <a:tc>
                  <a:txBody>
                    <a:bodyPr/>
                    <a:lstStyle/>
                    <a:p>
                      <a:r>
                        <a:rPr lang="en-US" dirty="0"/>
                        <a:t>BREAK</a:t>
                      </a:r>
                    </a:p>
                  </a:txBody>
                  <a:tcPr/>
                </a:tc>
                <a:tc>
                  <a:txBody>
                    <a:bodyPr/>
                    <a:lstStyle/>
                    <a:p>
                      <a:endParaRPr lang="en-US" dirty="0"/>
                    </a:p>
                  </a:txBody>
                  <a:tcPr/>
                </a:tc>
                <a:extLst>
                  <a:ext uri="{0D108BD9-81ED-4DB2-BD59-A6C34878D82A}">
                    <a16:rowId xmlns:a16="http://schemas.microsoft.com/office/drawing/2014/main" val="1523327784"/>
                  </a:ext>
                </a:extLst>
              </a:tr>
              <a:tr h="370840">
                <a:tc>
                  <a:txBody>
                    <a:bodyPr/>
                    <a:lstStyle/>
                    <a:p>
                      <a:r>
                        <a:rPr lang="en-US" dirty="0"/>
                        <a:t>2:35 – 3:05</a:t>
                      </a:r>
                    </a:p>
                  </a:txBody>
                  <a:tcPr/>
                </a:tc>
                <a:tc>
                  <a:txBody>
                    <a:bodyPr/>
                    <a:lstStyle/>
                    <a:p>
                      <a:r>
                        <a:rPr lang="en-US" dirty="0"/>
                        <a:t>Digital Membership &amp; Philanthropic Membership Management</a:t>
                      </a:r>
                    </a:p>
                  </a:txBody>
                  <a:tcPr/>
                </a:tc>
                <a:tc>
                  <a:txBody>
                    <a:bodyPr/>
                    <a:lstStyle/>
                    <a:p>
                      <a:r>
                        <a:rPr lang="en-US" dirty="0"/>
                        <a:t>Anne Henry, Manager of Membership Services, Kimmel Center</a:t>
                      </a:r>
                    </a:p>
                  </a:txBody>
                  <a:tcPr/>
                </a:tc>
                <a:extLst>
                  <a:ext uri="{0D108BD9-81ED-4DB2-BD59-A6C34878D82A}">
                    <a16:rowId xmlns:a16="http://schemas.microsoft.com/office/drawing/2014/main" val="2384803343"/>
                  </a:ext>
                </a:extLst>
              </a:tr>
              <a:tr h="370840">
                <a:tc>
                  <a:txBody>
                    <a:bodyPr/>
                    <a:lstStyle/>
                    <a:p>
                      <a:r>
                        <a:rPr lang="en-US" dirty="0"/>
                        <a:t>3:05 – 3:15</a:t>
                      </a:r>
                    </a:p>
                  </a:txBody>
                  <a:tcPr/>
                </a:tc>
                <a:tc>
                  <a:txBody>
                    <a:bodyPr/>
                    <a:lstStyle/>
                    <a:p>
                      <a:r>
                        <a:rPr lang="en-US" dirty="0"/>
                        <a:t>BREAK</a:t>
                      </a:r>
                    </a:p>
                  </a:txBody>
                  <a:tcPr/>
                </a:tc>
                <a:tc>
                  <a:txBody>
                    <a:bodyPr/>
                    <a:lstStyle/>
                    <a:p>
                      <a:endParaRPr lang="en-US" dirty="0"/>
                    </a:p>
                  </a:txBody>
                  <a:tcPr/>
                </a:tc>
                <a:extLst>
                  <a:ext uri="{0D108BD9-81ED-4DB2-BD59-A6C34878D82A}">
                    <a16:rowId xmlns:a16="http://schemas.microsoft.com/office/drawing/2014/main" val="3665515492"/>
                  </a:ext>
                </a:extLst>
              </a:tr>
              <a:tr h="370840">
                <a:tc>
                  <a:txBody>
                    <a:bodyPr/>
                    <a:lstStyle/>
                    <a:p>
                      <a:r>
                        <a:rPr lang="en-US" dirty="0"/>
                        <a:t>3:15 – 4:15</a:t>
                      </a:r>
                    </a:p>
                  </a:txBody>
                  <a:tcPr/>
                </a:tc>
                <a:tc>
                  <a:txBody>
                    <a:bodyPr/>
                    <a:lstStyle/>
                    <a:p>
                      <a:r>
                        <a:rPr lang="en-US" dirty="0"/>
                        <a:t>Breakout Discussions</a:t>
                      </a:r>
                    </a:p>
                  </a:txBody>
                  <a:tcPr/>
                </a:tc>
                <a:tc>
                  <a:txBody>
                    <a:bodyPr/>
                    <a:lstStyle/>
                    <a:p>
                      <a:endParaRPr lang="en-US" dirty="0"/>
                    </a:p>
                  </a:txBody>
                  <a:tcPr/>
                </a:tc>
                <a:extLst>
                  <a:ext uri="{0D108BD9-81ED-4DB2-BD59-A6C34878D82A}">
                    <a16:rowId xmlns:a16="http://schemas.microsoft.com/office/drawing/2014/main" val="3147435716"/>
                  </a:ext>
                </a:extLst>
              </a:tr>
              <a:tr h="370840">
                <a:tc>
                  <a:txBody>
                    <a:bodyPr/>
                    <a:lstStyle/>
                    <a:p>
                      <a:r>
                        <a:rPr lang="en-US" dirty="0"/>
                        <a:t>4:15 – 5:00</a:t>
                      </a:r>
                    </a:p>
                  </a:txBody>
                  <a:tcPr/>
                </a:tc>
                <a:tc>
                  <a:txBody>
                    <a:bodyPr/>
                    <a:lstStyle/>
                    <a:p>
                      <a:r>
                        <a:rPr lang="en-US" dirty="0"/>
                        <a:t>Tour the Kimmel Center</a:t>
                      </a:r>
                    </a:p>
                  </a:txBody>
                  <a:tcPr/>
                </a:tc>
                <a:tc>
                  <a:txBody>
                    <a:bodyPr/>
                    <a:lstStyle/>
                    <a:p>
                      <a:r>
                        <a:rPr lang="en-US" dirty="0"/>
                        <a:t>Kathie Cronk, Operations Manager, Special Projects, Kimmel Center</a:t>
                      </a:r>
                    </a:p>
                  </a:txBody>
                  <a:tcPr/>
                </a:tc>
                <a:extLst>
                  <a:ext uri="{0D108BD9-81ED-4DB2-BD59-A6C34878D82A}">
                    <a16:rowId xmlns:a16="http://schemas.microsoft.com/office/drawing/2014/main" val="2488014774"/>
                  </a:ext>
                </a:extLst>
              </a:tr>
            </a:tbl>
          </a:graphicData>
        </a:graphic>
      </p:graphicFrame>
    </p:spTree>
    <p:extLst>
      <p:ext uri="{BB962C8B-B14F-4D97-AF65-F5344CB8AC3E}">
        <p14:creationId xmlns:p14="http://schemas.microsoft.com/office/powerpoint/2010/main" val="318629501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0" name="Text Placeholder 9"/>
          <p:cNvSpPr>
            <a:spLocks noGrp="1"/>
          </p:cNvSpPr>
          <p:nvPr>
            <p:ph type="body" sz="quarter" idx="14"/>
          </p:nvPr>
        </p:nvSpPr>
        <p:spPr>
          <a:xfrm>
            <a:off x="1353287" y="1901520"/>
            <a:ext cx="9535886" cy="1328569"/>
          </a:xfrm>
        </p:spPr>
        <p:txBody>
          <a:bodyPr/>
          <a:lstStyle/>
          <a:p>
            <a:r>
              <a:rPr lang="en-US" dirty="0"/>
              <a:t>Tessitura User Group </a:t>
            </a:r>
          </a:p>
          <a:p>
            <a:r>
              <a:rPr lang="en-US" dirty="0"/>
              <a:t>Welcome</a:t>
            </a:r>
          </a:p>
        </p:txBody>
      </p:sp>
      <p:sp>
        <p:nvSpPr>
          <p:cNvPr id="2" name="TextBox 1"/>
          <p:cNvSpPr txBox="1"/>
          <p:nvPr/>
        </p:nvSpPr>
        <p:spPr>
          <a:xfrm>
            <a:off x="690239" y="3465977"/>
            <a:ext cx="3879542" cy="332398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FFFFFF"/>
                </a:solidFill>
                <a:effectLst/>
                <a:uLnTx/>
                <a:uFillTx/>
                <a:latin typeface="Montserrat Regular"/>
                <a:ea typeface="+mn-ea"/>
                <a:cs typeface="+mn-cs"/>
              </a:rPr>
              <a:t>11</a:t>
            </a:r>
            <a:r>
              <a:rPr kumimoji="0" lang="en-US" sz="1600" b="0" i="0" u="none" strike="noStrike" kern="1200" cap="none" spc="0" normalizeH="0" baseline="30000" noProof="0" dirty="0">
                <a:ln>
                  <a:noFill/>
                </a:ln>
                <a:solidFill>
                  <a:srgbClr val="FFFFFF"/>
                </a:solidFill>
                <a:effectLst/>
                <a:uLnTx/>
                <a:uFillTx/>
                <a:latin typeface="Montserrat Regular"/>
                <a:ea typeface="+mn-ea"/>
                <a:cs typeface="+mn-cs"/>
              </a:rPr>
              <a:t>th</a:t>
            </a:r>
            <a:r>
              <a:rPr kumimoji="0" lang="en-US" sz="1600" b="0" i="0" u="none" strike="noStrike" kern="1200" cap="none" spc="0" normalizeH="0" baseline="0" noProof="0" dirty="0">
                <a:ln>
                  <a:noFill/>
                </a:ln>
                <a:solidFill>
                  <a:srgbClr val="FFFFFF"/>
                </a:solidFill>
                <a:effectLst/>
                <a:uLnTx/>
                <a:uFillTx/>
                <a:latin typeface="Montserrat Regular"/>
                <a:ea typeface="+mn-ea"/>
                <a:cs typeface="+mn-cs"/>
              </a:rPr>
              <a:t> Hour Theatre Company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FFFFFF"/>
                </a:solidFill>
                <a:effectLst/>
                <a:uLnTx/>
                <a:uFillTx/>
                <a:latin typeface="Montserrat Regular"/>
                <a:ea typeface="+mn-ea"/>
                <a:cs typeface="+mn-cs"/>
              </a:rPr>
              <a:t>Academy of Vocal Arts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FFFFFF"/>
                </a:solidFill>
                <a:effectLst/>
                <a:uLnTx/>
                <a:uFillTx/>
                <a:latin typeface="Montserrat Regular"/>
                <a:ea typeface="+mn-ea"/>
                <a:cs typeface="+mn-cs"/>
              </a:rPr>
              <a:t>Annenberg Center for the Performing Arts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err="1">
                <a:ln>
                  <a:noFill/>
                </a:ln>
                <a:solidFill>
                  <a:srgbClr val="FFFFFF"/>
                </a:solidFill>
                <a:effectLst/>
                <a:uLnTx/>
                <a:uFillTx/>
                <a:latin typeface="Montserrat Regular"/>
                <a:ea typeface="+mn-ea"/>
                <a:cs typeface="+mn-cs"/>
              </a:rPr>
              <a:t>Appell</a:t>
            </a:r>
            <a:r>
              <a:rPr kumimoji="0" lang="en-US" sz="1600" b="0" i="0" u="none" strike="noStrike" kern="1200" cap="none" spc="0" normalizeH="0" baseline="0" noProof="0" dirty="0">
                <a:ln>
                  <a:noFill/>
                </a:ln>
                <a:solidFill>
                  <a:srgbClr val="FFFFFF"/>
                </a:solidFill>
                <a:effectLst/>
                <a:uLnTx/>
                <a:uFillTx/>
                <a:latin typeface="Montserrat Regular"/>
                <a:ea typeface="+mn-ea"/>
                <a:cs typeface="+mn-cs"/>
              </a:rPr>
              <a:t> Center for the Performing Arts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FFFFFF"/>
                </a:solidFill>
                <a:effectLst/>
                <a:uLnTx/>
                <a:uFillTx/>
                <a:latin typeface="Montserrat Regular"/>
                <a:ea typeface="+mn-ea"/>
                <a:cs typeface="+mn-cs"/>
              </a:rPr>
              <a:t>Bristol Riverside Theatre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err="1">
                <a:ln>
                  <a:noFill/>
                </a:ln>
                <a:solidFill>
                  <a:srgbClr val="FFFFFF"/>
                </a:solidFill>
                <a:effectLst/>
                <a:uLnTx/>
                <a:uFillTx/>
                <a:latin typeface="Montserrat Regular"/>
                <a:ea typeface="+mn-ea"/>
                <a:cs typeface="+mn-cs"/>
              </a:rPr>
              <a:t>EgoPo</a:t>
            </a:r>
            <a:r>
              <a:rPr kumimoji="0" lang="en-US" sz="1600" b="0" i="0" u="none" strike="noStrike" kern="1200" cap="none" spc="0" normalizeH="0" baseline="0" noProof="0" dirty="0">
                <a:ln>
                  <a:noFill/>
                </a:ln>
                <a:solidFill>
                  <a:srgbClr val="FFFFFF"/>
                </a:solidFill>
                <a:effectLst/>
                <a:uLnTx/>
                <a:uFillTx/>
                <a:latin typeface="Montserrat Regular"/>
                <a:ea typeface="+mn-ea"/>
                <a:cs typeface="+mn-cs"/>
              </a:rPr>
              <a:t> Classic Theatre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FFFFFF"/>
                </a:solidFill>
                <a:effectLst/>
                <a:uLnTx/>
                <a:uFillTx/>
                <a:latin typeface="Montserrat Regular"/>
                <a:ea typeface="+mn-ea"/>
                <a:cs typeface="+mn-cs"/>
              </a:rPr>
              <a:t>First Person Arts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FFFFFF"/>
                </a:solidFill>
                <a:effectLst/>
                <a:uLnTx/>
                <a:uFillTx/>
                <a:latin typeface="Montserrat Regular"/>
                <a:ea typeface="+mn-ea"/>
                <a:cs typeface="+mn-cs"/>
              </a:rPr>
              <a:t>Fulton Theatre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FFFFFF"/>
                </a:solidFill>
                <a:effectLst/>
                <a:uLnTx/>
                <a:uFillTx/>
                <a:latin typeface="Montserrat Regular"/>
                <a:ea typeface="+mn-ea"/>
                <a:cs typeface="+mn-cs"/>
              </a:rPr>
              <a:t>George Street Playhouse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FFFFFF"/>
                </a:solidFill>
                <a:effectLst/>
                <a:uLnTx/>
                <a:uFillTx/>
                <a:latin typeface="Montserrat Regular"/>
                <a:ea typeface="+mn-ea"/>
                <a:cs typeface="+mn-cs"/>
              </a:rPr>
              <a:t>Gettysburg Foundation</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Montserrat Regular"/>
              <a:ea typeface="+mn-ea"/>
              <a:cs typeface="+mn-cs"/>
            </a:endParaRPr>
          </a:p>
        </p:txBody>
      </p:sp>
      <p:sp>
        <p:nvSpPr>
          <p:cNvPr id="4" name="TextBox 3"/>
          <p:cNvSpPr txBox="1"/>
          <p:nvPr/>
        </p:nvSpPr>
        <p:spPr>
          <a:xfrm>
            <a:off x="4432916" y="3462291"/>
            <a:ext cx="3879542" cy="329320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FFFFFF"/>
                </a:solidFill>
                <a:effectLst/>
                <a:uLnTx/>
                <a:uFillTx/>
                <a:latin typeface="Montserrat Regular"/>
                <a:ea typeface="+mn-ea"/>
                <a:cs typeface="+mn-cs"/>
              </a:rPr>
              <a:t>Grand Opera House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FFFFFF"/>
                </a:solidFill>
                <a:effectLst/>
                <a:uLnTx/>
                <a:uFillTx/>
                <a:latin typeface="Montserrat Regular"/>
                <a:ea typeface="+mn-ea"/>
                <a:cs typeface="+mn-cs"/>
              </a:rPr>
              <a:t>Liberty Science Center</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FFFFFF"/>
                </a:solidFill>
                <a:effectLst/>
                <a:uLnTx/>
                <a:uFillTx/>
                <a:latin typeface="Montserrat Regular"/>
                <a:ea typeface="+mn-ea"/>
                <a:cs typeface="+mn-cs"/>
              </a:rPr>
              <a:t>Kimmel Center</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FFFFFF"/>
                </a:solidFill>
                <a:effectLst/>
                <a:uLnTx/>
                <a:uFillTx/>
                <a:latin typeface="Montserrat Regular"/>
                <a:ea typeface="+mn-ea"/>
                <a:cs typeface="+mn-cs"/>
              </a:rPr>
              <a:t>Mason Gross School of the Arts, Rutgers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FFFFFF"/>
                </a:solidFill>
                <a:effectLst/>
                <a:uLnTx/>
                <a:uFillTx/>
                <a:latin typeface="Montserrat Regular"/>
                <a:ea typeface="+mn-ea"/>
                <a:cs typeface="+mn-cs"/>
              </a:rPr>
              <a:t>McCarter Theatre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FFFFFF"/>
                </a:solidFill>
                <a:effectLst/>
                <a:uLnTx/>
                <a:uFillTx/>
                <a:latin typeface="Montserrat Regular"/>
                <a:ea typeface="+mn-ea"/>
                <a:cs typeface="+mn-cs"/>
              </a:rPr>
              <a:t>Media Theatre for the Performing Arts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FFFFFF"/>
                </a:solidFill>
                <a:effectLst/>
                <a:uLnTx/>
                <a:uFillTx/>
                <a:latin typeface="Montserrat Regular"/>
                <a:ea typeface="+mn-ea"/>
                <a:cs typeface="+mn-cs"/>
              </a:rPr>
              <a:t>New Brunswick Performing Arts Center</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FFFFFF"/>
                </a:solidFill>
                <a:effectLst/>
                <a:uLnTx/>
                <a:uFillTx/>
                <a:latin typeface="Montserrat Regular"/>
                <a:ea typeface="+mn-ea"/>
                <a:cs typeface="+mn-cs"/>
              </a:rPr>
              <a:t>Opera Philadelphia</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FFFFFF"/>
                </a:solidFill>
                <a:effectLst/>
                <a:uLnTx/>
                <a:uFillTx/>
                <a:latin typeface="Montserrat Regular"/>
                <a:ea typeface="+mn-ea"/>
                <a:cs typeface="+mn-cs"/>
              </a:rPr>
              <a:t>Painted Bride Art Center</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FFFFFF"/>
              </a:solidFill>
              <a:effectLst/>
              <a:uLnTx/>
              <a:uFillTx/>
              <a:latin typeface="Montserrat Regular"/>
              <a:ea typeface="+mn-ea"/>
              <a:cs typeface="+mn-cs"/>
            </a:endParaRPr>
          </a:p>
        </p:txBody>
      </p:sp>
      <p:sp>
        <p:nvSpPr>
          <p:cNvPr id="5" name="TextBox 4"/>
          <p:cNvSpPr txBox="1"/>
          <p:nvPr/>
        </p:nvSpPr>
        <p:spPr>
          <a:xfrm>
            <a:off x="8312458" y="3465977"/>
            <a:ext cx="3879542" cy="255454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FFFFFF"/>
                </a:solidFill>
                <a:effectLst/>
                <a:uLnTx/>
                <a:uFillTx/>
                <a:latin typeface="Montserrat Regular"/>
                <a:ea typeface="+mn-ea"/>
                <a:cs typeface="+mn-cs"/>
              </a:rPr>
              <a:t>Paper Mill Playhouse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FFFFFF"/>
                </a:solidFill>
                <a:effectLst/>
                <a:uLnTx/>
                <a:uFillTx/>
                <a:latin typeface="Montserrat Regular"/>
                <a:ea typeface="+mn-ea"/>
                <a:cs typeface="+mn-cs"/>
              </a:rPr>
              <a:t>Pennsylvania Ballet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FFFFFF"/>
                </a:solidFill>
                <a:effectLst/>
                <a:uLnTx/>
                <a:uFillTx/>
                <a:latin typeface="Montserrat Regular"/>
                <a:ea typeface="+mn-ea"/>
                <a:cs typeface="+mn-cs"/>
              </a:rPr>
              <a:t>People’s Light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FFFFFF"/>
                </a:solidFill>
                <a:effectLst/>
                <a:uLnTx/>
                <a:uFillTx/>
                <a:latin typeface="Montserrat Regular"/>
                <a:ea typeface="+mn-ea"/>
                <a:cs typeface="+mn-cs"/>
              </a:rPr>
              <a:t>Philadelphia Theatre Company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FFFFFF"/>
                </a:solidFill>
                <a:effectLst/>
                <a:uLnTx/>
                <a:uFillTx/>
                <a:latin typeface="Montserrat Regular"/>
                <a:ea typeface="+mn-ea"/>
                <a:cs typeface="+mn-cs"/>
              </a:rPr>
              <a:t>Philly Pops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FFFFFF"/>
                </a:solidFill>
                <a:effectLst/>
                <a:uLnTx/>
                <a:uFillTx/>
                <a:latin typeface="Montserrat Regular"/>
                <a:ea typeface="+mn-ea"/>
                <a:cs typeface="+mn-cs"/>
              </a:rPr>
              <a:t>State Theatre New Jersey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FFFFFF"/>
                </a:solidFill>
                <a:effectLst/>
                <a:uLnTx/>
                <a:uFillTx/>
                <a:latin typeface="Montserrat Regular"/>
                <a:ea typeface="+mn-ea"/>
                <a:cs typeface="+mn-cs"/>
              </a:rPr>
              <a:t>Theatre Philadelphia</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FFFFFF"/>
                </a:solidFill>
                <a:effectLst/>
                <a:uLnTx/>
                <a:uFillTx/>
                <a:latin typeface="Montserrat Regular"/>
                <a:ea typeface="+mn-ea"/>
                <a:cs typeface="+mn-cs"/>
              </a:rPr>
              <a:t>The Philadelphia Orchestra</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FFFFFF"/>
                </a:solidFill>
                <a:effectLst/>
                <a:uLnTx/>
                <a:uFillTx/>
                <a:latin typeface="Montserrat Regular"/>
                <a:ea typeface="+mn-ea"/>
                <a:cs typeface="+mn-cs"/>
              </a:rPr>
              <a:t>Ticket Philadelphia</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FFFFFF"/>
                </a:solidFill>
                <a:effectLst/>
                <a:uLnTx/>
                <a:uFillTx/>
                <a:latin typeface="Montserrat Regular"/>
                <a:ea typeface="+mn-ea"/>
                <a:cs typeface="+mn-cs"/>
              </a:rPr>
              <a:t>Wilma Theater</a:t>
            </a:r>
          </a:p>
        </p:txBody>
      </p:sp>
    </p:spTree>
    <p:extLst>
      <p:ext uri="{BB962C8B-B14F-4D97-AF65-F5344CB8AC3E}">
        <p14:creationId xmlns:p14="http://schemas.microsoft.com/office/powerpoint/2010/main" val="41848353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4"/>
          </p:nvPr>
        </p:nvSpPr>
        <p:spPr>
          <a:xfrm>
            <a:off x="364794" y="339991"/>
            <a:ext cx="5067818" cy="1200329"/>
          </a:xfrm>
        </p:spPr>
        <p:txBody>
          <a:bodyPr/>
          <a:lstStyle/>
          <a:p>
            <a:r>
              <a:rPr lang="en-US" dirty="0"/>
              <a:t>Updates from Tessitura</a:t>
            </a:r>
          </a:p>
        </p:txBody>
      </p:sp>
      <p:sp>
        <p:nvSpPr>
          <p:cNvPr id="4" name="Text Placeholder 3"/>
          <p:cNvSpPr>
            <a:spLocks noGrp="1"/>
          </p:cNvSpPr>
          <p:nvPr>
            <p:ph type="body" sz="quarter" idx="16"/>
          </p:nvPr>
        </p:nvSpPr>
        <p:spPr>
          <a:xfrm>
            <a:off x="7107382" y="1345254"/>
            <a:ext cx="4513600" cy="2451953"/>
          </a:xfrm>
        </p:spPr>
        <p:txBody>
          <a:bodyPr/>
          <a:lstStyle/>
          <a:p>
            <a:r>
              <a:rPr lang="en-US" dirty="0"/>
              <a:t>4 things we’re excited about</a:t>
            </a:r>
          </a:p>
          <a:p>
            <a:endParaRPr lang="en-US" dirty="0"/>
          </a:p>
          <a:p>
            <a:r>
              <a:rPr lang="en-US" dirty="0"/>
              <a:t>2 things you need to know</a:t>
            </a:r>
          </a:p>
          <a:p>
            <a:endParaRPr lang="en-US" dirty="0"/>
          </a:p>
          <a:p>
            <a:r>
              <a:rPr lang="en-US" dirty="0"/>
              <a:t>1 thing you can do today</a:t>
            </a:r>
          </a:p>
        </p:txBody>
      </p:sp>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15110" y="1236242"/>
            <a:ext cx="548640" cy="548640"/>
          </a:xfrm>
          <a:prstGeom prst="rect">
            <a:avLst/>
          </a:prstGeom>
        </p:spPr>
      </p:pic>
      <p:pic>
        <p:nvPicPr>
          <p:cNvPr id="11" name="Picture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415110" y="3242717"/>
            <a:ext cx="547679" cy="548640"/>
          </a:xfrm>
          <a:prstGeom prst="rect">
            <a:avLst/>
          </a:prstGeom>
        </p:spPr>
      </p:pic>
      <p:pic>
        <p:nvPicPr>
          <p:cNvPr id="8" name="Picture Placeholder 7">
            <a:extLst>
              <a:ext uri="{FF2B5EF4-FFF2-40B4-BE49-F238E27FC236}">
                <a16:creationId xmlns:a16="http://schemas.microsoft.com/office/drawing/2014/main" id="{2930E683-6BAE-423F-88E4-DD9B98B11C82}"/>
              </a:ext>
            </a:extLst>
          </p:cNvPr>
          <p:cNvPicPr>
            <a:picLocks noChangeAspect="1"/>
          </p:cNvPicPr>
          <p:nvPr/>
        </p:nvPicPr>
        <p:blipFill>
          <a:blip r:embed="rId5"/>
          <a:srcRect t="11625" b="11625"/>
          <a:stretch>
            <a:fillRect/>
          </a:stretch>
        </p:blipFill>
        <p:spPr>
          <a:xfrm>
            <a:off x="-6054" y="2366963"/>
            <a:ext cx="5851525" cy="4491037"/>
          </a:xfrm>
          <a:prstGeom prst="rect">
            <a:avLst/>
          </a:prstGeom>
          <a:blipFill dpi="0" rotWithShape="1">
            <a:blip r:embed="rId6">
              <a:extLst>
                <a:ext uri="{28A0092B-C50C-407E-A947-70E740481C1C}">
                  <a14:useLocalDpi xmlns:a14="http://schemas.microsoft.com/office/drawing/2010/main" val="0"/>
                </a:ext>
              </a:extLst>
            </a:blip>
            <a:srcRect/>
            <a:stretch>
              <a:fillRect/>
            </a:stretch>
          </a:blipFill>
        </p:spPr>
      </p:pic>
      <p:pic>
        <p:nvPicPr>
          <p:cNvPr id="12" name="Picture 11">
            <a:extLst>
              <a:ext uri="{FF2B5EF4-FFF2-40B4-BE49-F238E27FC236}">
                <a16:creationId xmlns:a16="http://schemas.microsoft.com/office/drawing/2014/main" id="{39D15071-A962-403B-BFF5-4AA7B6B3F9A7}"/>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348488" y="2170900"/>
            <a:ext cx="685799" cy="685799"/>
          </a:xfrm>
          <a:prstGeom prst="rect">
            <a:avLst/>
          </a:prstGeom>
        </p:spPr>
      </p:pic>
    </p:spTree>
    <p:extLst>
      <p:ext uri="{BB962C8B-B14F-4D97-AF65-F5344CB8AC3E}">
        <p14:creationId xmlns:p14="http://schemas.microsoft.com/office/powerpoint/2010/main" val="18228386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4"/>
          </p:nvPr>
        </p:nvSpPr>
        <p:spPr>
          <a:xfrm>
            <a:off x="236453" y="1859340"/>
            <a:ext cx="3998484" cy="1200329"/>
          </a:xfrm>
        </p:spPr>
        <p:txBody>
          <a:bodyPr/>
          <a:lstStyle/>
          <a:p>
            <a:r>
              <a:rPr lang="en-US" dirty="0"/>
              <a:t>#1 Tessitura Analytics</a:t>
            </a:r>
          </a:p>
        </p:txBody>
      </p:sp>
      <p:pic>
        <p:nvPicPr>
          <p:cNvPr id="1026" name="Picture 2" descr="https://dl.boxcloud.com/api/2.0/internal_files/387956074844/versions/410171896844/representations/png_paged_2048x2048/content/1.png?access_token=1!UJqeFEeKUPdyrxSNhxWJtS3pPJGEyqj8GIvJ-jH6UVY8EiRnQwdfWJc8HCwoaSU5HBGhEA7lfwSRPCKGysGCu0ioZbnKQsiS-cBQ6s9PGuy7M_WGN2Aw9Bb2PnPhCu6n0ljFbSldIzVBrmwEPENydMs74fOxi37ipRk5UvQXTGWsV5vGWLG0VZRbLsNVH6ehZliLmA-nFEVeLc2MhjaE2uKLb0YARIRwdvnp1BiRaThq4puks4vVn3Yg8HIjZ8xxKP7t_jSpOSN0m2gEMvAFH1l7lcNexK-i1-FSiOCIIBPOz-FgMfZQ9NTzoB0rSxeHaAp6cMgl3El2PEqLCc09WllmVxt6Afhv5iYQcrxHVka5kFJFpFt_0qfHNObOH2gaeDNH5rQ8oyXrdRv4Cv8appCmOPVAZ0zMZuGMGR0eY3zSR-V3vkeACRKLuNu7RSrif6uHDCYupV-67NAiDy1WF7owVTTtecymQ6JqHKAu0RPGBY-MJFCy_3h9tBCeOIdMD6Rv9DzHW82d16d6PmorCzhnVVin2mcl2kscB6xNIUtbY5xsmHuu1cEzXZJ2IjwywipMNt2tyPFiX0nnorRumiasxCKenweU2aULZXhhRfoDFPjH5nYLCi7rBLuMlyeGP-ev&amp;shared_link=https%3A%2F%2Ftessituranetwork.app.box.com%2Fs%2Fipsiegr6xhf6mp2j79eaoutq3130won0&amp;box_client_name=box-content-preview&amp;box_client_version=2.3.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52273" y="3307574"/>
            <a:ext cx="5504884" cy="3408718"/>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a:extLst>
              <a:ext uri="{FF2B5EF4-FFF2-40B4-BE49-F238E27FC236}">
                <a16:creationId xmlns:a16="http://schemas.microsoft.com/office/drawing/2014/main" id="{481945E7-972C-4466-B25A-8C14A3331436}"/>
              </a:ext>
            </a:extLst>
          </p:cNvPr>
          <p:cNvSpPr/>
          <p:nvPr/>
        </p:nvSpPr>
        <p:spPr>
          <a:xfrm>
            <a:off x="5102578" y="520512"/>
            <a:ext cx="6096000" cy="2492990"/>
          </a:xfrm>
          <a:prstGeom prst="rect">
            <a:avLst/>
          </a:prstGeom>
        </p:spPr>
        <p:txBody>
          <a:bodyP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Montserrat Regular"/>
                <a:ea typeface="+mn-ea"/>
                <a:cs typeface="+mn-cs"/>
              </a:rPr>
              <a:t>Resources to get you started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000000"/>
              </a:solidFill>
              <a:effectLst/>
              <a:uLnTx/>
              <a:uFillTx/>
              <a:latin typeface="Montserrat Regular"/>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Montserrat Regular"/>
                <a:ea typeface="+mn-ea"/>
                <a:cs typeface="+mn-cs"/>
              </a:rPr>
              <a:t>Webinars: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0000"/>
                </a:solidFill>
                <a:effectLst/>
                <a:uLnTx/>
                <a:uFillTx/>
                <a:latin typeface="Montserrat Regular"/>
                <a:ea typeface="+mn-ea"/>
                <a:cs typeface="+mn-cs"/>
              </a:rPr>
              <a:t>tessituranetwork.com</a:t>
            </a:r>
          </a:p>
          <a:p>
            <a:pPr marL="457200" marR="0" lvl="1"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0000"/>
                </a:solidFill>
                <a:effectLst/>
                <a:uLnTx/>
                <a:uFillTx/>
                <a:latin typeface="Montserrat Regular"/>
                <a:ea typeface="+mn-ea"/>
                <a:cs typeface="+mn-cs"/>
              </a:rPr>
              <a:t>&gt;Support &amp; Learning</a:t>
            </a:r>
          </a:p>
          <a:p>
            <a:pPr marL="457200" marR="0" lvl="1"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0000"/>
                </a:solidFill>
                <a:effectLst/>
                <a:uLnTx/>
                <a:uFillTx/>
                <a:latin typeface="Montserrat Regular"/>
                <a:ea typeface="+mn-ea"/>
                <a:cs typeface="+mn-cs"/>
              </a:rPr>
              <a:t>&gt;Webinars</a:t>
            </a:r>
          </a:p>
        </p:txBody>
      </p:sp>
      <p:sp>
        <p:nvSpPr>
          <p:cNvPr id="3" name="Rectangle 2">
            <a:extLst>
              <a:ext uri="{FF2B5EF4-FFF2-40B4-BE49-F238E27FC236}">
                <a16:creationId xmlns:a16="http://schemas.microsoft.com/office/drawing/2014/main" id="{B49DA42F-BF43-4D37-9A4C-D14E15B88B46}"/>
              </a:ext>
            </a:extLst>
          </p:cNvPr>
          <p:cNvSpPr/>
          <p:nvPr/>
        </p:nvSpPr>
        <p:spPr>
          <a:xfrm>
            <a:off x="6767409" y="3583857"/>
            <a:ext cx="5295039" cy="335476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Montserrat Regular"/>
                <a:ea typeface="+mn-ea"/>
                <a:cs typeface="+mn-cs"/>
              </a:rPr>
              <a:t>User Groups: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Montserrat Regular"/>
                <a:ea typeface="+mn-ea"/>
                <a:cs typeface="+mn-cs"/>
              </a:rPr>
              <a:t>TAFFY third Tuesday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Montserrat Regular"/>
                <a:ea typeface="+mn-ea"/>
                <a:cs typeface="+mn-cs"/>
              </a:rPr>
              <a:t>TAMATO second Wednesday</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000000"/>
              </a:solidFill>
              <a:effectLst/>
              <a:uLnTx/>
              <a:uFillTx/>
              <a:latin typeface="Montserrat Regular"/>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0000"/>
                </a:solidFill>
                <a:effectLst/>
                <a:uLnTx/>
                <a:uFillTx/>
                <a:latin typeface="Montserrat Regular"/>
                <a:ea typeface="+mn-ea"/>
                <a:cs typeface="+mn-cs"/>
              </a:rPr>
              <a:t>tessituranetwork.com</a:t>
            </a:r>
          </a:p>
          <a:p>
            <a:pPr marL="457200" marR="0" lvl="1"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0000"/>
                </a:solidFill>
                <a:effectLst/>
                <a:uLnTx/>
                <a:uFillTx/>
                <a:latin typeface="Montserrat Regular"/>
                <a:ea typeface="+mn-ea"/>
                <a:cs typeface="+mn-cs"/>
              </a:rPr>
              <a:t>&gt;My Community</a:t>
            </a:r>
          </a:p>
          <a:p>
            <a:pPr marL="457200" marR="0" lvl="1"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0000"/>
                </a:solidFill>
                <a:effectLst/>
                <a:uLnTx/>
                <a:uFillTx/>
                <a:latin typeface="Montserrat Regular"/>
                <a:ea typeface="+mn-ea"/>
                <a:cs typeface="+mn-cs"/>
              </a:rPr>
              <a:t>&gt;Groups (Topical Groups)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000000"/>
              </a:solidFill>
              <a:effectLst/>
              <a:uLnTx/>
              <a:uFillTx/>
              <a:latin typeface="Montserrat Regular"/>
              <a:ea typeface="+mn-ea"/>
              <a:cs typeface="+mn-cs"/>
            </a:endParaRPr>
          </a:p>
        </p:txBody>
      </p:sp>
    </p:spTree>
    <p:extLst>
      <p:ext uri="{BB962C8B-B14F-4D97-AF65-F5344CB8AC3E}">
        <p14:creationId xmlns:p14="http://schemas.microsoft.com/office/powerpoint/2010/main" val="32577573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4"/>
          </p:nvPr>
        </p:nvSpPr>
        <p:spPr>
          <a:xfrm>
            <a:off x="236453" y="1859340"/>
            <a:ext cx="3998484" cy="1754326"/>
          </a:xfrm>
        </p:spPr>
        <p:txBody>
          <a:bodyPr/>
          <a:lstStyle/>
          <a:p>
            <a:r>
              <a:rPr lang="en-US" dirty="0"/>
              <a:t>#2 Fundamentals Courses</a:t>
            </a:r>
          </a:p>
        </p:txBody>
      </p:sp>
      <p:sp>
        <p:nvSpPr>
          <p:cNvPr id="3" name="Text Placeholder 2"/>
          <p:cNvSpPr>
            <a:spLocks noGrp="1"/>
          </p:cNvSpPr>
          <p:nvPr>
            <p:ph type="body" sz="quarter" idx="16"/>
          </p:nvPr>
        </p:nvSpPr>
        <p:spPr>
          <a:xfrm>
            <a:off x="5060641" y="464680"/>
            <a:ext cx="6480313" cy="830997"/>
          </a:xfrm>
        </p:spPr>
        <p:txBody>
          <a:bodyPr/>
          <a:lstStyle/>
          <a:p>
            <a:r>
              <a:rPr lang="en-US" dirty="0"/>
              <a:t>Online, quick-start options for </a:t>
            </a:r>
            <a:br>
              <a:rPr lang="en-US" dirty="0"/>
            </a:br>
            <a:r>
              <a:rPr lang="en-US" dirty="0"/>
              <a:t>ticketing and fundraising</a:t>
            </a:r>
          </a:p>
        </p:txBody>
      </p:sp>
      <p:pic>
        <p:nvPicPr>
          <p:cNvPr id="6" name="Picture 5" descr="A screen shot of a person&#10;&#10;Description automatically generated">
            <a:extLst>
              <a:ext uri="{FF2B5EF4-FFF2-40B4-BE49-F238E27FC236}">
                <a16:creationId xmlns:a16="http://schemas.microsoft.com/office/drawing/2014/main" id="{3DCB7E5D-6643-4C22-B559-B2FF523E5719}"/>
              </a:ext>
            </a:extLst>
          </p:cNvPr>
          <p:cNvPicPr>
            <a:picLocks noChangeAspect="1"/>
          </p:cNvPicPr>
          <p:nvPr/>
        </p:nvPicPr>
        <p:blipFill rotWithShape="1">
          <a:blip r:embed="rId3"/>
          <a:srcRect l="17936" r="19650"/>
          <a:stretch/>
        </p:blipFill>
        <p:spPr>
          <a:xfrm>
            <a:off x="5257351" y="1531190"/>
            <a:ext cx="6086892" cy="4876190"/>
          </a:xfrm>
          <a:prstGeom prst="rect">
            <a:avLst/>
          </a:prstGeom>
        </p:spPr>
      </p:pic>
    </p:spTree>
    <p:extLst>
      <p:ext uri="{BB962C8B-B14F-4D97-AF65-F5344CB8AC3E}">
        <p14:creationId xmlns:p14="http://schemas.microsoft.com/office/powerpoint/2010/main" val="37914417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4"/>
          </p:nvPr>
        </p:nvSpPr>
        <p:spPr>
          <a:xfrm>
            <a:off x="236453" y="1859340"/>
            <a:ext cx="3998484" cy="1754326"/>
          </a:xfrm>
        </p:spPr>
        <p:txBody>
          <a:bodyPr/>
          <a:lstStyle/>
          <a:p>
            <a:r>
              <a:rPr lang="en-US" dirty="0"/>
              <a:t>#3 TNEW v7: </a:t>
            </a:r>
            <a:br>
              <a:rPr lang="en-US" dirty="0"/>
            </a:br>
            <a:r>
              <a:rPr lang="en-US" dirty="0"/>
              <a:t>TN </a:t>
            </a:r>
            <a:br>
              <a:rPr lang="en-US" dirty="0"/>
            </a:br>
            <a:r>
              <a:rPr lang="en-US" dirty="0"/>
              <a:t>Express Web</a:t>
            </a:r>
          </a:p>
        </p:txBody>
      </p:sp>
      <p:sp>
        <p:nvSpPr>
          <p:cNvPr id="3" name="Text Placeholder 2"/>
          <p:cNvSpPr>
            <a:spLocks noGrp="1"/>
          </p:cNvSpPr>
          <p:nvPr>
            <p:ph type="body" sz="quarter" idx="16"/>
          </p:nvPr>
        </p:nvSpPr>
        <p:spPr>
          <a:xfrm>
            <a:off x="5060641" y="464680"/>
            <a:ext cx="6480313" cy="1456809"/>
          </a:xfrm>
        </p:spPr>
        <p:txBody>
          <a:bodyPr/>
          <a:lstStyle/>
          <a:p>
            <a:r>
              <a:rPr lang="en-US" dirty="0"/>
              <a:t>Over 200 organizations live!</a:t>
            </a:r>
          </a:p>
          <a:p>
            <a:endParaRPr lang="en-US" dirty="0"/>
          </a:p>
          <a:p>
            <a:r>
              <a:rPr lang="en-US" dirty="0"/>
              <a:t>Apple Pay now available!</a:t>
            </a:r>
          </a:p>
        </p:txBody>
      </p:sp>
      <p:pic>
        <p:nvPicPr>
          <p:cNvPr id="1026" name="Picture 2">
            <a:extLst>
              <a:ext uri="{FF2B5EF4-FFF2-40B4-BE49-F238E27FC236}">
                <a16:creationId xmlns:a16="http://schemas.microsoft.com/office/drawing/2014/main" id="{35C4294B-FD44-40D3-BAB7-1BE24CD288DD}"/>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543" b="-1"/>
          <a:stretch/>
        </p:blipFill>
        <p:spPr bwMode="auto">
          <a:xfrm>
            <a:off x="5974277" y="2219960"/>
            <a:ext cx="3965575" cy="68208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143941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4"/>
          </p:nvPr>
        </p:nvSpPr>
        <p:spPr>
          <a:xfrm>
            <a:off x="236453" y="1859340"/>
            <a:ext cx="3998484" cy="1200329"/>
          </a:xfrm>
        </p:spPr>
        <p:txBody>
          <a:bodyPr/>
          <a:lstStyle/>
          <a:p>
            <a:r>
              <a:rPr lang="en-US" dirty="0"/>
              <a:t>#4 </a:t>
            </a:r>
            <a:br>
              <a:rPr lang="en-US" dirty="0"/>
            </a:br>
            <a:r>
              <a:rPr lang="en-US" dirty="0"/>
              <a:t>Self-Service Tool</a:t>
            </a:r>
          </a:p>
        </p:txBody>
      </p:sp>
      <p:sp>
        <p:nvSpPr>
          <p:cNvPr id="3" name="Text Placeholder 2"/>
          <p:cNvSpPr>
            <a:spLocks noGrp="1"/>
          </p:cNvSpPr>
          <p:nvPr>
            <p:ph type="body" sz="quarter" idx="16"/>
          </p:nvPr>
        </p:nvSpPr>
        <p:spPr>
          <a:xfrm>
            <a:off x="5139019" y="685800"/>
            <a:ext cx="6480313" cy="5119350"/>
          </a:xfrm>
        </p:spPr>
        <p:txBody>
          <a:bodyPr/>
          <a:lstStyle/>
          <a:p>
            <a:r>
              <a:rPr lang="en-US" dirty="0"/>
              <a:t>Use Hosting Services?</a:t>
            </a:r>
          </a:p>
          <a:p>
            <a:r>
              <a:rPr lang="en-US" dirty="0"/>
              <a:t>Introducing the Self-Service Tool!</a:t>
            </a:r>
          </a:p>
          <a:p>
            <a:endParaRPr lang="en-US" dirty="0"/>
          </a:p>
          <a:p>
            <a:r>
              <a:rPr lang="en-US" dirty="0"/>
              <a:t>Now you can:</a:t>
            </a:r>
          </a:p>
          <a:p>
            <a:r>
              <a:rPr lang="en-US" dirty="0"/>
              <a:t>Reset your Hosting Services password </a:t>
            </a:r>
          </a:p>
          <a:p>
            <a:r>
              <a:rPr lang="en-US" dirty="0"/>
              <a:t>Assign and unassign physical and mobile tokens</a:t>
            </a:r>
          </a:p>
          <a:p>
            <a:endParaRPr lang="en-US" dirty="0"/>
          </a:p>
          <a:p>
            <a:r>
              <a:rPr lang="en-US" dirty="0"/>
              <a:t>Get started: </a:t>
            </a:r>
            <a:r>
              <a:rPr lang="pt-BR" dirty="0"/>
              <a:t> </a:t>
            </a:r>
            <a:r>
              <a:rPr lang="pt-BR" sz="2000" dirty="0">
                <a:hlinkClick r:id="rId3"/>
              </a:rPr>
              <a:t>https://selfservice.tessituranetworkramp.com</a:t>
            </a:r>
            <a:endParaRPr lang="pt-BR" sz="2000" dirty="0"/>
          </a:p>
          <a:p>
            <a:endParaRPr lang="en-US" dirty="0"/>
          </a:p>
        </p:txBody>
      </p:sp>
    </p:spTree>
    <p:extLst>
      <p:ext uri="{BB962C8B-B14F-4D97-AF65-F5344CB8AC3E}">
        <p14:creationId xmlns:p14="http://schemas.microsoft.com/office/powerpoint/2010/main" val="4284179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4"/>
          </p:nvPr>
        </p:nvSpPr>
        <p:spPr/>
        <p:txBody>
          <a:bodyPr/>
          <a:lstStyle/>
          <a:p>
            <a:r>
              <a:rPr lang="en-US" dirty="0"/>
              <a:t>Things You Need to Know</a:t>
            </a:r>
          </a:p>
        </p:txBody>
      </p:sp>
      <p:pic>
        <p:nvPicPr>
          <p:cNvPr id="15" name="Picture Placeholder 14"/>
          <p:cNvPicPr>
            <a:picLocks noGrp="1" noChangeAspect="1"/>
          </p:cNvPicPr>
          <p:nvPr>
            <p:ph type="pic" sz="quarter" idx="25"/>
          </p:nvPr>
        </p:nvPicPr>
        <p:blipFill>
          <a:blip r:embed="rId3">
            <a:extLst>
              <a:ext uri="{28A0092B-C50C-407E-A947-70E740481C1C}">
                <a14:useLocalDpi xmlns:a14="http://schemas.microsoft.com/office/drawing/2010/main" val="0"/>
              </a:ext>
            </a:extLst>
          </a:blip>
          <a:srcRect/>
          <a:stretch>
            <a:fillRect/>
          </a:stretch>
        </p:blipFill>
        <p:spPr>
          <a:xfrm>
            <a:off x="5013711" y="1105662"/>
            <a:ext cx="457200" cy="457200"/>
          </a:xfrm>
        </p:spPr>
      </p:pic>
      <p:pic>
        <p:nvPicPr>
          <p:cNvPr id="14" name="Picture Placeholder 13"/>
          <p:cNvPicPr>
            <a:picLocks noGrp="1" noChangeAspect="1"/>
          </p:cNvPicPr>
          <p:nvPr>
            <p:ph type="pic" sz="quarter" idx="30"/>
          </p:nvPr>
        </p:nvPicPr>
        <p:blipFill>
          <a:blip r:embed="rId4">
            <a:extLst>
              <a:ext uri="{28A0092B-C50C-407E-A947-70E740481C1C}">
                <a14:useLocalDpi xmlns:a14="http://schemas.microsoft.com/office/drawing/2010/main" val="0"/>
              </a:ext>
            </a:extLst>
          </a:blip>
          <a:srcRect l="5177" r="5177"/>
          <a:stretch>
            <a:fillRect/>
          </a:stretch>
        </p:blipFill>
        <p:spPr/>
      </p:pic>
      <p:sp>
        <p:nvSpPr>
          <p:cNvPr id="16" name="Text Placeholder 11"/>
          <p:cNvSpPr>
            <a:spLocks noGrp="1"/>
          </p:cNvSpPr>
          <p:nvPr>
            <p:ph type="body" sz="quarter" idx="29"/>
          </p:nvPr>
        </p:nvSpPr>
        <p:spPr>
          <a:xfrm>
            <a:off x="5709705" y="1095735"/>
            <a:ext cx="5911273" cy="461665"/>
          </a:xfrm>
        </p:spPr>
        <p:txBody>
          <a:bodyPr/>
          <a:lstStyle/>
          <a:p>
            <a:r>
              <a:rPr lang="en-US" sz="2400" dirty="0"/>
              <a:t>T-Stats Sunset – April 2020</a:t>
            </a:r>
          </a:p>
        </p:txBody>
      </p:sp>
      <p:sp>
        <p:nvSpPr>
          <p:cNvPr id="17" name="Text Placeholder 11"/>
          <p:cNvSpPr>
            <a:spLocks noGrp="1"/>
          </p:cNvSpPr>
          <p:nvPr>
            <p:ph type="body" sz="quarter" idx="29"/>
          </p:nvPr>
        </p:nvSpPr>
        <p:spPr>
          <a:xfrm>
            <a:off x="5709705" y="2304927"/>
            <a:ext cx="5911273" cy="830997"/>
          </a:xfrm>
        </p:spPr>
        <p:txBody>
          <a:bodyPr/>
          <a:lstStyle/>
          <a:p>
            <a:r>
              <a:rPr lang="en-US" sz="2400" dirty="0"/>
              <a:t>SOAP API Sunset – with v16 release in 2nd half of 2020</a:t>
            </a:r>
          </a:p>
        </p:txBody>
      </p:sp>
      <p:pic>
        <p:nvPicPr>
          <p:cNvPr id="18" name="Picture Placeholder 14"/>
          <p:cNvPicPr>
            <a:picLocks noGrp="1" noChangeAspect="1"/>
          </p:cNvPicPr>
          <p:nvPr>
            <p:ph type="pic" sz="quarter" idx="26"/>
          </p:nvPr>
        </p:nvPicPr>
        <p:blipFill>
          <a:blip r:embed="rId3">
            <a:extLst>
              <a:ext uri="{28A0092B-C50C-407E-A947-70E740481C1C}">
                <a14:useLocalDpi xmlns:a14="http://schemas.microsoft.com/office/drawing/2010/main" val="0"/>
              </a:ext>
            </a:extLst>
          </a:blip>
          <a:srcRect/>
          <a:stretch>
            <a:fillRect/>
          </a:stretch>
        </p:blipFill>
        <p:spPr>
          <a:xfrm>
            <a:off x="5013711" y="2304161"/>
            <a:ext cx="457200" cy="457200"/>
          </a:xfrm>
        </p:spPr>
      </p:pic>
    </p:spTree>
    <p:extLst>
      <p:ext uri="{BB962C8B-B14F-4D97-AF65-F5344CB8AC3E}">
        <p14:creationId xmlns:p14="http://schemas.microsoft.com/office/powerpoint/2010/main" val="5092845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4"/>
          </p:nvPr>
        </p:nvSpPr>
        <p:spPr/>
        <p:txBody>
          <a:bodyPr/>
          <a:lstStyle/>
          <a:p>
            <a:r>
              <a:rPr lang="en-US" dirty="0"/>
              <a:t>What you can do today</a:t>
            </a:r>
          </a:p>
        </p:txBody>
      </p:sp>
      <p:sp>
        <p:nvSpPr>
          <p:cNvPr id="6" name="Text Placeholder 5"/>
          <p:cNvSpPr>
            <a:spLocks noGrp="1"/>
          </p:cNvSpPr>
          <p:nvPr>
            <p:ph type="body" sz="quarter" idx="16"/>
          </p:nvPr>
        </p:nvSpPr>
        <p:spPr>
          <a:xfrm>
            <a:off x="6333565" y="385168"/>
            <a:ext cx="5287417" cy="523220"/>
          </a:xfrm>
        </p:spPr>
        <p:txBody>
          <a:bodyPr/>
          <a:lstStyle/>
          <a:p>
            <a:r>
              <a:rPr lang="en-US" sz="2800" dirty="0"/>
              <a:t>tessituranetwork.com/to-do</a:t>
            </a:r>
          </a:p>
        </p:txBody>
      </p:sp>
      <p:pic>
        <p:nvPicPr>
          <p:cNvPr id="7" name="Picture Placeholder 6"/>
          <p:cNvPicPr>
            <a:picLocks noGrp="1" noChangeAspect="1"/>
          </p:cNvPicPr>
          <p:nvPr>
            <p:ph type="pic" sz="quarter" idx="18"/>
          </p:nvPr>
        </p:nvPicPr>
        <p:blipFill rotWithShape="1">
          <a:blip r:embed="rId3">
            <a:extLst>
              <a:ext uri="{28A0092B-C50C-407E-A947-70E740481C1C}">
                <a14:useLocalDpi xmlns:a14="http://schemas.microsoft.com/office/drawing/2010/main" val="0"/>
              </a:ext>
            </a:extLst>
          </a:blip>
          <a:srcRect l="11444" r="11444"/>
          <a:stretch/>
        </p:blipFill>
        <p:spPr>
          <a:prstGeom prst="rect">
            <a:avLst/>
          </a:prstGeom>
        </p:spPr>
      </p:pic>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024892" y="2366963"/>
            <a:ext cx="1904762" cy="1904762"/>
          </a:xfrm>
          <a:prstGeom prst="rect">
            <a:avLst/>
          </a:prstGeom>
        </p:spPr>
      </p:pic>
    </p:spTree>
    <p:extLst>
      <p:ext uri="{BB962C8B-B14F-4D97-AF65-F5344CB8AC3E}">
        <p14:creationId xmlns:p14="http://schemas.microsoft.com/office/powerpoint/2010/main" val="29092116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ext Placeholder 1"/>
          <p:cNvSpPr>
            <a:spLocks noGrp="1"/>
          </p:cNvSpPr>
          <p:nvPr>
            <p:ph type="body" sz="quarter" idx="14"/>
          </p:nvPr>
        </p:nvSpPr>
        <p:spPr/>
        <p:txBody>
          <a:bodyPr/>
          <a:lstStyle/>
          <a:p>
            <a:r>
              <a:rPr lang="en-US" dirty="0"/>
              <a:t>Thank you!</a:t>
            </a:r>
          </a:p>
        </p:txBody>
      </p:sp>
      <p:sp>
        <p:nvSpPr>
          <p:cNvPr id="3" name="TextBox 2"/>
          <p:cNvSpPr txBox="1"/>
          <p:nvPr/>
        </p:nvSpPr>
        <p:spPr>
          <a:xfrm>
            <a:off x="4439938" y="6262255"/>
            <a:ext cx="3312125"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FFFFFF"/>
                </a:solidFill>
                <a:effectLst/>
                <a:uLnTx/>
                <a:uFillTx/>
                <a:latin typeface="Montserrat Regular"/>
                <a:ea typeface="+mn-ea"/>
                <a:cs typeface="+mn-cs"/>
              </a:rPr>
              <a:t>www.tessituranetwork.com</a:t>
            </a:r>
          </a:p>
        </p:txBody>
      </p:sp>
    </p:spTree>
    <p:extLst>
      <p:ext uri="{BB962C8B-B14F-4D97-AF65-F5344CB8AC3E}">
        <p14:creationId xmlns:p14="http://schemas.microsoft.com/office/powerpoint/2010/main" val="35865218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 name="Rectangle 6">
            <a:extLst>
              <a:ext uri="{FF2B5EF4-FFF2-40B4-BE49-F238E27FC236}">
                <a16:creationId xmlns:a16="http://schemas.microsoft.com/office/drawing/2014/main" id="{01D0AF59-99C3-4251-AB9A-C966C6AD44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8">
            <a:extLst>
              <a:ext uri="{FF2B5EF4-FFF2-40B4-BE49-F238E27FC236}">
                <a16:creationId xmlns:a16="http://schemas.microsoft.com/office/drawing/2014/main" id="{1855405F-37A2-4869-9154-F8BE3BECE6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w="9525">
            <a:noFill/>
          </a:ln>
          <a:effectLst>
            <a:outerShdw blurRad="63500" dist="17780" dir="5400000" algn="t" rotWithShape="0">
              <a:prstClr val="black">
                <a:alpha val="4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2" descr="A sign above a store&#10;&#10;Description generated with very high confidence">
            <a:extLst>
              <a:ext uri="{FF2B5EF4-FFF2-40B4-BE49-F238E27FC236}">
                <a16:creationId xmlns:a16="http://schemas.microsoft.com/office/drawing/2014/main" id="{13EC7AA3-79E1-4FE8-B25B-6003CE8EADBE}"/>
              </a:ext>
            </a:extLst>
          </p:cNvPr>
          <p:cNvPicPr>
            <a:picLocks noChangeAspect="1"/>
          </p:cNvPicPr>
          <p:nvPr/>
        </p:nvPicPr>
        <p:blipFill>
          <a:blip r:embed="rId2"/>
          <a:stretch>
            <a:fillRect/>
          </a:stretch>
        </p:blipFill>
        <p:spPr>
          <a:xfrm>
            <a:off x="2381956" y="643467"/>
            <a:ext cx="7428088" cy="5571066"/>
          </a:xfrm>
          <a:prstGeom prst="rect">
            <a:avLst/>
          </a:prstGeom>
        </p:spPr>
      </p:pic>
    </p:spTree>
    <p:extLst>
      <p:ext uri="{BB962C8B-B14F-4D97-AF65-F5344CB8AC3E}">
        <p14:creationId xmlns:p14="http://schemas.microsoft.com/office/powerpoint/2010/main" val="26407988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6FF0F0B8-5B06-4174-9742-1FD7ABE712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alpha val="2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2" descr="A picture containing photo, sitting, table&#10;&#10;Description generated with very high confidence">
            <a:extLst>
              <a:ext uri="{FF2B5EF4-FFF2-40B4-BE49-F238E27FC236}">
                <a16:creationId xmlns:a16="http://schemas.microsoft.com/office/drawing/2014/main" id="{E52E66A1-C0D2-4F7E-A55B-F957E08CF9F5}"/>
              </a:ext>
            </a:extLst>
          </p:cNvPr>
          <p:cNvPicPr>
            <a:picLocks noChangeAspect="1"/>
          </p:cNvPicPr>
          <p:nvPr/>
        </p:nvPicPr>
        <p:blipFill rotWithShape="1">
          <a:blip r:embed="rId2"/>
          <a:srcRect t="1670" r="1" b="29988"/>
          <a:stretch/>
        </p:blipFill>
        <p:spPr>
          <a:xfrm>
            <a:off x="643467" y="643467"/>
            <a:ext cx="10905066" cy="5571066"/>
          </a:xfrm>
          <a:prstGeom prst="rect">
            <a:avLst/>
          </a:prstGeom>
          <a:ln w="190500">
            <a:solidFill>
              <a:srgbClr val="FFFFFF"/>
            </a:solidFill>
            <a:miter lim="800000"/>
          </a:ln>
          <a:effectLst>
            <a:outerShdw blurRad="76200" dist="19050" dir="5400000" algn="t" rotWithShape="0">
              <a:prstClr val="black">
                <a:alpha val="55000"/>
              </a:prstClr>
            </a:outerShdw>
          </a:effectLst>
        </p:spPr>
      </p:pic>
    </p:spTree>
    <p:extLst>
      <p:ext uri="{BB962C8B-B14F-4D97-AF65-F5344CB8AC3E}">
        <p14:creationId xmlns:p14="http://schemas.microsoft.com/office/powerpoint/2010/main" val="379470178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6">
            <a:extLst>
              <a:ext uri="{FF2B5EF4-FFF2-40B4-BE49-F238E27FC236}">
                <a16:creationId xmlns:a16="http://schemas.microsoft.com/office/drawing/2014/main" id="{01D0AF59-99C3-4251-AB9A-C966C6AD44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8">
            <a:extLst>
              <a:ext uri="{FF2B5EF4-FFF2-40B4-BE49-F238E27FC236}">
                <a16:creationId xmlns:a16="http://schemas.microsoft.com/office/drawing/2014/main" id="{1855405F-37A2-4869-9154-F8BE3BECE6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w="9525">
            <a:noFill/>
          </a:ln>
          <a:effectLst>
            <a:outerShdw blurRad="63500" dist="17780" dir="5400000" algn="t" rotWithShape="0">
              <a:prstClr val="black">
                <a:alpha val="4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2" descr="A screenshot of a cell phone&#10;&#10;Description generated with very high confidence">
            <a:extLst>
              <a:ext uri="{FF2B5EF4-FFF2-40B4-BE49-F238E27FC236}">
                <a16:creationId xmlns:a16="http://schemas.microsoft.com/office/drawing/2014/main" id="{EA724958-BE21-450E-9BB0-D3D7BB4668D1}"/>
              </a:ext>
            </a:extLst>
          </p:cNvPr>
          <p:cNvPicPr>
            <a:picLocks noChangeAspect="1"/>
          </p:cNvPicPr>
          <p:nvPr/>
        </p:nvPicPr>
        <p:blipFill>
          <a:blip r:embed="rId2"/>
          <a:stretch>
            <a:fillRect/>
          </a:stretch>
        </p:blipFill>
        <p:spPr>
          <a:xfrm>
            <a:off x="2381956" y="643467"/>
            <a:ext cx="7428088" cy="5571066"/>
          </a:xfrm>
          <a:prstGeom prst="rect">
            <a:avLst/>
          </a:prstGeom>
        </p:spPr>
      </p:pic>
    </p:spTree>
    <p:extLst>
      <p:ext uri="{BB962C8B-B14F-4D97-AF65-F5344CB8AC3E}">
        <p14:creationId xmlns:p14="http://schemas.microsoft.com/office/powerpoint/2010/main" val="333455593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01D0AF59-99C3-4251-AB9A-C966C6AD44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1855405F-37A2-4869-9154-F8BE3BECE6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w="9525">
            <a:noFill/>
          </a:ln>
          <a:effectLst>
            <a:outerShdw blurRad="63500" dist="17780" dir="5400000" algn="t" rotWithShape="0">
              <a:prstClr val="black">
                <a:alpha val="4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2" descr="A screenshot of a cell phone&#10;&#10;Description generated with very high confidence">
            <a:extLst>
              <a:ext uri="{FF2B5EF4-FFF2-40B4-BE49-F238E27FC236}">
                <a16:creationId xmlns:a16="http://schemas.microsoft.com/office/drawing/2014/main" id="{47A42233-A347-4EFB-AC87-F065A0D41A37}"/>
              </a:ext>
            </a:extLst>
          </p:cNvPr>
          <p:cNvPicPr>
            <a:picLocks noChangeAspect="1"/>
          </p:cNvPicPr>
          <p:nvPr/>
        </p:nvPicPr>
        <p:blipFill>
          <a:blip r:embed="rId2"/>
          <a:stretch>
            <a:fillRect/>
          </a:stretch>
        </p:blipFill>
        <p:spPr>
          <a:xfrm>
            <a:off x="2344440" y="643467"/>
            <a:ext cx="7503119" cy="5571066"/>
          </a:xfrm>
          <a:prstGeom prst="rect">
            <a:avLst/>
          </a:prstGeom>
        </p:spPr>
      </p:pic>
    </p:spTree>
    <p:extLst>
      <p:ext uri="{BB962C8B-B14F-4D97-AF65-F5344CB8AC3E}">
        <p14:creationId xmlns:p14="http://schemas.microsoft.com/office/powerpoint/2010/main" val="191720822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01D0AF59-99C3-4251-AB9A-C966C6AD44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1855405F-37A2-4869-9154-F8BE3BECE6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w="9525">
            <a:noFill/>
          </a:ln>
          <a:effectLst>
            <a:outerShdw blurRad="63500" dist="17780" dir="5400000" algn="t" rotWithShape="0">
              <a:prstClr val="black">
                <a:alpha val="4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2" descr="A close up of text on a white background&#10;&#10;Description generated with very high confidence">
            <a:extLst>
              <a:ext uri="{FF2B5EF4-FFF2-40B4-BE49-F238E27FC236}">
                <a16:creationId xmlns:a16="http://schemas.microsoft.com/office/drawing/2014/main" id="{88BF04F5-8FD0-439B-987A-3C46FC711E82}"/>
              </a:ext>
            </a:extLst>
          </p:cNvPr>
          <p:cNvPicPr>
            <a:picLocks noChangeAspect="1"/>
          </p:cNvPicPr>
          <p:nvPr/>
        </p:nvPicPr>
        <p:blipFill>
          <a:blip r:embed="rId2"/>
          <a:stretch>
            <a:fillRect/>
          </a:stretch>
        </p:blipFill>
        <p:spPr>
          <a:xfrm>
            <a:off x="2357029" y="643467"/>
            <a:ext cx="7477941" cy="5571066"/>
          </a:xfrm>
          <a:prstGeom prst="rect">
            <a:avLst/>
          </a:prstGeom>
        </p:spPr>
      </p:pic>
    </p:spTree>
    <p:extLst>
      <p:ext uri="{BB962C8B-B14F-4D97-AF65-F5344CB8AC3E}">
        <p14:creationId xmlns:p14="http://schemas.microsoft.com/office/powerpoint/2010/main" val="52295685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763BF2BA-6CD4-4B21-BF42-E1A97F1BD200}"/>
              </a:ext>
            </a:extLst>
          </p:cNvPr>
          <p:cNvPicPr>
            <a:picLocks noChangeAspect="1"/>
          </p:cNvPicPr>
          <p:nvPr/>
        </p:nvPicPr>
        <p:blipFill>
          <a:blip r:embed="rId2"/>
          <a:stretch>
            <a:fillRect/>
          </a:stretch>
        </p:blipFill>
        <p:spPr>
          <a:xfrm>
            <a:off x="2381955" y="643466"/>
            <a:ext cx="7428089" cy="5571067"/>
          </a:xfrm>
          <a:prstGeom prst="rect">
            <a:avLst/>
          </a:prstGeom>
        </p:spPr>
      </p:pic>
    </p:spTree>
    <p:extLst>
      <p:ext uri="{BB962C8B-B14F-4D97-AF65-F5344CB8AC3E}">
        <p14:creationId xmlns:p14="http://schemas.microsoft.com/office/powerpoint/2010/main" val="94345103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01D0AF59-99C3-4251-AB9A-C966C6AD44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1855405F-37A2-4869-9154-F8BE3BECE6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w="9525">
            <a:noFill/>
          </a:ln>
          <a:effectLst>
            <a:outerShdw blurRad="63500" dist="17780" dir="5400000" algn="t" rotWithShape="0">
              <a:prstClr val="black">
                <a:alpha val="4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2" descr="A screenshot of a cell phone screen with text&#10;&#10;Description generated with very high confidence">
            <a:extLst>
              <a:ext uri="{FF2B5EF4-FFF2-40B4-BE49-F238E27FC236}">
                <a16:creationId xmlns:a16="http://schemas.microsoft.com/office/drawing/2014/main" id="{9C990639-5076-4A90-9281-FECC7EDDFB62}"/>
              </a:ext>
            </a:extLst>
          </p:cNvPr>
          <p:cNvPicPr>
            <a:picLocks noChangeAspect="1"/>
          </p:cNvPicPr>
          <p:nvPr/>
        </p:nvPicPr>
        <p:blipFill>
          <a:blip r:embed="rId2"/>
          <a:stretch>
            <a:fillRect/>
          </a:stretch>
        </p:blipFill>
        <p:spPr>
          <a:xfrm>
            <a:off x="2381956" y="643467"/>
            <a:ext cx="7428088" cy="5571066"/>
          </a:xfrm>
          <a:prstGeom prst="rect">
            <a:avLst/>
          </a:prstGeom>
        </p:spPr>
      </p:pic>
    </p:spTree>
    <p:extLst>
      <p:ext uri="{BB962C8B-B14F-4D97-AF65-F5344CB8AC3E}">
        <p14:creationId xmlns:p14="http://schemas.microsoft.com/office/powerpoint/2010/main" val="123566939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01D0AF59-99C3-4251-AB9A-C966C6AD44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1855405F-37A2-4869-9154-F8BE3BECE6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w="9525">
            <a:noFill/>
          </a:ln>
          <a:effectLst>
            <a:outerShdw blurRad="63500" dist="17780" dir="5400000" algn="t" rotWithShape="0">
              <a:prstClr val="black">
                <a:alpha val="4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2" descr="A screenshot of a cell phone screen with text&#10;&#10;Description generated with very high confidence">
            <a:extLst>
              <a:ext uri="{FF2B5EF4-FFF2-40B4-BE49-F238E27FC236}">
                <a16:creationId xmlns:a16="http://schemas.microsoft.com/office/drawing/2014/main" id="{4C8D28C2-30DC-43E9-BD3D-CDC870CCFC62}"/>
              </a:ext>
            </a:extLst>
          </p:cNvPr>
          <p:cNvPicPr>
            <a:picLocks noChangeAspect="1"/>
          </p:cNvPicPr>
          <p:nvPr/>
        </p:nvPicPr>
        <p:blipFill>
          <a:blip r:embed="rId2"/>
          <a:stretch>
            <a:fillRect/>
          </a:stretch>
        </p:blipFill>
        <p:spPr>
          <a:xfrm>
            <a:off x="2357029" y="643467"/>
            <a:ext cx="7477941" cy="5571066"/>
          </a:xfrm>
          <a:prstGeom prst="rect">
            <a:avLst/>
          </a:prstGeom>
        </p:spPr>
      </p:pic>
    </p:spTree>
    <p:extLst>
      <p:ext uri="{BB962C8B-B14F-4D97-AF65-F5344CB8AC3E}">
        <p14:creationId xmlns:p14="http://schemas.microsoft.com/office/powerpoint/2010/main" val="166750513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01D0AF59-99C3-4251-AB9A-C966C6AD44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1855405F-37A2-4869-9154-F8BE3BECE6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w="9525">
            <a:noFill/>
          </a:ln>
          <a:effectLst>
            <a:outerShdw blurRad="63500" dist="17780" dir="5400000" algn="t" rotWithShape="0">
              <a:prstClr val="black">
                <a:alpha val="4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2" descr="A screenshot of text&#10;&#10;Description generated with very high confidence">
            <a:extLst>
              <a:ext uri="{FF2B5EF4-FFF2-40B4-BE49-F238E27FC236}">
                <a16:creationId xmlns:a16="http://schemas.microsoft.com/office/drawing/2014/main" id="{858D9D81-4FB9-4A6C-91A6-B171C0A40DE6}"/>
              </a:ext>
            </a:extLst>
          </p:cNvPr>
          <p:cNvPicPr>
            <a:picLocks noChangeAspect="1"/>
          </p:cNvPicPr>
          <p:nvPr/>
        </p:nvPicPr>
        <p:blipFill>
          <a:blip r:embed="rId2"/>
          <a:stretch>
            <a:fillRect/>
          </a:stretch>
        </p:blipFill>
        <p:spPr>
          <a:xfrm>
            <a:off x="2406551" y="643467"/>
            <a:ext cx="7378897" cy="5571066"/>
          </a:xfrm>
          <a:prstGeom prst="rect">
            <a:avLst/>
          </a:prstGeom>
        </p:spPr>
      </p:pic>
    </p:spTree>
    <p:extLst>
      <p:ext uri="{BB962C8B-B14F-4D97-AF65-F5344CB8AC3E}">
        <p14:creationId xmlns:p14="http://schemas.microsoft.com/office/powerpoint/2010/main" val="272422203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01D0AF59-99C3-4251-AB9A-C966C6AD44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1855405F-37A2-4869-9154-F8BE3BECE6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w="9525">
            <a:noFill/>
          </a:ln>
          <a:effectLst>
            <a:outerShdw blurRad="63500" dist="17780" dir="5400000" algn="t" rotWithShape="0">
              <a:prstClr val="black">
                <a:alpha val="4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2" descr="A picture containing text, newspaper&#10;&#10;Description generated with very high confidence">
            <a:extLst>
              <a:ext uri="{FF2B5EF4-FFF2-40B4-BE49-F238E27FC236}">
                <a16:creationId xmlns:a16="http://schemas.microsoft.com/office/drawing/2014/main" id="{93FA3E6D-FBD7-451A-B285-609F18DBE6FD}"/>
              </a:ext>
            </a:extLst>
          </p:cNvPr>
          <p:cNvPicPr>
            <a:picLocks noChangeAspect="1"/>
          </p:cNvPicPr>
          <p:nvPr/>
        </p:nvPicPr>
        <p:blipFill>
          <a:blip r:embed="rId2"/>
          <a:stretch>
            <a:fillRect/>
          </a:stretch>
        </p:blipFill>
        <p:spPr>
          <a:xfrm>
            <a:off x="2381956" y="643467"/>
            <a:ext cx="7428088" cy="5571066"/>
          </a:xfrm>
          <a:prstGeom prst="rect">
            <a:avLst/>
          </a:prstGeom>
        </p:spPr>
      </p:pic>
    </p:spTree>
    <p:extLst>
      <p:ext uri="{BB962C8B-B14F-4D97-AF65-F5344CB8AC3E}">
        <p14:creationId xmlns:p14="http://schemas.microsoft.com/office/powerpoint/2010/main" val="309892540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01D0AF59-99C3-4251-AB9A-C966C6AD44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1855405F-37A2-4869-9154-F8BE3BECE6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w="9525">
            <a:noFill/>
          </a:ln>
          <a:effectLst>
            <a:outerShdw blurRad="63500" dist="17780" dir="5400000" algn="t" rotWithShape="0">
              <a:prstClr val="black">
                <a:alpha val="4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2" descr="A screenshot of a computer&#10;&#10;Description generated with very high confidence">
            <a:extLst>
              <a:ext uri="{FF2B5EF4-FFF2-40B4-BE49-F238E27FC236}">
                <a16:creationId xmlns:a16="http://schemas.microsoft.com/office/drawing/2014/main" id="{03472846-0054-48D6-9C0F-9844AEB653D9}"/>
              </a:ext>
            </a:extLst>
          </p:cNvPr>
          <p:cNvPicPr>
            <a:picLocks noChangeAspect="1"/>
          </p:cNvPicPr>
          <p:nvPr/>
        </p:nvPicPr>
        <p:blipFill>
          <a:blip r:embed="rId2"/>
          <a:stretch>
            <a:fillRect/>
          </a:stretch>
        </p:blipFill>
        <p:spPr>
          <a:xfrm>
            <a:off x="2381956" y="643467"/>
            <a:ext cx="7428088" cy="5571066"/>
          </a:xfrm>
          <a:prstGeom prst="rect">
            <a:avLst/>
          </a:prstGeom>
        </p:spPr>
      </p:pic>
    </p:spTree>
    <p:extLst>
      <p:ext uri="{BB962C8B-B14F-4D97-AF65-F5344CB8AC3E}">
        <p14:creationId xmlns:p14="http://schemas.microsoft.com/office/powerpoint/2010/main" val="351020200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6FF0F0B8-5B06-4174-9742-1FD7ABE712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alpha val="2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2" descr="A sign above a store&#10;&#10;Description generated with very high confidence">
            <a:extLst>
              <a:ext uri="{FF2B5EF4-FFF2-40B4-BE49-F238E27FC236}">
                <a16:creationId xmlns:a16="http://schemas.microsoft.com/office/drawing/2014/main" id="{38848CF6-E72B-44E7-B758-1F688D47963E}"/>
              </a:ext>
            </a:extLst>
          </p:cNvPr>
          <p:cNvPicPr>
            <a:picLocks noChangeAspect="1"/>
          </p:cNvPicPr>
          <p:nvPr/>
        </p:nvPicPr>
        <p:blipFill rotWithShape="1">
          <a:blip r:embed="rId2"/>
          <a:srcRect t="15702" r="1" b="16634"/>
          <a:stretch/>
        </p:blipFill>
        <p:spPr>
          <a:xfrm>
            <a:off x="643467" y="643467"/>
            <a:ext cx="10905066" cy="5571066"/>
          </a:xfrm>
          <a:prstGeom prst="rect">
            <a:avLst/>
          </a:prstGeom>
          <a:ln w="190500">
            <a:solidFill>
              <a:srgbClr val="FFFFFF"/>
            </a:solidFill>
            <a:miter lim="800000"/>
          </a:ln>
          <a:effectLst>
            <a:outerShdw blurRad="76200" dist="19050" dir="5400000" algn="t" rotWithShape="0">
              <a:prstClr val="black">
                <a:alpha val="55000"/>
              </a:prstClr>
            </a:outerShdw>
          </a:effectLst>
        </p:spPr>
      </p:pic>
    </p:spTree>
    <p:extLst>
      <p:ext uri="{BB962C8B-B14F-4D97-AF65-F5344CB8AC3E}">
        <p14:creationId xmlns:p14="http://schemas.microsoft.com/office/powerpoint/2010/main" val="242211417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75D2E4-D806-4571-B681-B6DE98BAD1B8}"/>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C7529661-6712-4A31-BEB9-5D5548BF6C95}"/>
              </a:ext>
            </a:extLst>
          </p:cNvPr>
          <p:cNvSpPr>
            <a:spLocks noGrp="1"/>
          </p:cNvSpPr>
          <p:nvPr>
            <p:ph idx="1"/>
          </p:nvPr>
        </p:nvSpPr>
        <p:spPr/>
        <p:txBody>
          <a:bodyPr vert="horz" lIns="91440" tIns="45720" rIns="91440" bIns="45720" rtlCol="0" anchor="t">
            <a:normAutofit/>
          </a:bodyPr>
          <a:lstStyle/>
          <a:p>
            <a:pPr marL="0" indent="0">
              <a:buNone/>
            </a:pPr>
            <a:endParaRPr lang="en-US" dirty="0">
              <a:cs typeface="Calibri"/>
            </a:endParaRPr>
          </a:p>
          <a:p>
            <a:pPr marL="0" indent="0">
              <a:buNone/>
            </a:pPr>
            <a:endParaRPr lang="en-US" dirty="0">
              <a:cs typeface="Calibri"/>
            </a:endParaRPr>
          </a:p>
          <a:p>
            <a:pPr marL="0" indent="0">
              <a:buNone/>
            </a:pPr>
            <a:endParaRPr lang="en-US" dirty="0">
              <a:cs typeface="Calibri"/>
            </a:endParaRPr>
          </a:p>
          <a:p>
            <a:pPr marL="0" indent="0">
              <a:buNone/>
            </a:pPr>
            <a:r>
              <a:rPr lang="en-US" dirty="0">
                <a:cs typeface="Calibri"/>
              </a:rPr>
              <a:t>                </a:t>
            </a:r>
            <a:r>
              <a:rPr lang="en-US" sz="8000" dirty="0">
                <a:cs typeface="Calibri"/>
              </a:rPr>
              <a:t>10 MINUTE BREAK</a:t>
            </a:r>
          </a:p>
        </p:txBody>
      </p:sp>
    </p:spTree>
    <p:extLst>
      <p:ext uri="{BB962C8B-B14F-4D97-AF65-F5344CB8AC3E}">
        <p14:creationId xmlns:p14="http://schemas.microsoft.com/office/powerpoint/2010/main" val="162691628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descr="A screenshot of a cell phone&#10;&#10;Description generated with very high confidence">
            <a:extLst>
              <a:ext uri="{FF2B5EF4-FFF2-40B4-BE49-F238E27FC236}">
                <a16:creationId xmlns:a16="http://schemas.microsoft.com/office/drawing/2014/main" id="{32267D3F-CA27-447F-BCFA-C30A412B047F}"/>
              </a:ext>
            </a:extLst>
          </p:cNvPr>
          <p:cNvPicPr>
            <a:picLocks noChangeAspect="1"/>
          </p:cNvPicPr>
          <p:nvPr/>
        </p:nvPicPr>
        <p:blipFill rotWithShape="1">
          <a:blip r:embed="rId2"/>
          <a:srcRect/>
          <a:stretch/>
        </p:blipFill>
        <p:spPr>
          <a:xfrm>
            <a:off x="20" y="10"/>
            <a:ext cx="12191980" cy="6857990"/>
          </a:xfrm>
          <a:prstGeom prst="rect">
            <a:avLst/>
          </a:prstGeom>
        </p:spPr>
      </p:pic>
    </p:spTree>
    <p:extLst>
      <p:ext uri="{BB962C8B-B14F-4D97-AF65-F5344CB8AC3E}">
        <p14:creationId xmlns:p14="http://schemas.microsoft.com/office/powerpoint/2010/main" val="331486729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descr="A screenshot of a cell phone&#10;&#10;Description generated with very high confidence">
            <a:extLst>
              <a:ext uri="{FF2B5EF4-FFF2-40B4-BE49-F238E27FC236}">
                <a16:creationId xmlns:a16="http://schemas.microsoft.com/office/drawing/2014/main" id="{BE385BC5-4FA4-430D-A406-8F8DBEE26BCC}"/>
              </a:ext>
            </a:extLst>
          </p:cNvPr>
          <p:cNvPicPr>
            <a:picLocks noChangeAspect="1"/>
          </p:cNvPicPr>
          <p:nvPr/>
        </p:nvPicPr>
        <p:blipFill rotWithShape="1">
          <a:blip r:embed="rId2"/>
          <a:srcRect/>
          <a:stretch/>
        </p:blipFill>
        <p:spPr>
          <a:xfrm>
            <a:off x="20" y="10"/>
            <a:ext cx="12191980" cy="6857990"/>
          </a:xfrm>
          <a:prstGeom prst="rect">
            <a:avLst/>
          </a:prstGeom>
        </p:spPr>
      </p:pic>
      <p:sp>
        <p:nvSpPr>
          <p:cNvPr id="14" name="Freeform: Shape 13">
            <a:extLst>
              <a:ext uri="{FF2B5EF4-FFF2-40B4-BE49-F238E27FC236}">
                <a16:creationId xmlns:a16="http://schemas.microsoft.com/office/drawing/2014/main" id="{22C6C9C9-83BF-4A6C-A1BF-C1735C61B4F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96524" y="1"/>
            <a:ext cx="7295477" cy="6853457"/>
          </a:xfrm>
          <a:custGeom>
            <a:avLst/>
            <a:gdLst>
              <a:gd name="connsiteX0" fmla="*/ 2113864 w 7295477"/>
              <a:gd name="connsiteY0" fmla="*/ 0 h 6853457"/>
              <a:gd name="connsiteX1" fmla="*/ 5731689 w 7295477"/>
              <a:gd name="connsiteY1" fmla="*/ 0 h 6853457"/>
              <a:gd name="connsiteX2" fmla="*/ 5792604 w 7295477"/>
              <a:gd name="connsiteY2" fmla="*/ 31199 h 6853457"/>
              <a:gd name="connsiteX3" fmla="*/ 7277638 w 7295477"/>
              <a:gd name="connsiteY3" fmla="*/ 1446415 h 6853457"/>
              <a:gd name="connsiteX4" fmla="*/ 7295477 w 7295477"/>
              <a:gd name="connsiteY4" fmla="*/ 1478103 h 6853457"/>
              <a:gd name="connsiteX5" fmla="*/ 7295477 w 7295477"/>
              <a:gd name="connsiteY5" fmla="*/ 5482224 h 6853457"/>
              <a:gd name="connsiteX6" fmla="*/ 7195301 w 7295477"/>
              <a:gd name="connsiteY6" fmla="*/ 5644337 h 6853457"/>
              <a:gd name="connsiteX7" fmla="*/ 5956878 w 7295477"/>
              <a:gd name="connsiteY7" fmla="*/ 6835380 h 6853457"/>
              <a:gd name="connsiteX8" fmla="*/ 5925438 w 7295477"/>
              <a:gd name="connsiteY8" fmla="*/ 6853457 h 6853457"/>
              <a:gd name="connsiteX9" fmla="*/ 1920114 w 7295477"/>
              <a:gd name="connsiteY9" fmla="*/ 6853457 h 6853457"/>
              <a:gd name="connsiteX10" fmla="*/ 1888674 w 7295477"/>
              <a:gd name="connsiteY10" fmla="*/ 6835380 h 6853457"/>
              <a:gd name="connsiteX11" fmla="*/ 0 w 7295477"/>
              <a:gd name="connsiteY11" fmla="*/ 3480517 h 6853457"/>
              <a:gd name="connsiteX12" fmla="*/ 2052949 w 7295477"/>
              <a:gd name="connsiteY12" fmla="*/ 31199 h 68534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295477" h="6853457">
                <a:moveTo>
                  <a:pt x="2113864" y="0"/>
                </a:moveTo>
                <a:lnTo>
                  <a:pt x="5731689" y="0"/>
                </a:lnTo>
                <a:lnTo>
                  <a:pt x="5792604" y="31199"/>
                </a:lnTo>
                <a:cubicBezTo>
                  <a:pt x="6404018" y="363339"/>
                  <a:pt x="6917255" y="853303"/>
                  <a:pt x="7277638" y="1446415"/>
                </a:cubicBezTo>
                <a:lnTo>
                  <a:pt x="7295477" y="1478103"/>
                </a:lnTo>
                <a:lnTo>
                  <a:pt x="7295477" y="5482224"/>
                </a:lnTo>
                <a:lnTo>
                  <a:pt x="7195301" y="5644337"/>
                </a:lnTo>
                <a:cubicBezTo>
                  <a:pt x="6875688" y="6126745"/>
                  <a:pt x="6452261" y="6534378"/>
                  <a:pt x="5956878" y="6835380"/>
                </a:cubicBezTo>
                <a:lnTo>
                  <a:pt x="5925438" y="6853457"/>
                </a:lnTo>
                <a:lnTo>
                  <a:pt x="1920114" y="6853457"/>
                </a:lnTo>
                <a:lnTo>
                  <a:pt x="1888674" y="6835380"/>
                </a:lnTo>
                <a:cubicBezTo>
                  <a:pt x="756370" y="6147375"/>
                  <a:pt x="0" y="4902276"/>
                  <a:pt x="0" y="3480517"/>
                </a:cubicBezTo>
                <a:cubicBezTo>
                  <a:pt x="0" y="1991056"/>
                  <a:pt x="830121" y="695479"/>
                  <a:pt x="2052949" y="31199"/>
                </a:cubicBezTo>
                <a:close/>
              </a:path>
            </a:pathLst>
          </a:cu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 name="Picture 4" descr="A screenshot of a cell phone&#10;&#10;Description generated with very high confidence">
            <a:extLst>
              <a:ext uri="{FF2B5EF4-FFF2-40B4-BE49-F238E27FC236}">
                <a16:creationId xmlns:a16="http://schemas.microsoft.com/office/drawing/2014/main" id="{3576EF73-5E83-45E1-B819-7507D4763982}"/>
              </a:ext>
            </a:extLst>
          </p:cNvPr>
          <p:cNvPicPr>
            <a:picLocks noChangeAspect="1"/>
          </p:cNvPicPr>
          <p:nvPr/>
        </p:nvPicPr>
        <p:blipFill rotWithShape="1">
          <a:blip r:embed="rId3"/>
          <a:srcRect l="19085" r="22404" b="1"/>
          <a:stretch/>
        </p:blipFill>
        <p:spPr>
          <a:xfrm>
            <a:off x="5063089" y="1"/>
            <a:ext cx="7128913" cy="6853457"/>
          </a:xfrm>
          <a:custGeom>
            <a:avLst/>
            <a:gdLst>
              <a:gd name="connsiteX0" fmla="*/ 2343548 w 7128913"/>
              <a:gd name="connsiteY0" fmla="*/ 0 h 6853457"/>
              <a:gd name="connsiteX1" fmla="*/ 5168877 w 7128913"/>
              <a:gd name="connsiteY1" fmla="*/ 0 h 6853457"/>
              <a:gd name="connsiteX2" fmla="*/ 5218299 w 7128913"/>
              <a:gd name="connsiteY2" fmla="*/ 19487 h 6853457"/>
              <a:gd name="connsiteX3" fmla="*/ 7014769 w 7128913"/>
              <a:gd name="connsiteY3" fmla="*/ 1610837 h 6853457"/>
              <a:gd name="connsiteX4" fmla="*/ 7128913 w 7128913"/>
              <a:gd name="connsiteY4" fmla="*/ 1827198 h 6853457"/>
              <a:gd name="connsiteX5" fmla="*/ 7128913 w 7128913"/>
              <a:gd name="connsiteY5" fmla="*/ 5131581 h 6853457"/>
              <a:gd name="connsiteX6" fmla="*/ 7091067 w 7128913"/>
              <a:gd name="connsiteY6" fmla="*/ 5210750 h 6853457"/>
              <a:gd name="connsiteX7" fmla="*/ 5546646 w 7128913"/>
              <a:gd name="connsiteY7" fmla="*/ 6783375 h 6853457"/>
              <a:gd name="connsiteX8" fmla="*/ 5409811 w 7128913"/>
              <a:gd name="connsiteY8" fmla="*/ 6853457 h 6853457"/>
              <a:gd name="connsiteX9" fmla="*/ 2102613 w 7128913"/>
              <a:gd name="connsiteY9" fmla="*/ 6853457 h 6853457"/>
              <a:gd name="connsiteX10" fmla="*/ 1965779 w 7128913"/>
              <a:gd name="connsiteY10" fmla="*/ 6783375 h 6853457"/>
              <a:gd name="connsiteX11" fmla="*/ 0 w 7128913"/>
              <a:gd name="connsiteY11" fmla="*/ 3480517 h 6853457"/>
              <a:gd name="connsiteX12" fmla="*/ 2294125 w 7128913"/>
              <a:gd name="connsiteY12" fmla="*/ 19487 h 68534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128913" h="6853457">
                <a:moveTo>
                  <a:pt x="2343548" y="0"/>
                </a:moveTo>
                <a:lnTo>
                  <a:pt x="5168877" y="0"/>
                </a:lnTo>
                <a:lnTo>
                  <a:pt x="5218299" y="19487"/>
                </a:lnTo>
                <a:cubicBezTo>
                  <a:pt x="5976640" y="340238"/>
                  <a:pt x="6607722" y="902948"/>
                  <a:pt x="7014769" y="1610837"/>
                </a:cubicBezTo>
                <a:lnTo>
                  <a:pt x="7128913" y="1827198"/>
                </a:lnTo>
                <a:lnTo>
                  <a:pt x="7128913" y="5131581"/>
                </a:lnTo>
                <a:lnTo>
                  <a:pt x="7091067" y="5210750"/>
                </a:lnTo>
                <a:cubicBezTo>
                  <a:pt x="6744936" y="5876527"/>
                  <a:pt x="6205281" y="6425584"/>
                  <a:pt x="5546646" y="6783375"/>
                </a:cubicBezTo>
                <a:lnTo>
                  <a:pt x="5409811" y="6853457"/>
                </a:lnTo>
                <a:lnTo>
                  <a:pt x="2102613" y="6853457"/>
                </a:lnTo>
                <a:lnTo>
                  <a:pt x="1965779" y="6783375"/>
                </a:lnTo>
                <a:cubicBezTo>
                  <a:pt x="794873" y="6147301"/>
                  <a:pt x="0" y="4906735"/>
                  <a:pt x="0" y="3480517"/>
                </a:cubicBezTo>
                <a:cubicBezTo>
                  <a:pt x="0" y="1924643"/>
                  <a:pt x="945964" y="589711"/>
                  <a:pt x="2294125" y="19487"/>
                </a:cubicBezTo>
                <a:close/>
              </a:path>
            </a:pathLst>
          </a:custGeom>
        </p:spPr>
      </p:pic>
    </p:spTree>
    <p:extLst>
      <p:ext uri="{BB962C8B-B14F-4D97-AF65-F5344CB8AC3E}">
        <p14:creationId xmlns:p14="http://schemas.microsoft.com/office/powerpoint/2010/main" val="120693980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descr="A screenshot of a cell phone&#10;&#10;Description generated with very high confidence">
            <a:extLst>
              <a:ext uri="{FF2B5EF4-FFF2-40B4-BE49-F238E27FC236}">
                <a16:creationId xmlns:a16="http://schemas.microsoft.com/office/drawing/2014/main" id="{73D81B99-C878-48C9-88EC-4524FC92928A}"/>
              </a:ext>
            </a:extLst>
          </p:cNvPr>
          <p:cNvPicPr>
            <a:picLocks noChangeAspect="1"/>
          </p:cNvPicPr>
          <p:nvPr/>
        </p:nvPicPr>
        <p:blipFill rotWithShape="1">
          <a:blip r:embed="rId2"/>
          <a:srcRect/>
          <a:stretch/>
        </p:blipFill>
        <p:spPr>
          <a:xfrm>
            <a:off x="20" y="10"/>
            <a:ext cx="12191980" cy="6857990"/>
          </a:xfrm>
          <a:prstGeom prst="rect">
            <a:avLst/>
          </a:prstGeom>
        </p:spPr>
      </p:pic>
    </p:spTree>
    <p:extLst>
      <p:ext uri="{BB962C8B-B14F-4D97-AF65-F5344CB8AC3E}">
        <p14:creationId xmlns:p14="http://schemas.microsoft.com/office/powerpoint/2010/main" val="67519115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descr="A picture containing food&#10;&#10;Description generated with very high confidence">
            <a:extLst>
              <a:ext uri="{FF2B5EF4-FFF2-40B4-BE49-F238E27FC236}">
                <a16:creationId xmlns:a16="http://schemas.microsoft.com/office/drawing/2014/main" id="{B15C329A-2E76-4CC7-A45A-A1D68B053A41}"/>
              </a:ext>
            </a:extLst>
          </p:cNvPr>
          <p:cNvPicPr>
            <a:picLocks noChangeAspect="1"/>
          </p:cNvPicPr>
          <p:nvPr/>
        </p:nvPicPr>
        <p:blipFill rotWithShape="1">
          <a:blip r:embed="rId2"/>
          <a:srcRect/>
          <a:stretch/>
        </p:blipFill>
        <p:spPr>
          <a:xfrm>
            <a:off x="20" y="10"/>
            <a:ext cx="12191980" cy="6857990"/>
          </a:xfrm>
          <a:prstGeom prst="rect">
            <a:avLst/>
          </a:prstGeom>
        </p:spPr>
      </p:pic>
    </p:spTree>
    <p:extLst>
      <p:ext uri="{BB962C8B-B14F-4D97-AF65-F5344CB8AC3E}">
        <p14:creationId xmlns:p14="http://schemas.microsoft.com/office/powerpoint/2010/main" val="212714080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descr="A screenshot of a cell phone&#10;&#10;Description generated with very high confidence">
            <a:extLst>
              <a:ext uri="{FF2B5EF4-FFF2-40B4-BE49-F238E27FC236}">
                <a16:creationId xmlns:a16="http://schemas.microsoft.com/office/drawing/2014/main" id="{5F9ACB1C-7F96-42CF-AA3B-6EA39E5A9F7F}"/>
              </a:ext>
            </a:extLst>
          </p:cNvPr>
          <p:cNvPicPr>
            <a:picLocks noChangeAspect="1"/>
          </p:cNvPicPr>
          <p:nvPr/>
        </p:nvPicPr>
        <p:blipFill rotWithShape="1">
          <a:blip r:embed="rId2"/>
          <a:srcRect/>
          <a:stretch/>
        </p:blipFill>
        <p:spPr>
          <a:xfrm>
            <a:off x="20" y="10"/>
            <a:ext cx="12191980" cy="6857990"/>
          </a:xfrm>
          <a:prstGeom prst="rect">
            <a:avLst/>
          </a:prstGeom>
        </p:spPr>
      </p:pic>
    </p:spTree>
    <p:extLst>
      <p:ext uri="{BB962C8B-B14F-4D97-AF65-F5344CB8AC3E}">
        <p14:creationId xmlns:p14="http://schemas.microsoft.com/office/powerpoint/2010/main" val="12174757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descr="A screenshot of a social media post&#10;&#10;Description generated with very high confidence">
            <a:extLst>
              <a:ext uri="{FF2B5EF4-FFF2-40B4-BE49-F238E27FC236}">
                <a16:creationId xmlns:a16="http://schemas.microsoft.com/office/drawing/2014/main" id="{AD8049FD-9B4E-4D92-8BF5-04495A2BE7B4}"/>
              </a:ext>
            </a:extLst>
          </p:cNvPr>
          <p:cNvPicPr>
            <a:picLocks noChangeAspect="1"/>
          </p:cNvPicPr>
          <p:nvPr/>
        </p:nvPicPr>
        <p:blipFill rotWithShape="1">
          <a:blip r:embed="rId2"/>
          <a:srcRect/>
          <a:stretch/>
        </p:blipFill>
        <p:spPr>
          <a:xfrm>
            <a:off x="20" y="10"/>
            <a:ext cx="12191980" cy="6857990"/>
          </a:xfrm>
          <a:prstGeom prst="rect">
            <a:avLst/>
          </a:prstGeom>
        </p:spPr>
      </p:pic>
    </p:spTree>
    <p:extLst>
      <p:ext uri="{BB962C8B-B14F-4D97-AF65-F5344CB8AC3E}">
        <p14:creationId xmlns:p14="http://schemas.microsoft.com/office/powerpoint/2010/main" val="55495566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descr="A screenshot of a social media post&#10;&#10;Description generated with very high confidence">
            <a:extLst>
              <a:ext uri="{FF2B5EF4-FFF2-40B4-BE49-F238E27FC236}">
                <a16:creationId xmlns:a16="http://schemas.microsoft.com/office/drawing/2014/main" id="{135C9F2C-AF12-4753-93BE-05CCA9AB88ED}"/>
              </a:ext>
            </a:extLst>
          </p:cNvPr>
          <p:cNvPicPr>
            <a:picLocks noChangeAspect="1"/>
          </p:cNvPicPr>
          <p:nvPr/>
        </p:nvPicPr>
        <p:blipFill rotWithShape="1">
          <a:blip r:embed="rId2"/>
          <a:srcRect/>
          <a:stretch/>
        </p:blipFill>
        <p:spPr>
          <a:xfrm>
            <a:off x="20" y="10"/>
            <a:ext cx="12191980" cy="6857990"/>
          </a:xfrm>
          <a:prstGeom prst="rect">
            <a:avLst/>
          </a:prstGeom>
        </p:spPr>
      </p:pic>
    </p:spTree>
    <p:extLst>
      <p:ext uri="{BB962C8B-B14F-4D97-AF65-F5344CB8AC3E}">
        <p14:creationId xmlns:p14="http://schemas.microsoft.com/office/powerpoint/2010/main" val="111593291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descr="A screenshot of a cell phone&#10;&#10;Description generated with very high confidence">
            <a:extLst>
              <a:ext uri="{FF2B5EF4-FFF2-40B4-BE49-F238E27FC236}">
                <a16:creationId xmlns:a16="http://schemas.microsoft.com/office/drawing/2014/main" id="{1F00738B-1ECE-42D2-AC97-CA6D73862924}"/>
              </a:ext>
            </a:extLst>
          </p:cNvPr>
          <p:cNvPicPr>
            <a:picLocks noChangeAspect="1"/>
          </p:cNvPicPr>
          <p:nvPr/>
        </p:nvPicPr>
        <p:blipFill rotWithShape="1">
          <a:blip r:embed="rId2"/>
          <a:srcRect/>
          <a:stretch/>
        </p:blipFill>
        <p:spPr>
          <a:xfrm>
            <a:off x="20" y="10"/>
            <a:ext cx="12191980" cy="6857990"/>
          </a:xfrm>
          <a:prstGeom prst="rect">
            <a:avLst/>
          </a:prstGeom>
        </p:spPr>
      </p:pic>
    </p:spTree>
    <p:extLst>
      <p:ext uri="{BB962C8B-B14F-4D97-AF65-F5344CB8AC3E}">
        <p14:creationId xmlns:p14="http://schemas.microsoft.com/office/powerpoint/2010/main" val="29687335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descr="A screenshot of a social media post&#10;&#10;Description generated with very high confidence">
            <a:extLst>
              <a:ext uri="{FF2B5EF4-FFF2-40B4-BE49-F238E27FC236}">
                <a16:creationId xmlns:a16="http://schemas.microsoft.com/office/drawing/2014/main" id="{F2DC2B11-72EC-4228-9206-5CDF13FACAFD}"/>
              </a:ext>
            </a:extLst>
          </p:cNvPr>
          <p:cNvPicPr>
            <a:picLocks noChangeAspect="1"/>
          </p:cNvPicPr>
          <p:nvPr/>
        </p:nvPicPr>
        <p:blipFill rotWithShape="1">
          <a:blip r:embed="rId2"/>
          <a:srcRect/>
          <a:stretch/>
        </p:blipFill>
        <p:spPr>
          <a:xfrm>
            <a:off x="20" y="10"/>
            <a:ext cx="12191980" cy="6857990"/>
          </a:xfrm>
          <a:prstGeom prst="rect">
            <a:avLst/>
          </a:prstGeom>
        </p:spPr>
      </p:pic>
    </p:spTree>
    <p:extLst>
      <p:ext uri="{BB962C8B-B14F-4D97-AF65-F5344CB8AC3E}">
        <p14:creationId xmlns:p14="http://schemas.microsoft.com/office/powerpoint/2010/main" val="103341969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descr="A screenshot of text&#10;&#10;Description generated with very high confidence">
            <a:extLst>
              <a:ext uri="{FF2B5EF4-FFF2-40B4-BE49-F238E27FC236}">
                <a16:creationId xmlns:a16="http://schemas.microsoft.com/office/drawing/2014/main" id="{E1EF5985-0767-4839-A033-2204293DDAF4}"/>
              </a:ext>
            </a:extLst>
          </p:cNvPr>
          <p:cNvPicPr>
            <a:picLocks noChangeAspect="1"/>
          </p:cNvPicPr>
          <p:nvPr/>
        </p:nvPicPr>
        <p:blipFill rotWithShape="1">
          <a:blip r:embed="rId2"/>
          <a:srcRect/>
          <a:stretch/>
        </p:blipFill>
        <p:spPr>
          <a:xfrm>
            <a:off x="20" y="10"/>
            <a:ext cx="12191980" cy="6857990"/>
          </a:xfrm>
          <a:prstGeom prst="rect">
            <a:avLst/>
          </a:prstGeom>
        </p:spPr>
      </p:pic>
    </p:spTree>
    <p:extLst>
      <p:ext uri="{BB962C8B-B14F-4D97-AF65-F5344CB8AC3E}">
        <p14:creationId xmlns:p14="http://schemas.microsoft.com/office/powerpoint/2010/main" val="71767557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show="0">
  <p:cSld>
    <p:bg>
      <p:bgPr>
        <a:solidFill>
          <a:schemeClr val="bg1"/>
        </a:solidFill>
        <a:effectLst/>
      </p:bgPr>
    </p:bg>
    <p:spTree>
      <p:nvGrpSpPr>
        <p:cNvPr id="1" name=""/>
        <p:cNvGrpSpPr/>
        <p:nvPr/>
      </p:nvGrpSpPr>
      <p:grpSpPr>
        <a:xfrm>
          <a:off x="0" y="0"/>
          <a:ext cx="0" cy="0"/>
          <a:chOff x="0" y="0"/>
          <a:chExt cx="0" cy="0"/>
        </a:xfrm>
      </p:grpSpPr>
      <p:pic>
        <p:nvPicPr>
          <p:cNvPr id="2" name="Picture 2" descr="A screenshot of a cell phone&#10;&#10;Description generated with high confidence">
            <a:extLst>
              <a:ext uri="{FF2B5EF4-FFF2-40B4-BE49-F238E27FC236}">
                <a16:creationId xmlns:a16="http://schemas.microsoft.com/office/drawing/2014/main" id="{13BB6F31-8921-44A1-9FD9-344619767886}"/>
              </a:ext>
            </a:extLst>
          </p:cNvPr>
          <p:cNvPicPr>
            <a:picLocks noChangeAspect="1"/>
          </p:cNvPicPr>
          <p:nvPr/>
        </p:nvPicPr>
        <p:blipFill rotWithShape="1">
          <a:blip r:embed="rId2"/>
          <a:srcRect/>
          <a:stretch/>
        </p:blipFill>
        <p:spPr>
          <a:xfrm>
            <a:off x="20" y="10"/>
            <a:ext cx="12191980" cy="6857990"/>
          </a:xfrm>
          <a:prstGeom prst="rect">
            <a:avLst/>
          </a:prstGeom>
        </p:spPr>
      </p:pic>
    </p:spTree>
    <p:extLst>
      <p:ext uri="{BB962C8B-B14F-4D97-AF65-F5344CB8AC3E}">
        <p14:creationId xmlns:p14="http://schemas.microsoft.com/office/powerpoint/2010/main" val="386228112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show="0">
  <p:cSld>
    <p:bg>
      <p:bgPr>
        <a:solidFill>
          <a:schemeClr val="bg1"/>
        </a:solidFill>
        <a:effectLst/>
      </p:bgPr>
    </p:bg>
    <p:spTree>
      <p:nvGrpSpPr>
        <p:cNvPr id="1" name=""/>
        <p:cNvGrpSpPr/>
        <p:nvPr/>
      </p:nvGrpSpPr>
      <p:grpSpPr>
        <a:xfrm>
          <a:off x="0" y="0"/>
          <a:ext cx="0" cy="0"/>
          <a:chOff x="0" y="0"/>
          <a:chExt cx="0" cy="0"/>
        </a:xfrm>
      </p:grpSpPr>
      <p:pic>
        <p:nvPicPr>
          <p:cNvPr id="2" name="Picture 2" descr="A screenshot of a cell phone&#10;&#10;Description generated with very high confidence">
            <a:extLst>
              <a:ext uri="{FF2B5EF4-FFF2-40B4-BE49-F238E27FC236}">
                <a16:creationId xmlns:a16="http://schemas.microsoft.com/office/drawing/2014/main" id="{2953F2A2-D8BD-4E23-BA29-150255E89929}"/>
              </a:ext>
            </a:extLst>
          </p:cNvPr>
          <p:cNvPicPr>
            <a:picLocks noChangeAspect="1"/>
          </p:cNvPicPr>
          <p:nvPr/>
        </p:nvPicPr>
        <p:blipFill rotWithShape="1">
          <a:blip r:embed="rId2"/>
          <a:srcRect/>
          <a:stretch/>
        </p:blipFill>
        <p:spPr>
          <a:xfrm>
            <a:off x="20" y="10"/>
            <a:ext cx="12191980" cy="6857990"/>
          </a:xfrm>
          <a:prstGeom prst="rect">
            <a:avLst/>
          </a:prstGeom>
        </p:spPr>
      </p:pic>
    </p:spTree>
    <p:extLst>
      <p:ext uri="{BB962C8B-B14F-4D97-AF65-F5344CB8AC3E}">
        <p14:creationId xmlns:p14="http://schemas.microsoft.com/office/powerpoint/2010/main" val="272873066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descr="A screenshot of a cell phone&#10;&#10;Description generated with very high confidence">
            <a:extLst>
              <a:ext uri="{FF2B5EF4-FFF2-40B4-BE49-F238E27FC236}">
                <a16:creationId xmlns:a16="http://schemas.microsoft.com/office/drawing/2014/main" id="{BED458E4-F32C-4701-A2FE-B807E8177936}"/>
              </a:ext>
            </a:extLst>
          </p:cNvPr>
          <p:cNvPicPr>
            <a:picLocks noChangeAspect="1"/>
          </p:cNvPicPr>
          <p:nvPr/>
        </p:nvPicPr>
        <p:blipFill rotWithShape="1">
          <a:blip r:embed="rId2"/>
          <a:srcRect/>
          <a:stretch/>
        </p:blipFill>
        <p:spPr>
          <a:xfrm>
            <a:off x="20" y="10"/>
            <a:ext cx="12191980" cy="6857990"/>
          </a:xfrm>
          <a:prstGeom prst="rect">
            <a:avLst/>
          </a:prstGeom>
        </p:spPr>
      </p:pic>
    </p:spTree>
    <p:extLst>
      <p:ext uri="{BB962C8B-B14F-4D97-AF65-F5344CB8AC3E}">
        <p14:creationId xmlns:p14="http://schemas.microsoft.com/office/powerpoint/2010/main" val="156850253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descr="A screenshot of text&#10;&#10;Description generated with very high confidence">
            <a:extLst>
              <a:ext uri="{FF2B5EF4-FFF2-40B4-BE49-F238E27FC236}">
                <a16:creationId xmlns:a16="http://schemas.microsoft.com/office/drawing/2014/main" id="{3DB6DAC4-AD8B-4C39-B750-301ED3E60AE9}"/>
              </a:ext>
            </a:extLst>
          </p:cNvPr>
          <p:cNvPicPr>
            <a:picLocks noChangeAspect="1"/>
          </p:cNvPicPr>
          <p:nvPr/>
        </p:nvPicPr>
        <p:blipFill rotWithShape="1">
          <a:blip r:embed="rId2"/>
          <a:srcRect/>
          <a:stretch/>
        </p:blipFill>
        <p:spPr>
          <a:xfrm>
            <a:off x="20" y="10"/>
            <a:ext cx="12191980" cy="6857990"/>
          </a:xfrm>
          <a:prstGeom prst="rect">
            <a:avLst/>
          </a:prstGeom>
        </p:spPr>
      </p:pic>
    </p:spTree>
    <p:extLst>
      <p:ext uri="{BB962C8B-B14F-4D97-AF65-F5344CB8AC3E}">
        <p14:creationId xmlns:p14="http://schemas.microsoft.com/office/powerpoint/2010/main" val="325824033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descr="A screenshot of a cell phone&#10;&#10;Description generated with very high confidence">
            <a:extLst>
              <a:ext uri="{FF2B5EF4-FFF2-40B4-BE49-F238E27FC236}">
                <a16:creationId xmlns:a16="http://schemas.microsoft.com/office/drawing/2014/main" id="{BBAA33C7-B3FF-4F50-BDBE-F18D569528F5}"/>
              </a:ext>
            </a:extLst>
          </p:cNvPr>
          <p:cNvPicPr>
            <a:picLocks noChangeAspect="1"/>
          </p:cNvPicPr>
          <p:nvPr/>
        </p:nvPicPr>
        <p:blipFill>
          <a:blip r:embed="rId2"/>
          <a:stretch>
            <a:fillRect/>
          </a:stretch>
        </p:blipFill>
        <p:spPr>
          <a:xfrm>
            <a:off x="1143940" y="643466"/>
            <a:ext cx="9904120" cy="5571067"/>
          </a:xfrm>
          <a:prstGeom prst="rect">
            <a:avLst/>
          </a:prstGeom>
        </p:spPr>
      </p:pic>
    </p:spTree>
    <p:extLst>
      <p:ext uri="{BB962C8B-B14F-4D97-AF65-F5344CB8AC3E}">
        <p14:creationId xmlns:p14="http://schemas.microsoft.com/office/powerpoint/2010/main" val="180796891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descr="A screenshot of a cell phone&#10;&#10;Description generated with very high confidence">
            <a:extLst>
              <a:ext uri="{FF2B5EF4-FFF2-40B4-BE49-F238E27FC236}">
                <a16:creationId xmlns:a16="http://schemas.microsoft.com/office/drawing/2014/main" id="{4525FE08-8979-469E-B577-FDCC0B829163}"/>
              </a:ext>
            </a:extLst>
          </p:cNvPr>
          <p:cNvPicPr>
            <a:picLocks noChangeAspect="1"/>
          </p:cNvPicPr>
          <p:nvPr/>
        </p:nvPicPr>
        <p:blipFill rotWithShape="1">
          <a:blip r:embed="rId2"/>
          <a:srcRect/>
          <a:stretch/>
        </p:blipFill>
        <p:spPr>
          <a:xfrm>
            <a:off x="20" y="10"/>
            <a:ext cx="12191980" cy="6857990"/>
          </a:xfrm>
          <a:prstGeom prst="rect">
            <a:avLst/>
          </a:prstGeom>
        </p:spPr>
      </p:pic>
    </p:spTree>
    <p:extLst>
      <p:ext uri="{BB962C8B-B14F-4D97-AF65-F5344CB8AC3E}">
        <p14:creationId xmlns:p14="http://schemas.microsoft.com/office/powerpoint/2010/main" val="315493983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descr="A screenshot of a cell phone&#10;&#10;Description generated with very high confidence">
            <a:extLst>
              <a:ext uri="{FF2B5EF4-FFF2-40B4-BE49-F238E27FC236}">
                <a16:creationId xmlns:a16="http://schemas.microsoft.com/office/drawing/2014/main" id="{33468570-DA1B-49CC-BD64-369ADA8C4A5F}"/>
              </a:ext>
            </a:extLst>
          </p:cNvPr>
          <p:cNvPicPr>
            <a:picLocks noChangeAspect="1"/>
          </p:cNvPicPr>
          <p:nvPr/>
        </p:nvPicPr>
        <p:blipFill rotWithShape="1">
          <a:blip r:embed="rId2"/>
          <a:srcRect/>
          <a:stretch/>
        </p:blipFill>
        <p:spPr>
          <a:xfrm>
            <a:off x="20" y="10"/>
            <a:ext cx="12191980" cy="6857990"/>
          </a:xfrm>
          <a:prstGeom prst="rect">
            <a:avLst/>
          </a:prstGeom>
        </p:spPr>
      </p:pic>
    </p:spTree>
    <p:extLst>
      <p:ext uri="{BB962C8B-B14F-4D97-AF65-F5344CB8AC3E}">
        <p14:creationId xmlns:p14="http://schemas.microsoft.com/office/powerpoint/2010/main" val="344139747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descr="A close up of text on a black background&#10;&#10;Description generated with high confidence">
            <a:extLst>
              <a:ext uri="{FF2B5EF4-FFF2-40B4-BE49-F238E27FC236}">
                <a16:creationId xmlns:a16="http://schemas.microsoft.com/office/drawing/2014/main" id="{B9C094ED-E6E9-45DB-9F73-C5B965A6BD5A}"/>
              </a:ext>
            </a:extLst>
          </p:cNvPr>
          <p:cNvPicPr>
            <a:picLocks noChangeAspect="1"/>
          </p:cNvPicPr>
          <p:nvPr/>
        </p:nvPicPr>
        <p:blipFill rotWithShape="1">
          <a:blip r:embed="rId2"/>
          <a:srcRect/>
          <a:stretch/>
        </p:blipFill>
        <p:spPr>
          <a:xfrm>
            <a:off x="20" y="10"/>
            <a:ext cx="12191980" cy="6857990"/>
          </a:xfrm>
          <a:prstGeom prst="rect">
            <a:avLst/>
          </a:prstGeom>
        </p:spPr>
      </p:pic>
    </p:spTree>
    <p:extLst>
      <p:ext uri="{BB962C8B-B14F-4D97-AF65-F5344CB8AC3E}">
        <p14:creationId xmlns:p14="http://schemas.microsoft.com/office/powerpoint/2010/main" val="283201907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descr="A screenshot of a cell phone&#10;&#10;Description generated with very high confidence">
            <a:extLst>
              <a:ext uri="{FF2B5EF4-FFF2-40B4-BE49-F238E27FC236}">
                <a16:creationId xmlns:a16="http://schemas.microsoft.com/office/drawing/2014/main" id="{F6304BAB-B722-445C-B26A-0229CE2FDDAC}"/>
              </a:ext>
            </a:extLst>
          </p:cNvPr>
          <p:cNvPicPr>
            <a:picLocks noChangeAspect="1"/>
          </p:cNvPicPr>
          <p:nvPr/>
        </p:nvPicPr>
        <p:blipFill rotWithShape="1">
          <a:blip r:embed="rId2"/>
          <a:srcRect/>
          <a:stretch/>
        </p:blipFill>
        <p:spPr>
          <a:xfrm>
            <a:off x="20" y="10"/>
            <a:ext cx="12191980" cy="6857990"/>
          </a:xfrm>
          <a:prstGeom prst="rect">
            <a:avLst/>
          </a:prstGeom>
        </p:spPr>
      </p:pic>
    </p:spTree>
    <p:extLst>
      <p:ext uri="{BB962C8B-B14F-4D97-AF65-F5344CB8AC3E}">
        <p14:creationId xmlns:p14="http://schemas.microsoft.com/office/powerpoint/2010/main" val="195589423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descr="A screenshot of a cell phone&#10;&#10;Description generated with very high confidence">
            <a:extLst>
              <a:ext uri="{FF2B5EF4-FFF2-40B4-BE49-F238E27FC236}">
                <a16:creationId xmlns:a16="http://schemas.microsoft.com/office/drawing/2014/main" id="{8250FDBC-3D9B-4EE0-ABA4-F409DC9C3531}"/>
              </a:ext>
            </a:extLst>
          </p:cNvPr>
          <p:cNvPicPr>
            <a:picLocks noChangeAspect="1"/>
          </p:cNvPicPr>
          <p:nvPr/>
        </p:nvPicPr>
        <p:blipFill rotWithShape="1">
          <a:blip r:embed="rId2"/>
          <a:srcRect/>
          <a:stretch/>
        </p:blipFill>
        <p:spPr>
          <a:xfrm>
            <a:off x="20" y="10"/>
            <a:ext cx="12191980" cy="6857990"/>
          </a:xfrm>
          <a:prstGeom prst="rect">
            <a:avLst/>
          </a:prstGeom>
        </p:spPr>
      </p:pic>
    </p:spTree>
    <p:extLst>
      <p:ext uri="{BB962C8B-B14F-4D97-AF65-F5344CB8AC3E}">
        <p14:creationId xmlns:p14="http://schemas.microsoft.com/office/powerpoint/2010/main" val="300113952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descr="A screenshot of a cell phone&#10;&#10;Description generated with very high confidence">
            <a:extLst>
              <a:ext uri="{FF2B5EF4-FFF2-40B4-BE49-F238E27FC236}">
                <a16:creationId xmlns:a16="http://schemas.microsoft.com/office/drawing/2014/main" id="{EC82B0E7-A823-46BE-88AB-5DD0CFB0B892}"/>
              </a:ext>
            </a:extLst>
          </p:cNvPr>
          <p:cNvPicPr>
            <a:picLocks noChangeAspect="1"/>
          </p:cNvPicPr>
          <p:nvPr/>
        </p:nvPicPr>
        <p:blipFill rotWithShape="1">
          <a:blip r:embed="rId2"/>
          <a:srcRect/>
          <a:stretch/>
        </p:blipFill>
        <p:spPr>
          <a:xfrm>
            <a:off x="20" y="10"/>
            <a:ext cx="12191980" cy="6857990"/>
          </a:xfrm>
          <a:prstGeom prst="rect">
            <a:avLst/>
          </a:prstGeom>
        </p:spPr>
      </p:pic>
    </p:spTree>
    <p:extLst>
      <p:ext uri="{BB962C8B-B14F-4D97-AF65-F5344CB8AC3E}">
        <p14:creationId xmlns:p14="http://schemas.microsoft.com/office/powerpoint/2010/main" val="144554928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descr="A screenshot of text&#10;&#10;Description generated with very high confidence">
            <a:extLst>
              <a:ext uri="{FF2B5EF4-FFF2-40B4-BE49-F238E27FC236}">
                <a16:creationId xmlns:a16="http://schemas.microsoft.com/office/drawing/2014/main" id="{F6C1A685-6032-485D-BC41-08F2C0260595}"/>
              </a:ext>
            </a:extLst>
          </p:cNvPr>
          <p:cNvPicPr>
            <a:picLocks noChangeAspect="1"/>
          </p:cNvPicPr>
          <p:nvPr/>
        </p:nvPicPr>
        <p:blipFill>
          <a:blip r:embed="rId2"/>
          <a:stretch>
            <a:fillRect/>
          </a:stretch>
        </p:blipFill>
        <p:spPr>
          <a:xfrm>
            <a:off x="1143940" y="643466"/>
            <a:ext cx="9904120" cy="5571067"/>
          </a:xfrm>
          <a:prstGeom prst="rect">
            <a:avLst/>
          </a:prstGeom>
        </p:spPr>
      </p:pic>
    </p:spTree>
    <p:extLst>
      <p:ext uri="{BB962C8B-B14F-4D97-AF65-F5344CB8AC3E}">
        <p14:creationId xmlns:p14="http://schemas.microsoft.com/office/powerpoint/2010/main" val="186290846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descr="A screenshot of a cell phone&#10;&#10;Description generated with very high confidence">
            <a:extLst>
              <a:ext uri="{FF2B5EF4-FFF2-40B4-BE49-F238E27FC236}">
                <a16:creationId xmlns:a16="http://schemas.microsoft.com/office/drawing/2014/main" id="{2FD9EF25-267F-4824-969B-355FDD7253E8}"/>
              </a:ext>
            </a:extLst>
          </p:cNvPr>
          <p:cNvPicPr>
            <a:picLocks noChangeAspect="1"/>
          </p:cNvPicPr>
          <p:nvPr/>
        </p:nvPicPr>
        <p:blipFill rotWithShape="1">
          <a:blip r:embed="rId2"/>
          <a:srcRect/>
          <a:stretch/>
        </p:blipFill>
        <p:spPr>
          <a:xfrm>
            <a:off x="20" y="10"/>
            <a:ext cx="12191980" cy="6857990"/>
          </a:xfrm>
          <a:prstGeom prst="rect">
            <a:avLst/>
          </a:prstGeom>
        </p:spPr>
      </p:pic>
    </p:spTree>
    <p:extLst>
      <p:ext uri="{BB962C8B-B14F-4D97-AF65-F5344CB8AC3E}">
        <p14:creationId xmlns:p14="http://schemas.microsoft.com/office/powerpoint/2010/main" val="419542491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descr="A screenshot of a social media post&#10;&#10;Description generated with very high confidence">
            <a:extLst>
              <a:ext uri="{FF2B5EF4-FFF2-40B4-BE49-F238E27FC236}">
                <a16:creationId xmlns:a16="http://schemas.microsoft.com/office/drawing/2014/main" id="{53BC00C6-256F-4AF0-81B5-47B42AD2231B}"/>
              </a:ext>
            </a:extLst>
          </p:cNvPr>
          <p:cNvPicPr>
            <a:picLocks noChangeAspect="1"/>
          </p:cNvPicPr>
          <p:nvPr/>
        </p:nvPicPr>
        <p:blipFill rotWithShape="1">
          <a:blip r:embed="rId2"/>
          <a:srcRect/>
          <a:stretch/>
        </p:blipFill>
        <p:spPr>
          <a:xfrm>
            <a:off x="20" y="10"/>
            <a:ext cx="12191980" cy="6857990"/>
          </a:xfrm>
          <a:prstGeom prst="rect">
            <a:avLst/>
          </a:prstGeom>
        </p:spPr>
      </p:pic>
    </p:spTree>
    <p:extLst>
      <p:ext uri="{BB962C8B-B14F-4D97-AF65-F5344CB8AC3E}">
        <p14:creationId xmlns:p14="http://schemas.microsoft.com/office/powerpoint/2010/main" val="260863182"/>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descr="A screenshot of a cell phone&#10;&#10;Description generated with very high confidence">
            <a:extLst>
              <a:ext uri="{FF2B5EF4-FFF2-40B4-BE49-F238E27FC236}">
                <a16:creationId xmlns:a16="http://schemas.microsoft.com/office/drawing/2014/main" id="{8A278D68-FE6B-4AA8-9F37-EF84A5348F7A}"/>
              </a:ext>
            </a:extLst>
          </p:cNvPr>
          <p:cNvPicPr>
            <a:picLocks noChangeAspect="1"/>
          </p:cNvPicPr>
          <p:nvPr/>
        </p:nvPicPr>
        <p:blipFill rotWithShape="1">
          <a:blip r:embed="rId2"/>
          <a:srcRect/>
          <a:stretch/>
        </p:blipFill>
        <p:spPr>
          <a:xfrm>
            <a:off x="20" y="10"/>
            <a:ext cx="12191980" cy="6857990"/>
          </a:xfrm>
          <a:prstGeom prst="rect">
            <a:avLst/>
          </a:prstGeom>
        </p:spPr>
      </p:pic>
    </p:spTree>
    <p:extLst>
      <p:ext uri="{BB962C8B-B14F-4D97-AF65-F5344CB8AC3E}">
        <p14:creationId xmlns:p14="http://schemas.microsoft.com/office/powerpoint/2010/main" val="43313265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descr="A screenshot of a cell phone&#10;&#10;Description generated with very high confidence">
            <a:extLst>
              <a:ext uri="{FF2B5EF4-FFF2-40B4-BE49-F238E27FC236}">
                <a16:creationId xmlns:a16="http://schemas.microsoft.com/office/drawing/2014/main" id="{428CDA76-B333-4E9F-8EE1-C7E75D9DCC5A}"/>
              </a:ext>
            </a:extLst>
          </p:cNvPr>
          <p:cNvPicPr>
            <a:picLocks noChangeAspect="1"/>
          </p:cNvPicPr>
          <p:nvPr/>
        </p:nvPicPr>
        <p:blipFill rotWithShape="1">
          <a:blip r:embed="rId2"/>
          <a:srcRect/>
          <a:stretch/>
        </p:blipFill>
        <p:spPr>
          <a:xfrm>
            <a:off x="20" y="10"/>
            <a:ext cx="12191980" cy="6857990"/>
          </a:xfrm>
          <a:prstGeom prst="rect">
            <a:avLst/>
          </a:prstGeom>
        </p:spPr>
      </p:pic>
    </p:spTree>
    <p:extLst>
      <p:ext uri="{BB962C8B-B14F-4D97-AF65-F5344CB8AC3E}">
        <p14:creationId xmlns:p14="http://schemas.microsoft.com/office/powerpoint/2010/main" val="371699977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descr="A screenshot of a cell phone&#10;&#10;Description generated with very high confidence">
            <a:extLst>
              <a:ext uri="{FF2B5EF4-FFF2-40B4-BE49-F238E27FC236}">
                <a16:creationId xmlns:a16="http://schemas.microsoft.com/office/drawing/2014/main" id="{E190AB61-04FA-477B-B515-0AE4D55A0B01}"/>
              </a:ext>
            </a:extLst>
          </p:cNvPr>
          <p:cNvPicPr>
            <a:picLocks noChangeAspect="1"/>
          </p:cNvPicPr>
          <p:nvPr/>
        </p:nvPicPr>
        <p:blipFill rotWithShape="1">
          <a:blip r:embed="rId2"/>
          <a:srcRect/>
          <a:stretch/>
        </p:blipFill>
        <p:spPr>
          <a:xfrm>
            <a:off x="20" y="10"/>
            <a:ext cx="12191980" cy="6857990"/>
          </a:xfrm>
          <a:prstGeom prst="rect">
            <a:avLst/>
          </a:prstGeom>
        </p:spPr>
      </p:pic>
    </p:spTree>
    <p:extLst>
      <p:ext uri="{BB962C8B-B14F-4D97-AF65-F5344CB8AC3E}">
        <p14:creationId xmlns:p14="http://schemas.microsoft.com/office/powerpoint/2010/main" val="2896313394"/>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descr="A screenshot of a cell phone&#10;&#10;Description generated with very high confidence">
            <a:extLst>
              <a:ext uri="{FF2B5EF4-FFF2-40B4-BE49-F238E27FC236}">
                <a16:creationId xmlns:a16="http://schemas.microsoft.com/office/drawing/2014/main" id="{88CF38E0-4A40-47CB-9B1A-99208AE2CDFF}"/>
              </a:ext>
            </a:extLst>
          </p:cNvPr>
          <p:cNvPicPr>
            <a:picLocks noChangeAspect="1"/>
          </p:cNvPicPr>
          <p:nvPr/>
        </p:nvPicPr>
        <p:blipFill rotWithShape="1">
          <a:blip r:embed="rId2"/>
          <a:srcRect/>
          <a:stretch/>
        </p:blipFill>
        <p:spPr>
          <a:xfrm>
            <a:off x="20" y="10"/>
            <a:ext cx="12191980" cy="6857990"/>
          </a:xfrm>
          <a:prstGeom prst="rect">
            <a:avLst/>
          </a:prstGeom>
        </p:spPr>
      </p:pic>
    </p:spTree>
    <p:extLst>
      <p:ext uri="{BB962C8B-B14F-4D97-AF65-F5344CB8AC3E}">
        <p14:creationId xmlns:p14="http://schemas.microsoft.com/office/powerpoint/2010/main" val="326771415"/>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descr="A screenshot of a cell phone&#10;&#10;Description generated with very high confidence">
            <a:extLst>
              <a:ext uri="{FF2B5EF4-FFF2-40B4-BE49-F238E27FC236}">
                <a16:creationId xmlns:a16="http://schemas.microsoft.com/office/drawing/2014/main" id="{8682F3E3-E980-490C-A7E1-47C6851A8780}"/>
              </a:ext>
            </a:extLst>
          </p:cNvPr>
          <p:cNvPicPr>
            <a:picLocks noChangeAspect="1"/>
          </p:cNvPicPr>
          <p:nvPr/>
        </p:nvPicPr>
        <p:blipFill rotWithShape="1">
          <a:blip r:embed="rId2"/>
          <a:srcRect/>
          <a:stretch/>
        </p:blipFill>
        <p:spPr>
          <a:xfrm>
            <a:off x="20" y="10"/>
            <a:ext cx="12191980" cy="6857990"/>
          </a:xfrm>
          <a:prstGeom prst="rect">
            <a:avLst/>
          </a:prstGeom>
        </p:spPr>
      </p:pic>
    </p:spTree>
    <p:extLst>
      <p:ext uri="{BB962C8B-B14F-4D97-AF65-F5344CB8AC3E}">
        <p14:creationId xmlns:p14="http://schemas.microsoft.com/office/powerpoint/2010/main" val="2585869294"/>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descr="A screenshot of text&#10;&#10;Description generated with very high confidence">
            <a:extLst>
              <a:ext uri="{FF2B5EF4-FFF2-40B4-BE49-F238E27FC236}">
                <a16:creationId xmlns:a16="http://schemas.microsoft.com/office/drawing/2014/main" id="{E2968042-DE8F-4ED3-8080-B21FAFA22B96}"/>
              </a:ext>
            </a:extLst>
          </p:cNvPr>
          <p:cNvPicPr>
            <a:picLocks noChangeAspect="1"/>
          </p:cNvPicPr>
          <p:nvPr/>
        </p:nvPicPr>
        <p:blipFill rotWithShape="1">
          <a:blip r:embed="rId2"/>
          <a:srcRect/>
          <a:stretch/>
        </p:blipFill>
        <p:spPr>
          <a:xfrm>
            <a:off x="20" y="10"/>
            <a:ext cx="12191980" cy="6857990"/>
          </a:xfrm>
          <a:prstGeom prst="rect">
            <a:avLst/>
          </a:prstGeom>
        </p:spPr>
      </p:pic>
    </p:spTree>
    <p:extLst>
      <p:ext uri="{BB962C8B-B14F-4D97-AF65-F5344CB8AC3E}">
        <p14:creationId xmlns:p14="http://schemas.microsoft.com/office/powerpoint/2010/main" val="4255399544"/>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descr="A screenshot of a cell phone&#10;&#10;Description generated with very high confidence">
            <a:extLst>
              <a:ext uri="{FF2B5EF4-FFF2-40B4-BE49-F238E27FC236}">
                <a16:creationId xmlns:a16="http://schemas.microsoft.com/office/drawing/2014/main" id="{B7195A93-685B-4EEB-88E1-C5A4D568625F}"/>
              </a:ext>
            </a:extLst>
          </p:cNvPr>
          <p:cNvPicPr>
            <a:picLocks noChangeAspect="1"/>
          </p:cNvPicPr>
          <p:nvPr/>
        </p:nvPicPr>
        <p:blipFill>
          <a:blip r:embed="rId2"/>
          <a:stretch>
            <a:fillRect/>
          </a:stretch>
        </p:blipFill>
        <p:spPr>
          <a:xfrm>
            <a:off x="1143940" y="643466"/>
            <a:ext cx="9904120" cy="5571067"/>
          </a:xfrm>
          <a:prstGeom prst="rect">
            <a:avLst/>
          </a:prstGeom>
        </p:spPr>
      </p:pic>
    </p:spTree>
    <p:extLst>
      <p:ext uri="{BB962C8B-B14F-4D97-AF65-F5344CB8AC3E}">
        <p14:creationId xmlns:p14="http://schemas.microsoft.com/office/powerpoint/2010/main" val="2263030180"/>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descr="A screenshot of a cell phone&#10;&#10;Description generated with very high confidence">
            <a:extLst>
              <a:ext uri="{FF2B5EF4-FFF2-40B4-BE49-F238E27FC236}">
                <a16:creationId xmlns:a16="http://schemas.microsoft.com/office/drawing/2014/main" id="{54041A4E-7355-495F-9709-14A541EE22C5}"/>
              </a:ext>
            </a:extLst>
          </p:cNvPr>
          <p:cNvPicPr>
            <a:picLocks noChangeAspect="1"/>
          </p:cNvPicPr>
          <p:nvPr/>
        </p:nvPicPr>
        <p:blipFill rotWithShape="1">
          <a:blip r:embed="rId2"/>
          <a:srcRect/>
          <a:stretch/>
        </p:blipFill>
        <p:spPr>
          <a:xfrm>
            <a:off x="20" y="10"/>
            <a:ext cx="12191980" cy="6857990"/>
          </a:xfrm>
          <a:prstGeom prst="rect">
            <a:avLst/>
          </a:prstGeom>
        </p:spPr>
      </p:pic>
    </p:spTree>
    <p:extLst>
      <p:ext uri="{BB962C8B-B14F-4D97-AF65-F5344CB8AC3E}">
        <p14:creationId xmlns:p14="http://schemas.microsoft.com/office/powerpoint/2010/main" val="2683443055"/>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descr="A screenshot of a cell phone&#10;&#10;Description generated with very high confidence">
            <a:extLst>
              <a:ext uri="{FF2B5EF4-FFF2-40B4-BE49-F238E27FC236}">
                <a16:creationId xmlns:a16="http://schemas.microsoft.com/office/drawing/2014/main" id="{B23DC9AC-6650-4A04-A531-9C5331C9D953}"/>
              </a:ext>
            </a:extLst>
          </p:cNvPr>
          <p:cNvPicPr>
            <a:picLocks noChangeAspect="1"/>
          </p:cNvPicPr>
          <p:nvPr/>
        </p:nvPicPr>
        <p:blipFill rotWithShape="1">
          <a:blip r:embed="rId2"/>
          <a:srcRect/>
          <a:stretch/>
        </p:blipFill>
        <p:spPr>
          <a:xfrm>
            <a:off x="20" y="10"/>
            <a:ext cx="12191980" cy="6857990"/>
          </a:xfrm>
          <a:prstGeom prst="rect">
            <a:avLst/>
          </a:prstGeom>
        </p:spPr>
      </p:pic>
    </p:spTree>
    <p:extLst>
      <p:ext uri="{BB962C8B-B14F-4D97-AF65-F5344CB8AC3E}">
        <p14:creationId xmlns:p14="http://schemas.microsoft.com/office/powerpoint/2010/main" val="1247659291"/>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descr="A screenshot of a cell phone&#10;&#10;Description generated with very high confidence">
            <a:extLst>
              <a:ext uri="{FF2B5EF4-FFF2-40B4-BE49-F238E27FC236}">
                <a16:creationId xmlns:a16="http://schemas.microsoft.com/office/drawing/2014/main" id="{A7C640F2-6C6F-4339-B343-D894A4BA36AD}"/>
              </a:ext>
            </a:extLst>
          </p:cNvPr>
          <p:cNvPicPr>
            <a:picLocks noChangeAspect="1"/>
          </p:cNvPicPr>
          <p:nvPr/>
        </p:nvPicPr>
        <p:blipFill>
          <a:blip r:embed="rId2"/>
          <a:stretch>
            <a:fillRect/>
          </a:stretch>
        </p:blipFill>
        <p:spPr>
          <a:xfrm>
            <a:off x="1143940" y="643466"/>
            <a:ext cx="9904120" cy="5571067"/>
          </a:xfrm>
          <a:prstGeom prst="rect">
            <a:avLst/>
          </a:prstGeom>
        </p:spPr>
      </p:pic>
    </p:spTree>
    <p:extLst>
      <p:ext uri="{BB962C8B-B14F-4D97-AF65-F5344CB8AC3E}">
        <p14:creationId xmlns:p14="http://schemas.microsoft.com/office/powerpoint/2010/main" val="2640846153"/>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descr="A screenshot of a cell phone&#10;&#10;Description generated with very high confidence">
            <a:extLst>
              <a:ext uri="{FF2B5EF4-FFF2-40B4-BE49-F238E27FC236}">
                <a16:creationId xmlns:a16="http://schemas.microsoft.com/office/drawing/2014/main" id="{FDCE27A9-C037-42A8-8605-98873F240638}"/>
              </a:ext>
            </a:extLst>
          </p:cNvPr>
          <p:cNvPicPr>
            <a:picLocks noChangeAspect="1"/>
          </p:cNvPicPr>
          <p:nvPr/>
        </p:nvPicPr>
        <p:blipFill rotWithShape="1">
          <a:blip r:embed="rId2"/>
          <a:srcRect/>
          <a:stretch/>
        </p:blipFill>
        <p:spPr>
          <a:xfrm>
            <a:off x="20" y="10"/>
            <a:ext cx="12191980" cy="6857990"/>
          </a:xfrm>
          <a:prstGeom prst="rect">
            <a:avLst/>
          </a:prstGeom>
        </p:spPr>
      </p:pic>
    </p:spTree>
    <p:extLst>
      <p:ext uri="{BB962C8B-B14F-4D97-AF65-F5344CB8AC3E}">
        <p14:creationId xmlns:p14="http://schemas.microsoft.com/office/powerpoint/2010/main" val="1436074678"/>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descr="A screenshot of a cell phone&#10;&#10;Description generated with very high confidence">
            <a:extLst>
              <a:ext uri="{FF2B5EF4-FFF2-40B4-BE49-F238E27FC236}">
                <a16:creationId xmlns:a16="http://schemas.microsoft.com/office/drawing/2014/main" id="{3B85F5B8-E621-4BCE-AB3B-CC657E1F80D2}"/>
              </a:ext>
            </a:extLst>
          </p:cNvPr>
          <p:cNvPicPr>
            <a:picLocks noChangeAspect="1"/>
          </p:cNvPicPr>
          <p:nvPr/>
        </p:nvPicPr>
        <p:blipFill rotWithShape="1">
          <a:blip r:embed="rId2"/>
          <a:srcRect/>
          <a:stretch/>
        </p:blipFill>
        <p:spPr>
          <a:xfrm>
            <a:off x="20" y="10"/>
            <a:ext cx="12191980" cy="6857990"/>
          </a:xfrm>
          <a:prstGeom prst="rect">
            <a:avLst/>
          </a:prstGeom>
        </p:spPr>
      </p:pic>
    </p:spTree>
    <p:extLst>
      <p:ext uri="{BB962C8B-B14F-4D97-AF65-F5344CB8AC3E}">
        <p14:creationId xmlns:p14="http://schemas.microsoft.com/office/powerpoint/2010/main" val="3628101338"/>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descr="A screenshot of text&#10;&#10;Description generated with very high confidence">
            <a:extLst>
              <a:ext uri="{FF2B5EF4-FFF2-40B4-BE49-F238E27FC236}">
                <a16:creationId xmlns:a16="http://schemas.microsoft.com/office/drawing/2014/main" id="{4985A6F2-A658-47A4-9C16-25BF2A37E8B6}"/>
              </a:ext>
            </a:extLst>
          </p:cNvPr>
          <p:cNvPicPr>
            <a:picLocks noChangeAspect="1"/>
          </p:cNvPicPr>
          <p:nvPr/>
        </p:nvPicPr>
        <p:blipFill rotWithShape="1">
          <a:blip r:embed="rId2"/>
          <a:srcRect/>
          <a:stretch/>
        </p:blipFill>
        <p:spPr>
          <a:xfrm>
            <a:off x="20" y="10"/>
            <a:ext cx="12191980" cy="6857990"/>
          </a:xfrm>
          <a:prstGeom prst="rect">
            <a:avLst/>
          </a:prstGeom>
        </p:spPr>
      </p:pic>
    </p:spTree>
    <p:extLst>
      <p:ext uri="{BB962C8B-B14F-4D97-AF65-F5344CB8AC3E}">
        <p14:creationId xmlns:p14="http://schemas.microsoft.com/office/powerpoint/2010/main" val="2387920339"/>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descr="A screenshot of a cell phone&#10;&#10;Description generated with very high confidence">
            <a:extLst>
              <a:ext uri="{FF2B5EF4-FFF2-40B4-BE49-F238E27FC236}">
                <a16:creationId xmlns:a16="http://schemas.microsoft.com/office/drawing/2014/main" id="{3FB45297-A387-48D5-A24D-5696999148B9}"/>
              </a:ext>
            </a:extLst>
          </p:cNvPr>
          <p:cNvPicPr>
            <a:picLocks noChangeAspect="1"/>
          </p:cNvPicPr>
          <p:nvPr/>
        </p:nvPicPr>
        <p:blipFill rotWithShape="1">
          <a:blip r:embed="rId2"/>
          <a:srcRect/>
          <a:stretch/>
        </p:blipFill>
        <p:spPr>
          <a:xfrm>
            <a:off x="20" y="10"/>
            <a:ext cx="12191980" cy="6857990"/>
          </a:xfrm>
          <a:prstGeom prst="rect">
            <a:avLst/>
          </a:prstGeom>
        </p:spPr>
      </p:pic>
    </p:spTree>
    <p:extLst>
      <p:ext uri="{BB962C8B-B14F-4D97-AF65-F5344CB8AC3E}">
        <p14:creationId xmlns:p14="http://schemas.microsoft.com/office/powerpoint/2010/main" val="3395120232"/>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descr="A screenshot of a cell phone&#10;&#10;Description generated with very high confidence">
            <a:extLst>
              <a:ext uri="{FF2B5EF4-FFF2-40B4-BE49-F238E27FC236}">
                <a16:creationId xmlns:a16="http://schemas.microsoft.com/office/drawing/2014/main" id="{DE62A67C-0A50-4E1A-ABD6-E583190809F1}"/>
              </a:ext>
            </a:extLst>
          </p:cNvPr>
          <p:cNvPicPr>
            <a:picLocks noChangeAspect="1"/>
          </p:cNvPicPr>
          <p:nvPr/>
        </p:nvPicPr>
        <p:blipFill rotWithShape="1">
          <a:blip r:embed="rId2"/>
          <a:srcRect/>
          <a:stretch/>
        </p:blipFill>
        <p:spPr>
          <a:xfrm>
            <a:off x="20" y="10"/>
            <a:ext cx="12191980" cy="6857990"/>
          </a:xfrm>
          <a:prstGeom prst="rect">
            <a:avLst/>
          </a:prstGeom>
        </p:spPr>
      </p:pic>
    </p:spTree>
    <p:extLst>
      <p:ext uri="{BB962C8B-B14F-4D97-AF65-F5344CB8AC3E}">
        <p14:creationId xmlns:p14="http://schemas.microsoft.com/office/powerpoint/2010/main" val="2337561730"/>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descr="A screenshot of a cell phone&#10;&#10;Description generated with very high confidence">
            <a:extLst>
              <a:ext uri="{FF2B5EF4-FFF2-40B4-BE49-F238E27FC236}">
                <a16:creationId xmlns:a16="http://schemas.microsoft.com/office/drawing/2014/main" id="{639C4BF3-0755-4517-9CDB-3E7D21E21334}"/>
              </a:ext>
            </a:extLst>
          </p:cNvPr>
          <p:cNvPicPr>
            <a:picLocks noChangeAspect="1"/>
          </p:cNvPicPr>
          <p:nvPr/>
        </p:nvPicPr>
        <p:blipFill rotWithShape="1">
          <a:blip r:embed="rId2"/>
          <a:srcRect/>
          <a:stretch/>
        </p:blipFill>
        <p:spPr>
          <a:xfrm>
            <a:off x="20" y="10"/>
            <a:ext cx="12191980" cy="6857990"/>
          </a:xfrm>
          <a:prstGeom prst="rect">
            <a:avLst/>
          </a:prstGeom>
        </p:spPr>
      </p:pic>
    </p:spTree>
    <p:extLst>
      <p:ext uri="{BB962C8B-B14F-4D97-AF65-F5344CB8AC3E}">
        <p14:creationId xmlns:p14="http://schemas.microsoft.com/office/powerpoint/2010/main" val="384680297"/>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descr="A screenshot of a cell phone&#10;&#10;Description generated with very high confidence">
            <a:extLst>
              <a:ext uri="{FF2B5EF4-FFF2-40B4-BE49-F238E27FC236}">
                <a16:creationId xmlns:a16="http://schemas.microsoft.com/office/drawing/2014/main" id="{7BFC66B0-CF45-4EC7-84EC-6B15F3A82192}"/>
              </a:ext>
            </a:extLst>
          </p:cNvPr>
          <p:cNvPicPr>
            <a:picLocks noChangeAspect="1"/>
          </p:cNvPicPr>
          <p:nvPr/>
        </p:nvPicPr>
        <p:blipFill rotWithShape="1">
          <a:blip r:embed="rId2"/>
          <a:srcRect/>
          <a:stretch/>
        </p:blipFill>
        <p:spPr>
          <a:xfrm>
            <a:off x="20" y="10"/>
            <a:ext cx="12191980" cy="6857990"/>
          </a:xfrm>
          <a:prstGeom prst="rect">
            <a:avLst/>
          </a:prstGeom>
        </p:spPr>
      </p:pic>
    </p:spTree>
    <p:extLst>
      <p:ext uri="{BB962C8B-B14F-4D97-AF65-F5344CB8AC3E}">
        <p14:creationId xmlns:p14="http://schemas.microsoft.com/office/powerpoint/2010/main" val="108656479"/>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75D2E4-D806-4571-B681-B6DE98BAD1B8}"/>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C7529661-6712-4A31-BEB9-5D5548BF6C95}"/>
              </a:ext>
            </a:extLst>
          </p:cNvPr>
          <p:cNvSpPr>
            <a:spLocks noGrp="1"/>
          </p:cNvSpPr>
          <p:nvPr>
            <p:ph idx="1"/>
          </p:nvPr>
        </p:nvSpPr>
        <p:spPr/>
        <p:txBody>
          <a:bodyPr vert="horz" lIns="91440" tIns="45720" rIns="91440" bIns="45720" rtlCol="0" anchor="t">
            <a:normAutofit/>
          </a:bodyPr>
          <a:lstStyle/>
          <a:p>
            <a:pPr marL="0" indent="0">
              <a:buNone/>
            </a:pPr>
            <a:endParaRPr lang="en-US" dirty="0">
              <a:cs typeface="Calibri"/>
            </a:endParaRPr>
          </a:p>
          <a:p>
            <a:pPr marL="0" indent="0">
              <a:buNone/>
            </a:pPr>
            <a:endParaRPr lang="en-US" dirty="0">
              <a:cs typeface="Calibri"/>
            </a:endParaRPr>
          </a:p>
          <a:p>
            <a:pPr marL="0" indent="0">
              <a:buNone/>
            </a:pPr>
            <a:endParaRPr lang="en-US" dirty="0">
              <a:cs typeface="Calibri"/>
            </a:endParaRPr>
          </a:p>
          <a:p>
            <a:pPr marL="0" indent="0">
              <a:buNone/>
            </a:pPr>
            <a:r>
              <a:rPr lang="en-US" dirty="0">
                <a:cs typeface="Calibri"/>
              </a:rPr>
              <a:t>                </a:t>
            </a:r>
            <a:r>
              <a:rPr lang="en-US" sz="8000" dirty="0">
                <a:cs typeface="Calibri"/>
              </a:rPr>
              <a:t>10 MINUTE BREAK</a:t>
            </a:r>
          </a:p>
        </p:txBody>
      </p:sp>
    </p:spTree>
    <p:extLst>
      <p:ext uri="{BB962C8B-B14F-4D97-AF65-F5344CB8AC3E}">
        <p14:creationId xmlns:p14="http://schemas.microsoft.com/office/powerpoint/2010/main" val="2970041900"/>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b="80000"/>
          </a:stretch>
        </a:blipFill>
        <a:effectLst/>
      </p:bgPr>
    </p:bg>
    <p:spTree>
      <p:nvGrpSpPr>
        <p:cNvPr id="1" name=""/>
        <p:cNvGrpSpPr/>
        <p:nvPr/>
      </p:nvGrpSpPr>
      <p:grpSpPr>
        <a:xfrm>
          <a:off x="0" y="0"/>
          <a:ext cx="0" cy="0"/>
          <a:chOff x="0" y="0"/>
          <a:chExt cx="0" cy="0"/>
        </a:xfrm>
      </p:grpSpPr>
      <p:sp>
        <p:nvSpPr>
          <p:cNvPr id="5" name="Content Placeholder 4"/>
          <p:cNvSpPr>
            <a:spLocks noGrp="1"/>
          </p:cNvSpPr>
          <p:nvPr>
            <p:ph sz="half" idx="1"/>
          </p:nvPr>
        </p:nvSpPr>
        <p:spPr>
          <a:xfrm>
            <a:off x="321733" y="1825625"/>
            <a:ext cx="5698067" cy="4668308"/>
          </a:xfrm>
        </p:spPr>
        <p:txBody>
          <a:bodyPr anchor="ctr">
            <a:normAutofit/>
          </a:bodyPr>
          <a:lstStyle/>
          <a:p>
            <a:pPr marL="0" indent="0">
              <a:buNone/>
            </a:pPr>
            <a:r>
              <a:rPr lang="en-US" sz="3600" b="1" dirty="0"/>
              <a:t>Philanthropic Memberships at the Kimmel Center</a:t>
            </a:r>
          </a:p>
          <a:p>
            <a:pPr marL="0" indent="0">
              <a:buNone/>
            </a:pPr>
            <a:endParaRPr lang="en-US" dirty="0"/>
          </a:p>
          <a:p>
            <a:pPr marL="0" indent="0">
              <a:buNone/>
            </a:pPr>
            <a:r>
              <a:rPr lang="en-US" dirty="0"/>
              <a:t>Anne Henry</a:t>
            </a:r>
            <a:br>
              <a:rPr lang="en-US" dirty="0"/>
            </a:br>
            <a:r>
              <a:rPr lang="en-US" dirty="0"/>
              <a:t>Manager of Membership</a:t>
            </a:r>
          </a:p>
          <a:p>
            <a:pPr marL="0" indent="0">
              <a:buNone/>
            </a:pPr>
            <a:r>
              <a:rPr lang="en-US" dirty="0"/>
              <a:t>ahenry@kimmelcenter.org</a:t>
            </a:r>
            <a:br>
              <a:rPr lang="en-US" dirty="0"/>
            </a:br>
            <a:endParaRPr lang="en-US" dirty="0"/>
          </a:p>
        </p:txBody>
      </p:sp>
      <p:pic>
        <p:nvPicPr>
          <p:cNvPr id="7" name="Content Placeholder 6"/>
          <p:cNvPicPr>
            <a:picLocks noGrp="1" noChangeAspect="1"/>
          </p:cNvPicPr>
          <p:nvPr>
            <p:ph sz="half" idx="2"/>
          </p:nvPr>
        </p:nvPicPr>
        <p:blipFill>
          <a:blip r:embed="rId3" cstate="print">
            <a:extLst>
              <a:ext uri="{28A0092B-C50C-407E-A947-70E740481C1C}">
                <a14:useLocalDpi xmlns:a14="http://schemas.microsoft.com/office/drawing/2010/main" val="0"/>
              </a:ext>
            </a:extLst>
          </a:blip>
          <a:stretch>
            <a:fillRect/>
          </a:stretch>
        </p:blipFill>
        <p:spPr>
          <a:xfrm>
            <a:off x="6172200" y="2272233"/>
            <a:ext cx="5181600" cy="3458122"/>
          </a:xfrm>
        </p:spPr>
      </p:pic>
    </p:spTree>
    <p:extLst>
      <p:ext uri="{BB962C8B-B14F-4D97-AF65-F5344CB8AC3E}">
        <p14:creationId xmlns:p14="http://schemas.microsoft.com/office/powerpoint/2010/main" val="829905285"/>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397932" y="2015065"/>
            <a:ext cx="4250267" cy="1200329"/>
          </a:xfrm>
          <a:prstGeom prst="rect">
            <a:avLst/>
          </a:prstGeom>
          <a:noFill/>
          <a:ln w="38100">
            <a:solidFill>
              <a:schemeClr val="tx2"/>
            </a:solidFill>
          </a:ln>
        </p:spPr>
        <p:txBody>
          <a:bodyPr wrap="square" rtlCol="0">
            <a:spAutoFit/>
          </a:bodyPr>
          <a:lstStyle/>
          <a:p>
            <a:pPr marL="457200" marR="0" lvl="1" indent="-45720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panose="020F0502020204030204"/>
                <a:ea typeface="+mn-ea"/>
                <a:cs typeface="+mn-cs"/>
              </a:rPr>
              <a:t>Attendance:</a:t>
            </a:r>
          </a:p>
          <a:p>
            <a:pPr marL="398463" marR="0" lvl="2" indent="-2286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9,000 seats per night</a:t>
            </a:r>
          </a:p>
          <a:p>
            <a:pPr marL="398463" marR="0" lvl="2" indent="-2286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Over 1 million tickets sold per season to over 1,900 performances and events</a:t>
            </a:r>
          </a:p>
        </p:txBody>
      </p:sp>
      <p:sp>
        <p:nvSpPr>
          <p:cNvPr id="10" name="TextBox 9"/>
          <p:cNvSpPr txBox="1"/>
          <p:nvPr/>
        </p:nvSpPr>
        <p:spPr>
          <a:xfrm>
            <a:off x="397932" y="3812402"/>
            <a:ext cx="4250267" cy="2585323"/>
          </a:xfrm>
          <a:prstGeom prst="rect">
            <a:avLst/>
          </a:prstGeom>
          <a:noFill/>
          <a:ln w="38100">
            <a:solidFill>
              <a:schemeClr val="tx2"/>
            </a:solidFill>
          </a:ln>
        </p:spPr>
        <p:txBody>
          <a:bodyPr wrap="square" rtlCol="0">
            <a:spAutoFit/>
          </a:bodyPr>
          <a:lstStyle/>
          <a:p>
            <a:pPr marL="744538" marR="0" lvl="2" indent="-625475"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panose="020F0502020204030204"/>
                <a:ea typeface="+mn-ea"/>
                <a:cs typeface="+mn-cs"/>
              </a:rPr>
              <a:t>Home for eight resident companies:</a:t>
            </a:r>
          </a:p>
          <a:p>
            <a:pPr marL="457200" marR="0" lvl="3" indent="-287338"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The Philadelphia Orchestra</a:t>
            </a:r>
          </a:p>
          <a:p>
            <a:pPr marL="457200" marR="0" lvl="3" indent="-287338"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The Philly Pops</a:t>
            </a:r>
          </a:p>
          <a:p>
            <a:pPr marL="457200" marR="0" lvl="3" indent="-287338"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The Pennsylvania Ballet</a:t>
            </a:r>
          </a:p>
          <a:p>
            <a:pPr marL="457200" marR="0" lvl="3" indent="-287338"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The Chamber Orchestra of Philadelphia, PHILADANCO!</a:t>
            </a:r>
          </a:p>
          <a:p>
            <a:pPr marL="457200" marR="0" lvl="3" indent="-287338"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Opera Philadelphia</a:t>
            </a:r>
          </a:p>
          <a:p>
            <a:pPr marL="457200" marR="0" lvl="3" indent="-287338"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Philadelphia Chamber Music Society</a:t>
            </a:r>
          </a:p>
          <a:p>
            <a:pPr marL="457200" marR="0" lvl="3" indent="-287338"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The Curtis Institute of Music</a:t>
            </a:r>
          </a:p>
        </p:txBody>
      </p:sp>
      <p:sp>
        <p:nvSpPr>
          <p:cNvPr id="11" name="TextBox 10"/>
          <p:cNvSpPr txBox="1"/>
          <p:nvPr/>
        </p:nvSpPr>
        <p:spPr>
          <a:xfrm>
            <a:off x="5943599" y="4089401"/>
            <a:ext cx="5791201" cy="2308324"/>
          </a:xfrm>
          <a:prstGeom prst="rect">
            <a:avLst/>
          </a:prstGeom>
          <a:noFill/>
          <a:ln w="38100">
            <a:solidFill>
              <a:schemeClr val="tx2"/>
            </a:solidFill>
          </a:ln>
        </p:spPr>
        <p:txBody>
          <a:bodyPr wrap="square" rtlCol="0">
            <a:spAutoFit/>
          </a:bodyPr>
          <a:lstStyle/>
          <a:p>
            <a:pPr marL="744538" marR="0" lvl="3" indent="-744538"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panose="020F0502020204030204"/>
                <a:ea typeface="+mn-ea"/>
                <a:cs typeface="+mn-cs"/>
              </a:rPr>
              <a:t>Programming:</a:t>
            </a:r>
          </a:p>
          <a:p>
            <a:pPr marL="457200" marR="0" lvl="4" indent="-287338"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Kimmel Center Presents </a:t>
            </a:r>
          </a:p>
          <a:p>
            <a:pPr marL="457200" marR="0" lvl="4" indent="-287338"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Broadway</a:t>
            </a:r>
          </a:p>
          <a:p>
            <a:pPr marL="457200" marR="0" lvl="4" indent="-287338"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Philadelphia Jazz and Theater Residencies.</a:t>
            </a:r>
          </a:p>
          <a:p>
            <a:pPr marL="457200" marR="0" lvl="4" indent="-287338"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Creative Stages Education Programs provide free musical theater and jazz education to students K-12. We are one of the few PACs who programs are 100% free of charge and we focus solely on Title 1 schools.</a:t>
            </a:r>
          </a:p>
        </p:txBody>
      </p:sp>
      <p:sp>
        <p:nvSpPr>
          <p:cNvPr id="12" name="TextBox 11"/>
          <p:cNvSpPr txBox="1"/>
          <p:nvPr/>
        </p:nvSpPr>
        <p:spPr>
          <a:xfrm>
            <a:off x="5943600" y="1540932"/>
            <a:ext cx="5791201" cy="2308324"/>
          </a:xfrm>
          <a:prstGeom prst="rect">
            <a:avLst/>
          </a:prstGeom>
          <a:noFill/>
          <a:ln w="38100">
            <a:solidFill>
              <a:schemeClr val="tx2"/>
            </a:solidFill>
          </a:ln>
        </p:spPr>
        <p:txBody>
          <a:bodyPr wrap="square" rtlCol="0">
            <a:spAutoFit/>
          </a:bodyPr>
          <a:lstStyle/>
          <a:p>
            <a:pPr marL="457200" marR="0" lvl="1" indent="-45720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panose="020F0502020204030204"/>
                <a:ea typeface="+mn-ea"/>
                <a:cs typeface="+mn-cs"/>
              </a:rPr>
              <a:t>Campus:</a:t>
            </a:r>
          </a:p>
          <a:p>
            <a:pPr marL="287338" marR="0" lvl="2" indent="-168275"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Verizon Hall, a 2,500 seat concert hall </a:t>
            </a:r>
          </a:p>
          <a:p>
            <a:pPr marL="287338" marR="0" lvl="2" indent="-168275"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Perlman Theater, a 650 seat theater</a:t>
            </a:r>
          </a:p>
          <a:p>
            <a:pPr marL="287338" marR="0" lvl="2" indent="-168275"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Merriam Theater, a 1,800 seat proscenium theater</a:t>
            </a:r>
          </a:p>
          <a:p>
            <a:pPr marL="287338" marR="0" lvl="2" indent="-168275"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Academy of Music, a 2,900 seat proscenium theater</a:t>
            </a:r>
          </a:p>
          <a:p>
            <a:pPr marL="287338" marR="0" lvl="2" indent="-168275"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SEI innovation Studio, an intimate “black box” theater</a:t>
            </a:r>
          </a:p>
          <a:p>
            <a:pPr marL="287338" marR="0" lvl="2" indent="-168275"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Commonwealth Plaza, a small stage for free public events</a:t>
            </a:r>
          </a:p>
        </p:txBody>
      </p:sp>
    </p:spTree>
    <p:extLst>
      <p:ext uri="{BB962C8B-B14F-4D97-AF65-F5344CB8AC3E}">
        <p14:creationId xmlns:p14="http://schemas.microsoft.com/office/powerpoint/2010/main" val="434367787"/>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092727"/>
            <a:ext cx="10515600" cy="1325563"/>
          </a:xfrm>
        </p:spPr>
        <p:txBody>
          <a:bodyPr/>
          <a:lstStyle/>
          <a:p>
            <a:r>
              <a:rPr lang="en-US" dirty="0"/>
              <a:t>Academy Gold Membership </a:t>
            </a:r>
          </a:p>
        </p:txBody>
      </p:sp>
      <p:sp>
        <p:nvSpPr>
          <p:cNvPr id="3" name="Content Placeholder 2"/>
          <p:cNvSpPr>
            <a:spLocks noGrp="1"/>
          </p:cNvSpPr>
          <p:nvPr>
            <p:ph idx="1"/>
          </p:nvPr>
        </p:nvSpPr>
        <p:spPr>
          <a:xfrm>
            <a:off x="0" y="2175934"/>
            <a:ext cx="6307667" cy="4682066"/>
          </a:xfrm>
        </p:spPr>
        <p:txBody>
          <a:bodyPr>
            <a:normAutofit fontScale="70000" lnSpcReduction="20000"/>
          </a:bodyPr>
          <a:lstStyle/>
          <a:p>
            <a:r>
              <a:rPr lang="en-US" b="1" dirty="0"/>
              <a:t>2012-2013 Season:</a:t>
            </a:r>
          </a:p>
          <a:p>
            <a:pPr lvl="1"/>
            <a:r>
              <a:rPr lang="en-US" dirty="0"/>
              <a:t>Donation level was $500+ with a Broadway Philadelphia Subscription</a:t>
            </a:r>
          </a:p>
          <a:p>
            <a:pPr lvl="1"/>
            <a:r>
              <a:rPr lang="en-US" dirty="0"/>
              <a:t>Benefits:</a:t>
            </a:r>
          </a:p>
          <a:p>
            <a:pPr lvl="2"/>
            <a:r>
              <a:rPr lang="en-US" sz="2100" dirty="0"/>
              <a:t>Access to the Academy of Music Ballroom </a:t>
            </a:r>
            <a:r>
              <a:rPr lang="en-US" sz="2100" i="1" dirty="0"/>
              <a:t>one hour before curtain and during intermission</a:t>
            </a:r>
            <a:endParaRPr lang="en-US" sz="2100" dirty="0"/>
          </a:p>
          <a:p>
            <a:pPr lvl="2"/>
            <a:r>
              <a:rPr lang="en-US" sz="2100" dirty="0"/>
              <a:t>Private Broad Street Ballroom entrance</a:t>
            </a:r>
          </a:p>
          <a:p>
            <a:pPr lvl="2"/>
            <a:r>
              <a:rPr lang="en-US" sz="2100" dirty="0"/>
              <a:t>Early access to free coat check</a:t>
            </a:r>
          </a:p>
          <a:p>
            <a:pPr lvl="2"/>
            <a:r>
              <a:rPr lang="en-US" sz="2100" dirty="0"/>
              <a:t>Access to private concessions for food and beverages</a:t>
            </a:r>
          </a:p>
          <a:p>
            <a:pPr lvl="2"/>
            <a:r>
              <a:rPr lang="en-US" sz="2100" dirty="0"/>
              <a:t>Access to private restrooms</a:t>
            </a:r>
          </a:p>
          <a:p>
            <a:pPr marL="457200" lvl="1" indent="0">
              <a:buNone/>
            </a:pPr>
            <a:endParaRPr lang="en-US" sz="1000" dirty="0"/>
          </a:p>
          <a:p>
            <a:pPr marL="228600" lvl="1"/>
            <a:r>
              <a:rPr lang="en-US" sz="2800" b="1" dirty="0"/>
              <a:t>2017-2018 Season: </a:t>
            </a:r>
          </a:p>
          <a:p>
            <a:pPr lvl="1" indent="-457200"/>
            <a:r>
              <a:rPr lang="en-US" dirty="0"/>
              <a:t>Donation level is $750+ with a Broadway Philadelphia Subscription</a:t>
            </a:r>
          </a:p>
          <a:p>
            <a:pPr marL="228600" lvl="1" indent="457200"/>
            <a:r>
              <a:rPr lang="en-US" dirty="0"/>
              <a:t>New Benefits: </a:t>
            </a:r>
          </a:p>
          <a:p>
            <a:pPr lvl="2" fontAlgn="base"/>
            <a:r>
              <a:rPr lang="en-US" sz="2100" dirty="0"/>
              <a:t>A backstage tour of the Historical Academy of Music followed by a private reception.</a:t>
            </a:r>
          </a:p>
          <a:p>
            <a:pPr lvl="2" fontAlgn="base"/>
            <a:r>
              <a:rPr lang="en-US" sz="2100" dirty="0"/>
              <a:t>A complimentary Kimmel Center Souvenir Cup which can be used at all venues across the Kimmel Center Campus. It also allows saves you $2 on drinks all season long and allows you to bring your drink into the performance.</a:t>
            </a:r>
          </a:p>
          <a:p>
            <a:pPr lvl="1"/>
            <a:endParaRPr lang="en-US" dirty="0"/>
          </a:p>
          <a:p>
            <a:pPr lvl="1"/>
            <a:endParaRPr lang="en-US" dirty="0"/>
          </a:p>
          <a:p>
            <a:endParaRPr lang="en-US" dirty="0"/>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457410" y="2592999"/>
            <a:ext cx="5314410" cy="3519934"/>
          </a:xfrm>
          <a:prstGeom prst="rect">
            <a:avLst/>
          </a:prstGeom>
        </p:spPr>
      </p:pic>
    </p:spTree>
    <p:extLst>
      <p:ext uri="{BB962C8B-B14F-4D97-AF65-F5344CB8AC3E}">
        <p14:creationId xmlns:p14="http://schemas.microsoft.com/office/powerpoint/2010/main" val="2096254360"/>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5533" y="1177926"/>
            <a:ext cx="11108267" cy="989542"/>
          </a:xfrm>
        </p:spPr>
        <p:txBody>
          <a:bodyPr/>
          <a:lstStyle/>
          <a:p>
            <a:r>
              <a:rPr lang="en-US" dirty="0"/>
              <a:t>Retention - Have a plan!</a:t>
            </a:r>
          </a:p>
        </p:txBody>
      </p:sp>
      <p:sp>
        <p:nvSpPr>
          <p:cNvPr id="3" name="Content Placeholder 2"/>
          <p:cNvSpPr>
            <a:spLocks noGrp="1"/>
          </p:cNvSpPr>
          <p:nvPr>
            <p:ph idx="1"/>
          </p:nvPr>
        </p:nvSpPr>
        <p:spPr>
          <a:xfrm>
            <a:off x="245533" y="1964267"/>
            <a:ext cx="11108267" cy="4754563"/>
          </a:xfrm>
        </p:spPr>
        <p:txBody>
          <a:bodyPr>
            <a:normAutofit/>
          </a:bodyPr>
          <a:lstStyle/>
          <a:p>
            <a:r>
              <a:rPr lang="en-US" b="1" dirty="0"/>
              <a:t>We had a 75% retention rate from the 17-18 Season to the 18-19 Season.</a:t>
            </a:r>
          </a:p>
          <a:p>
            <a:pPr lvl="2"/>
            <a:r>
              <a:rPr lang="en-US" dirty="0"/>
              <a:t>Of the people who did not renew this membership 50% did not renew their subscription. </a:t>
            </a:r>
          </a:p>
          <a:p>
            <a:pPr marL="228600" lvl="2"/>
            <a:r>
              <a:rPr lang="en-US" sz="2400" b="1" dirty="0"/>
              <a:t>How did we achieve this?</a:t>
            </a:r>
          </a:p>
          <a:p>
            <a:pPr lvl="2"/>
            <a:r>
              <a:rPr lang="en-US" dirty="0"/>
              <a:t>Timing of increase:</a:t>
            </a:r>
          </a:p>
          <a:p>
            <a:pPr lvl="3"/>
            <a:r>
              <a:rPr lang="en-US" dirty="0"/>
              <a:t>Going to a two week subscription package</a:t>
            </a:r>
          </a:p>
          <a:p>
            <a:pPr lvl="3"/>
            <a:r>
              <a:rPr lang="en-US" dirty="0"/>
              <a:t>Hamilton </a:t>
            </a:r>
          </a:p>
          <a:p>
            <a:pPr lvl="2"/>
            <a:r>
              <a:rPr lang="en-US" dirty="0"/>
              <a:t>Messaging:</a:t>
            </a:r>
          </a:p>
          <a:p>
            <a:pPr lvl="3"/>
            <a:r>
              <a:rPr lang="en-US" dirty="0"/>
              <a:t>We went out to our whole Academy Gold membership base at one time with the announcement regardless of renewal date. They received 2 separate letters and an email follow-up. The information was also included in their subscription renewal and in their subscriber ticket package. </a:t>
            </a:r>
          </a:p>
          <a:p>
            <a:pPr lvl="3"/>
            <a:r>
              <a:rPr lang="en-US" dirty="0"/>
              <a:t>Timing of Announcement: </a:t>
            </a:r>
          </a:p>
          <a:p>
            <a:pPr lvl="4"/>
            <a:r>
              <a:rPr lang="en-US" dirty="0"/>
              <a:t>We also announced it right before we had an Academy Gold performance and doubled the staff in the Ballroom to help answer questions and to listen to concerns.</a:t>
            </a:r>
          </a:p>
          <a:p>
            <a:pPr lvl="3"/>
            <a:endParaRPr lang="en-US" dirty="0"/>
          </a:p>
        </p:txBody>
      </p:sp>
    </p:spTree>
    <p:extLst>
      <p:ext uri="{BB962C8B-B14F-4D97-AF65-F5344CB8AC3E}">
        <p14:creationId xmlns:p14="http://schemas.microsoft.com/office/powerpoint/2010/main" val="126343435"/>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1110719"/>
            <a:ext cx="10515600" cy="1325563"/>
          </a:xfrm>
        </p:spPr>
        <p:txBody>
          <a:bodyPr/>
          <a:lstStyle/>
          <a:p>
            <a:r>
              <a:rPr lang="en-US" dirty="0"/>
              <a:t>Acquisition Strategies</a:t>
            </a:r>
          </a:p>
        </p:txBody>
      </p:sp>
      <p:sp>
        <p:nvSpPr>
          <p:cNvPr id="3" name="Content Placeholder 2"/>
          <p:cNvSpPr>
            <a:spLocks noGrp="1"/>
          </p:cNvSpPr>
          <p:nvPr>
            <p:ph idx="1"/>
          </p:nvPr>
        </p:nvSpPr>
        <p:spPr>
          <a:xfrm>
            <a:off x="79345" y="2253216"/>
            <a:ext cx="6590879" cy="4206851"/>
          </a:xfrm>
        </p:spPr>
        <p:txBody>
          <a:bodyPr>
            <a:normAutofit fontScale="85000" lnSpcReduction="10000"/>
          </a:bodyPr>
          <a:lstStyle/>
          <a:p>
            <a:r>
              <a:rPr lang="en-US" b="1" dirty="0"/>
              <a:t>Our Academy Gold membership increased 31% from the 17-18 Season to the 18-19 Season.</a:t>
            </a:r>
            <a:endParaRPr lang="en-US" dirty="0"/>
          </a:p>
          <a:p>
            <a:r>
              <a:rPr lang="en-US" dirty="0"/>
              <a:t>Targeted Email Campaigns</a:t>
            </a:r>
          </a:p>
          <a:p>
            <a:pPr lvl="1"/>
            <a:r>
              <a:rPr lang="en-US" dirty="0"/>
              <a:t>3 emails leading up to the first show of the season</a:t>
            </a:r>
          </a:p>
          <a:p>
            <a:pPr lvl="1"/>
            <a:r>
              <a:rPr lang="en-US" dirty="0"/>
              <a:t>Final push one week before opening night</a:t>
            </a:r>
          </a:p>
          <a:p>
            <a:pPr marL="228600" lvl="1"/>
            <a:r>
              <a:rPr lang="en-US" sz="2800" dirty="0"/>
              <a:t>Promotion in all Broadway related print materials</a:t>
            </a:r>
          </a:p>
          <a:p>
            <a:pPr marL="228600" lvl="1"/>
            <a:r>
              <a:rPr lang="en-US" sz="2800" dirty="0"/>
              <a:t>Promotion on Broadway related digital materials</a:t>
            </a:r>
          </a:p>
          <a:p>
            <a:pPr marL="228600" lvl="1"/>
            <a:r>
              <a:rPr lang="en-US" sz="2800" dirty="0"/>
              <a:t>Targeted invite to non-members to experience the Ballroom</a:t>
            </a:r>
          </a:p>
          <a:p>
            <a:pPr marL="0" lvl="1" indent="228600"/>
            <a:r>
              <a:rPr lang="en-US" sz="2800" dirty="0"/>
              <a:t>Upsell Experiences</a:t>
            </a:r>
          </a:p>
          <a:p>
            <a:pPr marL="0" lvl="1" indent="228600"/>
            <a:r>
              <a:rPr lang="en-US" sz="2800" dirty="0"/>
              <a:t>Purchase Path Options</a:t>
            </a:r>
          </a:p>
          <a:p>
            <a:pPr marL="457200" lvl="2" indent="0">
              <a:buNone/>
            </a:pPr>
            <a:endParaRPr lang="en-US" dirty="0"/>
          </a:p>
        </p:txBody>
      </p:sp>
      <p:pic>
        <p:nvPicPr>
          <p:cNvPr id="6" name="Picture 5"/>
          <p:cNvPicPr/>
          <p:nvPr/>
        </p:nvPicPr>
        <p:blipFill rotWithShape="1">
          <a:blip r:embed="rId2"/>
          <a:srcRect l="16008" t="7122" r="17753" b="6030"/>
          <a:stretch/>
        </p:blipFill>
        <p:spPr bwMode="auto">
          <a:xfrm>
            <a:off x="6670224" y="4203588"/>
            <a:ext cx="3767668" cy="2475847"/>
          </a:xfrm>
          <a:prstGeom prst="rect">
            <a:avLst/>
          </a:prstGeom>
          <a:ln>
            <a:noFill/>
          </a:ln>
          <a:extLst>
            <a:ext uri="{53640926-AAD7-44D8-BBD7-CCE9431645EC}">
              <a14:shadowObscured xmlns:a14="http://schemas.microsoft.com/office/drawing/2010/main"/>
            </a:ext>
          </a:extLst>
        </p:spPr>
      </p:pic>
      <p:pic>
        <p:nvPicPr>
          <p:cNvPr id="4" name="Picture 3"/>
          <p:cNvPicPr>
            <a:picLocks noChangeAspect="1"/>
          </p:cNvPicPr>
          <p:nvPr/>
        </p:nvPicPr>
        <p:blipFill>
          <a:blip r:embed="rId3"/>
          <a:stretch>
            <a:fillRect/>
          </a:stretch>
        </p:blipFill>
        <p:spPr>
          <a:xfrm>
            <a:off x="8493944" y="1372681"/>
            <a:ext cx="3572566" cy="2926334"/>
          </a:xfrm>
          <a:prstGeom prst="rect">
            <a:avLst/>
          </a:prstGeom>
        </p:spPr>
      </p:pic>
    </p:spTree>
    <p:extLst>
      <p:ext uri="{BB962C8B-B14F-4D97-AF65-F5344CB8AC3E}">
        <p14:creationId xmlns:p14="http://schemas.microsoft.com/office/powerpoint/2010/main" val="2626909447"/>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041928"/>
            <a:ext cx="10515600" cy="1325563"/>
          </a:xfrm>
        </p:spPr>
        <p:txBody>
          <a:bodyPr/>
          <a:lstStyle/>
          <a:p>
            <a:r>
              <a:rPr lang="en-US" dirty="0"/>
              <a:t>Survey your Members!</a:t>
            </a:r>
          </a:p>
        </p:txBody>
      </p:sp>
      <p:sp>
        <p:nvSpPr>
          <p:cNvPr id="3" name="Content Placeholder 2"/>
          <p:cNvSpPr>
            <a:spLocks noGrp="1"/>
          </p:cNvSpPr>
          <p:nvPr>
            <p:ph idx="1"/>
          </p:nvPr>
        </p:nvSpPr>
        <p:spPr>
          <a:xfrm>
            <a:off x="355600" y="2138891"/>
            <a:ext cx="6434667" cy="4351338"/>
          </a:xfrm>
        </p:spPr>
        <p:txBody>
          <a:bodyPr>
            <a:normAutofit fontScale="92500" lnSpcReduction="10000"/>
          </a:bodyPr>
          <a:lstStyle/>
          <a:p>
            <a:r>
              <a:rPr lang="en-US" dirty="0"/>
              <a:t>Why?</a:t>
            </a:r>
          </a:p>
          <a:p>
            <a:pPr lvl="1"/>
            <a:r>
              <a:rPr lang="en-US" dirty="0"/>
              <a:t>It allows you to see which existing benefits members really value.</a:t>
            </a:r>
          </a:p>
          <a:p>
            <a:pPr lvl="1"/>
            <a:r>
              <a:rPr lang="en-US" dirty="0"/>
              <a:t>Allows members to voice opinion about new or added benefits</a:t>
            </a:r>
          </a:p>
          <a:p>
            <a:pPr lvl="1"/>
            <a:r>
              <a:rPr lang="en-US" dirty="0"/>
              <a:t>Engages members and allows them to feel valued</a:t>
            </a:r>
          </a:p>
          <a:p>
            <a:r>
              <a:rPr lang="en-US" dirty="0"/>
              <a:t>What do you do with the results?</a:t>
            </a:r>
          </a:p>
          <a:p>
            <a:pPr lvl="1"/>
            <a:r>
              <a:rPr lang="en-US" dirty="0"/>
              <a:t>Use them!</a:t>
            </a:r>
          </a:p>
          <a:p>
            <a:pPr lvl="2"/>
            <a:r>
              <a:rPr lang="en-US" dirty="0"/>
              <a:t>Analysis</a:t>
            </a:r>
          </a:p>
          <a:p>
            <a:pPr lvl="2"/>
            <a:r>
              <a:rPr lang="en-US" dirty="0"/>
              <a:t>Promotion (Retention and Acquisition)</a:t>
            </a:r>
          </a:p>
          <a:p>
            <a:pPr lvl="2"/>
            <a:r>
              <a:rPr lang="en-US" dirty="0"/>
              <a:t>Idea Generation</a:t>
            </a:r>
          </a:p>
          <a:p>
            <a:r>
              <a:rPr lang="en-US" dirty="0"/>
              <a:t>Implementation</a:t>
            </a:r>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663266" y="2074335"/>
            <a:ext cx="5266267" cy="3949700"/>
          </a:xfrm>
          <a:prstGeom prst="rect">
            <a:avLst/>
          </a:prstGeom>
        </p:spPr>
      </p:pic>
    </p:spTree>
    <p:extLst>
      <p:ext uri="{BB962C8B-B14F-4D97-AF65-F5344CB8AC3E}">
        <p14:creationId xmlns:p14="http://schemas.microsoft.com/office/powerpoint/2010/main" val="1131122911"/>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sz="half" idx="1"/>
          </p:nvPr>
        </p:nvSpPr>
        <p:spPr>
          <a:xfrm>
            <a:off x="321733" y="1825625"/>
            <a:ext cx="5698067" cy="4668308"/>
          </a:xfrm>
        </p:spPr>
        <p:txBody>
          <a:bodyPr anchor="ctr">
            <a:normAutofit/>
          </a:bodyPr>
          <a:lstStyle/>
          <a:p>
            <a:pPr marL="0" indent="0">
              <a:buNone/>
            </a:pPr>
            <a:r>
              <a:rPr lang="en-US" sz="3600" b="1" dirty="0"/>
              <a:t>Digital </a:t>
            </a:r>
            <a:r>
              <a:rPr lang="en-US" sz="3600" b="1"/>
              <a:t>Membership Management at </a:t>
            </a:r>
            <a:r>
              <a:rPr lang="en-US" sz="3600" b="1" dirty="0"/>
              <a:t>the Kimmel Center</a:t>
            </a:r>
          </a:p>
          <a:p>
            <a:pPr marL="0" indent="0">
              <a:buNone/>
            </a:pPr>
            <a:endParaRPr lang="en-US" dirty="0"/>
          </a:p>
          <a:p>
            <a:pPr marL="0" indent="0">
              <a:buNone/>
            </a:pPr>
            <a:r>
              <a:rPr lang="en-US" dirty="0"/>
              <a:t>Anne Henry</a:t>
            </a:r>
            <a:br>
              <a:rPr lang="en-US" dirty="0"/>
            </a:br>
            <a:r>
              <a:rPr lang="en-US" dirty="0"/>
              <a:t>Manager of Membership</a:t>
            </a:r>
          </a:p>
          <a:p>
            <a:pPr marL="0" indent="0">
              <a:buNone/>
            </a:pPr>
            <a:r>
              <a:rPr lang="en-US" dirty="0"/>
              <a:t>ahenry@kimmelcenter.org</a:t>
            </a:r>
            <a:br>
              <a:rPr lang="en-US" dirty="0"/>
            </a:br>
            <a:endParaRPr lang="en-US" dirty="0"/>
          </a:p>
        </p:txBody>
      </p:sp>
      <p:pic>
        <p:nvPicPr>
          <p:cNvPr id="7" name="Content Placeholder 6"/>
          <p:cNvPicPr>
            <a:picLocks noGrp="1" noChangeAspect="1"/>
          </p:cNvPicPr>
          <p:nvPr>
            <p:ph sz="half" idx="2"/>
          </p:nvPr>
        </p:nvPicPr>
        <p:blipFill>
          <a:blip r:embed="rId2" cstate="print">
            <a:extLst>
              <a:ext uri="{28A0092B-C50C-407E-A947-70E740481C1C}">
                <a14:useLocalDpi xmlns:a14="http://schemas.microsoft.com/office/drawing/2010/main" val="0"/>
              </a:ext>
            </a:extLst>
          </a:blip>
          <a:stretch>
            <a:fillRect/>
          </a:stretch>
        </p:blipFill>
        <p:spPr>
          <a:xfrm>
            <a:off x="6172200" y="2272233"/>
            <a:ext cx="5181600" cy="3458122"/>
          </a:xfrm>
        </p:spPr>
      </p:pic>
    </p:spTree>
    <p:extLst>
      <p:ext uri="{BB962C8B-B14F-4D97-AF65-F5344CB8AC3E}">
        <p14:creationId xmlns:p14="http://schemas.microsoft.com/office/powerpoint/2010/main" val="4100375445"/>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431925"/>
            <a:ext cx="10515600" cy="1325563"/>
          </a:xfrm>
        </p:spPr>
        <p:txBody>
          <a:bodyPr/>
          <a:lstStyle/>
          <a:p>
            <a:r>
              <a:rPr lang="en-US" dirty="0"/>
              <a:t>Why go digital?</a:t>
            </a:r>
          </a:p>
        </p:txBody>
      </p:sp>
      <p:sp>
        <p:nvSpPr>
          <p:cNvPr id="3" name="Content Placeholder 2"/>
          <p:cNvSpPr>
            <a:spLocks noGrp="1"/>
          </p:cNvSpPr>
          <p:nvPr>
            <p:ph idx="1"/>
          </p:nvPr>
        </p:nvSpPr>
        <p:spPr>
          <a:xfrm>
            <a:off x="838200" y="2824692"/>
            <a:ext cx="10515600" cy="4351338"/>
          </a:xfrm>
        </p:spPr>
        <p:txBody>
          <a:bodyPr/>
          <a:lstStyle/>
          <a:p>
            <a:pPr marL="514350" indent="-514350">
              <a:buAutoNum type="arabicPeriod"/>
            </a:pPr>
            <a:r>
              <a:rPr lang="en-US" dirty="0"/>
              <a:t>Philanthropic Membership Program</a:t>
            </a:r>
          </a:p>
          <a:p>
            <a:pPr lvl="1"/>
            <a:r>
              <a:rPr lang="en-US" dirty="0"/>
              <a:t>Physical card rarely used</a:t>
            </a:r>
          </a:p>
          <a:p>
            <a:pPr lvl="1"/>
            <a:r>
              <a:rPr lang="en-US" dirty="0"/>
              <a:t>Cost of card/letterhead</a:t>
            </a:r>
          </a:p>
          <a:p>
            <a:pPr lvl="1"/>
            <a:r>
              <a:rPr lang="en-US" dirty="0"/>
              <a:t>Environmental impact </a:t>
            </a:r>
          </a:p>
          <a:p>
            <a:pPr marL="514350" indent="-514350">
              <a:buAutoNum type="arabicPeriod"/>
            </a:pPr>
            <a:r>
              <a:rPr lang="en-US" dirty="0"/>
              <a:t>Customer Experience already digitally focused</a:t>
            </a:r>
          </a:p>
          <a:p>
            <a:pPr lvl="1"/>
            <a:r>
              <a:rPr lang="en-US" dirty="0"/>
              <a:t>Online Ticket Purchases</a:t>
            </a:r>
          </a:p>
          <a:p>
            <a:pPr lvl="1"/>
            <a:r>
              <a:rPr lang="en-US" dirty="0"/>
              <a:t>Online Account</a:t>
            </a:r>
          </a:p>
          <a:p>
            <a:pPr lvl="1"/>
            <a:r>
              <a:rPr lang="en-US" dirty="0"/>
              <a:t>Member presales and announcements all digital</a:t>
            </a:r>
          </a:p>
        </p:txBody>
      </p:sp>
    </p:spTree>
    <p:extLst>
      <p:ext uri="{BB962C8B-B14F-4D97-AF65-F5344CB8AC3E}">
        <p14:creationId xmlns:p14="http://schemas.microsoft.com/office/powerpoint/2010/main" val="3696376189"/>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448858"/>
            <a:ext cx="10515600" cy="1325563"/>
          </a:xfrm>
        </p:spPr>
        <p:txBody>
          <a:bodyPr/>
          <a:lstStyle/>
          <a:p>
            <a:r>
              <a:rPr lang="en-US" dirty="0"/>
              <a:t>Implementation and Overall Strategy</a:t>
            </a:r>
          </a:p>
        </p:txBody>
      </p:sp>
      <p:sp>
        <p:nvSpPr>
          <p:cNvPr id="3" name="Content Placeholder 2"/>
          <p:cNvSpPr>
            <a:spLocks noGrp="1"/>
          </p:cNvSpPr>
          <p:nvPr>
            <p:ph idx="1"/>
          </p:nvPr>
        </p:nvSpPr>
        <p:spPr>
          <a:xfrm>
            <a:off x="838200" y="2506662"/>
            <a:ext cx="10515600" cy="4351338"/>
          </a:xfrm>
        </p:spPr>
        <p:txBody>
          <a:bodyPr/>
          <a:lstStyle/>
          <a:p>
            <a:pPr marL="0" indent="0">
              <a:buNone/>
            </a:pPr>
            <a:r>
              <a:rPr lang="en-US" dirty="0"/>
              <a:t>1. Questions we asked ourselves:</a:t>
            </a:r>
          </a:p>
          <a:p>
            <a:pPr lvl="1"/>
            <a:r>
              <a:rPr lang="en-US" dirty="0"/>
              <a:t>What did our members already do? What were the behaviors/relationship to the Kimmel Center online?</a:t>
            </a:r>
          </a:p>
          <a:p>
            <a:pPr lvl="1"/>
            <a:r>
              <a:rPr lang="en-US" dirty="0"/>
              <a:t>What online tools did we already provide? What were they using?</a:t>
            </a:r>
          </a:p>
          <a:p>
            <a:pPr lvl="1"/>
            <a:r>
              <a:rPr lang="en-US" dirty="0"/>
              <a:t>How do we make our member experience better? </a:t>
            </a:r>
          </a:p>
          <a:p>
            <a:pPr marL="457200" lvl="1" indent="0">
              <a:buNone/>
            </a:pPr>
            <a:endParaRPr lang="en-US" dirty="0"/>
          </a:p>
          <a:p>
            <a:pPr marL="457200" lvl="1" indent="-457200">
              <a:buNone/>
            </a:pPr>
            <a:r>
              <a:rPr lang="en-US" sz="2800" dirty="0"/>
              <a:t>2. Implementation: 2 Phases (We do not use TNEW)</a:t>
            </a:r>
          </a:p>
          <a:p>
            <a:pPr marL="800100" lvl="3" indent="-342900"/>
            <a:r>
              <a:rPr lang="en-US" sz="2400" dirty="0"/>
              <a:t>Phase 1: Online Member Portal</a:t>
            </a:r>
          </a:p>
          <a:p>
            <a:pPr marL="800100" lvl="3" indent="-342900"/>
            <a:r>
              <a:rPr lang="en-US" sz="2400" dirty="0"/>
              <a:t>Phase 2: Digital Member Card</a:t>
            </a:r>
          </a:p>
          <a:p>
            <a:endParaRPr lang="en-US" dirty="0"/>
          </a:p>
          <a:p>
            <a:endParaRPr lang="en-US" dirty="0"/>
          </a:p>
        </p:txBody>
      </p:sp>
    </p:spTree>
    <p:extLst>
      <p:ext uri="{BB962C8B-B14F-4D97-AF65-F5344CB8AC3E}">
        <p14:creationId xmlns:p14="http://schemas.microsoft.com/office/powerpoint/2010/main" val="2480660944"/>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838200" y="1169459"/>
            <a:ext cx="10515600" cy="1325563"/>
          </a:xfrm>
        </p:spPr>
        <p:txBody>
          <a:bodyPr/>
          <a:lstStyle/>
          <a:p>
            <a:r>
              <a:rPr lang="en-US" dirty="0"/>
              <a:t>Phase 1: Member Portal</a:t>
            </a:r>
          </a:p>
        </p:txBody>
      </p:sp>
      <p:pic>
        <p:nvPicPr>
          <p:cNvPr id="6" name="Content Placeholder 5"/>
          <p:cNvPicPr>
            <a:picLocks noGrp="1"/>
          </p:cNvPicPr>
          <p:nvPr>
            <p:ph idx="1"/>
          </p:nvPr>
        </p:nvPicPr>
        <p:blipFill rotWithShape="1">
          <a:blip r:embed="rId3"/>
          <a:srcRect b="4843"/>
          <a:stretch/>
        </p:blipFill>
        <p:spPr bwMode="auto">
          <a:xfrm>
            <a:off x="1845733" y="2201333"/>
            <a:ext cx="8314975" cy="4567767"/>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885266213"/>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186391"/>
            <a:ext cx="10515600" cy="1325563"/>
          </a:xfrm>
        </p:spPr>
        <p:txBody>
          <a:bodyPr/>
          <a:lstStyle/>
          <a:p>
            <a:r>
              <a:rPr lang="en-US" dirty="0"/>
              <a:t>Member Portal - Features</a:t>
            </a:r>
          </a:p>
        </p:txBody>
      </p:sp>
      <p:pic>
        <p:nvPicPr>
          <p:cNvPr id="4" name="Content Placeholder 3"/>
          <p:cNvPicPr>
            <a:picLocks noGrp="1"/>
          </p:cNvPicPr>
          <p:nvPr>
            <p:ph idx="1"/>
          </p:nvPr>
        </p:nvPicPr>
        <p:blipFill rotWithShape="1">
          <a:blip r:embed="rId3"/>
          <a:srcRect b="3988"/>
          <a:stretch/>
        </p:blipFill>
        <p:spPr bwMode="auto">
          <a:xfrm>
            <a:off x="2067487" y="2384425"/>
            <a:ext cx="8057026" cy="4351338"/>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102778931"/>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0" y="1110191"/>
            <a:ext cx="10515600" cy="1325563"/>
          </a:xfrm>
        </p:spPr>
        <p:txBody>
          <a:bodyPr/>
          <a:lstStyle/>
          <a:p>
            <a:r>
              <a:rPr lang="en-US" dirty="0"/>
              <a:t>Member Portal – Features Continued</a:t>
            </a:r>
          </a:p>
        </p:txBody>
      </p:sp>
      <p:pic>
        <p:nvPicPr>
          <p:cNvPr id="4" name="Content Placeholder 3"/>
          <p:cNvPicPr>
            <a:picLocks noGrp="1"/>
          </p:cNvPicPr>
          <p:nvPr>
            <p:ph idx="1"/>
          </p:nvPr>
        </p:nvPicPr>
        <p:blipFill rotWithShape="1">
          <a:blip r:embed="rId3"/>
          <a:srcRect b="15954"/>
          <a:stretch/>
        </p:blipFill>
        <p:spPr bwMode="auto">
          <a:xfrm>
            <a:off x="1417730" y="2130424"/>
            <a:ext cx="9204140" cy="4351338"/>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241466021"/>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0" y="1093259"/>
            <a:ext cx="10515600" cy="1325563"/>
          </a:xfrm>
        </p:spPr>
        <p:txBody>
          <a:bodyPr/>
          <a:lstStyle/>
          <a:p>
            <a:r>
              <a:rPr lang="en-US" dirty="0"/>
              <a:t>Member Portal – Features Continued</a:t>
            </a:r>
          </a:p>
        </p:txBody>
      </p:sp>
      <p:pic>
        <p:nvPicPr>
          <p:cNvPr id="4" name="Content Placeholder 3"/>
          <p:cNvPicPr>
            <a:picLocks noGrp="1"/>
          </p:cNvPicPr>
          <p:nvPr>
            <p:ph idx="1"/>
          </p:nvPr>
        </p:nvPicPr>
        <p:blipFill rotWithShape="1">
          <a:blip r:embed="rId3"/>
          <a:srcRect b="3704"/>
          <a:stretch/>
        </p:blipFill>
        <p:spPr bwMode="auto">
          <a:xfrm>
            <a:off x="2079368" y="2325159"/>
            <a:ext cx="8033263" cy="4351338"/>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433940967"/>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1181099"/>
            <a:ext cx="10515600" cy="1325563"/>
          </a:xfrm>
        </p:spPr>
        <p:txBody>
          <a:bodyPr/>
          <a:lstStyle/>
          <a:p>
            <a:r>
              <a:rPr lang="en-US" dirty="0"/>
              <a:t>Member Portal – Features Continued</a:t>
            </a:r>
          </a:p>
        </p:txBody>
      </p:sp>
      <p:pic>
        <p:nvPicPr>
          <p:cNvPr id="4" name="Content Placeholder 3"/>
          <p:cNvPicPr>
            <a:picLocks noGrp="1"/>
          </p:cNvPicPr>
          <p:nvPr>
            <p:ph idx="1"/>
          </p:nvPr>
        </p:nvPicPr>
        <p:blipFill>
          <a:blip r:embed="rId3"/>
          <a:stretch>
            <a:fillRect/>
          </a:stretch>
        </p:blipFill>
        <p:spPr>
          <a:xfrm>
            <a:off x="1974144" y="2252662"/>
            <a:ext cx="7735712" cy="4351338"/>
          </a:xfrm>
          <a:prstGeom prst="rect">
            <a:avLst/>
          </a:prstGeom>
        </p:spPr>
      </p:pic>
    </p:spTree>
    <p:extLst>
      <p:ext uri="{BB962C8B-B14F-4D97-AF65-F5344CB8AC3E}">
        <p14:creationId xmlns:p14="http://schemas.microsoft.com/office/powerpoint/2010/main" val="2978734955"/>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7933" y="1152525"/>
            <a:ext cx="10515600" cy="1325563"/>
          </a:xfrm>
        </p:spPr>
        <p:txBody>
          <a:bodyPr/>
          <a:lstStyle/>
          <a:p>
            <a:r>
              <a:rPr lang="en-US" dirty="0"/>
              <a:t>Phase 2: Digital Member Card</a:t>
            </a:r>
          </a:p>
        </p:txBody>
      </p:sp>
      <p:sp>
        <p:nvSpPr>
          <p:cNvPr id="3" name="Content Placeholder 2"/>
          <p:cNvSpPr>
            <a:spLocks noGrp="1"/>
          </p:cNvSpPr>
          <p:nvPr>
            <p:ph idx="1"/>
          </p:nvPr>
        </p:nvSpPr>
        <p:spPr>
          <a:xfrm>
            <a:off x="838200" y="2282825"/>
            <a:ext cx="10515600" cy="4351338"/>
          </a:xfrm>
        </p:spPr>
        <p:txBody>
          <a:bodyPr/>
          <a:lstStyle/>
          <a:p>
            <a:pPr marL="514350" indent="-514350">
              <a:buAutoNum type="arabicPeriod"/>
            </a:pPr>
            <a:r>
              <a:rPr lang="en-US" dirty="0"/>
              <a:t>Uses:</a:t>
            </a:r>
          </a:p>
          <a:p>
            <a:pPr lvl="1"/>
            <a:r>
              <a:rPr lang="en-US" dirty="0"/>
              <a:t>Discounts at local restaurants/partners</a:t>
            </a:r>
          </a:p>
          <a:p>
            <a:pPr lvl="1"/>
            <a:r>
              <a:rPr lang="en-US" dirty="0"/>
              <a:t>Entry into special events</a:t>
            </a:r>
          </a:p>
          <a:p>
            <a:pPr lvl="1"/>
            <a:r>
              <a:rPr lang="en-US" dirty="0"/>
              <a:t>Member Perks</a:t>
            </a:r>
          </a:p>
          <a:p>
            <a:pPr lvl="2"/>
            <a:r>
              <a:rPr lang="en-US" dirty="0"/>
              <a:t>Drinks at a performance</a:t>
            </a:r>
          </a:p>
          <a:p>
            <a:pPr lvl="2"/>
            <a:r>
              <a:rPr lang="en-US" dirty="0"/>
              <a:t>Gift at a special event</a:t>
            </a:r>
          </a:p>
          <a:p>
            <a:pPr marL="914400" lvl="2" indent="0">
              <a:buNone/>
            </a:pPr>
            <a:endParaRPr lang="en-US" dirty="0"/>
          </a:p>
          <a:p>
            <a:pPr marL="228600" lvl="2">
              <a:buNone/>
            </a:pPr>
            <a:r>
              <a:rPr lang="en-US" sz="2800" dirty="0"/>
              <a:t>2</a:t>
            </a:r>
            <a:r>
              <a:rPr lang="en-US" dirty="0"/>
              <a:t>. </a:t>
            </a:r>
            <a:r>
              <a:rPr lang="en-US" sz="2800" dirty="0"/>
              <a:t>Development and Platform:</a:t>
            </a:r>
          </a:p>
          <a:p>
            <a:pPr lvl="2"/>
            <a:r>
              <a:rPr lang="en-US" dirty="0"/>
              <a:t>Ability for our card to be stored and kept in Apple Wallet and Android</a:t>
            </a:r>
          </a:p>
          <a:p>
            <a:pPr lvl="2"/>
            <a:r>
              <a:rPr lang="en-US" dirty="0"/>
              <a:t>Ability to access the card from the member portal</a:t>
            </a:r>
          </a:p>
          <a:p>
            <a:pPr lvl="3"/>
            <a:r>
              <a:rPr lang="en-US" dirty="0"/>
              <a:t>Including a pdf for those who to be able to print a copy</a:t>
            </a:r>
          </a:p>
        </p:txBody>
      </p:sp>
    </p:spTree>
    <p:extLst>
      <p:ext uri="{BB962C8B-B14F-4D97-AF65-F5344CB8AC3E}">
        <p14:creationId xmlns:p14="http://schemas.microsoft.com/office/powerpoint/2010/main" val="3904826905"/>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57686E-E5E8-4A7E-805D-C52060530258}"/>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E19BEA02-C9FD-417D-81A0-3BFC4E6216DA}"/>
              </a:ext>
            </a:extLst>
          </p:cNvPr>
          <p:cNvSpPr>
            <a:spLocks noGrp="1"/>
          </p:cNvSpPr>
          <p:nvPr>
            <p:ph idx="1"/>
          </p:nvPr>
        </p:nvSpPr>
        <p:spPr/>
        <p:txBody>
          <a:bodyPr vert="horz" lIns="91440" tIns="45720" rIns="91440" bIns="45720" rtlCol="0" anchor="t">
            <a:normAutofit/>
          </a:bodyPr>
          <a:lstStyle/>
          <a:p>
            <a:pPr marL="0" indent="0">
              <a:buNone/>
            </a:pPr>
            <a:r>
              <a:rPr lang="en-US" sz="4800" dirty="0">
                <a:cs typeface="Calibri"/>
              </a:rPr>
              <a:t>Thank you.</a:t>
            </a:r>
          </a:p>
          <a:p>
            <a:pPr marL="0" indent="0">
              <a:buNone/>
            </a:pPr>
            <a:endParaRPr lang="en-US" sz="4800" dirty="0">
              <a:cs typeface="Calibri"/>
            </a:endParaRPr>
          </a:p>
          <a:p>
            <a:pPr marL="0" indent="0">
              <a:buNone/>
            </a:pPr>
            <a:r>
              <a:rPr lang="en-US" sz="4800" dirty="0">
                <a:cs typeface="Calibri"/>
              </a:rPr>
              <a:t>Breakout Sessions</a:t>
            </a:r>
          </a:p>
          <a:p>
            <a:pPr marL="0" indent="0">
              <a:buNone/>
            </a:pPr>
            <a:endParaRPr lang="en-US" sz="4800" dirty="0">
              <a:cs typeface="Calibri"/>
            </a:endParaRPr>
          </a:p>
          <a:p>
            <a:pPr marL="0" indent="0">
              <a:buNone/>
            </a:pPr>
            <a:r>
              <a:rPr lang="en-US" sz="4800" dirty="0">
                <a:cs typeface="Calibri"/>
              </a:rPr>
              <a:t>4:15PM Kimmel Center Tour</a:t>
            </a:r>
          </a:p>
        </p:txBody>
      </p:sp>
    </p:spTree>
    <p:extLst>
      <p:ext uri="{BB962C8B-B14F-4D97-AF65-F5344CB8AC3E}">
        <p14:creationId xmlns:p14="http://schemas.microsoft.com/office/powerpoint/2010/main" val="2453155511"/>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3_Office Theme">
  <a:themeElements>
    <a:clrScheme name="Tess Brand">
      <a:dk1>
        <a:srgbClr val="000000"/>
      </a:dk1>
      <a:lt1>
        <a:srgbClr val="FFFFFF"/>
      </a:lt1>
      <a:dk2>
        <a:srgbClr val="6F746A"/>
      </a:dk2>
      <a:lt2>
        <a:srgbClr val="EBEBE6"/>
      </a:lt2>
      <a:accent1>
        <a:srgbClr val="E3463B"/>
      </a:accent1>
      <a:accent2>
        <a:srgbClr val="5351A3"/>
      </a:accent2>
      <a:accent3>
        <a:srgbClr val="48AFA5"/>
      </a:accent3>
      <a:accent4>
        <a:srgbClr val="6F7477"/>
      </a:accent4>
      <a:accent5>
        <a:srgbClr val="EABD22"/>
      </a:accent5>
      <a:accent6>
        <a:srgbClr val="1F6CE0"/>
      </a:accent6>
      <a:hlink>
        <a:srgbClr val="E3463B"/>
      </a:hlink>
      <a:folHlink>
        <a:srgbClr val="C3C5C6"/>
      </a:folHlink>
    </a:clrScheme>
    <a:fontScheme name="TN 2018 template">
      <a:majorFont>
        <a:latin typeface="Montserrat Regular"/>
        <a:ea typeface=""/>
        <a:cs typeface=""/>
      </a:majorFont>
      <a:minorFont>
        <a:latin typeface="Montserrat Regular"/>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N Storytelling Template (1).pptx" id="{ECC44143-13BB-49C4-9777-EA1C12B9B43B}" vid="{8AABC580-FB2B-46A9-87CB-F10400D47B32}"/>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_ip_UnifiedCompliancePolicyProperties xmlns="http://schemas.microsoft.com/sharepoint/v3"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760DDEA73074DD4686076BC5E22D19B4" ma:contentTypeVersion="15" ma:contentTypeDescription="Create a new document." ma:contentTypeScope="" ma:versionID="0ba3e54976e106f9ee83eeca5b65ae82">
  <xsd:schema xmlns:xsd="http://www.w3.org/2001/XMLSchema" xmlns:xs="http://www.w3.org/2001/XMLSchema" xmlns:p="http://schemas.microsoft.com/office/2006/metadata/properties" xmlns:ns1="http://schemas.microsoft.com/sharepoint/v3" xmlns:ns3="33987b00-96bb-433b-90c0-e247432c874f" xmlns:ns4="3c72cd1a-7948-4881-baaa-1f2a6c55177b" targetNamespace="http://schemas.microsoft.com/office/2006/metadata/properties" ma:root="true" ma:fieldsID="b34763529fb5d7605a015d0462c87cb2" ns1:_="" ns3:_="" ns4:_="">
    <xsd:import namespace="http://schemas.microsoft.com/sharepoint/v3"/>
    <xsd:import namespace="33987b00-96bb-433b-90c0-e247432c874f"/>
    <xsd:import namespace="3c72cd1a-7948-4881-baaa-1f2a6c55177b"/>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4:SharedWithUsers" minOccurs="0"/>
                <xsd:element ref="ns4:SharedWithDetails" minOccurs="0"/>
                <xsd:element ref="ns4:SharingHintHash" minOccurs="0"/>
                <xsd:element ref="ns3:MediaServiceAutoTags" minOccurs="0"/>
                <xsd:element ref="ns3:MediaServiceGenerationTime" minOccurs="0"/>
                <xsd:element ref="ns3:MediaServiceEventHashCode" minOccurs="0"/>
                <xsd:element ref="ns1:_ip_UnifiedCompliancePolicyProperties" minOccurs="0"/>
                <xsd:element ref="ns1:_ip_UnifiedCompliancePolicyUIAction" minOccurs="0"/>
                <xsd:element ref="ns3:MediaServiceDateTaken" minOccurs="0"/>
                <xsd:element ref="ns3:MediaServiceLocation" minOccurs="0"/>
                <xsd:element ref="ns3: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18" nillable="true" ma:displayName="Unified Compliance Policy Properties" ma:hidden="true" ma:internalName="_ip_UnifiedCompliancePolicyProperties">
      <xsd:simpleType>
        <xsd:restriction base="dms:Note"/>
      </xsd:simpleType>
    </xsd:element>
    <xsd:element name="_ip_UnifiedCompliancePolicyUIAction" ma:index="19"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33987b00-96bb-433b-90c0-e247432c874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5" nillable="true" ma:displayName="Tags" ma:internalName="MediaServiceAutoTags"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DateTaken" ma:index="20" nillable="true" ma:displayName="MediaServiceDateTaken" ma:hidden="true" ma:internalName="MediaServiceDateTaken" ma:readOnly="true">
      <xsd:simpleType>
        <xsd:restriction base="dms:Text"/>
      </xsd:simpleType>
    </xsd:element>
    <xsd:element name="MediaServiceLocation" ma:index="21" nillable="true" ma:displayName="Location" ma:internalName="MediaServiceLocation" ma:readOnly="true">
      <xsd:simpleType>
        <xsd:restriction base="dms:Text"/>
      </xsd:simpleType>
    </xsd:element>
    <xsd:element name="MediaServiceOCR" ma:index="22"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3c72cd1a-7948-4881-baaa-1f2a6c55177b"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SharingHintHash" ma:index="14"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D3196438-1783-4664-9B4C-4225234A1B2E}">
  <ds:schemaRefs>
    <ds:schemaRef ds:uri="http://schemas.openxmlformats.org/package/2006/metadata/core-properties"/>
    <ds:schemaRef ds:uri="http://purl.org/dc/elements/1.1/"/>
    <ds:schemaRef ds:uri="http://www.w3.org/XML/1998/namespace"/>
    <ds:schemaRef ds:uri="http://schemas.microsoft.com/office/2006/metadata/properties"/>
    <ds:schemaRef ds:uri="33987b00-96bb-433b-90c0-e247432c874f"/>
    <ds:schemaRef ds:uri="3c72cd1a-7948-4881-baaa-1f2a6c55177b"/>
    <ds:schemaRef ds:uri="http://schemas.microsoft.com/office/2006/documentManagement/types"/>
    <ds:schemaRef ds:uri="http://purl.org/dc/terms/"/>
    <ds:schemaRef ds:uri="http://purl.org/dc/dcmitype/"/>
    <ds:schemaRef ds:uri="http://schemas.microsoft.com/office/infopath/2007/PartnerControls"/>
    <ds:schemaRef ds:uri="http://schemas.microsoft.com/sharepoint/v3"/>
  </ds:schemaRefs>
</ds:datastoreItem>
</file>

<file path=customXml/itemProps2.xml><?xml version="1.0" encoding="utf-8"?>
<ds:datastoreItem xmlns:ds="http://schemas.openxmlformats.org/officeDocument/2006/customXml" ds:itemID="{BB40306D-B303-4EA1-B4E2-1C190E7FA4E7}">
  <ds:schemaRefs>
    <ds:schemaRef ds:uri="http://schemas.microsoft.com/sharepoint/v3/contenttype/forms"/>
  </ds:schemaRefs>
</ds:datastoreItem>
</file>

<file path=customXml/itemProps3.xml><?xml version="1.0" encoding="utf-8"?>
<ds:datastoreItem xmlns:ds="http://schemas.openxmlformats.org/officeDocument/2006/customXml" ds:itemID="{196A6792-6241-4990-95AC-7119D3FB261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33987b00-96bb-433b-90c0-e247432c874f"/>
    <ds:schemaRef ds:uri="3c72cd1a-7948-4881-baaa-1f2a6c55177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12</TotalTime>
  <Words>2032</Words>
  <Application>Microsoft Office PowerPoint</Application>
  <PresentationFormat>Widescreen</PresentationFormat>
  <Paragraphs>278</Paragraphs>
  <Slides>82</Slides>
  <Notes>18</Notes>
  <HiddenSlides>2</HiddenSlides>
  <MMClips>0</MMClips>
  <ScaleCrop>false</ScaleCrop>
  <HeadingPairs>
    <vt:vector size="6" baseType="variant">
      <vt:variant>
        <vt:lpstr>Fonts Used</vt:lpstr>
      </vt:variant>
      <vt:variant>
        <vt:i4>7</vt:i4>
      </vt:variant>
      <vt:variant>
        <vt:lpstr>Theme</vt:lpstr>
      </vt:variant>
      <vt:variant>
        <vt:i4>3</vt:i4>
      </vt:variant>
      <vt:variant>
        <vt:lpstr>Slide Titles</vt:lpstr>
      </vt:variant>
      <vt:variant>
        <vt:i4>82</vt:i4>
      </vt:variant>
    </vt:vector>
  </HeadingPairs>
  <TitlesOfParts>
    <vt:vector size="92" baseType="lpstr">
      <vt:lpstr>Arial</vt:lpstr>
      <vt:lpstr>Calibri</vt:lpstr>
      <vt:lpstr>Calibri Light</vt:lpstr>
      <vt:lpstr>Domine</vt:lpstr>
      <vt:lpstr>Montserrat Bold</vt:lpstr>
      <vt:lpstr>Montserrat Light</vt:lpstr>
      <vt:lpstr>Montserrat Regular</vt:lpstr>
      <vt:lpstr>Office Theme</vt:lpstr>
      <vt:lpstr>1_Office Theme</vt:lpstr>
      <vt:lpstr>3_Office Theme</vt:lpstr>
      <vt:lpstr>Philadelphia Tessitura Users Group aka Philly TUG!</vt:lpstr>
      <vt:lpstr>Agenda</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Academy Gold Membership </vt:lpstr>
      <vt:lpstr>Retention - Have a plan!</vt:lpstr>
      <vt:lpstr>Acquisition Strategies</vt:lpstr>
      <vt:lpstr>Survey your Members!</vt:lpstr>
      <vt:lpstr>PowerPoint Presentation</vt:lpstr>
      <vt:lpstr>Why go digital?</vt:lpstr>
      <vt:lpstr>Implementation and Overall Strategy</vt:lpstr>
      <vt:lpstr>Phase 1: Member Portal</vt:lpstr>
      <vt:lpstr>Member Portal - Features</vt:lpstr>
      <vt:lpstr>Member Portal – Features Continued</vt:lpstr>
      <vt:lpstr>Member Portal – Features Continued</vt:lpstr>
      <vt:lpstr>Member Portal – Features Continued</vt:lpstr>
      <vt:lpstr>Phase 2: Digital Member Card</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Cooper, Matt</dc:creator>
  <cp:lastModifiedBy>Forlini, Linda</cp:lastModifiedBy>
  <cp:revision>256</cp:revision>
  <dcterms:created xsi:type="dcterms:W3CDTF">2019-10-15T13:54:51Z</dcterms:created>
  <dcterms:modified xsi:type="dcterms:W3CDTF">2019-10-18T19:32:37Z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0x010100760DDEA73074DD4686076BC5E22D19B4</vt:lpwstr>
  </property>
</Properties>
</file>