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4.xml" ContentType="application/vnd.openxmlformats-officedocument.them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5.xml" ContentType="application/vnd.openxmlformats-officedocument.them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6.xml" ContentType="application/vnd.openxmlformats-officedocument.them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7.xml" ContentType="application/vnd.openxmlformats-officedocument.them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8.xml" ContentType="application/vnd.openxmlformats-officedocument.them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9.xml" ContentType="application/vnd.openxmlformats-officedocument.theme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6" r:id="rId3"/>
    <p:sldMasterId id="2147483723" r:id="rId4"/>
    <p:sldMasterId id="2147483737" r:id="rId5"/>
    <p:sldMasterId id="2147483755" r:id="rId6"/>
    <p:sldMasterId id="2147483773" r:id="rId7"/>
    <p:sldMasterId id="2147483786" r:id="rId8"/>
    <p:sldMasterId id="2147483801" r:id="rId9"/>
  </p:sldMasterIdLst>
  <p:notesMasterIdLst>
    <p:notesMasterId r:id="rId34"/>
  </p:notesMasterIdLst>
  <p:sldIdLst>
    <p:sldId id="586" r:id="rId10"/>
    <p:sldId id="587" r:id="rId11"/>
    <p:sldId id="588" r:id="rId12"/>
    <p:sldId id="592" r:id="rId13"/>
    <p:sldId id="593" r:id="rId14"/>
    <p:sldId id="594" r:id="rId15"/>
    <p:sldId id="597" r:id="rId16"/>
    <p:sldId id="598" r:id="rId17"/>
    <p:sldId id="599" r:id="rId18"/>
    <p:sldId id="600" r:id="rId19"/>
    <p:sldId id="602" r:id="rId20"/>
    <p:sldId id="603" r:id="rId21"/>
    <p:sldId id="618" r:id="rId22"/>
    <p:sldId id="620" r:id="rId23"/>
    <p:sldId id="609" r:id="rId24"/>
    <p:sldId id="610" r:id="rId25"/>
    <p:sldId id="611" r:id="rId26"/>
    <p:sldId id="612" r:id="rId27"/>
    <p:sldId id="613" r:id="rId28"/>
    <p:sldId id="614" r:id="rId29"/>
    <p:sldId id="615" r:id="rId30"/>
    <p:sldId id="616" r:id="rId31"/>
    <p:sldId id="617" r:id="rId32"/>
    <p:sldId id="623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hnAdmin" initials="J" lastIdx="1" clrIdx="0">
    <p:extLst>
      <p:ext uri="{19B8F6BF-5375-455C-9EA6-DF929625EA0E}">
        <p15:presenceInfo xmlns:p15="http://schemas.microsoft.com/office/powerpoint/2012/main" userId="John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6" autoAdjust="0"/>
    <p:restoredTop sz="61714" autoAdjust="0"/>
  </p:normalViewPr>
  <p:slideViewPr>
    <p:cSldViewPr snapToGrid="0">
      <p:cViewPr varScale="1">
        <p:scale>
          <a:sx n="71" d="100"/>
          <a:sy n="71" d="100"/>
        </p:scale>
        <p:origin x="19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F5F67D-CDE2-4E34-A773-61CEA9025B27}" type="datetimeFigureOut">
              <a:rPr lang="en-US" smtClean="0"/>
              <a:t>9/17/2019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90EAE-1950-45DD-B227-87E289217E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675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99140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69686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2116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5863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9155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9468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48573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3797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00475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8448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5117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90EAE-1950-45DD-B227-87E289217E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22925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90EAE-1950-45DD-B227-87E289217E04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900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90EAE-1950-45DD-B227-87E289217E0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3239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26738E-04DE-486B-A928-7D06E0C311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2483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26738E-04DE-486B-A928-7D06E0C311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25681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26738E-04DE-486B-A928-7D06E0C311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81771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26738E-04DE-486B-A928-7D06E0C311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08754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42289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26738E-04DE-486B-A928-7D06E0C311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59679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26738E-04DE-486B-A928-7D06E0C311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63260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26738E-04DE-486B-A928-7D06E0C311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93918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26738E-04DE-486B-A928-7D06E0C311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80026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26738E-04DE-486B-A928-7D06E0C311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7636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90EAE-1950-45DD-B227-87E289217E04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371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8.xml"/><Relationship Id="rId4" Type="http://schemas.openxmlformats.org/officeDocument/2006/relationships/image" Target="../media/image12.jp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9.xml"/><Relationship Id="rId4" Type="http://schemas.openxmlformats.org/officeDocument/2006/relationships/image" Target="../media/image12.jp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1.xml"/><Relationship Id="rId4" Type="http://schemas.openxmlformats.org/officeDocument/2006/relationships/image" Target="../media/image13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2.xml"/><Relationship Id="rId4" Type="http://schemas.openxmlformats.org/officeDocument/2006/relationships/image" Target="../media/image13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3.xml"/><Relationship Id="rId4" Type="http://schemas.openxmlformats.org/officeDocument/2006/relationships/image" Target="../media/image13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4.xml"/><Relationship Id="rId4" Type="http://schemas.openxmlformats.org/officeDocument/2006/relationships/image" Target="../media/image18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5.xml"/><Relationship Id="rId4" Type="http://schemas.openxmlformats.org/officeDocument/2006/relationships/image" Target="../media/image18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6.xml"/><Relationship Id="rId4" Type="http://schemas.openxmlformats.org/officeDocument/2006/relationships/image" Target="../media/image18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7.xml"/><Relationship Id="rId4" Type="http://schemas.openxmlformats.org/officeDocument/2006/relationships/image" Target="../media/image18.pn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8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9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0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5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6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7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ags" Target="../tags/tag28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ags" Target="../tags/tag29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0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2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3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35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3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37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38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39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40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41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4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43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44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45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47.xml"/><Relationship Id="rId4" Type="http://schemas.openxmlformats.org/officeDocument/2006/relationships/image" Target="../media/image11.pn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48.xml"/><Relationship Id="rId4" Type="http://schemas.openxmlformats.org/officeDocument/2006/relationships/image" Target="../media/image11.png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49.xml"/><Relationship Id="rId4" Type="http://schemas.openxmlformats.org/officeDocument/2006/relationships/image" Target="../media/image12.jp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50.xml"/><Relationship Id="rId4" Type="http://schemas.openxmlformats.org/officeDocument/2006/relationships/image" Target="../media/image12.jp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51.xml"/><Relationship Id="rId4" Type="http://schemas.openxmlformats.org/officeDocument/2006/relationships/image" Target="../media/image11.pn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52.xml"/><Relationship Id="rId4" Type="http://schemas.openxmlformats.org/officeDocument/2006/relationships/image" Target="../media/image13.png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53.xml"/><Relationship Id="rId4" Type="http://schemas.openxmlformats.org/officeDocument/2006/relationships/image" Target="../media/image13.png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54.xml"/><Relationship Id="rId4" Type="http://schemas.openxmlformats.org/officeDocument/2006/relationships/image" Target="../media/image13.png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55.xml"/><Relationship Id="rId4" Type="http://schemas.openxmlformats.org/officeDocument/2006/relationships/image" Target="../media/image18.png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56.xml"/><Relationship Id="rId4" Type="http://schemas.openxmlformats.org/officeDocument/2006/relationships/image" Target="../media/image18.png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57.xml"/><Relationship Id="rId4" Type="http://schemas.openxmlformats.org/officeDocument/2006/relationships/image" Target="../media/image18.png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58.xml"/><Relationship Id="rId4" Type="http://schemas.openxmlformats.org/officeDocument/2006/relationships/image" Target="../media/image18.png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ags" Target="../tags/tag59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ags" Target="../tags/tag60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ags" Target="../tags/tag61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ags" Target="../tags/tag62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ags" Target="../tags/tag63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65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66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67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68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69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70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71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72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ags" Target="../tags/tag73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74.xml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75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Master" Target="../slideMasters/slideMaster7.xml"/><Relationship Id="rId1" Type="http://schemas.openxmlformats.org/officeDocument/2006/relationships/tags" Target="../tags/tag76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8.xml"/><Relationship Id="rId1" Type="http://schemas.openxmlformats.org/officeDocument/2006/relationships/tags" Target="../tags/tag77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8.xml"/><Relationship Id="rId1" Type="http://schemas.openxmlformats.org/officeDocument/2006/relationships/tags" Target="../tags/tag78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8.xml"/><Relationship Id="rId1" Type="http://schemas.openxmlformats.org/officeDocument/2006/relationships/tags" Target="../tags/tag79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8.xml"/><Relationship Id="rId1" Type="http://schemas.openxmlformats.org/officeDocument/2006/relationships/tags" Target="../tags/tag8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82.xml"/><Relationship Id="rId4" Type="http://schemas.openxmlformats.org/officeDocument/2006/relationships/image" Target="../media/image11.png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83.xml"/><Relationship Id="rId4" Type="http://schemas.openxmlformats.org/officeDocument/2006/relationships/image" Target="../media/image11.png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84.xml"/><Relationship Id="rId4" Type="http://schemas.openxmlformats.org/officeDocument/2006/relationships/image" Target="../media/image12.jpg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85.xml"/><Relationship Id="rId4" Type="http://schemas.openxmlformats.org/officeDocument/2006/relationships/image" Target="../media/image12.jpg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86.xml"/><Relationship Id="rId4" Type="http://schemas.openxmlformats.org/officeDocument/2006/relationships/image" Target="../media/image11.png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87.xml"/><Relationship Id="rId4" Type="http://schemas.openxmlformats.org/officeDocument/2006/relationships/image" Target="../media/image13.png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88.xml"/><Relationship Id="rId4" Type="http://schemas.openxmlformats.org/officeDocument/2006/relationships/image" Target="../media/image13.png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89.xml"/><Relationship Id="rId4" Type="http://schemas.openxmlformats.org/officeDocument/2006/relationships/image" Target="../media/image13.png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90.xml"/><Relationship Id="rId4" Type="http://schemas.openxmlformats.org/officeDocument/2006/relationships/image" Target="../media/image18.png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91.xml"/><Relationship Id="rId4" Type="http://schemas.openxmlformats.org/officeDocument/2006/relationships/image" Target="../media/image18.png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92.xml"/><Relationship Id="rId4" Type="http://schemas.openxmlformats.org/officeDocument/2006/relationships/image" Target="../media/image18.png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Master" Target="../slideMasters/slideMaster9.xml"/><Relationship Id="rId1" Type="http://schemas.openxmlformats.org/officeDocument/2006/relationships/tags" Target="../tags/tag93.xml"/><Relationship Id="rId4" Type="http://schemas.openxmlformats.org/officeDocument/2006/relationships/image" Target="../media/image18.png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ags" Target="../tags/tag94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ags" Target="../tags/tag95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ags" Target="../tags/tag96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ags" Target="../tags/tag97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ags" Target="../tags/tag98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tags" Target="../tags/tag99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753816" y="3598368"/>
            <a:ext cx="3378341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33499" y="3598368"/>
            <a:ext cx="3387526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753817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spcBef>
                <a:spcPts val="1000"/>
              </a:spcBef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7017024" y="1"/>
            <a:ext cx="5174974" cy="2910467"/>
          </a:xfrm>
          <a:prstGeom prst="rect">
            <a:avLst/>
          </a:prstGeom>
          <a:solidFill>
            <a:srgbClr val="535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7553325" y="457201"/>
            <a:ext cx="4137106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 hasCustomPrompt="1"/>
          </p:nvPr>
        </p:nvSpPr>
        <p:spPr>
          <a:xfrm>
            <a:off x="7553325" y="1212850"/>
            <a:ext cx="4137106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20" name="Picture Placeholder 49"/>
          <p:cNvSpPr>
            <a:spLocks noGrp="1"/>
          </p:cNvSpPr>
          <p:nvPr>
            <p:ph type="pic" sz="quarter" idx="26" hasCustomPrompt="1"/>
          </p:nvPr>
        </p:nvSpPr>
        <p:spPr>
          <a:xfrm>
            <a:off x="4333499" y="3020120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21" name="Picture Placeholder 49"/>
          <p:cNvSpPr>
            <a:spLocks noGrp="1"/>
          </p:cNvSpPr>
          <p:nvPr>
            <p:ph type="pic" sz="quarter" idx="27" hasCustomPrompt="1"/>
          </p:nvPr>
        </p:nvSpPr>
        <p:spPr>
          <a:xfrm>
            <a:off x="7967699" y="3017251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28" hasCustomPrompt="1"/>
          </p:nvPr>
        </p:nvSpPr>
        <p:spPr>
          <a:xfrm>
            <a:off x="753816" y="3025818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287" y="6123007"/>
            <a:ext cx="1689240" cy="501067"/>
          </a:xfrm>
          <a:prstGeom prst="rect">
            <a:avLst/>
          </a:prstGeom>
        </p:spPr>
      </p:pic>
      <p:sp>
        <p:nvSpPr>
          <p:cNvPr id="18" name="Text Placeholder 8"/>
          <p:cNvSpPr>
            <a:spLocks noGrp="1"/>
          </p:cNvSpPr>
          <p:nvPr>
            <p:ph type="body" sz="quarter" idx="30" hasCustomPrompt="1"/>
          </p:nvPr>
        </p:nvSpPr>
        <p:spPr>
          <a:xfrm>
            <a:off x="4342684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1" hasCustomPrompt="1"/>
          </p:nvPr>
        </p:nvSpPr>
        <p:spPr>
          <a:xfrm>
            <a:off x="7975458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32" hasCustomPrompt="1"/>
          </p:nvPr>
        </p:nvSpPr>
        <p:spPr>
          <a:xfrm>
            <a:off x="7975458" y="3602371"/>
            <a:ext cx="3387526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0" y="0"/>
            <a:ext cx="7016750" cy="290988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565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2790" cy="30172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64794" y="339991"/>
            <a:ext cx="3753201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364794" y="1181456"/>
            <a:ext cx="3753201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48023" y="385168"/>
            <a:ext cx="6572959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48023" y="1166332"/>
            <a:ext cx="6572959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1" name="Picture Placeholder 49"/>
          <p:cNvSpPr>
            <a:spLocks noGrp="1"/>
          </p:cNvSpPr>
          <p:nvPr>
            <p:ph type="pic" sz="quarter" idx="25" hasCustomPrompt="1"/>
          </p:nvPr>
        </p:nvSpPr>
        <p:spPr>
          <a:xfrm>
            <a:off x="5013711" y="3244072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2" name="Picture Placeholder 49"/>
          <p:cNvSpPr>
            <a:spLocks noGrp="1"/>
          </p:cNvSpPr>
          <p:nvPr>
            <p:ph type="pic" sz="quarter" idx="26" hasCustomPrompt="1"/>
          </p:nvPr>
        </p:nvSpPr>
        <p:spPr>
          <a:xfrm>
            <a:off x="5013711" y="3968015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3" name="Picture Placeholder 49"/>
          <p:cNvSpPr>
            <a:spLocks noGrp="1"/>
          </p:cNvSpPr>
          <p:nvPr>
            <p:ph type="pic" sz="quarter" idx="27" hasCustomPrompt="1"/>
          </p:nvPr>
        </p:nvSpPr>
        <p:spPr>
          <a:xfrm>
            <a:off x="5013711" y="4678948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4" name="Picture Placeholder 49"/>
          <p:cNvSpPr>
            <a:spLocks noGrp="1"/>
          </p:cNvSpPr>
          <p:nvPr>
            <p:ph type="pic" sz="quarter" idx="28" hasCustomPrompt="1"/>
          </p:nvPr>
        </p:nvSpPr>
        <p:spPr>
          <a:xfrm>
            <a:off x="5013711" y="5402210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29" hasCustomPrompt="1"/>
          </p:nvPr>
        </p:nvSpPr>
        <p:spPr>
          <a:xfrm>
            <a:off x="5709709" y="3256226"/>
            <a:ext cx="591127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0" y="3017838"/>
            <a:ext cx="4483100" cy="384016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19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3" y="0"/>
            <a:ext cx="5852159" cy="23666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64794" y="339991"/>
            <a:ext cx="5067818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364794" y="1181456"/>
            <a:ext cx="5067818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6333565" y="385168"/>
            <a:ext cx="5287417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6333565" y="1166331"/>
            <a:ext cx="5287417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0" y="2366963"/>
            <a:ext cx="5851525" cy="449103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5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Production Purpl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2006531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Curtain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3028267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Aquarium Gree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1176050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5317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12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2411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12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134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464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9872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4337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507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26" y="334330"/>
            <a:ext cx="2394943" cy="980518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406146"/>
            <a:ext cx="12191999" cy="276999"/>
          </a:xfrm>
          <a:solidFill>
            <a:srgbClr val="000000">
              <a:alpha val="50196"/>
            </a:srgbClr>
          </a:soli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963" y="1974473"/>
            <a:ext cx="11268075" cy="1435477"/>
          </a:xfrm>
        </p:spPr>
        <p:txBody>
          <a:bodyPr lIns="91440" anchor="ctr" anchorCtr="0">
            <a:normAutofit/>
          </a:bodyPr>
          <a:lstStyle>
            <a:lvl1pPr algn="ctr">
              <a:defRPr sz="4800">
                <a:latin typeface="+mj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461963" y="3411656"/>
            <a:ext cx="11268074" cy="577850"/>
          </a:xfrm>
        </p:spPr>
        <p:txBody>
          <a:bodyPr vert="horz" lIns="91440" tIns="91440" rIns="91440" bIns="91440" rtlCol="0" anchor="ctr" anchorCtr="0">
            <a:normAutofit/>
          </a:bodyPr>
          <a:lstStyle>
            <a:lvl1pPr marL="457200" indent="-457200" algn="ctr">
              <a:buNone/>
              <a:defRPr lang="en-US" sz="23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5085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sp>
        <p:nvSpPr>
          <p:cNvPr id="18" name="Picture Placeholder 17"/>
          <p:cNvSpPr>
            <a:spLocks noGrp="1"/>
          </p:cNvSpPr>
          <p:nvPr>
            <p:ph type="pic" sz="quarter" idx="11" hasCustomPrompt="1"/>
          </p:nvPr>
        </p:nvSpPr>
        <p:spPr>
          <a:xfrm>
            <a:off x="1009650" y="1974850"/>
            <a:ext cx="2159000" cy="215741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95675" y="1974473"/>
            <a:ext cx="8220075" cy="1580057"/>
          </a:xfrm>
        </p:spPr>
        <p:txBody>
          <a:bodyPr lIns="182880" anchor="ctr" anchorCtr="0">
            <a:normAutofit/>
          </a:bodyPr>
          <a:lstStyle>
            <a:lvl1pPr algn="l">
              <a:defRPr sz="4400">
                <a:latin typeface="+mj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495676" y="3554531"/>
            <a:ext cx="8220074" cy="577850"/>
          </a:xfrm>
        </p:spPr>
        <p:txBody>
          <a:bodyPr vert="horz" lIns="182880" tIns="91440" rIns="91440" bIns="91440" rtlCol="0" anchor="ctr" anchorCtr="0">
            <a:normAutofit/>
          </a:bodyPr>
          <a:lstStyle>
            <a:lvl1pPr marL="457200" indent="-457200">
              <a:buNone/>
              <a:defRPr lang="en-US" sz="23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406146"/>
            <a:ext cx="12191999" cy="276999"/>
          </a:xfrm>
          <a:solidFill>
            <a:srgbClr val="000000">
              <a:alpha val="50196"/>
            </a:srgbClr>
          </a:soli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26" y="334330"/>
            <a:ext cx="2394943" cy="9805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73891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866" y="260141"/>
            <a:ext cx="2050261" cy="8394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7"/>
          <a:stretch/>
        </p:blipFill>
        <p:spPr>
          <a:xfrm>
            <a:off x="3567930" y="4783784"/>
            <a:ext cx="8624070" cy="2074216"/>
          </a:xfrm>
          <a:prstGeom prst="rect">
            <a:avLst/>
          </a:prstGeom>
        </p:spPr>
      </p:pic>
      <p:sp>
        <p:nvSpPr>
          <p:cNvPr id="14" name="Picture Placeholder 17"/>
          <p:cNvSpPr>
            <a:spLocks noGrp="1"/>
          </p:cNvSpPr>
          <p:nvPr>
            <p:ph type="pic" sz="quarter" idx="13" hasCustomPrompt="1"/>
          </p:nvPr>
        </p:nvSpPr>
        <p:spPr>
          <a:xfrm>
            <a:off x="6492875" y="3027928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2</a:t>
            </a:r>
            <a:endParaRPr lang="en-US" dirty="0"/>
          </a:p>
        </p:txBody>
      </p:sp>
      <p:sp>
        <p:nvSpPr>
          <p:cNvPr id="13" name="Picture Placeholder 17"/>
          <p:cNvSpPr>
            <a:spLocks noGrp="1"/>
          </p:cNvSpPr>
          <p:nvPr>
            <p:ph type="pic" sz="quarter" idx="12" hasCustomPrompt="1"/>
          </p:nvPr>
        </p:nvSpPr>
        <p:spPr>
          <a:xfrm>
            <a:off x="1140238" y="3027928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1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90513" y="1343025"/>
            <a:ext cx="11610974" cy="1219201"/>
          </a:xfrm>
        </p:spPr>
        <p:txBody>
          <a:bodyPr lIns="182880" anchor="ctr" anchorCtr="0">
            <a:normAutofit/>
          </a:bodyPr>
          <a:lstStyle>
            <a:lvl1pPr algn="ctr">
              <a:defRPr sz="4800">
                <a:latin typeface="+mj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213249" y="3294331"/>
            <a:ext cx="2876549" cy="445969"/>
          </a:xfrm>
        </p:spPr>
        <p:txBody>
          <a:bodyPr vert="horz" lIns="91440" tIns="91440" rIns="91440" bIns="91440" rtlCol="0" anchor="t" anchorCtr="0">
            <a:normAutofit/>
          </a:bodyPr>
          <a:lstStyle>
            <a:lvl1pPr marL="457200" indent="-457200" algn="l">
              <a:buNone/>
              <a:defRPr lang="en-US" sz="18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  <p:sp>
        <p:nvSpPr>
          <p:cNvPr id="12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8555162" y="3294331"/>
            <a:ext cx="2876549" cy="445969"/>
          </a:xfrm>
        </p:spPr>
        <p:txBody>
          <a:bodyPr vert="horz" lIns="91440" tIns="91440" rIns="91440" bIns="91440" rtlCol="0" anchor="t" anchorCtr="0">
            <a:normAutofit/>
          </a:bodyPr>
          <a:lstStyle>
            <a:lvl1pPr marL="457200" indent="-457200" algn="l">
              <a:buNone/>
              <a:defRPr lang="en-US" sz="18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6406146"/>
            <a:ext cx="12191999" cy="276999"/>
          </a:xfrm>
          <a:gradFill>
            <a:gsLst>
              <a:gs pos="48000">
                <a:schemeClr val="tx1">
                  <a:alpha val="50000"/>
                </a:schemeClr>
              </a:gs>
              <a:gs pos="67000">
                <a:schemeClr val="tx1">
                  <a:alpha val="0"/>
                </a:schemeClr>
              </a:gs>
            </a:gsLst>
            <a:lin ang="12000000" scaled="0"/>
          </a:gra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62239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446" y="284097"/>
            <a:ext cx="1695858" cy="690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7"/>
          <a:stretch/>
        </p:blipFill>
        <p:spPr>
          <a:xfrm>
            <a:off x="3567930" y="4783784"/>
            <a:ext cx="8624070" cy="2074216"/>
          </a:xfrm>
          <a:prstGeom prst="rect">
            <a:avLst/>
          </a:prstGeom>
        </p:spPr>
      </p:pic>
      <p:sp>
        <p:nvSpPr>
          <p:cNvPr id="14" name="Picture Placeholder 17"/>
          <p:cNvSpPr>
            <a:spLocks noGrp="1"/>
          </p:cNvSpPr>
          <p:nvPr>
            <p:ph type="pic" sz="quarter" idx="13" hasCustomPrompt="1"/>
          </p:nvPr>
        </p:nvSpPr>
        <p:spPr>
          <a:xfrm>
            <a:off x="5117724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2</a:t>
            </a:r>
            <a:endParaRPr lang="en-US" dirty="0"/>
          </a:p>
        </p:txBody>
      </p:sp>
      <p:sp>
        <p:nvSpPr>
          <p:cNvPr id="13" name="Picture Placeholder 17"/>
          <p:cNvSpPr>
            <a:spLocks noGrp="1"/>
          </p:cNvSpPr>
          <p:nvPr>
            <p:ph type="pic" sz="quarter" idx="12" hasCustomPrompt="1"/>
          </p:nvPr>
        </p:nvSpPr>
        <p:spPr>
          <a:xfrm>
            <a:off x="1289901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1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0513" y="1159462"/>
            <a:ext cx="11610974" cy="1269413"/>
          </a:xfrm>
        </p:spPr>
        <p:txBody>
          <a:bodyPr lIns="182880" anchor="ctr" anchorCtr="0">
            <a:normAutofit/>
          </a:bodyPr>
          <a:lstStyle>
            <a:lvl1pPr algn="ctr">
              <a:defRPr sz="4800"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670606" y="4633466"/>
            <a:ext cx="3195140" cy="445969"/>
          </a:xfrm>
        </p:spPr>
        <p:txBody>
          <a:bodyPr vert="horz" lIns="91440" tIns="91440" rIns="91440" bIns="91440" rtlCol="0" anchor="t" anchorCtr="0">
            <a:norm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1</a:t>
            </a:r>
          </a:p>
        </p:txBody>
      </p:sp>
      <p:sp>
        <p:nvSpPr>
          <p:cNvPr id="10" name="Picture Placeholder 17"/>
          <p:cNvSpPr>
            <a:spLocks noGrp="1"/>
          </p:cNvSpPr>
          <p:nvPr>
            <p:ph type="pic" sz="quarter" idx="14" hasCustomPrompt="1"/>
          </p:nvPr>
        </p:nvSpPr>
        <p:spPr>
          <a:xfrm>
            <a:off x="9015162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3</a:t>
            </a:r>
            <a:endParaRPr lang="en-US" dirty="0"/>
          </a:p>
        </p:txBody>
      </p:sp>
      <p:sp>
        <p:nvSpPr>
          <p:cNvPr id="18" name="Text Placeholder 14"/>
          <p:cNvSpPr>
            <a:spLocks noGrp="1"/>
          </p:cNvSpPr>
          <p:nvPr>
            <p:ph type="body" sz="quarter" idx="15" hasCustomPrompt="1"/>
          </p:nvPr>
        </p:nvSpPr>
        <p:spPr>
          <a:xfrm>
            <a:off x="4498428" y="4633466"/>
            <a:ext cx="3195140" cy="445969"/>
          </a:xfrm>
        </p:spPr>
        <p:txBody>
          <a:bodyPr vert="horz" lIns="91440" tIns="91440" rIns="91440" bIns="91440" rtlCol="0" anchor="t" anchorCtr="0">
            <a:norm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2</a:t>
            </a:r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8326250" y="4633466"/>
            <a:ext cx="3195140" cy="445969"/>
          </a:xfrm>
        </p:spPr>
        <p:txBody>
          <a:bodyPr vert="horz" lIns="91440" tIns="91440" rIns="91440" bIns="91440" rtlCol="0" anchor="t" anchorCtr="0">
            <a:norm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3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6406146"/>
            <a:ext cx="12191999" cy="276999"/>
          </a:xfrm>
          <a:gradFill>
            <a:gsLst>
              <a:gs pos="48000">
                <a:schemeClr val="tx1">
                  <a:alpha val="50000"/>
                </a:schemeClr>
              </a:gs>
              <a:gs pos="67000">
                <a:schemeClr val="tx1">
                  <a:alpha val="0"/>
                </a:schemeClr>
              </a:gs>
            </a:gsLst>
            <a:lin ang="12000000" scaled="0"/>
          </a:gra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0707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g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213" y="974364"/>
            <a:ext cx="7689572" cy="31482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59824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7000" b="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Divider Slide Title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3934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7000" b="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1281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7000" b="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14765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346200"/>
            <a:ext cx="11582400" cy="1325563"/>
          </a:xfrm>
        </p:spPr>
        <p:txBody>
          <a:bodyPr>
            <a:normAutofit/>
          </a:bodyPr>
          <a:lstStyle>
            <a:lvl1pPr algn="ctr">
              <a:defRPr sz="7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6845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Gree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346200"/>
            <a:ext cx="11582400" cy="1325563"/>
          </a:xfrm>
        </p:spPr>
        <p:txBody>
          <a:bodyPr>
            <a:normAutofit/>
          </a:bodyPr>
          <a:lstStyle>
            <a:lvl1pPr algn="ctr">
              <a:defRPr sz="7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50976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Purp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346200"/>
            <a:ext cx="11582400" cy="1325563"/>
          </a:xfrm>
        </p:spPr>
        <p:txBody>
          <a:bodyPr>
            <a:normAutofit/>
          </a:bodyPr>
          <a:lstStyle>
            <a:lvl1pPr algn="ctr">
              <a:defRPr sz="7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69435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Gray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346200"/>
            <a:ext cx="11582400" cy="1325563"/>
          </a:xfrm>
        </p:spPr>
        <p:txBody>
          <a:bodyPr>
            <a:normAutofit/>
          </a:bodyPr>
          <a:lstStyle>
            <a:lvl1pPr algn="ctr">
              <a:defRPr sz="7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2943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257800"/>
            <a:ext cx="11887200" cy="914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tx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4590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Color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257800"/>
            <a:ext cx="11887200" cy="914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8009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Text Color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257800"/>
            <a:ext cx="11887200" cy="914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16456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Text Color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257800"/>
            <a:ext cx="11887200" cy="914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41205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Color 4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257800"/>
            <a:ext cx="11887200" cy="914400"/>
          </a:xfrm>
        </p:spPr>
        <p:txBody>
          <a:bodyPr vert="horz" lIns="91440" tIns="45720" rIns="91440" bIns="45720" rtlCol="0" anchor="ctr">
            <a:normAutofit/>
          </a:bodyPr>
          <a:lstStyle>
            <a:lvl1pPr marL="571500" marR="0" indent="-57150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3600" baseline="0" dirty="0" smtClean="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5971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1981200"/>
            <a:ext cx="10972800" cy="4495800"/>
          </a:xfrm>
        </p:spPr>
        <p:txBody>
          <a:bodyPr/>
          <a:lstStyle>
            <a:lvl1pPr>
              <a:defRPr baseline="0"/>
            </a:lvl1pPr>
            <a:lvl2pPr>
              <a:defRPr/>
            </a:lvl2pPr>
            <a:lvl3pPr>
              <a:defRPr baseline="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 smtClean="0"/>
              <a:t>Level one slide content</a:t>
            </a:r>
          </a:p>
          <a:p>
            <a:pPr lvl="1"/>
            <a:r>
              <a:rPr lang="en-US" dirty="0" smtClean="0"/>
              <a:t>Second level slide content</a:t>
            </a:r>
          </a:p>
          <a:p>
            <a:pPr lvl="2"/>
            <a:r>
              <a:rPr lang="en-US" dirty="0" smtClean="0"/>
              <a:t>Third level slide content</a:t>
            </a:r>
          </a:p>
          <a:p>
            <a:pPr lvl="3"/>
            <a:r>
              <a:rPr lang="en-US" dirty="0" smtClean="0"/>
              <a:t>Fourth level slide content</a:t>
            </a:r>
          </a:p>
          <a:p>
            <a:pPr lvl="4"/>
            <a:r>
              <a:rPr lang="en-US" dirty="0" smtClean="0"/>
              <a:t>Fifth level slide content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69097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753816" y="3598368"/>
            <a:ext cx="3378341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33499" y="3598368"/>
            <a:ext cx="3387526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753817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spcBef>
                <a:spcPts val="1000"/>
              </a:spcBef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7017024" y="1"/>
            <a:ext cx="5174974" cy="2910467"/>
          </a:xfrm>
          <a:prstGeom prst="rect">
            <a:avLst/>
          </a:prstGeom>
          <a:solidFill>
            <a:srgbClr val="535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7553325" y="457201"/>
            <a:ext cx="4137106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 hasCustomPrompt="1"/>
          </p:nvPr>
        </p:nvSpPr>
        <p:spPr>
          <a:xfrm>
            <a:off x="7553325" y="1212850"/>
            <a:ext cx="4137106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20" name="Picture Placeholder 49"/>
          <p:cNvSpPr>
            <a:spLocks noGrp="1"/>
          </p:cNvSpPr>
          <p:nvPr>
            <p:ph type="pic" sz="quarter" idx="26" hasCustomPrompt="1"/>
          </p:nvPr>
        </p:nvSpPr>
        <p:spPr>
          <a:xfrm>
            <a:off x="4333499" y="3020120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21" name="Picture Placeholder 49"/>
          <p:cNvSpPr>
            <a:spLocks noGrp="1"/>
          </p:cNvSpPr>
          <p:nvPr>
            <p:ph type="pic" sz="quarter" idx="27" hasCustomPrompt="1"/>
          </p:nvPr>
        </p:nvSpPr>
        <p:spPr>
          <a:xfrm>
            <a:off x="7967699" y="3017251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28" hasCustomPrompt="1"/>
          </p:nvPr>
        </p:nvSpPr>
        <p:spPr>
          <a:xfrm>
            <a:off x="753816" y="3025818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287" y="6123007"/>
            <a:ext cx="1689240" cy="501067"/>
          </a:xfrm>
          <a:prstGeom prst="rect">
            <a:avLst/>
          </a:prstGeom>
        </p:spPr>
      </p:pic>
      <p:sp>
        <p:nvSpPr>
          <p:cNvPr id="18" name="Text Placeholder 8"/>
          <p:cNvSpPr>
            <a:spLocks noGrp="1"/>
          </p:cNvSpPr>
          <p:nvPr>
            <p:ph type="body" sz="quarter" idx="30" hasCustomPrompt="1"/>
          </p:nvPr>
        </p:nvSpPr>
        <p:spPr>
          <a:xfrm>
            <a:off x="4342684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1" hasCustomPrompt="1"/>
          </p:nvPr>
        </p:nvSpPr>
        <p:spPr>
          <a:xfrm>
            <a:off x="7975458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32" hasCustomPrompt="1"/>
          </p:nvPr>
        </p:nvSpPr>
        <p:spPr>
          <a:xfrm>
            <a:off x="7975458" y="3602371"/>
            <a:ext cx="3387526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0" y="0"/>
            <a:ext cx="7016750" cy="290988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1693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2790" cy="30172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64794" y="339991"/>
            <a:ext cx="3753201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364794" y="1181456"/>
            <a:ext cx="3753201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48023" y="385168"/>
            <a:ext cx="6572959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48023" y="1166332"/>
            <a:ext cx="6572959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1" name="Picture Placeholder 49"/>
          <p:cNvSpPr>
            <a:spLocks noGrp="1"/>
          </p:cNvSpPr>
          <p:nvPr>
            <p:ph type="pic" sz="quarter" idx="25" hasCustomPrompt="1"/>
          </p:nvPr>
        </p:nvSpPr>
        <p:spPr>
          <a:xfrm>
            <a:off x="5013711" y="3244072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2" name="Picture Placeholder 49"/>
          <p:cNvSpPr>
            <a:spLocks noGrp="1"/>
          </p:cNvSpPr>
          <p:nvPr>
            <p:ph type="pic" sz="quarter" idx="26" hasCustomPrompt="1"/>
          </p:nvPr>
        </p:nvSpPr>
        <p:spPr>
          <a:xfrm>
            <a:off x="5013711" y="3968015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3" name="Picture Placeholder 49"/>
          <p:cNvSpPr>
            <a:spLocks noGrp="1"/>
          </p:cNvSpPr>
          <p:nvPr>
            <p:ph type="pic" sz="quarter" idx="27" hasCustomPrompt="1"/>
          </p:nvPr>
        </p:nvSpPr>
        <p:spPr>
          <a:xfrm>
            <a:off x="5013711" y="4678948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4" name="Picture Placeholder 49"/>
          <p:cNvSpPr>
            <a:spLocks noGrp="1"/>
          </p:cNvSpPr>
          <p:nvPr>
            <p:ph type="pic" sz="quarter" idx="28" hasCustomPrompt="1"/>
          </p:nvPr>
        </p:nvSpPr>
        <p:spPr>
          <a:xfrm>
            <a:off x="5013711" y="5402210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29" hasCustomPrompt="1"/>
          </p:nvPr>
        </p:nvSpPr>
        <p:spPr>
          <a:xfrm>
            <a:off x="5709709" y="3256226"/>
            <a:ext cx="591127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0" y="3017838"/>
            <a:ext cx="4483100" cy="384016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1155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3" y="0"/>
            <a:ext cx="5852159" cy="23666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64794" y="339991"/>
            <a:ext cx="5067818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364794" y="1181456"/>
            <a:ext cx="5067818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6333565" y="385168"/>
            <a:ext cx="5287417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6333565" y="1166331"/>
            <a:ext cx="5287417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0" y="2366963"/>
            <a:ext cx="5851525" cy="449103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4465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Production Purpl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37880190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Curtain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411783939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Aquarium Gree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279146268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51444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12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88716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12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9855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5312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42827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65912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604195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11430000" cy="46974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133377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5577840" cy="46974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1"/>
          </p:nvPr>
        </p:nvSpPr>
        <p:spPr>
          <a:xfrm>
            <a:off x="6233160" y="1960494"/>
            <a:ext cx="5577840" cy="46974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299271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753816" y="3598368"/>
            <a:ext cx="3378341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33499" y="3598368"/>
            <a:ext cx="3387526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753817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spcBef>
                <a:spcPts val="1000"/>
              </a:spcBef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7017024" y="1"/>
            <a:ext cx="5174974" cy="2910467"/>
          </a:xfrm>
          <a:prstGeom prst="rect">
            <a:avLst/>
          </a:prstGeom>
          <a:solidFill>
            <a:srgbClr val="535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7553325" y="457201"/>
            <a:ext cx="4137106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 hasCustomPrompt="1"/>
          </p:nvPr>
        </p:nvSpPr>
        <p:spPr>
          <a:xfrm>
            <a:off x="7553325" y="1212850"/>
            <a:ext cx="4137106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20" name="Picture Placeholder 49"/>
          <p:cNvSpPr>
            <a:spLocks noGrp="1"/>
          </p:cNvSpPr>
          <p:nvPr>
            <p:ph type="pic" sz="quarter" idx="26" hasCustomPrompt="1"/>
          </p:nvPr>
        </p:nvSpPr>
        <p:spPr>
          <a:xfrm>
            <a:off x="4333499" y="3020120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21" name="Picture Placeholder 49"/>
          <p:cNvSpPr>
            <a:spLocks noGrp="1"/>
          </p:cNvSpPr>
          <p:nvPr>
            <p:ph type="pic" sz="quarter" idx="27" hasCustomPrompt="1"/>
          </p:nvPr>
        </p:nvSpPr>
        <p:spPr>
          <a:xfrm>
            <a:off x="7967699" y="3017251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28" hasCustomPrompt="1"/>
          </p:nvPr>
        </p:nvSpPr>
        <p:spPr>
          <a:xfrm>
            <a:off x="753816" y="3025818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287" y="6123007"/>
            <a:ext cx="1689240" cy="501067"/>
          </a:xfrm>
          <a:prstGeom prst="rect">
            <a:avLst/>
          </a:prstGeom>
        </p:spPr>
      </p:pic>
      <p:sp>
        <p:nvSpPr>
          <p:cNvPr id="18" name="Text Placeholder 8"/>
          <p:cNvSpPr>
            <a:spLocks noGrp="1"/>
          </p:cNvSpPr>
          <p:nvPr>
            <p:ph type="body" sz="quarter" idx="30" hasCustomPrompt="1"/>
          </p:nvPr>
        </p:nvSpPr>
        <p:spPr>
          <a:xfrm>
            <a:off x="4342684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1" hasCustomPrompt="1"/>
          </p:nvPr>
        </p:nvSpPr>
        <p:spPr>
          <a:xfrm>
            <a:off x="7975458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32" hasCustomPrompt="1"/>
          </p:nvPr>
        </p:nvSpPr>
        <p:spPr>
          <a:xfrm>
            <a:off x="7975458" y="3602371"/>
            <a:ext cx="3387526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0" y="0"/>
            <a:ext cx="7016750" cy="290988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01680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2790" cy="30172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64794" y="339991"/>
            <a:ext cx="3753201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364794" y="1181456"/>
            <a:ext cx="3753201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48023" y="385168"/>
            <a:ext cx="6572959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48023" y="1166332"/>
            <a:ext cx="6572959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1" name="Picture Placeholder 49"/>
          <p:cNvSpPr>
            <a:spLocks noGrp="1"/>
          </p:cNvSpPr>
          <p:nvPr>
            <p:ph type="pic" sz="quarter" idx="25" hasCustomPrompt="1"/>
          </p:nvPr>
        </p:nvSpPr>
        <p:spPr>
          <a:xfrm>
            <a:off x="5013711" y="3244072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2" name="Picture Placeholder 49"/>
          <p:cNvSpPr>
            <a:spLocks noGrp="1"/>
          </p:cNvSpPr>
          <p:nvPr>
            <p:ph type="pic" sz="quarter" idx="26" hasCustomPrompt="1"/>
          </p:nvPr>
        </p:nvSpPr>
        <p:spPr>
          <a:xfrm>
            <a:off x="5013711" y="3968015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3" name="Picture Placeholder 49"/>
          <p:cNvSpPr>
            <a:spLocks noGrp="1"/>
          </p:cNvSpPr>
          <p:nvPr>
            <p:ph type="pic" sz="quarter" idx="27" hasCustomPrompt="1"/>
          </p:nvPr>
        </p:nvSpPr>
        <p:spPr>
          <a:xfrm>
            <a:off x="5013711" y="4678948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4" name="Picture Placeholder 49"/>
          <p:cNvSpPr>
            <a:spLocks noGrp="1"/>
          </p:cNvSpPr>
          <p:nvPr>
            <p:ph type="pic" sz="quarter" idx="28" hasCustomPrompt="1"/>
          </p:nvPr>
        </p:nvSpPr>
        <p:spPr>
          <a:xfrm>
            <a:off x="5013711" y="5402210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29" hasCustomPrompt="1"/>
          </p:nvPr>
        </p:nvSpPr>
        <p:spPr>
          <a:xfrm>
            <a:off x="5709709" y="3256226"/>
            <a:ext cx="591127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0" y="3017838"/>
            <a:ext cx="4483100" cy="384016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2615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3" y="0"/>
            <a:ext cx="5852159" cy="23666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64794" y="339991"/>
            <a:ext cx="5067818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364794" y="1181456"/>
            <a:ext cx="5067818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6333565" y="385168"/>
            <a:ext cx="5287417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6333565" y="1166331"/>
            <a:ext cx="5287417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0" y="2366963"/>
            <a:ext cx="5851525" cy="449103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2337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Production Purpl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149786008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Curtain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291263253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Aquarium Gree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273924655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401035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12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987119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12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211180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81154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669444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39872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92257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11430000" cy="46974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217757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5577840" cy="46974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1"/>
          </p:nvPr>
        </p:nvSpPr>
        <p:spPr>
          <a:xfrm>
            <a:off x="6233160" y="1960494"/>
            <a:ext cx="5577840" cy="46974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18029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ide 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742950"/>
            <a:ext cx="4352925" cy="131445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2075" y="981074"/>
            <a:ext cx="6657975" cy="5438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0" y="2143124"/>
            <a:ext cx="4352925" cy="42767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/>
            </a:lvl1pPr>
          </a:lstStyle>
          <a:p>
            <a:pPr marL="0" lv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smtClean="0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471540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16512" y="882650"/>
            <a:ext cx="6713537" cy="55371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19100" y="742950"/>
            <a:ext cx="4352925" cy="131445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0" y="2143124"/>
            <a:ext cx="4352925" cy="42767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/>
            </a:lvl1pPr>
          </a:lstStyle>
          <a:p>
            <a:pPr marL="0" lv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smtClean="0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846240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945406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4100513" y="1333501"/>
            <a:ext cx="3990975" cy="3648075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5648980"/>
            <a:ext cx="10972800" cy="523220"/>
          </a:xfrm>
        </p:spPr>
        <p:txBody>
          <a:bodyPr anchor="ctr"/>
          <a:lstStyle>
            <a:lvl1pPr marL="0" indent="0" algn="ctr">
              <a:lnSpc>
                <a:spcPct val="110000"/>
              </a:lnSpc>
              <a:buFontTx/>
              <a:buNone/>
              <a:defRPr i="1">
                <a:solidFill>
                  <a:schemeClr val="accent3"/>
                </a:solidFill>
              </a:defRPr>
            </a:lvl1pPr>
            <a:lvl2pPr marL="344488" indent="0" algn="ctr">
              <a:buFontTx/>
              <a:buNone/>
              <a:defRPr>
                <a:solidFill>
                  <a:schemeClr val="accent1"/>
                </a:solidFill>
              </a:defRPr>
            </a:lvl2pPr>
            <a:lvl3pPr marL="687387" indent="0" algn="ctr">
              <a:buFontTx/>
              <a:buNone/>
              <a:defRPr>
                <a:solidFill>
                  <a:schemeClr val="accent1"/>
                </a:solidFill>
              </a:defRPr>
            </a:lvl3pPr>
            <a:lvl4pPr marL="1031875" indent="0" algn="ctr">
              <a:buFontTx/>
              <a:buNone/>
              <a:defRPr>
                <a:solidFill>
                  <a:schemeClr val="accent1"/>
                </a:solidFill>
              </a:defRPr>
            </a:lvl4pPr>
            <a:lvl5pPr marL="1376362" indent="0" algn="ctr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smtClean="0"/>
              <a:t>Caption here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5046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Box Colo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18066" y="5257800"/>
            <a:ext cx="10972800" cy="7620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FontTx/>
              <a:buNone/>
              <a:defRPr sz="3600" baseline="0">
                <a:solidFill>
                  <a:schemeClr val="tx2"/>
                </a:solidFill>
              </a:defRPr>
            </a:lvl1pPr>
            <a:lvl2pPr marL="344488" indent="0" algn="ctr">
              <a:buFontTx/>
              <a:buNone/>
              <a:defRPr>
                <a:solidFill>
                  <a:schemeClr val="accent1"/>
                </a:solidFill>
              </a:defRPr>
            </a:lvl2pPr>
            <a:lvl3pPr marL="687387" indent="0" algn="ctr">
              <a:buFontTx/>
              <a:buNone/>
              <a:defRPr>
                <a:solidFill>
                  <a:schemeClr val="accent1"/>
                </a:solidFill>
              </a:defRPr>
            </a:lvl3pPr>
            <a:lvl4pPr marL="1031875" indent="0" algn="ctr">
              <a:buFontTx/>
              <a:buNone/>
              <a:defRPr>
                <a:solidFill>
                  <a:schemeClr val="accent1"/>
                </a:solidFill>
              </a:defRPr>
            </a:lvl4pPr>
            <a:lvl5pPr marL="1376362" indent="0" algn="ctr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smtClean="0"/>
              <a:t>Text Box Color 1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16278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Box Colo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18066" y="5257800"/>
            <a:ext cx="10972800" cy="7620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FontTx/>
              <a:buNone/>
              <a:defRPr sz="3600" baseline="0">
                <a:solidFill>
                  <a:schemeClr val="accent3"/>
                </a:solidFill>
              </a:defRPr>
            </a:lvl1pPr>
            <a:lvl2pPr marL="344488" indent="0" algn="ctr">
              <a:buFontTx/>
              <a:buNone/>
              <a:defRPr>
                <a:solidFill>
                  <a:schemeClr val="accent1"/>
                </a:solidFill>
              </a:defRPr>
            </a:lvl2pPr>
            <a:lvl3pPr marL="687387" indent="0" algn="ctr">
              <a:buFontTx/>
              <a:buNone/>
              <a:defRPr>
                <a:solidFill>
                  <a:schemeClr val="accent1"/>
                </a:solidFill>
              </a:defRPr>
            </a:lvl3pPr>
            <a:lvl4pPr marL="1031875" indent="0" algn="ctr">
              <a:buFontTx/>
              <a:buNone/>
              <a:defRPr>
                <a:solidFill>
                  <a:schemeClr val="accent1"/>
                </a:solidFill>
              </a:defRPr>
            </a:lvl4pPr>
            <a:lvl5pPr marL="1376362" indent="0" algn="ctr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smtClean="0"/>
              <a:t>Text Box Color 2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4237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648453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n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2133600"/>
            <a:ext cx="7162800" cy="4355827"/>
          </a:xfrm>
        </p:spPr>
        <p:txBody>
          <a:bodyPr/>
          <a:lstStyle>
            <a:lvl1pPr>
              <a:defRPr baseline="0"/>
            </a:lvl1pPr>
            <a:lvl2pPr>
              <a:defRPr/>
            </a:lvl2pPr>
            <a:lvl3pPr>
              <a:defRPr baseline="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 smtClean="0"/>
              <a:t>Level one slide content</a:t>
            </a:r>
          </a:p>
          <a:p>
            <a:pPr lvl="1"/>
            <a:r>
              <a:rPr lang="en-US" dirty="0" smtClean="0"/>
              <a:t>Second level slide content</a:t>
            </a:r>
          </a:p>
          <a:p>
            <a:pPr lvl="2"/>
            <a:r>
              <a:rPr lang="en-US" dirty="0" smtClean="0"/>
              <a:t>Third level slide content</a:t>
            </a:r>
          </a:p>
          <a:p>
            <a:pPr lvl="3"/>
            <a:r>
              <a:rPr lang="en-US" dirty="0" smtClean="0"/>
              <a:t>Fourth level slide content</a:t>
            </a:r>
          </a:p>
          <a:p>
            <a:pPr lvl="4"/>
            <a:r>
              <a:rPr lang="en-US" dirty="0" smtClean="0"/>
              <a:t>Fifth level slide content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41965"/>
            <a:ext cx="7658100" cy="123331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150" y="655570"/>
            <a:ext cx="2778547" cy="58338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4411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2133600"/>
            <a:ext cx="3886200" cy="4343400"/>
          </a:xfrm>
        </p:spPr>
        <p:txBody>
          <a:bodyPr/>
          <a:lstStyle>
            <a:lvl1pPr>
              <a:defRPr baseline="0"/>
            </a:lvl1pPr>
            <a:lvl2pPr>
              <a:defRPr/>
            </a:lvl2pPr>
            <a:lvl3pPr>
              <a:defRPr baseline="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 smtClean="0"/>
              <a:t>Level one slide content</a:t>
            </a:r>
          </a:p>
          <a:p>
            <a:pPr lvl="1"/>
            <a:r>
              <a:rPr lang="en-US" dirty="0" smtClean="0"/>
              <a:t>Second level slide content</a:t>
            </a:r>
          </a:p>
          <a:p>
            <a:pPr lvl="2"/>
            <a:r>
              <a:rPr lang="en-US" dirty="0" smtClean="0"/>
              <a:t>Third level slide content</a:t>
            </a:r>
          </a:p>
          <a:p>
            <a:pPr lvl="3"/>
            <a:r>
              <a:rPr lang="en-US" dirty="0" smtClean="0"/>
              <a:t>Fourth level slide content</a:t>
            </a:r>
          </a:p>
          <a:p>
            <a:pPr lvl="4"/>
            <a:r>
              <a:rPr lang="en-US" dirty="0" smtClean="0"/>
              <a:t>Fifth level slide content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8273" y="698530"/>
            <a:ext cx="4847529" cy="72010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08278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Horizontal 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51250" y="-772812"/>
            <a:ext cx="5973187" cy="88732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3938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26" y="334330"/>
            <a:ext cx="2394943" cy="980518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406146"/>
            <a:ext cx="12191999" cy="276999"/>
          </a:xfrm>
          <a:solidFill>
            <a:srgbClr val="000000">
              <a:alpha val="50196"/>
            </a:srgbClr>
          </a:soli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963" y="2295179"/>
            <a:ext cx="11268075" cy="794064"/>
          </a:xfrm>
        </p:spPr>
        <p:txBody>
          <a:bodyPr lIns="91440" anchor="ctr" anchorCtr="0">
            <a:sp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461963" y="3411656"/>
            <a:ext cx="11268074" cy="577850"/>
          </a:xfrm>
        </p:spPr>
        <p:txBody>
          <a:bodyPr vert="horz" lIns="91440" tIns="91440" rIns="91440" bIns="91440" rtlCol="0" anchor="ctr" anchorCtr="0">
            <a:spAutoFit/>
          </a:bodyPr>
          <a:lstStyle>
            <a:lvl1pPr marL="457200" indent="-457200" algn="ctr">
              <a:buNone/>
              <a:defRPr lang="en-US" sz="23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20991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sp>
        <p:nvSpPr>
          <p:cNvPr id="18" name="Picture Placeholder 17"/>
          <p:cNvSpPr>
            <a:spLocks noGrp="1"/>
          </p:cNvSpPr>
          <p:nvPr>
            <p:ph type="pic" sz="quarter" idx="11" hasCustomPrompt="1"/>
          </p:nvPr>
        </p:nvSpPr>
        <p:spPr>
          <a:xfrm>
            <a:off x="1009650" y="1974850"/>
            <a:ext cx="2159000" cy="215741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95675" y="2353620"/>
            <a:ext cx="8220075" cy="821763"/>
          </a:xfrm>
        </p:spPr>
        <p:txBody>
          <a:bodyPr lIns="182880" anchor="ctr" anchorCtr="0">
            <a:spAutoFit/>
          </a:bodyPr>
          <a:lstStyle>
            <a:lvl1pPr algn="l">
              <a:defRPr sz="4400">
                <a:latin typeface="+mj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495676" y="3554531"/>
            <a:ext cx="8220074" cy="577850"/>
          </a:xfrm>
        </p:spPr>
        <p:txBody>
          <a:bodyPr vert="horz" lIns="182880" tIns="91440" rIns="91440" bIns="91440" rtlCol="0" anchor="ctr" anchorCtr="0">
            <a:spAutoFit/>
          </a:bodyPr>
          <a:lstStyle>
            <a:lvl1pPr marL="457200" indent="-457200">
              <a:buNone/>
              <a:defRPr lang="en-US" sz="23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406146"/>
            <a:ext cx="12191999" cy="276999"/>
          </a:xfrm>
          <a:solidFill>
            <a:srgbClr val="000000">
              <a:alpha val="50196"/>
            </a:srgbClr>
          </a:soli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26" y="334330"/>
            <a:ext cx="2394943" cy="9805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9970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866" y="260141"/>
            <a:ext cx="2050261" cy="8394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7"/>
          <a:stretch/>
        </p:blipFill>
        <p:spPr>
          <a:xfrm>
            <a:off x="3567930" y="4783784"/>
            <a:ext cx="8624070" cy="2074216"/>
          </a:xfrm>
          <a:prstGeom prst="rect">
            <a:avLst/>
          </a:prstGeom>
        </p:spPr>
      </p:pic>
      <p:sp>
        <p:nvSpPr>
          <p:cNvPr id="14" name="Picture Placeholder 17"/>
          <p:cNvSpPr>
            <a:spLocks noGrp="1"/>
          </p:cNvSpPr>
          <p:nvPr>
            <p:ph type="pic" sz="quarter" idx="13" hasCustomPrompt="1"/>
          </p:nvPr>
        </p:nvSpPr>
        <p:spPr>
          <a:xfrm>
            <a:off x="6492875" y="3027928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2</a:t>
            </a:r>
            <a:endParaRPr lang="en-US" dirty="0"/>
          </a:p>
        </p:txBody>
      </p:sp>
      <p:sp>
        <p:nvSpPr>
          <p:cNvPr id="13" name="Picture Placeholder 17"/>
          <p:cNvSpPr>
            <a:spLocks noGrp="1"/>
          </p:cNvSpPr>
          <p:nvPr>
            <p:ph type="pic" sz="quarter" idx="12" hasCustomPrompt="1"/>
          </p:nvPr>
        </p:nvSpPr>
        <p:spPr>
          <a:xfrm>
            <a:off x="1140238" y="3027928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1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90513" y="1555593"/>
            <a:ext cx="11610974" cy="794064"/>
          </a:xfrm>
        </p:spPr>
        <p:txBody>
          <a:bodyPr lIns="182880" anchor="ctr" anchorCtr="0">
            <a:sp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213249" y="3294331"/>
            <a:ext cx="2876549" cy="489365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l">
              <a:buNone/>
              <a:defRPr lang="en-US" sz="18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  <p:sp>
        <p:nvSpPr>
          <p:cNvPr id="12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8555162" y="3294331"/>
            <a:ext cx="2876549" cy="489365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l">
              <a:buNone/>
              <a:defRPr lang="en-US" sz="18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6406146"/>
            <a:ext cx="12191999" cy="276999"/>
          </a:xfrm>
          <a:gradFill>
            <a:gsLst>
              <a:gs pos="48000">
                <a:schemeClr val="tx1">
                  <a:alpha val="50000"/>
                </a:schemeClr>
              </a:gs>
              <a:gs pos="67000">
                <a:schemeClr val="tx1">
                  <a:alpha val="0"/>
                </a:schemeClr>
              </a:gs>
            </a:gsLst>
            <a:lin ang="12000000" scaled="0"/>
          </a:gra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55981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446" y="284097"/>
            <a:ext cx="1695858" cy="690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7"/>
          <a:stretch/>
        </p:blipFill>
        <p:spPr>
          <a:xfrm>
            <a:off x="3567930" y="4783784"/>
            <a:ext cx="8624070" cy="2074216"/>
          </a:xfrm>
          <a:prstGeom prst="rect">
            <a:avLst/>
          </a:prstGeom>
        </p:spPr>
      </p:pic>
      <p:sp>
        <p:nvSpPr>
          <p:cNvPr id="14" name="Picture Placeholder 17"/>
          <p:cNvSpPr>
            <a:spLocks noGrp="1"/>
          </p:cNvSpPr>
          <p:nvPr>
            <p:ph type="pic" sz="quarter" idx="13" hasCustomPrompt="1"/>
          </p:nvPr>
        </p:nvSpPr>
        <p:spPr>
          <a:xfrm>
            <a:off x="5117724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2</a:t>
            </a:r>
            <a:endParaRPr lang="en-US" dirty="0"/>
          </a:p>
        </p:txBody>
      </p:sp>
      <p:sp>
        <p:nvSpPr>
          <p:cNvPr id="13" name="Picture Placeholder 17"/>
          <p:cNvSpPr>
            <a:spLocks noGrp="1"/>
          </p:cNvSpPr>
          <p:nvPr>
            <p:ph type="pic" sz="quarter" idx="12" hasCustomPrompt="1"/>
          </p:nvPr>
        </p:nvSpPr>
        <p:spPr>
          <a:xfrm>
            <a:off x="1289901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1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0513" y="1397136"/>
            <a:ext cx="11610974" cy="794064"/>
          </a:xfrm>
        </p:spPr>
        <p:txBody>
          <a:bodyPr lIns="182880" anchor="ctr" anchorCtr="0">
            <a:sp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670606" y="4633466"/>
            <a:ext cx="3195140" cy="455509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1</a:t>
            </a:r>
          </a:p>
        </p:txBody>
      </p:sp>
      <p:sp>
        <p:nvSpPr>
          <p:cNvPr id="10" name="Picture Placeholder 17"/>
          <p:cNvSpPr>
            <a:spLocks noGrp="1"/>
          </p:cNvSpPr>
          <p:nvPr>
            <p:ph type="pic" sz="quarter" idx="14" hasCustomPrompt="1"/>
          </p:nvPr>
        </p:nvSpPr>
        <p:spPr>
          <a:xfrm>
            <a:off x="9015162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3</a:t>
            </a:r>
            <a:endParaRPr lang="en-US" dirty="0"/>
          </a:p>
        </p:txBody>
      </p:sp>
      <p:sp>
        <p:nvSpPr>
          <p:cNvPr id="18" name="Text Placeholder 14"/>
          <p:cNvSpPr>
            <a:spLocks noGrp="1"/>
          </p:cNvSpPr>
          <p:nvPr>
            <p:ph type="body" sz="quarter" idx="15" hasCustomPrompt="1"/>
          </p:nvPr>
        </p:nvSpPr>
        <p:spPr>
          <a:xfrm>
            <a:off x="4498428" y="4633466"/>
            <a:ext cx="3195140" cy="455509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2</a:t>
            </a:r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8326250" y="4633466"/>
            <a:ext cx="3195140" cy="455509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3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6406146"/>
            <a:ext cx="12191999" cy="276999"/>
          </a:xfrm>
          <a:gradFill>
            <a:gsLst>
              <a:gs pos="48000">
                <a:schemeClr val="tx1">
                  <a:alpha val="50000"/>
                </a:schemeClr>
              </a:gs>
              <a:gs pos="67000">
                <a:schemeClr val="tx1">
                  <a:alpha val="0"/>
                </a:schemeClr>
              </a:gs>
            </a:gsLst>
            <a:lin ang="12000000" scaled="0"/>
          </a:gra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6487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g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213" y="974364"/>
            <a:ext cx="7689572" cy="31482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1378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6000" b="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Divider Slide Title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414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6000" b="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87160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6000" b="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80578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95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Gree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71890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Purp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7628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Gray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5923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tx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7270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Color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32281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Text Color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38203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Text Color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10438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Color 4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vert="horz" lIns="91440" tIns="45720" rIns="91440" bIns="45720" rtlCol="0" anchor="ctr">
            <a:spAutoFit/>
          </a:bodyPr>
          <a:lstStyle>
            <a:lvl1pPr marL="571500" marR="0" indent="-57150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3600" baseline="0" dirty="0" smtClean="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027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11430000" cy="4697481"/>
          </a:xfrm>
        </p:spPr>
        <p:txBody>
          <a:bodyPr/>
          <a:lstStyle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 baseline="0">
                <a:latin typeface="Consolas" panose="020B0609020204030204" pitchFamily="49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02085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5577840" cy="46974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1"/>
          </p:nvPr>
        </p:nvSpPr>
        <p:spPr>
          <a:xfrm>
            <a:off x="6233160" y="1960494"/>
            <a:ext cx="5577840" cy="46974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5705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ide 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742950"/>
            <a:ext cx="4352925" cy="1314450"/>
          </a:xfrm>
        </p:spPr>
        <p:txBody>
          <a:bodyPr anchor="b">
            <a:noAutofit/>
          </a:bodyPr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2075" y="981074"/>
            <a:ext cx="6657975" cy="5438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0" y="2143124"/>
            <a:ext cx="4352925" cy="42767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/>
            </a:lvl1pPr>
          </a:lstStyle>
          <a:p>
            <a:pPr marL="0" lvl="0" indent="0">
              <a:lnSpc>
                <a:spcPct val="110000"/>
              </a:lnSpc>
              <a:buNone/>
            </a:pPr>
            <a:r>
              <a:rPr lang="en-US" smtClean="0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381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16512" y="882650"/>
            <a:ext cx="6713537" cy="55371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19100" y="742950"/>
            <a:ext cx="4352925" cy="1314450"/>
          </a:xfrm>
        </p:spPr>
        <p:txBody>
          <a:bodyPr anchor="b">
            <a:noAutofit/>
          </a:bodyPr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0" y="2143124"/>
            <a:ext cx="4352925" cy="4276725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3013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64136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5648980"/>
            <a:ext cx="10972800" cy="523220"/>
          </a:xfrm>
        </p:spPr>
        <p:txBody>
          <a:bodyPr anchor="ctr"/>
          <a:lstStyle>
            <a:lvl1pPr marL="0" indent="0" algn="ctr">
              <a:lnSpc>
                <a:spcPct val="110000"/>
              </a:lnSpc>
              <a:buFontTx/>
              <a:buNone/>
              <a:defRPr i="1">
                <a:solidFill>
                  <a:schemeClr val="accent1"/>
                </a:solidFill>
              </a:defRPr>
            </a:lvl1pPr>
            <a:lvl2pPr marL="344488" indent="0" algn="ctr">
              <a:buFontTx/>
              <a:buNone/>
              <a:defRPr>
                <a:solidFill>
                  <a:schemeClr val="accent1"/>
                </a:solidFill>
              </a:defRPr>
            </a:lvl2pPr>
            <a:lvl3pPr marL="687387" indent="0" algn="ctr">
              <a:buFontTx/>
              <a:buNone/>
              <a:defRPr>
                <a:solidFill>
                  <a:schemeClr val="accent1"/>
                </a:solidFill>
              </a:defRPr>
            </a:lvl3pPr>
            <a:lvl4pPr marL="1031875" indent="0" algn="ctr">
              <a:buFontTx/>
              <a:buNone/>
              <a:defRPr>
                <a:solidFill>
                  <a:schemeClr val="accent1"/>
                </a:solidFill>
              </a:defRPr>
            </a:lvl4pPr>
            <a:lvl5pPr marL="1376362" indent="0" algn="ctr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smtClean="0"/>
              <a:t>Caption here</a:t>
            </a:r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4100513" y="1333501"/>
            <a:ext cx="3990975" cy="3648075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7125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Box Colo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18066" y="5257800"/>
            <a:ext cx="10972800" cy="7620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FontTx/>
              <a:buNone/>
              <a:defRPr sz="3600" baseline="0">
                <a:solidFill>
                  <a:schemeClr val="tx2"/>
                </a:solidFill>
              </a:defRPr>
            </a:lvl1pPr>
            <a:lvl2pPr marL="344488" indent="0" algn="ctr">
              <a:buFontTx/>
              <a:buNone/>
              <a:defRPr>
                <a:solidFill>
                  <a:schemeClr val="accent1"/>
                </a:solidFill>
              </a:defRPr>
            </a:lvl2pPr>
            <a:lvl3pPr marL="687387" indent="0" algn="ctr">
              <a:buFontTx/>
              <a:buNone/>
              <a:defRPr>
                <a:solidFill>
                  <a:schemeClr val="accent1"/>
                </a:solidFill>
              </a:defRPr>
            </a:lvl3pPr>
            <a:lvl4pPr marL="1031875" indent="0" algn="ctr">
              <a:buFontTx/>
              <a:buNone/>
              <a:defRPr>
                <a:solidFill>
                  <a:schemeClr val="accent1"/>
                </a:solidFill>
              </a:defRPr>
            </a:lvl4pPr>
            <a:lvl5pPr marL="1376362" indent="0" algn="ctr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smtClean="0"/>
              <a:t>Text Box Color 1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59380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Box Colo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18066" y="5257800"/>
            <a:ext cx="10972800" cy="7620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FontTx/>
              <a:buNone/>
              <a:defRPr sz="3600" baseline="0">
                <a:solidFill>
                  <a:schemeClr val="accent1"/>
                </a:solidFill>
              </a:defRPr>
            </a:lvl1pPr>
            <a:lvl2pPr marL="344488" indent="0" algn="ctr">
              <a:buFontTx/>
              <a:buNone/>
              <a:defRPr>
                <a:solidFill>
                  <a:schemeClr val="accent1"/>
                </a:solidFill>
              </a:defRPr>
            </a:lvl2pPr>
            <a:lvl3pPr marL="687387" indent="0" algn="ctr">
              <a:buFontTx/>
              <a:buNone/>
              <a:defRPr>
                <a:solidFill>
                  <a:schemeClr val="accent1"/>
                </a:solidFill>
              </a:defRPr>
            </a:lvl3pPr>
            <a:lvl4pPr marL="1031875" indent="0" algn="ctr">
              <a:buFontTx/>
              <a:buNone/>
              <a:defRPr>
                <a:solidFill>
                  <a:schemeClr val="accent1"/>
                </a:solidFill>
              </a:defRPr>
            </a:lvl4pPr>
            <a:lvl5pPr marL="1376362" indent="0" algn="ctr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 smtClean="0"/>
              <a:t>Text Box Color 2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250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4604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n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2133600"/>
            <a:ext cx="7162800" cy="4355827"/>
          </a:xfrm>
        </p:spPr>
        <p:txBody>
          <a:bodyPr/>
          <a:lstStyle>
            <a:lvl1pPr>
              <a:defRPr baseline="0"/>
            </a:lvl1pPr>
            <a:lvl2pPr>
              <a:defRPr/>
            </a:lvl2pPr>
            <a:lvl3pPr>
              <a:defRPr baseline="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 smtClean="0"/>
              <a:t>Level one slide content</a:t>
            </a:r>
          </a:p>
          <a:p>
            <a:pPr lvl="1"/>
            <a:r>
              <a:rPr lang="en-US" dirty="0" smtClean="0"/>
              <a:t>Second level slide content</a:t>
            </a:r>
          </a:p>
          <a:p>
            <a:pPr lvl="2"/>
            <a:r>
              <a:rPr lang="en-US" dirty="0" smtClean="0"/>
              <a:t>Third level slide content</a:t>
            </a:r>
          </a:p>
          <a:p>
            <a:pPr lvl="3"/>
            <a:r>
              <a:rPr lang="en-US" dirty="0" smtClean="0"/>
              <a:t>Fourth level slide content</a:t>
            </a:r>
          </a:p>
          <a:p>
            <a:pPr lvl="4"/>
            <a:r>
              <a:rPr lang="en-US" dirty="0" smtClean="0"/>
              <a:t>Fifth level slide content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41965"/>
            <a:ext cx="7658100" cy="123331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150" y="751843"/>
            <a:ext cx="2851702" cy="57872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0184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2133600"/>
            <a:ext cx="3886200" cy="4343400"/>
          </a:xfrm>
        </p:spPr>
        <p:txBody>
          <a:bodyPr/>
          <a:lstStyle>
            <a:lvl1pPr>
              <a:defRPr baseline="0"/>
            </a:lvl1pPr>
            <a:lvl2pPr>
              <a:defRPr/>
            </a:lvl2pPr>
            <a:lvl3pPr>
              <a:defRPr baseline="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 smtClean="0"/>
              <a:t>Level one slide content</a:t>
            </a:r>
          </a:p>
          <a:p>
            <a:pPr lvl="1"/>
            <a:r>
              <a:rPr lang="en-US" dirty="0" smtClean="0"/>
              <a:t>Second level slide content</a:t>
            </a:r>
          </a:p>
          <a:p>
            <a:pPr lvl="2"/>
            <a:r>
              <a:rPr lang="en-US" dirty="0" smtClean="0"/>
              <a:t>Third level slide content</a:t>
            </a:r>
          </a:p>
          <a:p>
            <a:pPr lvl="3"/>
            <a:r>
              <a:rPr lang="en-US" dirty="0" smtClean="0"/>
              <a:t>Fourth level slide content</a:t>
            </a:r>
          </a:p>
          <a:p>
            <a:pPr lvl="4"/>
            <a:r>
              <a:rPr lang="en-US" dirty="0" smtClean="0"/>
              <a:t>Fifth level slide content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8273" y="698530"/>
            <a:ext cx="4847529" cy="72010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65896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Horizontal 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51250" y="-772812"/>
            <a:ext cx="5973187" cy="88732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323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753816" y="3598368"/>
            <a:ext cx="3378341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33499" y="3598368"/>
            <a:ext cx="3387526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753817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spcBef>
                <a:spcPts val="1000"/>
              </a:spcBef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7017024" y="1"/>
            <a:ext cx="5174974" cy="2910467"/>
          </a:xfrm>
          <a:prstGeom prst="rect">
            <a:avLst/>
          </a:prstGeom>
          <a:solidFill>
            <a:srgbClr val="5350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9" hasCustomPrompt="1"/>
          </p:nvPr>
        </p:nvSpPr>
        <p:spPr>
          <a:xfrm>
            <a:off x="7553325" y="457201"/>
            <a:ext cx="4137106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 hasCustomPrompt="1"/>
          </p:nvPr>
        </p:nvSpPr>
        <p:spPr>
          <a:xfrm>
            <a:off x="7553325" y="1212850"/>
            <a:ext cx="4137106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20" name="Picture Placeholder 49"/>
          <p:cNvSpPr>
            <a:spLocks noGrp="1"/>
          </p:cNvSpPr>
          <p:nvPr>
            <p:ph type="pic" sz="quarter" idx="26" hasCustomPrompt="1"/>
          </p:nvPr>
        </p:nvSpPr>
        <p:spPr>
          <a:xfrm>
            <a:off x="4333499" y="3020120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21" name="Picture Placeholder 49"/>
          <p:cNvSpPr>
            <a:spLocks noGrp="1"/>
          </p:cNvSpPr>
          <p:nvPr>
            <p:ph type="pic" sz="quarter" idx="27" hasCustomPrompt="1"/>
          </p:nvPr>
        </p:nvSpPr>
        <p:spPr>
          <a:xfrm>
            <a:off x="7967699" y="3017251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28" hasCustomPrompt="1"/>
          </p:nvPr>
        </p:nvSpPr>
        <p:spPr>
          <a:xfrm>
            <a:off x="753816" y="3025818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287" y="6123007"/>
            <a:ext cx="1689240" cy="501067"/>
          </a:xfrm>
          <a:prstGeom prst="rect">
            <a:avLst/>
          </a:prstGeom>
        </p:spPr>
      </p:pic>
      <p:sp>
        <p:nvSpPr>
          <p:cNvPr id="18" name="Text Placeholder 8"/>
          <p:cNvSpPr>
            <a:spLocks noGrp="1"/>
          </p:cNvSpPr>
          <p:nvPr>
            <p:ph type="body" sz="quarter" idx="30" hasCustomPrompt="1"/>
          </p:nvPr>
        </p:nvSpPr>
        <p:spPr>
          <a:xfrm>
            <a:off x="4342684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1" hasCustomPrompt="1"/>
          </p:nvPr>
        </p:nvSpPr>
        <p:spPr>
          <a:xfrm>
            <a:off x="7975458" y="4272090"/>
            <a:ext cx="3378341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32" hasCustomPrompt="1"/>
          </p:nvPr>
        </p:nvSpPr>
        <p:spPr>
          <a:xfrm>
            <a:off x="7975458" y="3602371"/>
            <a:ext cx="3387526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0" y="0"/>
            <a:ext cx="7016750" cy="290988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81650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2790" cy="30172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64794" y="339991"/>
            <a:ext cx="3753201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364794" y="1181456"/>
            <a:ext cx="3753201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48023" y="385168"/>
            <a:ext cx="6572959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48023" y="1166332"/>
            <a:ext cx="6572959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1" name="Picture Placeholder 49"/>
          <p:cNvSpPr>
            <a:spLocks noGrp="1"/>
          </p:cNvSpPr>
          <p:nvPr>
            <p:ph type="pic" sz="quarter" idx="25" hasCustomPrompt="1"/>
          </p:nvPr>
        </p:nvSpPr>
        <p:spPr>
          <a:xfrm>
            <a:off x="5013711" y="3244072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2" name="Picture Placeholder 49"/>
          <p:cNvSpPr>
            <a:spLocks noGrp="1"/>
          </p:cNvSpPr>
          <p:nvPr>
            <p:ph type="pic" sz="quarter" idx="26" hasCustomPrompt="1"/>
          </p:nvPr>
        </p:nvSpPr>
        <p:spPr>
          <a:xfrm>
            <a:off x="5013711" y="3968015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3" name="Picture Placeholder 49"/>
          <p:cNvSpPr>
            <a:spLocks noGrp="1"/>
          </p:cNvSpPr>
          <p:nvPr>
            <p:ph type="pic" sz="quarter" idx="27" hasCustomPrompt="1"/>
          </p:nvPr>
        </p:nvSpPr>
        <p:spPr>
          <a:xfrm>
            <a:off x="5013711" y="4678948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4" name="Picture Placeholder 49"/>
          <p:cNvSpPr>
            <a:spLocks noGrp="1"/>
          </p:cNvSpPr>
          <p:nvPr>
            <p:ph type="pic" sz="quarter" idx="28" hasCustomPrompt="1"/>
          </p:nvPr>
        </p:nvSpPr>
        <p:spPr>
          <a:xfrm>
            <a:off x="5013711" y="5402210"/>
            <a:ext cx="457200" cy="457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000" baseline="0"/>
            </a:lvl1pPr>
          </a:lstStyle>
          <a:p>
            <a:r>
              <a:rPr lang="en-US" sz="1000" baseline="0" dirty="0"/>
              <a:t>Icon</a:t>
            </a:r>
            <a:endParaRPr lang="en-US" dirty="0"/>
          </a:p>
        </p:txBody>
      </p:sp>
      <p:sp>
        <p:nvSpPr>
          <p:cNvPr id="16" name="Text Placeholder 8"/>
          <p:cNvSpPr>
            <a:spLocks noGrp="1"/>
          </p:cNvSpPr>
          <p:nvPr>
            <p:ph type="body" sz="quarter" idx="29" hasCustomPrompt="1"/>
          </p:nvPr>
        </p:nvSpPr>
        <p:spPr>
          <a:xfrm>
            <a:off x="5709709" y="3256226"/>
            <a:ext cx="591127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0" y="3017838"/>
            <a:ext cx="4483100" cy="384016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12690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3" y="0"/>
            <a:ext cx="5852159" cy="23666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64794" y="339991"/>
            <a:ext cx="5067818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3600" b="1" cap="all" spc="200" baseline="0">
                <a:solidFill>
                  <a:schemeClr val="bg1"/>
                </a:solidFill>
                <a:latin typeface="Montserrat Regular" panose="00000500000000000000" pitchFamily="2" charset="0"/>
              </a:defRPr>
            </a:lvl1pPr>
          </a:lstStyle>
          <a:p>
            <a:pPr lvl="0"/>
            <a:r>
              <a:rPr lang="en-US" dirty="0"/>
              <a:t>Page Title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364794" y="1181456"/>
            <a:ext cx="5067818" cy="400110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0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lvl="0"/>
            <a:r>
              <a:rPr lang="en-US" dirty="0"/>
              <a:t>Introduction copy.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6333565" y="385168"/>
            <a:ext cx="5287417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6333565" y="1166331"/>
            <a:ext cx="5287417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0" y="2366963"/>
            <a:ext cx="5851525" cy="449103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53781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Production Purpl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82424547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Curtain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321797724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- Aquarium Gree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  <p:sp>
        <p:nvSpPr>
          <p:cNvPr id="6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10371" y="2799060"/>
            <a:ext cx="4064829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4800" baseline="0">
                <a:solidFill>
                  <a:schemeClr val="bg1"/>
                </a:solidFill>
                <a:latin typeface="Domine" charset="0"/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4968875" y="2668424"/>
            <a:ext cx="6520760" cy="53643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3200" cap="all" spc="300" baseline="0">
                <a:solidFill>
                  <a:schemeClr val="bg1"/>
                </a:solidFill>
                <a:latin typeface="Montserrat Light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968875" y="3344700"/>
            <a:ext cx="6520759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Tx/>
              <a:buNone/>
              <a:defRPr sz="2000" baseline="0">
                <a:solidFill>
                  <a:schemeClr val="bg1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Introduction text</a:t>
            </a:r>
          </a:p>
        </p:txBody>
      </p:sp>
    </p:spTree>
    <p:extLst>
      <p:ext uri="{BB962C8B-B14F-4D97-AF65-F5344CB8AC3E}">
        <p14:creationId xmlns:p14="http://schemas.microsoft.com/office/powerpoint/2010/main" val="373948657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156713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12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168817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Q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  <p:sp>
        <p:nvSpPr>
          <p:cNvPr id="12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236453" y="1859340"/>
            <a:ext cx="3998484" cy="646331"/>
          </a:xfrm>
          <a:prstGeom prst="rect">
            <a:avLst/>
          </a:prstGeom>
        </p:spPr>
        <p:txBody>
          <a:bodyPr anchor="t" anchorCtr="0">
            <a:spAutoFit/>
          </a:bodyPr>
          <a:lstStyle>
            <a:lvl1pPr algn="ctr">
              <a:lnSpc>
                <a:spcPct val="100000"/>
              </a:lnSpc>
              <a:defRPr sz="3600" cap="none" spc="0" baseline="0">
                <a:solidFill>
                  <a:schemeClr val="bg1"/>
                </a:solidFill>
                <a:latin typeface="Domine" panose="02040503040403060204" pitchFamily="18" charset="0"/>
              </a:defRPr>
            </a:lvl1pPr>
          </a:lstStyle>
          <a:p>
            <a:pPr lvl="0"/>
            <a:r>
              <a:rPr lang="en-US" dirty="0"/>
              <a:t>FAQ Question</a:t>
            </a:r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5060641" y="464680"/>
            <a:ext cx="6480313" cy="461665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2400" baseline="0">
                <a:latin typeface="Montserrat Light" charset="0"/>
              </a:defRPr>
            </a:lvl1pPr>
          </a:lstStyle>
          <a:p>
            <a:pPr lvl="0"/>
            <a:r>
              <a:rPr lang="en-US" dirty="0"/>
              <a:t>A: Headline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5060641" y="1868555"/>
            <a:ext cx="6480313" cy="338554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00000"/>
              </a:lnSpc>
              <a:defRPr sz="160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Copy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577887" y="464680"/>
            <a:ext cx="1315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Domine" panose="02040503040403060204" pitchFamily="18" charset="0"/>
              </a:rPr>
              <a:t>Q: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013016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25395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526422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27"/>
          <a:stretch/>
        </p:blipFill>
        <p:spPr>
          <a:xfrm>
            <a:off x="5283477" y="6154056"/>
            <a:ext cx="1645920" cy="55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19333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247516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A7B8F-5C22-47B1-90FC-8B36FA90840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9/17/2019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07A5A-17D5-4E92-BE96-601F6B80DB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3841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26" y="334330"/>
            <a:ext cx="2394943" cy="980518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406146"/>
            <a:ext cx="12191999" cy="276999"/>
          </a:xfrm>
          <a:solidFill>
            <a:srgbClr val="000000">
              <a:alpha val="50196"/>
            </a:srgbClr>
          </a:soli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963" y="2295179"/>
            <a:ext cx="11268075" cy="794064"/>
          </a:xfrm>
        </p:spPr>
        <p:txBody>
          <a:bodyPr lIns="91440" anchor="ctr" anchorCtr="0">
            <a:sp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461963" y="3411656"/>
            <a:ext cx="11268074" cy="577850"/>
          </a:xfrm>
        </p:spPr>
        <p:txBody>
          <a:bodyPr vert="horz" lIns="91440" tIns="91440" rIns="91440" bIns="91440" rtlCol="0" anchor="ctr" anchorCtr="0">
            <a:spAutoFit/>
          </a:bodyPr>
          <a:lstStyle>
            <a:lvl1pPr marL="457200" indent="-457200" algn="ctr">
              <a:buNone/>
              <a:defRPr lang="en-US" sz="23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11602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sp>
        <p:nvSpPr>
          <p:cNvPr id="18" name="Picture Placeholder 17"/>
          <p:cNvSpPr>
            <a:spLocks noGrp="1"/>
          </p:cNvSpPr>
          <p:nvPr>
            <p:ph type="pic" sz="quarter" idx="11" hasCustomPrompt="1"/>
          </p:nvPr>
        </p:nvSpPr>
        <p:spPr>
          <a:xfrm>
            <a:off x="1009650" y="1974850"/>
            <a:ext cx="2159000" cy="215741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95675" y="2353620"/>
            <a:ext cx="8220075" cy="821763"/>
          </a:xfrm>
        </p:spPr>
        <p:txBody>
          <a:bodyPr lIns="182880" anchor="ctr" anchorCtr="0">
            <a:spAutoFit/>
          </a:bodyPr>
          <a:lstStyle>
            <a:lvl1pPr algn="l">
              <a:defRPr sz="4400">
                <a:latin typeface="+mj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495676" y="3554531"/>
            <a:ext cx="8220074" cy="577850"/>
          </a:xfrm>
        </p:spPr>
        <p:txBody>
          <a:bodyPr vert="horz" lIns="182880" tIns="91440" rIns="91440" bIns="91440" rtlCol="0" anchor="ctr" anchorCtr="0">
            <a:spAutoFit/>
          </a:bodyPr>
          <a:lstStyle>
            <a:lvl1pPr marL="457200" indent="-457200">
              <a:buNone/>
              <a:defRPr lang="en-US" sz="23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406146"/>
            <a:ext cx="12191999" cy="276999"/>
          </a:xfrm>
          <a:solidFill>
            <a:srgbClr val="000000">
              <a:alpha val="50196"/>
            </a:srgbClr>
          </a:soli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26" y="334330"/>
            <a:ext cx="2394943" cy="9805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8243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866" y="260141"/>
            <a:ext cx="2050261" cy="8394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7"/>
          <a:stretch/>
        </p:blipFill>
        <p:spPr>
          <a:xfrm>
            <a:off x="3567930" y="4783784"/>
            <a:ext cx="8624070" cy="2074216"/>
          </a:xfrm>
          <a:prstGeom prst="rect">
            <a:avLst/>
          </a:prstGeom>
        </p:spPr>
      </p:pic>
      <p:sp>
        <p:nvSpPr>
          <p:cNvPr id="14" name="Picture Placeholder 17"/>
          <p:cNvSpPr>
            <a:spLocks noGrp="1"/>
          </p:cNvSpPr>
          <p:nvPr>
            <p:ph type="pic" sz="quarter" idx="13" hasCustomPrompt="1"/>
          </p:nvPr>
        </p:nvSpPr>
        <p:spPr>
          <a:xfrm>
            <a:off x="6492875" y="3027928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2</a:t>
            </a:r>
            <a:endParaRPr lang="en-US" dirty="0"/>
          </a:p>
        </p:txBody>
      </p:sp>
      <p:sp>
        <p:nvSpPr>
          <p:cNvPr id="13" name="Picture Placeholder 17"/>
          <p:cNvSpPr>
            <a:spLocks noGrp="1"/>
          </p:cNvSpPr>
          <p:nvPr>
            <p:ph type="pic" sz="quarter" idx="12" hasCustomPrompt="1"/>
          </p:nvPr>
        </p:nvSpPr>
        <p:spPr>
          <a:xfrm>
            <a:off x="1140238" y="3027928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1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90513" y="1555593"/>
            <a:ext cx="11610974" cy="794064"/>
          </a:xfrm>
        </p:spPr>
        <p:txBody>
          <a:bodyPr lIns="182880" anchor="ctr" anchorCtr="0">
            <a:sp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213249" y="3294331"/>
            <a:ext cx="2876549" cy="489365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l">
              <a:buNone/>
              <a:defRPr lang="en-US" sz="18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  <p:sp>
        <p:nvSpPr>
          <p:cNvPr id="12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8555162" y="3294331"/>
            <a:ext cx="2876549" cy="489365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l">
              <a:buNone/>
              <a:defRPr lang="en-US" sz="18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Name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6406146"/>
            <a:ext cx="12191999" cy="276999"/>
          </a:xfrm>
          <a:gradFill>
            <a:gsLst>
              <a:gs pos="48000">
                <a:schemeClr val="tx1">
                  <a:alpha val="50000"/>
                </a:schemeClr>
              </a:gs>
              <a:gs pos="67000">
                <a:schemeClr val="tx1">
                  <a:alpha val="0"/>
                </a:schemeClr>
              </a:gs>
            </a:gsLst>
            <a:lin ang="12000000" scaled="0"/>
          </a:gra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18220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446" y="284097"/>
            <a:ext cx="1695858" cy="690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7"/>
          <a:stretch/>
        </p:blipFill>
        <p:spPr>
          <a:xfrm>
            <a:off x="3567930" y="4783784"/>
            <a:ext cx="8624070" cy="2074216"/>
          </a:xfrm>
          <a:prstGeom prst="rect">
            <a:avLst/>
          </a:prstGeom>
        </p:spPr>
      </p:pic>
      <p:sp>
        <p:nvSpPr>
          <p:cNvPr id="14" name="Picture Placeholder 17"/>
          <p:cNvSpPr>
            <a:spLocks noGrp="1"/>
          </p:cNvSpPr>
          <p:nvPr>
            <p:ph type="pic" sz="quarter" idx="13" hasCustomPrompt="1"/>
          </p:nvPr>
        </p:nvSpPr>
        <p:spPr>
          <a:xfrm>
            <a:off x="5117724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2</a:t>
            </a:r>
            <a:endParaRPr lang="en-US" dirty="0"/>
          </a:p>
        </p:txBody>
      </p:sp>
      <p:sp>
        <p:nvSpPr>
          <p:cNvPr id="13" name="Picture Placeholder 17"/>
          <p:cNvSpPr>
            <a:spLocks noGrp="1"/>
          </p:cNvSpPr>
          <p:nvPr>
            <p:ph type="pic" sz="quarter" idx="12" hasCustomPrompt="1"/>
          </p:nvPr>
        </p:nvSpPr>
        <p:spPr>
          <a:xfrm>
            <a:off x="1289901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1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0513" y="1397136"/>
            <a:ext cx="11610974" cy="794064"/>
          </a:xfrm>
        </p:spPr>
        <p:txBody>
          <a:bodyPr lIns="182880" anchor="ctr" anchorCtr="0">
            <a:sp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670606" y="4633466"/>
            <a:ext cx="3195140" cy="455509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1</a:t>
            </a:r>
          </a:p>
        </p:txBody>
      </p:sp>
      <p:sp>
        <p:nvSpPr>
          <p:cNvPr id="10" name="Picture Placeholder 17"/>
          <p:cNvSpPr>
            <a:spLocks noGrp="1"/>
          </p:cNvSpPr>
          <p:nvPr>
            <p:ph type="pic" sz="quarter" idx="14" hasCustomPrompt="1"/>
          </p:nvPr>
        </p:nvSpPr>
        <p:spPr>
          <a:xfrm>
            <a:off x="9015162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HEADSHOT 3</a:t>
            </a:r>
            <a:endParaRPr lang="en-US" dirty="0"/>
          </a:p>
        </p:txBody>
      </p:sp>
      <p:sp>
        <p:nvSpPr>
          <p:cNvPr id="18" name="Text Placeholder 14"/>
          <p:cNvSpPr>
            <a:spLocks noGrp="1"/>
          </p:cNvSpPr>
          <p:nvPr>
            <p:ph type="body" sz="quarter" idx="15" hasCustomPrompt="1"/>
          </p:nvPr>
        </p:nvSpPr>
        <p:spPr>
          <a:xfrm>
            <a:off x="4498428" y="4633466"/>
            <a:ext cx="3195140" cy="455509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2</a:t>
            </a:r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8326250" y="4633466"/>
            <a:ext cx="3195140" cy="455509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 smtClean="0"/>
              <a:t>Presenter 3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6406146"/>
            <a:ext cx="12191999" cy="276999"/>
          </a:xfrm>
          <a:gradFill>
            <a:gsLst>
              <a:gs pos="48000">
                <a:schemeClr val="tx1">
                  <a:alpha val="50000"/>
                </a:schemeClr>
              </a:gs>
              <a:gs pos="67000">
                <a:schemeClr val="tx1">
                  <a:alpha val="0"/>
                </a:schemeClr>
              </a:gs>
            </a:gsLst>
            <a:lin ang="12000000" scaled="0"/>
          </a:gra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 smtClean="0"/>
              <a:t>Day Name, Month Date, Year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8729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g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213" y="974364"/>
            <a:ext cx="7689572" cy="31482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49484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6000" b="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Divider Slide Title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0272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6000" b="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086044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6000" b="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19391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550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Gree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5385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Purp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8954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Gray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Divider Slide Title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1177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tx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0263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Color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73688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Text Color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2876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Text Color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0918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Color 4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vert="horz" lIns="91440" tIns="45720" rIns="91440" bIns="45720" rtlCol="0" anchor="ctr">
            <a:spAutoFit/>
          </a:bodyPr>
          <a:lstStyle>
            <a:lvl1pPr marL="571500" marR="0" indent="-57150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3600" baseline="0" dirty="0" smtClean="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0542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11430000" cy="4697481"/>
          </a:xfrm>
        </p:spPr>
        <p:txBody>
          <a:bodyPr/>
          <a:lstStyle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 baseline="0">
                <a:latin typeface="Consolas" panose="020B0609020204030204" pitchFamily="49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9283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asic 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/>
            </a:lvl1pPr>
          </a:lstStyle>
          <a:p>
            <a:r>
              <a:rPr lang="en-US" dirty="0" smtClean="0"/>
              <a:t>One Line 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buNone/>
              <a:defRPr/>
            </a:lvl4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93778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21" Type="http://schemas.openxmlformats.org/officeDocument/2006/relationships/image" Target="../media/image10.png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tags" Target="../tags/tag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image" Target="../media/image1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3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5" Type="http://schemas.openxmlformats.org/officeDocument/2006/relationships/image" Target="../media/image19.jpeg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tags" Target="../tags/tag3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slideLayout" Target="../slideLayouts/slideLayout84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74.xml"/><Relationship Id="rId21" Type="http://schemas.openxmlformats.org/officeDocument/2006/relationships/image" Target="../media/image11.png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17" Type="http://schemas.openxmlformats.org/officeDocument/2006/relationships/slideLayout" Target="../slideLayouts/slideLayout88.xml"/><Relationship Id="rId2" Type="http://schemas.openxmlformats.org/officeDocument/2006/relationships/slideLayout" Target="../slideLayouts/slideLayout73.xml"/><Relationship Id="rId16" Type="http://schemas.openxmlformats.org/officeDocument/2006/relationships/slideLayout" Target="../slideLayouts/slideLayout87.xml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81.xml"/><Relationship Id="rId19" Type="http://schemas.openxmlformats.org/officeDocument/2006/relationships/tags" Target="../tags/tag46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slideLayout" Target="../slideLayouts/slideLayout8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0.xml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image" Target="../media/image23.png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tags" Target="../tags/tag6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5" Type="http://schemas.openxmlformats.org/officeDocument/2006/relationships/theme" Target="../theme/theme8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slideLayout" Target="../slideLayouts/slideLayout114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slideLayout" Target="../slideLayouts/slideLayout127.xml"/><Relationship Id="rId1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17.xml"/><Relationship Id="rId21" Type="http://schemas.openxmlformats.org/officeDocument/2006/relationships/tags" Target="../tags/tag81.xml"/><Relationship Id="rId7" Type="http://schemas.openxmlformats.org/officeDocument/2006/relationships/slideLayout" Target="../slideLayouts/slideLayout121.xml"/><Relationship Id="rId12" Type="http://schemas.openxmlformats.org/officeDocument/2006/relationships/slideLayout" Target="../slideLayouts/slideLayout126.xml"/><Relationship Id="rId17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16.xml"/><Relationship Id="rId16" Type="http://schemas.openxmlformats.org/officeDocument/2006/relationships/slideLayout" Target="../slideLayouts/slideLayout130.xml"/><Relationship Id="rId20" Type="http://schemas.openxmlformats.org/officeDocument/2006/relationships/theme" Target="../theme/theme9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5" Type="http://schemas.openxmlformats.org/officeDocument/2006/relationships/slideLayout" Target="../slideLayouts/slideLayout129.xml"/><Relationship Id="rId23" Type="http://schemas.openxmlformats.org/officeDocument/2006/relationships/image" Target="../media/image11.png"/><Relationship Id="rId10" Type="http://schemas.openxmlformats.org/officeDocument/2006/relationships/slideLayout" Target="../slideLayouts/slideLayout124.xml"/><Relationship Id="rId19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Relationship Id="rId14" Type="http://schemas.openxmlformats.org/officeDocument/2006/relationships/slideLayout" Target="../slideLayouts/slideLayout128.xml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9505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 cap="all" spc="200" baseline="0">
          <a:solidFill>
            <a:schemeClr val="tx1"/>
          </a:solidFill>
          <a:latin typeface="Montserrat Bold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600" kern="1200" baseline="0">
          <a:solidFill>
            <a:schemeClr val="tx1"/>
          </a:solidFill>
          <a:latin typeface="Montserrat Light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accent4"/>
          </a:solidFill>
          <a:latin typeface="Montserrat Regular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5039619" y="5019905"/>
            <a:ext cx="7152381" cy="183809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7175" y="3692948"/>
            <a:ext cx="11677650" cy="1233318"/>
          </a:xfrm>
          <a:prstGeom prst="rect">
            <a:avLst/>
          </a:prstGeom>
        </p:spPr>
        <p:txBody>
          <a:bodyPr vert="horz" lIns="91440" tIns="91440" rIns="91440" bIns="9144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176" y="4996512"/>
            <a:ext cx="11677649" cy="895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671" y="734864"/>
            <a:ext cx="5597154" cy="2291541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44905" y="6232358"/>
            <a:ext cx="453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[Choose a valid Layout for this slide]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custDataLst>
      <p:tags r:id="rId20"/>
    </p:custDataLst>
    <p:extLst>
      <p:ext uri="{BB962C8B-B14F-4D97-AF65-F5344CB8AC3E}">
        <p14:creationId xmlns:p14="http://schemas.microsoft.com/office/powerpoint/2010/main" val="1979412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  <p:sldLayoutId id="214748369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110000"/>
        </a:lnSpc>
        <a:spcBef>
          <a:spcPts val="1000"/>
        </a:spcBef>
        <a:spcAft>
          <a:spcPts val="1000"/>
        </a:spcAft>
        <a:buClr>
          <a:schemeClr val="accent1"/>
        </a:buClr>
        <a:buSzPct val="100000"/>
        <a:buFont typeface="Verdana" panose="020B0604030504040204" pitchFamily="34" charset="0"/>
        <a:buChar char="●"/>
        <a:defRPr lang="en-US" sz="2400" kern="1200" dirty="0" smtClean="0">
          <a:solidFill>
            <a:srgbClr val="4C5456"/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1pPr>
      <a:lvl2pPr marL="914400" indent="-457200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/>
        </a:buClr>
        <a:buSzPct val="80000"/>
        <a:buFont typeface="Arial" panose="020B0604020202020204" pitchFamily="34" charset="0"/>
        <a:buChar char="►"/>
        <a:defRPr lang="en-US" sz="2000" kern="1200" dirty="0" smtClean="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376363" indent="-461963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828800" indent="-458788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600" kern="1200" dirty="0" smtClean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290763" indent="-461963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600" kern="1200" dirty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7717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 cap="all" spc="200" baseline="0">
          <a:solidFill>
            <a:schemeClr val="tx1"/>
          </a:solidFill>
          <a:latin typeface="Montserrat Bold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600" kern="1200" baseline="0">
          <a:solidFill>
            <a:schemeClr val="tx1"/>
          </a:solidFill>
          <a:latin typeface="Montserrat Light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accent4"/>
          </a:solidFill>
          <a:latin typeface="Montserrat Regular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5299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 cap="all" spc="200" baseline="0">
          <a:solidFill>
            <a:schemeClr val="tx1"/>
          </a:solidFill>
          <a:latin typeface="Montserrat Bold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600" kern="1200" baseline="0">
          <a:solidFill>
            <a:schemeClr val="tx1"/>
          </a:solidFill>
          <a:latin typeface="Montserrat Light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accent4"/>
          </a:solidFill>
          <a:latin typeface="Montserrat Regular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78"/>
            <a:ext cx="12192000" cy="56069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641965"/>
            <a:ext cx="11430000" cy="1233318"/>
          </a:xfrm>
          <a:prstGeom prst="rect">
            <a:avLst/>
          </a:prstGeom>
        </p:spPr>
        <p:txBody>
          <a:bodyPr vert="horz" lIns="91440" tIns="91440" rIns="91440" bIns="9144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960494"/>
            <a:ext cx="11430000" cy="4697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4799" y="81133"/>
            <a:ext cx="1641843" cy="315899"/>
          </a:xfrm>
          <a:prstGeom prst="rect">
            <a:avLst/>
          </a:prstGeom>
        </p:spPr>
      </p:pic>
    </p:spTree>
    <p:custDataLst>
      <p:tags r:id="rId14"/>
    </p:custDataLst>
    <p:extLst>
      <p:ext uri="{BB962C8B-B14F-4D97-AF65-F5344CB8AC3E}">
        <p14:creationId xmlns:p14="http://schemas.microsoft.com/office/powerpoint/2010/main" val="3419177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2"/>
          </a:solidFill>
          <a:latin typeface="Book Antiqua" panose="02040602050305030304" pitchFamily="18" charset="0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110000"/>
        </a:lnSpc>
        <a:spcBef>
          <a:spcPts val="1000"/>
        </a:spcBef>
        <a:spcAft>
          <a:spcPts val="300"/>
        </a:spcAft>
        <a:buClr>
          <a:schemeClr val="accent3"/>
        </a:buClr>
        <a:buSzPct val="100000"/>
        <a:buFont typeface="Verdana" panose="020B0604030504040204" pitchFamily="34" charset="0"/>
        <a:buChar char="●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914400" indent="-45720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accent3"/>
        </a:buClr>
        <a:buSzPct val="80000"/>
        <a:buFont typeface="Arial" panose="020B0604020202020204" pitchFamily="34" charset="0"/>
        <a:buChar char="►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376363" indent="-461963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tx1">
            <a:lumMod val="50000"/>
            <a:lumOff val="50000"/>
          </a:schemeClr>
        </a:buClr>
        <a:buSzPct val="100000"/>
        <a:buFont typeface="Wingdings" panose="05000000000000000000" pitchFamily="2" charset="2"/>
        <a:buChar char="§"/>
        <a:defRPr sz="2200" kern="1200">
          <a:solidFill>
            <a:schemeClr val="tx1">
              <a:lumMod val="65000"/>
              <a:lumOff val="35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371600" indent="-458788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tx1">
            <a:lumMod val="65000"/>
            <a:lumOff val="35000"/>
          </a:schemeClr>
        </a:buClr>
        <a:buSzPct val="100000"/>
        <a:buFont typeface="Wingdings" panose="05000000000000000000" pitchFamily="2" charset="2"/>
        <a:buChar char="§"/>
        <a:defRPr sz="2200" kern="1200">
          <a:solidFill>
            <a:schemeClr val="accent3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457200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accent3">
            <a:lumMod val="60000"/>
            <a:lumOff val="40000"/>
          </a:schemeClr>
        </a:buClr>
        <a:buSzPct val="100000"/>
        <a:buFont typeface="Wingdings" panose="05000000000000000000" pitchFamily="2" charset="2"/>
        <a:buNone/>
        <a:defRPr sz="1800" b="1" kern="1200" spc="-30" baseline="0">
          <a:solidFill>
            <a:schemeClr val="tx1">
              <a:lumMod val="65000"/>
              <a:lumOff val="35000"/>
            </a:schemeClr>
          </a:solidFill>
          <a:latin typeface="Consolas" panose="020B0609020204030204" pitchFamily="49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5039619" y="5019905"/>
            <a:ext cx="7152381" cy="183809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7175" y="3692948"/>
            <a:ext cx="11677650" cy="1233318"/>
          </a:xfrm>
          <a:prstGeom prst="rect">
            <a:avLst/>
          </a:prstGeom>
        </p:spPr>
        <p:txBody>
          <a:bodyPr vert="horz" lIns="91440" tIns="91440" rIns="91440" bIns="9144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176" y="4996512"/>
            <a:ext cx="11677649" cy="895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671" y="734864"/>
            <a:ext cx="5597154" cy="2291541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44905" y="6232358"/>
            <a:ext cx="453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[Choose a valid Layout for this slide]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custDataLst>
      <p:tags r:id="rId19"/>
    </p:custDataLst>
    <p:extLst>
      <p:ext uri="{BB962C8B-B14F-4D97-AF65-F5344CB8AC3E}">
        <p14:creationId xmlns:p14="http://schemas.microsoft.com/office/powerpoint/2010/main" val="395216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  <p:sldLayoutId id="2147483772" r:id="rId1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110000"/>
        </a:lnSpc>
        <a:spcBef>
          <a:spcPts val="1000"/>
        </a:spcBef>
        <a:spcAft>
          <a:spcPts val="1000"/>
        </a:spcAft>
        <a:buClr>
          <a:schemeClr val="accent1"/>
        </a:buClr>
        <a:buSzPct val="100000"/>
        <a:buFont typeface="Verdana" panose="020B0604030504040204" pitchFamily="34" charset="0"/>
        <a:buChar char="●"/>
        <a:defRPr lang="en-US" sz="2400" kern="1200" dirty="0" smtClean="0">
          <a:solidFill>
            <a:srgbClr val="4C5456"/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1pPr>
      <a:lvl2pPr marL="914400" indent="-457200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/>
        </a:buClr>
        <a:buSzPct val="80000"/>
        <a:buFont typeface="Arial" panose="020B0604020202020204" pitchFamily="34" charset="0"/>
        <a:buChar char="►"/>
        <a:defRPr lang="en-US" sz="2000" kern="1200" dirty="0" smtClean="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376363" indent="-461963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828800" indent="-458788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600" kern="1200" dirty="0" smtClean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290763" indent="-461963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600" kern="1200" dirty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641965"/>
            <a:ext cx="11430000" cy="1233318"/>
          </a:xfrm>
          <a:prstGeom prst="rect">
            <a:avLst/>
          </a:prstGeom>
        </p:spPr>
        <p:txBody>
          <a:bodyPr vert="horz" lIns="91440" tIns="91440" rIns="91440" bIns="9144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960494"/>
            <a:ext cx="11430000" cy="4697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1" name="Picture 10"/>
          <p:cNvPicPr>
            <a:picLocks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78"/>
            <a:ext cx="12192000" cy="5608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4799" y="81133"/>
            <a:ext cx="1641843" cy="315899"/>
          </a:xfrm>
          <a:prstGeom prst="rect">
            <a:avLst/>
          </a:prstGeom>
        </p:spPr>
      </p:pic>
    </p:spTree>
    <p:custDataLst>
      <p:tags r:id="rId14"/>
    </p:custDataLst>
    <p:extLst>
      <p:ext uri="{BB962C8B-B14F-4D97-AF65-F5344CB8AC3E}">
        <p14:creationId xmlns:p14="http://schemas.microsoft.com/office/powerpoint/2010/main" val="3427945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110000"/>
        </a:lnSpc>
        <a:spcBef>
          <a:spcPts val="1000"/>
        </a:spcBef>
        <a:spcAft>
          <a:spcPts val="300"/>
        </a:spcAft>
        <a:buClr>
          <a:schemeClr val="accent1"/>
        </a:buClr>
        <a:buSzPct val="100000"/>
        <a:buFont typeface="Verdana" panose="020B0604030504040204" pitchFamily="34" charset="0"/>
        <a:buChar char="●"/>
        <a:defRPr sz="2800" kern="1200">
          <a:solidFill>
            <a:schemeClr val="tx1"/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1pPr>
      <a:lvl2pPr marL="914400" indent="-45720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accent1"/>
        </a:buClr>
        <a:buSzPct val="80000"/>
        <a:buFont typeface="Arial" panose="020B0604020202020204" pitchFamily="34" charset="0"/>
        <a:buChar char="►"/>
        <a:defRPr sz="2400" kern="1200">
          <a:solidFill>
            <a:schemeClr val="tx1"/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2pPr>
      <a:lvl3pPr marL="1376363" indent="-461963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tx1">
            <a:lumMod val="50000"/>
            <a:lumOff val="50000"/>
          </a:schemeClr>
        </a:buClr>
        <a:buSzPct val="100000"/>
        <a:buFont typeface="Wingdings" panose="05000000000000000000" pitchFamily="2" charset="2"/>
        <a:buChar char="§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3pPr>
      <a:lvl4pPr marL="1371600" indent="-458788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tx1">
            <a:lumMod val="65000"/>
            <a:lumOff val="35000"/>
          </a:schemeClr>
        </a:buClr>
        <a:buSzPct val="100000"/>
        <a:buFont typeface="Wingdings" panose="05000000000000000000" pitchFamily="2" charset="2"/>
        <a:buChar char="§"/>
        <a:defRPr sz="2200" kern="1200">
          <a:solidFill>
            <a:schemeClr val="accent1">
              <a:lumMod val="75000"/>
            </a:schemeClr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4pPr>
      <a:lvl5pPr marL="457200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None/>
        <a:defRPr sz="1800" b="1" kern="1200" spc="-30" baseline="0">
          <a:solidFill>
            <a:schemeClr val="tx1">
              <a:lumMod val="65000"/>
              <a:lumOff val="35000"/>
            </a:schemeClr>
          </a:solidFill>
          <a:latin typeface="Consolas" panose="020B0609020204030204" pitchFamily="49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2812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 cap="all" spc="200" baseline="0">
          <a:solidFill>
            <a:schemeClr val="tx1"/>
          </a:solidFill>
          <a:latin typeface="Montserrat Bold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600" kern="1200" baseline="0">
          <a:solidFill>
            <a:schemeClr val="tx1"/>
          </a:solidFill>
          <a:latin typeface="Montserrat Light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accent4"/>
          </a:solidFill>
          <a:latin typeface="Montserrat Regular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 baseline="0">
          <a:solidFill>
            <a:schemeClr val="tx1"/>
          </a:solidFill>
          <a:latin typeface="Montserrat Regular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5039619" y="5019905"/>
            <a:ext cx="7152381" cy="183809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7175" y="3692948"/>
            <a:ext cx="11677650" cy="1233318"/>
          </a:xfrm>
          <a:prstGeom prst="rect">
            <a:avLst/>
          </a:prstGeom>
        </p:spPr>
        <p:txBody>
          <a:bodyPr vert="horz" lIns="91440" tIns="91440" rIns="91440" bIns="9144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176" y="4996512"/>
            <a:ext cx="11677649" cy="895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671" y="734864"/>
            <a:ext cx="5597154" cy="2291541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44905" y="6232358"/>
            <a:ext cx="453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[Choose a valid Layout for this slide]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custDataLst>
      <p:tags r:id="rId21"/>
    </p:custDataLst>
    <p:extLst>
      <p:ext uri="{BB962C8B-B14F-4D97-AF65-F5344CB8AC3E}">
        <p14:creationId xmlns:p14="http://schemas.microsoft.com/office/powerpoint/2010/main" val="2197581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  <p:sldLayoutId id="2147483818" r:id="rId17"/>
    <p:sldLayoutId id="2147483819" r:id="rId18"/>
    <p:sldLayoutId id="2147483820" r:id="rId19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110000"/>
        </a:lnSpc>
        <a:spcBef>
          <a:spcPts val="1000"/>
        </a:spcBef>
        <a:spcAft>
          <a:spcPts val="1000"/>
        </a:spcAft>
        <a:buClr>
          <a:schemeClr val="accent1"/>
        </a:buClr>
        <a:buSzPct val="100000"/>
        <a:buFont typeface="Verdana" panose="020B0604030504040204" pitchFamily="34" charset="0"/>
        <a:buChar char="●"/>
        <a:defRPr lang="en-US" sz="2400" kern="1200" dirty="0" smtClean="0">
          <a:solidFill>
            <a:srgbClr val="4C5456"/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1pPr>
      <a:lvl2pPr marL="914400" indent="-457200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/>
        </a:buClr>
        <a:buSzPct val="80000"/>
        <a:buFont typeface="Arial" panose="020B0604020202020204" pitchFamily="34" charset="0"/>
        <a:buChar char="►"/>
        <a:defRPr lang="en-US" sz="2000" kern="1200" dirty="0" smtClean="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376363" indent="-461963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828800" indent="-458788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600" kern="1200" dirty="0" smtClean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290763" indent="-461963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600" kern="1200" dirty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3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4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5" Type="http://schemas.openxmlformats.org/officeDocument/2006/relationships/image" Target="../media/image40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4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5" Type="http://schemas.openxmlformats.org/officeDocument/2006/relationships/image" Target="../media/image41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5" Type="http://schemas.openxmlformats.org/officeDocument/2006/relationships/image" Target="../media/image42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essituranetwork.com/Services/Analytics-Consulting" TargetMode="External"/><Relationship Id="rId3" Type="http://schemas.openxmlformats.org/officeDocument/2006/relationships/hyperlink" Target="https://community.tessituranetwork.com/topical_groups/tessitura-analytics-for-fundraisers/" TargetMode="External"/><Relationship Id="rId7" Type="http://schemas.openxmlformats.org/officeDocument/2006/relationships/hyperlink" Target="https://www.tessituranetwork.com/Help_System_v150/Content/Tessitura%20Analytics/Intro%20and%20Overview/Introduction.htm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tessituranetwork.com/Community-and-Events/events/TEC" TargetMode="External"/><Relationship Id="rId5" Type="http://schemas.openxmlformats.org/officeDocument/2006/relationships/hyperlink" Target="https://www.tessituranetwork.com/Community-and-Events/Conference-Archive/tlcc2019archive" TargetMode="External"/><Relationship Id="rId4" Type="http://schemas.openxmlformats.org/officeDocument/2006/relationships/hyperlink" Target="https://community.tessituranetwork.com/topical_groups/tessitura-analytics-for-marketing-and-ticketing-operations-tamat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340895" y="2694371"/>
            <a:ext cx="11430000" cy="1233318"/>
          </a:xfr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200" baseline="0">
                <a:solidFill>
                  <a:schemeClr val="tx1"/>
                </a:solidFill>
                <a:latin typeface="Montserrat Bold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cap="none" spc="20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Regular" panose="00000500000000000000" pitchFamily="2" charset="0"/>
              </a:rPr>
              <a:t>Tessitura Analytics</a:t>
            </a:r>
            <a:endParaRPr kumimoji="0" lang="en-US" sz="6600" i="0" u="none" strike="noStrike" kern="1200" cap="none" spc="2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 Regular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38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282765" y="432458"/>
            <a:ext cx="5285993" cy="1200329"/>
          </a:xfrm>
        </p:spPr>
        <p:txBody>
          <a:bodyPr/>
          <a:lstStyle/>
          <a:p>
            <a:r>
              <a:rPr lang="en-US" dirty="0" smtClean="0"/>
              <a:t>What is Tessitura Analytics?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6133672" y="432458"/>
            <a:ext cx="6058328" cy="5180905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Montserrat" panose="00000500000000000000" pitchFamily="2" charset="0"/>
              </a:rPr>
              <a:t>Next generation of Tessitura Business Intelligence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Montserrat" panose="00000500000000000000" pitchFamily="2" charset="0"/>
              </a:rPr>
              <a:t>Industry-leading dashboard framework</a:t>
            </a:r>
          </a:p>
          <a:p>
            <a:endParaRPr lang="en-US" sz="24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Montserrat" panose="00000500000000000000" pitchFamily="2" charset="0"/>
              </a:rPr>
              <a:t>Data warehouse and data model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Montserrat" panose="00000500000000000000" pitchFamily="2" charset="0"/>
              </a:rPr>
              <a:t>Pre-configured </a:t>
            </a:r>
            <a:r>
              <a:rPr lang="en-US" sz="2400" dirty="0">
                <a:solidFill>
                  <a:schemeClr val="tx1"/>
                </a:solidFill>
                <a:latin typeface="Montserrat" panose="00000500000000000000" pitchFamily="2" charset="0"/>
              </a:rPr>
              <a:t>dashboards</a:t>
            </a:r>
          </a:p>
          <a:p>
            <a:endParaRPr lang="en-US" sz="2400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Montserrat" panose="00000500000000000000" pitchFamily="2" charset="0"/>
              </a:rPr>
              <a:t>Included in Tessitura version 15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366963"/>
            <a:ext cx="5851526" cy="4531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75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282765" y="432458"/>
            <a:ext cx="5285993" cy="1200329"/>
          </a:xfrm>
        </p:spPr>
        <p:txBody>
          <a:bodyPr/>
          <a:lstStyle/>
          <a:p>
            <a:r>
              <a:rPr lang="en-US" dirty="0" smtClean="0"/>
              <a:t>Vertically integrated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6133672" y="729465"/>
            <a:ext cx="5887092" cy="4928529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Montserrat" panose="00000500000000000000" pitchFamily="2" charset="0"/>
              </a:rPr>
              <a:t>Installed via TIM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Montserrat" panose="00000500000000000000" pitchFamily="2" charset="0"/>
              </a:rPr>
              <a:t>Security is administered in Tessitura Security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Montserrat" panose="00000500000000000000" pitchFamily="2" charset="0"/>
              </a:rPr>
              <a:t>System tables for administration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Montserrat" panose="00000500000000000000" pitchFamily="2" charset="0"/>
              </a:rPr>
              <a:t>Inside or outside the Tessitura client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366963"/>
            <a:ext cx="5851526" cy="4531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04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062621031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7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54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8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 mute="1">
                <p:cTn id="7" repeatCount="indefinite" fill="remove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340895" y="2208596"/>
            <a:ext cx="11430000" cy="1233318"/>
          </a:xfr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200" baseline="0">
                <a:solidFill>
                  <a:schemeClr val="tx1"/>
                </a:solidFill>
                <a:latin typeface="Montserrat Bold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cap="none" spc="20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Regular" panose="00000500000000000000" pitchFamily="2" charset="0"/>
              </a:rPr>
              <a:t>What can I do with Tessitura </a:t>
            </a:r>
            <a:r>
              <a:rPr lang="en-US" sz="6600" cap="none" dirty="0">
                <a:solidFill>
                  <a:srgbClr val="FFFFFF"/>
                </a:solidFill>
                <a:latin typeface="Montserrat Regular" panose="00000500000000000000" pitchFamily="2" charset="0"/>
              </a:rPr>
              <a:t>A</a:t>
            </a:r>
            <a:r>
              <a:rPr kumimoji="0" lang="en-US" sz="6600" i="0" u="none" strike="noStrike" kern="1200" cap="none" spc="20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Regular" panose="00000500000000000000" pitchFamily="2" charset="0"/>
              </a:rPr>
              <a:t>nalytics</a:t>
            </a:r>
            <a:r>
              <a:rPr kumimoji="0" lang="en-US" sz="6600" i="0" u="none" strike="noStrike" kern="1200" cap="none" spc="20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Regular" panose="00000500000000000000" pitchFamily="2" charset="0"/>
              </a:rPr>
              <a:t>?</a:t>
            </a:r>
            <a:endParaRPr kumimoji="0" lang="en-US" sz="6600" i="0" u="none" strike="noStrike" kern="1200" cap="none" spc="2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 Regular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1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dashboard folder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89853" y="586854"/>
            <a:ext cx="9346643" cy="6182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 Placeholder 4"/>
          <p:cNvSpPr txBox="1">
            <a:spLocks/>
          </p:cNvSpPr>
          <p:nvPr/>
        </p:nvSpPr>
        <p:spPr>
          <a:xfrm>
            <a:off x="4305300" y="0"/>
            <a:ext cx="5960918" cy="54591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 baseline="0">
                <a:solidFill>
                  <a:schemeClr val="tx1"/>
                </a:solidFill>
                <a:latin typeface="Montserrat Light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accent4"/>
                </a:solidFill>
                <a:latin typeface="Montserrat Regular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</a:rPr>
              <a:t>Tessitura Dashboards</a:t>
            </a:r>
          </a:p>
        </p:txBody>
      </p:sp>
    </p:spTree>
    <p:extLst>
      <p:ext uri="{BB962C8B-B14F-4D97-AF65-F5344CB8AC3E}">
        <p14:creationId xmlns:p14="http://schemas.microsoft.com/office/powerpoint/2010/main" val="354062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/>
          <p:cNvSpPr txBox="1">
            <a:spLocks/>
          </p:cNvSpPr>
          <p:nvPr/>
        </p:nvSpPr>
        <p:spPr>
          <a:xfrm>
            <a:off x="3218904" y="-12700"/>
            <a:ext cx="7601882" cy="7180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 baseline="0">
                <a:solidFill>
                  <a:schemeClr val="tx1"/>
                </a:solidFill>
                <a:latin typeface="Montserrat Light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accent4"/>
                </a:solidFill>
                <a:latin typeface="Montserrat Regular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</a:rPr>
              <a:t>Create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</a:rPr>
              <a:t>Your Own Dashboards</a:t>
            </a:r>
          </a:p>
        </p:txBody>
      </p:sp>
      <p:pic>
        <p:nvPicPr>
          <p:cNvPr id="3" name="CY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2106" y="600501"/>
            <a:ext cx="9638680" cy="61306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4829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/>
          <p:cNvSpPr txBox="1">
            <a:spLocks/>
          </p:cNvSpPr>
          <p:nvPr/>
        </p:nvSpPr>
        <p:spPr>
          <a:xfrm>
            <a:off x="4382814" y="0"/>
            <a:ext cx="4596086" cy="7180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 baseline="0">
                <a:solidFill>
                  <a:schemeClr val="tx1"/>
                </a:solidFill>
                <a:latin typeface="Montserrat Light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accent4"/>
                </a:solidFill>
                <a:latin typeface="Montserrat Regular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</a:rPr>
              <a:t>With Formulas!</a:t>
            </a:r>
          </a:p>
        </p:txBody>
      </p:sp>
      <p:pic>
        <p:nvPicPr>
          <p:cNvPr id="3" name="formula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9073" y="559558"/>
            <a:ext cx="9604364" cy="61087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8173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/>
          <p:cNvSpPr txBox="1">
            <a:spLocks/>
          </p:cNvSpPr>
          <p:nvPr/>
        </p:nvSpPr>
        <p:spPr>
          <a:xfrm>
            <a:off x="3721100" y="0"/>
            <a:ext cx="6653113" cy="7180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 baseline="0">
                <a:solidFill>
                  <a:schemeClr val="tx1"/>
                </a:solidFill>
                <a:latin typeface="Montserrat Light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accent4"/>
                </a:solidFill>
                <a:latin typeface="Montserrat Regular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</a:rPr>
              <a:t>Share Your Dashboards</a:t>
            </a:r>
          </a:p>
        </p:txBody>
      </p:sp>
      <p:pic>
        <p:nvPicPr>
          <p:cNvPr id="3" name="Shar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5752" y="600501"/>
            <a:ext cx="9669915" cy="60603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888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/>
          <p:cNvSpPr txBox="1">
            <a:spLocks/>
          </p:cNvSpPr>
          <p:nvPr/>
        </p:nvSpPr>
        <p:spPr>
          <a:xfrm>
            <a:off x="4711701" y="12700"/>
            <a:ext cx="4619064" cy="7180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 baseline="0">
                <a:solidFill>
                  <a:schemeClr val="tx1"/>
                </a:solidFill>
                <a:latin typeface="Montserrat Light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accent4"/>
                </a:solidFill>
                <a:latin typeface="Montserrat Regular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</a:rPr>
              <a:t>Pulse Alerts</a:t>
            </a:r>
          </a:p>
        </p:txBody>
      </p:sp>
      <p:pic>
        <p:nvPicPr>
          <p:cNvPr id="3" name="Puls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1910" y="846526"/>
            <a:ext cx="10769600" cy="56652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25101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2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/>
          <p:cNvSpPr txBox="1">
            <a:spLocks/>
          </p:cNvSpPr>
          <p:nvPr/>
        </p:nvSpPr>
        <p:spPr>
          <a:xfrm>
            <a:off x="4405841" y="-25400"/>
            <a:ext cx="4953635" cy="7180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 baseline="0">
                <a:solidFill>
                  <a:schemeClr val="tx1"/>
                </a:solidFill>
                <a:latin typeface="Montserrat Light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accent4"/>
                </a:solidFill>
                <a:latin typeface="Montserrat Regular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</a:rPr>
              <a:t>Save to a List</a:t>
            </a:r>
          </a:p>
        </p:txBody>
      </p:sp>
      <p:pic>
        <p:nvPicPr>
          <p:cNvPr id="3" name="Save to List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51470" y="564502"/>
            <a:ext cx="9411378" cy="62252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928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17" y="515528"/>
            <a:ext cx="10480430" cy="6135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 Placeholder 4"/>
          <p:cNvSpPr txBox="1">
            <a:spLocks/>
          </p:cNvSpPr>
          <p:nvPr/>
        </p:nvSpPr>
        <p:spPr>
          <a:xfrm>
            <a:off x="3168398" y="-40943"/>
            <a:ext cx="7993117" cy="7180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 baseline="0">
                <a:solidFill>
                  <a:schemeClr val="tx1"/>
                </a:solidFill>
                <a:latin typeface="Montserrat Light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accent4"/>
                </a:solidFill>
                <a:latin typeface="Montserrat Regular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</a:rPr>
              <a:t>Create Advanced Pivot Tables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217" y="515528"/>
            <a:ext cx="10480430" cy="6135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Frame 7"/>
          <p:cNvSpPr/>
          <p:nvPr/>
        </p:nvSpPr>
        <p:spPr>
          <a:xfrm>
            <a:off x="5816907" y="2042042"/>
            <a:ext cx="1035585" cy="3290122"/>
          </a:xfrm>
          <a:prstGeom prst="frame">
            <a:avLst>
              <a:gd name="adj1" fmla="val 31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217" y="530835"/>
            <a:ext cx="10480430" cy="6120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Frame 8"/>
          <p:cNvSpPr/>
          <p:nvPr/>
        </p:nvSpPr>
        <p:spPr>
          <a:xfrm>
            <a:off x="3135347" y="1661711"/>
            <a:ext cx="1117163" cy="3780622"/>
          </a:xfrm>
          <a:prstGeom prst="frame">
            <a:avLst>
              <a:gd name="adj1" fmla="val 362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ame 9"/>
          <p:cNvSpPr/>
          <p:nvPr/>
        </p:nvSpPr>
        <p:spPr>
          <a:xfrm>
            <a:off x="4516916" y="1661709"/>
            <a:ext cx="605928" cy="3780623"/>
          </a:xfrm>
          <a:prstGeom prst="frame">
            <a:avLst>
              <a:gd name="adj1" fmla="val 54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437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41212" y="2507119"/>
            <a:ext cx="736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800" dirty="0">
                <a:solidFill>
                  <a:srgbClr val="000000"/>
                </a:solidFill>
                <a:latin typeface="Montserrat"/>
              </a:rPr>
              <a:t>And I need to </a:t>
            </a:r>
            <a:r>
              <a:rPr lang="en-US" sz="4800" dirty="0" smtClean="0">
                <a:solidFill>
                  <a:srgbClr val="000000"/>
                </a:solidFill>
                <a:latin typeface="Montserrat"/>
              </a:rPr>
              <a:t>know</a:t>
            </a:r>
          </a:p>
          <a:p>
            <a:pPr algn="r"/>
            <a:r>
              <a:rPr lang="en-US" sz="4800" dirty="0" smtClean="0">
                <a:solidFill>
                  <a:srgbClr val="000000"/>
                </a:solidFill>
                <a:latin typeface="Montserrat"/>
              </a:rPr>
              <a:t> </a:t>
            </a:r>
            <a:r>
              <a:rPr lang="en-US" sz="4800" b="1" dirty="0">
                <a:solidFill>
                  <a:srgbClr val="E3463B"/>
                </a:solidFill>
                <a:latin typeface="Montserrat"/>
              </a:rPr>
              <a:t>RIGHT NOW!!!!!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duotone>
              <a:srgbClr val="E3463B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508" y="1820675"/>
            <a:ext cx="3160217" cy="316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9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64794" y="339991"/>
            <a:ext cx="5067818" cy="1200329"/>
          </a:xfrm>
        </p:spPr>
        <p:txBody>
          <a:bodyPr/>
          <a:lstStyle/>
          <a:p>
            <a:r>
              <a:rPr lang="en-US" dirty="0" smtClean="0"/>
              <a:t>Dashboards for fundraisers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6333565" y="1166331"/>
            <a:ext cx="5287417" cy="4052391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Contributions Dashboard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Fundraising Progress Dashboard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Worker Profile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Membership Sales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Membership Renewals</a:t>
            </a:r>
            <a:endParaRPr lang="en-GB" sz="3200" dirty="0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rcRect t="442" b="44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83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07669A31-818B-4267-B25A-A42DD4E632FF}"/>
              </a:ext>
            </a:extLst>
          </p:cNvPr>
          <p:cNvSpPr txBox="1">
            <a:spLocks/>
          </p:cNvSpPr>
          <p:nvPr/>
        </p:nvSpPr>
        <p:spPr>
          <a:xfrm>
            <a:off x="1670464" y="2643188"/>
            <a:ext cx="9079672" cy="8309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Tx/>
              <a:buNone/>
              <a:defRPr sz="4800" kern="1200" baseline="0">
                <a:solidFill>
                  <a:schemeClr val="bg1"/>
                </a:solidFill>
                <a:latin typeface="Domine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 baseline="0">
                <a:solidFill>
                  <a:schemeClr val="tx1"/>
                </a:solidFill>
                <a:latin typeface="Montserrat Light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accent4"/>
                </a:solidFill>
                <a:latin typeface="Montserrat Regular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Regular" panose="020B0604020202020204" charset="0"/>
                <a:ea typeface="+mn-ea"/>
                <a:cs typeface="+mn-cs"/>
              </a:rPr>
              <a:t>Contributions Dashboard</a:t>
            </a:r>
          </a:p>
        </p:txBody>
      </p:sp>
    </p:spTree>
    <p:extLst>
      <p:ext uri="{BB962C8B-B14F-4D97-AF65-F5344CB8AC3E}">
        <p14:creationId xmlns:p14="http://schemas.microsoft.com/office/powerpoint/2010/main" val="293963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AC0E9D-DEA3-4A81-A3FB-5592978415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75" y="496281"/>
            <a:ext cx="12089250" cy="586543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Frame 3">
            <a:extLst>
              <a:ext uri="{FF2B5EF4-FFF2-40B4-BE49-F238E27FC236}">
                <a16:creationId xmlns:a16="http://schemas.microsoft.com/office/drawing/2014/main" id="{B821EAED-0B70-4C61-ABEA-84598BBA853D}"/>
              </a:ext>
            </a:extLst>
          </p:cNvPr>
          <p:cNvSpPr/>
          <p:nvPr/>
        </p:nvSpPr>
        <p:spPr>
          <a:xfrm>
            <a:off x="0" y="1188720"/>
            <a:ext cx="4224528" cy="1975104"/>
          </a:xfrm>
          <a:prstGeom prst="frame">
            <a:avLst>
              <a:gd name="adj1" fmla="val 50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rame 4">
            <a:extLst>
              <a:ext uri="{FF2B5EF4-FFF2-40B4-BE49-F238E27FC236}">
                <a16:creationId xmlns:a16="http://schemas.microsoft.com/office/drawing/2014/main" id="{47CFBAA0-44EC-404B-9E78-3B3D3CF444F8}"/>
              </a:ext>
            </a:extLst>
          </p:cNvPr>
          <p:cNvSpPr/>
          <p:nvPr/>
        </p:nvSpPr>
        <p:spPr>
          <a:xfrm>
            <a:off x="7967472" y="1188720"/>
            <a:ext cx="4224528" cy="1975104"/>
          </a:xfrm>
          <a:prstGeom prst="frame">
            <a:avLst>
              <a:gd name="adj1" fmla="val 50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ame 5">
            <a:extLst>
              <a:ext uri="{FF2B5EF4-FFF2-40B4-BE49-F238E27FC236}">
                <a16:creationId xmlns:a16="http://schemas.microsoft.com/office/drawing/2014/main" id="{8551142D-A745-4BD1-82C3-B3CA1EB5D8AF}"/>
              </a:ext>
            </a:extLst>
          </p:cNvPr>
          <p:cNvSpPr/>
          <p:nvPr/>
        </p:nvSpPr>
        <p:spPr>
          <a:xfrm>
            <a:off x="3983736" y="1188720"/>
            <a:ext cx="4224528" cy="1975104"/>
          </a:xfrm>
          <a:prstGeom prst="frame">
            <a:avLst>
              <a:gd name="adj1" fmla="val 50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972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AC0E9D-DEA3-4A81-A3FB-5592978415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75" y="496281"/>
            <a:ext cx="12089250" cy="586543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9CA6543-AA6B-47D0-9B1B-AC1E7E37376D}"/>
              </a:ext>
            </a:extLst>
          </p:cNvPr>
          <p:cNvCxnSpPr/>
          <p:nvPr/>
        </p:nvCxnSpPr>
        <p:spPr>
          <a:xfrm flipH="1">
            <a:off x="3374136" y="3922776"/>
            <a:ext cx="2203704" cy="0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4130EF1-FF80-4170-8395-14E1FCA669B9}"/>
              </a:ext>
            </a:extLst>
          </p:cNvPr>
          <p:cNvCxnSpPr>
            <a:cxnSpLocks/>
          </p:cNvCxnSpPr>
          <p:nvPr/>
        </p:nvCxnSpPr>
        <p:spPr>
          <a:xfrm flipH="1">
            <a:off x="1938528" y="3617976"/>
            <a:ext cx="3639312" cy="0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6C0D7BC-1D9A-4C4B-B5A4-3A6C65FB3A5A}"/>
              </a:ext>
            </a:extLst>
          </p:cNvPr>
          <p:cNvCxnSpPr>
            <a:cxnSpLocks/>
          </p:cNvCxnSpPr>
          <p:nvPr/>
        </p:nvCxnSpPr>
        <p:spPr>
          <a:xfrm flipH="1">
            <a:off x="8659368" y="3837432"/>
            <a:ext cx="2822448" cy="0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90014FD-B059-43E6-8097-DBE1593B8D07}"/>
              </a:ext>
            </a:extLst>
          </p:cNvPr>
          <p:cNvCxnSpPr>
            <a:cxnSpLocks/>
          </p:cNvCxnSpPr>
          <p:nvPr/>
        </p:nvCxnSpPr>
        <p:spPr>
          <a:xfrm flipH="1">
            <a:off x="8476488" y="3593592"/>
            <a:ext cx="3005328" cy="0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133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18A553-1766-439C-9B4F-0D8C483193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8736"/>
          <a:stretch/>
        </p:blipFill>
        <p:spPr>
          <a:xfrm>
            <a:off x="191362" y="585627"/>
            <a:ext cx="11834986" cy="560640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09C582D1-EC8A-463B-B7DE-3783359F0021}"/>
              </a:ext>
            </a:extLst>
          </p:cNvPr>
          <p:cNvCxnSpPr>
            <a:cxnSpLocks/>
          </p:cNvCxnSpPr>
          <p:nvPr/>
        </p:nvCxnSpPr>
        <p:spPr>
          <a:xfrm flipV="1">
            <a:off x="7160943" y="4151376"/>
            <a:ext cx="0" cy="1772346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104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E63841-9DCC-4236-9349-64673741AF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86" y="720423"/>
            <a:ext cx="11863227" cy="541715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4F835CD-9808-49F5-928C-C07907B5EA43}"/>
              </a:ext>
            </a:extLst>
          </p:cNvPr>
          <p:cNvCxnSpPr>
            <a:cxnSpLocks/>
          </p:cNvCxnSpPr>
          <p:nvPr/>
        </p:nvCxnSpPr>
        <p:spPr>
          <a:xfrm flipV="1">
            <a:off x="7985891" y="4365231"/>
            <a:ext cx="0" cy="1310012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Frame 4">
            <a:extLst>
              <a:ext uri="{FF2B5EF4-FFF2-40B4-BE49-F238E27FC236}">
                <a16:creationId xmlns:a16="http://schemas.microsoft.com/office/drawing/2014/main" id="{C86493C7-64C4-44A3-B5A0-F3E1843571F9}"/>
              </a:ext>
            </a:extLst>
          </p:cNvPr>
          <p:cNvSpPr/>
          <p:nvPr/>
        </p:nvSpPr>
        <p:spPr>
          <a:xfrm>
            <a:off x="5015550" y="830911"/>
            <a:ext cx="2796607" cy="938254"/>
          </a:xfrm>
          <a:prstGeom prst="frame">
            <a:avLst>
              <a:gd name="adj1" fmla="val 50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05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ribution Dashboard_Fund and Designation">
            <a:hlinkClick r:id="" action="ppaction://media"/>
            <a:extLst>
              <a:ext uri="{FF2B5EF4-FFF2-40B4-BE49-F238E27FC236}">
                <a16:creationId xmlns:a16="http://schemas.microsoft.com/office/drawing/2014/main" id="{E16264A4-0004-4761-8623-0B9198BE2D6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750" y="508000"/>
            <a:ext cx="12128500" cy="5842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8911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3857321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500" y="133033"/>
            <a:ext cx="12128500" cy="584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92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07669A31-818B-4267-B25A-A42DD4E632FF}"/>
              </a:ext>
            </a:extLst>
          </p:cNvPr>
          <p:cNvSpPr txBox="1">
            <a:spLocks/>
          </p:cNvSpPr>
          <p:nvPr/>
        </p:nvSpPr>
        <p:spPr>
          <a:xfrm>
            <a:off x="942077" y="2714624"/>
            <a:ext cx="10307845" cy="8309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Tx/>
              <a:buNone/>
              <a:defRPr sz="4800" kern="1200" baseline="0">
                <a:solidFill>
                  <a:schemeClr val="bg1"/>
                </a:solidFill>
                <a:latin typeface="Domine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600" kern="1200" baseline="0">
                <a:solidFill>
                  <a:schemeClr val="tx1"/>
                </a:solidFill>
                <a:latin typeface="Montserrat Light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accent4"/>
                </a:solidFill>
                <a:latin typeface="Montserrat Regular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 baseline="0">
                <a:solidFill>
                  <a:schemeClr val="tx1"/>
                </a:solidFill>
                <a:latin typeface="Montserrat Regular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 Regular" panose="020B0604020202020204" charset="0"/>
                <a:ea typeface="+mn-ea"/>
                <a:cs typeface="+mn-cs"/>
              </a:rPr>
              <a:t>Fundraising Progress Dashboard</a:t>
            </a:r>
          </a:p>
        </p:txBody>
      </p:sp>
    </p:spTree>
    <p:extLst>
      <p:ext uri="{BB962C8B-B14F-4D97-AF65-F5344CB8AC3E}">
        <p14:creationId xmlns:p14="http://schemas.microsoft.com/office/powerpoint/2010/main" val="214366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undraising Progress Dashboard_Plans">
            <a:hlinkClick r:id="" action="ppaction://media"/>
            <a:extLst>
              <a:ext uri="{FF2B5EF4-FFF2-40B4-BE49-F238E27FC236}">
                <a16:creationId xmlns:a16="http://schemas.microsoft.com/office/drawing/2014/main" id="{EBB4827C-9B00-4C2A-98C4-4B86E970DF2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425" y="98425"/>
            <a:ext cx="11990635" cy="535139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7600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0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2382" y="372138"/>
            <a:ext cx="855920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chemeClr val="accent1"/>
                </a:solidFill>
                <a:latin typeface="Montserrat Light" panose="00000400000000000000" pitchFamily="2" charset="0"/>
              </a:rPr>
              <a:t>Great resources</a:t>
            </a:r>
          </a:p>
          <a:p>
            <a:endParaRPr lang="en-US" sz="4400" dirty="0" smtClean="0">
              <a:solidFill>
                <a:schemeClr val="accent1"/>
              </a:solidFill>
              <a:latin typeface="Montserrat Light" panose="000004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Montserrat Regular" panose="00000500000000000000" pitchFamily="2" charset="0"/>
              </a:rPr>
              <a:t>Join </a:t>
            </a:r>
            <a:r>
              <a:rPr lang="en-US" sz="3600" dirty="0" smtClean="0">
                <a:latin typeface="Montserrat Regular" panose="00000500000000000000" pitchFamily="2" charset="0"/>
                <a:hlinkClick r:id="rId3"/>
              </a:rPr>
              <a:t>TAFFY</a:t>
            </a:r>
            <a:r>
              <a:rPr lang="en-US" sz="3600" dirty="0" smtClean="0">
                <a:latin typeface="Montserrat Regular" panose="00000500000000000000" pitchFamily="2" charset="0"/>
              </a:rPr>
              <a:t> and </a:t>
            </a:r>
            <a:r>
              <a:rPr lang="en-US" sz="3600" dirty="0" smtClean="0">
                <a:latin typeface="Montserrat Regular" panose="00000500000000000000" pitchFamily="2" charset="0"/>
                <a:hlinkClick r:id="rId4"/>
              </a:rPr>
              <a:t>TAMATO</a:t>
            </a:r>
            <a:endParaRPr lang="en-US" sz="3600" dirty="0" smtClean="0">
              <a:latin typeface="Montserrat Regular" panose="000005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Montserrat Regular" panose="00000500000000000000" pitchFamily="2" charset="0"/>
              </a:rPr>
              <a:t>Check out the </a:t>
            </a:r>
            <a:r>
              <a:rPr lang="en-US" sz="3600" dirty="0" smtClean="0">
                <a:latin typeface="Montserrat Regular" panose="00000500000000000000" pitchFamily="2" charset="0"/>
                <a:hlinkClick r:id="rId5"/>
              </a:rPr>
              <a:t>TLCC2019 archive</a:t>
            </a:r>
            <a:endParaRPr lang="en-US" sz="3600" dirty="0" smtClean="0">
              <a:latin typeface="Montserrat Regular" panose="000005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Montserrat Regular" panose="00000500000000000000" pitchFamily="2" charset="0"/>
              </a:rPr>
              <a:t>Keep your eyes peeled for hands on sessions at </a:t>
            </a:r>
            <a:r>
              <a:rPr lang="en-US" sz="3600" dirty="0" smtClean="0">
                <a:latin typeface="Montserrat Regular" panose="00000500000000000000" pitchFamily="2" charset="0"/>
                <a:hlinkClick r:id="rId6"/>
              </a:rPr>
              <a:t>TEC2019</a:t>
            </a:r>
            <a:endParaRPr lang="en-US" sz="3600" dirty="0" smtClean="0">
              <a:latin typeface="Montserrat Regular" panose="000005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Montserrat Regular" panose="00000500000000000000" pitchFamily="2" charset="0"/>
                <a:hlinkClick r:id="rId7"/>
              </a:rPr>
              <a:t>Documentation </a:t>
            </a:r>
            <a:endParaRPr lang="en-US" sz="3600" dirty="0" smtClean="0">
              <a:latin typeface="Montserrat Regular" panose="000005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Montserrat Regular" panose="00000500000000000000" pitchFamily="2" charset="0"/>
                <a:hlinkClick r:id="rId8"/>
              </a:rPr>
              <a:t>Free Tessitura Analytics Orientation</a:t>
            </a:r>
            <a:endParaRPr lang="en-US" sz="4000" dirty="0">
              <a:solidFill>
                <a:schemeClr val="accent1"/>
              </a:solidFill>
              <a:latin typeface="Montserrat Light" panose="00000400000000000000" pitchFamily="2" charset="0"/>
            </a:endParaRPr>
          </a:p>
          <a:p>
            <a:endParaRPr lang="en-GB" sz="4400" dirty="0">
              <a:solidFill>
                <a:schemeClr val="accent1"/>
              </a:solidFill>
              <a:latin typeface="Montserrat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58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3_Office Theme">
  <a:themeElements>
    <a:clrScheme name="Tess Brand">
      <a:dk1>
        <a:srgbClr val="000000"/>
      </a:dk1>
      <a:lt1>
        <a:srgbClr val="FFFFFF"/>
      </a:lt1>
      <a:dk2>
        <a:srgbClr val="6F746A"/>
      </a:dk2>
      <a:lt2>
        <a:srgbClr val="EBEBE6"/>
      </a:lt2>
      <a:accent1>
        <a:srgbClr val="E3463B"/>
      </a:accent1>
      <a:accent2>
        <a:srgbClr val="5351A3"/>
      </a:accent2>
      <a:accent3>
        <a:srgbClr val="48AFA5"/>
      </a:accent3>
      <a:accent4>
        <a:srgbClr val="6F7477"/>
      </a:accent4>
      <a:accent5>
        <a:srgbClr val="EABD22"/>
      </a:accent5>
      <a:accent6>
        <a:srgbClr val="1F6CE0"/>
      </a:accent6>
      <a:hlink>
        <a:srgbClr val="E3463B"/>
      </a:hlink>
      <a:folHlink>
        <a:srgbClr val="C3C5C6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ssitura">
  <a:themeElements>
    <a:clrScheme name="TessituraPPT2016">
      <a:dk1>
        <a:srgbClr val="000000"/>
      </a:dk1>
      <a:lt1>
        <a:srgbClr val="FFFFFF"/>
      </a:lt1>
      <a:dk2>
        <a:srgbClr val="1B2122"/>
      </a:dk2>
      <a:lt2>
        <a:srgbClr val="F6F6F6"/>
      </a:lt2>
      <a:accent1>
        <a:srgbClr val="E3463B"/>
      </a:accent1>
      <a:accent2>
        <a:srgbClr val="48AFA4"/>
      </a:accent2>
      <a:accent3>
        <a:srgbClr val="514EA6"/>
      </a:accent3>
      <a:accent4>
        <a:srgbClr val="192C57"/>
      </a:accent4>
      <a:accent5>
        <a:srgbClr val="1B2122"/>
      </a:accent5>
      <a:accent6>
        <a:srgbClr val="F6F6F6"/>
      </a:accent6>
      <a:hlink>
        <a:srgbClr val="0563C1"/>
      </a:hlink>
      <a:folHlink>
        <a:srgbClr val="954F72"/>
      </a:folHlink>
    </a:clrScheme>
    <a:fontScheme name="Tessitura2016">
      <a:majorFont>
        <a:latin typeface="Book Antiqu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ssitura_Network_2016_Template.potx" id="{A221D9E1-951B-4EC4-B5EF-7172DF3A9EA4}" vid="{D4D7097B-1F93-4BEF-97CD-AB2D9E74E473}"/>
    </a:ext>
  </a:extLst>
</a:theme>
</file>

<file path=ppt/theme/theme3.xml><?xml version="1.0" encoding="utf-8"?>
<a:theme xmlns:a="http://schemas.openxmlformats.org/drawingml/2006/main" name="4_Office Theme">
  <a:themeElements>
    <a:clrScheme name="Tess Brand">
      <a:dk1>
        <a:srgbClr val="000000"/>
      </a:dk1>
      <a:lt1>
        <a:srgbClr val="FFFFFF"/>
      </a:lt1>
      <a:dk2>
        <a:srgbClr val="6F746A"/>
      </a:dk2>
      <a:lt2>
        <a:srgbClr val="EBEBE6"/>
      </a:lt2>
      <a:accent1>
        <a:srgbClr val="E3463B"/>
      </a:accent1>
      <a:accent2>
        <a:srgbClr val="5351A3"/>
      </a:accent2>
      <a:accent3>
        <a:srgbClr val="48AFA5"/>
      </a:accent3>
      <a:accent4>
        <a:srgbClr val="6F7477"/>
      </a:accent4>
      <a:accent5>
        <a:srgbClr val="EABD22"/>
      </a:accent5>
      <a:accent6>
        <a:srgbClr val="1F6CE0"/>
      </a:accent6>
      <a:hlink>
        <a:srgbClr val="E3463B"/>
      </a:hlink>
      <a:folHlink>
        <a:srgbClr val="C3C5C6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Office Theme">
  <a:themeElements>
    <a:clrScheme name="Tess Brand">
      <a:dk1>
        <a:srgbClr val="000000"/>
      </a:dk1>
      <a:lt1>
        <a:srgbClr val="FFFFFF"/>
      </a:lt1>
      <a:dk2>
        <a:srgbClr val="6F746A"/>
      </a:dk2>
      <a:lt2>
        <a:srgbClr val="EBEBE6"/>
      </a:lt2>
      <a:accent1>
        <a:srgbClr val="E3463B"/>
      </a:accent1>
      <a:accent2>
        <a:srgbClr val="5351A3"/>
      </a:accent2>
      <a:accent3>
        <a:srgbClr val="48AFA5"/>
      </a:accent3>
      <a:accent4>
        <a:srgbClr val="6F7477"/>
      </a:accent4>
      <a:accent5>
        <a:srgbClr val="EABD22"/>
      </a:accent5>
      <a:accent6>
        <a:srgbClr val="1F6CE0"/>
      </a:accent6>
      <a:hlink>
        <a:srgbClr val="E3463B"/>
      </a:hlink>
      <a:folHlink>
        <a:srgbClr val="C3C5C6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ssitura Slides Purple">
  <a:themeElements>
    <a:clrScheme name="TessituraPPT2016">
      <a:dk1>
        <a:srgbClr val="000000"/>
      </a:dk1>
      <a:lt1>
        <a:srgbClr val="FFFFFF"/>
      </a:lt1>
      <a:dk2>
        <a:srgbClr val="1B2122"/>
      </a:dk2>
      <a:lt2>
        <a:srgbClr val="F6F6F6"/>
      </a:lt2>
      <a:accent1>
        <a:srgbClr val="E3463B"/>
      </a:accent1>
      <a:accent2>
        <a:srgbClr val="48AFA4"/>
      </a:accent2>
      <a:accent3>
        <a:srgbClr val="514EA6"/>
      </a:accent3>
      <a:accent4>
        <a:srgbClr val="192C57"/>
      </a:accent4>
      <a:accent5>
        <a:srgbClr val="1B2122"/>
      </a:accent5>
      <a:accent6>
        <a:srgbClr val="F6F6F6"/>
      </a:accent6>
      <a:hlink>
        <a:srgbClr val="0563C1"/>
      </a:hlink>
      <a:folHlink>
        <a:srgbClr val="954F72"/>
      </a:folHlink>
    </a:clrScheme>
    <a:fontScheme name="Tessitura2016">
      <a:majorFont>
        <a:latin typeface="Book Antiqu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ssitura_Network_2016_Template.potx" id="{A221D9E1-951B-4EC4-B5EF-7172DF3A9EA4}" vid="{A9BD33DD-42A2-4CAD-873E-83E1FA0DC4D4}"/>
    </a:ext>
  </a:extLst>
</a:theme>
</file>

<file path=ppt/theme/theme6.xml><?xml version="1.0" encoding="utf-8"?>
<a:theme xmlns:a="http://schemas.openxmlformats.org/drawingml/2006/main" name="1_Tessitura">
  <a:themeElements>
    <a:clrScheme name="TessituraPPT2017">
      <a:dk1>
        <a:srgbClr val="000000"/>
      </a:dk1>
      <a:lt1>
        <a:srgbClr val="FFFFFF"/>
      </a:lt1>
      <a:dk2>
        <a:srgbClr val="242B2D"/>
      </a:dk2>
      <a:lt2>
        <a:srgbClr val="F6F6F6"/>
      </a:lt2>
      <a:accent1>
        <a:srgbClr val="E3463B"/>
      </a:accent1>
      <a:accent2>
        <a:srgbClr val="48AFA4"/>
      </a:accent2>
      <a:accent3>
        <a:srgbClr val="514EA6"/>
      </a:accent3>
      <a:accent4>
        <a:srgbClr val="192C57"/>
      </a:accent4>
      <a:accent5>
        <a:srgbClr val="242B2D"/>
      </a:accent5>
      <a:accent6>
        <a:srgbClr val="F6F6F6"/>
      </a:accent6>
      <a:hlink>
        <a:srgbClr val="0563C1"/>
      </a:hlink>
      <a:folHlink>
        <a:srgbClr val="954F72"/>
      </a:folHlink>
    </a:clrScheme>
    <a:fontScheme name="Tessitura2017">
      <a:majorFont>
        <a:latin typeface="Domine"/>
        <a:ea typeface=""/>
        <a:cs typeface=""/>
      </a:majorFont>
      <a:minorFont>
        <a:latin typeface="Montserra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ssitura_Network_TLCC2017_Template - Master Slide Deck.pptx" id="{D9DDA543-CF8A-44AE-BD73-08ACB156C1B6}" vid="{49B0C0B6-74E9-4F29-AC90-0522629AEB12}"/>
    </a:ext>
  </a:extLst>
</a:theme>
</file>

<file path=ppt/theme/theme7.xml><?xml version="1.0" encoding="utf-8"?>
<a:theme xmlns:a="http://schemas.openxmlformats.org/drawingml/2006/main" name="Tessitura Slides Red">
  <a:themeElements>
    <a:clrScheme name="TessituraPPT2017">
      <a:dk1>
        <a:srgbClr val="000000"/>
      </a:dk1>
      <a:lt1>
        <a:srgbClr val="FFFFFF"/>
      </a:lt1>
      <a:dk2>
        <a:srgbClr val="242B2D"/>
      </a:dk2>
      <a:lt2>
        <a:srgbClr val="F6F6F6"/>
      </a:lt2>
      <a:accent1>
        <a:srgbClr val="E3463B"/>
      </a:accent1>
      <a:accent2>
        <a:srgbClr val="48AFA4"/>
      </a:accent2>
      <a:accent3>
        <a:srgbClr val="514EA6"/>
      </a:accent3>
      <a:accent4>
        <a:srgbClr val="192C57"/>
      </a:accent4>
      <a:accent5>
        <a:srgbClr val="242B2D"/>
      </a:accent5>
      <a:accent6>
        <a:srgbClr val="F6F6F6"/>
      </a:accent6>
      <a:hlink>
        <a:srgbClr val="0563C1"/>
      </a:hlink>
      <a:folHlink>
        <a:srgbClr val="954F72"/>
      </a:folHlink>
    </a:clrScheme>
    <a:fontScheme name="Tessitura2017">
      <a:majorFont>
        <a:latin typeface="Domine"/>
        <a:ea typeface=""/>
        <a:cs typeface=""/>
      </a:majorFont>
      <a:minorFont>
        <a:latin typeface="Montserra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ssitura_Network_TLCC2017_Template - Master Slide Deck.pptx" id="{D9DDA543-CF8A-44AE-BD73-08ACB156C1B6}" vid="{1E7EBEE3-3C8A-4FCF-937B-17776BBD870B}"/>
    </a:ext>
  </a:extLst>
</a:theme>
</file>

<file path=ppt/theme/theme8.xml><?xml version="1.0" encoding="utf-8"?>
<a:theme xmlns:a="http://schemas.openxmlformats.org/drawingml/2006/main" name="6_Office Theme">
  <a:themeElements>
    <a:clrScheme name="Tess Brand">
      <a:dk1>
        <a:srgbClr val="000000"/>
      </a:dk1>
      <a:lt1>
        <a:srgbClr val="FFFFFF"/>
      </a:lt1>
      <a:dk2>
        <a:srgbClr val="6F746A"/>
      </a:dk2>
      <a:lt2>
        <a:srgbClr val="EBEBE6"/>
      </a:lt2>
      <a:accent1>
        <a:srgbClr val="E3463B"/>
      </a:accent1>
      <a:accent2>
        <a:srgbClr val="5351A3"/>
      </a:accent2>
      <a:accent3>
        <a:srgbClr val="48AFA5"/>
      </a:accent3>
      <a:accent4>
        <a:srgbClr val="6F7477"/>
      </a:accent4>
      <a:accent5>
        <a:srgbClr val="EABD22"/>
      </a:accent5>
      <a:accent6>
        <a:srgbClr val="1F6CE0"/>
      </a:accent6>
      <a:hlink>
        <a:srgbClr val="E3463B"/>
      </a:hlink>
      <a:folHlink>
        <a:srgbClr val="C3C5C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Tessitura">
  <a:themeElements>
    <a:clrScheme name="TessituraPPT2017">
      <a:dk1>
        <a:srgbClr val="000000"/>
      </a:dk1>
      <a:lt1>
        <a:srgbClr val="FFFFFF"/>
      </a:lt1>
      <a:dk2>
        <a:srgbClr val="242B2D"/>
      </a:dk2>
      <a:lt2>
        <a:srgbClr val="F6F6F6"/>
      </a:lt2>
      <a:accent1>
        <a:srgbClr val="E3463B"/>
      </a:accent1>
      <a:accent2>
        <a:srgbClr val="48AFA4"/>
      </a:accent2>
      <a:accent3>
        <a:srgbClr val="514EA6"/>
      </a:accent3>
      <a:accent4>
        <a:srgbClr val="192C57"/>
      </a:accent4>
      <a:accent5>
        <a:srgbClr val="242B2D"/>
      </a:accent5>
      <a:accent6>
        <a:srgbClr val="F6F6F6"/>
      </a:accent6>
      <a:hlink>
        <a:srgbClr val="0563C1"/>
      </a:hlink>
      <a:folHlink>
        <a:srgbClr val="954F72"/>
      </a:folHlink>
    </a:clrScheme>
    <a:fontScheme name="Tessitura2017">
      <a:majorFont>
        <a:latin typeface="Domine"/>
        <a:ea typeface=""/>
        <a:cs typeface=""/>
      </a:majorFont>
      <a:minorFont>
        <a:latin typeface="Montserra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N Training Template" id="{A54417EB-5F49-4611-88EA-21C51B0E3773}" vid="{3E9E5A4B-57C9-477A-86C2-9BAE39E1B997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21077</TotalTime>
  <Words>157</Words>
  <Application>Microsoft Office PowerPoint</Application>
  <PresentationFormat>Widescreen</PresentationFormat>
  <Paragraphs>65</Paragraphs>
  <Slides>24</Slides>
  <Notes>24</Notes>
  <HiddenSlides>0</HiddenSlides>
  <MMClips>10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24</vt:i4>
      </vt:variant>
    </vt:vector>
  </HeadingPairs>
  <TitlesOfParts>
    <vt:vector size="44" baseType="lpstr">
      <vt:lpstr>Arial</vt:lpstr>
      <vt:lpstr>Book Antiqua</vt:lpstr>
      <vt:lpstr>Calibri</vt:lpstr>
      <vt:lpstr>Consolas</vt:lpstr>
      <vt:lpstr>Domine</vt:lpstr>
      <vt:lpstr>Montserrat</vt:lpstr>
      <vt:lpstr>Montserrat Bold</vt:lpstr>
      <vt:lpstr>Montserrat Light</vt:lpstr>
      <vt:lpstr>Montserrat Regular</vt:lpstr>
      <vt:lpstr>Verdana</vt:lpstr>
      <vt:lpstr>Wingdings</vt:lpstr>
      <vt:lpstr>3_Office Theme</vt:lpstr>
      <vt:lpstr>Tessitura</vt:lpstr>
      <vt:lpstr>4_Office Theme</vt:lpstr>
      <vt:lpstr>5_Office Theme</vt:lpstr>
      <vt:lpstr>Tessitura Slides Purple</vt:lpstr>
      <vt:lpstr>1_Tessitura</vt:lpstr>
      <vt:lpstr>Tessitura Slides Red</vt:lpstr>
      <vt:lpstr>6_Office Theme</vt:lpstr>
      <vt:lpstr>2_Tessitura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Tessitura Network,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JohnAdmin</dc:creator>
  <cp:lastModifiedBy>Ellie Griffiths</cp:lastModifiedBy>
  <cp:revision>566</cp:revision>
  <dcterms:created xsi:type="dcterms:W3CDTF">2018-02-14T18:53:22Z</dcterms:created>
  <dcterms:modified xsi:type="dcterms:W3CDTF">2019-09-17T18:31:01Z</dcterms:modified>
</cp:coreProperties>
</file>