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theme/theme2.xml" ContentType="application/vnd.openxmlformats-officedocument.theme+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theme/theme3.xml" ContentType="application/vnd.openxmlformats-officedocument.theme+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theme/theme4.xml" ContentType="application/vnd.openxmlformats-officedocument.theme+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732" r:id="rId2"/>
    <p:sldMasterId id="2147483700" r:id="rId3"/>
    <p:sldMasterId id="2147483684" r:id="rId4"/>
  </p:sldMasterIdLst>
  <p:notesMasterIdLst>
    <p:notesMasterId r:id="rId16"/>
  </p:notesMasterIdLst>
  <p:sldIdLst>
    <p:sldId id="267" r:id="rId5"/>
    <p:sldId id="256" r:id="rId6"/>
    <p:sldId id="257" r:id="rId7"/>
    <p:sldId id="258" r:id="rId8"/>
    <p:sldId id="259" r:id="rId9"/>
    <p:sldId id="260" r:id="rId10"/>
    <p:sldId id="261" r:id="rId11"/>
    <p:sldId id="262" r:id="rId12"/>
    <p:sldId id="263" r:id="rId13"/>
    <p:sldId id="264" r:id="rId14"/>
    <p:sldId id="268" r:id="rId15"/>
  </p:sldIdLst>
  <p:sldSz cx="12192000" cy="6858000"/>
  <p:notesSz cx="6858000" cy="9144000"/>
  <p:custDataLst>
    <p:tags r:id="rId17"/>
  </p:custData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4C5456"/>
    <a:srgbClr val="756DCA"/>
    <a:srgbClr val="E3463B"/>
    <a:srgbClr val="FCFCFC"/>
    <a:srgbClr val="242B2D"/>
    <a:srgbClr val="514EA6"/>
    <a:srgbClr val="48AFA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9034" autoAdjust="0"/>
    <p:restoredTop sz="36709" autoAdjust="0"/>
  </p:normalViewPr>
  <p:slideViewPr>
    <p:cSldViewPr snapToGrid="0">
      <p:cViewPr varScale="1">
        <p:scale>
          <a:sx n="42" d="100"/>
          <a:sy n="42" d="100"/>
        </p:scale>
        <p:origin x="3000" y="48"/>
      </p:cViewPr>
      <p:guideLst/>
    </p:cSldViewPr>
  </p:slideViewPr>
  <p:outlineViewPr>
    <p:cViewPr>
      <p:scale>
        <a:sx n="33" d="100"/>
        <a:sy n="33" d="100"/>
      </p:scale>
      <p:origin x="0" y="-3408"/>
    </p:cViewPr>
  </p:outlineViewPr>
  <p:notesTextViewPr>
    <p:cViewPr>
      <p:scale>
        <a:sx n="3" d="2"/>
        <a:sy n="3" d="2"/>
      </p:scale>
      <p:origin x="0" y="0"/>
    </p:cViewPr>
  </p:notesTextViewPr>
  <p:sorterViewPr>
    <p:cViewPr>
      <p:scale>
        <a:sx n="100" d="100"/>
        <a:sy n="100" d="100"/>
      </p:scale>
      <p:origin x="0" y="-2406"/>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presProps" Target="presProps.xml"/><Relationship Id="rId3" Type="http://schemas.openxmlformats.org/officeDocument/2006/relationships/slideMaster" Target="slideMasters/slideMaster3.xml"/><Relationship Id="rId21"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tags" Target="tags/tag1.xml"/><Relationship Id="rId2" Type="http://schemas.openxmlformats.org/officeDocument/2006/relationships/slideMaster" Target="slideMasters/slideMaster2.xml"/><Relationship Id="rId16" Type="http://schemas.openxmlformats.org/officeDocument/2006/relationships/notesMaster" Target="notesMasters/notesMaster1.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viewProps" Target="viewProps.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2275740-B186-4AEA-8278-7DE45A282D76}" type="datetimeFigureOut">
              <a:rPr lang="en-US" smtClean="0"/>
              <a:t>4/12/2017</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780D6FF-EC6E-40F2-8E34-E97C912E2E5A}" type="slidenum">
              <a:rPr lang="en-US" smtClean="0"/>
              <a:t>‹#›</a:t>
            </a:fld>
            <a:endParaRPr lang="en-US"/>
          </a:p>
        </p:txBody>
      </p:sp>
    </p:spTree>
    <p:extLst>
      <p:ext uri="{BB962C8B-B14F-4D97-AF65-F5344CB8AC3E}">
        <p14:creationId xmlns:p14="http://schemas.microsoft.com/office/powerpoint/2010/main" val="4808179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Tessitura has spent quite some time pulling together information on this next piece</a:t>
            </a:r>
            <a:r>
              <a:rPr lang="en-US" baseline="0" dirty="0" smtClean="0"/>
              <a:t> of the Roadmap including sessions from the last TLCC. They have grouped information based upon the feedback from the community and now I want to share that with you and gather feedback that I can take back to the MAC. </a:t>
            </a:r>
          </a:p>
          <a:p>
            <a:endParaRPr lang="en-US" dirty="0"/>
          </a:p>
        </p:txBody>
      </p:sp>
      <p:sp>
        <p:nvSpPr>
          <p:cNvPr id="4" name="Slide Number Placeholder 3"/>
          <p:cNvSpPr>
            <a:spLocks noGrp="1"/>
          </p:cNvSpPr>
          <p:nvPr>
            <p:ph type="sldNum" sz="quarter" idx="10"/>
          </p:nvPr>
        </p:nvSpPr>
        <p:spPr/>
        <p:txBody>
          <a:bodyPr/>
          <a:lstStyle/>
          <a:p>
            <a:fld id="{6780D6FF-EC6E-40F2-8E34-E97C912E2E5A}" type="slidenum">
              <a:rPr lang="en-US" smtClean="0"/>
              <a:t>1</a:t>
            </a:fld>
            <a:endParaRPr lang="en-US"/>
          </a:p>
        </p:txBody>
      </p:sp>
    </p:spTree>
    <p:extLst>
      <p:ext uri="{BB962C8B-B14F-4D97-AF65-F5344CB8AC3E}">
        <p14:creationId xmlns:p14="http://schemas.microsoft.com/office/powerpoint/2010/main" val="49193957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smtClean="0">
                <a:solidFill>
                  <a:schemeClr val="tx1"/>
                </a:solidFill>
                <a:effectLst/>
                <a:latin typeface="+mn-lt"/>
                <a:ea typeface="+mn-ea"/>
                <a:cs typeface="+mn-cs"/>
              </a:rPr>
              <a:t>At the overview level, the approach</a:t>
            </a:r>
            <a:r>
              <a:rPr lang="en-US" sz="1200" kern="1200" baseline="0" dirty="0" smtClean="0">
                <a:solidFill>
                  <a:schemeClr val="tx1"/>
                </a:solidFill>
                <a:effectLst/>
                <a:latin typeface="+mn-lt"/>
                <a:ea typeface="+mn-ea"/>
                <a:cs typeface="+mn-cs"/>
              </a:rPr>
              <a:t> to the membership design they are looking to take is, </a:t>
            </a:r>
            <a:endParaRPr lang="en-US" sz="1200" kern="1200" dirty="0" smtClean="0">
              <a:solidFill>
                <a:schemeClr val="tx1"/>
              </a:solidFill>
              <a:effectLst/>
              <a:latin typeface="+mn-lt"/>
              <a:ea typeface="+mn-ea"/>
              <a:cs typeface="+mn-cs"/>
            </a:endParaRPr>
          </a:p>
          <a:p>
            <a:endParaRPr lang="en-US"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First, fundraising-based memberships and product-based memberships will be combined into one unified structure that will take some of the foundational elements of the original membership structure and add in the necessary features to satisfy the requirements of product-focused memberships.</a:t>
            </a:r>
          </a:p>
          <a:p>
            <a:endParaRPr lang="en-US"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Contributions will be the financial vehicle for all memberships. So in order to pay for a membership you</a:t>
            </a:r>
            <a:r>
              <a:rPr lang="en-US" sz="1200" kern="1200" baseline="0" dirty="0" smtClean="0">
                <a:solidFill>
                  <a:schemeClr val="tx1"/>
                </a:solidFill>
                <a:effectLst/>
                <a:latin typeface="+mn-lt"/>
                <a:ea typeface="+mn-ea"/>
                <a:cs typeface="+mn-cs"/>
              </a:rPr>
              <a:t> will need a contribution.</a:t>
            </a:r>
            <a:endParaRPr lang="en-US" sz="1200" kern="1200" dirty="0" smtClean="0">
              <a:solidFill>
                <a:schemeClr val="tx1"/>
              </a:solidFill>
              <a:effectLst/>
              <a:latin typeface="+mn-lt"/>
              <a:ea typeface="+mn-ea"/>
              <a:cs typeface="+mn-cs"/>
            </a:endParaRPr>
          </a:p>
          <a:p>
            <a:endParaRPr lang="en-US"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But A new membership-first workflow, where choosing a membership level drives the transaction, will be added in orders and the contribution editor. This new workflow</a:t>
            </a:r>
            <a:r>
              <a:rPr lang="en-US" sz="1200" kern="1200" baseline="0" dirty="0" smtClean="0">
                <a:solidFill>
                  <a:schemeClr val="tx1"/>
                </a:solidFill>
                <a:effectLst/>
                <a:latin typeface="+mn-lt"/>
                <a:ea typeface="+mn-ea"/>
                <a:cs typeface="+mn-cs"/>
              </a:rPr>
              <a:t> </a:t>
            </a:r>
            <a:r>
              <a:rPr lang="en-US" sz="1200" kern="1200" dirty="0" smtClean="0">
                <a:solidFill>
                  <a:schemeClr val="tx1"/>
                </a:solidFill>
                <a:effectLst/>
                <a:latin typeface="+mn-lt"/>
                <a:ea typeface="+mn-ea"/>
                <a:cs typeface="+mn-cs"/>
              </a:rPr>
              <a:t>will better facilitate new </a:t>
            </a:r>
            <a:r>
              <a:rPr lang="en-US" sz="1200" kern="1200" baseline="0" dirty="0" smtClean="0">
                <a:solidFill>
                  <a:schemeClr val="tx1"/>
                </a:solidFill>
                <a:effectLst/>
                <a:latin typeface="+mn-lt"/>
                <a:ea typeface="+mn-ea"/>
                <a:cs typeface="+mn-cs"/>
              </a:rPr>
              <a:t>membership discounting functionality. </a:t>
            </a:r>
            <a:endParaRPr lang="en-US" sz="1200" kern="1200" dirty="0" smtClean="0">
              <a:solidFill>
                <a:schemeClr val="tx1"/>
              </a:solidFill>
              <a:effectLst/>
              <a:latin typeface="+mn-lt"/>
              <a:ea typeface="+mn-ea"/>
              <a:cs typeface="+mn-cs"/>
            </a:endParaRPr>
          </a:p>
          <a:p>
            <a:endParaRPr lang="en-US"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On the constituent record, additional filtering and visibility will be added for memberships, membership transactions, and membership contributions to support the ability to view memberships separately from contributions when needed and create a more holistic view of memberships.</a:t>
            </a:r>
          </a:p>
          <a:p>
            <a:endParaRPr lang="en-US"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So that is the overview of the approach. Next we will look at some key focus areas.</a:t>
            </a:r>
            <a:endParaRPr lang="en-US" dirty="0"/>
          </a:p>
        </p:txBody>
      </p:sp>
      <p:sp>
        <p:nvSpPr>
          <p:cNvPr id="4" name="Slide Number Placeholder 3"/>
          <p:cNvSpPr>
            <a:spLocks noGrp="1"/>
          </p:cNvSpPr>
          <p:nvPr>
            <p:ph type="sldNum" sz="quarter" idx="10"/>
          </p:nvPr>
        </p:nvSpPr>
        <p:spPr/>
        <p:txBody>
          <a:bodyPr/>
          <a:lstStyle/>
          <a:p>
            <a:fld id="{6780D6FF-EC6E-40F2-8E34-E97C912E2E5A}" type="slidenum">
              <a:rPr lang="en-US" smtClean="0"/>
              <a:t>2</a:t>
            </a:fld>
            <a:endParaRPr lang="en-US"/>
          </a:p>
        </p:txBody>
      </p:sp>
    </p:spTree>
    <p:extLst>
      <p:ext uri="{BB962C8B-B14F-4D97-AF65-F5344CB8AC3E}">
        <p14:creationId xmlns:p14="http://schemas.microsoft.com/office/powerpoint/2010/main" val="236027237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The first focus area is</a:t>
            </a:r>
            <a:r>
              <a:rPr lang="en-US" baseline="0" dirty="0" smtClean="0"/>
              <a:t> Pricing and Discounting.</a:t>
            </a:r>
          </a:p>
          <a:p>
            <a:endParaRPr lang="en-US" baseline="0" dirty="0" smtClean="0"/>
          </a:p>
          <a:p>
            <a:r>
              <a:rPr lang="en-US" baseline="0" dirty="0" smtClean="0"/>
              <a:t>In this area the concept is to extend pricing rules for memberships.</a:t>
            </a:r>
          </a:p>
          <a:p>
            <a:pPr lvl="1"/>
            <a:r>
              <a:rPr lang="en-US" dirty="0" smtClean="0"/>
              <a:t>Triggered by membership level and fund</a:t>
            </a:r>
          </a:p>
          <a:p>
            <a:pPr lvl="1"/>
            <a:r>
              <a:rPr lang="en-US" dirty="0" smtClean="0"/>
              <a:t>Edits contribution amount</a:t>
            </a:r>
          </a:p>
          <a:p>
            <a:pPr lvl="1"/>
            <a:r>
              <a:rPr lang="en-US" dirty="0" smtClean="0"/>
              <a:t>Product Only and maybe Add On</a:t>
            </a:r>
          </a:p>
          <a:p>
            <a:pPr lvl="1"/>
            <a:r>
              <a:rPr lang="en-US" dirty="0" smtClean="0"/>
              <a:t>Continue using all existing non-product criteria</a:t>
            </a:r>
          </a:p>
          <a:p>
            <a:pPr lvl="1"/>
            <a:endParaRPr lang="en-US" dirty="0" smtClean="0"/>
          </a:p>
          <a:p>
            <a:pPr lvl="1"/>
            <a:r>
              <a:rPr lang="en-US" dirty="0" smtClean="0"/>
              <a:t>Non-product</a:t>
            </a:r>
            <a:r>
              <a:rPr lang="en-US" baseline="0" dirty="0" smtClean="0"/>
              <a:t> criteria would include promo codes constituencies and thins of that nature that can trigger a pricing rule currently with tickets. As well as having message only rules triggered by memberships.</a:t>
            </a:r>
          </a:p>
          <a:p>
            <a:pPr lvl="1"/>
            <a:endParaRPr lang="en-US" baseline="0" dirty="0" smtClean="0"/>
          </a:p>
          <a:p>
            <a:pPr marL="457200" marR="0" lvl="1" indent="0" algn="l" defTabSz="914400" rtl="0" eaLnBrk="1" fontAlgn="auto" latinLnBrk="0" hangingPunct="1">
              <a:lnSpc>
                <a:spcPct val="100000"/>
              </a:lnSpc>
              <a:spcBef>
                <a:spcPts val="0"/>
              </a:spcBef>
              <a:spcAft>
                <a:spcPts val="0"/>
              </a:spcAft>
              <a:buClrTx/>
              <a:buSzTx/>
              <a:buFontTx/>
              <a:buNone/>
              <a:tabLst/>
              <a:defRPr/>
            </a:pPr>
            <a:r>
              <a:rPr lang="en-US" dirty="0" smtClean="0"/>
              <a:t>In addition the ability to apply</a:t>
            </a:r>
            <a:r>
              <a:rPr lang="en-US" baseline="0" dirty="0" smtClean="0"/>
              <a:t> m</a:t>
            </a:r>
            <a:r>
              <a:rPr lang="en-US" dirty="0" smtClean="0"/>
              <a:t>anual membership discounts.</a:t>
            </a:r>
          </a:p>
          <a:p>
            <a:pPr lvl="1"/>
            <a:endParaRPr lang="en-US" dirty="0" smtClean="0"/>
          </a:p>
          <a:p>
            <a:endParaRPr lang="en-US" dirty="0"/>
          </a:p>
        </p:txBody>
      </p:sp>
      <p:sp>
        <p:nvSpPr>
          <p:cNvPr id="4" name="Slide Number Placeholder 3"/>
          <p:cNvSpPr>
            <a:spLocks noGrp="1"/>
          </p:cNvSpPr>
          <p:nvPr>
            <p:ph type="sldNum" sz="quarter" idx="10"/>
          </p:nvPr>
        </p:nvSpPr>
        <p:spPr/>
        <p:txBody>
          <a:bodyPr/>
          <a:lstStyle/>
          <a:p>
            <a:fld id="{6780D6FF-EC6E-40F2-8E34-E97C912E2E5A}" type="slidenum">
              <a:rPr lang="en-US" smtClean="0"/>
              <a:t>3</a:t>
            </a:fld>
            <a:endParaRPr lang="en-US"/>
          </a:p>
        </p:txBody>
      </p:sp>
    </p:spTree>
    <p:extLst>
      <p:ext uri="{BB962C8B-B14F-4D97-AF65-F5344CB8AC3E}">
        <p14:creationId xmlns:p14="http://schemas.microsoft.com/office/powerpoint/2010/main" val="276986888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The next focus area is</a:t>
            </a:r>
            <a:r>
              <a:rPr lang="en-US" baseline="0" dirty="0" smtClean="0"/>
              <a:t> Benefits.</a:t>
            </a:r>
          </a:p>
          <a:p>
            <a:pPr marL="0" marR="0" indent="0" algn="l" defTabSz="914400" rtl="0" eaLnBrk="1" fontAlgn="auto" latinLnBrk="0" hangingPunct="1">
              <a:lnSpc>
                <a:spcPct val="100000"/>
              </a:lnSpc>
              <a:spcBef>
                <a:spcPts val="0"/>
              </a:spcBef>
              <a:spcAft>
                <a:spcPts val="0"/>
              </a:spcAft>
              <a:buClrTx/>
              <a:buSzTx/>
              <a:buFontTx/>
              <a:buNone/>
              <a:tabLst/>
              <a:defRPr/>
            </a:pPr>
            <a:endParaRPr lang="en-US" baseline="0"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US" baseline="0" dirty="0" smtClean="0"/>
              <a:t>This would include one off benefits such as Premiums.</a:t>
            </a:r>
          </a:p>
          <a:p>
            <a:pPr marL="0" marR="0" indent="0" algn="l" defTabSz="914400" rtl="0" eaLnBrk="1" fontAlgn="auto" latinLnBrk="0" hangingPunct="1">
              <a:lnSpc>
                <a:spcPct val="100000"/>
              </a:lnSpc>
              <a:spcBef>
                <a:spcPts val="0"/>
              </a:spcBef>
              <a:spcAft>
                <a:spcPts val="0"/>
              </a:spcAft>
              <a:buClrTx/>
              <a:buSzTx/>
              <a:buFontTx/>
              <a:buNone/>
              <a:tabLst/>
              <a:defRPr/>
            </a:pPr>
            <a:endParaRPr lang="en-US" baseline="0"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US" baseline="0" dirty="0" smtClean="0"/>
              <a:t>Life of membership benefits would be any time you attend you receive 4 free admissions every time you attend a museum for the life of that membership or access to a special room any time you attend a show as long as that membership is active.</a:t>
            </a:r>
          </a:p>
          <a:p>
            <a:pPr marL="0" marR="0" indent="0" algn="l" defTabSz="914400" rtl="0" eaLnBrk="1" fontAlgn="auto" latinLnBrk="0" hangingPunct="1">
              <a:lnSpc>
                <a:spcPct val="100000"/>
              </a:lnSpc>
              <a:spcBef>
                <a:spcPts val="0"/>
              </a:spcBef>
              <a:spcAft>
                <a:spcPts val="0"/>
              </a:spcAft>
              <a:buClrTx/>
              <a:buSzTx/>
              <a:buFontTx/>
              <a:buNone/>
              <a:tabLst/>
              <a:defRPr/>
            </a:pPr>
            <a:endParaRPr lang="en-US" baseline="0" dirty="0" smtClean="0"/>
          </a:p>
          <a:p>
            <a:pPr marL="0" marR="0" lvl="1" indent="0" algn="l" defTabSz="914400" rtl="0" eaLnBrk="1" fontAlgn="auto" latinLnBrk="0" hangingPunct="1">
              <a:lnSpc>
                <a:spcPct val="100000"/>
              </a:lnSpc>
              <a:spcBef>
                <a:spcPts val="0"/>
              </a:spcBef>
              <a:spcAft>
                <a:spcPts val="0"/>
              </a:spcAft>
              <a:buClrTx/>
              <a:buSzTx/>
              <a:buFontTx/>
              <a:buNone/>
              <a:tabLst/>
              <a:defRPr/>
            </a:pPr>
            <a:r>
              <a:rPr lang="en-US" dirty="0" smtClean="0"/>
              <a:t>Decrementing benefits would be any benefit</a:t>
            </a:r>
            <a:r>
              <a:rPr lang="en-US" baseline="0" dirty="0" smtClean="0"/>
              <a:t> that you receive a limited number of and that diminishes over time. So that could be 10 free IMAX passes that could be used all on one day or two across five dates or any other combination.</a:t>
            </a:r>
          </a:p>
          <a:p>
            <a:pPr marL="0" marR="0" lvl="1" indent="0" algn="l" defTabSz="914400" rtl="0" eaLnBrk="1" fontAlgn="auto" latinLnBrk="0" hangingPunct="1">
              <a:lnSpc>
                <a:spcPct val="100000"/>
              </a:lnSpc>
              <a:spcBef>
                <a:spcPts val="0"/>
              </a:spcBef>
              <a:spcAft>
                <a:spcPts val="0"/>
              </a:spcAft>
              <a:buClrTx/>
              <a:buSzTx/>
              <a:buFontTx/>
              <a:buNone/>
              <a:tabLst/>
              <a:defRPr/>
            </a:pPr>
            <a:endParaRPr lang="en-US" baseline="0" dirty="0" smtClean="0"/>
          </a:p>
          <a:p>
            <a:pPr marL="0" marR="0" lvl="1" indent="0" algn="l" defTabSz="914400" rtl="0" eaLnBrk="1" fontAlgn="auto" latinLnBrk="0" hangingPunct="1">
              <a:lnSpc>
                <a:spcPct val="100000"/>
              </a:lnSpc>
              <a:spcBef>
                <a:spcPts val="0"/>
              </a:spcBef>
              <a:spcAft>
                <a:spcPts val="0"/>
              </a:spcAft>
              <a:buClrTx/>
              <a:buSzTx/>
              <a:buFontTx/>
              <a:buNone/>
              <a:tabLst/>
              <a:defRPr/>
            </a:pPr>
            <a:r>
              <a:rPr lang="en-US" baseline="0" dirty="0" smtClean="0"/>
              <a:t>Intangible benefits could be name listings in a playbill or something like that.</a:t>
            </a:r>
            <a:endParaRPr lang="en-US" dirty="0" smtClean="0"/>
          </a:p>
          <a:p>
            <a:pPr marL="0" marR="0" indent="0" algn="l" defTabSz="914400" rtl="0" eaLnBrk="1" fontAlgn="auto" latinLnBrk="0" hangingPunct="1">
              <a:lnSpc>
                <a:spcPct val="100000"/>
              </a:lnSpc>
              <a:spcBef>
                <a:spcPts val="0"/>
              </a:spcBef>
              <a:spcAft>
                <a:spcPts val="0"/>
              </a:spcAft>
              <a:buClrTx/>
              <a:buSzTx/>
              <a:buFontTx/>
              <a:buNone/>
              <a:tabLst/>
              <a:defRPr/>
            </a:pPr>
            <a:endParaRPr lang="en-US" baseline="0"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All of this would be in conjunction with Enhanced benefit usage tracking so you can see more easily what benefits the guest is entitled to receive and what is still available to be used.</a:t>
            </a:r>
          </a:p>
          <a:p>
            <a:endParaRPr lang="en-US" dirty="0"/>
          </a:p>
        </p:txBody>
      </p:sp>
      <p:sp>
        <p:nvSpPr>
          <p:cNvPr id="4" name="Slide Number Placeholder 3"/>
          <p:cNvSpPr>
            <a:spLocks noGrp="1"/>
          </p:cNvSpPr>
          <p:nvPr>
            <p:ph type="sldNum" sz="quarter" idx="10"/>
          </p:nvPr>
        </p:nvSpPr>
        <p:spPr/>
        <p:txBody>
          <a:bodyPr/>
          <a:lstStyle/>
          <a:p>
            <a:fld id="{6780D6FF-EC6E-40F2-8E34-E97C912E2E5A}" type="slidenum">
              <a:rPr lang="en-US" smtClean="0"/>
              <a:t>4</a:t>
            </a:fld>
            <a:endParaRPr lang="en-US"/>
          </a:p>
        </p:txBody>
      </p:sp>
    </p:spTree>
    <p:extLst>
      <p:ext uri="{BB962C8B-B14F-4D97-AF65-F5344CB8AC3E}">
        <p14:creationId xmlns:p14="http://schemas.microsoft.com/office/powerpoint/2010/main" val="416054103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The next key focus area is Multiple Members and Member Cards.</a:t>
            </a:r>
          </a:p>
          <a:p>
            <a:r>
              <a:rPr lang="en-US" dirty="0" smtClean="0"/>
              <a:t>Ability to record multiple members for a single membership</a:t>
            </a:r>
          </a:p>
          <a:p>
            <a:r>
              <a:rPr lang="en-US" dirty="0" smtClean="0"/>
              <a:t>Ability to produce and deliver member cards</a:t>
            </a:r>
          </a:p>
          <a:p>
            <a:r>
              <a:rPr lang="en-US" dirty="0" smtClean="0"/>
              <a:t>Review related acknowledgement functionality</a:t>
            </a:r>
          </a:p>
          <a:p>
            <a:endParaRPr lang="en-US" dirty="0"/>
          </a:p>
        </p:txBody>
      </p:sp>
      <p:sp>
        <p:nvSpPr>
          <p:cNvPr id="4" name="Slide Number Placeholder 3"/>
          <p:cNvSpPr>
            <a:spLocks noGrp="1"/>
          </p:cNvSpPr>
          <p:nvPr>
            <p:ph type="sldNum" sz="quarter" idx="10"/>
          </p:nvPr>
        </p:nvSpPr>
        <p:spPr/>
        <p:txBody>
          <a:bodyPr/>
          <a:lstStyle/>
          <a:p>
            <a:fld id="{6780D6FF-EC6E-40F2-8E34-E97C912E2E5A}" type="slidenum">
              <a:rPr lang="en-US" smtClean="0"/>
              <a:t>5</a:t>
            </a:fld>
            <a:endParaRPr lang="en-US"/>
          </a:p>
        </p:txBody>
      </p:sp>
    </p:spTree>
    <p:extLst>
      <p:ext uri="{BB962C8B-B14F-4D97-AF65-F5344CB8AC3E}">
        <p14:creationId xmlns:p14="http://schemas.microsoft.com/office/powerpoint/2010/main" val="108177658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The next key focus area is Mid-Year Upgrade Tracking.</a:t>
            </a:r>
          </a:p>
          <a:p>
            <a:pPr marL="0" marR="0" indent="0" algn="l" defTabSz="914400" rtl="0" eaLnBrk="1" fontAlgn="auto" latinLnBrk="0" hangingPunct="1">
              <a:lnSpc>
                <a:spcPct val="100000"/>
              </a:lnSpc>
              <a:spcBef>
                <a:spcPts val="0"/>
              </a:spcBef>
              <a:spcAft>
                <a:spcPts val="0"/>
              </a:spcAft>
              <a:buClrTx/>
              <a:buSzTx/>
              <a:buFontTx/>
              <a:buNone/>
              <a:tabLst/>
              <a:defRPr/>
            </a:pPr>
            <a:endParaRPr lang="en-US" dirty="0" smtClean="0"/>
          </a:p>
          <a:p>
            <a:r>
              <a:rPr lang="en-US" dirty="0" smtClean="0"/>
              <a:t>This</a:t>
            </a:r>
            <a:r>
              <a:rPr lang="en-US" baseline="0" dirty="0" smtClean="0"/>
              <a:t> would focus on</a:t>
            </a:r>
            <a:r>
              <a:rPr lang="en-US" dirty="0" smtClean="0"/>
              <a:t> the tracking of changes to a membership record within its active cycle.</a:t>
            </a:r>
          </a:p>
          <a:p>
            <a:endParaRPr lang="en-US" dirty="0" smtClean="0"/>
          </a:p>
          <a:p>
            <a:r>
              <a:rPr lang="en-US" dirty="0" smtClean="0"/>
              <a:t>Right now if members upgrade in the middle of a membership cycle it is very difficult to track. This would provide detailed</a:t>
            </a:r>
            <a:r>
              <a:rPr lang="en-US" baseline="0" dirty="0" smtClean="0"/>
              <a:t> tracking within the cycle, not just year to year.</a:t>
            </a:r>
            <a:r>
              <a:rPr lang="en-US" dirty="0" smtClean="0"/>
              <a:t> </a:t>
            </a:r>
          </a:p>
        </p:txBody>
      </p:sp>
      <p:sp>
        <p:nvSpPr>
          <p:cNvPr id="4" name="Slide Number Placeholder 3"/>
          <p:cNvSpPr>
            <a:spLocks noGrp="1"/>
          </p:cNvSpPr>
          <p:nvPr>
            <p:ph type="sldNum" sz="quarter" idx="10"/>
          </p:nvPr>
        </p:nvSpPr>
        <p:spPr/>
        <p:txBody>
          <a:bodyPr/>
          <a:lstStyle/>
          <a:p>
            <a:fld id="{6780D6FF-EC6E-40F2-8E34-E97C912E2E5A}" type="slidenum">
              <a:rPr lang="en-US" smtClean="0"/>
              <a:t>6</a:t>
            </a:fld>
            <a:endParaRPr lang="en-US"/>
          </a:p>
        </p:txBody>
      </p:sp>
    </p:spTree>
    <p:extLst>
      <p:ext uri="{BB962C8B-B14F-4D97-AF65-F5344CB8AC3E}">
        <p14:creationId xmlns:p14="http://schemas.microsoft.com/office/powerpoint/2010/main" val="183038385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Next we have gift memberships.</a:t>
            </a:r>
          </a:p>
          <a:p>
            <a:endParaRPr lang="en-US" dirty="0" smtClean="0"/>
          </a:p>
          <a:p>
            <a:r>
              <a:rPr lang="en-US" dirty="0" smtClean="0"/>
              <a:t>This would include the capability to add gift memberships to orders and the web.</a:t>
            </a:r>
          </a:p>
          <a:p>
            <a:endParaRPr lang="en-US" dirty="0" smtClean="0"/>
          </a:p>
          <a:p>
            <a:r>
              <a:rPr lang="en-US" dirty="0" smtClean="0"/>
              <a:t>They also want to explore processing multiple gift memberships in a single contribution or order. There is a caveat to this one because this could be a</a:t>
            </a:r>
            <a:r>
              <a:rPr lang="en-US" baseline="0" dirty="0" smtClean="0"/>
              <a:t> really big piece of functionality to create. So they are saying “explore” in order to do some initial discovery on this item.</a:t>
            </a:r>
            <a:endParaRPr lang="en-US" dirty="0" smtClean="0"/>
          </a:p>
          <a:p>
            <a:endParaRPr lang="en-US" dirty="0"/>
          </a:p>
        </p:txBody>
      </p:sp>
      <p:sp>
        <p:nvSpPr>
          <p:cNvPr id="4" name="Slide Number Placeholder 3"/>
          <p:cNvSpPr>
            <a:spLocks noGrp="1"/>
          </p:cNvSpPr>
          <p:nvPr>
            <p:ph type="sldNum" sz="quarter" idx="10"/>
          </p:nvPr>
        </p:nvSpPr>
        <p:spPr/>
        <p:txBody>
          <a:bodyPr/>
          <a:lstStyle/>
          <a:p>
            <a:fld id="{6780D6FF-EC6E-40F2-8E34-E97C912E2E5A}" type="slidenum">
              <a:rPr lang="en-US" smtClean="0"/>
              <a:t>7</a:t>
            </a:fld>
            <a:endParaRPr lang="en-US"/>
          </a:p>
        </p:txBody>
      </p:sp>
    </p:spTree>
    <p:extLst>
      <p:ext uri="{BB962C8B-B14F-4D97-AF65-F5344CB8AC3E}">
        <p14:creationId xmlns:p14="http://schemas.microsoft.com/office/powerpoint/2010/main" val="81655306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The last main key focus area</a:t>
            </a:r>
            <a:r>
              <a:rPr lang="en-US" baseline="0" dirty="0" smtClean="0"/>
              <a:t> is Auto Renewing Memberships. So this would provide the ability to create an auto renew without it being tied to a pledge. Also the exploration of perpetual membership support.</a:t>
            </a:r>
          </a:p>
          <a:p>
            <a:endParaRPr lang="en-US" baseline="0" dirty="0" smtClean="0"/>
          </a:p>
          <a:p>
            <a:r>
              <a:rPr lang="en-US" baseline="0" dirty="0" smtClean="0"/>
              <a:t>Next we have a few focus areas that are not autonomous functionality but build on the previously described Key Focus Areas.</a:t>
            </a:r>
            <a:endParaRPr lang="en-US" dirty="0"/>
          </a:p>
        </p:txBody>
      </p:sp>
      <p:sp>
        <p:nvSpPr>
          <p:cNvPr id="4" name="Slide Number Placeholder 3"/>
          <p:cNvSpPr>
            <a:spLocks noGrp="1"/>
          </p:cNvSpPr>
          <p:nvPr>
            <p:ph type="sldNum" sz="quarter" idx="10"/>
          </p:nvPr>
        </p:nvSpPr>
        <p:spPr/>
        <p:txBody>
          <a:bodyPr/>
          <a:lstStyle/>
          <a:p>
            <a:fld id="{6780D6FF-EC6E-40F2-8E34-E97C912E2E5A}" type="slidenum">
              <a:rPr lang="en-US" smtClean="0"/>
              <a:t>8</a:t>
            </a:fld>
            <a:endParaRPr lang="en-US"/>
          </a:p>
        </p:txBody>
      </p:sp>
    </p:spTree>
    <p:extLst>
      <p:ext uri="{BB962C8B-B14F-4D97-AF65-F5344CB8AC3E}">
        <p14:creationId xmlns:p14="http://schemas.microsoft.com/office/powerpoint/2010/main" val="114087752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The first of those is</a:t>
            </a:r>
            <a:r>
              <a:rPr lang="en-US" baseline="0" dirty="0" smtClean="0"/>
              <a:t> making sure that N-Scan can support the benefit and multiple membership enhancements.</a:t>
            </a:r>
            <a:endParaRPr lang="en-US" dirty="0"/>
          </a:p>
        </p:txBody>
      </p:sp>
      <p:sp>
        <p:nvSpPr>
          <p:cNvPr id="4" name="Slide Number Placeholder 3"/>
          <p:cNvSpPr>
            <a:spLocks noGrp="1"/>
          </p:cNvSpPr>
          <p:nvPr>
            <p:ph type="sldNum" sz="quarter" idx="10"/>
          </p:nvPr>
        </p:nvSpPr>
        <p:spPr/>
        <p:txBody>
          <a:bodyPr/>
          <a:lstStyle/>
          <a:p>
            <a:fld id="{6780D6FF-EC6E-40F2-8E34-E97C912E2E5A}" type="slidenum">
              <a:rPr lang="en-US" smtClean="0"/>
              <a:t>9</a:t>
            </a:fld>
            <a:endParaRPr lang="en-US"/>
          </a:p>
        </p:txBody>
      </p:sp>
    </p:spTree>
    <p:extLst>
      <p:ext uri="{BB962C8B-B14F-4D97-AF65-F5344CB8AC3E}">
        <p14:creationId xmlns:p14="http://schemas.microsoft.com/office/powerpoint/2010/main" val="264774193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The next is on the Reporting and BI side to fill any</a:t>
            </a:r>
            <a:r>
              <a:rPr lang="en-US" baseline="0" dirty="0" smtClean="0"/>
              <a:t> current gaps and to also support enhancements and functionality that are being developed.</a:t>
            </a:r>
            <a:endParaRPr lang="en-US" dirty="0"/>
          </a:p>
        </p:txBody>
      </p:sp>
      <p:sp>
        <p:nvSpPr>
          <p:cNvPr id="4" name="Slide Number Placeholder 3"/>
          <p:cNvSpPr>
            <a:spLocks noGrp="1"/>
          </p:cNvSpPr>
          <p:nvPr>
            <p:ph type="sldNum" sz="quarter" idx="10"/>
          </p:nvPr>
        </p:nvSpPr>
        <p:spPr/>
        <p:txBody>
          <a:bodyPr/>
          <a:lstStyle/>
          <a:p>
            <a:fld id="{6780D6FF-EC6E-40F2-8E34-E97C912E2E5A}" type="slidenum">
              <a:rPr lang="en-US" smtClean="0"/>
              <a:t>10</a:t>
            </a:fld>
            <a:endParaRPr lang="en-US"/>
          </a:p>
        </p:txBody>
      </p:sp>
    </p:spTree>
    <p:extLst>
      <p:ext uri="{BB962C8B-B14F-4D97-AF65-F5344CB8AC3E}">
        <p14:creationId xmlns:p14="http://schemas.microsoft.com/office/powerpoint/2010/main" val="62635448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This concludes out look at the Membership Redesign Plan as it is</a:t>
            </a:r>
            <a:r>
              <a:rPr lang="en-US" baseline="0" dirty="0" smtClean="0"/>
              <a:t> currently being envisioned and now we have some time for questions and concerns that I can take back to </a:t>
            </a:r>
            <a:r>
              <a:rPr lang="en-US" baseline="0" smtClean="0"/>
              <a:t>the Network.</a:t>
            </a:r>
            <a:endParaRPr lang="en-US" dirty="0"/>
          </a:p>
        </p:txBody>
      </p:sp>
      <p:sp>
        <p:nvSpPr>
          <p:cNvPr id="4" name="Slide Number Placeholder 3"/>
          <p:cNvSpPr>
            <a:spLocks noGrp="1"/>
          </p:cNvSpPr>
          <p:nvPr>
            <p:ph type="sldNum" sz="quarter" idx="10"/>
          </p:nvPr>
        </p:nvSpPr>
        <p:spPr/>
        <p:txBody>
          <a:bodyPr/>
          <a:lstStyle/>
          <a:p>
            <a:fld id="{6780D6FF-EC6E-40F2-8E34-E97C912E2E5A}" type="slidenum">
              <a:rPr lang="en-US" smtClean="0"/>
              <a:t>11</a:t>
            </a:fld>
            <a:endParaRPr lang="en-US"/>
          </a:p>
        </p:txBody>
      </p:sp>
    </p:spTree>
    <p:extLst>
      <p:ext uri="{BB962C8B-B14F-4D97-AF65-F5344CB8AC3E}">
        <p14:creationId xmlns:p14="http://schemas.microsoft.com/office/powerpoint/2010/main" val="1627236609"/>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ags" Target="../tags/tag3.xml"/></Relationships>
</file>

<file path=ppt/slideLayouts/_rels/slideLayout2.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ags" Target="../tags/tag4.xml"/></Relationships>
</file>

<file path=ppt/slideLayouts/_rels/slideLayout3.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ags" Target="../tags/tag5.xml"/></Relationships>
</file>

<file path=ppt/slideLayouts/_rels/slideLayout4.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ags" Target="../tags/tag6.xml"/></Relationships>
</file>

<file path=ppt/slideLayouts/_rels/slideLayout5.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ags" Target="../tags/tag7.xml"/></Relationships>
</file>

<file path=ppt/slideLayouts/_rels/slideLayout6.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ags" Target="../tags/tag8.xml"/></Relationships>
</file>

<file path=ppt/slideLayouts/_rels/slideLayout7.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ags" Target="../tags/tag9.xml"/></Relationships>
</file>

<file path=ppt/slideLayouts/_rels/slideLayout8.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ags" Target="../tags/tag10.xml"/></Relationships>
</file>

<file path=ppt/slideLayouts/_rels/slideLayout9.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ags" Target="../tags/tag1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Master" Target="../slideMasters/slideMaster1.xml"/><Relationship Id="rId1" Type="http://schemas.openxmlformats.org/officeDocument/2006/relationships/tags" Target="../tags/tag12.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Master" Target="../slideMasters/slideMaster1.xml"/><Relationship Id="rId1" Type="http://schemas.openxmlformats.org/officeDocument/2006/relationships/tags" Target="../tags/tag13.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Master" Target="../slideMasters/slideMaster1.xml"/><Relationship Id="rId1" Type="http://schemas.openxmlformats.org/officeDocument/2006/relationships/tags" Target="../tags/tag14.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slideMaster" Target="../slideMasters/slideMaster2.xml"/><Relationship Id="rId1" Type="http://schemas.openxmlformats.org/officeDocument/2006/relationships/tags" Target="../tags/tag16.xml"/><Relationship Id="rId4" Type="http://schemas.openxmlformats.org/officeDocument/2006/relationships/image" Target="../media/image6.png"/></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slideMaster" Target="../slideMasters/slideMaster2.xml"/><Relationship Id="rId1" Type="http://schemas.openxmlformats.org/officeDocument/2006/relationships/tags" Target="../tags/tag17.xml"/><Relationship Id="rId4" Type="http://schemas.openxmlformats.org/officeDocument/2006/relationships/image" Target="../media/image6.png"/></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Master" Target="../slideMasters/slideMaster2.xml"/><Relationship Id="rId1" Type="http://schemas.openxmlformats.org/officeDocument/2006/relationships/tags" Target="../tags/tag18.xml"/><Relationship Id="rId4" Type="http://schemas.openxmlformats.org/officeDocument/2006/relationships/image" Target="../media/image7.jpg"/></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slideMaster" Target="../slideMasters/slideMaster2.xml"/><Relationship Id="rId1" Type="http://schemas.openxmlformats.org/officeDocument/2006/relationships/tags" Target="../tags/tag19.xml"/><Relationship Id="rId4" Type="http://schemas.openxmlformats.org/officeDocument/2006/relationships/image" Target="../media/image7.jpg"/></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slideMaster" Target="../slideMasters/slideMaster2.xml"/><Relationship Id="rId1" Type="http://schemas.openxmlformats.org/officeDocument/2006/relationships/tags" Target="../tags/tag20.xml"/><Relationship Id="rId4" Type="http://schemas.openxmlformats.org/officeDocument/2006/relationships/image" Target="../media/image6.png"/></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slideMaster" Target="../slideMasters/slideMaster2.xml"/><Relationship Id="rId1" Type="http://schemas.openxmlformats.org/officeDocument/2006/relationships/tags" Target="../tags/tag21.xml"/><Relationship Id="rId4" Type="http://schemas.openxmlformats.org/officeDocument/2006/relationships/image" Target="../media/image8.png"/></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slideMaster" Target="../slideMasters/slideMaster2.xml"/><Relationship Id="rId1" Type="http://schemas.openxmlformats.org/officeDocument/2006/relationships/tags" Target="../tags/tag22.xml"/><Relationship Id="rId4" Type="http://schemas.openxmlformats.org/officeDocument/2006/relationships/image" Target="../media/image8.png"/></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slideMaster" Target="../slideMasters/slideMaster2.xml"/><Relationship Id="rId1" Type="http://schemas.openxmlformats.org/officeDocument/2006/relationships/tags" Target="../tags/tag23.xml"/><Relationship Id="rId4" Type="http://schemas.openxmlformats.org/officeDocument/2006/relationships/image" Target="../media/image8.png"/></Relationships>
</file>

<file path=ppt/slideLayouts/_rels/slideLayout2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slideMaster" Target="../slideMasters/slideMaster2.xml"/><Relationship Id="rId1" Type="http://schemas.openxmlformats.org/officeDocument/2006/relationships/tags" Target="../tags/tag24.xml"/><Relationship Id="rId4" Type="http://schemas.openxmlformats.org/officeDocument/2006/relationships/image" Target="../media/image13.png"/></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slideMaster" Target="../slideMasters/slideMaster2.xml"/><Relationship Id="rId1" Type="http://schemas.openxmlformats.org/officeDocument/2006/relationships/tags" Target="../tags/tag25.xml"/><Relationship Id="rId4" Type="http://schemas.openxmlformats.org/officeDocument/2006/relationships/image" Target="../media/image13.png"/></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slideMaster" Target="../slideMasters/slideMaster2.xml"/><Relationship Id="rId1" Type="http://schemas.openxmlformats.org/officeDocument/2006/relationships/tags" Target="../tags/tag26.xml"/><Relationship Id="rId4" Type="http://schemas.openxmlformats.org/officeDocument/2006/relationships/image" Target="../media/image13.png"/></Relationships>
</file>

<file path=ppt/slideLayouts/_rels/slideLayout2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slideMaster" Target="../slideMasters/slideMaster2.xml"/><Relationship Id="rId1" Type="http://schemas.openxmlformats.org/officeDocument/2006/relationships/tags" Target="../tags/tag27.xml"/><Relationship Id="rId4" Type="http://schemas.openxmlformats.org/officeDocument/2006/relationships/image" Target="../media/image13.png"/></Relationships>
</file>

<file path=ppt/slideLayouts/_rels/slideLayout25.xml.rels><?xml version="1.0" encoding="UTF-8" standalone="yes"?>
<Relationships xmlns="http://schemas.openxmlformats.org/package/2006/relationships"><Relationship Id="rId2" Type="http://schemas.openxmlformats.org/officeDocument/2006/relationships/slideMaster" Target="../slideMasters/slideMaster2.xml"/><Relationship Id="rId1" Type="http://schemas.openxmlformats.org/officeDocument/2006/relationships/tags" Target="../tags/tag28.xml"/></Relationships>
</file>

<file path=ppt/slideLayouts/_rels/slideLayout26.xml.rels><?xml version="1.0" encoding="UTF-8" standalone="yes"?>
<Relationships xmlns="http://schemas.openxmlformats.org/package/2006/relationships"><Relationship Id="rId2" Type="http://schemas.openxmlformats.org/officeDocument/2006/relationships/slideMaster" Target="../slideMasters/slideMaster2.xml"/><Relationship Id="rId1" Type="http://schemas.openxmlformats.org/officeDocument/2006/relationships/tags" Target="../tags/tag29.xml"/></Relationships>
</file>

<file path=ppt/slideLayouts/_rels/slideLayout27.xml.rels><?xml version="1.0" encoding="UTF-8" standalone="yes"?>
<Relationships xmlns="http://schemas.openxmlformats.org/package/2006/relationships"><Relationship Id="rId2" Type="http://schemas.openxmlformats.org/officeDocument/2006/relationships/slideMaster" Target="../slideMasters/slideMaster2.xml"/><Relationship Id="rId1" Type="http://schemas.openxmlformats.org/officeDocument/2006/relationships/tags" Target="../tags/tag30.xml"/></Relationships>
</file>

<file path=ppt/slideLayouts/_rels/slideLayout28.xml.rels><?xml version="1.0" encoding="UTF-8" standalone="yes"?>
<Relationships xmlns="http://schemas.openxmlformats.org/package/2006/relationships"><Relationship Id="rId2" Type="http://schemas.openxmlformats.org/officeDocument/2006/relationships/slideMaster" Target="../slideMasters/slideMaster2.xml"/><Relationship Id="rId1" Type="http://schemas.openxmlformats.org/officeDocument/2006/relationships/tags" Target="../tags/tag31.xml"/></Relationships>
</file>

<file path=ppt/slideLayouts/_rels/slideLayout29.xml.rels><?xml version="1.0" encoding="UTF-8" standalone="yes"?>
<Relationships xmlns="http://schemas.openxmlformats.org/package/2006/relationships"><Relationship Id="rId2" Type="http://schemas.openxmlformats.org/officeDocument/2006/relationships/slideMaster" Target="../slideMasters/slideMaster2.xml"/><Relationship Id="rId1" Type="http://schemas.openxmlformats.org/officeDocument/2006/relationships/tags" Target="../tags/tag32.xml"/></Relationships>
</file>

<file path=ppt/slideLayouts/_rels/slideLayout30.xml.rels><?xml version="1.0" encoding="UTF-8" standalone="yes"?>
<Relationships xmlns="http://schemas.openxmlformats.org/package/2006/relationships"><Relationship Id="rId2" Type="http://schemas.openxmlformats.org/officeDocument/2006/relationships/slideMaster" Target="../slideMasters/slideMaster3.xml"/><Relationship Id="rId1" Type="http://schemas.openxmlformats.org/officeDocument/2006/relationships/tags" Target="../tags/tag34.xml"/></Relationships>
</file>

<file path=ppt/slideLayouts/_rels/slideLayout31.xml.rels><?xml version="1.0" encoding="UTF-8" standalone="yes"?>
<Relationships xmlns="http://schemas.openxmlformats.org/package/2006/relationships"><Relationship Id="rId2" Type="http://schemas.openxmlformats.org/officeDocument/2006/relationships/slideMaster" Target="../slideMasters/slideMaster3.xml"/><Relationship Id="rId1" Type="http://schemas.openxmlformats.org/officeDocument/2006/relationships/tags" Target="../tags/tag35.xml"/></Relationships>
</file>

<file path=ppt/slideLayouts/_rels/slideLayout32.xml.rels><?xml version="1.0" encoding="UTF-8" standalone="yes"?>
<Relationships xmlns="http://schemas.openxmlformats.org/package/2006/relationships"><Relationship Id="rId2" Type="http://schemas.openxmlformats.org/officeDocument/2006/relationships/slideMaster" Target="../slideMasters/slideMaster3.xml"/><Relationship Id="rId1" Type="http://schemas.openxmlformats.org/officeDocument/2006/relationships/tags" Target="../tags/tag36.xml"/></Relationships>
</file>

<file path=ppt/slideLayouts/_rels/slideLayout33.xml.rels><?xml version="1.0" encoding="UTF-8" standalone="yes"?>
<Relationships xmlns="http://schemas.openxmlformats.org/package/2006/relationships"><Relationship Id="rId2" Type="http://schemas.openxmlformats.org/officeDocument/2006/relationships/slideMaster" Target="../slideMasters/slideMaster3.xml"/><Relationship Id="rId1" Type="http://schemas.openxmlformats.org/officeDocument/2006/relationships/tags" Target="../tags/tag37.xml"/></Relationships>
</file>

<file path=ppt/slideLayouts/_rels/slideLayout34.xml.rels><?xml version="1.0" encoding="UTF-8" standalone="yes"?>
<Relationships xmlns="http://schemas.openxmlformats.org/package/2006/relationships"><Relationship Id="rId2" Type="http://schemas.openxmlformats.org/officeDocument/2006/relationships/slideMaster" Target="../slideMasters/slideMaster3.xml"/><Relationship Id="rId1" Type="http://schemas.openxmlformats.org/officeDocument/2006/relationships/tags" Target="../tags/tag38.xml"/></Relationships>
</file>

<file path=ppt/slideLayouts/_rels/slideLayout35.xml.rels><?xml version="1.0" encoding="UTF-8" standalone="yes"?>
<Relationships xmlns="http://schemas.openxmlformats.org/package/2006/relationships"><Relationship Id="rId2" Type="http://schemas.openxmlformats.org/officeDocument/2006/relationships/slideMaster" Target="../slideMasters/slideMaster3.xml"/><Relationship Id="rId1" Type="http://schemas.openxmlformats.org/officeDocument/2006/relationships/tags" Target="../tags/tag39.xml"/></Relationships>
</file>

<file path=ppt/slideLayouts/_rels/slideLayout36.xml.rels><?xml version="1.0" encoding="UTF-8" standalone="yes"?>
<Relationships xmlns="http://schemas.openxmlformats.org/package/2006/relationships"><Relationship Id="rId2" Type="http://schemas.openxmlformats.org/officeDocument/2006/relationships/slideMaster" Target="../slideMasters/slideMaster3.xml"/><Relationship Id="rId1" Type="http://schemas.openxmlformats.org/officeDocument/2006/relationships/tags" Target="../tags/tag40.xml"/></Relationships>
</file>

<file path=ppt/slideLayouts/_rels/slideLayout37.xml.rels><?xml version="1.0" encoding="UTF-8" standalone="yes"?>
<Relationships xmlns="http://schemas.openxmlformats.org/package/2006/relationships"><Relationship Id="rId2" Type="http://schemas.openxmlformats.org/officeDocument/2006/relationships/slideMaster" Target="../slideMasters/slideMaster3.xml"/><Relationship Id="rId1" Type="http://schemas.openxmlformats.org/officeDocument/2006/relationships/tags" Target="../tags/tag41.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Master" Target="../slideMasters/slideMaster3.xml"/><Relationship Id="rId1" Type="http://schemas.openxmlformats.org/officeDocument/2006/relationships/tags" Target="../tags/tag42.xml"/></Relationships>
</file>

<file path=ppt/slideLayouts/_rels/slideLayout4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Master" Target="../slideMasters/slideMaster3.xml"/><Relationship Id="rId1" Type="http://schemas.openxmlformats.org/officeDocument/2006/relationships/tags" Target="../tags/tag43.xml"/></Relationships>
</file>

<file path=ppt/slideLayouts/_rels/slideLayout4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Master" Target="../slideMasters/slideMaster3.xml"/><Relationship Id="rId1" Type="http://schemas.openxmlformats.org/officeDocument/2006/relationships/tags" Target="../tags/tag44.xml"/></Relationships>
</file>

<file path=ppt/slideLayouts/_rels/slideLayout42.xml.rels><?xml version="1.0" encoding="UTF-8" standalone="yes"?>
<Relationships xmlns="http://schemas.openxmlformats.org/package/2006/relationships"><Relationship Id="rId2" Type="http://schemas.openxmlformats.org/officeDocument/2006/relationships/slideMaster" Target="../slideMasters/slideMaster4.xml"/><Relationship Id="rId1" Type="http://schemas.openxmlformats.org/officeDocument/2006/relationships/tags" Target="../tags/tag46.xml"/></Relationships>
</file>

<file path=ppt/slideLayouts/_rels/slideLayout43.xml.rels><?xml version="1.0" encoding="UTF-8" standalone="yes"?>
<Relationships xmlns="http://schemas.openxmlformats.org/package/2006/relationships"><Relationship Id="rId2" Type="http://schemas.openxmlformats.org/officeDocument/2006/relationships/slideMaster" Target="../slideMasters/slideMaster4.xml"/><Relationship Id="rId1" Type="http://schemas.openxmlformats.org/officeDocument/2006/relationships/tags" Target="../tags/tag47.xml"/></Relationships>
</file>

<file path=ppt/slideLayouts/_rels/slideLayout44.xml.rels><?xml version="1.0" encoding="UTF-8" standalone="yes"?>
<Relationships xmlns="http://schemas.openxmlformats.org/package/2006/relationships"><Relationship Id="rId2" Type="http://schemas.openxmlformats.org/officeDocument/2006/relationships/slideMaster" Target="../slideMasters/slideMaster4.xml"/><Relationship Id="rId1" Type="http://schemas.openxmlformats.org/officeDocument/2006/relationships/tags" Target="../tags/tag48.xml"/></Relationships>
</file>

<file path=ppt/slideLayouts/_rels/slideLayout45.xml.rels><?xml version="1.0" encoding="UTF-8" standalone="yes"?>
<Relationships xmlns="http://schemas.openxmlformats.org/package/2006/relationships"><Relationship Id="rId2" Type="http://schemas.openxmlformats.org/officeDocument/2006/relationships/slideMaster" Target="../slideMasters/slideMaster4.xml"/><Relationship Id="rId1" Type="http://schemas.openxmlformats.org/officeDocument/2006/relationships/tags" Target="../tags/tag49.xml"/></Relationships>
</file>

<file path=ppt/slideLayouts/_rels/slideLayout46.xml.rels><?xml version="1.0" encoding="UTF-8" standalone="yes"?>
<Relationships xmlns="http://schemas.openxmlformats.org/package/2006/relationships"><Relationship Id="rId2" Type="http://schemas.openxmlformats.org/officeDocument/2006/relationships/slideMaster" Target="../slideMasters/slideMaster4.xml"/><Relationship Id="rId1" Type="http://schemas.openxmlformats.org/officeDocument/2006/relationships/tags" Target="../tags/tag50.xml"/></Relationships>
</file>

<file path=ppt/slideLayouts/_rels/slideLayout47.xml.rels><?xml version="1.0" encoding="UTF-8" standalone="yes"?>
<Relationships xmlns="http://schemas.openxmlformats.org/package/2006/relationships"><Relationship Id="rId2" Type="http://schemas.openxmlformats.org/officeDocument/2006/relationships/slideMaster" Target="../slideMasters/slideMaster4.xml"/><Relationship Id="rId1" Type="http://schemas.openxmlformats.org/officeDocument/2006/relationships/tags" Target="../tags/tag51.xml"/></Relationships>
</file>

<file path=ppt/slideLayouts/_rels/slideLayout48.xml.rels><?xml version="1.0" encoding="UTF-8" standalone="yes"?>
<Relationships xmlns="http://schemas.openxmlformats.org/package/2006/relationships"><Relationship Id="rId2" Type="http://schemas.openxmlformats.org/officeDocument/2006/relationships/slideMaster" Target="../slideMasters/slideMaster4.xml"/><Relationship Id="rId1" Type="http://schemas.openxmlformats.org/officeDocument/2006/relationships/tags" Target="../tags/tag52.xml"/></Relationships>
</file>

<file path=ppt/slideLayouts/_rels/slideLayout49.xml.rels><?xml version="1.0" encoding="UTF-8" standalone="yes"?>
<Relationships xmlns="http://schemas.openxmlformats.org/package/2006/relationships"><Relationship Id="rId2" Type="http://schemas.openxmlformats.org/officeDocument/2006/relationships/slideMaster" Target="../slideMasters/slideMaster4.xml"/><Relationship Id="rId1" Type="http://schemas.openxmlformats.org/officeDocument/2006/relationships/tags" Target="../tags/tag53.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Master" Target="../slideMasters/slideMaster4.xml"/><Relationship Id="rId1" Type="http://schemas.openxmlformats.org/officeDocument/2006/relationships/tags" Target="../tags/tag54.xml"/></Relationships>
</file>

<file path=ppt/slideLayouts/_rels/slideLayout5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Master" Target="../slideMasters/slideMaster4.xml"/><Relationship Id="rId1" Type="http://schemas.openxmlformats.org/officeDocument/2006/relationships/tags" Target="../tags/tag55.xml"/></Relationships>
</file>

<file path=ppt/slideLayouts/_rels/slideLayout5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Master" Target="../slideMasters/slideMaster4.xml"/><Relationship Id="rId1" Type="http://schemas.openxmlformats.org/officeDocument/2006/relationships/tags" Target="../tags/tag56.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14" name="Content Placeholder 13"/>
          <p:cNvSpPr>
            <a:spLocks noGrp="1"/>
          </p:cNvSpPr>
          <p:nvPr>
            <p:ph sz="quarter" idx="10"/>
          </p:nvPr>
        </p:nvSpPr>
        <p:spPr>
          <a:xfrm>
            <a:off x="381000" y="1960494"/>
            <a:ext cx="11430000" cy="4697481"/>
          </a:xfrm>
        </p:spPr>
        <p:txBody>
          <a:bodyPr/>
          <a:lstStyle>
            <a:lvl2pPr>
              <a:defRPr>
                <a:latin typeface="+mn-lt"/>
              </a:defRPr>
            </a:lvl2pPr>
            <a:lvl3pPr>
              <a:defRPr>
                <a:latin typeface="+mn-lt"/>
              </a:defRPr>
            </a:lvl3pPr>
            <a:lvl4pPr>
              <a:defRPr>
                <a:latin typeface="+mn-lt"/>
              </a:defRPr>
            </a:lvl4pPr>
            <a:lvl5pPr>
              <a:defRPr baseline="0">
                <a:latin typeface="Consolas" panose="020B0609020204030204" pitchFamily="49" charset="0"/>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2" name="Title 1"/>
          <p:cNvSpPr>
            <a:spLocks noGrp="1"/>
          </p:cNvSpPr>
          <p:nvPr>
            <p:ph type="title"/>
          </p:nvPr>
        </p:nvSpPr>
        <p:spPr/>
        <p:txBody>
          <a:bodyPr/>
          <a:lstStyle/>
          <a:p>
            <a:r>
              <a:rPr lang="en-US" smtClean="0"/>
              <a:t>Click to edit Master title style</a:t>
            </a:r>
            <a:endParaRPr lang="en-US" dirty="0"/>
          </a:p>
        </p:txBody>
      </p:sp>
    </p:spTree>
    <p:custDataLst>
      <p:tags r:id="rId1"/>
    </p:custDataLst>
    <p:extLst>
      <p:ext uri="{BB962C8B-B14F-4D97-AF65-F5344CB8AC3E}">
        <p14:creationId xmlns:p14="http://schemas.microsoft.com/office/powerpoint/2010/main" val="60463137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14" name="Content Placeholder 13"/>
          <p:cNvSpPr>
            <a:spLocks noGrp="1"/>
          </p:cNvSpPr>
          <p:nvPr>
            <p:ph sz="quarter" idx="10"/>
          </p:nvPr>
        </p:nvSpPr>
        <p:spPr>
          <a:xfrm>
            <a:off x="381000" y="1960494"/>
            <a:ext cx="5577840" cy="4697481"/>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2" name="Title 1"/>
          <p:cNvSpPr>
            <a:spLocks noGrp="1"/>
          </p:cNvSpPr>
          <p:nvPr>
            <p:ph type="title"/>
          </p:nvPr>
        </p:nvSpPr>
        <p:spPr/>
        <p:txBody>
          <a:bodyPr/>
          <a:lstStyle/>
          <a:p>
            <a:r>
              <a:rPr lang="en-US" smtClean="0"/>
              <a:t>Click to edit Master title style</a:t>
            </a:r>
            <a:endParaRPr lang="en-US" dirty="0"/>
          </a:p>
        </p:txBody>
      </p:sp>
      <p:sp>
        <p:nvSpPr>
          <p:cNvPr id="15" name="Content Placeholder 13"/>
          <p:cNvSpPr>
            <a:spLocks noGrp="1"/>
          </p:cNvSpPr>
          <p:nvPr>
            <p:ph sz="quarter" idx="11"/>
          </p:nvPr>
        </p:nvSpPr>
        <p:spPr>
          <a:xfrm>
            <a:off x="6233160" y="1960494"/>
            <a:ext cx="5577840" cy="4697481"/>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ustDataLst>
      <p:tags r:id="rId1"/>
    </p:custDataLst>
    <p:extLst>
      <p:ext uri="{BB962C8B-B14F-4D97-AF65-F5344CB8AC3E}">
        <p14:creationId xmlns:p14="http://schemas.microsoft.com/office/powerpoint/2010/main" val="105864487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Tx" preserve="1">
  <p:cSld name="Side 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19100" y="742950"/>
            <a:ext cx="4352925" cy="1314450"/>
          </a:xfrm>
        </p:spPr>
        <p:txBody>
          <a:bodyPr anchor="b">
            <a:normAutofit/>
          </a:bodyPr>
          <a:lstStyle>
            <a:lvl1pPr>
              <a:defRPr sz="4000"/>
            </a:lvl1pPr>
          </a:lstStyle>
          <a:p>
            <a:r>
              <a:rPr lang="en-US" smtClean="0"/>
              <a:t>Click to edit Master title style</a:t>
            </a:r>
            <a:endParaRPr lang="en-US"/>
          </a:p>
        </p:txBody>
      </p:sp>
      <p:sp>
        <p:nvSpPr>
          <p:cNvPr id="3" name="Content Placeholder 2"/>
          <p:cNvSpPr>
            <a:spLocks noGrp="1"/>
          </p:cNvSpPr>
          <p:nvPr>
            <p:ph idx="1"/>
          </p:nvPr>
        </p:nvSpPr>
        <p:spPr>
          <a:xfrm>
            <a:off x="5172075" y="981074"/>
            <a:ext cx="6657975" cy="543877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19100" y="2143124"/>
            <a:ext cx="4352925" cy="4276725"/>
          </a:xfrm>
        </p:spPr>
        <p:txBody>
          <a:bodyPr vert="horz" lIns="91440" tIns="45720" rIns="91440" bIns="45720" rtlCol="0">
            <a:normAutofit/>
          </a:bodyPr>
          <a:lstStyle>
            <a:lvl1pPr>
              <a:defRPr lang="en-US" sz="2400" smtClean="0"/>
            </a:lvl1pPr>
          </a:lstStyle>
          <a:p>
            <a:pPr marL="0" lvl="0" indent="0">
              <a:lnSpc>
                <a:spcPct val="110000"/>
              </a:lnSpc>
              <a:buNone/>
            </a:pPr>
            <a:r>
              <a:rPr lang="en-US" smtClean="0"/>
              <a:t>Click to edit Master text styles</a:t>
            </a:r>
          </a:p>
        </p:txBody>
      </p:sp>
    </p:spTree>
    <p:custDataLst>
      <p:tags r:id="rId1"/>
    </p:custDataLst>
    <p:extLst>
      <p:ext uri="{BB962C8B-B14F-4D97-AF65-F5344CB8AC3E}">
        <p14:creationId xmlns:p14="http://schemas.microsoft.com/office/powerpoint/2010/main" val="408905704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ide Picture with Caption">
    <p:spTree>
      <p:nvGrpSpPr>
        <p:cNvPr id="1" name=""/>
        <p:cNvGrpSpPr/>
        <p:nvPr/>
      </p:nvGrpSpPr>
      <p:grpSpPr>
        <a:xfrm>
          <a:off x="0" y="0"/>
          <a:ext cx="0" cy="0"/>
          <a:chOff x="0" y="0"/>
          <a:chExt cx="0" cy="0"/>
        </a:xfrm>
      </p:grpSpPr>
      <p:sp>
        <p:nvSpPr>
          <p:cNvPr id="3" name="Picture Placeholder 2"/>
          <p:cNvSpPr>
            <a:spLocks noGrp="1"/>
          </p:cNvSpPr>
          <p:nvPr>
            <p:ph type="pic" idx="1"/>
          </p:nvPr>
        </p:nvSpPr>
        <p:spPr>
          <a:xfrm>
            <a:off x="5116512" y="882650"/>
            <a:ext cx="6713537" cy="5537199"/>
          </a:xfrm>
        </p:spPr>
        <p:txBody>
          <a:bodyPr/>
          <a:lstStyle>
            <a:lvl1pPr marL="0" indent="0">
              <a:buNone/>
              <a:defRPr sz="3200">
                <a:solidFill>
                  <a:schemeClr val="tx1">
                    <a:lumMod val="50000"/>
                    <a:lumOff val="50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8" name="Title 1"/>
          <p:cNvSpPr>
            <a:spLocks noGrp="1"/>
          </p:cNvSpPr>
          <p:nvPr>
            <p:ph type="title"/>
          </p:nvPr>
        </p:nvSpPr>
        <p:spPr>
          <a:xfrm>
            <a:off x="419100" y="742950"/>
            <a:ext cx="4352925" cy="1314450"/>
          </a:xfrm>
        </p:spPr>
        <p:txBody>
          <a:bodyPr anchor="b">
            <a:normAutofit/>
          </a:bodyPr>
          <a:lstStyle>
            <a:lvl1pPr>
              <a:defRPr sz="4000"/>
            </a:lvl1pPr>
          </a:lstStyle>
          <a:p>
            <a:r>
              <a:rPr lang="en-US" smtClean="0"/>
              <a:t>Click to edit Master title style</a:t>
            </a:r>
            <a:endParaRPr lang="en-US"/>
          </a:p>
        </p:txBody>
      </p:sp>
      <p:sp>
        <p:nvSpPr>
          <p:cNvPr id="9" name="Text Placeholder 3"/>
          <p:cNvSpPr>
            <a:spLocks noGrp="1"/>
          </p:cNvSpPr>
          <p:nvPr>
            <p:ph type="body" sz="half" idx="2"/>
          </p:nvPr>
        </p:nvSpPr>
        <p:spPr>
          <a:xfrm>
            <a:off x="419100" y="2143124"/>
            <a:ext cx="4352925" cy="4276725"/>
          </a:xfrm>
        </p:spPr>
        <p:txBody>
          <a:bodyPr>
            <a:normAutofit/>
          </a:bodyPr>
          <a:lstStyle>
            <a:lvl1pPr marL="0" indent="0">
              <a:lnSpc>
                <a:spcPct val="110000"/>
              </a:lnSpc>
              <a:buNone/>
              <a:defRPr sz="2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Tree>
    <p:custDataLst>
      <p:tags r:id="rId1"/>
    </p:custDataLst>
    <p:extLst>
      <p:ext uri="{BB962C8B-B14F-4D97-AF65-F5344CB8AC3E}">
        <p14:creationId xmlns:p14="http://schemas.microsoft.com/office/powerpoint/2010/main" val="268969979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Tree>
    <p:custDataLst>
      <p:tags r:id="rId1"/>
    </p:custDataLst>
    <p:extLst>
      <p:ext uri="{BB962C8B-B14F-4D97-AF65-F5344CB8AC3E}">
        <p14:creationId xmlns:p14="http://schemas.microsoft.com/office/powerpoint/2010/main" val="310469536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Picture with Caption">
    <p:spTree>
      <p:nvGrpSpPr>
        <p:cNvPr id="1" name=""/>
        <p:cNvGrpSpPr/>
        <p:nvPr/>
      </p:nvGrpSpPr>
      <p:grpSpPr>
        <a:xfrm>
          <a:off x="0" y="0"/>
          <a:ext cx="0" cy="0"/>
          <a:chOff x="0" y="0"/>
          <a:chExt cx="0" cy="0"/>
        </a:xfrm>
      </p:grpSpPr>
      <p:sp>
        <p:nvSpPr>
          <p:cNvPr id="8" name="Text Placeholder 6"/>
          <p:cNvSpPr>
            <a:spLocks noGrp="1"/>
          </p:cNvSpPr>
          <p:nvPr>
            <p:ph type="body" sz="quarter" idx="11" hasCustomPrompt="1"/>
          </p:nvPr>
        </p:nvSpPr>
        <p:spPr>
          <a:xfrm>
            <a:off x="609600" y="5648980"/>
            <a:ext cx="10972800" cy="523220"/>
          </a:xfrm>
        </p:spPr>
        <p:txBody>
          <a:bodyPr anchor="ctr"/>
          <a:lstStyle>
            <a:lvl1pPr marL="0" indent="0" algn="ctr">
              <a:lnSpc>
                <a:spcPct val="110000"/>
              </a:lnSpc>
              <a:buFontTx/>
              <a:buNone/>
              <a:defRPr i="1">
                <a:solidFill>
                  <a:schemeClr val="accent1"/>
                </a:solidFill>
              </a:defRPr>
            </a:lvl1pPr>
            <a:lvl2pPr marL="344488" indent="0" algn="ctr">
              <a:buFontTx/>
              <a:buNone/>
              <a:defRPr>
                <a:solidFill>
                  <a:schemeClr val="accent1"/>
                </a:solidFill>
              </a:defRPr>
            </a:lvl2pPr>
            <a:lvl3pPr marL="687387" indent="0" algn="ctr">
              <a:buFontTx/>
              <a:buNone/>
              <a:defRPr>
                <a:solidFill>
                  <a:schemeClr val="accent1"/>
                </a:solidFill>
              </a:defRPr>
            </a:lvl3pPr>
            <a:lvl4pPr marL="1031875" indent="0" algn="ctr">
              <a:buFontTx/>
              <a:buNone/>
              <a:defRPr>
                <a:solidFill>
                  <a:schemeClr val="accent1"/>
                </a:solidFill>
              </a:defRPr>
            </a:lvl4pPr>
            <a:lvl5pPr marL="1376362" indent="0" algn="ctr">
              <a:buFontTx/>
              <a:buNone/>
              <a:defRPr>
                <a:solidFill>
                  <a:schemeClr val="accent1"/>
                </a:solidFill>
              </a:defRPr>
            </a:lvl5pPr>
          </a:lstStyle>
          <a:p>
            <a:pPr lvl="0"/>
            <a:r>
              <a:rPr lang="en-US" dirty="0" smtClean="0"/>
              <a:t>Caption here</a:t>
            </a:r>
          </a:p>
        </p:txBody>
      </p:sp>
      <p:sp>
        <p:nvSpPr>
          <p:cNvPr id="4" name="Picture Placeholder 5"/>
          <p:cNvSpPr>
            <a:spLocks noGrp="1"/>
          </p:cNvSpPr>
          <p:nvPr>
            <p:ph type="pic" sz="quarter" idx="12"/>
          </p:nvPr>
        </p:nvSpPr>
        <p:spPr>
          <a:xfrm>
            <a:off x="4100513" y="1333501"/>
            <a:ext cx="3990975" cy="3648075"/>
          </a:xfrm>
        </p:spPr>
        <p:txBody>
          <a:bodyPr/>
          <a:lstStyle>
            <a:lvl1pPr marL="0" indent="0">
              <a:buFont typeface="Arial" panose="020B0604020202020204" pitchFamily="34" charset="0"/>
              <a:buNone/>
              <a:defRPr/>
            </a:lvl1pPr>
          </a:lstStyle>
          <a:p>
            <a:r>
              <a:rPr lang="en-US" smtClean="0"/>
              <a:t>Click icon to add picture</a:t>
            </a:r>
            <a:endParaRPr lang="en-US" dirty="0"/>
          </a:p>
        </p:txBody>
      </p:sp>
    </p:spTree>
    <p:custDataLst>
      <p:tags r:id="rId1"/>
    </p:custDataLst>
    <p:extLst>
      <p:ext uri="{BB962C8B-B14F-4D97-AF65-F5344CB8AC3E}">
        <p14:creationId xmlns:p14="http://schemas.microsoft.com/office/powerpoint/2010/main" val="1271359425"/>
      </p:ext>
    </p:extLst>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Text Box Color 1">
    <p:spTree>
      <p:nvGrpSpPr>
        <p:cNvPr id="1" name=""/>
        <p:cNvGrpSpPr/>
        <p:nvPr/>
      </p:nvGrpSpPr>
      <p:grpSpPr>
        <a:xfrm>
          <a:off x="0" y="0"/>
          <a:ext cx="0" cy="0"/>
          <a:chOff x="0" y="0"/>
          <a:chExt cx="0" cy="0"/>
        </a:xfrm>
      </p:grpSpPr>
      <p:sp>
        <p:nvSpPr>
          <p:cNvPr id="3" name="Text Placeholder 6"/>
          <p:cNvSpPr>
            <a:spLocks noGrp="1"/>
          </p:cNvSpPr>
          <p:nvPr>
            <p:ph type="body" sz="quarter" idx="11" hasCustomPrompt="1"/>
          </p:nvPr>
        </p:nvSpPr>
        <p:spPr>
          <a:xfrm>
            <a:off x="618066" y="5257800"/>
            <a:ext cx="10972800" cy="762000"/>
          </a:xfrm>
        </p:spPr>
        <p:txBody>
          <a:bodyPr anchor="ctr">
            <a:normAutofit/>
          </a:bodyPr>
          <a:lstStyle>
            <a:lvl1pPr marL="0" indent="0" algn="ctr">
              <a:lnSpc>
                <a:spcPct val="110000"/>
              </a:lnSpc>
              <a:buFontTx/>
              <a:buNone/>
              <a:defRPr sz="3600" baseline="0">
                <a:solidFill>
                  <a:schemeClr val="tx2"/>
                </a:solidFill>
              </a:defRPr>
            </a:lvl1pPr>
            <a:lvl2pPr marL="344488" indent="0" algn="ctr">
              <a:buFontTx/>
              <a:buNone/>
              <a:defRPr>
                <a:solidFill>
                  <a:schemeClr val="accent1"/>
                </a:solidFill>
              </a:defRPr>
            </a:lvl2pPr>
            <a:lvl3pPr marL="687387" indent="0" algn="ctr">
              <a:buFontTx/>
              <a:buNone/>
              <a:defRPr>
                <a:solidFill>
                  <a:schemeClr val="accent1"/>
                </a:solidFill>
              </a:defRPr>
            </a:lvl3pPr>
            <a:lvl4pPr marL="1031875" indent="0" algn="ctr">
              <a:buFontTx/>
              <a:buNone/>
              <a:defRPr>
                <a:solidFill>
                  <a:schemeClr val="accent1"/>
                </a:solidFill>
              </a:defRPr>
            </a:lvl4pPr>
            <a:lvl5pPr marL="1376362" indent="0" algn="ctr">
              <a:buFontTx/>
              <a:buNone/>
              <a:defRPr>
                <a:solidFill>
                  <a:schemeClr val="accent1"/>
                </a:solidFill>
              </a:defRPr>
            </a:lvl5pPr>
          </a:lstStyle>
          <a:p>
            <a:pPr lvl="0"/>
            <a:r>
              <a:rPr lang="en-US" dirty="0" smtClean="0"/>
              <a:t>Text Box Color 1</a:t>
            </a:r>
            <a:endParaRPr lang="en-US" dirty="0"/>
          </a:p>
        </p:txBody>
      </p:sp>
    </p:spTree>
    <p:custDataLst>
      <p:tags r:id="rId1"/>
    </p:custDataLst>
    <p:extLst>
      <p:ext uri="{BB962C8B-B14F-4D97-AF65-F5344CB8AC3E}">
        <p14:creationId xmlns:p14="http://schemas.microsoft.com/office/powerpoint/2010/main" val="3673403936"/>
      </p:ext>
    </p:extLst>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Text Box Color 2">
    <p:spTree>
      <p:nvGrpSpPr>
        <p:cNvPr id="1" name=""/>
        <p:cNvGrpSpPr/>
        <p:nvPr/>
      </p:nvGrpSpPr>
      <p:grpSpPr>
        <a:xfrm>
          <a:off x="0" y="0"/>
          <a:ext cx="0" cy="0"/>
          <a:chOff x="0" y="0"/>
          <a:chExt cx="0" cy="0"/>
        </a:xfrm>
      </p:grpSpPr>
      <p:sp>
        <p:nvSpPr>
          <p:cNvPr id="3" name="Text Placeholder 6"/>
          <p:cNvSpPr>
            <a:spLocks noGrp="1"/>
          </p:cNvSpPr>
          <p:nvPr>
            <p:ph type="body" sz="quarter" idx="11" hasCustomPrompt="1"/>
          </p:nvPr>
        </p:nvSpPr>
        <p:spPr>
          <a:xfrm>
            <a:off x="618066" y="5257800"/>
            <a:ext cx="10972800" cy="762000"/>
          </a:xfrm>
        </p:spPr>
        <p:txBody>
          <a:bodyPr anchor="ctr">
            <a:normAutofit/>
          </a:bodyPr>
          <a:lstStyle>
            <a:lvl1pPr marL="0" indent="0" algn="ctr">
              <a:lnSpc>
                <a:spcPct val="110000"/>
              </a:lnSpc>
              <a:buFontTx/>
              <a:buNone/>
              <a:defRPr sz="3600" baseline="0">
                <a:solidFill>
                  <a:schemeClr val="accent1"/>
                </a:solidFill>
              </a:defRPr>
            </a:lvl1pPr>
            <a:lvl2pPr marL="344488" indent="0" algn="ctr">
              <a:buFontTx/>
              <a:buNone/>
              <a:defRPr>
                <a:solidFill>
                  <a:schemeClr val="accent1"/>
                </a:solidFill>
              </a:defRPr>
            </a:lvl2pPr>
            <a:lvl3pPr marL="687387" indent="0" algn="ctr">
              <a:buFontTx/>
              <a:buNone/>
              <a:defRPr>
                <a:solidFill>
                  <a:schemeClr val="accent1"/>
                </a:solidFill>
              </a:defRPr>
            </a:lvl3pPr>
            <a:lvl4pPr marL="1031875" indent="0" algn="ctr">
              <a:buFontTx/>
              <a:buNone/>
              <a:defRPr>
                <a:solidFill>
                  <a:schemeClr val="accent1"/>
                </a:solidFill>
              </a:defRPr>
            </a:lvl4pPr>
            <a:lvl5pPr marL="1376362" indent="0" algn="ctr">
              <a:buFontTx/>
              <a:buNone/>
              <a:defRPr>
                <a:solidFill>
                  <a:schemeClr val="accent1"/>
                </a:solidFill>
              </a:defRPr>
            </a:lvl5pPr>
          </a:lstStyle>
          <a:p>
            <a:pPr lvl="0"/>
            <a:r>
              <a:rPr lang="en-US" dirty="0" smtClean="0"/>
              <a:t>Text Box Color 2</a:t>
            </a:r>
            <a:endParaRPr lang="en-US" dirty="0"/>
          </a:p>
        </p:txBody>
      </p:sp>
    </p:spTree>
    <p:custDataLst>
      <p:tags r:id="rId1"/>
    </p:custDataLst>
    <p:extLst>
      <p:ext uri="{BB962C8B-B14F-4D97-AF65-F5344CB8AC3E}">
        <p14:creationId xmlns:p14="http://schemas.microsoft.com/office/powerpoint/2010/main" val="365799612"/>
      </p:ext>
    </p:extLst>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custDataLst>
      <p:tags r:id="rId1"/>
    </p:custDataLst>
    <p:extLst>
      <p:ext uri="{BB962C8B-B14F-4D97-AF65-F5344CB8AC3E}">
        <p14:creationId xmlns:p14="http://schemas.microsoft.com/office/powerpoint/2010/main" val="377920164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hone Vertical">
    <p:spTree>
      <p:nvGrpSpPr>
        <p:cNvPr id="1" name=""/>
        <p:cNvGrpSpPr/>
        <p:nvPr/>
      </p:nvGrpSpPr>
      <p:grpSpPr>
        <a:xfrm>
          <a:off x="0" y="0"/>
          <a:ext cx="0" cy="0"/>
          <a:chOff x="0" y="0"/>
          <a:chExt cx="0" cy="0"/>
        </a:xfrm>
      </p:grpSpPr>
      <p:sp>
        <p:nvSpPr>
          <p:cNvPr id="9" name="Content Placeholder 2"/>
          <p:cNvSpPr>
            <a:spLocks noGrp="1"/>
          </p:cNvSpPr>
          <p:nvPr>
            <p:ph idx="1" hasCustomPrompt="1"/>
          </p:nvPr>
        </p:nvSpPr>
        <p:spPr>
          <a:xfrm>
            <a:off x="609600" y="2133600"/>
            <a:ext cx="7162800" cy="4355827"/>
          </a:xfrm>
        </p:spPr>
        <p:txBody>
          <a:bodyPr/>
          <a:lstStyle>
            <a:lvl1pPr>
              <a:defRPr baseline="0"/>
            </a:lvl1pPr>
            <a:lvl2pPr>
              <a:defRPr/>
            </a:lvl2pPr>
            <a:lvl3pPr>
              <a:defRPr baseline="0"/>
            </a:lvl3pPr>
            <a:lvl4pPr>
              <a:defRPr/>
            </a:lvl4pPr>
            <a:lvl5pPr>
              <a:defRPr/>
            </a:lvl5pPr>
          </a:lstStyle>
          <a:p>
            <a:pPr lvl="0"/>
            <a:r>
              <a:rPr lang="en-US" dirty="0" smtClean="0"/>
              <a:t>Level one slide content</a:t>
            </a:r>
          </a:p>
          <a:p>
            <a:pPr lvl="1"/>
            <a:r>
              <a:rPr lang="en-US" dirty="0" smtClean="0"/>
              <a:t>Second level slide content</a:t>
            </a:r>
          </a:p>
          <a:p>
            <a:pPr lvl="2"/>
            <a:r>
              <a:rPr lang="en-US" dirty="0" smtClean="0"/>
              <a:t>Third level slide content</a:t>
            </a:r>
          </a:p>
          <a:p>
            <a:pPr lvl="3"/>
            <a:r>
              <a:rPr lang="en-US" dirty="0" smtClean="0"/>
              <a:t>Fourth level slide content</a:t>
            </a:r>
          </a:p>
          <a:p>
            <a:pPr lvl="4"/>
            <a:r>
              <a:rPr lang="en-US" dirty="0" smtClean="0"/>
              <a:t>Fifth level slide content</a:t>
            </a:r>
            <a:endParaRPr lang="en-US" dirty="0"/>
          </a:p>
        </p:txBody>
      </p:sp>
      <p:sp>
        <p:nvSpPr>
          <p:cNvPr id="2" name="Title 1"/>
          <p:cNvSpPr>
            <a:spLocks noGrp="1"/>
          </p:cNvSpPr>
          <p:nvPr>
            <p:ph type="title"/>
          </p:nvPr>
        </p:nvSpPr>
        <p:spPr>
          <a:xfrm>
            <a:off x="381000" y="641965"/>
            <a:ext cx="7658100" cy="1233318"/>
          </a:xfrm>
        </p:spPr>
        <p:txBody>
          <a:bodyPr/>
          <a:lstStyle/>
          <a:p>
            <a:r>
              <a:rPr lang="en-US" smtClean="0"/>
              <a:t>Click to edit Master title style</a:t>
            </a:r>
            <a:endParaRPr lang="en-US" dirty="0"/>
          </a:p>
        </p:txBody>
      </p:sp>
      <p:pic>
        <p:nvPicPr>
          <p:cNvPr id="6" name="Picture 5"/>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439150" y="655570"/>
            <a:ext cx="2778547" cy="5833857"/>
          </a:xfrm>
          <a:prstGeom prst="rect">
            <a:avLst/>
          </a:prstGeom>
        </p:spPr>
      </p:pic>
    </p:spTree>
    <p:custDataLst>
      <p:tags r:id="rId1"/>
    </p:custDataLst>
    <p:extLst>
      <p:ext uri="{BB962C8B-B14F-4D97-AF65-F5344CB8AC3E}">
        <p14:creationId xmlns:p14="http://schemas.microsoft.com/office/powerpoint/2010/main" val="2901697554"/>
      </p:ext>
    </p:extLst>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ablet Horizontal">
    <p:spTree>
      <p:nvGrpSpPr>
        <p:cNvPr id="1" name=""/>
        <p:cNvGrpSpPr/>
        <p:nvPr/>
      </p:nvGrpSpPr>
      <p:grpSpPr>
        <a:xfrm>
          <a:off x="0" y="0"/>
          <a:ext cx="0" cy="0"/>
          <a:chOff x="0" y="0"/>
          <a:chExt cx="0" cy="0"/>
        </a:xfrm>
      </p:grpSpPr>
      <p:sp>
        <p:nvSpPr>
          <p:cNvPr id="8" name="Content Placeholder 2"/>
          <p:cNvSpPr>
            <a:spLocks noGrp="1"/>
          </p:cNvSpPr>
          <p:nvPr>
            <p:ph idx="1" hasCustomPrompt="1"/>
          </p:nvPr>
        </p:nvSpPr>
        <p:spPr>
          <a:xfrm>
            <a:off x="609600" y="2133600"/>
            <a:ext cx="3886200" cy="4343400"/>
          </a:xfrm>
        </p:spPr>
        <p:txBody>
          <a:bodyPr/>
          <a:lstStyle>
            <a:lvl1pPr>
              <a:defRPr baseline="0"/>
            </a:lvl1pPr>
            <a:lvl2pPr>
              <a:defRPr/>
            </a:lvl2pPr>
            <a:lvl3pPr>
              <a:defRPr baseline="0"/>
            </a:lvl3pPr>
            <a:lvl4pPr>
              <a:defRPr/>
            </a:lvl4pPr>
            <a:lvl5pPr>
              <a:defRPr/>
            </a:lvl5pPr>
          </a:lstStyle>
          <a:p>
            <a:pPr lvl="0"/>
            <a:r>
              <a:rPr lang="en-US" dirty="0" smtClean="0"/>
              <a:t>Level one slide content</a:t>
            </a:r>
          </a:p>
          <a:p>
            <a:pPr lvl="1"/>
            <a:r>
              <a:rPr lang="en-US" dirty="0" smtClean="0"/>
              <a:t>Second level slide content</a:t>
            </a:r>
          </a:p>
          <a:p>
            <a:pPr lvl="2"/>
            <a:r>
              <a:rPr lang="en-US" dirty="0" smtClean="0"/>
              <a:t>Third level slide content</a:t>
            </a:r>
          </a:p>
          <a:p>
            <a:pPr lvl="3"/>
            <a:r>
              <a:rPr lang="en-US" dirty="0" smtClean="0"/>
              <a:t>Fourth level slide content</a:t>
            </a:r>
          </a:p>
          <a:p>
            <a:pPr lvl="4"/>
            <a:r>
              <a:rPr lang="en-US" dirty="0" smtClean="0"/>
              <a:t>Fifth level slide content</a:t>
            </a:r>
            <a:endParaRPr lang="en-US" dirty="0"/>
          </a:p>
        </p:txBody>
      </p:sp>
      <p:sp>
        <p:nvSpPr>
          <p:cNvPr id="2" name="Title 1"/>
          <p:cNvSpPr>
            <a:spLocks noGrp="1"/>
          </p:cNvSpPr>
          <p:nvPr>
            <p:ph type="title"/>
          </p:nvPr>
        </p:nvSpPr>
        <p:spPr/>
        <p:txBody>
          <a:bodyPr/>
          <a:lstStyle/>
          <a:p>
            <a:r>
              <a:rPr lang="en-US" smtClean="0"/>
              <a:t>Click to edit Master title style</a:t>
            </a:r>
            <a:endParaRPr lang="en-US"/>
          </a:p>
        </p:txBody>
      </p:sp>
      <p:pic>
        <p:nvPicPr>
          <p:cNvPr id="9" name="Picture 8"/>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rot="5400000">
            <a:off x="5988273" y="698530"/>
            <a:ext cx="4847529" cy="7201039"/>
          </a:xfrm>
          <a:prstGeom prst="rect">
            <a:avLst/>
          </a:prstGeom>
        </p:spPr>
      </p:pic>
    </p:spTree>
    <p:custDataLst>
      <p:tags r:id="rId1"/>
    </p:custDataLst>
    <p:extLst>
      <p:ext uri="{BB962C8B-B14F-4D97-AF65-F5344CB8AC3E}">
        <p14:creationId xmlns:p14="http://schemas.microsoft.com/office/powerpoint/2010/main" val="3357426212"/>
      </p:ext>
    </p:extLst>
  </p:cSld>
  <p:clrMapOvr>
    <a:masterClrMapping/>
  </p:clrMapOvr>
  <p:timing>
    <p:tnLst>
      <p:par>
        <p:cTn id="1" dur="indefinite" restart="never" nodeType="tmRoot"/>
      </p:par>
    </p:tnLst>
  </p:timing>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Tablet Horizontal Full">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rot="5400000">
            <a:off x="3151250" y="-772812"/>
            <a:ext cx="5973187" cy="8873212"/>
          </a:xfrm>
          <a:prstGeom prst="rect">
            <a:avLst/>
          </a:prstGeom>
        </p:spPr>
      </p:pic>
    </p:spTree>
    <p:custDataLst>
      <p:tags r:id="rId1"/>
    </p:custDataLst>
    <p:extLst>
      <p:ext uri="{BB962C8B-B14F-4D97-AF65-F5344CB8AC3E}">
        <p14:creationId xmlns:p14="http://schemas.microsoft.com/office/powerpoint/2010/main" val="488572172"/>
      </p:ext>
    </p:extLst>
  </p:cSld>
  <p:clrMapOvr>
    <a:masterClrMapping/>
  </p:clrMapOvr>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pic>
        <p:nvPicPr>
          <p:cNvPr id="6" name="Picture 5"/>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0" y="3712464"/>
            <a:ext cx="12192000" cy="3145536"/>
          </a:xfrm>
          <a:prstGeom prst="rect">
            <a:avLst/>
          </a:prstGeom>
        </p:spPr>
      </p:pic>
      <p:pic>
        <p:nvPicPr>
          <p:cNvPr id="11" name="Picture 10"/>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4898526" y="334330"/>
            <a:ext cx="2394943" cy="980518"/>
          </a:xfrm>
          <a:prstGeom prst="rect">
            <a:avLst/>
          </a:prstGeom>
        </p:spPr>
      </p:pic>
      <p:sp>
        <p:nvSpPr>
          <p:cNvPr id="4" name="Text Placeholder 3"/>
          <p:cNvSpPr>
            <a:spLocks noGrp="1"/>
          </p:cNvSpPr>
          <p:nvPr>
            <p:ph type="body" sz="quarter" idx="11" hasCustomPrompt="1"/>
          </p:nvPr>
        </p:nvSpPr>
        <p:spPr>
          <a:xfrm>
            <a:off x="0" y="6406146"/>
            <a:ext cx="12191999" cy="276999"/>
          </a:xfrm>
          <a:solidFill>
            <a:srgbClr val="000000">
              <a:alpha val="50196"/>
            </a:srgbClr>
          </a:solidFill>
        </p:spPr>
        <p:txBody>
          <a:bodyPr wrap="square" rIns="182880" rtlCol="0" anchor="ctr" anchorCtr="0">
            <a:noAutofit/>
          </a:bodyPr>
          <a:lstStyle>
            <a:lvl1pPr marL="0" indent="0" algn="r">
              <a:buFont typeface="Arial" panose="020B0604020202020204" pitchFamily="34" charset="0"/>
              <a:buNone/>
              <a:defRPr lang="en-US" sz="1200" dirty="0">
                <a:solidFill>
                  <a:schemeClr val="bg1"/>
                </a:solidFill>
                <a:ea typeface="+mn-ea"/>
                <a:cs typeface="Arial" panose="020B0604020202020204" pitchFamily="34" charset="0"/>
              </a:defRPr>
            </a:lvl1pPr>
          </a:lstStyle>
          <a:p>
            <a:pPr marL="0" lvl="0" algn="r"/>
            <a:r>
              <a:rPr lang="en-US" dirty="0" smtClean="0"/>
              <a:t>Day Name, Month Date, Year</a:t>
            </a:r>
            <a:endParaRPr lang="en-US" dirty="0"/>
          </a:p>
        </p:txBody>
      </p:sp>
      <p:sp>
        <p:nvSpPr>
          <p:cNvPr id="2" name="Title 1"/>
          <p:cNvSpPr>
            <a:spLocks noGrp="1"/>
          </p:cNvSpPr>
          <p:nvPr>
            <p:ph type="ctrTitle" hasCustomPrompt="1"/>
          </p:nvPr>
        </p:nvSpPr>
        <p:spPr>
          <a:xfrm>
            <a:off x="461963" y="1974473"/>
            <a:ext cx="11268075" cy="1435477"/>
          </a:xfrm>
        </p:spPr>
        <p:txBody>
          <a:bodyPr lIns="91440" anchor="ctr" anchorCtr="0">
            <a:normAutofit/>
          </a:bodyPr>
          <a:lstStyle>
            <a:lvl1pPr algn="ctr">
              <a:defRPr sz="4800">
                <a:latin typeface="+mj-lt"/>
              </a:defRPr>
            </a:lvl1pPr>
          </a:lstStyle>
          <a:p>
            <a:r>
              <a:rPr lang="en-US" dirty="0" smtClean="0"/>
              <a:t>Click to edit Master title style </a:t>
            </a:r>
            <a:endParaRPr lang="en-US" dirty="0"/>
          </a:p>
        </p:txBody>
      </p:sp>
      <p:sp>
        <p:nvSpPr>
          <p:cNvPr id="15" name="Text Placeholder 14"/>
          <p:cNvSpPr>
            <a:spLocks noGrp="1"/>
          </p:cNvSpPr>
          <p:nvPr>
            <p:ph type="body" sz="quarter" idx="10" hasCustomPrompt="1"/>
          </p:nvPr>
        </p:nvSpPr>
        <p:spPr>
          <a:xfrm>
            <a:off x="461963" y="3411656"/>
            <a:ext cx="11268074" cy="577850"/>
          </a:xfrm>
        </p:spPr>
        <p:txBody>
          <a:bodyPr vert="horz" lIns="91440" tIns="91440" rIns="91440" bIns="91440" rtlCol="0" anchor="ctr" anchorCtr="0">
            <a:normAutofit/>
          </a:bodyPr>
          <a:lstStyle>
            <a:lvl1pPr marL="457200" indent="-457200" algn="ctr">
              <a:buNone/>
              <a:defRPr lang="en-US" sz="2300" smtClean="0">
                <a:latin typeface="+mn-lt"/>
              </a:defRPr>
            </a:lvl1pPr>
            <a:lvl2pPr>
              <a:defRPr lang="en-US" smtClean="0"/>
            </a:lvl2pPr>
            <a:lvl3pPr>
              <a:defRPr lang="en-US" smtClean="0"/>
            </a:lvl3pPr>
            <a:lvl4pPr>
              <a:defRPr lang="en-US" smtClean="0"/>
            </a:lvl4pPr>
            <a:lvl5pPr>
              <a:defRPr lang="en-US"/>
            </a:lvl5pPr>
          </a:lstStyle>
          <a:p>
            <a:pPr marL="0" lvl="0" indent="0"/>
            <a:r>
              <a:rPr lang="en-US" dirty="0" smtClean="0"/>
              <a:t>Presenter Name</a:t>
            </a:r>
          </a:p>
        </p:txBody>
      </p:sp>
    </p:spTree>
    <p:custDataLst>
      <p:tags r:id="rId1"/>
    </p:custDataLst>
    <p:extLst>
      <p:ext uri="{BB962C8B-B14F-4D97-AF65-F5344CB8AC3E}">
        <p14:creationId xmlns:p14="http://schemas.microsoft.com/office/powerpoint/2010/main" val="230827924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userDrawn="1">
  <p:cSld name="Title Slide Photo 1">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0" y="3712464"/>
            <a:ext cx="12192000" cy="3145536"/>
          </a:xfrm>
          <a:prstGeom prst="rect">
            <a:avLst/>
          </a:prstGeom>
        </p:spPr>
      </p:pic>
      <p:sp>
        <p:nvSpPr>
          <p:cNvPr id="18" name="Picture Placeholder 17"/>
          <p:cNvSpPr>
            <a:spLocks noGrp="1"/>
          </p:cNvSpPr>
          <p:nvPr>
            <p:ph type="pic" sz="quarter" idx="11" hasCustomPrompt="1"/>
          </p:nvPr>
        </p:nvSpPr>
        <p:spPr>
          <a:xfrm>
            <a:off x="1009650" y="1974850"/>
            <a:ext cx="2159000" cy="2157413"/>
          </a:xfrm>
        </p:spPr>
        <p:txBody>
          <a:bodyPr anchor="ctr"/>
          <a:lstStyle>
            <a:lvl1pPr marL="0" indent="0" algn="ctr">
              <a:buNone/>
              <a:defRPr>
                <a:solidFill>
                  <a:schemeClr val="bg1">
                    <a:lumMod val="65000"/>
                  </a:schemeClr>
                </a:solidFill>
              </a:defRPr>
            </a:lvl1pPr>
          </a:lstStyle>
          <a:p>
            <a:r>
              <a:rPr lang="en-US" dirty="0" smtClean="0"/>
              <a:t>HEADSHOT</a:t>
            </a:r>
            <a:endParaRPr lang="en-US" dirty="0"/>
          </a:p>
        </p:txBody>
      </p:sp>
      <p:sp>
        <p:nvSpPr>
          <p:cNvPr id="2" name="Title 1"/>
          <p:cNvSpPr>
            <a:spLocks noGrp="1"/>
          </p:cNvSpPr>
          <p:nvPr>
            <p:ph type="ctrTitle" hasCustomPrompt="1"/>
          </p:nvPr>
        </p:nvSpPr>
        <p:spPr>
          <a:xfrm>
            <a:off x="3495675" y="1974473"/>
            <a:ext cx="8220075" cy="1580057"/>
          </a:xfrm>
        </p:spPr>
        <p:txBody>
          <a:bodyPr lIns="182880" anchor="ctr" anchorCtr="0">
            <a:normAutofit/>
          </a:bodyPr>
          <a:lstStyle>
            <a:lvl1pPr algn="l">
              <a:defRPr sz="4400">
                <a:latin typeface="+mj-lt"/>
              </a:defRPr>
            </a:lvl1pPr>
          </a:lstStyle>
          <a:p>
            <a:r>
              <a:rPr lang="en-US" dirty="0" smtClean="0"/>
              <a:t>Click to edit Master title style </a:t>
            </a:r>
            <a:endParaRPr lang="en-US" dirty="0"/>
          </a:p>
        </p:txBody>
      </p:sp>
      <p:sp>
        <p:nvSpPr>
          <p:cNvPr id="15" name="Text Placeholder 14"/>
          <p:cNvSpPr>
            <a:spLocks noGrp="1"/>
          </p:cNvSpPr>
          <p:nvPr>
            <p:ph type="body" sz="quarter" idx="10" hasCustomPrompt="1"/>
          </p:nvPr>
        </p:nvSpPr>
        <p:spPr>
          <a:xfrm>
            <a:off x="3495676" y="3554531"/>
            <a:ext cx="8220074" cy="577850"/>
          </a:xfrm>
        </p:spPr>
        <p:txBody>
          <a:bodyPr vert="horz" lIns="182880" tIns="91440" rIns="91440" bIns="91440" rtlCol="0" anchor="ctr" anchorCtr="0">
            <a:normAutofit/>
          </a:bodyPr>
          <a:lstStyle>
            <a:lvl1pPr marL="457200" indent="-457200">
              <a:buNone/>
              <a:defRPr lang="en-US" sz="2300" smtClean="0">
                <a:latin typeface="+mn-lt"/>
              </a:defRPr>
            </a:lvl1pPr>
            <a:lvl2pPr>
              <a:defRPr lang="en-US" smtClean="0"/>
            </a:lvl2pPr>
            <a:lvl3pPr>
              <a:defRPr lang="en-US" smtClean="0"/>
            </a:lvl3pPr>
            <a:lvl4pPr>
              <a:defRPr lang="en-US" smtClean="0"/>
            </a:lvl4pPr>
            <a:lvl5pPr>
              <a:defRPr lang="en-US"/>
            </a:lvl5pPr>
          </a:lstStyle>
          <a:p>
            <a:pPr marL="0" lvl="0" indent="0"/>
            <a:r>
              <a:rPr lang="en-US" dirty="0" smtClean="0"/>
              <a:t>Presenter Name</a:t>
            </a:r>
          </a:p>
        </p:txBody>
      </p:sp>
      <p:sp>
        <p:nvSpPr>
          <p:cNvPr id="20" name="Text Placeholder 3"/>
          <p:cNvSpPr>
            <a:spLocks noGrp="1"/>
          </p:cNvSpPr>
          <p:nvPr>
            <p:ph type="body" sz="quarter" idx="12" hasCustomPrompt="1"/>
          </p:nvPr>
        </p:nvSpPr>
        <p:spPr>
          <a:xfrm>
            <a:off x="0" y="6406146"/>
            <a:ext cx="12191999" cy="276999"/>
          </a:xfrm>
          <a:solidFill>
            <a:srgbClr val="000000">
              <a:alpha val="50196"/>
            </a:srgbClr>
          </a:solidFill>
        </p:spPr>
        <p:txBody>
          <a:bodyPr wrap="square" rIns="182880" rtlCol="0" anchor="ctr" anchorCtr="0">
            <a:noAutofit/>
          </a:bodyPr>
          <a:lstStyle>
            <a:lvl1pPr marL="0" indent="0" algn="r">
              <a:buFont typeface="Arial" panose="020B0604020202020204" pitchFamily="34" charset="0"/>
              <a:buNone/>
              <a:defRPr lang="en-US" sz="1200" dirty="0">
                <a:solidFill>
                  <a:schemeClr val="bg1"/>
                </a:solidFill>
                <a:ea typeface="+mn-ea"/>
                <a:cs typeface="Arial" panose="020B0604020202020204" pitchFamily="34" charset="0"/>
              </a:defRPr>
            </a:lvl1pPr>
          </a:lstStyle>
          <a:p>
            <a:pPr marL="0" lvl="0" algn="r"/>
            <a:r>
              <a:rPr lang="en-US" dirty="0" smtClean="0"/>
              <a:t>Day Name, Month Date, Year</a:t>
            </a:r>
            <a:endParaRPr lang="en-US" dirty="0"/>
          </a:p>
        </p:txBody>
      </p:sp>
      <p:pic>
        <p:nvPicPr>
          <p:cNvPr id="21" name="Picture 20"/>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4898526" y="334330"/>
            <a:ext cx="2394943" cy="980518"/>
          </a:xfrm>
          <a:prstGeom prst="rect">
            <a:avLst/>
          </a:prstGeom>
        </p:spPr>
      </p:pic>
    </p:spTree>
    <p:custDataLst>
      <p:tags r:id="rId1"/>
    </p:custDataLst>
    <p:extLst>
      <p:ext uri="{BB962C8B-B14F-4D97-AF65-F5344CB8AC3E}">
        <p14:creationId xmlns:p14="http://schemas.microsoft.com/office/powerpoint/2010/main" val="38061450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preserve="1" userDrawn="1">
  <p:cSld name="Title Slide Photo 2">
    <p:spTree>
      <p:nvGrpSpPr>
        <p:cNvPr id="1" name=""/>
        <p:cNvGrpSpPr/>
        <p:nvPr/>
      </p:nvGrpSpPr>
      <p:grpSpPr>
        <a:xfrm>
          <a:off x="0" y="0"/>
          <a:ext cx="0" cy="0"/>
          <a:chOff x="0" y="0"/>
          <a:chExt cx="0" cy="0"/>
        </a:xfrm>
      </p:grpSpPr>
      <p:pic>
        <p:nvPicPr>
          <p:cNvPr id="22" name="Picture 21"/>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5070866" y="260141"/>
            <a:ext cx="2050261" cy="839401"/>
          </a:xfrm>
          <a:prstGeom prst="rect">
            <a:avLst/>
          </a:prstGeom>
        </p:spPr>
      </p:pic>
      <p:pic>
        <p:nvPicPr>
          <p:cNvPr id="20" name="Picture 19"/>
          <p:cNvPicPr>
            <a:picLocks noChangeAspect="1"/>
          </p:cNvPicPr>
          <p:nvPr userDrawn="1"/>
        </p:nvPicPr>
        <p:blipFill rotWithShape="1">
          <a:blip r:embed="rId4">
            <a:extLst>
              <a:ext uri="{28A0092B-C50C-407E-A947-70E740481C1C}">
                <a14:useLocalDpi xmlns:a14="http://schemas.microsoft.com/office/drawing/2010/main" val="0"/>
              </a:ext>
            </a:extLst>
          </a:blip>
          <a:srcRect b="6777"/>
          <a:stretch/>
        </p:blipFill>
        <p:spPr>
          <a:xfrm>
            <a:off x="3567930" y="4783784"/>
            <a:ext cx="8624070" cy="2074216"/>
          </a:xfrm>
          <a:prstGeom prst="rect">
            <a:avLst/>
          </a:prstGeom>
        </p:spPr>
      </p:pic>
      <p:sp>
        <p:nvSpPr>
          <p:cNvPr id="14" name="Picture Placeholder 17"/>
          <p:cNvSpPr>
            <a:spLocks noGrp="1"/>
          </p:cNvSpPr>
          <p:nvPr>
            <p:ph type="pic" sz="quarter" idx="13" hasCustomPrompt="1"/>
          </p:nvPr>
        </p:nvSpPr>
        <p:spPr>
          <a:xfrm>
            <a:off x="6492875" y="3027928"/>
            <a:ext cx="1956548" cy="1955110"/>
          </a:xfrm>
        </p:spPr>
        <p:txBody>
          <a:bodyPr anchor="ctr"/>
          <a:lstStyle>
            <a:lvl1pPr marL="0" indent="0" algn="ctr">
              <a:buNone/>
              <a:defRPr>
                <a:solidFill>
                  <a:schemeClr val="bg1">
                    <a:lumMod val="65000"/>
                  </a:schemeClr>
                </a:solidFill>
              </a:defRPr>
            </a:lvl1pPr>
          </a:lstStyle>
          <a:p>
            <a:r>
              <a:rPr lang="en-US" dirty="0" smtClean="0"/>
              <a:t>HEADSHOT 2</a:t>
            </a:r>
            <a:endParaRPr lang="en-US" dirty="0"/>
          </a:p>
        </p:txBody>
      </p:sp>
      <p:sp>
        <p:nvSpPr>
          <p:cNvPr id="13" name="Picture Placeholder 17"/>
          <p:cNvSpPr>
            <a:spLocks noGrp="1"/>
          </p:cNvSpPr>
          <p:nvPr>
            <p:ph type="pic" sz="quarter" idx="12" hasCustomPrompt="1"/>
          </p:nvPr>
        </p:nvSpPr>
        <p:spPr>
          <a:xfrm>
            <a:off x="1140238" y="3027928"/>
            <a:ext cx="1956548" cy="1955110"/>
          </a:xfrm>
        </p:spPr>
        <p:txBody>
          <a:bodyPr anchor="ctr"/>
          <a:lstStyle>
            <a:lvl1pPr marL="0" indent="0" algn="ctr">
              <a:buNone/>
              <a:defRPr>
                <a:solidFill>
                  <a:schemeClr val="bg1">
                    <a:lumMod val="65000"/>
                  </a:schemeClr>
                </a:solidFill>
              </a:defRPr>
            </a:lvl1pPr>
          </a:lstStyle>
          <a:p>
            <a:r>
              <a:rPr lang="en-US" dirty="0" smtClean="0"/>
              <a:t>HEADSHOT 1</a:t>
            </a:r>
            <a:endParaRPr lang="en-US" dirty="0"/>
          </a:p>
        </p:txBody>
      </p:sp>
      <p:sp>
        <p:nvSpPr>
          <p:cNvPr id="2" name="Title 1"/>
          <p:cNvSpPr>
            <a:spLocks noGrp="1"/>
          </p:cNvSpPr>
          <p:nvPr>
            <p:ph type="ctrTitle" hasCustomPrompt="1"/>
          </p:nvPr>
        </p:nvSpPr>
        <p:spPr>
          <a:xfrm>
            <a:off x="290513" y="1343025"/>
            <a:ext cx="11610974" cy="1219201"/>
          </a:xfrm>
        </p:spPr>
        <p:txBody>
          <a:bodyPr lIns="182880" anchor="ctr" anchorCtr="0">
            <a:normAutofit/>
          </a:bodyPr>
          <a:lstStyle>
            <a:lvl1pPr algn="ctr">
              <a:defRPr sz="4800">
                <a:latin typeface="+mj-lt"/>
              </a:defRPr>
            </a:lvl1pPr>
          </a:lstStyle>
          <a:p>
            <a:r>
              <a:rPr lang="en-US" dirty="0" smtClean="0"/>
              <a:t>Click to edit Master title style </a:t>
            </a:r>
            <a:endParaRPr lang="en-US" dirty="0"/>
          </a:p>
        </p:txBody>
      </p:sp>
      <p:sp>
        <p:nvSpPr>
          <p:cNvPr id="15" name="Text Placeholder 14"/>
          <p:cNvSpPr>
            <a:spLocks noGrp="1"/>
          </p:cNvSpPr>
          <p:nvPr>
            <p:ph type="body" sz="quarter" idx="10" hasCustomPrompt="1"/>
          </p:nvPr>
        </p:nvSpPr>
        <p:spPr>
          <a:xfrm>
            <a:off x="3213249" y="3294331"/>
            <a:ext cx="2876549" cy="445969"/>
          </a:xfrm>
        </p:spPr>
        <p:txBody>
          <a:bodyPr vert="horz" lIns="91440" tIns="91440" rIns="91440" bIns="91440" rtlCol="0" anchor="t" anchorCtr="0">
            <a:normAutofit/>
          </a:bodyPr>
          <a:lstStyle>
            <a:lvl1pPr marL="457200" indent="-457200" algn="l">
              <a:buNone/>
              <a:defRPr lang="en-US" sz="1800" smtClean="0">
                <a:latin typeface="+mn-lt"/>
              </a:defRPr>
            </a:lvl1pPr>
            <a:lvl2pPr>
              <a:defRPr lang="en-US" smtClean="0"/>
            </a:lvl2pPr>
            <a:lvl3pPr>
              <a:defRPr lang="en-US" smtClean="0"/>
            </a:lvl3pPr>
            <a:lvl4pPr>
              <a:defRPr lang="en-US" smtClean="0"/>
            </a:lvl4pPr>
            <a:lvl5pPr>
              <a:defRPr lang="en-US"/>
            </a:lvl5pPr>
          </a:lstStyle>
          <a:p>
            <a:pPr marL="0" lvl="0" indent="0"/>
            <a:r>
              <a:rPr lang="en-US" dirty="0" smtClean="0"/>
              <a:t>Presenter Name</a:t>
            </a:r>
          </a:p>
        </p:txBody>
      </p:sp>
      <p:sp>
        <p:nvSpPr>
          <p:cNvPr id="12" name="Text Placeholder 14"/>
          <p:cNvSpPr>
            <a:spLocks noGrp="1"/>
          </p:cNvSpPr>
          <p:nvPr>
            <p:ph type="body" sz="quarter" idx="11" hasCustomPrompt="1"/>
          </p:nvPr>
        </p:nvSpPr>
        <p:spPr>
          <a:xfrm>
            <a:off x="8555162" y="3294331"/>
            <a:ext cx="2876549" cy="445969"/>
          </a:xfrm>
        </p:spPr>
        <p:txBody>
          <a:bodyPr vert="horz" lIns="91440" tIns="91440" rIns="91440" bIns="91440" rtlCol="0" anchor="t" anchorCtr="0">
            <a:normAutofit/>
          </a:bodyPr>
          <a:lstStyle>
            <a:lvl1pPr marL="457200" indent="-457200" algn="l">
              <a:buNone/>
              <a:defRPr lang="en-US" sz="1800" smtClean="0">
                <a:latin typeface="+mn-lt"/>
              </a:defRPr>
            </a:lvl1pPr>
            <a:lvl2pPr>
              <a:defRPr lang="en-US" smtClean="0"/>
            </a:lvl2pPr>
            <a:lvl3pPr>
              <a:defRPr lang="en-US" smtClean="0"/>
            </a:lvl3pPr>
            <a:lvl4pPr>
              <a:defRPr lang="en-US" smtClean="0"/>
            </a:lvl4pPr>
            <a:lvl5pPr>
              <a:defRPr lang="en-US"/>
            </a:lvl5pPr>
          </a:lstStyle>
          <a:p>
            <a:pPr marL="0" lvl="0" indent="0"/>
            <a:r>
              <a:rPr lang="en-US" dirty="0" smtClean="0"/>
              <a:t>Presenter Name</a:t>
            </a:r>
          </a:p>
        </p:txBody>
      </p:sp>
      <p:sp>
        <p:nvSpPr>
          <p:cNvPr id="21" name="Text Placeholder 3"/>
          <p:cNvSpPr>
            <a:spLocks noGrp="1"/>
          </p:cNvSpPr>
          <p:nvPr>
            <p:ph type="body" sz="quarter" idx="17" hasCustomPrompt="1"/>
          </p:nvPr>
        </p:nvSpPr>
        <p:spPr>
          <a:xfrm>
            <a:off x="0" y="6406146"/>
            <a:ext cx="12191999" cy="276999"/>
          </a:xfrm>
          <a:gradFill>
            <a:gsLst>
              <a:gs pos="48000">
                <a:schemeClr val="tx1">
                  <a:alpha val="50000"/>
                </a:schemeClr>
              </a:gs>
              <a:gs pos="67000">
                <a:schemeClr val="tx1">
                  <a:alpha val="0"/>
                </a:schemeClr>
              </a:gs>
            </a:gsLst>
            <a:lin ang="12000000" scaled="0"/>
          </a:gradFill>
        </p:spPr>
        <p:txBody>
          <a:bodyPr wrap="square" rIns="182880" rtlCol="0" anchor="ctr" anchorCtr="0">
            <a:noAutofit/>
          </a:bodyPr>
          <a:lstStyle>
            <a:lvl1pPr marL="0" indent="0" algn="r">
              <a:buFont typeface="Arial" panose="020B0604020202020204" pitchFamily="34" charset="0"/>
              <a:buNone/>
              <a:defRPr lang="en-US" sz="1200" dirty="0">
                <a:solidFill>
                  <a:schemeClr val="bg1"/>
                </a:solidFill>
                <a:ea typeface="+mn-ea"/>
                <a:cs typeface="Arial" panose="020B0604020202020204" pitchFamily="34" charset="0"/>
              </a:defRPr>
            </a:lvl1pPr>
          </a:lstStyle>
          <a:p>
            <a:pPr marL="0" lvl="0" algn="r"/>
            <a:r>
              <a:rPr lang="en-US" dirty="0" smtClean="0"/>
              <a:t>Day Name, Month Date, Year</a:t>
            </a:r>
            <a:endParaRPr lang="en-US" dirty="0"/>
          </a:p>
        </p:txBody>
      </p:sp>
    </p:spTree>
    <p:custDataLst>
      <p:tags r:id="rId1"/>
    </p:custDataLst>
    <p:extLst>
      <p:ext uri="{BB962C8B-B14F-4D97-AF65-F5344CB8AC3E}">
        <p14:creationId xmlns:p14="http://schemas.microsoft.com/office/powerpoint/2010/main" val="249611986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preserve="1" userDrawn="1">
  <p:cSld name="Title Slide Photo 3">
    <p:spTree>
      <p:nvGrpSpPr>
        <p:cNvPr id="1" name=""/>
        <p:cNvGrpSpPr/>
        <p:nvPr/>
      </p:nvGrpSpPr>
      <p:grpSpPr>
        <a:xfrm>
          <a:off x="0" y="0"/>
          <a:ext cx="0" cy="0"/>
          <a:chOff x="0" y="0"/>
          <a:chExt cx="0" cy="0"/>
        </a:xfrm>
      </p:grpSpPr>
      <p:pic>
        <p:nvPicPr>
          <p:cNvPr id="27" name="Picture 26"/>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5266446" y="284097"/>
            <a:ext cx="1695858" cy="690119"/>
          </a:xfrm>
          <a:prstGeom prst="rect">
            <a:avLst/>
          </a:prstGeom>
        </p:spPr>
      </p:pic>
      <p:pic>
        <p:nvPicPr>
          <p:cNvPr id="22" name="Picture 21"/>
          <p:cNvPicPr>
            <a:picLocks noChangeAspect="1"/>
          </p:cNvPicPr>
          <p:nvPr userDrawn="1"/>
        </p:nvPicPr>
        <p:blipFill rotWithShape="1">
          <a:blip r:embed="rId4">
            <a:extLst>
              <a:ext uri="{28A0092B-C50C-407E-A947-70E740481C1C}">
                <a14:useLocalDpi xmlns:a14="http://schemas.microsoft.com/office/drawing/2010/main" val="0"/>
              </a:ext>
            </a:extLst>
          </a:blip>
          <a:srcRect b="6777"/>
          <a:stretch/>
        </p:blipFill>
        <p:spPr>
          <a:xfrm>
            <a:off x="3567930" y="4783784"/>
            <a:ext cx="8624070" cy="2074216"/>
          </a:xfrm>
          <a:prstGeom prst="rect">
            <a:avLst/>
          </a:prstGeom>
        </p:spPr>
      </p:pic>
      <p:sp>
        <p:nvSpPr>
          <p:cNvPr id="14" name="Picture Placeholder 17"/>
          <p:cNvSpPr>
            <a:spLocks noGrp="1"/>
          </p:cNvSpPr>
          <p:nvPr>
            <p:ph type="pic" sz="quarter" idx="13" hasCustomPrompt="1"/>
          </p:nvPr>
        </p:nvSpPr>
        <p:spPr>
          <a:xfrm>
            <a:off x="5117724" y="2626821"/>
            <a:ext cx="1956548" cy="1955110"/>
          </a:xfrm>
        </p:spPr>
        <p:txBody>
          <a:bodyPr anchor="ctr"/>
          <a:lstStyle>
            <a:lvl1pPr marL="0" indent="0" algn="ctr">
              <a:buNone/>
              <a:defRPr>
                <a:solidFill>
                  <a:schemeClr val="bg1">
                    <a:lumMod val="65000"/>
                  </a:schemeClr>
                </a:solidFill>
              </a:defRPr>
            </a:lvl1pPr>
          </a:lstStyle>
          <a:p>
            <a:r>
              <a:rPr lang="en-US" dirty="0" smtClean="0"/>
              <a:t>HEADSHOT 2</a:t>
            </a:r>
            <a:endParaRPr lang="en-US" dirty="0"/>
          </a:p>
        </p:txBody>
      </p:sp>
      <p:sp>
        <p:nvSpPr>
          <p:cNvPr id="13" name="Picture Placeholder 17"/>
          <p:cNvSpPr>
            <a:spLocks noGrp="1"/>
          </p:cNvSpPr>
          <p:nvPr>
            <p:ph type="pic" sz="quarter" idx="12" hasCustomPrompt="1"/>
          </p:nvPr>
        </p:nvSpPr>
        <p:spPr>
          <a:xfrm>
            <a:off x="1289901" y="2626821"/>
            <a:ext cx="1956548" cy="1955110"/>
          </a:xfrm>
        </p:spPr>
        <p:txBody>
          <a:bodyPr anchor="ctr"/>
          <a:lstStyle>
            <a:lvl1pPr marL="0" indent="0" algn="ctr">
              <a:buNone/>
              <a:defRPr>
                <a:solidFill>
                  <a:schemeClr val="bg1">
                    <a:lumMod val="65000"/>
                  </a:schemeClr>
                </a:solidFill>
              </a:defRPr>
            </a:lvl1pPr>
          </a:lstStyle>
          <a:p>
            <a:r>
              <a:rPr lang="en-US" dirty="0" smtClean="0"/>
              <a:t>HEADSHOT 1</a:t>
            </a:r>
            <a:endParaRPr lang="en-US" dirty="0"/>
          </a:p>
        </p:txBody>
      </p:sp>
      <p:sp>
        <p:nvSpPr>
          <p:cNvPr id="2" name="Title 1"/>
          <p:cNvSpPr>
            <a:spLocks noGrp="1"/>
          </p:cNvSpPr>
          <p:nvPr>
            <p:ph type="ctrTitle"/>
          </p:nvPr>
        </p:nvSpPr>
        <p:spPr>
          <a:xfrm>
            <a:off x="290513" y="1159462"/>
            <a:ext cx="11610974" cy="1269413"/>
          </a:xfrm>
        </p:spPr>
        <p:txBody>
          <a:bodyPr lIns="182880" anchor="ctr" anchorCtr="0">
            <a:normAutofit/>
          </a:bodyPr>
          <a:lstStyle>
            <a:lvl1pPr algn="ctr">
              <a:defRPr sz="4800">
                <a:latin typeface="+mj-lt"/>
              </a:defRPr>
            </a:lvl1pPr>
          </a:lstStyle>
          <a:p>
            <a:r>
              <a:rPr lang="en-US" dirty="0" smtClean="0"/>
              <a:t>Click to edit Master title style</a:t>
            </a:r>
            <a:endParaRPr lang="en-US" dirty="0"/>
          </a:p>
        </p:txBody>
      </p:sp>
      <p:sp>
        <p:nvSpPr>
          <p:cNvPr id="15" name="Text Placeholder 14"/>
          <p:cNvSpPr>
            <a:spLocks noGrp="1"/>
          </p:cNvSpPr>
          <p:nvPr>
            <p:ph type="body" sz="quarter" idx="10" hasCustomPrompt="1"/>
          </p:nvPr>
        </p:nvSpPr>
        <p:spPr>
          <a:xfrm>
            <a:off x="670606" y="4633466"/>
            <a:ext cx="3195140" cy="445969"/>
          </a:xfrm>
        </p:spPr>
        <p:txBody>
          <a:bodyPr vert="horz" lIns="91440" tIns="91440" rIns="91440" bIns="91440" rtlCol="0" anchor="t" anchorCtr="0">
            <a:normAutofit/>
          </a:bodyPr>
          <a:lstStyle>
            <a:lvl1pPr marL="457200" indent="-457200" algn="ctr">
              <a:buNone/>
              <a:defRPr lang="en-US" sz="1600" smtClean="0">
                <a:latin typeface="+mn-lt"/>
              </a:defRPr>
            </a:lvl1pPr>
            <a:lvl2pPr>
              <a:defRPr lang="en-US" smtClean="0"/>
            </a:lvl2pPr>
            <a:lvl3pPr>
              <a:defRPr lang="en-US" smtClean="0"/>
            </a:lvl3pPr>
            <a:lvl4pPr>
              <a:defRPr lang="en-US" smtClean="0"/>
            </a:lvl4pPr>
            <a:lvl5pPr>
              <a:defRPr lang="en-US"/>
            </a:lvl5pPr>
          </a:lstStyle>
          <a:p>
            <a:pPr marL="0" lvl="0" indent="0"/>
            <a:r>
              <a:rPr lang="en-US" dirty="0" smtClean="0"/>
              <a:t>Presenter 1</a:t>
            </a:r>
          </a:p>
        </p:txBody>
      </p:sp>
      <p:sp>
        <p:nvSpPr>
          <p:cNvPr id="10" name="Picture Placeholder 17"/>
          <p:cNvSpPr>
            <a:spLocks noGrp="1"/>
          </p:cNvSpPr>
          <p:nvPr>
            <p:ph type="pic" sz="quarter" idx="14" hasCustomPrompt="1"/>
          </p:nvPr>
        </p:nvSpPr>
        <p:spPr>
          <a:xfrm>
            <a:off x="9015162" y="2626821"/>
            <a:ext cx="1956548" cy="1955110"/>
          </a:xfrm>
        </p:spPr>
        <p:txBody>
          <a:bodyPr anchor="ctr"/>
          <a:lstStyle>
            <a:lvl1pPr marL="0" indent="0" algn="ctr">
              <a:buNone/>
              <a:defRPr>
                <a:solidFill>
                  <a:schemeClr val="bg1">
                    <a:lumMod val="65000"/>
                  </a:schemeClr>
                </a:solidFill>
              </a:defRPr>
            </a:lvl1pPr>
          </a:lstStyle>
          <a:p>
            <a:r>
              <a:rPr lang="en-US" dirty="0" smtClean="0"/>
              <a:t>HEADSHOT 3</a:t>
            </a:r>
            <a:endParaRPr lang="en-US" dirty="0"/>
          </a:p>
        </p:txBody>
      </p:sp>
      <p:sp>
        <p:nvSpPr>
          <p:cNvPr id="18" name="Text Placeholder 14"/>
          <p:cNvSpPr>
            <a:spLocks noGrp="1"/>
          </p:cNvSpPr>
          <p:nvPr>
            <p:ph type="body" sz="quarter" idx="15" hasCustomPrompt="1"/>
          </p:nvPr>
        </p:nvSpPr>
        <p:spPr>
          <a:xfrm>
            <a:off x="4498428" y="4633466"/>
            <a:ext cx="3195140" cy="445969"/>
          </a:xfrm>
        </p:spPr>
        <p:txBody>
          <a:bodyPr vert="horz" lIns="91440" tIns="91440" rIns="91440" bIns="91440" rtlCol="0" anchor="t" anchorCtr="0">
            <a:normAutofit/>
          </a:bodyPr>
          <a:lstStyle>
            <a:lvl1pPr marL="457200" indent="-457200" algn="ctr">
              <a:buNone/>
              <a:defRPr lang="en-US" sz="1600" smtClean="0">
                <a:latin typeface="+mn-lt"/>
              </a:defRPr>
            </a:lvl1pPr>
            <a:lvl2pPr>
              <a:defRPr lang="en-US" smtClean="0"/>
            </a:lvl2pPr>
            <a:lvl3pPr>
              <a:defRPr lang="en-US" smtClean="0"/>
            </a:lvl3pPr>
            <a:lvl4pPr>
              <a:defRPr lang="en-US" smtClean="0"/>
            </a:lvl4pPr>
            <a:lvl5pPr>
              <a:defRPr lang="en-US"/>
            </a:lvl5pPr>
          </a:lstStyle>
          <a:p>
            <a:pPr marL="0" lvl="0" indent="0"/>
            <a:r>
              <a:rPr lang="en-US" dirty="0" smtClean="0"/>
              <a:t>Presenter 2</a:t>
            </a:r>
          </a:p>
        </p:txBody>
      </p:sp>
      <p:sp>
        <p:nvSpPr>
          <p:cNvPr id="19" name="Text Placeholder 14"/>
          <p:cNvSpPr>
            <a:spLocks noGrp="1"/>
          </p:cNvSpPr>
          <p:nvPr>
            <p:ph type="body" sz="quarter" idx="16" hasCustomPrompt="1"/>
          </p:nvPr>
        </p:nvSpPr>
        <p:spPr>
          <a:xfrm>
            <a:off x="8326250" y="4633466"/>
            <a:ext cx="3195140" cy="445969"/>
          </a:xfrm>
        </p:spPr>
        <p:txBody>
          <a:bodyPr vert="horz" lIns="91440" tIns="91440" rIns="91440" bIns="91440" rtlCol="0" anchor="t" anchorCtr="0">
            <a:normAutofit/>
          </a:bodyPr>
          <a:lstStyle>
            <a:lvl1pPr marL="457200" indent="-457200" algn="ctr">
              <a:buNone/>
              <a:defRPr lang="en-US" sz="1600" smtClean="0">
                <a:latin typeface="+mn-lt"/>
              </a:defRPr>
            </a:lvl1pPr>
            <a:lvl2pPr>
              <a:defRPr lang="en-US" smtClean="0"/>
            </a:lvl2pPr>
            <a:lvl3pPr>
              <a:defRPr lang="en-US" smtClean="0"/>
            </a:lvl3pPr>
            <a:lvl4pPr>
              <a:defRPr lang="en-US" smtClean="0"/>
            </a:lvl4pPr>
            <a:lvl5pPr>
              <a:defRPr lang="en-US"/>
            </a:lvl5pPr>
          </a:lstStyle>
          <a:p>
            <a:pPr marL="0" lvl="0" indent="0"/>
            <a:r>
              <a:rPr lang="en-US" dirty="0" smtClean="0"/>
              <a:t>Presenter 3</a:t>
            </a:r>
          </a:p>
        </p:txBody>
      </p:sp>
      <p:sp>
        <p:nvSpPr>
          <p:cNvPr id="26" name="Text Placeholder 3"/>
          <p:cNvSpPr>
            <a:spLocks noGrp="1"/>
          </p:cNvSpPr>
          <p:nvPr>
            <p:ph type="body" sz="quarter" idx="17" hasCustomPrompt="1"/>
          </p:nvPr>
        </p:nvSpPr>
        <p:spPr>
          <a:xfrm>
            <a:off x="0" y="6406146"/>
            <a:ext cx="12191999" cy="276999"/>
          </a:xfrm>
          <a:gradFill>
            <a:gsLst>
              <a:gs pos="48000">
                <a:schemeClr val="tx1">
                  <a:alpha val="50000"/>
                </a:schemeClr>
              </a:gs>
              <a:gs pos="67000">
                <a:schemeClr val="tx1">
                  <a:alpha val="0"/>
                </a:schemeClr>
              </a:gs>
            </a:gsLst>
            <a:lin ang="12000000" scaled="0"/>
          </a:gradFill>
        </p:spPr>
        <p:txBody>
          <a:bodyPr wrap="square" rIns="182880" rtlCol="0" anchor="ctr" anchorCtr="0">
            <a:noAutofit/>
          </a:bodyPr>
          <a:lstStyle>
            <a:lvl1pPr marL="0" indent="0" algn="r">
              <a:buFont typeface="Arial" panose="020B0604020202020204" pitchFamily="34" charset="0"/>
              <a:buNone/>
              <a:defRPr lang="en-US" sz="1200" dirty="0">
                <a:solidFill>
                  <a:schemeClr val="bg1"/>
                </a:solidFill>
                <a:ea typeface="+mn-ea"/>
                <a:cs typeface="Arial" panose="020B0604020202020204" pitchFamily="34" charset="0"/>
              </a:defRPr>
            </a:lvl1pPr>
          </a:lstStyle>
          <a:p>
            <a:pPr marL="0" lvl="0" algn="r"/>
            <a:r>
              <a:rPr lang="en-US" dirty="0" smtClean="0"/>
              <a:t>Day Name, Month Date, Year</a:t>
            </a:r>
            <a:endParaRPr lang="en-US" dirty="0"/>
          </a:p>
        </p:txBody>
      </p:sp>
    </p:spTree>
    <p:custDataLst>
      <p:tags r:id="rId1"/>
    </p:custDataLst>
    <p:extLst>
      <p:ext uri="{BB962C8B-B14F-4D97-AF65-F5344CB8AC3E}">
        <p14:creationId xmlns:p14="http://schemas.microsoft.com/office/powerpoint/2010/main" val="332361874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preserve="1" userDrawn="1">
  <p:cSld name="Logo Slide">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0" y="3712464"/>
            <a:ext cx="12192000" cy="3145536"/>
          </a:xfrm>
          <a:prstGeom prst="rect">
            <a:avLst/>
          </a:prstGeom>
        </p:spPr>
      </p:pic>
      <p:pic>
        <p:nvPicPr>
          <p:cNvPr id="4" name="Picture 3"/>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2251213" y="974364"/>
            <a:ext cx="7689572" cy="3148201"/>
          </a:xfrm>
          <a:prstGeom prst="rect">
            <a:avLst/>
          </a:prstGeom>
        </p:spPr>
      </p:pic>
    </p:spTree>
    <p:custDataLst>
      <p:tags r:id="rId1"/>
    </p:custDataLst>
    <p:extLst>
      <p:ext uri="{BB962C8B-B14F-4D97-AF65-F5344CB8AC3E}">
        <p14:creationId xmlns:p14="http://schemas.microsoft.com/office/powerpoint/2010/main" val="261316601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preserve="1" userDrawn="1">
  <p:cSld name="Major Area Divider Slide">
    <p:bg>
      <p:bgPr>
        <a:solidFill>
          <a:schemeClr val="bg1"/>
        </a:solidFill>
        <a:effectLst/>
      </p:bgPr>
    </p:bg>
    <p:spTree>
      <p:nvGrpSpPr>
        <p:cNvPr id="1" name=""/>
        <p:cNvGrpSpPr/>
        <p:nvPr/>
      </p:nvGrpSpPr>
      <p:grpSpPr>
        <a:xfrm>
          <a:off x="0" y="0"/>
          <a:ext cx="0" cy="0"/>
          <a:chOff x="0" y="0"/>
          <a:chExt cx="0" cy="0"/>
        </a:xfrm>
      </p:grpSpPr>
      <p:sp>
        <p:nvSpPr>
          <p:cNvPr id="4" name="Title 1"/>
          <p:cNvSpPr>
            <a:spLocks noGrp="1"/>
          </p:cNvSpPr>
          <p:nvPr>
            <p:ph type="title" hasCustomPrompt="1"/>
          </p:nvPr>
        </p:nvSpPr>
        <p:spPr>
          <a:xfrm>
            <a:off x="495301" y="952499"/>
            <a:ext cx="9601200" cy="3286125"/>
          </a:xfrm>
          <a:custGeom>
            <a:avLst/>
            <a:gdLst>
              <a:gd name="connsiteX0" fmla="*/ 0 w 10258425"/>
              <a:gd name="connsiteY0" fmla="*/ 0 h 3768725"/>
              <a:gd name="connsiteX1" fmla="*/ 8374063 w 10258425"/>
              <a:gd name="connsiteY1" fmla="*/ 0 h 3768725"/>
              <a:gd name="connsiteX2" fmla="*/ 10258425 w 10258425"/>
              <a:gd name="connsiteY2" fmla="*/ 1884363 h 3768725"/>
              <a:gd name="connsiteX3" fmla="*/ 10258425 w 10258425"/>
              <a:gd name="connsiteY3" fmla="*/ 3768725 h 3768725"/>
              <a:gd name="connsiteX4" fmla="*/ 0 w 10258425"/>
              <a:gd name="connsiteY4" fmla="*/ 3768725 h 3768725"/>
              <a:gd name="connsiteX5" fmla="*/ 0 w 10258425"/>
              <a:gd name="connsiteY5" fmla="*/ 0 h 3768725"/>
              <a:gd name="connsiteX0" fmla="*/ 0 w 10258425"/>
              <a:gd name="connsiteY0" fmla="*/ 0 h 3768725"/>
              <a:gd name="connsiteX1" fmla="*/ 8374063 w 10258425"/>
              <a:gd name="connsiteY1" fmla="*/ 0 h 3768725"/>
              <a:gd name="connsiteX2" fmla="*/ 10258425 w 10258425"/>
              <a:gd name="connsiteY2" fmla="*/ 1884363 h 3768725"/>
              <a:gd name="connsiteX3" fmla="*/ 7981950 w 10258425"/>
              <a:gd name="connsiteY3" fmla="*/ 3768725 h 3768725"/>
              <a:gd name="connsiteX4" fmla="*/ 0 w 10258425"/>
              <a:gd name="connsiteY4" fmla="*/ 3768725 h 3768725"/>
              <a:gd name="connsiteX5" fmla="*/ 0 w 10258425"/>
              <a:gd name="connsiteY5" fmla="*/ 0 h 3768725"/>
              <a:gd name="connsiteX0" fmla="*/ 0 w 10258425"/>
              <a:gd name="connsiteY0" fmla="*/ 0 h 3768725"/>
              <a:gd name="connsiteX1" fmla="*/ 8374063 w 10258425"/>
              <a:gd name="connsiteY1" fmla="*/ 0 h 3768725"/>
              <a:gd name="connsiteX2" fmla="*/ 10258425 w 10258425"/>
              <a:gd name="connsiteY2" fmla="*/ 1884363 h 3768725"/>
              <a:gd name="connsiteX3" fmla="*/ 0 w 10258425"/>
              <a:gd name="connsiteY3" fmla="*/ 3768725 h 3768725"/>
              <a:gd name="connsiteX4" fmla="*/ 0 w 10258425"/>
              <a:gd name="connsiteY4" fmla="*/ 0 h 3768725"/>
              <a:gd name="connsiteX0" fmla="*/ 0 w 8374063"/>
              <a:gd name="connsiteY0" fmla="*/ 0 h 3768725"/>
              <a:gd name="connsiteX1" fmla="*/ 8374063 w 8374063"/>
              <a:gd name="connsiteY1" fmla="*/ 0 h 3768725"/>
              <a:gd name="connsiteX2" fmla="*/ 8229600 w 8374063"/>
              <a:gd name="connsiteY2" fmla="*/ 3751263 h 3768725"/>
              <a:gd name="connsiteX3" fmla="*/ 0 w 8374063"/>
              <a:gd name="connsiteY3" fmla="*/ 3768725 h 3768725"/>
              <a:gd name="connsiteX4" fmla="*/ 0 w 8374063"/>
              <a:gd name="connsiteY4" fmla="*/ 0 h 3768725"/>
              <a:gd name="connsiteX0" fmla="*/ 0 w 10240963"/>
              <a:gd name="connsiteY0" fmla="*/ 0 h 3768725"/>
              <a:gd name="connsiteX1" fmla="*/ 10240963 w 10240963"/>
              <a:gd name="connsiteY1" fmla="*/ 9525 h 3768725"/>
              <a:gd name="connsiteX2" fmla="*/ 8229600 w 10240963"/>
              <a:gd name="connsiteY2" fmla="*/ 3751263 h 3768725"/>
              <a:gd name="connsiteX3" fmla="*/ 0 w 10240963"/>
              <a:gd name="connsiteY3" fmla="*/ 3768725 h 3768725"/>
              <a:gd name="connsiteX4" fmla="*/ 0 w 10240963"/>
              <a:gd name="connsiteY4" fmla="*/ 0 h 3768725"/>
              <a:gd name="connsiteX0" fmla="*/ 0 w 10100676"/>
              <a:gd name="connsiteY0" fmla="*/ 0 h 3768725"/>
              <a:gd name="connsiteX1" fmla="*/ 10100676 w 10100676"/>
              <a:gd name="connsiteY1" fmla="*/ 9525 h 3768725"/>
              <a:gd name="connsiteX2" fmla="*/ 8229600 w 10100676"/>
              <a:gd name="connsiteY2" fmla="*/ 3751263 h 3768725"/>
              <a:gd name="connsiteX3" fmla="*/ 0 w 10100676"/>
              <a:gd name="connsiteY3" fmla="*/ 3768725 h 3768725"/>
              <a:gd name="connsiteX4" fmla="*/ 0 w 10100676"/>
              <a:gd name="connsiteY4" fmla="*/ 0 h 37687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00676" h="3768725">
                <a:moveTo>
                  <a:pt x="0" y="0"/>
                </a:moveTo>
                <a:lnTo>
                  <a:pt x="10100676" y="9525"/>
                </a:lnTo>
                <a:lnTo>
                  <a:pt x="8229600" y="3751263"/>
                </a:lnTo>
                <a:lnTo>
                  <a:pt x="0" y="3768725"/>
                </a:lnTo>
                <a:lnTo>
                  <a:pt x="0" y="0"/>
                </a:lnTo>
                <a:close/>
              </a:path>
            </a:pathLst>
          </a:custGeom>
        </p:spPr>
        <p:txBody>
          <a:bodyPr anchor="ctr" anchorCtr="0">
            <a:normAutofit/>
          </a:bodyPr>
          <a:lstStyle>
            <a:lvl1pPr algn="l">
              <a:defRPr sz="7000" b="0">
                <a:solidFill>
                  <a:srgbClr val="000000"/>
                </a:solidFill>
              </a:defRPr>
            </a:lvl1pPr>
          </a:lstStyle>
          <a:p>
            <a:r>
              <a:rPr lang="en-US" dirty="0" smtClean="0"/>
              <a:t>Divider Slide Title </a:t>
            </a:r>
            <a:endParaRPr lang="en-US" dirty="0"/>
          </a:p>
        </p:txBody>
      </p:sp>
      <p:pic>
        <p:nvPicPr>
          <p:cNvPr id="5" name="Picture 4"/>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7705344" y="0"/>
            <a:ext cx="4486656" cy="6858000"/>
          </a:xfrm>
          <a:prstGeom prst="rect">
            <a:avLst/>
          </a:prstGeom>
        </p:spPr>
      </p:pic>
      <p:pic>
        <p:nvPicPr>
          <p:cNvPr id="6" name="Picture 5"/>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361950" y="5897052"/>
            <a:ext cx="1752600" cy="713210"/>
          </a:xfrm>
          <a:prstGeom prst="rect">
            <a:avLst/>
          </a:prstGeom>
        </p:spPr>
      </p:pic>
    </p:spTree>
    <p:custDataLst>
      <p:tags r:id="rId1"/>
    </p:custDataLst>
    <p:extLst>
      <p:ext uri="{BB962C8B-B14F-4D97-AF65-F5344CB8AC3E}">
        <p14:creationId xmlns:p14="http://schemas.microsoft.com/office/powerpoint/2010/main" val="234836922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preserve="1" userDrawn="1">
  <p:cSld name="Major Area Divider Slide 2">
    <p:bg>
      <p:bgPr>
        <a:solidFill>
          <a:schemeClr val="bg1"/>
        </a:solidFill>
        <a:effectLst/>
      </p:bgPr>
    </p:bg>
    <p:spTree>
      <p:nvGrpSpPr>
        <p:cNvPr id="1" name=""/>
        <p:cNvGrpSpPr/>
        <p:nvPr/>
      </p:nvGrpSpPr>
      <p:grpSpPr>
        <a:xfrm>
          <a:off x="0" y="0"/>
          <a:ext cx="0" cy="0"/>
          <a:chOff x="0" y="0"/>
          <a:chExt cx="0" cy="0"/>
        </a:xfrm>
      </p:grpSpPr>
      <p:sp>
        <p:nvSpPr>
          <p:cNvPr id="5" name="Title 1"/>
          <p:cNvSpPr>
            <a:spLocks noGrp="1"/>
          </p:cNvSpPr>
          <p:nvPr>
            <p:ph type="title" hasCustomPrompt="1"/>
          </p:nvPr>
        </p:nvSpPr>
        <p:spPr>
          <a:xfrm>
            <a:off x="495301" y="952499"/>
            <a:ext cx="9601200" cy="3286125"/>
          </a:xfrm>
          <a:custGeom>
            <a:avLst/>
            <a:gdLst>
              <a:gd name="connsiteX0" fmla="*/ 0 w 10258425"/>
              <a:gd name="connsiteY0" fmla="*/ 0 h 3768725"/>
              <a:gd name="connsiteX1" fmla="*/ 8374063 w 10258425"/>
              <a:gd name="connsiteY1" fmla="*/ 0 h 3768725"/>
              <a:gd name="connsiteX2" fmla="*/ 10258425 w 10258425"/>
              <a:gd name="connsiteY2" fmla="*/ 1884363 h 3768725"/>
              <a:gd name="connsiteX3" fmla="*/ 10258425 w 10258425"/>
              <a:gd name="connsiteY3" fmla="*/ 3768725 h 3768725"/>
              <a:gd name="connsiteX4" fmla="*/ 0 w 10258425"/>
              <a:gd name="connsiteY4" fmla="*/ 3768725 h 3768725"/>
              <a:gd name="connsiteX5" fmla="*/ 0 w 10258425"/>
              <a:gd name="connsiteY5" fmla="*/ 0 h 3768725"/>
              <a:gd name="connsiteX0" fmla="*/ 0 w 10258425"/>
              <a:gd name="connsiteY0" fmla="*/ 0 h 3768725"/>
              <a:gd name="connsiteX1" fmla="*/ 8374063 w 10258425"/>
              <a:gd name="connsiteY1" fmla="*/ 0 h 3768725"/>
              <a:gd name="connsiteX2" fmla="*/ 10258425 w 10258425"/>
              <a:gd name="connsiteY2" fmla="*/ 1884363 h 3768725"/>
              <a:gd name="connsiteX3" fmla="*/ 7981950 w 10258425"/>
              <a:gd name="connsiteY3" fmla="*/ 3768725 h 3768725"/>
              <a:gd name="connsiteX4" fmla="*/ 0 w 10258425"/>
              <a:gd name="connsiteY4" fmla="*/ 3768725 h 3768725"/>
              <a:gd name="connsiteX5" fmla="*/ 0 w 10258425"/>
              <a:gd name="connsiteY5" fmla="*/ 0 h 3768725"/>
              <a:gd name="connsiteX0" fmla="*/ 0 w 10258425"/>
              <a:gd name="connsiteY0" fmla="*/ 0 h 3768725"/>
              <a:gd name="connsiteX1" fmla="*/ 8374063 w 10258425"/>
              <a:gd name="connsiteY1" fmla="*/ 0 h 3768725"/>
              <a:gd name="connsiteX2" fmla="*/ 10258425 w 10258425"/>
              <a:gd name="connsiteY2" fmla="*/ 1884363 h 3768725"/>
              <a:gd name="connsiteX3" fmla="*/ 0 w 10258425"/>
              <a:gd name="connsiteY3" fmla="*/ 3768725 h 3768725"/>
              <a:gd name="connsiteX4" fmla="*/ 0 w 10258425"/>
              <a:gd name="connsiteY4" fmla="*/ 0 h 3768725"/>
              <a:gd name="connsiteX0" fmla="*/ 0 w 8374063"/>
              <a:gd name="connsiteY0" fmla="*/ 0 h 3768725"/>
              <a:gd name="connsiteX1" fmla="*/ 8374063 w 8374063"/>
              <a:gd name="connsiteY1" fmla="*/ 0 h 3768725"/>
              <a:gd name="connsiteX2" fmla="*/ 8229600 w 8374063"/>
              <a:gd name="connsiteY2" fmla="*/ 3751263 h 3768725"/>
              <a:gd name="connsiteX3" fmla="*/ 0 w 8374063"/>
              <a:gd name="connsiteY3" fmla="*/ 3768725 h 3768725"/>
              <a:gd name="connsiteX4" fmla="*/ 0 w 8374063"/>
              <a:gd name="connsiteY4" fmla="*/ 0 h 3768725"/>
              <a:gd name="connsiteX0" fmla="*/ 0 w 10240963"/>
              <a:gd name="connsiteY0" fmla="*/ 0 h 3768725"/>
              <a:gd name="connsiteX1" fmla="*/ 10240963 w 10240963"/>
              <a:gd name="connsiteY1" fmla="*/ 9525 h 3768725"/>
              <a:gd name="connsiteX2" fmla="*/ 8229600 w 10240963"/>
              <a:gd name="connsiteY2" fmla="*/ 3751263 h 3768725"/>
              <a:gd name="connsiteX3" fmla="*/ 0 w 10240963"/>
              <a:gd name="connsiteY3" fmla="*/ 3768725 h 3768725"/>
              <a:gd name="connsiteX4" fmla="*/ 0 w 10240963"/>
              <a:gd name="connsiteY4" fmla="*/ 0 h 3768725"/>
              <a:gd name="connsiteX0" fmla="*/ 0 w 10100676"/>
              <a:gd name="connsiteY0" fmla="*/ 0 h 3768725"/>
              <a:gd name="connsiteX1" fmla="*/ 10100676 w 10100676"/>
              <a:gd name="connsiteY1" fmla="*/ 9525 h 3768725"/>
              <a:gd name="connsiteX2" fmla="*/ 8229600 w 10100676"/>
              <a:gd name="connsiteY2" fmla="*/ 3751263 h 3768725"/>
              <a:gd name="connsiteX3" fmla="*/ 0 w 10100676"/>
              <a:gd name="connsiteY3" fmla="*/ 3768725 h 3768725"/>
              <a:gd name="connsiteX4" fmla="*/ 0 w 10100676"/>
              <a:gd name="connsiteY4" fmla="*/ 0 h 37687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00676" h="3768725">
                <a:moveTo>
                  <a:pt x="0" y="0"/>
                </a:moveTo>
                <a:lnTo>
                  <a:pt x="10100676" y="9525"/>
                </a:lnTo>
                <a:lnTo>
                  <a:pt x="8229600" y="3751263"/>
                </a:lnTo>
                <a:lnTo>
                  <a:pt x="0" y="3768725"/>
                </a:lnTo>
                <a:lnTo>
                  <a:pt x="0" y="0"/>
                </a:lnTo>
                <a:close/>
              </a:path>
            </a:pathLst>
          </a:custGeom>
        </p:spPr>
        <p:txBody>
          <a:bodyPr anchor="ctr" anchorCtr="0">
            <a:normAutofit/>
          </a:bodyPr>
          <a:lstStyle>
            <a:lvl1pPr algn="l">
              <a:defRPr sz="7000" b="0">
                <a:solidFill>
                  <a:srgbClr val="000000"/>
                </a:solidFill>
              </a:defRPr>
            </a:lvl1pPr>
          </a:lstStyle>
          <a:p>
            <a:r>
              <a:rPr lang="en-US" dirty="0" smtClean="0"/>
              <a:t>Divider Slide Title</a:t>
            </a:r>
            <a:endParaRPr lang="en-US" dirty="0"/>
          </a:p>
        </p:txBody>
      </p:sp>
      <p:pic>
        <p:nvPicPr>
          <p:cNvPr id="6" name="Picture 5"/>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7705344" y="0"/>
            <a:ext cx="4486656" cy="6858000"/>
          </a:xfrm>
          <a:prstGeom prst="rect">
            <a:avLst/>
          </a:prstGeom>
        </p:spPr>
      </p:pic>
      <p:pic>
        <p:nvPicPr>
          <p:cNvPr id="4" name="Picture 3"/>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361950" y="5897052"/>
            <a:ext cx="1752600" cy="713210"/>
          </a:xfrm>
          <a:prstGeom prst="rect">
            <a:avLst/>
          </a:prstGeom>
        </p:spPr>
      </p:pic>
    </p:spTree>
    <p:custDataLst>
      <p:tags r:id="rId1"/>
    </p:custDataLst>
    <p:extLst>
      <p:ext uri="{BB962C8B-B14F-4D97-AF65-F5344CB8AC3E}">
        <p14:creationId xmlns:p14="http://schemas.microsoft.com/office/powerpoint/2010/main" val="137767649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preserve="1" userDrawn="1">
  <p:cSld name="Major Area Divider Slide 3">
    <p:bg>
      <p:bgPr>
        <a:solidFill>
          <a:schemeClr val="bg1"/>
        </a:solidFill>
        <a:effectLst/>
      </p:bgPr>
    </p:bg>
    <p:spTree>
      <p:nvGrpSpPr>
        <p:cNvPr id="1" name=""/>
        <p:cNvGrpSpPr/>
        <p:nvPr/>
      </p:nvGrpSpPr>
      <p:grpSpPr>
        <a:xfrm>
          <a:off x="0" y="0"/>
          <a:ext cx="0" cy="0"/>
          <a:chOff x="0" y="0"/>
          <a:chExt cx="0" cy="0"/>
        </a:xfrm>
      </p:grpSpPr>
      <p:sp>
        <p:nvSpPr>
          <p:cNvPr id="4" name="Title 1"/>
          <p:cNvSpPr>
            <a:spLocks noGrp="1"/>
          </p:cNvSpPr>
          <p:nvPr>
            <p:ph type="title" hasCustomPrompt="1"/>
          </p:nvPr>
        </p:nvSpPr>
        <p:spPr>
          <a:xfrm>
            <a:off x="495301" y="952499"/>
            <a:ext cx="9601200" cy="3286125"/>
          </a:xfrm>
          <a:custGeom>
            <a:avLst/>
            <a:gdLst>
              <a:gd name="connsiteX0" fmla="*/ 0 w 10258425"/>
              <a:gd name="connsiteY0" fmla="*/ 0 h 3768725"/>
              <a:gd name="connsiteX1" fmla="*/ 8374063 w 10258425"/>
              <a:gd name="connsiteY1" fmla="*/ 0 h 3768725"/>
              <a:gd name="connsiteX2" fmla="*/ 10258425 w 10258425"/>
              <a:gd name="connsiteY2" fmla="*/ 1884363 h 3768725"/>
              <a:gd name="connsiteX3" fmla="*/ 10258425 w 10258425"/>
              <a:gd name="connsiteY3" fmla="*/ 3768725 h 3768725"/>
              <a:gd name="connsiteX4" fmla="*/ 0 w 10258425"/>
              <a:gd name="connsiteY4" fmla="*/ 3768725 h 3768725"/>
              <a:gd name="connsiteX5" fmla="*/ 0 w 10258425"/>
              <a:gd name="connsiteY5" fmla="*/ 0 h 3768725"/>
              <a:gd name="connsiteX0" fmla="*/ 0 w 10258425"/>
              <a:gd name="connsiteY0" fmla="*/ 0 h 3768725"/>
              <a:gd name="connsiteX1" fmla="*/ 8374063 w 10258425"/>
              <a:gd name="connsiteY1" fmla="*/ 0 h 3768725"/>
              <a:gd name="connsiteX2" fmla="*/ 10258425 w 10258425"/>
              <a:gd name="connsiteY2" fmla="*/ 1884363 h 3768725"/>
              <a:gd name="connsiteX3" fmla="*/ 7981950 w 10258425"/>
              <a:gd name="connsiteY3" fmla="*/ 3768725 h 3768725"/>
              <a:gd name="connsiteX4" fmla="*/ 0 w 10258425"/>
              <a:gd name="connsiteY4" fmla="*/ 3768725 h 3768725"/>
              <a:gd name="connsiteX5" fmla="*/ 0 w 10258425"/>
              <a:gd name="connsiteY5" fmla="*/ 0 h 3768725"/>
              <a:gd name="connsiteX0" fmla="*/ 0 w 10258425"/>
              <a:gd name="connsiteY0" fmla="*/ 0 h 3768725"/>
              <a:gd name="connsiteX1" fmla="*/ 8374063 w 10258425"/>
              <a:gd name="connsiteY1" fmla="*/ 0 h 3768725"/>
              <a:gd name="connsiteX2" fmla="*/ 10258425 w 10258425"/>
              <a:gd name="connsiteY2" fmla="*/ 1884363 h 3768725"/>
              <a:gd name="connsiteX3" fmla="*/ 0 w 10258425"/>
              <a:gd name="connsiteY3" fmla="*/ 3768725 h 3768725"/>
              <a:gd name="connsiteX4" fmla="*/ 0 w 10258425"/>
              <a:gd name="connsiteY4" fmla="*/ 0 h 3768725"/>
              <a:gd name="connsiteX0" fmla="*/ 0 w 8374063"/>
              <a:gd name="connsiteY0" fmla="*/ 0 h 3768725"/>
              <a:gd name="connsiteX1" fmla="*/ 8374063 w 8374063"/>
              <a:gd name="connsiteY1" fmla="*/ 0 h 3768725"/>
              <a:gd name="connsiteX2" fmla="*/ 8229600 w 8374063"/>
              <a:gd name="connsiteY2" fmla="*/ 3751263 h 3768725"/>
              <a:gd name="connsiteX3" fmla="*/ 0 w 8374063"/>
              <a:gd name="connsiteY3" fmla="*/ 3768725 h 3768725"/>
              <a:gd name="connsiteX4" fmla="*/ 0 w 8374063"/>
              <a:gd name="connsiteY4" fmla="*/ 0 h 3768725"/>
              <a:gd name="connsiteX0" fmla="*/ 0 w 10240963"/>
              <a:gd name="connsiteY0" fmla="*/ 0 h 3768725"/>
              <a:gd name="connsiteX1" fmla="*/ 10240963 w 10240963"/>
              <a:gd name="connsiteY1" fmla="*/ 9525 h 3768725"/>
              <a:gd name="connsiteX2" fmla="*/ 8229600 w 10240963"/>
              <a:gd name="connsiteY2" fmla="*/ 3751263 h 3768725"/>
              <a:gd name="connsiteX3" fmla="*/ 0 w 10240963"/>
              <a:gd name="connsiteY3" fmla="*/ 3768725 h 3768725"/>
              <a:gd name="connsiteX4" fmla="*/ 0 w 10240963"/>
              <a:gd name="connsiteY4" fmla="*/ 0 h 3768725"/>
              <a:gd name="connsiteX0" fmla="*/ 0 w 10100676"/>
              <a:gd name="connsiteY0" fmla="*/ 0 h 3768725"/>
              <a:gd name="connsiteX1" fmla="*/ 10100676 w 10100676"/>
              <a:gd name="connsiteY1" fmla="*/ 9525 h 3768725"/>
              <a:gd name="connsiteX2" fmla="*/ 8229600 w 10100676"/>
              <a:gd name="connsiteY2" fmla="*/ 3751263 h 3768725"/>
              <a:gd name="connsiteX3" fmla="*/ 0 w 10100676"/>
              <a:gd name="connsiteY3" fmla="*/ 3768725 h 3768725"/>
              <a:gd name="connsiteX4" fmla="*/ 0 w 10100676"/>
              <a:gd name="connsiteY4" fmla="*/ 0 h 37687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00676" h="3768725">
                <a:moveTo>
                  <a:pt x="0" y="0"/>
                </a:moveTo>
                <a:lnTo>
                  <a:pt x="10100676" y="9525"/>
                </a:lnTo>
                <a:lnTo>
                  <a:pt x="8229600" y="3751263"/>
                </a:lnTo>
                <a:lnTo>
                  <a:pt x="0" y="3768725"/>
                </a:lnTo>
                <a:lnTo>
                  <a:pt x="0" y="0"/>
                </a:lnTo>
                <a:close/>
              </a:path>
            </a:pathLst>
          </a:custGeom>
        </p:spPr>
        <p:txBody>
          <a:bodyPr anchor="ctr" anchorCtr="0">
            <a:normAutofit/>
          </a:bodyPr>
          <a:lstStyle>
            <a:lvl1pPr algn="l">
              <a:defRPr sz="7000" b="0">
                <a:solidFill>
                  <a:srgbClr val="000000"/>
                </a:solidFill>
              </a:defRPr>
            </a:lvl1pPr>
          </a:lstStyle>
          <a:p>
            <a:r>
              <a:rPr lang="en-US" dirty="0" smtClean="0"/>
              <a:t>Divider Slide Title</a:t>
            </a:r>
            <a:endParaRPr lang="en-US" dirty="0"/>
          </a:p>
        </p:txBody>
      </p:sp>
      <p:pic>
        <p:nvPicPr>
          <p:cNvPr id="5" name="Picture 4"/>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7705344" y="0"/>
            <a:ext cx="4486656" cy="6858000"/>
          </a:xfrm>
          <a:prstGeom prst="rect">
            <a:avLst/>
          </a:prstGeom>
        </p:spPr>
      </p:pic>
      <p:pic>
        <p:nvPicPr>
          <p:cNvPr id="6" name="Picture 5"/>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361950" y="5897052"/>
            <a:ext cx="1752600" cy="713210"/>
          </a:xfrm>
          <a:prstGeom prst="rect">
            <a:avLst/>
          </a:prstGeom>
        </p:spPr>
      </p:pic>
    </p:spTree>
    <p:custDataLst>
      <p:tags r:id="rId1"/>
    </p:custDataLst>
    <p:extLst>
      <p:ext uri="{BB962C8B-B14F-4D97-AF65-F5344CB8AC3E}">
        <p14:creationId xmlns:p14="http://schemas.microsoft.com/office/powerpoint/2010/main" val="209856087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preserve="1" userDrawn="1">
  <p:cSld name="Color Divider Red">
    <p:bg>
      <p:bgPr>
        <a:solidFill>
          <a:schemeClr val="accent1"/>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304800" y="1346200"/>
            <a:ext cx="11582400" cy="1325563"/>
          </a:xfrm>
        </p:spPr>
        <p:txBody>
          <a:bodyPr>
            <a:normAutofit/>
          </a:bodyPr>
          <a:lstStyle>
            <a:lvl1pPr algn="ctr">
              <a:defRPr sz="7000" b="0">
                <a:solidFill>
                  <a:schemeClr val="bg1"/>
                </a:solidFill>
              </a:defRPr>
            </a:lvl1pPr>
          </a:lstStyle>
          <a:p>
            <a:r>
              <a:rPr lang="en-US" dirty="0" smtClean="0"/>
              <a:t>Divider Slide Title</a:t>
            </a:r>
            <a:endParaRPr lang="en-US" dirty="0"/>
          </a:p>
        </p:txBody>
      </p:sp>
      <p:pic>
        <p:nvPicPr>
          <p:cNvPr id="4" name="Picture 3"/>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0" y="3238500"/>
            <a:ext cx="12192000" cy="3619500"/>
          </a:xfrm>
          <a:prstGeom prst="rect">
            <a:avLst/>
          </a:prstGeom>
        </p:spPr>
      </p:pic>
      <p:pic>
        <p:nvPicPr>
          <p:cNvPr id="5" name="Picture 4"/>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10397067" y="6003023"/>
            <a:ext cx="1603021" cy="655724"/>
          </a:xfrm>
          <a:prstGeom prst="rect">
            <a:avLst/>
          </a:prstGeom>
        </p:spPr>
      </p:pic>
    </p:spTree>
    <p:custDataLst>
      <p:tags r:id="rId1"/>
    </p:custDataLst>
    <p:extLst>
      <p:ext uri="{BB962C8B-B14F-4D97-AF65-F5344CB8AC3E}">
        <p14:creationId xmlns:p14="http://schemas.microsoft.com/office/powerpoint/2010/main" val="326958461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preserve="1" userDrawn="1">
  <p:cSld name="Color Divider Green">
    <p:bg>
      <p:bgPr>
        <a:solidFill>
          <a:schemeClr val="accent2"/>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304800" y="1346200"/>
            <a:ext cx="11582400" cy="1325563"/>
          </a:xfrm>
        </p:spPr>
        <p:txBody>
          <a:bodyPr>
            <a:normAutofit/>
          </a:bodyPr>
          <a:lstStyle>
            <a:lvl1pPr algn="ctr">
              <a:defRPr sz="7000" b="0">
                <a:solidFill>
                  <a:schemeClr val="bg1"/>
                </a:solidFill>
              </a:defRPr>
            </a:lvl1pPr>
          </a:lstStyle>
          <a:p>
            <a:r>
              <a:rPr lang="en-US" dirty="0" smtClean="0"/>
              <a:t>Divider Slide Title</a:t>
            </a:r>
            <a:endParaRPr lang="en-US" dirty="0"/>
          </a:p>
        </p:txBody>
      </p:sp>
      <p:pic>
        <p:nvPicPr>
          <p:cNvPr id="4" name="Picture 3"/>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0" y="3238500"/>
            <a:ext cx="12192000" cy="3619500"/>
          </a:xfrm>
          <a:prstGeom prst="rect">
            <a:avLst/>
          </a:prstGeom>
        </p:spPr>
      </p:pic>
      <p:pic>
        <p:nvPicPr>
          <p:cNvPr id="5" name="Picture 4"/>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10397067" y="6003023"/>
            <a:ext cx="1603021" cy="655724"/>
          </a:xfrm>
          <a:prstGeom prst="rect">
            <a:avLst/>
          </a:prstGeom>
        </p:spPr>
      </p:pic>
    </p:spTree>
    <p:custDataLst>
      <p:tags r:id="rId1"/>
    </p:custDataLst>
    <p:extLst>
      <p:ext uri="{BB962C8B-B14F-4D97-AF65-F5344CB8AC3E}">
        <p14:creationId xmlns:p14="http://schemas.microsoft.com/office/powerpoint/2010/main" val="105732096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preserve="1" userDrawn="1">
  <p:cSld name="Color Divider Purple">
    <p:bg>
      <p:bgPr>
        <a:solidFill>
          <a:schemeClr val="accent3"/>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304800" y="1346200"/>
            <a:ext cx="11582400" cy="1325563"/>
          </a:xfrm>
        </p:spPr>
        <p:txBody>
          <a:bodyPr>
            <a:normAutofit/>
          </a:bodyPr>
          <a:lstStyle>
            <a:lvl1pPr algn="ctr">
              <a:defRPr sz="7000" b="0">
                <a:solidFill>
                  <a:schemeClr val="bg1"/>
                </a:solidFill>
              </a:defRPr>
            </a:lvl1pPr>
          </a:lstStyle>
          <a:p>
            <a:r>
              <a:rPr lang="en-US" dirty="0" smtClean="0"/>
              <a:t>Divider Slide Title</a:t>
            </a:r>
            <a:endParaRPr lang="en-US" dirty="0"/>
          </a:p>
        </p:txBody>
      </p:sp>
      <p:pic>
        <p:nvPicPr>
          <p:cNvPr id="5" name="Picture 4"/>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0" y="3238500"/>
            <a:ext cx="12192000" cy="3619500"/>
          </a:xfrm>
          <a:prstGeom prst="rect">
            <a:avLst/>
          </a:prstGeom>
        </p:spPr>
      </p:pic>
      <p:pic>
        <p:nvPicPr>
          <p:cNvPr id="4" name="Picture 3"/>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10397067" y="6003023"/>
            <a:ext cx="1603021" cy="655724"/>
          </a:xfrm>
          <a:prstGeom prst="rect">
            <a:avLst/>
          </a:prstGeom>
        </p:spPr>
      </p:pic>
    </p:spTree>
    <p:custDataLst>
      <p:tags r:id="rId1"/>
    </p:custDataLst>
    <p:extLst>
      <p:ext uri="{BB962C8B-B14F-4D97-AF65-F5344CB8AC3E}">
        <p14:creationId xmlns:p14="http://schemas.microsoft.com/office/powerpoint/2010/main" val="387414528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preserve="1" userDrawn="1">
  <p:cSld name="Color Divider Gray">
    <p:bg>
      <p:bgPr>
        <a:solidFill>
          <a:schemeClr val="accent5"/>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304800" y="1346200"/>
            <a:ext cx="11582400" cy="1325563"/>
          </a:xfrm>
        </p:spPr>
        <p:txBody>
          <a:bodyPr>
            <a:normAutofit/>
          </a:bodyPr>
          <a:lstStyle>
            <a:lvl1pPr algn="ctr">
              <a:defRPr sz="7000" b="0">
                <a:solidFill>
                  <a:schemeClr val="bg1"/>
                </a:solidFill>
              </a:defRPr>
            </a:lvl1pPr>
          </a:lstStyle>
          <a:p>
            <a:r>
              <a:rPr lang="en-US" dirty="0" smtClean="0"/>
              <a:t>Divider Slide Title</a:t>
            </a:r>
            <a:endParaRPr lang="en-US" dirty="0"/>
          </a:p>
        </p:txBody>
      </p:sp>
      <p:pic>
        <p:nvPicPr>
          <p:cNvPr id="7" name="Picture 6"/>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0" y="3238500"/>
            <a:ext cx="12192000" cy="3619500"/>
          </a:xfrm>
          <a:prstGeom prst="rect">
            <a:avLst/>
          </a:prstGeom>
        </p:spPr>
      </p:pic>
      <p:pic>
        <p:nvPicPr>
          <p:cNvPr id="6" name="Picture 5"/>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10397067" y="6003023"/>
            <a:ext cx="1603021" cy="655724"/>
          </a:xfrm>
          <a:prstGeom prst="rect">
            <a:avLst/>
          </a:prstGeom>
        </p:spPr>
      </p:pic>
    </p:spTree>
    <p:custDataLst>
      <p:tags r:id="rId1"/>
    </p:custDataLst>
    <p:extLst>
      <p:ext uri="{BB962C8B-B14F-4D97-AF65-F5344CB8AC3E}">
        <p14:creationId xmlns:p14="http://schemas.microsoft.com/office/powerpoint/2010/main" val="2436606399"/>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preserve="1">
  <p:cSld name="Blank Text White">
    <p:bg>
      <p:bgPr>
        <a:solidFill>
          <a:schemeClr val="bg1"/>
        </a:solidFill>
        <a:effectLst/>
      </p:bgPr>
    </p:bg>
    <p:spTree>
      <p:nvGrpSpPr>
        <p:cNvPr id="1" name=""/>
        <p:cNvGrpSpPr/>
        <p:nvPr/>
      </p:nvGrpSpPr>
      <p:grpSpPr>
        <a:xfrm>
          <a:off x="0" y="0"/>
          <a:ext cx="0" cy="0"/>
          <a:chOff x="0" y="0"/>
          <a:chExt cx="0" cy="0"/>
        </a:xfrm>
      </p:grpSpPr>
      <p:sp>
        <p:nvSpPr>
          <p:cNvPr id="7" name="Text Placeholder 6"/>
          <p:cNvSpPr>
            <a:spLocks noGrp="1"/>
          </p:cNvSpPr>
          <p:nvPr>
            <p:ph type="body" sz="quarter" idx="14" hasCustomPrompt="1"/>
          </p:nvPr>
        </p:nvSpPr>
        <p:spPr>
          <a:xfrm>
            <a:off x="152400" y="5257800"/>
            <a:ext cx="11887200" cy="914400"/>
          </a:xfrm>
        </p:spPr>
        <p:txBody>
          <a:bodyPr anchor="ctr">
            <a:normAutofit/>
          </a:bodyPr>
          <a:lstStyle>
            <a:lvl1pPr marL="0" indent="0" algn="ctr">
              <a:lnSpc>
                <a:spcPct val="110000"/>
              </a:lnSpc>
              <a:buNone/>
              <a:defRPr sz="3600">
                <a:solidFill>
                  <a:schemeClr val="tx1"/>
                </a:solidFill>
              </a:defRPr>
            </a:lvl1pPr>
            <a:lvl2pPr marL="344488" indent="0">
              <a:buNone/>
              <a:defRPr/>
            </a:lvl2pPr>
            <a:lvl3pPr marL="687387" indent="0">
              <a:buNone/>
              <a:defRPr/>
            </a:lvl3pPr>
            <a:lvl4pPr marL="1031875" indent="0">
              <a:buNone/>
              <a:defRPr/>
            </a:lvl4pPr>
            <a:lvl5pPr marL="1376362" indent="0">
              <a:buNone/>
              <a:defRPr/>
            </a:lvl5pPr>
          </a:lstStyle>
          <a:p>
            <a:pPr lvl="0"/>
            <a:r>
              <a:rPr lang="en-US" dirty="0" smtClean="0"/>
              <a:t>Text Box</a:t>
            </a:r>
          </a:p>
        </p:txBody>
      </p:sp>
    </p:spTree>
    <p:custDataLst>
      <p:tags r:id="rId1"/>
    </p:custDataLst>
    <p:extLst>
      <p:ext uri="{BB962C8B-B14F-4D97-AF65-F5344CB8AC3E}">
        <p14:creationId xmlns:p14="http://schemas.microsoft.com/office/powerpoint/2010/main" val="1379814469"/>
      </p:ext>
    </p:extLst>
  </p:cSld>
  <p:clrMapOvr>
    <a:masterClrMapping/>
  </p:clrMapOvr>
  <p:timing>
    <p:tnLst>
      <p:par>
        <p:cTn id="1" dur="indefinite" restart="never" nodeType="tmRoot"/>
      </p:par>
    </p:tn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preserve="1">
  <p:cSld name="Blank Text Color 1">
    <p:bg>
      <p:bgPr>
        <a:solidFill>
          <a:schemeClr val="accent1"/>
        </a:solidFill>
        <a:effectLst/>
      </p:bgPr>
    </p:bg>
    <p:spTree>
      <p:nvGrpSpPr>
        <p:cNvPr id="1" name=""/>
        <p:cNvGrpSpPr/>
        <p:nvPr/>
      </p:nvGrpSpPr>
      <p:grpSpPr>
        <a:xfrm>
          <a:off x="0" y="0"/>
          <a:ext cx="0" cy="0"/>
          <a:chOff x="0" y="0"/>
          <a:chExt cx="0" cy="0"/>
        </a:xfrm>
      </p:grpSpPr>
      <p:sp>
        <p:nvSpPr>
          <p:cNvPr id="5" name="Text Placeholder 6"/>
          <p:cNvSpPr>
            <a:spLocks noGrp="1"/>
          </p:cNvSpPr>
          <p:nvPr>
            <p:ph type="body" sz="quarter" idx="14" hasCustomPrompt="1"/>
          </p:nvPr>
        </p:nvSpPr>
        <p:spPr>
          <a:xfrm>
            <a:off x="152400" y="5257800"/>
            <a:ext cx="11887200" cy="914400"/>
          </a:xfrm>
        </p:spPr>
        <p:txBody>
          <a:bodyPr anchor="ctr">
            <a:normAutofit/>
          </a:bodyPr>
          <a:lstStyle>
            <a:lvl1pPr marL="0" indent="0" algn="ctr">
              <a:lnSpc>
                <a:spcPct val="110000"/>
              </a:lnSpc>
              <a:buNone/>
              <a:defRPr sz="3600">
                <a:solidFill>
                  <a:schemeClr val="bg1"/>
                </a:solidFill>
              </a:defRPr>
            </a:lvl1pPr>
            <a:lvl2pPr marL="344488" indent="0">
              <a:buNone/>
              <a:defRPr/>
            </a:lvl2pPr>
            <a:lvl3pPr marL="687387" indent="0">
              <a:buNone/>
              <a:defRPr/>
            </a:lvl3pPr>
            <a:lvl4pPr marL="1031875" indent="0">
              <a:buNone/>
              <a:defRPr/>
            </a:lvl4pPr>
            <a:lvl5pPr marL="1376362" indent="0">
              <a:buNone/>
              <a:defRPr/>
            </a:lvl5pPr>
          </a:lstStyle>
          <a:p>
            <a:pPr lvl="0"/>
            <a:r>
              <a:rPr lang="en-US" dirty="0" smtClean="0"/>
              <a:t>Text Box</a:t>
            </a:r>
          </a:p>
        </p:txBody>
      </p:sp>
    </p:spTree>
    <p:custDataLst>
      <p:tags r:id="rId1"/>
    </p:custDataLst>
    <p:extLst>
      <p:ext uri="{BB962C8B-B14F-4D97-AF65-F5344CB8AC3E}">
        <p14:creationId xmlns:p14="http://schemas.microsoft.com/office/powerpoint/2010/main" val="3009435823"/>
      </p:ext>
    </p:extLst>
  </p:cSld>
  <p:clrMapOvr>
    <a:masterClrMapping/>
  </p:clrMapOvr>
  <p:timing>
    <p:tnLst>
      <p:par>
        <p:cTn id="1" dur="indefinite" restart="never" nodeType="tmRoot"/>
      </p:par>
    </p:tn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Sp="0" preserve="1" userDrawn="1">
  <p:cSld name="Blank Text Color 2">
    <p:bg>
      <p:bgPr>
        <a:solidFill>
          <a:schemeClr val="accent3"/>
        </a:solidFill>
        <a:effectLst/>
      </p:bgPr>
    </p:bg>
    <p:spTree>
      <p:nvGrpSpPr>
        <p:cNvPr id="1" name=""/>
        <p:cNvGrpSpPr/>
        <p:nvPr/>
      </p:nvGrpSpPr>
      <p:grpSpPr>
        <a:xfrm>
          <a:off x="0" y="0"/>
          <a:ext cx="0" cy="0"/>
          <a:chOff x="0" y="0"/>
          <a:chExt cx="0" cy="0"/>
        </a:xfrm>
      </p:grpSpPr>
      <p:sp>
        <p:nvSpPr>
          <p:cNvPr id="3" name="Text Placeholder 6"/>
          <p:cNvSpPr>
            <a:spLocks noGrp="1"/>
          </p:cNvSpPr>
          <p:nvPr>
            <p:ph type="body" sz="quarter" idx="14" hasCustomPrompt="1"/>
          </p:nvPr>
        </p:nvSpPr>
        <p:spPr>
          <a:xfrm>
            <a:off x="152400" y="5257800"/>
            <a:ext cx="11887200" cy="914400"/>
          </a:xfrm>
        </p:spPr>
        <p:txBody>
          <a:bodyPr anchor="ctr">
            <a:normAutofit/>
          </a:bodyPr>
          <a:lstStyle>
            <a:lvl1pPr marL="0" indent="0" algn="ctr">
              <a:lnSpc>
                <a:spcPct val="110000"/>
              </a:lnSpc>
              <a:buNone/>
              <a:defRPr sz="3600">
                <a:solidFill>
                  <a:schemeClr val="bg1"/>
                </a:solidFill>
              </a:defRPr>
            </a:lvl1pPr>
            <a:lvl2pPr marL="344488" indent="0">
              <a:buNone/>
              <a:defRPr/>
            </a:lvl2pPr>
            <a:lvl3pPr marL="687387" indent="0">
              <a:buNone/>
              <a:defRPr/>
            </a:lvl3pPr>
            <a:lvl4pPr marL="1031875" indent="0">
              <a:buNone/>
              <a:defRPr/>
            </a:lvl4pPr>
            <a:lvl5pPr marL="1376362" indent="0">
              <a:buNone/>
              <a:defRPr/>
            </a:lvl5pPr>
          </a:lstStyle>
          <a:p>
            <a:pPr lvl="0"/>
            <a:r>
              <a:rPr lang="en-US" dirty="0" smtClean="0"/>
              <a:t>Text Box</a:t>
            </a:r>
          </a:p>
        </p:txBody>
      </p:sp>
    </p:spTree>
    <p:custDataLst>
      <p:tags r:id="rId1"/>
    </p:custDataLst>
    <p:extLst>
      <p:ext uri="{BB962C8B-B14F-4D97-AF65-F5344CB8AC3E}">
        <p14:creationId xmlns:p14="http://schemas.microsoft.com/office/powerpoint/2010/main" val="3383632077"/>
      </p:ext>
    </p:extLst>
  </p:cSld>
  <p:clrMapOvr>
    <a:masterClrMapping/>
  </p:clrMapOvr>
  <p:timing>
    <p:tnLst>
      <p:par>
        <p:cTn id="1" dur="indefinite" restart="never" nodeType="tmRoot"/>
      </p:par>
    </p:tn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preserve="1" userDrawn="1">
  <p:cSld name="Blank Text Color 3">
    <p:bg>
      <p:bgPr>
        <a:solidFill>
          <a:schemeClr val="accent2"/>
        </a:solidFill>
        <a:effectLst/>
      </p:bgPr>
    </p:bg>
    <p:spTree>
      <p:nvGrpSpPr>
        <p:cNvPr id="1" name=""/>
        <p:cNvGrpSpPr/>
        <p:nvPr/>
      </p:nvGrpSpPr>
      <p:grpSpPr>
        <a:xfrm>
          <a:off x="0" y="0"/>
          <a:ext cx="0" cy="0"/>
          <a:chOff x="0" y="0"/>
          <a:chExt cx="0" cy="0"/>
        </a:xfrm>
      </p:grpSpPr>
      <p:sp>
        <p:nvSpPr>
          <p:cNvPr id="3" name="Text Placeholder 6"/>
          <p:cNvSpPr>
            <a:spLocks noGrp="1"/>
          </p:cNvSpPr>
          <p:nvPr>
            <p:ph type="body" sz="quarter" idx="14" hasCustomPrompt="1"/>
          </p:nvPr>
        </p:nvSpPr>
        <p:spPr>
          <a:xfrm>
            <a:off x="152400" y="5257800"/>
            <a:ext cx="11887200" cy="914400"/>
          </a:xfrm>
        </p:spPr>
        <p:txBody>
          <a:bodyPr anchor="ctr">
            <a:normAutofit/>
          </a:bodyPr>
          <a:lstStyle>
            <a:lvl1pPr marL="0" indent="0" algn="ctr">
              <a:lnSpc>
                <a:spcPct val="110000"/>
              </a:lnSpc>
              <a:buNone/>
              <a:defRPr sz="3600">
                <a:solidFill>
                  <a:schemeClr val="bg1"/>
                </a:solidFill>
              </a:defRPr>
            </a:lvl1pPr>
            <a:lvl2pPr marL="344488" indent="0">
              <a:buNone/>
              <a:defRPr/>
            </a:lvl2pPr>
            <a:lvl3pPr marL="687387" indent="0">
              <a:buNone/>
              <a:defRPr/>
            </a:lvl3pPr>
            <a:lvl4pPr marL="1031875" indent="0">
              <a:buNone/>
              <a:defRPr/>
            </a:lvl4pPr>
            <a:lvl5pPr marL="1376362" indent="0">
              <a:buNone/>
              <a:defRPr/>
            </a:lvl5pPr>
          </a:lstStyle>
          <a:p>
            <a:pPr lvl="0"/>
            <a:r>
              <a:rPr lang="en-US" dirty="0" smtClean="0"/>
              <a:t>Text Box</a:t>
            </a:r>
          </a:p>
        </p:txBody>
      </p:sp>
    </p:spTree>
    <p:custDataLst>
      <p:tags r:id="rId1"/>
    </p:custDataLst>
    <p:extLst>
      <p:ext uri="{BB962C8B-B14F-4D97-AF65-F5344CB8AC3E}">
        <p14:creationId xmlns:p14="http://schemas.microsoft.com/office/powerpoint/2010/main" val="2035358452"/>
      </p:ext>
    </p:extLst>
  </p:cSld>
  <p:clrMapOvr>
    <a:masterClrMapping/>
  </p:clrMapOvr>
  <p:timing>
    <p:tnLst>
      <p:par>
        <p:cTn id="1" dur="indefinite" restart="never" nodeType="tmRoot"/>
      </p:par>
    </p:tn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showMasterSp="0" preserve="1">
  <p:cSld name="Blank Text Color 4">
    <p:bg>
      <p:bgPr>
        <a:solidFill>
          <a:schemeClr val="accent5"/>
        </a:solidFill>
        <a:effectLst/>
      </p:bgPr>
    </p:bg>
    <p:spTree>
      <p:nvGrpSpPr>
        <p:cNvPr id="1" name=""/>
        <p:cNvGrpSpPr/>
        <p:nvPr/>
      </p:nvGrpSpPr>
      <p:grpSpPr>
        <a:xfrm>
          <a:off x="0" y="0"/>
          <a:ext cx="0" cy="0"/>
          <a:chOff x="0" y="0"/>
          <a:chExt cx="0" cy="0"/>
        </a:xfrm>
      </p:grpSpPr>
      <p:sp>
        <p:nvSpPr>
          <p:cNvPr id="6" name="Text Placeholder 6"/>
          <p:cNvSpPr>
            <a:spLocks noGrp="1"/>
          </p:cNvSpPr>
          <p:nvPr>
            <p:ph type="body" sz="quarter" idx="14" hasCustomPrompt="1"/>
          </p:nvPr>
        </p:nvSpPr>
        <p:spPr>
          <a:xfrm>
            <a:off x="152400" y="5257800"/>
            <a:ext cx="11887200" cy="914400"/>
          </a:xfrm>
        </p:spPr>
        <p:txBody>
          <a:bodyPr vert="horz" lIns="91440" tIns="45720" rIns="91440" bIns="45720" rtlCol="0" anchor="ctr">
            <a:normAutofit/>
          </a:bodyPr>
          <a:lstStyle>
            <a:lvl1pPr marL="571500" marR="0" indent="-571500" algn="ctr" defTabSz="914400" rtl="0" eaLnBrk="1" fontAlgn="auto" latinLnBrk="0" hangingPunct="1">
              <a:lnSpc>
                <a:spcPct val="110000"/>
              </a:lnSpc>
              <a:spcBef>
                <a:spcPts val="1000"/>
              </a:spcBef>
              <a:spcAft>
                <a:spcPts val="0"/>
              </a:spcAft>
              <a:buClrTx/>
              <a:buSzTx/>
              <a:buFont typeface="Arial" panose="020B0604020202020204" pitchFamily="34" charset="0"/>
              <a:buNone/>
              <a:tabLst/>
              <a:defRPr lang="en-US" sz="3600" baseline="0" dirty="0" smtClean="0">
                <a:solidFill>
                  <a:schemeClr val="bg1"/>
                </a:solidFill>
              </a:defRPr>
            </a:lvl1pPr>
          </a:lstStyle>
          <a:p>
            <a:pPr marL="0" marR="0" lvl="0" indent="0" algn="ctr" defTabSz="914400" rtl="0" eaLnBrk="1" fontAlgn="auto" latinLnBrk="0" hangingPunct="1">
              <a:lnSpc>
                <a:spcPct val="110000"/>
              </a:lnSpc>
              <a:spcBef>
                <a:spcPts val="1000"/>
              </a:spcBef>
              <a:spcAft>
                <a:spcPts val="0"/>
              </a:spcAft>
              <a:buClrTx/>
              <a:buSzTx/>
              <a:tabLst/>
              <a:defRPr/>
            </a:pPr>
            <a:r>
              <a:rPr lang="en-US" dirty="0" smtClean="0"/>
              <a:t>Text Box</a:t>
            </a:r>
          </a:p>
        </p:txBody>
      </p:sp>
    </p:spTree>
    <p:custDataLst>
      <p:tags r:id="rId1"/>
    </p:custDataLst>
    <p:extLst>
      <p:ext uri="{BB962C8B-B14F-4D97-AF65-F5344CB8AC3E}">
        <p14:creationId xmlns:p14="http://schemas.microsoft.com/office/powerpoint/2010/main" val="1315183522"/>
      </p:ext>
    </p:extLst>
  </p:cSld>
  <p:clrMapOvr>
    <a:masterClrMapping/>
  </p:clrMapOvr>
  <p:timing>
    <p:tnLst>
      <p:par>
        <p:cTn id="1" dur="indefinite" restart="never" nodeType="tmRoot"/>
      </p:par>
    </p:tn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14" name="Content Placeholder 13"/>
          <p:cNvSpPr>
            <a:spLocks noGrp="1"/>
          </p:cNvSpPr>
          <p:nvPr>
            <p:ph sz="quarter" idx="10"/>
          </p:nvPr>
        </p:nvSpPr>
        <p:spPr>
          <a:xfrm>
            <a:off x="381000" y="1960494"/>
            <a:ext cx="11430000" cy="4697481"/>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2" name="Title 1"/>
          <p:cNvSpPr>
            <a:spLocks noGrp="1"/>
          </p:cNvSpPr>
          <p:nvPr>
            <p:ph type="title"/>
          </p:nvPr>
        </p:nvSpPr>
        <p:spPr/>
        <p:txBody>
          <a:bodyPr/>
          <a:lstStyle/>
          <a:p>
            <a:r>
              <a:rPr lang="en-US" dirty="0" smtClean="0"/>
              <a:t>Click to edit Master title style</a:t>
            </a:r>
            <a:endParaRPr lang="en-US" dirty="0"/>
          </a:p>
        </p:txBody>
      </p:sp>
    </p:spTree>
    <p:custDataLst>
      <p:tags r:id="rId1"/>
    </p:custDataLst>
    <p:extLst>
      <p:ext uri="{BB962C8B-B14F-4D97-AF65-F5344CB8AC3E}">
        <p14:creationId xmlns:p14="http://schemas.microsoft.com/office/powerpoint/2010/main" val="2595139520"/>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14" name="Content Placeholder 13"/>
          <p:cNvSpPr>
            <a:spLocks noGrp="1"/>
          </p:cNvSpPr>
          <p:nvPr>
            <p:ph sz="quarter" idx="10"/>
          </p:nvPr>
        </p:nvSpPr>
        <p:spPr>
          <a:xfrm>
            <a:off x="381000" y="1960494"/>
            <a:ext cx="5577840" cy="4697481"/>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2" name="Title 1"/>
          <p:cNvSpPr>
            <a:spLocks noGrp="1"/>
          </p:cNvSpPr>
          <p:nvPr>
            <p:ph type="title"/>
          </p:nvPr>
        </p:nvSpPr>
        <p:spPr/>
        <p:txBody>
          <a:bodyPr/>
          <a:lstStyle/>
          <a:p>
            <a:r>
              <a:rPr lang="en-US" dirty="0" smtClean="0"/>
              <a:t>Click to edit Master title style</a:t>
            </a:r>
            <a:endParaRPr lang="en-US" dirty="0"/>
          </a:p>
        </p:txBody>
      </p:sp>
      <p:sp>
        <p:nvSpPr>
          <p:cNvPr id="15" name="Content Placeholder 13"/>
          <p:cNvSpPr>
            <a:spLocks noGrp="1"/>
          </p:cNvSpPr>
          <p:nvPr>
            <p:ph sz="quarter" idx="11"/>
          </p:nvPr>
        </p:nvSpPr>
        <p:spPr>
          <a:xfrm>
            <a:off x="6233160" y="1960494"/>
            <a:ext cx="5577840" cy="4697481"/>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ustDataLst>
      <p:tags r:id="rId1"/>
    </p:custDataLst>
    <p:extLst>
      <p:ext uri="{BB962C8B-B14F-4D97-AF65-F5344CB8AC3E}">
        <p14:creationId xmlns:p14="http://schemas.microsoft.com/office/powerpoint/2010/main" val="3157089267"/>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objTx" preserve="1">
  <p:cSld name="Side 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19100" y="742950"/>
            <a:ext cx="4352925" cy="1314450"/>
          </a:xfrm>
        </p:spPr>
        <p:txBody>
          <a:bodyPr anchor="b">
            <a:normAutofit/>
          </a:bodyPr>
          <a:lstStyle>
            <a:lvl1pPr>
              <a:defRPr sz="4000"/>
            </a:lvl1pPr>
          </a:lstStyle>
          <a:p>
            <a:r>
              <a:rPr lang="en-US" smtClean="0"/>
              <a:t>Click to edit Master title style</a:t>
            </a:r>
            <a:endParaRPr lang="en-US"/>
          </a:p>
        </p:txBody>
      </p:sp>
      <p:sp>
        <p:nvSpPr>
          <p:cNvPr id="3" name="Content Placeholder 2"/>
          <p:cNvSpPr>
            <a:spLocks noGrp="1"/>
          </p:cNvSpPr>
          <p:nvPr>
            <p:ph idx="1"/>
          </p:nvPr>
        </p:nvSpPr>
        <p:spPr>
          <a:xfrm>
            <a:off x="5172075" y="981074"/>
            <a:ext cx="6657975" cy="543877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Text Placeholder 3"/>
          <p:cNvSpPr>
            <a:spLocks noGrp="1"/>
          </p:cNvSpPr>
          <p:nvPr>
            <p:ph type="body" sz="half" idx="2"/>
          </p:nvPr>
        </p:nvSpPr>
        <p:spPr>
          <a:xfrm>
            <a:off x="419100" y="2143124"/>
            <a:ext cx="4352925" cy="4276725"/>
          </a:xfrm>
        </p:spPr>
        <p:txBody>
          <a:bodyPr vert="horz" lIns="91440" tIns="45720" rIns="91440" bIns="45720" rtlCol="0">
            <a:normAutofit/>
          </a:bodyPr>
          <a:lstStyle>
            <a:lvl1pPr>
              <a:defRPr lang="en-US" sz="2400" smtClean="0"/>
            </a:lvl1pPr>
          </a:lstStyle>
          <a:p>
            <a:pPr marL="0" lvl="0" indent="0">
              <a:lnSpc>
                <a:spcPct val="110000"/>
              </a:lnSpc>
              <a:buClr>
                <a:schemeClr val="accent1"/>
              </a:buClr>
              <a:buNone/>
            </a:pPr>
            <a:r>
              <a:rPr lang="en-US" smtClean="0"/>
              <a:t>Click to edit Master text styles</a:t>
            </a:r>
          </a:p>
        </p:txBody>
      </p:sp>
    </p:spTree>
    <p:custDataLst>
      <p:tags r:id="rId1"/>
    </p:custDataLst>
    <p:extLst>
      <p:ext uri="{BB962C8B-B14F-4D97-AF65-F5344CB8AC3E}">
        <p14:creationId xmlns:p14="http://schemas.microsoft.com/office/powerpoint/2010/main" val="221695813"/>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Side Picture with Caption">
    <p:spTree>
      <p:nvGrpSpPr>
        <p:cNvPr id="1" name=""/>
        <p:cNvGrpSpPr/>
        <p:nvPr/>
      </p:nvGrpSpPr>
      <p:grpSpPr>
        <a:xfrm>
          <a:off x="0" y="0"/>
          <a:ext cx="0" cy="0"/>
          <a:chOff x="0" y="0"/>
          <a:chExt cx="0" cy="0"/>
        </a:xfrm>
      </p:grpSpPr>
      <p:sp>
        <p:nvSpPr>
          <p:cNvPr id="3" name="Picture Placeholder 2"/>
          <p:cNvSpPr>
            <a:spLocks noGrp="1"/>
          </p:cNvSpPr>
          <p:nvPr>
            <p:ph type="pic" idx="1"/>
          </p:nvPr>
        </p:nvSpPr>
        <p:spPr>
          <a:xfrm>
            <a:off x="5116512" y="882650"/>
            <a:ext cx="6713537" cy="5537199"/>
          </a:xfrm>
        </p:spPr>
        <p:txBody>
          <a:bodyPr/>
          <a:lstStyle>
            <a:lvl1pPr marL="0" indent="0">
              <a:buNone/>
              <a:defRPr sz="3200">
                <a:solidFill>
                  <a:schemeClr val="tx1">
                    <a:lumMod val="50000"/>
                    <a:lumOff val="50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8" name="Title 1"/>
          <p:cNvSpPr>
            <a:spLocks noGrp="1"/>
          </p:cNvSpPr>
          <p:nvPr>
            <p:ph type="title"/>
          </p:nvPr>
        </p:nvSpPr>
        <p:spPr>
          <a:xfrm>
            <a:off x="419100" y="742950"/>
            <a:ext cx="4352925" cy="1314450"/>
          </a:xfrm>
        </p:spPr>
        <p:txBody>
          <a:bodyPr anchor="b">
            <a:normAutofit/>
          </a:bodyPr>
          <a:lstStyle>
            <a:lvl1pPr>
              <a:defRPr sz="3600"/>
            </a:lvl1pPr>
          </a:lstStyle>
          <a:p>
            <a:r>
              <a:rPr lang="en-US" smtClean="0"/>
              <a:t>Click to edit Master title style</a:t>
            </a:r>
            <a:endParaRPr lang="en-US"/>
          </a:p>
        </p:txBody>
      </p:sp>
      <p:sp>
        <p:nvSpPr>
          <p:cNvPr id="9" name="Text Placeholder 3"/>
          <p:cNvSpPr>
            <a:spLocks noGrp="1"/>
          </p:cNvSpPr>
          <p:nvPr>
            <p:ph type="body" sz="half" idx="2"/>
          </p:nvPr>
        </p:nvSpPr>
        <p:spPr>
          <a:xfrm>
            <a:off x="419100" y="2143124"/>
            <a:ext cx="4352925" cy="4276725"/>
          </a:xfrm>
        </p:spPr>
        <p:txBody>
          <a:bodyPr vert="horz" lIns="91440" tIns="45720" rIns="91440" bIns="45720" rtlCol="0">
            <a:normAutofit/>
          </a:bodyPr>
          <a:lstStyle>
            <a:lvl1pPr>
              <a:defRPr lang="en-US" sz="2400" smtClean="0"/>
            </a:lvl1pPr>
          </a:lstStyle>
          <a:p>
            <a:pPr marL="0" lvl="0" indent="0">
              <a:lnSpc>
                <a:spcPct val="110000"/>
              </a:lnSpc>
              <a:buClr>
                <a:schemeClr val="accent1"/>
              </a:buClr>
              <a:buNone/>
            </a:pPr>
            <a:r>
              <a:rPr lang="en-US" smtClean="0"/>
              <a:t>Click to edit Master text styles</a:t>
            </a:r>
          </a:p>
        </p:txBody>
      </p:sp>
    </p:spTree>
    <p:custDataLst>
      <p:tags r:id="rId1"/>
    </p:custDataLst>
    <p:extLst>
      <p:ext uri="{BB962C8B-B14F-4D97-AF65-F5344CB8AC3E}">
        <p14:creationId xmlns:p14="http://schemas.microsoft.com/office/powerpoint/2010/main" val="4248863072"/>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Tree>
    <p:custDataLst>
      <p:tags r:id="rId1"/>
    </p:custDataLst>
    <p:extLst>
      <p:ext uri="{BB962C8B-B14F-4D97-AF65-F5344CB8AC3E}">
        <p14:creationId xmlns:p14="http://schemas.microsoft.com/office/powerpoint/2010/main" val="2733111613"/>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Picture with Caption">
    <p:spTree>
      <p:nvGrpSpPr>
        <p:cNvPr id="1" name=""/>
        <p:cNvGrpSpPr/>
        <p:nvPr/>
      </p:nvGrpSpPr>
      <p:grpSpPr>
        <a:xfrm>
          <a:off x="0" y="0"/>
          <a:ext cx="0" cy="0"/>
          <a:chOff x="0" y="0"/>
          <a:chExt cx="0" cy="0"/>
        </a:xfrm>
      </p:grpSpPr>
      <p:sp>
        <p:nvSpPr>
          <p:cNvPr id="6" name="Picture Placeholder 5"/>
          <p:cNvSpPr>
            <a:spLocks noGrp="1"/>
          </p:cNvSpPr>
          <p:nvPr>
            <p:ph type="pic" sz="quarter" idx="12"/>
          </p:nvPr>
        </p:nvSpPr>
        <p:spPr>
          <a:xfrm>
            <a:off x="4100513" y="1333501"/>
            <a:ext cx="3990975" cy="3648075"/>
          </a:xfrm>
        </p:spPr>
        <p:txBody>
          <a:bodyPr/>
          <a:lstStyle>
            <a:lvl1pPr marL="0" indent="0">
              <a:buFont typeface="Arial" panose="020B0604020202020204" pitchFamily="34" charset="0"/>
              <a:buNone/>
              <a:defRPr/>
            </a:lvl1pPr>
          </a:lstStyle>
          <a:p>
            <a:r>
              <a:rPr lang="en-US" dirty="0" smtClean="0"/>
              <a:t>Click icon to add picture</a:t>
            </a:r>
            <a:endParaRPr lang="en-US" dirty="0"/>
          </a:p>
        </p:txBody>
      </p:sp>
      <p:sp>
        <p:nvSpPr>
          <p:cNvPr id="8" name="Text Placeholder 6"/>
          <p:cNvSpPr>
            <a:spLocks noGrp="1"/>
          </p:cNvSpPr>
          <p:nvPr>
            <p:ph type="body" sz="quarter" idx="11" hasCustomPrompt="1"/>
          </p:nvPr>
        </p:nvSpPr>
        <p:spPr>
          <a:xfrm>
            <a:off x="609600" y="5648980"/>
            <a:ext cx="10972800" cy="523220"/>
          </a:xfrm>
        </p:spPr>
        <p:txBody>
          <a:bodyPr anchor="ctr"/>
          <a:lstStyle>
            <a:lvl1pPr marL="0" indent="0" algn="ctr">
              <a:lnSpc>
                <a:spcPct val="110000"/>
              </a:lnSpc>
              <a:buFontTx/>
              <a:buNone/>
              <a:defRPr i="1">
                <a:solidFill>
                  <a:schemeClr val="accent3"/>
                </a:solidFill>
              </a:defRPr>
            </a:lvl1pPr>
            <a:lvl2pPr marL="344488" indent="0" algn="ctr">
              <a:buFontTx/>
              <a:buNone/>
              <a:defRPr>
                <a:solidFill>
                  <a:schemeClr val="accent1"/>
                </a:solidFill>
              </a:defRPr>
            </a:lvl2pPr>
            <a:lvl3pPr marL="687387" indent="0" algn="ctr">
              <a:buFontTx/>
              <a:buNone/>
              <a:defRPr>
                <a:solidFill>
                  <a:schemeClr val="accent1"/>
                </a:solidFill>
              </a:defRPr>
            </a:lvl3pPr>
            <a:lvl4pPr marL="1031875" indent="0" algn="ctr">
              <a:buFontTx/>
              <a:buNone/>
              <a:defRPr>
                <a:solidFill>
                  <a:schemeClr val="accent1"/>
                </a:solidFill>
              </a:defRPr>
            </a:lvl4pPr>
            <a:lvl5pPr marL="1376362" indent="0" algn="ctr">
              <a:buFontTx/>
              <a:buNone/>
              <a:defRPr>
                <a:solidFill>
                  <a:schemeClr val="accent1"/>
                </a:solidFill>
              </a:defRPr>
            </a:lvl5pPr>
          </a:lstStyle>
          <a:p>
            <a:pPr lvl="0"/>
            <a:r>
              <a:rPr lang="en-US" dirty="0" smtClean="0"/>
              <a:t>Caption here</a:t>
            </a:r>
          </a:p>
        </p:txBody>
      </p:sp>
    </p:spTree>
    <p:custDataLst>
      <p:tags r:id="rId1"/>
    </p:custDataLst>
    <p:extLst>
      <p:ext uri="{BB962C8B-B14F-4D97-AF65-F5344CB8AC3E}">
        <p14:creationId xmlns:p14="http://schemas.microsoft.com/office/powerpoint/2010/main" val="4099721561"/>
      </p:ext>
    </p:extLst>
  </p:cSld>
  <p:clrMapOvr>
    <a:masterClrMapping/>
  </p:clrMapOvr>
  <p:timing>
    <p:tnLst>
      <p:par>
        <p:cTn id="1" dur="indefinite" restart="never" nodeType="tmRoot"/>
      </p:par>
    </p:tnLst>
  </p:timing>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p:cSld name="Text Box Color 1">
    <p:spTree>
      <p:nvGrpSpPr>
        <p:cNvPr id="1" name=""/>
        <p:cNvGrpSpPr/>
        <p:nvPr/>
      </p:nvGrpSpPr>
      <p:grpSpPr>
        <a:xfrm>
          <a:off x="0" y="0"/>
          <a:ext cx="0" cy="0"/>
          <a:chOff x="0" y="0"/>
          <a:chExt cx="0" cy="0"/>
        </a:xfrm>
      </p:grpSpPr>
      <p:sp>
        <p:nvSpPr>
          <p:cNvPr id="3" name="Text Placeholder 6"/>
          <p:cNvSpPr>
            <a:spLocks noGrp="1"/>
          </p:cNvSpPr>
          <p:nvPr>
            <p:ph type="body" sz="quarter" idx="11" hasCustomPrompt="1"/>
          </p:nvPr>
        </p:nvSpPr>
        <p:spPr>
          <a:xfrm>
            <a:off x="618066" y="5257800"/>
            <a:ext cx="10972800" cy="762000"/>
          </a:xfrm>
        </p:spPr>
        <p:txBody>
          <a:bodyPr anchor="ctr">
            <a:normAutofit/>
          </a:bodyPr>
          <a:lstStyle>
            <a:lvl1pPr marL="0" indent="0" algn="ctr">
              <a:lnSpc>
                <a:spcPct val="110000"/>
              </a:lnSpc>
              <a:buFontTx/>
              <a:buNone/>
              <a:defRPr sz="3600" baseline="0">
                <a:solidFill>
                  <a:schemeClr val="tx2"/>
                </a:solidFill>
              </a:defRPr>
            </a:lvl1pPr>
            <a:lvl2pPr marL="344488" indent="0" algn="ctr">
              <a:buFontTx/>
              <a:buNone/>
              <a:defRPr>
                <a:solidFill>
                  <a:schemeClr val="accent1"/>
                </a:solidFill>
              </a:defRPr>
            </a:lvl2pPr>
            <a:lvl3pPr marL="687387" indent="0" algn="ctr">
              <a:buFontTx/>
              <a:buNone/>
              <a:defRPr>
                <a:solidFill>
                  <a:schemeClr val="accent1"/>
                </a:solidFill>
              </a:defRPr>
            </a:lvl3pPr>
            <a:lvl4pPr marL="1031875" indent="0" algn="ctr">
              <a:buFontTx/>
              <a:buNone/>
              <a:defRPr>
                <a:solidFill>
                  <a:schemeClr val="accent1"/>
                </a:solidFill>
              </a:defRPr>
            </a:lvl4pPr>
            <a:lvl5pPr marL="1376362" indent="0" algn="ctr">
              <a:buFontTx/>
              <a:buNone/>
              <a:defRPr>
                <a:solidFill>
                  <a:schemeClr val="accent1"/>
                </a:solidFill>
              </a:defRPr>
            </a:lvl5pPr>
          </a:lstStyle>
          <a:p>
            <a:pPr lvl="0"/>
            <a:r>
              <a:rPr lang="en-US" dirty="0" smtClean="0"/>
              <a:t>Text Box Color 1</a:t>
            </a:r>
            <a:endParaRPr lang="en-US" dirty="0"/>
          </a:p>
        </p:txBody>
      </p:sp>
    </p:spTree>
    <p:custDataLst>
      <p:tags r:id="rId1"/>
    </p:custDataLst>
    <p:extLst>
      <p:ext uri="{BB962C8B-B14F-4D97-AF65-F5344CB8AC3E}">
        <p14:creationId xmlns:p14="http://schemas.microsoft.com/office/powerpoint/2010/main" val="2997146951"/>
      </p:ext>
    </p:extLst>
  </p:cSld>
  <p:clrMapOvr>
    <a:masterClrMapping/>
  </p:clrMapOvr>
  <p:timing>
    <p:tnLst>
      <p:par>
        <p:cTn id="1" dur="indefinite" restart="never" nodeType="tmRoot"/>
      </p:par>
    </p:tnLst>
  </p:timing>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p:cSld name="Text Box Color 2">
    <p:spTree>
      <p:nvGrpSpPr>
        <p:cNvPr id="1" name=""/>
        <p:cNvGrpSpPr/>
        <p:nvPr/>
      </p:nvGrpSpPr>
      <p:grpSpPr>
        <a:xfrm>
          <a:off x="0" y="0"/>
          <a:ext cx="0" cy="0"/>
          <a:chOff x="0" y="0"/>
          <a:chExt cx="0" cy="0"/>
        </a:xfrm>
      </p:grpSpPr>
      <p:sp>
        <p:nvSpPr>
          <p:cNvPr id="3" name="Text Placeholder 6"/>
          <p:cNvSpPr>
            <a:spLocks noGrp="1"/>
          </p:cNvSpPr>
          <p:nvPr>
            <p:ph type="body" sz="quarter" idx="11" hasCustomPrompt="1"/>
          </p:nvPr>
        </p:nvSpPr>
        <p:spPr>
          <a:xfrm>
            <a:off x="618066" y="5257800"/>
            <a:ext cx="10972800" cy="762000"/>
          </a:xfrm>
        </p:spPr>
        <p:txBody>
          <a:bodyPr anchor="ctr">
            <a:normAutofit/>
          </a:bodyPr>
          <a:lstStyle>
            <a:lvl1pPr marL="0" indent="0" algn="ctr">
              <a:lnSpc>
                <a:spcPct val="110000"/>
              </a:lnSpc>
              <a:buFontTx/>
              <a:buNone/>
              <a:defRPr sz="3600" baseline="0">
                <a:solidFill>
                  <a:schemeClr val="accent3"/>
                </a:solidFill>
              </a:defRPr>
            </a:lvl1pPr>
            <a:lvl2pPr marL="344488" indent="0" algn="ctr">
              <a:buFontTx/>
              <a:buNone/>
              <a:defRPr>
                <a:solidFill>
                  <a:schemeClr val="accent1"/>
                </a:solidFill>
              </a:defRPr>
            </a:lvl2pPr>
            <a:lvl3pPr marL="687387" indent="0" algn="ctr">
              <a:buFontTx/>
              <a:buNone/>
              <a:defRPr>
                <a:solidFill>
                  <a:schemeClr val="accent1"/>
                </a:solidFill>
              </a:defRPr>
            </a:lvl3pPr>
            <a:lvl4pPr marL="1031875" indent="0" algn="ctr">
              <a:buFontTx/>
              <a:buNone/>
              <a:defRPr>
                <a:solidFill>
                  <a:schemeClr val="accent1"/>
                </a:solidFill>
              </a:defRPr>
            </a:lvl4pPr>
            <a:lvl5pPr marL="1376362" indent="0" algn="ctr">
              <a:buFontTx/>
              <a:buNone/>
              <a:defRPr>
                <a:solidFill>
                  <a:schemeClr val="accent1"/>
                </a:solidFill>
              </a:defRPr>
            </a:lvl5pPr>
          </a:lstStyle>
          <a:p>
            <a:pPr lvl="0"/>
            <a:r>
              <a:rPr lang="en-US" dirty="0" smtClean="0"/>
              <a:t>Text Box Color 2</a:t>
            </a:r>
            <a:endParaRPr lang="en-US" dirty="0"/>
          </a:p>
        </p:txBody>
      </p:sp>
    </p:spTree>
    <p:custDataLst>
      <p:tags r:id="rId1"/>
    </p:custDataLst>
    <p:extLst>
      <p:ext uri="{BB962C8B-B14F-4D97-AF65-F5344CB8AC3E}">
        <p14:creationId xmlns:p14="http://schemas.microsoft.com/office/powerpoint/2010/main" val="1718248757"/>
      </p:ext>
    </p:extLst>
  </p:cSld>
  <p:clrMapOvr>
    <a:masterClrMapping/>
  </p:clrMapOvr>
  <p:timing>
    <p:tnLst>
      <p:par>
        <p:cTn id="1" dur="indefinite" restart="never" nodeType="tmRoot"/>
      </p:par>
    </p:tnLst>
  </p:timing>
</p:sldLayout>
</file>

<file path=ppt/slideLayouts/slideLayout3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475909276"/>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p:cSld name="Phone Vertical">
    <p:spTree>
      <p:nvGrpSpPr>
        <p:cNvPr id="1" name=""/>
        <p:cNvGrpSpPr/>
        <p:nvPr/>
      </p:nvGrpSpPr>
      <p:grpSpPr>
        <a:xfrm>
          <a:off x="0" y="0"/>
          <a:ext cx="0" cy="0"/>
          <a:chOff x="0" y="0"/>
          <a:chExt cx="0" cy="0"/>
        </a:xfrm>
      </p:grpSpPr>
      <p:sp>
        <p:nvSpPr>
          <p:cNvPr id="9" name="Content Placeholder 2"/>
          <p:cNvSpPr>
            <a:spLocks noGrp="1"/>
          </p:cNvSpPr>
          <p:nvPr>
            <p:ph idx="1" hasCustomPrompt="1"/>
          </p:nvPr>
        </p:nvSpPr>
        <p:spPr>
          <a:xfrm>
            <a:off x="609600" y="2133600"/>
            <a:ext cx="7162800" cy="4355827"/>
          </a:xfrm>
        </p:spPr>
        <p:txBody>
          <a:bodyPr/>
          <a:lstStyle>
            <a:lvl1pPr>
              <a:defRPr baseline="0"/>
            </a:lvl1pPr>
            <a:lvl2pPr>
              <a:defRPr/>
            </a:lvl2pPr>
            <a:lvl3pPr>
              <a:defRPr baseline="0"/>
            </a:lvl3pPr>
            <a:lvl4pPr>
              <a:defRPr/>
            </a:lvl4pPr>
            <a:lvl5pPr>
              <a:defRPr/>
            </a:lvl5pPr>
          </a:lstStyle>
          <a:p>
            <a:pPr lvl="0"/>
            <a:r>
              <a:rPr lang="en-US" dirty="0" smtClean="0"/>
              <a:t>Level one slide content</a:t>
            </a:r>
          </a:p>
          <a:p>
            <a:pPr lvl="1"/>
            <a:r>
              <a:rPr lang="en-US" dirty="0" smtClean="0"/>
              <a:t>Second level slide content</a:t>
            </a:r>
          </a:p>
          <a:p>
            <a:pPr lvl="2"/>
            <a:r>
              <a:rPr lang="en-US" dirty="0" smtClean="0"/>
              <a:t>Third level slide content</a:t>
            </a:r>
          </a:p>
          <a:p>
            <a:pPr lvl="3"/>
            <a:r>
              <a:rPr lang="en-US" dirty="0" smtClean="0"/>
              <a:t>Fourth level slide content</a:t>
            </a:r>
          </a:p>
          <a:p>
            <a:pPr lvl="4"/>
            <a:r>
              <a:rPr lang="en-US" dirty="0" smtClean="0"/>
              <a:t>Fifth level slide content</a:t>
            </a:r>
            <a:endParaRPr lang="en-US" dirty="0"/>
          </a:p>
        </p:txBody>
      </p:sp>
      <p:sp>
        <p:nvSpPr>
          <p:cNvPr id="2" name="Title 1"/>
          <p:cNvSpPr>
            <a:spLocks noGrp="1"/>
          </p:cNvSpPr>
          <p:nvPr>
            <p:ph type="title"/>
          </p:nvPr>
        </p:nvSpPr>
        <p:spPr>
          <a:xfrm>
            <a:off x="381000" y="641965"/>
            <a:ext cx="7658100" cy="1233318"/>
          </a:xfrm>
        </p:spPr>
        <p:txBody>
          <a:bodyPr/>
          <a:lstStyle/>
          <a:p>
            <a:r>
              <a:rPr lang="en-US" dirty="0" smtClean="0"/>
              <a:t>Click to edit Master title style</a:t>
            </a:r>
            <a:endParaRPr lang="en-US" dirty="0"/>
          </a:p>
        </p:txBody>
      </p:sp>
      <p:pic>
        <p:nvPicPr>
          <p:cNvPr id="6" name="Picture 5"/>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439150" y="655570"/>
            <a:ext cx="2778547" cy="5833857"/>
          </a:xfrm>
          <a:prstGeom prst="rect">
            <a:avLst/>
          </a:prstGeom>
        </p:spPr>
      </p:pic>
    </p:spTree>
    <p:custDataLst>
      <p:tags r:id="rId1"/>
    </p:custDataLst>
    <p:extLst>
      <p:ext uri="{BB962C8B-B14F-4D97-AF65-F5344CB8AC3E}">
        <p14:creationId xmlns:p14="http://schemas.microsoft.com/office/powerpoint/2010/main" val="738801393"/>
      </p:ext>
    </p:extLst>
  </p:cSld>
  <p:clrMapOvr>
    <a:masterClrMapping/>
  </p:clrMapOvr>
  <p:timing>
    <p:tnLst>
      <p:par>
        <p:cTn id="1" dur="indefinite" restart="never" nodeType="tmRoot"/>
      </p:par>
    </p:tnLst>
  </p:timing>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p:cSld name="Tablet Horizontal">
    <p:spTree>
      <p:nvGrpSpPr>
        <p:cNvPr id="1" name=""/>
        <p:cNvGrpSpPr/>
        <p:nvPr/>
      </p:nvGrpSpPr>
      <p:grpSpPr>
        <a:xfrm>
          <a:off x="0" y="0"/>
          <a:ext cx="0" cy="0"/>
          <a:chOff x="0" y="0"/>
          <a:chExt cx="0" cy="0"/>
        </a:xfrm>
      </p:grpSpPr>
      <p:sp>
        <p:nvSpPr>
          <p:cNvPr id="8" name="Content Placeholder 2"/>
          <p:cNvSpPr>
            <a:spLocks noGrp="1"/>
          </p:cNvSpPr>
          <p:nvPr>
            <p:ph idx="1" hasCustomPrompt="1"/>
          </p:nvPr>
        </p:nvSpPr>
        <p:spPr>
          <a:xfrm>
            <a:off x="609600" y="2133600"/>
            <a:ext cx="3886200" cy="4343400"/>
          </a:xfrm>
        </p:spPr>
        <p:txBody>
          <a:bodyPr/>
          <a:lstStyle>
            <a:lvl1pPr>
              <a:defRPr baseline="0"/>
            </a:lvl1pPr>
            <a:lvl2pPr>
              <a:defRPr/>
            </a:lvl2pPr>
            <a:lvl3pPr>
              <a:defRPr baseline="0"/>
            </a:lvl3pPr>
            <a:lvl4pPr>
              <a:defRPr/>
            </a:lvl4pPr>
            <a:lvl5pPr>
              <a:defRPr/>
            </a:lvl5pPr>
          </a:lstStyle>
          <a:p>
            <a:pPr lvl="0"/>
            <a:r>
              <a:rPr lang="en-US" dirty="0" smtClean="0"/>
              <a:t>Level one slide content</a:t>
            </a:r>
          </a:p>
          <a:p>
            <a:pPr lvl="1"/>
            <a:r>
              <a:rPr lang="en-US" dirty="0" smtClean="0"/>
              <a:t>Second level slide content</a:t>
            </a:r>
          </a:p>
          <a:p>
            <a:pPr lvl="2"/>
            <a:r>
              <a:rPr lang="en-US" dirty="0" smtClean="0"/>
              <a:t>Third level slide content</a:t>
            </a:r>
          </a:p>
          <a:p>
            <a:pPr lvl="3"/>
            <a:r>
              <a:rPr lang="en-US" dirty="0" smtClean="0"/>
              <a:t>Fourth level slide content</a:t>
            </a:r>
          </a:p>
          <a:p>
            <a:pPr lvl="4"/>
            <a:r>
              <a:rPr lang="en-US" dirty="0" smtClean="0"/>
              <a:t>Fifth level slide content</a:t>
            </a:r>
            <a:endParaRPr lang="en-US" dirty="0"/>
          </a:p>
        </p:txBody>
      </p:sp>
      <p:sp>
        <p:nvSpPr>
          <p:cNvPr id="2" name="Title 1"/>
          <p:cNvSpPr>
            <a:spLocks noGrp="1"/>
          </p:cNvSpPr>
          <p:nvPr>
            <p:ph type="title"/>
          </p:nvPr>
        </p:nvSpPr>
        <p:spPr/>
        <p:txBody>
          <a:bodyPr/>
          <a:lstStyle/>
          <a:p>
            <a:r>
              <a:rPr lang="en-US" smtClean="0"/>
              <a:t>Click to edit Master title style</a:t>
            </a:r>
            <a:endParaRPr lang="en-US"/>
          </a:p>
        </p:txBody>
      </p:sp>
      <p:pic>
        <p:nvPicPr>
          <p:cNvPr id="9" name="Picture 8"/>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rot="5400000">
            <a:off x="5988273" y="698530"/>
            <a:ext cx="4847529" cy="7201039"/>
          </a:xfrm>
          <a:prstGeom prst="rect">
            <a:avLst/>
          </a:prstGeom>
        </p:spPr>
      </p:pic>
    </p:spTree>
    <p:custDataLst>
      <p:tags r:id="rId1"/>
    </p:custDataLst>
    <p:extLst>
      <p:ext uri="{BB962C8B-B14F-4D97-AF65-F5344CB8AC3E}">
        <p14:creationId xmlns:p14="http://schemas.microsoft.com/office/powerpoint/2010/main" val="3030038955"/>
      </p:ext>
    </p:extLst>
  </p:cSld>
  <p:clrMapOvr>
    <a:masterClrMapping/>
  </p:clrMapOvr>
  <p:timing>
    <p:tnLst>
      <p:par>
        <p:cTn id="1" dur="indefinite" restart="never" nodeType="tmRoot"/>
      </p:par>
    </p:tnLst>
  </p:timing>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p:cSld name="Tablet Horizontal Full">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rot="5400000">
            <a:off x="3151250" y="-772812"/>
            <a:ext cx="5973187" cy="8873212"/>
          </a:xfrm>
          <a:prstGeom prst="rect">
            <a:avLst/>
          </a:prstGeom>
        </p:spPr>
      </p:pic>
    </p:spTree>
    <p:custDataLst>
      <p:tags r:id="rId1"/>
    </p:custDataLst>
    <p:extLst>
      <p:ext uri="{BB962C8B-B14F-4D97-AF65-F5344CB8AC3E}">
        <p14:creationId xmlns:p14="http://schemas.microsoft.com/office/powerpoint/2010/main" val="2858477335"/>
      </p:ext>
    </p:extLst>
  </p:cSld>
  <p:clrMapOvr>
    <a:masterClrMapping/>
  </p:clrMapOvr>
  <p:timing>
    <p:tnLst>
      <p:par>
        <p:cTn id="1" dur="indefinite" restart="never" nodeType="tmRoot"/>
      </p:par>
    </p:tnLst>
  </p:timing>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14" name="Content Placeholder 13"/>
          <p:cNvSpPr>
            <a:spLocks noGrp="1"/>
          </p:cNvSpPr>
          <p:nvPr>
            <p:ph sz="quarter" idx="10"/>
          </p:nvPr>
        </p:nvSpPr>
        <p:spPr>
          <a:xfrm>
            <a:off x="381000" y="1960494"/>
            <a:ext cx="11430000" cy="4697481"/>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2" name="Title 1"/>
          <p:cNvSpPr>
            <a:spLocks noGrp="1"/>
          </p:cNvSpPr>
          <p:nvPr>
            <p:ph type="title"/>
          </p:nvPr>
        </p:nvSpPr>
        <p:spPr/>
        <p:txBody>
          <a:bodyPr/>
          <a:lstStyle/>
          <a:p>
            <a:r>
              <a:rPr lang="en-US" dirty="0" smtClean="0"/>
              <a:t>Click to edit Master title style</a:t>
            </a:r>
            <a:endParaRPr lang="en-US" dirty="0"/>
          </a:p>
        </p:txBody>
      </p:sp>
    </p:spTree>
    <p:custDataLst>
      <p:tags r:id="rId1"/>
    </p:custDataLst>
    <p:extLst>
      <p:ext uri="{BB962C8B-B14F-4D97-AF65-F5344CB8AC3E}">
        <p14:creationId xmlns:p14="http://schemas.microsoft.com/office/powerpoint/2010/main" val="2577691569"/>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14" name="Content Placeholder 13"/>
          <p:cNvSpPr>
            <a:spLocks noGrp="1"/>
          </p:cNvSpPr>
          <p:nvPr>
            <p:ph sz="quarter" idx="10"/>
          </p:nvPr>
        </p:nvSpPr>
        <p:spPr>
          <a:xfrm>
            <a:off x="381000" y="1960494"/>
            <a:ext cx="5577840" cy="4697481"/>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2" name="Title 1"/>
          <p:cNvSpPr>
            <a:spLocks noGrp="1"/>
          </p:cNvSpPr>
          <p:nvPr>
            <p:ph type="title"/>
          </p:nvPr>
        </p:nvSpPr>
        <p:spPr/>
        <p:txBody>
          <a:bodyPr/>
          <a:lstStyle/>
          <a:p>
            <a:r>
              <a:rPr lang="en-US" dirty="0" smtClean="0"/>
              <a:t>Click to edit Master title style</a:t>
            </a:r>
            <a:endParaRPr lang="en-US" dirty="0"/>
          </a:p>
        </p:txBody>
      </p:sp>
      <p:sp>
        <p:nvSpPr>
          <p:cNvPr id="15" name="Content Placeholder 13"/>
          <p:cNvSpPr>
            <a:spLocks noGrp="1"/>
          </p:cNvSpPr>
          <p:nvPr>
            <p:ph sz="quarter" idx="11"/>
          </p:nvPr>
        </p:nvSpPr>
        <p:spPr>
          <a:xfrm>
            <a:off x="6233160" y="1960494"/>
            <a:ext cx="5577840" cy="4697481"/>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ustDataLst>
      <p:tags r:id="rId1"/>
    </p:custDataLst>
    <p:extLst>
      <p:ext uri="{BB962C8B-B14F-4D97-AF65-F5344CB8AC3E}">
        <p14:creationId xmlns:p14="http://schemas.microsoft.com/office/powerpoint/2010/main" val="198204031"/>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objTx" preserve="1">
  <p:cSld name="Side 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19100" y="742950"/>
            <a:ext cx="4352925" cy="1314450"/>
          </a:xfrm>
        </p:spPr>
        <p:txBody>
          <a:bodyPr anchor="b">
            <a:normAutofit/>
          </a:bodyPr>
          <a:lstStyle>
            <a:lvl1pPr>
              <a:defRPr sz="4000"/>
            </a:lvl1pPr>
          </a:lstStyle>
          <a:p>
            <a:r>
              <a:rPr lang="en-US" dirty="0" smtClean="0"/>
              <a:t>Click to edit Master title style</a:t>
            </a:r>
            <a:endParaRPr lang="en-US" dirty="0"/>
          </a:p>
        </p:txBody>
      </p:sp>
      <p:sp>
        <p:nvSpPr>
          <p:cNvPr id="3" name="Content Placeholder 2"/>
          <p:cNvSpPr>
            <a:spLocks noGrp="1"/>
          </p:cNvSpPr>
          <p:nvPr>
            <p:ph idx="1"/>
          </p:nvPr>
        </p:nvSpPr>
        <p:spPr>
          <a:xfrm>
            <a:off x="5172075" y="981074"/>
            <a:ext cx="6657975" cy="543877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19100" y="2143124"/>
            <a:ext cx="4352925" cy="4276725"/>
          </a:xfrm>
        </p:spPr>
        <p:txBody>
          <a:bodyPr vert="horz" lIns="91440" tIns="45720" rIns="91440" bIns="45720" rtlCol="0">
            <a:normAutofit/>
          </a:bodyPr>
          <a:lstStyle>
            <a:lvl1pPr>
              <a:defRPr lang="en-US" sz="2400" smtClean="0"/>
            </a:lvl1pPr>
          </a:lstStyle>
          <a:p>
            <a:pPr marL="0" lvl="0" indent="0">
              <a:lnSpc>
                <a:spcPct val="110000"/>
              </a:lnSpc>
              <a:buClr>
                <a:schemeClr val="accent1"/>
              </a:buClr>
              <a:buNone/>
            </a:pPr>
            <a:r>
              <a:rPr lang="en-US" smtClean="0"/>
              <a:t>Click to edit Master text styles</a:t>
            </a:r>
          </a:p>
        </p:txBody>
      </p:sp>
    </p:spTree>
    <p:custDataLst>
      <p:tags r:id="rId1"/>
    </p:custDataLst>
    <p:extLst>
      <p:ext uri="{BB962C8B-B14F-4D97-AF65-F5344CB8AC3E}">
        <p14:creationId xmlns:p14="http://schemas.microsoft.com/office/powerpoint/2010/main" val="1574797980"/>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Side Picture with Caption">
    <p:spTree>
      <p:nvGrpSpPr>
        <p:cNvPr id="1" name=""/>
        <p:cNvGrpSpPr/>
        <p:nvPr/>
      </p:nvGrpSpPr>
      <p:grpSpPr>
        <a:xfrm>
          <a:off x="0" y="0"/>
          <a:ext cx="0" cy="0"/>
          <a:chOff x="0" y="0"/>
          <a:chExt cx="0" cy="0"/>
        </a:xfrm>
      </p:grpSpPr>
      <p:sp>
        <p:nvSpPr>
          <p:cNvPr id="3" name="Picture Placeholder 2"/>
          <p:cNvSpPr>
            <a:spLocks noGrp="1"/>
          </p:cNvSpPr>
          <p:nvPr>
            <p:ph type="pic" idx="1"/>
          </p:nvPr>
        </p:nvSpPr>
        <p:spPr>
          <a:xfrm>
            <a:off x="5116512" y="882650"/>
            <a:ext cx="6713537" cy="5537199"/>
          </a:xfrm>
        </p:spPr>
        <p:txBody>
          <a:bodyPr/>
          <a:lstStyle>
            <a:lvl1pPr marL="0" indent="0">
              <a:buNone/>
              <a:defRPr sz="3200">
                <a:solidFill>
                  <a:schemeClr val="tx1">
                    <a:lumMod val="50000"/>
                    <a:lumOff val="50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8" name="Title 1"/>
          <p:cNvSpPr>
            <a:spLocks noGrp="1"/>
          </p:cNvSpPr>
          <p:nvPr>
            <p:ph type="title"/>
          </p:nvPr>
        </p:nvSpPr>
        <p:spPr>
          <a:xfrm>
            <a:off x="419100" y="742950"/>
            <a:ext cx="4352925" cy="1314450"/>
          </a:xfrm>
        </p:spPr>
        <p:txBody>
          <a:bodyPr anchor="b">
            <a:normAutofit/>
          </a:bodyPr>
          <a:lstStyle>
            <a:lvl1pPr>
              <a:defRPr sz="4000"/>
            </a:lvl1pPr>
          </a:lstStyle>
          <a:p>
            <a:r>
              <a:rPr lang="en-US" smtClean="0"/>
              <a:t>Click to edit Master title style</a:t>
            </a:r>
            <a:endParaRPr lang="en-US"/>
          </a:p>
        </p:txBody>
      </p:sp>
      <p:sp>
        <p:nvSpPr>
          <p:cNvPr id="9" name="Text Placeholder 3"/>
          <p:cNvSpPr>
            <a:spLocks noGrp="1"/>
          </p:cNvSpPr>
          <p:nvPr>
            <p:ph type="body" sz="half" idx="2"/>
          </p:nvPr>
        </p:nvSpPr>
        <p:spPr>
          <a:xfrm>
            <a:off x="419100" y="2143124"/>
            <a:ext cx="4352925" cy="4276725"/>
          </a:xfrm>
        </p:spPr>
        <p:txBody>
          <a:bodyPr vert="horz" lIns="91440" tIns="45720" rIns="91440" bIns="45720" rtlCol="0">
            <a:normAutofit/>
          </a:bodyPr>
          <a:lstStyle>
            <a:lvl1pPr>
              <a:defRPr lang="en-US" sz="2400" smtClean="0"/>
            </a:lvl1pPr>
          </a:lstStyle>
          <a:p>
            <a:pPr marL="0" lvl="0" indent="0">
              <a:lnSpc>
                <a:spcPct val="110000"/>
              </a:lnSpc>
              <a:buClr>
                <a:schemeClr val="accent1"/>
              </a:buClr>
              <a:buNone/>
            </a:pPr>
            <a:r>
              <a:rPr lang="en-US" smtClean="0"/>
              <a:t>Click to edit Master text styles</a:t>
            </a:r>
          </a:p>
        </p:txBody>
      </p:sp>
    </p:spTree>
    <p:custDataLst>
      <p:tags r:id="rId1"/>
    </p:custDataLst>
    <p:extLst>
      <p:ext uri="{BB962C8B-B14F-4D97-AF65-F5344CB8AC3E}">
        <p14:creationId xmlns:p14="http://schemas.microsoft.com/office/powerpoint/2010/main" val="197949604"/>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Tree>
    <p:custDataLst>
      <p:tags r:id="rId1"/>
    </p:custDataLst>
    <p:extLst>
      <p:ext uri="{BB962C8B-B14F-4D97-AF65-F5344CB8AC3E}">
        <p14:creationId xmlns:p14="http://schemas.microsoft.com/office/powerpoint/2010/main" val="2174460949"/>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Picture with Caption">
    <p:spTree>
      <p:nvGrpSpPr>
        <p:cNvPr id="1" name=""/>
        <p:cNvGrpSpPr/>
        <p:nvPr/>
      </p:nvGrpSpPr>
      <p:grpSpPr>
        <a:xfrm>
          <a:off x="0" y="0"/>
          <a:ext cx="0" cy="0"/>
          <a:chOff x="0" y="0"/>
          <a:chExt cx="0" cy="0"/>
        </a:xfrm>
      </p:grpSpPr>
      <p:sp>
        <p:nvSpPr>
          <p:cNvPr id="8" name="Text Placeholder 6"/>
          <p:cNvSpPr>
            <a:spLocks noGrp="1"/>
          </p:cNvSpPr>
          <p:nvPr>
            <p:ph type="body" sz="quarter" idx="11" hasCustomPrompt="1"/>
          </p:nvPr>
        </p:nvSpPr>
        <p:spPr>
          <a:xfrm>
            <a:off x="609600" y="5648980"/>
            <a:ext cx="10972800" cy="523220"/>
          </a:xfrm>
        </p:spPr>
        <p:txBody>
          <a:bodyPr anchor="ctr"/>
          <a:lstStyle>
            <a:lvl1pPr marL="0" indent="0" algn="ctr">
              <a:lnSpc>
                <a:spcPct val="110000"/>
              </a:lnSpc>
              <a:buFontTx/>
              <a:buNone/>
              <a:defRPr i="1">
                <a:solidFill>
                  <a:schemeClr val="accent2"/>
                </a:solidFill>
              </a:defRPr>
            </a:lvl1pPr>
            <a:lvl2pPr marL="344488" indent="0" algn="ctr">
              <a:buFontTx/>
              <a:buNone/>
              <a:defRPr>
                <a:solidFill>
                  <a:schemeClr val="accent1"/>
                </a:solidFill>
              </a:defRPr>
            </a:lvl2pPr>
            <a:lvl3pPr marL="687387" indent="0" algn="ctr">
              <a:buFontTx/>
              <a:buNone/>
              <a:defRPr>
                <a:solidFill>
                  <a:schemeClr val="accent1"/>
                </a:solidFill>
              </a:defRPr>
            </a:lvl3pPr>
            <a:lvl4pPr marL="1031875" indent="0" algn="ctr">
              <a:buFontTx/>
              <a:buNone/>
              <a:defRPr>
                <a:solidFill>
                  <a:schemeClr val="accent1"/>
                </a:solidFill>
              </a:defRPr>
            </a:lvl4pPr>
            <a:lvl5pPr marL="1376362" indent="0" algn="ctr">
              <a:buFontTx/>
              <a:buNone/>
              <a:defRPr>
                <a:solidFill>
                  <a:schemeClr val="accent1"/>
                </a:solidFill>
              </a:defRPr>
            </a:lvl5pPr>
          </a:lstStyle>
          <a:p>
            <a:pPr lvl="0"/>
            <a:r>
              <a:rPr lang="en-US" dirty="0" smtClean="0"/>
              <a:t>Caption here</a:t>
            </a:r>
          </a:p>
        </p:txBody>
      </p:sp>
      <p:sp>
        <p:nvSpPr>
          <p:cNvPr id="4" name="Picture Placeholder 5"/>
          <p:cNvSpPr>
            <a:spLocks noGrp="1"/>
          </p:cNvSpPr>
          <p:nvPr>
            <p:ph type="pic" sz="quarter" idx="12"/>
          </p:nvPr>
        </p:nvSpPr>
        <p:spPr>
          <a:xfrm>
            <a:off x="4100513" y="1333501"/>
            <a:ext cx="3990975" cy="3648075"/>
          </a:xfrm>
        </p:spPr>
        <p:txBody>
          <a:bodyPr/>
          <a:lstStyle>
            <a:lvl1pPr marL="0" indent="0">
              <a:buFont typeface="Arial" panose="020B0604020202020204" pitchFamily="34" charset="0"/>
              <a:buNone/>
              <a:defRPr/>
            </a:lvl1pPr>
          </a:lstStyle>
          <a:p>
            <a:r>
              <a:rPr lang="en-US" dirty="0" smtClean="0"/>
              <a:t>Click icon to add picture</a:t>
            </a:r>
            <a:endParaRPr lang="en-US" dirty="0"/>
          </a:p>
        </p:txBody>
      </p:sp>
    </p:spTree>
    <p:custDataLst>
      <p:tags r:id="rId1"/>
    </p:custDataLst>
    <p:extLst>
      <p:ext uri="{BB962C8B-B14F-4D97-AF65-F5344CB8AC3E}">
        <p14:creationId xmlns:p14="http://schemas.microsoft.com/office/powerpoint/2010/main" val="217377288"/>
      </p:ext>
    </p:extLst>
  </p:cSld>
  <p:clrMapOvr>
    <a:masterClrMapping/>
  </p:clrMapOvr>
  <p:timing>
    <p:tnLst>
      <p:par>
        <p:cTn id="1" dur="indefinite" restart="never" nodeType="tmRoot"/>
      </p:par>
    </p:tnLst>
  </p:timing>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p:cSld name="Text Box Color 1">
    <p:spTree>
      <p:nvGrpSpPr>
        <p:cNvPr id="1" name=""/>
        <p:cNvGrpSpPr/>
        <p:nvPr/>
      </p:nvGrpSpPr>
      <p:grpSpPr>
        <a:xfrm>
          <a:off x="0" y="0"/>
          <a:ext cx="0" cy="0"/>
          <a:chOff x="0" y="0"/>
          <a:chExt cx="0" cy="0"/>
        </a:xfrm>
      </p:grpSpPr>
      <p:sp>
        <p:nvSpPr>
          <p:cNvPr id="3" name="Text Placeholder 6"/>
          <p:cNvSpPr>
            <a:spLocks noGrp="1"/>
          </p:cNvSpPr>
          <p:nvPr>
            <p:ph type="body" sz="quarter" idx="11" hasCustomPrompt="1"/>
          </p:nvPr>
        </p:nvSpPr>
        <p:spPr>
          <a:xfrm>
            <a:off x="618066" y="5257800"/>
            <a:ext cx="10972800" cy="762000"/>
          </a:xfrm>
        </p:spPr>
        <p:txBody>
          <a:bodyPr anchor="ctr">
            <a:normAutofit/>
          </a:bodyPr>
          <a:lstStyle>
            <a:lvl1pPr marL="0" indent="0" algn="ctr">
              <a:lnSpc>
                <a:spcPct val="110000"/>
              </a:lnSpc>
              <a:buFontTx/>
              <a:buNone/>
              <a:defRPr sz="3600" baseline="0">
                <a:solidFill>
                  <a:schemeClr val="tx2"/>
                </a:solidFill>
              </a:defRPr>
            </a:lvl1pPr>
            <a:lvl2pPr marL="344488" indent="0" algn="ctr">
              <a:buFontTx/>
              <a:buNone/>
              <a:defRPr>
                <a:solidFill>
                  <a:schemeClr val="accent1"/>
                </a:solidFill>
              </a:defRPr>
            </a:lvl2pPr>
            <a:lvl3pPr marL="687387" indent="0" algn="ctr">
              <a:buFontTx/>
              <a:buNone/>
              <a:defRPr>
                <a:solidFill>
                  <a:schemeClr val="accent1"/>
                </a:solidFill>
              </a:defRPr>
            </a:lvl3pPr>
            <a:lvl4pPr marL="1031875" indent="0" algn="ctr">
              <a:buFontTx/>
              <a:buNone/>
              <a:defRPr>
                <a:solidFill>
                  <a:schemeClr val="accent1"/>
                </a:solidFill>
              </a:defRPr>
            </a:lvl4pPr>
            <a:lvl5pPr marL="1376362" indent="0" algn="ctr">
              <a:buFontTx/>
              <a:buNone/>
              <a:defRPr>
                <a:solidFill>
                  <a:schemeClr val="accent1"/>
                </a:solidFill>
              </a:defRPr>
            </a:lvl5pPr>
          </a:lstStyle>
          <a:p>
            <a:pPr lvl="0"/>
            <a:r>
              <a:rPr lang="en-US" dirty="0" smtClean="0"/>
              <a:t>Text Box Color 1</a:t>
            </a:r>
            <a:endParaRPr lang="en-US" dirty="0"/>
          </a:p>
        </p:txBody>
      </p:sp>
    </p:spTree>
    <p:custDataLst>
      <p:tags r:id="rId1"/>
    </p:custDataLst>
    <p:extLst>
      <p:ext uri="{BB962C8B-B14F-4D97-AF65-F5344CB8AC3E}">
        <p14:creationId xmlns:p14="http://schemas.microsoft.com/office/powerpoint/2010/main" val="480601696"/>
      </p:ext>
    </p:extLst>
  </p:cSld>
  <p:clrMapOvr>
    <a:masterClrMapping/>
  </p:clrMapOvr>
  <p:timing>
    <p:tnLst>
      <p:par>
        <p:cTn id="1" dur="indefinite" restart="never" nodeType="tmRoot"/>
      </p:par>
    </p:tnLst>
  </p:timing>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p:cSld name="Text Box Color 2">
    <p:spTree>
      <p:nvGrpSpPr>
        <p:cNvPr id="1" name=""/>
        <p:cNvGrpSpPr/>
        <p:nvPr/>
      </p:nvGrpSpPr>
      <p:grpSpPr>
        <a:xfrm>
          <a:off x="0" y="0"/>
          <a:ext cx="0" cy="0"/>
          <a:chOff x="0" y="0"/>
          <a:chExt cx="0" cy="0"/>
        </a:xfrm>
      </p:grpSpPr>
      <p:sp>
        <p:nvSpPr>
          <p:cNvPr id="3" name="Text Placeholder 6"/>
          <p:cNvSpPr>
            <a:spLocks noGrp="1"/>
          </p:cNvSpPr>
          <p:nvPr>
            <p:ph type="body" sz="quarter" idx="11" hasCustomPrompt="1"/>
          </p:nvPr>
        </p:nvSpPr>
        <p:spPr>
          <a:xfrm>
            <a:off x="618066" y="5257800"/>
            <a:ext cx="10972800" cy="762000"/>
          </a:xfrm>
        </p:spPr>
        <p:txBody>
          <a:bodyPr anchor="ctr">
            <a:normAutofit/>
          </a:bodyPr>
          <a:lstStyle>
            <a:lvl1pPr marL="0" indent="0" algn="ctr">
              <a:lnSpc>
                <a:spcPct val="110000"/>
              </a:lnSpc>
              <a:buFontTx/>
              <a:buNone/>
              <a:defRPr sz="3600" baseline="0">
                <a:solidFill>
                  <a:schemeClr val="accent2"/>
                </a:solidFill>
              </a:defRPr>
            </a:lvl1pPr>
            <a:lvl2pPr marL="344488" indent="0" algn="ctr">
              <a:buFontTx/>
              <a:buNone/>
              <a:defRPr>
                <a:solidFill>
                  <a:schemeClr val="accent1"/>
                </a:solidFill>
              </a:defRPr>
            </a:lvl2pPr>
            <a:lvl3pPr marL="687387" indent="0" algn="ctr">
              <a:buFontTx/>
              <a:buNone/>
              <a:defRPr>
                <a:solidFill>
                  <a:schemeClr val="accent1"/>
                </a:solidFill>
              </a:defRPr>
            </a:lvl3pPr>
            <a:lvl4pPr marL="1031875" indent="0" algn="ctr">
              <a:buFontTx/>
              <a:buNone/>
              <a:defRPr>
                <a:solidFill>
                  <a:schemeClr val="accent1"/>
                </a:solidFill>
              </a:defRPr>
            </a:lvl4pPr>
            <a:lvl5pPr marL="1376362" indent="0" algn="ctr">
              <a:buFontTx/>
              <a:buNone/>
              <a:defRPr>
                <a:solidFill>
                  <a:schemeClr val="accent1"/>
                </a:solidFill>
              </a:defRPr>
            </a:lvl5pPr>
          </a:lstStyle>
          <a:p>
            <a:pPr lvl="0"/>
            <a:r>
              <a:rPr lang="en-US" dirty="0" smtClean="0"/>
              <a:t>Text Box Color 2</a:t>
            </a:r>
            <a:endParaRPr lang="en-US" dirty="0"/>
          </a:p>
        </p:txBody>
      </p:sp>
    </p:spTree>
    <p:custDataLst>
      <p:tags r:id="rId1"/>
    </p:custDataLst>
    <p:extLst>
      <p:ext uri="{BB962C8B-B14F-4D97-AF65-F5344CB8AC3E}">
        <p14:creationId xmlns:p14="http://schemas.microsoft.com/office/powerpoint/2010/main" val="3594657473"/>
      </p:ext>
    </p:extLst>
  </p:cSld>
  <p:clrMapOvr>
    <a:masterClrMapping/>
  </p:clrMapOvr>
  <p:timing>
    <p:tnLst>
      <p:par>
        <p:cTn id="1" dur="indefinite" restart="never" nodeType="tmRoot"/>
      </p:par>
    </p:tnLst>
  </p:timing>
</p:sldLayout>
</file>

<file path=ppt/slideLayouts/slideLayout5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756207712"/>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p:cSld name="Phone Vertical">
    <p:spTree>
      <p:nvGrpSpPr>
        <p:cNvPr id="1" name=""/>
        <p:cNvGrpSpPr/>
        <p:nvPr/>
      </p:nvGrpSpPr>
      <p:grpSpPr>
        <a:xfrm>
          <a:off x="0" y="0"/>
          <a:ext cx="0" cy="0"/>
          <a:chOff x="0" y="0"/>
          <a:chExt cx="0" cy="0"/>
        </a:xfrm>
      </p:grpSpPr>
      <p:sp>
        <p:nvSpPr>
          <p:cNvPr id="9" name="Content Placeholder 2"/>
          <p:cNvSpPr>
            <a:spLocks noGrp="1"/>
          </p:cNvSpPr>
          <p:nvPr>
            <p:ph idx="1" hasCustomPrompt="1"/>
          </p:nvPr>
        </p:nvSpPr>
        <p:spPr>
          <a:xfrm>
            <a:off x="609600" y="2133600"/>
            <a:ext cx="7162800" cy="4355827"/>
          </a:xfrm>
        </p:spPr>
        <p:txBody>
          <a:bodyPr/>
          <a:lstStyle>
            <a:lvl1pPr>
              <a:defRPr baseline="0"/>
            </a:lvl1pPr>
            <a:lvl2pPr>
              <a:defRPr/>
            </a:lvl2pPr>
            <a:lvl3pPr>
              <a:defRPr baseline="0"/>
            </a:lvl3pPr>
            <a:lvl4pPr>
              <a:defRPr/>
            </a:lvl4pPr>
            <a:lvl5pPr>
              <a:defRPr/>
            </a:lvl5pPr>
          </a:lstStyle>
          <a:p>
            <a:pPr lvl="0"/>
            <a:r>
              <a:rPr lang="en-US" dirty="0" smtClean="0"/>
              <a:t>Level one slide content</a:t>
            </a:r>
          </a:p>
          <a:p>
            <a:pPr lvl="1"/>
            <a:r>
              <a:rPr lang="en-US" dirty="0" smtClean="0"/>
              <a:t>Second level slide content</a:t>
            </a:r>
          </a:p>
          <a:p>
            <a:pPr lvl="2"/>
            <a:r>
              <a:rPr lang="en-US" dirty="0" smtClean="0"/>
              <a:t>Third level slide content</a:t>
            </a:r>
          </a:p>
          <a:p>
            <a:pPr lvl="3"/>
            <a:r>
              <a:rPr lang="en-US" dirty="0" smtClean="0"/>
              <a:t>Fourth level slide content</a:t>
            </a:r>
          </a:p>
          <a:p>
            <a:pPr lvl="4"/>
            <a:r>
              <a:rPr lang="en-US" dirty="0" smtClean="0"/>
              <a:t>Fifth level slide content</a:t>
            </a:r>
            <a:endParaRPr lang="en-US" dirty="0"/>
          </a:p>
        </p:txBody>
      </p:sp>
      <p:sp>
        <p:nvSpPr>
          <p:cNvPr id="2" name="Title 1"/>
          <p:cNvSpPr>
            <a:spLocks noGrp="1"/>
          </p:cNvSpPr>
          <p:nvPr>
            <p:ph type="title"/>
          </p:nvPr>
        </p:nvSpPr>
        <p:spPr>
          <a:xfrm>
            <a:off x="381000" y="641965"/>
            <a:ext cx="7658100" cy="1233318"/>
          </a:xfrm>
        </p:spPr>
        <p:txBody>
          <a:bodyPr/>
          <a:lstStyle/>
          <a:p>
            <a:r>
              <a:rPr lang="en-US" dirty="0" smtClean="0"/>
              <a:t>Click to edit Master title style</a:t>
            </a:r>
            <a:endParaRPr lang="en-US" dirty="0"/>
          </a:p>
        </p:txBody>
      </p:sp>
      <p:pic>
        <p:nvPicPr>
          <p:cNvPr id="6" name="Picture 5"/>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439150" y="655570"/>
            <a:ext cx="2778547" cy="5833857"/>
          </a:xfrm>
          <a:prstGeom prst="rect">
            <a:avLst/>
          </a:prstGeom>
        </p:spPr>
      </p:pic>
    </p:spTree>
    <p:custDataLst>
      <p:tags r:id="rId1"/>
    </p:custDataLst>
    <p:extLst>
      <p:ext uri="{BB962C8B-B14F-4D97-AF65-F5344CB8AC3E}">
        <p14:creationId xmlns:p14="http://schemas.microsoft.com/office/powerpoint/2010/main" val="3083825048"/>
      </p:ext>
    </p:extLst>
  </p:cSld>
  <p:clrMapOvr>
    <a:masterClrMapping/>
  </p:clrMapOvr>
  <p:timing>
    <p:tnLst>
      <p:par>
        <p:cTn id="1" dur="indefinite" restart="never" nodeType="tmRoot"/>
      </p:par>
    </p:tnLst>
  </p:timing>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p:cSld name="Tablet Horizontal">
    <p:spTree>
      <p:nvGrpSpPr>
        <p:cNvPr id="1" name=""/>
        <p:cNvGrpSpPr/>
        <p:nvPr/>
      </p:nvGrpSpPr>
      <p:grpSpPr>
        <a:xfrm>
          <a:off x="0" y="0"/>
          <a:ext cx="0" cy="0"/>
          <a:chOff x="0" y="0"/>
          <a:chExt cx="0" cy="0"/>
        </a:xfrm>
      </p:grpSpPr>
      <p:sp>
        <p:nvSpPr>
          <p:cNvPr id="8" name="Content Placeholder 2"/>
          <p:cNvSpPr>
            <a:spLocks noGrp="1"/>
          </p:cNvSpPr>
          <p:nvPr>
            <p:ph idx="1" hasCustomPrompt="1"/>
          </p:nvPr>
        </p:nvSpPr>
        <p:spPr>
          <a:xfrm>
            <a:off x="609600" y="2133600"/>
            <a:ext cx="3886200" cy="4343400"/>
          </a:xfrm>
        </p:spPr>
        <p:txBody>
          <a:bodyPr/>
          <a:lstStyle>
            <a:lvl1pPr>
              <a:defRPr baseline="0"/>
            </a:lvl1pPr>
            <a:lvl2pPr>
              <a:defRPr/>
            </a:lvl2pPr>
            <a:lvl3pPr>
              <a:defRPr baseline="0"/>
            </a:lvl3pPr>
            <a:lvl4pPr>
              <a:defRPr/>
            </a:lvl4pPr>
            <a:lvl5pPr>
              <a:defRPr/>
            </a:lvl5pPr>
          </a:lstStyle>
          <a:p>
            <a:pPr lvl="0"/>
            <a:r>
              <a:rPr lang="en-US" dirty="0" smtClean="0"/>
              <a:t>Level one slide content</a:t>
            </a:r>
          </a:p>
          <a:p>
            <a:pPr lvl="1"/>
            <a:r>
              <a:rPr lang="en-US" dirty="0" smtClean="0"/>
              <a:t>Second level slide content</a:t>
            </a:r>
          </a:p>
          <a:p>
            <a:pPr lvl="2"/>
            <a:r>
              <a:rPr lang="en-US" dirty="0" smtClean="0"/>
              <a:t>Third level slide content</a:t>
            </a:r>
          </a:p>
          <a:p>
            <a:pPr lvl="3"/>
            <a:r>
              <a:rPr lang="en-US" dirty="0" smtClean="0"/>
              <a:t>Fourth level slide content</a:t>
            </a:r>
          </a:p>
          <a:p>
            <a:pPr lvl="4"/>
            <a:r>
              <a:rPr lang="en-US" dirty="0" smtClean="0"/>
              <a:t>Fifth level slide content</a:t>
            </a:r>
            <a:endParaRPr lang="en-US" dirty="0"/>
          </a:p>
        </p:txBody>
      </p:sp>
      <p:sp>
        <p:nvSpPr>
          <p:cNvPr id="2" name="Title 1"/>
          <p:cNvSpPr>
            <a:spLocks noGrp="1"/>
          </p:cNvSpPr>
          <p:nvPr>
            <p:ph type="title"/>
          </p:nvPr>
        </p:nvSpPr>
        <p:spPr/>
        <p:txBody>
          <a:bodyPr/>
          <a:lstStyle/>
          <a:p>
            <a:r>
              <a:rPr lang="en-US" smtClean="0"/>
              <a:t>Click to edit Master title style</a:t>
            </a:r>
            <a:endParaRPr lang="en-US"/>
          </a:p>
        </p:txBody>
      </p:sp>
      <p:pic>
        <p:nvPicPr>
          <p:cNvPr id="9" name="Picture 8"/>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rot="5400000">
            <a:off x="5988273" y="698530"/>
            <a:ext cx="4847529" cy="7201039"/>
          </a:xfrm>
          <a:prstGeom prst="rect">
            <a:avLst/>
          </a:prstGeom>
        </p:spPr>
      </p:pic>
    </p:spTree>
    <p:custDataLst>
      <p:tags r:id="rId1"/>
    </p:custDataLst>
    <p:extLst>
      <p:ext uri="{BB962C8B-B14F-4D97-AF65-F5344CB8AC3E}">
        <p14:creationId xmlns:p14="http://schemas.microsoft.com/office/powerpoint/2010/main" val="1120188782"/>
      </p:ext>
    </p:extLst>
  </p:cSld>
  <p:clrMapOvr>
    <a:masterClrMapping/>
  </p:clrMapOvr>
  <p:timing>
    <p:tnLst>
      <p:par>
        <p:cTn id="1" dur="indefinite" restart="never" nodeType="tmRoot"/>
      </p:par>
    </p:tnLst>
  </p:timing>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p:cSld name="Tablet Horizontal Full">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rot="5400000">
            <a:off x="3151250" y="-772812"/>
            <a:ext cx="5973187" cy="8873212"/>
          </a:xfrm>
          <a:prstGeom prst="rect">
            <a:avLst/>
          </a:prstGeom>
        </p:spPr>
      </p:pic>
    </p:spTree>
    <p:custDataLst>
      <p:tags r:id="rId1"/>
    </p:custDataLst>
    <p:extLst>
      <p:ext uri="{BB962C8B-B14F-4D97-AF65-F5344CB8AC3E}">
        <p14:creationId xmlns:p14="http://schemas.microsoft.com/office/powerpoint/2010/main" val="2844480989"/>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ags" Target="../tags/tag2.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slideLayout" Target="../slideLayouts/slideLayout25.xml"/><Relationship Id="rId18" Type="http://schemas.openxmlformats.org/officeDocument/2006/relationships/theme" Target="../theme/theme2.xml"/><Relationship Id="rId3" Type="http://schemas.openxmlformats.org/officeDocument/2006/relationships/slideLayout" Target="../slideLayouts/slideLayout15.xml"/><Relationship Id="rId21" Type="http://schemas.openxmlformats.org/officeDocument/2006/relationships/image" Target="../media/image6.png"/><Relationship Id="rId7" Type="http://schemas.openxmlformats.org/officeDocument/2006/relationships/slideLayout" Target="../slideLayouts/slideLayout19.xml"/><Relationship Id="rId12" Type="http://schemas.openxmlformats.org/officeDocument/2006/relationships/slideLayout" Target="../slideLayouts/slideLayout24.xml"/><Relationship Id="rId17" Type="http://schemas.openxmlformats.org/officeDocument/2006/relationships/slideLayout" Target="../slideLayouts/slideLayout29.xml"/><Relationship Id="rId2" Type="http://schemas.openxmlformats.org/officeDocument/2006/relationships/slideLayout" Target="../slideLayouts/slideLayout14.xml"/><Relationship Id="rId16" Type="http://schemas.openxmlformats.org/officeDocument/2006/relationships/slideLayout" Target="../slideLayouts/slideLayout28.xml"/><Relationship Id="rId20" Type="http://schemas.openxmlformats.org/officeDocument/2006/relationships/image" Target="../media/image5.png"/><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5" Type="http://schemas.openxmlformats.org/officeDocument/2006/relationships/slideLayout" Target="../slideLayouts/slideLayout27.xml"/><Relationship Id="rId10" Type="http://schemas.openxmlformats.org/officeDocument/2006/relationships/slideLayout" Target="../slideLayouts/slideLayout22.xml"/><Relationship Id="rId19" Type="http://schemas.openxmlformats.org/officeDocument/2006/relationships/tags" Target="../tags/tag15.xml"/><Relationship Id="rId4" Type="http://schemas.openxmlformats.org/officeDocument/2006/relationships/slideLayout" Target="../slideLayouts/slideLayout16.xml"/><Relationship Id="rId9" Type="http://schemas.openxmlformats.org/officeDocument/2006/relationships/slideLayout" Target="../slideLayouts/slideLayout21.xml"/><Relationship Id="rId14" Type="http://schemas.openxmlformats.org/officeDocument/2006/relationships/slideLayout" Target="../slideLayouts/slideLayout26.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7.xml"/><Relationship Id="rId13" Type="http://schemas.openxmlformats.org/officeDocument/2006/relationships/theme" Target="../theme/theme3.xml"/><Relationship Id="rId3" Type="http://schemas.openxmlformats.org/officeDocument/2006/relationships/slideLayout" Target="../slideLayouts/slideLayout32.xml"/><Relationship Id="rId7" Type="http://schemas.openxmlformats.org/officeDocument/2006/relationships/slideLayout" Target="../slideLayouts/slideLayout36.xml"/><Relationship Id="rId12" Type="http://schemas.openxmlformats.org/officeDocument/2006/relationships/slideLayout" Target="../slideLayouts/slideLayout41.xml"/><Relationship Id="rId2" Type="http://schemas.openxmlformats.org/officeDocument/2006/relationships/slideLayout" Target="../slideLayouts/slideLayout31.xml"/><Relationship Id="rId16" Type="http://schemas.openxmlformats.org/officeDocument/2006/relationships/image" Target="../media/image2.png"/><Relationship Id="rId1" Type="http://schemas.openxmlformats.org/officeDocument/2006/relationships/slideLayout" Target="../slideLayouts/slideLayout30.xml"/><Relationship Id="rId6" Type="http://schemas.openxmlformats.org/officeDocument/2006/relationships/slideLayout" Target="../slideLayouts/slideLayout35.xml"/><Relationship Id="rId11" Type="http://schemas.openxmlformats.org/officeDocument/2006/relationships/slideLayout" Target="../slideLayouts/slideLayout40.xml"/><Relationship Id="rId5" Type="http://schemas.openxmlformats.org/officeDocument/2006/relationships/slideLayout" Target="../slideLayouts/slideLayout34.xml"/><Relationship Id="rId15" Type="http://schemas.openxmlformats.org/officeDocument/2006/relationships/image" Target="../media/image14.jpeg"/><Relationship Id="rId10" Type="http://schemas.openxmlformats.org/officeDocument/2006/relationships/slideLayout" Target="../slideLayouts/slideLayout39.xml"/><Relationship Id="rId4" Type="http://schemas.openxmlformats.org/officeDocument/2006/relationships/slideLayout" Target="../slideLayouts/slideLayout33.xml"/><Relationship Id="rId9" Type="http://schemas.openxmlformats.org/officeDocument/2006/relationships/slideLayout" Target="../slideLayouts/slideLayout38.xml"/><Relationship Id="rId14" Type="http://schemas.openxmlformats.org/officeDocument/2006/relationships/tags" Target="../tags/tag33.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9.xml"/><Relationship Id="rId13" Type="http://schemas.openxmlformats.org/officeDocument/2006/relationships/theme" Target="../theme/theme4.xml"/><Relationship Id="rId3" Type="http://schemas.openxmlformats.org/officeDocument/2006/relationships/slideLayout" Target="../slideLayouts/slideLayout44.xml"/><Relationship Id="rId7" Type="http://schemas.openxmlformats.org/officeDocument/2006/relationships/slideLayout" Target="../slideLayouts/slideLayout48.xml"/><Relationship Id="rId12" Type="http://schemas.openxmlformats.org/officeDocument/2006/relationships/slideLayout" Target="../slideLayouts/slideLayout53.xml"/><Relationship Id="rId2" Type="http://schemas.openxmlformats.org/officeDocument/2006/relationships/slideLayout" Target="../slideLayouts/slideLayout43.xml"/><Relationship Id="rId16" Type="http://schemas.openxmlformats.org/officeDocument/2006/relationships/image" Target="../media/image2.png"/><Relationship Id="rId1" Type="http://schemas.openxmlformats.org/officeDocument/2006/relationships/slideLayout" Target="../slideLayouts/slideLayout42.xml"/><Relationship Id="rId6" Type="http://schemas.openxmlformats.org/officeDocument/2006/relationships/slideLayout" Target="../slideLayouts/slideLayout47.xml"/><Relationship Id="rId11" Type="http://schemas.openxmlformats.org/officeDocument/2006/relationships/slideLayout" Target="../slideLayouts/slideLayout52.xml"/><Relationship Id="rId5" Type="http://schemas.openxmlformats.org/officeDocument/2006/relationships/slideLayout" Target="../slideLayouts/slideLayout46.xml"/><Relationship Id="rId15" Type="http://schemas.openxmlformats.org/officeDocument/2006/relationships/image" Target="../media/image15.png"/><Relationship Id="rId10" Type="http://schemas.openxmlformats.org/officeDocument/2006/relationships/slideLayout" Target="../slideLayouts/slideLayout51.xml"/><Relationship Id="rId4" Type="http://schemas.openxmlformats.org/officeDocument/2006/relationships/slideLayout" Target="../slideLayouts/slideLayout45.xml"/><Relationship Id="rId9" Type="http://schemas.openxmlformats.org/officeDocument/2006/relationships/slideLayout" Target="../slideLayouts/slideLayout50.xml"/><Relationship Id="rId14" Type="http://schemas.openxmlformats.org/officeDocument/2006/relationships/tags" Target="../tags/tag45.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81000" y="641965"/>
            <a:ext cx="11430000" cy="1233318"/>
          </a:xfrm>
          <a:prstGeom prst="rect">
            <a:avLst/>
          </a:prstGeom>
        </p:spPr>
        <p:txBody>
          <a:bodyPr vert="horz" lIns="91440" tIns="91440" rIns="91440" bIns="9144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381000" y="1960494"/>
            <a:ext cx="11430000" cy="4697481"/>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pic>
        <p:nvPicPr>
          <p:cNvPr id="11" name="Picture 10"/>
          <p:cNvPicPr>
            <a:picLocks/>
          </p:cNvPicPr>
          <p:nvPr userDrawn="1"/>
        </p:nvPicPr>
        <p:blipFill>
          <a:blip r:embed="rId15" cstate="print">
            <a:extLst>
              <a:ext uri="{28A0092B-C50C-407E-A947-70E740481C1C}">
                <a14:useLocalDpi xmlns:a14="http://schemas.microsoft.com/office/drawing/2010/main" val="0"/>
              </a:ext>
            </a:extLst>
          </a:blip>
          <a:stretch>
            <a:fillRect/>
          </a:stretch>
        </p:blipFill>
        <p:spPr>
          <a:xfrm>
            <a:off x="0" y="-4078"/>
            <a:ext cx="12192000" cy="560832"/>
          </a:xfrm>
          <a:prstGeom prst="rect">
            <a:avLst/>
          </a:prstGeom>
        </p:spPr>
      </p:pic>
      <p:pic>
        <p:nvPicPr>
          <p:cNvPr id="12" name="Picture 11"/>
          <p:cNvPicPr>
            <a:picLocks noChangeAspect="1"/>
          </p:cNvPicPr>
          <p:nvPr userDrawn="1"/>
        </p:nvPicPr>
        <p:blipFill>
          <a:blip r:embed="rId16" cstate="print">
            <a:extLst>
              <a:ext uri="{28A0092B-C50C-407E-A947-70E740481C1C}">
                <a14:useLocalDpi xmlns:a14="http://schemas.microsoft.com/office/drawing/2010/main" val="0"/>
              </a:ext>
            </a:extLst>
          </a:blip>
          <a:stretch>
            <a:fillRect/>
          </a:stretch>
        </p:blipFill>
        <p:spPr>
          <a:xfrm>
            <a:off x="10434799" y="81133"/>
            <a:ext cx="1641843" cy="315899"/>
          </a:xfrm>
          <a:prstGeom prst="rect">
            <a:avLst/>
          </a:prstGeom>
        </p:spPr>
      </p:pic>
    </p:spTree>
    <p:custDataLst>
      <p:tags r:id="rId14"/>
    </p:custDataLst>
    <p:extLst>
      <p:ext uri="{BB962C8B-B14F-4D97-AF65-F5344CB8AC3E}">
        <p14:creationId xmlns:p14="http://schemas.microsoft.com/office/powerpoint/2010/main" val="3740275335"/>
      </p:ext>
    </p:extLst>
  </p:cSld>
  <p:clrMap bg1="lt1" tx1="dk1" bg2="lt2" tx2="dk2" accent1="accent1" accent2="accent2" accent3="accent3" accent4="accent4" accent5="accent5" accent6="accent6" hlink="hlink" folHlink="folHlink"/>
  <p:sldLayoutIdLst>
    <p:sldLayoutId id="2147483650" r:id="rId1"/>
    <p:sldLayoutId id="2147483660" r:id="rId2"/>
    <p:sldLayoutId id="2147483656" r:id="rId3"/>
    <p:sldLayoutId id="2147483657" r:id="rId4"/>
    <p:sldLayoutId id="2147483654" r:id="rId5"/>
    <p:sldLayoutId id="2147483675" r:id="rId6"/>
    <p:sldLayoutId id="2147483676" r:id="rId7"/>
    <p:sldLayoutId id="2147483677" r:id="rId8"/>
    <p:sldLayoutId id="2147483655" r:id="rId9"/>
    <p:sldLayoutId id="2147483678" r:id="rId10"/>
    <p:sldLayoutId id="2147483679" r:id="rId11"/>
    <p:sldLayoutId id="2147483680" r:id="rId12"/>
  </p:sldLayoutIdLst>
  <p:txStyles>
    <p:titleStyle>
      <a:lvl1pPr algn="l" defTabSz="914400" rtl="0" eaLnBrk="1" latinLnBrk="0" hangingPunct="1">
        <a:lnSpc>
          <a:spcPct val="90000"/>
        </a:lnSpc>
        <a:spcBef>
          <a:spcPct val="0"/>
        </a:spcBef>
        <a:buNone/>
        <a:defRPr sz="4800" b="1" kern="1200">
          <a:solidFill>
            <a:schemeClr val="tx2"/>
          </a:solidFill>
          <a:latin typeface="Book Antiqua" panose="02040602050305030304" pitchFamily="18" charset="0"/>
          <a:ea typeface="+mj-ea"/>
          <a:cs typeface="+mj-cs"/>
        </a:defRPr>
      </a:lvl1pPr>
    </p:titleStyle>
    <p:bodyStyle>
      <a:lvl1pPr marL="457200" indent="-457200" algn="l" defTabSz="914400" rtl="0" eaLnBrk="1" latinLnBrk="0" hangingPunct="1">
        <a:lnSpc>
          <a:spcPct val="110000"/>
        </a:lnSpc>
        <a:spcBef>
          <a:spcPts val="1000"/>
        </a:spcBef>
        <a:spcAft>
          <a:spcPts val="300"/>
        </a:spcAft>
        <a:buClr>
          <a:schemeClr val="accent1"/>
        </a:buClr>
        <a:buSzPct val="100000"/>
        <a:buFont typeface="Verdana" panose="020B0604030504040204" pitchFamily="34" charset="0"/>
        <a:buChar char="●"/>
        <a:defRPr sz="2800" kern="1200">
          <a:solidFill>
            <a:schemeClr val="tx1"/>
          </a:solidFill>
          <a:latin typeface="Verdana" panose="020B0604030504040204" pitchFamily="34" charset="0"/>
          <a:ea typeface="Verdana" panose="020B0604030504040204" pitchFamily="34" charset="0"/>
          <a:cs typeface="Verdana" panose="020B0604030504040204" pitchFamily="34" charset="0"/>
        </a:defRPr>
      </a:lvl1pPr>
      <a:lvl2pPr marL="914400" indent="-457200" algn="l" defTabSz="914400" rtl="0" eaLnBrk="1" latinLnBrk="0" hangingPunct="1">
        <a:lnSpc>
          <a:spcPct val="110000"/>
        </a:lnSpc>
        <a:spcBef>
          <a:spcPts val="500"/>
        </a:spcBef>
        <a:spcAft>
          <a:spcPts val="300"/>
        </a:spcAft>
        <a:buClr>
          <a:schemeClr val="accent1"/>
        </a:buClr>
        <a:buSzPct val="80000"/>
        <a:buFont typeface="Arial" panose="020B0604020202020204" pitchFamily="34" charset="0"/>
        <a:buChar char="►"/>
        <a:defRPr sz="2400" kern="1200">
          <a:solidFill>
            <a:schemeClr val="tx1"/>
          </a:solidFill>
          <a:latin typeface="Verdana" panose="020B0604030504040204" pitchFamily="34" charset="0"/>
          <a:ea typeface="Verdana" panose="020B0604030504040204" pitchFamily="34" charset="0"/>
          <a:cs typeface="Verdana" panose="020B0604030504040204" pitchFamily="34" charset="0"/>
        </a:defRPr>
      </a:lvl2pPr>
      <a:lvl3pPr marL="1376363" indent="-461963" algn="l" defTabSz="914400" rtl="0" eaLnBrk="1" latinLnBrk="0" hangingPunct="1">
        <a:lnSpc>
          <a:spcPct val="110000"/>
        </a:lnSpc>
        <a:spcBef>
          <a:spcPts val="500"/>
        </a:spcBef>
        <a:spcAft>
          <a:spcPts val="300"/>
        </a:spcAft>
        <a:buClr>
          <a:schemeClr val="tx1">
            <a:lumMod val="50000"/>
            <a:lumOff val="50000"/>
          </a:schemeClr>
        </a:buClr>
        <a:buSzPct val="100000"/>
        <a:buFont typeface="Wingdings" panose="05000000000000000000" pitchFamily="2" charset="2"/>
        <a:buChar char="§"/>
        <a:defRPr sz="2200" kern="1200">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defRPr>
      </a:lvl3pPr>
      <a:lvl4pPr marL="1371600" indent="-458788" algn="l" defTabSz="914400" rtl="0" eaLnBrk="1" latinLnBrk="0" hangingPunct="1">
        <a:lnSpc>
          <a:spcPct val="110000"/>
        </a:lnSpc>
        <a:spcBef>
          <a:spcPts val="500"/>
        </a:spcBef>
        <a:spcAft>
          <a:spcPts val="300"/>
        </a:spcAft>
        <a:buClr>
          <a:schemeClr val="tx1">
            <a:lumMod val="65000"/>
            <a:lumOff val="35000"/>
          </a:schemeClr>
        </a:buClr>
        <a:buSzPct val="100000"/>
        <a:buFont typeface="Wingdings" panose="05000000000000000000" pitchFamily="2" charset="2"/>
        <a:buChar char="§"/>
        <a:defRPr sz="2200" kern="1200">
          <a:solidFill>
            <a:schemeClr val="accent1">
              <a:lumMod val="75000"/>
            </a:schemeClr>
          </a:solidFill>
          <a:latin typeface="Verdana" panose="020B0604030504040204" pitchFamily="34" charset="0"/>
          <a:ea typeface="Verdana" panose="020B0604030504040204" pitchFamily="34" charset="0"/>
          <a:cs typeface="Verdana" panose="020B0604030504040204" pitchFamily="34" charset="0"/>
        </a:defRPr>
      </a:lvl4pPr>
      <a:lvl5pPr marL="457200" indent="0" algn="l" defTabSz="914400" rtl="0" eaLnBrk="1" latinLnBrk="0" hangingPunct="1">
        <a:lnSpc>
          <a:spcPct val="110000"/>
        </a:lnSpc>
        <a:spcBef>
          <a:spcPts val="500"/>
        </a:spcBef>
        <a:spcAft>
          <a:spcPts val="300"/>
        </a:spcAft>
        <a:buClr>
          <a:schemeClr val="accent1">
            <a:lumMod val="60000"/>
            <a:lumOff val="40000"/>
          </a:schemeClr>
        </a:buClr>
        <a:buSzPct val="100000"/>
        <a:buFont typeface="Wingdings" panose="05000000000000000000" pitchFamily="2" charset="2"/>
        <a:buNone/>
        <a:defRPr sz="1800" b="1" kern="1200" spc="-30" baseline="0">
          <a:solidFill>
            <a:schemeClr val="tx1">
              <a:lumMod val="65000"/>
              <a:lumOff val="35000"/>
            </a:schemeClr>
          </a:solidFill>
          <a:latin typeface="Consolas" panose="020B0609020204030204" pitchFamily="49" charset="0"/>
          <a:ea typeface="Verdana" panose="020B0604030504040204" pitchFamily="34" charset="0"/>
          <a:cs typeface="Verdana" panose="020B060403050404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13" name="Picture 12"/>
          <p:cNvPicPr>
            <a:picLocks noChangeAspect="1"/>
          </p:cNvPicPr>
          <p:nvPr userDrawn="1"/>
        </p:nvPicPr>
        <p:blipFill>
          <a:blip r:embed="rId20"/>
          <a:stretch>
            <a:fillRect/>
          </a:stretch>
        </p:blipFill>
        <p:spPr>
          <a:xfrm>
            <a:off x="5039619" y="5019905"/>
            <a:ext cx="7152381" cy="1838095"/>
          </a:xfrm>
          <a:prstGeom prst="rect">
            <a:avLst/>
          </a:prstGeom>
        </p:spPr>
      </p:pic>
      <p:sp>
        <p:nvSpPr>
          <p:cNvPr id="2" name="Title Placeholder 1"/>
          <p:cNvSpPr>
            <a:spLocks noGrp="1"/>
          </p:cNvSpPr>
          <p:nvPr>
            <p:ph type="title"/>
          </p:nvPr>
        </p:nvSpPr>
        <p:spPr>
          <a:xfrm>
            <a:off x="257175" y="3692948"/>
            <a:ext cx="11677650" cy="1233318"/>
          </a:xfrm>
          <a:prstGeom prst="rect">
            <a:avLst/>
          </a:prstGeom>
        </p:spPr>
        <p:txBody>
          <a:bodyPr vert="horz" lIns="91440" tIns="91440" rIns="91440" bIns="91440" rtlCol="0" anchor="ctr">
            <a:normAutofit/>
          </a:bodyPr>
          <a:lstStyle/>
          <a:p>
            <a:r>
              <a:rPr lang="en-US" dirty="0" smtClean="0"/>
              <a:t>Click to edit Master title style</a:t>
            </a:r>
            <a:endParaRPr lang="en-US" dirty="0"/>
          </a:p>
        </p:txBody>
      </p:sp>
      <p:sp>
        <p:nvSpPr>
          <p:cNvPr id="3" name="Text Placeholder 2"/>
          <p:cNvSpPr>
            <a:spLocks noGrp="1"/>
          </p:cNvSpPr>
          <p:nvPr>
            <p:ph type="body" idx="1"/>
          </p:nvPr>
        </p:nvSpPr>
        <p:spPr>
          <a:xfrm>
            <a:off x="257176" y="4996512"/>
            <a:ext cx="11677649" cy="895350"/>
          </a:xfrm>
          <a:prstGeom prst="rect">
            <a:avLst/>
          </a:prstGeom>
        </p:spPr>
        <p:txBody>
          <a:bodyPr vert="horz" lIns="91440" tIns="45720" rIns="91440" bIns="45720" rtlCol="0">
            <a:normAutofit/>
          </a:bodyPr>
          <a:lstStyle/>
          <a:p>
            <a:pPr marL="0" lvl="0" indent="0">
              <a:buNone/>
            </a:pPr>
            <a:r>
              <a:rPr lang="en-US" dirty="0" smtClean="0"/>
              <a:t>Click to edit Master text styles</a:t>
            </a:r>
          </a:p>
        </p:txBody>
      </p:sp>
      <p:pic>
        <p:nvPicPr>
          <p:cNvPr id="12" name="Picture 11"/>
          <p:cNvPicPr>
            <a:picLocks noChangeAspect="1"/>
          </p:cNvPicPr>
          <p:nvPr userDrawn="1"/>
        </p:nvPicPr>
        <p:blipFill>
          <a:blip r:embed="rId21" cstate="print">
            <a:extLst>
              <a:ext uri="{28A0092B-C50C-407E-A947-70E740481C1C}">
                <a14:useLocalDpi xmlns:a14="http://schemas.microsoft.com/office/drawing/2010/main" val="0"/>
              </a:ext>
            </a:extLst>
          </a:blip>
          <a:stretch>
            <a:fillRect/>
          </a:stretch>
        </p:blipFill>
        <p:spPr>
          <a:xfrm>
            <a:off x="6337671" y="734864"/>
            <a:ext cx="5597154" cy="2291541"/>
          </a:xfrm>
          <a:prstGeom prst="rect">
            <a:avLst/>
          </a:prstGeom>
        </p:spPr>
      </p:pic>
      <p:sp>
        <p:nvSpPr>
          <p:cNvPr id="14" name="TextBox 13"/>
          <p:cNvSpPr txBox="1"/>
          <p:nvPr userDrawn="1"/>
        </p:nvSpPr>
        <p:spPr>
          <a:xfrm>
            <a:off x="344905" y="6232358"/>
            <a:ext cx="4539916" cy="369332"/>
          </a:xfrm>
          <a:prstGeom prst="rect">
            <a:avLst/>
          </a:prstGeom>
          <a:noFill/>
        </p:spPr>
        <p:txBody>
          <a:bodyPr wrap="square" rtlCol="0">
            <a:spAutoFit/>
          </a:bodyPr>
          <a:lstStyle/>
          <a:p>
            <a:r>
              <a:rPr lang="en-US" dirty="0" smtClean="0">
                <a:solidFill>
                  <a:schemeClr val="bg1">
                    <a:lumMod val="65000"/>
                  </a:schemeClr>
                </a:solidFill>
              </a:rPr>
              <a:t>[Choose a valid Layout for this slide]</a:t>
            </a:r>
            <a:endParaRPr lang="en-US" dirty="0">
              <a:solidFill>
                <a:schemeClr val="bg1">
                  <a:lumMod val="65000"/>
                </a:schemeClr>
              </a:solidFill>
            </a:endParaRPr>
          </a:p>
        </p:txBody>
      </p:sp>
    </p:spTree>
    <p:custDataLst>
      <p:tags r:id="rId19"/>
    </p:custDataLst>
    <p:extLst>
      <p:ext uri="{BB962C8B-B14F-4D97-AF65-F5344CB8AC3E}">
        <p14:creationId xmlns:p14="http://schemas.microsoft.com/office/powerpoint/2010/main" val="4086464577"/>
      </p:ext>
    </p:extLst>
  </p:cSld>
  <p:clrMap bg1="lt1" tx1="dk1" bg2="lt2" tx2="dk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 id="2147483744" r:id="rId12"/>
    <p:sldLayoutId id="2147483745" r:id="rId13"/>
    <p:sldLayoutId id="2147483746" r:id="rId14"/>
    <p:sldLayoutId id="2147483747" r:id="rId15"/>
    <p:sldLayoutId id="2147483748" r:id="rId16"/>
    <p:sldLayoutId id="2147483749" r:id="rId17"/>
  </p:sldLayoutIdLst>
  <p:txStyles>
    <p:titleStyle>
      <a:lvl1pPr algn="l" defTabSz="914400" rtl="0" eaLnBrk="1" latinLnBrk="0" hangingPunct="1">
        <a:lnSpc>
          <a:spcPct val="90000"/>
        </a:lnSpc>
        <a:spcBef>
          <a:spcPct val="0"/>
        </a:spcBef>
        <a:buNone/>
        <a:defRPr sz="4800" b="1" kern="1200">
          <a:solidFill>
            <a:schemeClr val="tx2"/>
          </a:solidFill>
          <a:latin typeface="+mj-lt"/>
          <a:ea typeface="+mj-ea"/>
          <a:cs typeface="+mj-cs"/>
        </a:defRPr>
      </a:lvl1pPr>
    </p:titleStyle>
    <p:bodyStyle>
      <a:lvl1pPr marL="457200" indent="-457200" algn="l" defTabSz="914400" rtl="0" eaLnBrk="1" latinLnBrk="0" hangingPunct="1">
        <a:lnSpc>
          <a:spcPct val="110000"/>
        </a:lnSpc>
        <a:spcBef>
          <a:spcPts val="1000"/>
        </a:spcBef>
        <a:spcAft>
          <a:spcPts val="1000"/>
        </a:spcAft>
        <a:buClr>
          <a:schemeClr val="accent1"/>
        </a:buClr>
        <a:buSzPct val="100000"/>
        <a:buFont typeface="Verdana" panose="020B0604030504040204" pitchFamily="34" charset="0"/>
        <a:buChar char="●"/>
        <a:defRPr lang="en-US" sz="2400" kern="1200" dirty="0" smtClean="0">
          <a:solidFill>
            <a:srgbClr val="4C5456"/>
          </a:solidFill>
          <a:latin typeface="+mn-lt"/>
          <a:ea typeface="Verdana" panose="020B0604030504040204" pitchFamily="34" charset="0"/>
          <a:cs typeface="Verdana" panose="020B0604030504040204" pitchFamily="34" charset="0"/>
        </a:defRPr>
      </a:lvl1pPr>
      <a:lvl2pPr marL="914400" indent="-457200" algn="l" defTabSz="914400" rtl="0" eaLnBrk="1" latinLnBrk="0" hangingPunct="1">
        <a:lnSpc>
          <a:spcPct val="90000"/>
        </a:lnSpc>
        <a:spcBef>
          <a:spcPts val="500"/>
        </a:spcBef>
        <a:spcAft>
          <a:spcPts val="1000"/>
        </a:spcAft>
        <a:buClr>
          <a:schemeClr val="accent1"/>
        </a:buClr>
        <a:buSzPct val="80000"/>
        <a:buFont typeface="Arial" panose="020B0604020202020204" pitchFamily="34" charset="0"/>
        <a:buChar char="►"/>
        <a:defRPr lang="en-US" sz="2000" kern="1200" dirty="0" smtClean="0">
          <a:solidFill>
            <a:schemeClr val="tx1"/>
          </a:solidFill>
          <a:latin typeface="Verdana" panose="020B0604030504040204" pitchFamily="34" charset="0"/>
          <a:ea typeface="Verdana" panose="020B0604030504040204" pitchFamily="34" charset="0"/>
          <a:cs typeface="Verdana" panose="020B0604030504040204" pitchFamily="34" charset="0"/>
        </a:defRPr>
      </a:lvl2pPr>
      <a:lvl3pPr marL="1376363" indent="-461963" algn="l" defTabSz="914400" rtl="0" eaLnBrk="1" latinLnBrk="0" hangingPunct="1">
        <a:lnSpc>
          <a:spcPct val="90000"/>
        </a:lnSpc>
        <a:spcBef>
          <a:spcPts val="500"/>
        </a:spcBef>
        <a:spcAft>
          <a:spcPts val="1000"/>
        </a:spcAft>
        <a:buClr>
          <a:schemeClr val="accent1">
            <a:lumMod val="60000"/>
            <a:lumOff val="40000"/>
          </a:schemeClr>
        </a:buClr>
        <a:buSzPct val="100000"/>
        <a:buFont typeface="Wingdings" panose="05000000000000000000" pitchFamily="2" charset="2"/>
        <a:buChar char="§"/>
        <a:defRPr lang="en-US" sz="1800" kern="1200" dirty="0" smtClean="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defRPr>
      </a:lvl3pPr>
      <a:lvl4pPr marL="1828800" indent="-458788" algn="l" defTabSz="914400" rtl="0" eaLnBrk="1" latinLnBrk="0" hangingPunct="1">
        <a:lnSpc>
          <a:spcPct val="90000"/>
        </a:lnSpc>
        <a:spcBef>
          <a:spcPts val="500"/>
        </a:spcBef>
        <a:spcAft>
          <a:spcPts val="1000"/>
        </a:spcAft>
        <a:buClr>
          <a:schemeClr val="accent1">
            <a:lumMod val="60000"/>
            <a:lumOff val="40000"/>
          </a:schemeClr>
        </a:buClr>
        <a:buSzPct val="100000"/>
        <a:buFont typeface="Wingdings" panose="05000000000000000000" pitchFamily="2" charset="2"/>
        <a:buChar char="§"/>
        <a:defRPr lang="en-US" sz="1600" kern="1200" dirty="0" smtClean="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defRPr>
      </a:lvl4pPr>
      <a:lvl5pPr marL="2290763" indent="-461963" algn="l" defTabSz="914400" rtl="0" eaLnBrk="1" latinLnBrk="0" hangingPunct="1">
        <a:lnSpc>
          <a:spcPct val="90000"/>
        </a:lnSpc>
        <a:spcBef>
          <a:spcPts val="500"/>
        </a:spcBef>
        <a:spcAft>
          <a:spcPts val="1000"/>
        </a:spcAft>
        <a:buClr>
          <a:schemeClr val="accent1">
            <a:lumMod val="60000"/>
            <a:lumOff val="40000"/>
          </a:schemeClr>
        </a:buClr>
        <a:buSzPct val="100000"/>
        <a:buFont typeface="Wingdings" panose="05000000000000000000" pitchFamily="2" charset="2"/>
        <a:buChar char="§"/>
        <a:defRPr lang="en-US" sz="1600" kern="12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15" cstate="print">
            <a:extLst>
              <a:ext uri="{28A0092B-C50C-407E-A947-70E740481C1C}">
                <a14:useLocalDpi xmlns:a14="http://schemas.microsoft.com/office/drawing/2010/main" val="0"/>
              </a:ext>
            </a:extLst>
          </a:blip>
          <a:stretch>
            <a:fillRect/>
          </a:stretch>
        </p:blipFill>
        <p:spPr>
          <a:xfrm>
            <a:off x="0" y="-4078"/>
            <a:ext cx="12192000" cy="560692"/>
          </a:xfrm>
          <a:prstGeom prst="rect">
            <a:avLst/>
          </a:prstGeom>
        </p:spPr>
      </p:pic>
      <p:sp>
        <p:nvSpPr>
          <p:cNvPr id="2" name="Title Placeholder 1"/>
          <p:cNvSpPr>
            <a:spLocks noGrp="1"/>
          </p:cNvSpPr>
          <p:nvPr>
            <p:ph type="title"/>
          </p:nvPr>
        </p:nvSpPr>
        <p:spPr>
          <a:xfrm>
            <a:off x="381000" y="641965"/>
            <a:ext cx="11430000" cy="1233318"/>
          </a:xfrm>
          <a:prstGeom prst="rect">
            <a:avLst/>
          </a:prstGeom>
        </p:spPr>
        <p:txBody>
          <a:bodyPr vert="horz" lIns="91440" tIns="91440" rIns="91440" bIns="91440" rtlCol="0" anchor="ctr">
            <a:normAutofit/>
          </a:bodyPr>
          <a:lstStyle/>
          <a:p>
            <a:r>
              <a:rPr lang="en-US" dirty="0" smtClean="0"/>
              <a:t>Click to edit Master title style</a:t>
            </a:r>
            <a:endParaRPr lang="en-US" dirty="0"/>
          </a:p>
        </p:txBody>
      </p:sp>
      <p:sp>
        <p:nvSpPr>
          <p:cNvPr id="3" name="Text Placeholder 2"/>
          <p:cNvSpPr>
            <a:spLocks noGrp="1"/>
          </p:cNvSpPr>
          <p:nvPr>
            <p:ph type="body" idx="1"/>
          </p:nvPr>
        </p:nvSpPr>
        <p:spPr>
          <a:xfrm>
            <a:off x="381000" y="1960494"/>
            <a:ext cx="11430000" cy="4697481"/>
          </a:xfrm>
          <a:prstGeom prst="rect">
            <a:avLst/>
          </a:prstGeom>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pic>
        <p:nvPicPr>
          <p:cNvPr id="10" name="Picture 9"/>
          <p:cNvPicPr>
            <a:picLocks noChangeAspect="1"/>
          </p:cNvPicPr>
          <p:nvPr userDrawn="1"/>
        </p:nvPicPr>
        <p:blipFill>
          <a:blip r:embed="rId16" cstate="print">
            <a:extLst>
              <a:ext uri="{28A0092B-C50C-407E-A947-70E740481C1C}">
                <a14:useLocalDpi xmlns:a14="http://schemas.microsoft.com/office/drawing/2010/main" val="0"/>
              </a:ext>
            </a:extLst>
          </a:blip>
          <a:stretch>
            <a:fillRect/>
          </a:stretch>
        </p:blipFill>
        <p:spPr>
          <a:xfrm>
            <a:off x="10434799" y="81133"/>
            <a:ext cx="1641843" cy="315899"/>
          </a:xfrm>
          <a:prstGeom prst="rect">
            <a:avLst/>
          </a:prstGeom>
        </p:spPr>
      </p:pic>
    </p:spTree>
    <p:custDataLst>
      <p:tags r:id="rId14"/>
    </p:custDataLst>
    <p:extLst>
      <p:ext uri="{BB962C8B-B14F-4D97-AF65-F5344CB8AC3E}">
        <p14:creationId xmlns:p14="http://schemas.microsoft.com/office/powerpoint/2010/main" val="3414224209"/>
      </p:ext>
    </p:extLst>
  </p:cSld>
  <p:clrMap bg1="lt1" tx1="dk1" bg2="lt2" tx2="dk2" accent1="accent1" accent2="accent2" accent3="accent3" accent4="accent4" accent5="accent5" accent6="accent6" hlink="hlink" folHlink="folHlink"/>
  <p:sldLayoutIdLst>
    <p:sldLayoutId id="2147483701" r:id="rId1"/>
    <p:sldLayoutId id="2147483702" r:id="rId2"/>
    <p:sldLayoutId id="2147483703" r:id="rId3"/>
    <p:sldLayoutId id="2147483704" r:id="rId4"/>
    <p:sldLayoutId id="2147483705" r:id="rId5"/>
    <p:sldLayoutId id="2147483706" r:id="rId6"/>
    <p:sldLayoutId id="2147483707" r:id="rId7"/>
    <p:sldLayoutId id="2147483708" r:id="rId8"/>
    <p:sldLayoutId id="2147483709" r:id="rId9"/>
    <p:sldLayoutId id="2147483723" r:id="rId10"/>
    <p:sldLayoutId id="2147483724" r:id="rId11"/>
    <p:sldLayoutId id="2147483725" r:id="rId12"/>
  </p:sldLayoutIdLst>
  <p:txStyles>
    <p:titleStyle>
      <a:lvl1pPr algn="l" defTabSz="914400" rtl="0" eaLnBrk="1" latinLnBrk="0" hangingPunct="1">
        <a:lnSpc>
          <a:spcPct val="90000"/>
        </a:lnSpc>
        <a:spcBef>
          <a:spcPct val="0"/>
        </a:spcBef>
        <a:buNone/>
        <a:defRPr sz="4800" b="1" kern="1200">
          <a:solidFill>
            <a:schemeClr val="tx2"/>
          </a:solidFill>
          <a:latin typeface="Book Antiqua" panose="02040602050305030304" pitchFamily="18" charset="0"/>
          <a:ea typeface="+mj-ea"/>
          <a:cs typeface="+mj-cs"/>
        </a:defRPr>
      </a:lvl1pPr>
    </p:titleStyle>
    <p:bodyStyle>
      <a:lvl1pPr marL="457200" indent="-457200" algn="l" defTabSz="914400" rtl="0" eaLnBrk="1" latinLnBrk="0" hangingPunct="1">
        <a:lnSpc>
          <a:spcPct val="110000"/>
        </a:lnSpc>
        <a:spcBef>
          <a:spcPts val="1000"/>
        </a:spcBef>
        <a:spcAft>
          <a:spcPts val="300"/>
        </a:spcAft>
        <a:buClr>
          <a:schemeClr val="accent3"/>
        </a:buClr>
        <a:buSzPct val="100000"/>
        <a:buFont typeface="Verdana" panose="020B0604030504040204" pitchFamily="34" charset="0"/>
        <a:buChar char="●"/>
        <a:defRPr sz="2800" kern="1200">
          <a:solidFill>
            <a:schemeClr val="tx1"/>
          </a:solidFill>
          <a:latin typeface="Verdana" panose="020B0604030504040204" pitchFamily="34" charset="0"/>
          <a:ea typeface="Verdana" panose="020B0604030504040204" pitchFamily="34" charset="0"/>
          <a:cs typeface="Verdana" panose="020B0604030504040204" pitchFamily="34" charset="0"/>
        </a:defRPr>
      </a:lvl1pPr>
      <a:lvl2pPr marL="914400" indent="-457200" algn="l" defTabSz="914400" rtl="0" eaLnBrk="1" latinLnBrk="0" hangingPunct="1">
        <a:lnSpc>
          <a:spcPct val="110000"/>
        </a:lnSpc>
        <a:spcBef>
          <a:spcPts val="500"/>
        </a:spcBef>
        <a:spcAft>
          <a:spcPts val="300"/>
        </a:spcAft>
        <a:buClr>
          <a:schemeClr val="accent3"/>
        </a:buClr>
        <a:buSzPct val="80000"/>
        <a:buFont typeface="Arial" panose="020B0604020202020204" pitchFamily="34" charset="0"/>
        <a:buChar char="►"/>
        <a:defRPr sz="2400" kern="1200">
          <a:solidFill>
            <a:schemeClr val="tx1"/>
          </a:solidFill>
          <a:latin typeface="Verdana" panose="020B0604030504040204" pitchFamily="34" charset="0"/>
          <a:ea typeface="Verdana" panose="020B0604030504040204" pitchFamily="34" charset="0"/>
          <a:cs typeface="Verdana" panose="020B0604030504040204" pitchFamily="34" charset="0"/>
        </a:defRPr>
      </a:lvl2pPr>
      <a:lvl3pPr marL="1376363" indent="-461963" algn="l" defTabSz="914400" rtl="0" eaLnBrk="1" latinLnBrk="0" hangingPunct="1">
        <a:lnSpc>
          <a:spcPct val="110000"/>
        </a:lnSpc>
        <a:spcBef>
          <a:spcPts val="500"/>
        </a:spcBef>
        <a:spcAft>
          <a:spcPts val="300"/>
        </a:spcAft>
        <a:buClr>
          <a:schemeClr val="tx1">
            <a:lumMod val="50000"/>
            <a:lumOff val="50000"/>
          </a:schemeClr>
        </a:buClr>
        <a:buSzPct val="100000"/>
        <a:buFont typeface="Wingdings" panose="05000000000000000000" pitchFamily="2" charset="2"/>
        <a:buChar char="§"/>
        <a:defRPr sz="2200" kern="1200">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defRPr>
      </a:lvl3pPr>
      <a:lvl4pPr marL="1371600" indent="-458788" algn="l" defTabSz="914400" rtl="0" eaLnBrk="1" latinLnBrk="0" hangingPunct="1">
        <a:lnSpc>
          <a:spcPct val="110000"/>
        </a:lnSpc>
        <a:spcBef>
          <a:spcPts val="500"/>
        </a:spcBef>
        <a:spcAft>
          <a:spcPts val="300"/>
        </a:spcAft>
        <a:buClr>
          <a:schemeClr val="tx1">
            <a:lumMod val="65000"/>
            <a:lumOff val="35000"/>
          </a:schemeClr>
        </a:buClr>
        <a:buSzPct val="100000"/>
        <a:buFont typeface="Wingdings" panose="05000000000000000000" pitchFamily="2" charset="2"/>
        <a:buChar char="§"/>
        <a:defRPr sz="2200" kern="1200">
          <a:solidFill>
            <a:schemeClr val="accent3"/>
          </a:solidFill>
          <a:latin typeface="Verdana" panose="020B0604030504040204" pitchFamily="34" charset="0"/>
          <a:ea typeface="Verdana" panose="020B0604030504040204" pitchFamily="34" charset="0"/>
          <a:cs typeface="Verdana" panose="020B0604030504040204" pitchFamily="34" charset="0"/>
        </a:defRPr>
      </a:lvl4pPr>
      <a:lvl5pPr marL="457200" indent="0" algn="l" defTabSz="914400" rtl="0" eaLnBrk="1" latinLnBrk="0" hangingPunct="1">
        <a:lnSpc>
          <a:spcPct val="110000"/>
        </a:lnSpc>
        <a:spcBef>
          <a:spcPts val="500"/>
        </a:spcBef>
        <a:spcAft>
          <a:spcPts val="300"/>
        </a:spcAft>
        <a:buClr>
          <a:schemeClr val="accent3">
            <a:lumMod val="60000"/>
            <a:lumOff val="40000"/>
          </a:schemeClr>
        </a:buClr>
        <a:buSzPct val="100000"/>
        <a:buFont typeface="Wingdings" panose="05000000000000000000" pitchFamily="2" charset="2"/>
        <a:buNone/>
        <a:defRPr sz="1800" b="1" kern="1200" spc="-30" baseline="0">
          <a:solidFill>
            <a:schemeClr val="tx1">
              <a:lumMod val="65000"/>
              <a:lumOff val="35000"/>
            </a:schemeClr>
          </a:solidFill>
          <a:latin typeface="Consolas" panose="020B0609020204030204" pitchFamily="49" charset="0"/>
          <a:ea typeface="Verdana" panose="020B0604030504040204" pitchFamily="34" charset="0"/>
          <a:cs typeface="Verdana" panose="020B060403050404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6" name="Picture 5"/>
          <p:cNvPicPr>
            <a:picLocks noChangeAspect="1"/>
          </p:cNvPicPr>
          <p:nvPr userDrawn="1"/>
        </p:nvPicPr>
        <p:blipFill>
          <a:blip r:embed="rId15" cstate="print">
            <a:extLst>
              <a:ext uri="{28A0092B-C50C-407E-A947-70E740481C1C}">
                <a14:useLocalDpi xmlns:a14="http://schemas.microsoft.com/office/drawing/2010/main" val="0"/>
              </a:ext>
            </a:extLst>
          </a:blip>
          <a:stretch>
            <a:fillRect/>
          </a:stretch>
        </p:blipFill>
        <p:spPr>
          <a:xfrm>
            <a:off x="0" y="-4078"/>
            <a:ext cx="12192000" cy="560691"/>
          </a:xfrm>
          <a:prstGeom prst="rect">
            <a:avLst/>
          </a:prstGeom>
        </p:spPr>
      </p:pic>
      <p:sp>
        <p:nvSpPr>
          <p:cNvPr id="2" name="Title Placeholder 1"/>
          <p:cNvSpPr>
            <a:spLocks noGrp="1"/>
          </p:cNvSpPr>
          <p:nvPr>
            <p:ph type="title"/>
          </p:nvPr>
        </p:nvSpPr>
        <p:spPr>
          <a:xfrm>
            <a:off x="381000" y="641965"/>
            <a:ext cx="11430000" cy="1233318"/>
          </a:xfrm>
          <a:prstGeom prst="rect">
            <a:avLst/>
          </a:prstGeom>
        </p:spPr>
        <p:txBody>
          <a:bodyPr vert="horz" lIns="91440" tIns="91440" rIns="91440" bIns="91440" rtlCol="0" anchor="ctr">
            <a:normAutofit/>
          </a:bodyPr>
          <a:lstStyle/>
          <a:p>
            <a:r>
              <a:rPr lang="en-US" dirty="0" smtClean="0"/>
              <a:t>Click to edit Master title style</a:t>
            </a:r>
            <a:endParaRPr lang="en-US" dirty="0"/>
          </a:p>
        </p:txBody>
      </p:sp>
      <p:sp>
        <p:nvSpPr>
          <p:cNvPr id="3" name="Text Placeholder 2"/>
          <p:cNvSpPr>
            <a:spLocks noGrp="1"/>
          </p:cNvSpPr>
          <p:nvPr>
            <p:ph type="body" idx="1"/>
          </p:nvPr>
        </p:nvSpPr>
        <p:spPr>
          <a:xfrm>
            <a:off x="381000" y="1960494"/>
            <a:ext cx="11430000" cy="4697481"/>
          </a:xfrm>
          <a:prstGeom prst="rect">
            <a:avLst/>
          </a:prstGeom>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pic>
        <p:nvPicPr>
          <p:cNvPr id="10" name="Picture 9"/>
          <p:cNvPicPr>
            <a:picLocks noChangeAspect="1"/>
          </p:cNvPicPr>
          <p:nvPr userDrawn="1"/>
        </p:nvPicPr>
        <p:blipFill>
          <a:blip r:embed="rId16" cstate="print">
            <a:extLst>
              <a:ext uri="{28A0092B-C50C-407E-A947-70E740481C1C}">
                <a14:useLocalDpi xmlns:a14="http://schemas.microsoft.com/office/drawing/2010/main" val="0"/>
              </a:ext>
            </a:extLst>
          </a:blip>
          <a:stretch>
            <a:fillRect/>
          </a:stretch>
        </p:blipFill>
        <p:spPr>
          <a:xfrm>
            <a:off x="10434799" y="81133"/>
            <a:ext cx="1641843" cy="315899"/>
          </a:xfrm>
          <a:prstGeom prst="rect">
            <a:avLst/>
          </a:prstGeom>
        </p:spPr>
      </p:pic>
    </p:spTree>
    <p:custDataLst>
      <p:tags r:id="rId14"/>
    </p:custDataLst>
    <p:extLst>
      <p:ext uri="{BB962C8B-B14F-4D97-AF65-F5344CB8AC3E}">
        <p14:creationId xmlns:p14="http://schemas.microsoft.com/office/powerpoint/2010/main" val="1036202627"/>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726" r:id="rId10"/>
    <p:sldLayoutId id="2147483727" r:id="rId11"/>
    <p:sldLayoutId id="2147483728" r:id="rId12"/>
  </p:sldLayoutIdLst>
  <p:txStyles>
    <p:titleStyle>
      <a:lvl1pPr algn="l" defTabSz="914400" rtl="0" eaLnBrk="1" latinLnBrk="0" hangingPunct="1">
        <a:lnSpc>
          <a:spcPct val="90000"/>
        </a:lnSpc>
        <a:spcBef>
          <a:spcPct val="0"/>
        </a:spcBef>
        <a:buNone/>
        <a:defRPr sz="4800" b="1" kern="1200">
          <a:solidFill>
            <a:schemeClr val="tx2"/>
          </a:solidFill>
          <a:latin typeface="Book Antiqua" panose="02040602050305030304" pitchFamily="18" charset="0"/>
          <a:ea typeface="+mj-ea"/>
          <a:cs typeface="+mj-cs"/>
        </a:defRPr>
      </a:lvl1pPr>
    </p:titleStyle>
    <p:bodyStyle>
      <a:lvl1pPr marL="457200" indent="-457200" algn="l" defTabSz="914400" rtl="0" eaLnBrk="1" latinLnBrk="0" hangingPunct="1">
        <a:lnSpc>
          <a:spcPct val="110000"/>
        </a:lnSpc>
        <a:spcBef>
          <a:spcPts val="1000"/>
        </a:spcBef>
        <a:spcAft>
          <a:spcPts val="300"/>
        </a:spcAft>
        <a:buClr>
          <a:schemeClr val="accent2"/>
        </a:buClr>
        <a:buSzPct val="100000"/>
        <a:buFont typeface="Verdana" panose="020B0604030504040204" pitchFamily="34" charset="0"/>
        <a:buChar char="●"/>
        <a:defRPr sz="2800" kern="1200">
          <a:solidFill>
            <a:schemeClr val="tx1"/>
          </a:solidFill>
          <a:latin typeface="Verdana" panose="020B0604030504040204" pitchFamily="34" charset="0"/>
          <a:ea typeface="Verdana" panose="020B0604030504040204" pitchFamily="34" charset="0"/>
          <a:cs typeface="Verdana" panose="020B0604030504040204" pitchFamily="34" charset="0"/>
        </a:defRPr>
      </a:lvl1pPr>
      <a:lvl2pPr marL="914400" indent="-457200" algn="l" defTabSz="914400" rtl="0" eaLnBrk="1" latinLnBrk="0" hangingPunct="1">
        <a:lnSpc>
          <a:spcPct val="110000"/>
        </a:lnSpc>
        <a:spcBef>
          <a:spcPts val="500"/>
        </a:spcBef>
        <a:spcAft>
          <a:spcPts val="300"/>
        </a:spcAft>
        <a:buClr>
          <a:schemeClr val="accent2"/>
        </a:buClr>
        <a:buSzPct val="80000"/>
        <a:buFont typeface="Arial" panose="020B0604020202020204" pitchFamily="34" charset="0"/>
        <a:buChar char="►"/>
        <a:defRPr sz="2400" kern="1200">
          <a:solidFill>
            <a:schemeClr val="tx1"/>
          </a:solidFill>
          <a:latin typeface="Verdana" panose="020B0604030504040204" pitchFamily="34" charset="0"/>
          <a:ea typeface="Verdana" panose="020B0604030504040204" pitchFamily="34" charset="0"/>
          <a:cs typeface="Verdana" panose="020B0604030504040204" pitchFamily="34" charset="0"/>
        </a:defRPr>
      </a:lvl2pPr>
      <a:lvl3pPr marL="1376363" indent="-461963" algn="l" defTabSz="914400" rtl="0" eaLnBrk="1" latinLnBrk="0" hangingPunct="1">
        <a:lnSpc>
          <a:spcPct val="110000"/>
        </a:lnSpc>
        <a:spcBef>
          <a:spcPts val="500"/>
        </a:spcBef>
        <a:spcAft>
          <a:spcPts val="300"/>
        </a:spcAft>
        <a:buClr>
          <a:schemeClr val="tx1">
            <a:lumMod val="50000"/>
            <a:lumOff val="50000"/>
          </a:schemeClr>
        </a:buClr>
        <a:buSzPct val="100000"/>
        <a:buFont typeface="Wingdings" panose="05000000000000000000" pitchFamily="2" charset="2"/>
        <a:buChar char="§"/>
        <a:defRPr sz="2200" kern="1200">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defRPr>
      </a:lvl3pPr>
      <a:lvl4pPr marL="1371600" indent="-458788" algn="l" defTabSz="914400" rtl="0" eaLnBrk="1" latinLnBrk="0" hangingPunct="1">
        <a:lnSpc>
          <a:spcPct val="110000"/>
        </a:lnSpc>
        <a:spcBef>
          <a:spcPts val="500"/>
        </a:spcBef>
        <a:spcAft>
          <a:spcPts val="300"/>
        </a:spcAft>
        <a:buClr>
          <a:schemeClr val="tx1">
            <a:lumMod val="65000"/>
            <a:lumOff val="35000"/>
          </a:schemeClr>
        </a:buClr>
        <a:buSzPct val="100000"/>
        <a:buFont typeface="Wingdings" panose="05000000000000000000" pitchFamily="2" charset="2"/>
        <a:buChar char="§"/>
        <a:tabLst/>
        <a:defRPr sz="2200" kern="1200">
          <a:solidFill>
            <a:schemeClr val="accent2"/>
          </a:solidFill>
          <a:latin typeface="Verdana" panose="020B0604030504040204" pitchFamily="34" charset="0"/>
          <a:ea typeface="Verdana" panose="020B0604030504040204" pitchFamily="34" charset="0"/>
          <a:cs typeface="Verdana" panose="020B0604030504040204" pitchFamily="34" charset="0"/>
        </a:defRPr>
      </a:lvl4pPr>
      <a:lvl5pPr marL="452437" indent="0" algn="l" defTabSz="914400" rtl="0" eaLnBrk="1" latinLnBrk="0" hangingPunct="1">
        <a:lnSpc>
          <a:spcPct val="110000"/>
        </a:lnSpc>
        <a:spcBef>
          <a:spcPts val="500"/>
        </a:spcBef>
        <a:spcAft>
          <a:spcPts val="300"/>
        </a:spcAft>
        <a:buClr>
          <a:schemeClr val="accent2">
            <a:lumMod val="60000"/>
            <a:lumOff val="40000"/>
          </a:schemeClr>
        </a:buClr>
        <a:buSzPct val="100000"/>
        <a:buFont typeface="Wingdings" panose="05000000000000000000" pitchFamily="2" charset="2"/>
        <a:buNone/>
        <a:defRPr sz="1800" b="1" kern="1200" spc="-30" baseline="0">
          <a:solidFill>
            <a:schemeClr val="tx1">
              <a:lumMod val="65000"/>
              <a:lumOff val="35000"/>
            </a:schemeClr>
          </a:solidFill>
          <a:latin typeface="Consolas" panose="020B0609020204030204" pitchFamily="49" charset="0"/>
          <a:ea typeface="Verdana" panose="020B0604030504040204" pitchFamily="34" charset="0"/>
          <a:cs typeface="Verdana" panose="020B060403050404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Membership Redesign Plan</a:t>
            </a:r>
            <a:endParaRPr lang="en-US" dirty="0"/>
          </a:p>
        </p:txBody>
      </p:sp>
    </p:spTree>
    <p:extLst>
      <p:ext uri="{BB962C8B-B14F-4D97-AF65-F5344CB8AC3E}">
        <p14:creationId xmlns:p14="http://schemas.microsoft.com/office/powerpoint/2010/main" val="157503463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sz="quarter" idx="10"/>
          </p:nvPr>
        </p:nvSpPr>
        <p:spPr/>
        <p:txBody>
          <a:bodyPr/>
          <a:lstStyle/>
          <a:p>
            <a:r>
              <a:rPr lang="en-US" dirty="0" smtClean="0"/>
              <a:t>Fundraising-based and </a:t>
            </a:r>
            <a:r>
              <a:rPr lang="en-US" smtClean="0"/>
              <a:t>product-based memberships combined </a:t>
            </a:r>
            <a:r>
              <a:rPr lang="en-US" dirty="0" smtClean="0"/>
              <a:t>into a single unified structure</a:t>
            </a:r>
          </a:p>
          <a:p>
            <a:r>
              <a:rPr lang="en-US" dirty="0" smtClean="0"/>
              <a:t>Contributions will be the financial vehicle</a:t>
            </a:r>
          </a:p>
          <a:p>
            <a:r>
              <a:rPr lang="en-US" dirty="0" smtClean="0"/>
              <a:t>New membership-first workflow in contribution editor and orders</a:t>
            </a:r>
          </a:p>
          <a:p>
            <a:r>
              <a:rPr lang="en-US" dirty="0" smtClean="0"/>
              <a:t>Additional filtering for membership contributions visibility for membership details and transactions added to the constituent record</a:t>
            </a:r>
            <a:endParaRPr lang="en-US" dirty="0"/>
          </a:p>
        </p:txBody>
      </p:sp>
      <p:sp>
        <p:nvSpPr>
          <p:cNvPr id="3" name="Title 2"/>
          <p:cNvSpPr>
            <a:spLocks noGrp="1"/>
          </p:cNvSpPr>
          <p:nvPr>
            <p:ph type="title"/>
          </p:nvPr>
        </p:nvSpPr>
        <p:spPr/>
        <p:txBody>
          <a:bodyPr/>
          <a:lstStyle/>
          <a:p>
            <a:r>
              <a:rPr lang="en-US" dirty="0" smtClean="0"/>
              <a:t>Membership Redesign Approach</a:t>
            </a:r>
            <a:endParaRPr lang="en-US" dirty="0"/>
          </a:p>
        </p:txBody>
      </p:sp>
    </p:spTree>
    <p:extLst>
      <p:ext uri="{BB962C8B-B14F-4D97-AF65-F5344CB8AC3E}">
        <p14:creationId xmlns:p14="http://schemas.microsoft.com/office/powerpoint/2010/main" val="37837566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p:cNvSpPr>
            <a:spLocks noGrp="1"/>
          </p:cNvSpPr>
          <p:nvPr>
            <p:ph sz="quarter" idx="10"/>
          </p:nvPr>
        </p:nvSpPr>
        <p:spPr/>
        <p:txBody>
          <a:bodyPr/>
          <a:lstStyle/>
          <a:p>
            <a:r>
              <a:rPr lang="en-US" dirty="0" smtClean="0"/>
              <a:t>Pricing rules for memberships</a:t>
            </a:r>
          </a:p>
          <a:p>
            <a:pPr lvl="1"/>
            <a:r>
              <a:rPr lang="en-US" dirty="0" smtClean="0"/>
              <a:t>Triggered by membership level and fund</a:t>
            </a:r>
          </a:p>
          <a:p>
            <a:pPr lvl="1"/>
            <a:r>
              <a:rPr lang="en-US" dirty="0" smtClean="0"/>
              <a:t>Edits contribution amount</a:t>
            </a:r>
          </a:p>
          <a:p>
            <a:pPr lvl="1"/>
            <a:r>
              <a:rPr lang="en-US" dirty="0" smtClean="0"/>
              <a:t>Product Only and maybe Add On</a:t>
            </a:r>
          </a:p>
          <a:p>
            <a:pPr lvl="1"/>
            <a:r>
              <a:rPr lang="en-US" dirty="0" smtClean="0"/>
              <a:t>Continue using all existing non-product criteria</a:t>
            </a:r>
          </a:p>
          <a:p>
            <a:r>
              <a:rPr lang="en-US" dirty="0" smtClean="0"/>
              <a:t>Manual membership discounts</a:t>
            </a:r>
            <a:endParaRPr lang="en-US" dirty="0"/>
          </a:p>
        </p:txBody>
      </p:sp>
      <p:sp>
        <p:nvSpPr>
          <p:cNvPr id="5" name="Title 4"/>
          <p:cNvSpPr>
            <a:spLocks noGrp="1"/>
          </p:cNvSpPr>
          <p:nvPr>
            <p:ph type="title"/>
          </p:nvPr>
        </p:nvSpPr>
        <p:spPr/>
        <p:txBody>
          <a:bodyPr>
            <a:normAutofit fontScale="90000"/>
          </a:bodyPr>
          <a:lstStyle/>
          <a:p>
            <a:r>
              <a:rPr lang="en-US" dirty="0" smtClean="0"/>
              <a:t>Key Focus Areas: Pricing and Discounting</a:t>
            </a:r>
            <a:endParaRPr lang="en-US" dirty="0"/>
          </a:p>
        </p:txBody>
      </p:sp>
    </p:spTree>
    <p:extLst>
      <p:ext uri="{BB962C8B-B14F-4D97-AF65-F5344CB8AC3E}">
        <p14:creationId xmlns:p14="http://schemas.microsoft.com/office/powerpoint/2010/main" val="409121995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p:cNvSpPr>
            <a:spLocks noGrp="1"/>
          </p:cNvSpPr>
          <p:nvPr>
            <p:ph sz="quarter" idx="10"/>
          </p:nvPr>
        </p:nvSpPr>
        <p:spPr/>
        <p:txBody>
          <a:bodyPr/>
          <a:lstStyle/>
          <a:p>
            <a:r>
              <a:rPr lang="en-US" dirty="0" smtClean="0"/>
              <a:t>Enhancements to manage:</a:t>
            </a:r>
          </a:p>
          <a:p>
            <a:pPr lvl="1"/>
            <a:r>
              <a:rPr lang="en-US" dirty="0" smtClean="0"/>
              <a:t>One off benefits</a:t>
            </a:r>
          </a:p>
          <a:p>
            <a:pPr lvl="1"/>
            <a:r>
              <a:rPr lang="en-US" dirty="0" smtClean="0"/>
              <a:t>Life of membership benefits</a:t>
            </a:r>
          </a:p>
          <a:p>
            <a:pPr lvl="1"/>
            <a:r>
              <a:rPr lang="en-US" dirty="0" smtClean="0"/>
              <a:t>Decrementing benefits</a:t>
            </a:r>
          </a:p>
          <a:p>
            <a:pPr lvl="1"/>
            <a:r>
              <a:rPr lang="en-US" dirty="0" smtClean="0"/>
              <a:t>Intangible benefits</a:t>
            </a:r>
          </a:p>
          <a:p>
            <a:r>
              <a:rPr lang="en-US" dirty="0" smtClean="0"/>
              <a:t>Enhance benefit usage tracking </a:t>
            </a:r>
            <a:endParaRPr lang="en-US" dirty="0"/>
          </a:p>
        </p:txBody>
      </p:sp>
      <p:sp>
        <p:nvSpPr>
          <p:cNvPr id="5" name="Title 4"/>
          <p:cNvSpPr>
            <a:spLocks noGrp="1"/>
          </p:cNvSpPr>
          <p:nvPr>
            <p:ph type="title"/>
          </p:nvPr>
        </p:nvSpPr>
        <p:spPr/>
        <p:txBody>
          <a:bodyPr/>
          <a:lstStyle/>
          <a:p>
            <a:r>
              <a:rPr lang="en-US" dirty="0" smtClean="0"/>
              <a:t>Key Focus Areas: Benefits</a:t>
            </a:r>
            <a:endParaRPr lang="en-US" dirty="0"/>
          </a:p>
        </p:txBody>
      </p:sp>
    </p:spTree>
    <p:extLst>
      <p:ext uri="{BB962C8B-B14F-4D97-AF65-F5344CB8AC3E}">
        <p14:creationId xmlns:p14="http://schemas.microsoft.com/office/powerpoint/2010/main" val="261455971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p:cNvSpPr>
            <a:spLocks noGrp="1"/>
          </p:cNvSpPr>
          <p:nvPr>
            <p:ph sz="quarter" idx="10"/>
          </p:nvPr>
        </p:nvSpPr>
        <p:spPr/>
        <p:txBody>
          <a:bodyPr/>
          <a:lstStyle/>
          <a:p>
            <a:r>
              <a:rPr lang="en-US" dirty="0" smtClean="0"/>
              <a:t>Ability to record multiple members for a single membership</a:t>
            </a:r>
          </a:p>
          <a:p>
            <a:r>
              <a:rPr lang="en-US" dirty="0" smtClean="0"/>
              <a:t>Ability to produce and deliver member cards</a:t>
            </a:r>
          </a:p>
          <a:p>
            <a:r>
              <a:rPr lang="en-US" dirty="0" smtClean="0"/>
              <a:t>Review related acknowledgement functionality</a:t>
            </a:r>
          </a:p>
        </p:txBody>
      </p:sp>
      <p:sp>
        <p:nvSpPr>
          <p:cNvPr id="5" name="Title 4"/>
          <p:cNvSpPr>
            <a:spLocks noGrp="1"/>
          </p:cNvSpPr>
          <p:nvPr>
            <p:ph type="title"/>
          </p:nvPr>
        </p:nvSpPr>
        <p:spPr/>
        <p:txBody>
          <a:bodyPr>
            <a:normAutofit fontScale="90000"/>
          </a:bodyPr>
          <a:lstStyle/>
          <a:p>
            <a:r>
              <a:rPr lang="en-US" dirty="0" smtClean="0"/>
              <a:t>Key Focus Areas: Multiple Members and Member Cards</a:t>
            </a:r>
            <a:endParaRPr lang="en-US" dirty="0"/>
          </a:p>
        </p:txBody>
      </p:sp>
    </p:spTree>
    <p:extLst>
      <p:ext uri="{BB962C8B-B14F-4D97-AF65-F5344CB8AC3E}">
        <p14:creationId xmlns:p14="http://schemas.microsoft.com/office/powerpoint/2010/main" val="134927254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p:cNvSpPr>
            <a:spLocks noGrp="1"/>
          </p:cNvSpPr>
          <p:nvPr>
            <p:ph sz="quarter" idx="10"/>
          </p:nvPr>
        </p:nvSpPr>
        <p:spPr/>
        <p:txBody>
          <a:bodyPr/>
          <a:lstStyle/>
          <a:p>
            <a:r>
              <a:rPr lang="en-US" dirty="0" smtClean="0"/>
              <a:t>Improve the tracking of changes to a membership record within its active cycle</a:t>
            </a:r>
          </a:p>
        </p:txBody>
      </p:sp>
      <p:sp>
        <p:nvSpPr>
          <p:cNvPr id="5" name="Title 4"/>
          <p:cNvSpPr>
            <a:spLocks noGrp="1"/>
          </p:cNvSpPr>
          <p:nvPr>
            <p:ph type="title"/>
          </p:nvPr>
        </p:nvSpPr>
        <p:spPr/>
        <p:txBody>
          <a:bodyPr>
            <a:normAutofit fontScale="90000"/>
          </a:bodyPr>
          <a:lstStyle/>
          <a:p>
            <a:r>
              <a:rPr lang="en-US" dirty="0" smtClean="0"/>
              <a:t>Key Focus Areas: Mid-Year Upgrade Tracking</a:t>
            </a:r>
            <a:endParaRPr lang="en-US" dirty="0"/>
          </a:p>
        </p:txBody>
      </p:sp>
    </p:spTree>
    <p:extLst>
      <p:ext uri="{BB962C8B-B14F-4D97-AF65-F5344CB8AC3E}">
        <p14:creationId xmlns:p14="http://schemas.microsoft.com/office/powerpoint/2010/main" val="285126135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p:cNvSpPr>
            <a:spLocks noGrp="1"/>
          </p:cNvSpPr>
          <p:nvPr>
            <p:ph sz="quarter" idx="10"/>
          </p:nvPr>
        </p:nvSpPr>
        <p:spPr/>
        <p:txBody>
          <a:bodyPr/>
          <a:lstStyle/>
          <a:p>
            <a:r>
              <a:rPr lang="en-US" dirty="0" smtClean="0"/>
              <a:t>Add gift memberships to orders and the web</a:t>
            </a:r>
          </a:p>
          <a:p>
            <a:r>
              <a:rPr lang="en-US" dirty="0" smtClean="0"/>
              <a:t>Explore processing multiple gift memberships in a single contribution or order</a:t>
            </a:r>
          </a:p>
        </p:txBody>
      </p:sp>
      <p:sp>
        <p:nvSpPr>
          <p:cNvPr id="5" name="Title 4"/>
          <p:cNvSpPr>
            <a:spLocks noGrp="1"/>
          </p:cNvSpPr>
          <p:nvPr>
            <p:ph type="title"/>
          </p:nvPr>
        </p:nvSpPr>
        <p:spPr/>
        <p:txBody>
          <a:bodyPr>
            <a:normAutofit/>
          </a:bodyPr>
          <a:lstStyle/>
          <a:p>
            <a:r>
              <a:rPr lang="en-US" dirty="0" smtClean="0"/>
              <a:t>Key Focus Areas: Gift Memberships</a:t>
            </a:r>
            <a:endParaRPr lang="en-US" dirty="0"/>
          </a:p>
        </p:txBody>
      </p:sp>
    </p:spTree>
    <p:extLst>
      <p:ext uri="{BB962C8B-B14F-4D97-AF65-F5344CB8AC3E}">
        <p14:creationId xmlns:p14="http://schemas.microsoft.com/office/powerpoint/2010/main" val="228315024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p:cNvSpPr>
            <a:spLocks noGrp="1"/>
          </p:cNvSpPr>
          <p:nvPr>
            <p:ph sz="quarter" idx="10"/>
          </p:nvPr>
        </p:nvSpPr>
        <p:spPr/>
        <p:txBody>
          <a:bodyPr/>
          <a:lstStyle/>
          <a:p>
            <a:r>
              <a:rPr lang="en-US" dirty="0" smtClean="0"/>
              <a:t>Enhance membership auto-renewal</a:t>
            </a:r>
          </a:p>
          <a:p>
            <a:r>
              <a:rPr lang="en-US" dirty="0" smtClean="0"/>
              <a:t>Explore perpetual membership support</a:t>
            </a:r>
          </a:p>
        </p:txBody>
      </p:sp>
      <p:sp>
        <p:nvSpPr>
          <p:cNvPr id="5" name="Title 4"/>
          <p:cNvSpPr>
            <a:spLocks noGrp="1"/>
          </p:cNvSpPr>
          <p:nvPr>
            <p:ph type="title"/>
          </p:nvPr>
        </p:nvSpPr>
        <p:spPr/>
        <p:txBody>
          <a:bodyPr>
            <a:normAutofit fontScale="90000"/>
          </a:bodyPr>
          <a:lstStyle/>
          <a:p>
            <a:r>
              <a:rPr lang="en-US" dirty="0" smtClean="0"/>
              <a:t>Key Focus Areas: Auto-Renewing Memberships</a:t>
            </a:r>
            <a:endParaRPr lang="en-US" dirty="0"/>
          </a:p>
        </p:txBody>
      </p:sp>
    </p:spTree>
    <p:extLst>
      <p:ext uri="{BB962C8B-B14F-4D97-AF65-F5344CB8AC3E}">
        <p14:creationId xmlns:p14="http://schemas.microsoft.com/office/powerpoint/2010/main" val="256292604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p:cNvSpPr>
            <a:spLocks noGrp="1"/>
          </p:cNvSpPr>
          <p:nvPr>
            <p:ph sz="quarter" idx="10"/>
          </p:nvPr>
        </p:nvSpPr>
        <p:spPr/>
        <p:txBody>
          <a:bodyPr/>
          <a:lstStyle/>
          <a:p>
            <a:r>
              <a:rPr lang="en-US" dirty="0" smtClean="0"/>
              <a:t>Changes to support benefit and multiple membership enhancements</a:t>
            </a:r>
          </a:p>
        </p:txBody>
      </p:sp>
      <p:sp>
        <p:nvSpPr>
          <p:cNvPr id="5" name="Title 4"/>
          <p:cNvSpPr>
            <a:spLocks noGrp="1"/>
          </p:cNvSpPr>
          <p:nvPr>
            <p:ph type="title"/>
          </p:nvPr>
        </p:nvSpPr>
        <p:spPr/>
        <p:txBody>
          <a:bodyPr>
            <a:normAutofit/>
          </a:bodyPr>
          <a:lstStyle/>
          <a:p>
            <a:r>
              <a:rPr lang="en-US" dirty="0" smtClean="0"/>
              <a:t>Key Focus Areas: N-Scan </a:t>
            </a:r>
            <a:endParaRPr lang="en-US" dirty="0"/>
          </a:p>
        </p:txBody>
      </p:sp>
    </p:spTree>
    <p:extLst>
      <p:ext uri="{BB962C8B-B14F-4D97-AF65-F5344CB8AC3E}">
        <p14:creationId xmlns:p14="http://schemas.microsoft.com/office/powerpoint/2010/main" val="67229332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p:cNvSpPr>
            <a:spLocks noGrp="1"/>
          </p:cNvSpPr>
          <p:nvPr>
            <p:ph sz="quarter" idx="10"/>
          </p:nvPr>
        </p:nvSpPr>
        <p:spPr/>
        <p:txBody>
          <a:bodyPr/>
          <a:lstStyle/>
          <a:p>
            <a:r>
              <a:rPr lang="en-US" dirty="0" smtClean="0"/>
              <a:t>Fill current gaps</a:t>
            </a:r>
          </a:p>
          <a:p>
            <a:r>
              <a:rPr lang="en-US" dirty="0" smtClean="0"/>
              <a:t>Support enhancements and functionality</a:t>
            </a:r>
          </a:p>
        </p:txBody>
      </p:sp>
      <p:sp>
        <p:nvSpPr>
          <p:cNvPr id="5" name="Title 4"/>
          <p:cNvSpPr>
            <a:spLocks noGrp="1"/>
          </p:cNvSpPr>
          <p:nvPr>
            <p:ph type="title"/>
          </p:nvPr>
        </p:nvSpPr>
        <p:spPr/>
        <p:txBody>
          <a:bodyPr>
            <a:normAutofit/>
          </a:bodyPr>
          <a:lstStyle/>
          <a:p>
            <a:r>
              <a:rPr lang="en-US" dirty="0" smtClean="0"/>
              <a:t>Key Focus Areas: Reporting and BI </a:t>
            </a:r>
            <a:endParaRPr lang="en-US" dirty="0"/>
          </a:p>
        </p:txBody>
      </p:sp>
    </p:spTree>
    <p:extLst>
      <p:ext uri="{BB962C8B-B14F-4D97-AF65-F5344CB8AC3E}">
        <p14:creationId xmlns:p14="http://schemas.microsoft.com/office/powerpoint/2010/main" val="143245358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Feedback?</a:t>
            </a:r>
            <a:endParaRPr lang="en-US" dirty="0"/>
          </a:p>
        </p:txBody>
      </p:sp>
    </p:spTree>
    <p:extLst>
      <p:ext uri="{BB962C8B-B14F-4D97-AF65-F5344CB8AC3E}">
        <p14:creationId xmlns:p14="http://schemas.microsoft.com/office/powerpoint/2010/main" val="1405290118"/>
      </p:ext>
    </p:extLst>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ARTICULATE_SLIDE_THUMBNAIL_REFRESH" val="1"/>
  <p:tag name="ARTICULATE_SLIDE_COUNT" val="16"/>
  <p:tag name="ARTICULATE_PROJECT_OPEN" val="0"/>
</p:tagLst>
</file>

<file path=ppt/tags/tag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0.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0.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0.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0.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0.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heme/theme1.xml><?xml version="1.0" encoding="utf-8"?>
<a:theme xmlns:a="http://schemas.openxmlformats.org/drawingml/2006/main" name="Tessitura Slides Red">
  <a:themeElements>
    <a:clrScheme name="TessituraPPT2016">
      <a:dk1>
        <a:srgbClr val="000000"/>
      </a:dk1>
      <a:lt1>
        <a:srgbClr val="FFFFFF"/>
      </a:lt1>
      <a:dk2>
        <a:srgbClr val="1B2122"/>
      </a:dk2>
      <a:lt2>
        <a:srgbClr val="F6F6F6"/>
      </a:lt2>
      <a:accent1>
        <a:srgbClr val="E3463B"/>
      </a:accent1>
      <a:accent2>
        <a:srgbClr val="48AFA4"/>
      </a:accent2>
      <a:accent3>
        <a:srgbClr val="514EA6"/>
      </a:accent3>
      <a:accent4>
        <a:srgbClr val="192C57"/>
      </a:accent4>
      <a:accent5>
        <a:srgbClr val="1B2122"/>
      </a:accent5>
      <a:accent6>
        <a:srgbClr val="F6F6F6"/>
      </a:accent6>
      <a:hlink>
        <a:srgbClr val="0563C1"/>
      </a:hlink>
      <a:folHlink>
        <a:srgbClr val="954F72"/>
      </a:folHlink>
    </a:clrScheme>
    <a:fontScheme name="Tessitura2016">
      <a:majorFont>
        <a:latin typeface="Book Antiqua"/>
        <a:ea typeface=""/>
        <a:cs typeface=""/>
      </a:majorFont>
      <a:minorFont>
        <a:latin typeface="Verdan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essitura_Network_2016_Template.pptx" id="{9758EBFC-061A-4C00-B3C4-0A26AA1E7E14}" vid="{935EDAF6-E1F7-4200-8A90-ED657BD88805}"/>
    </a:ext>
  </a:extLst>
</a:theme>
</file>

<file path=ppt/theme/theme2.xml><?xml version="1.0" encoding="utf-8"?>
<a:theme xmlns:a="http://schemas.openxmlformats.org/drawingml/2006/main" name="Tessitura">
  <a:themeElements>
    <a:clrScheme name="TessituraPPT2016">
      <a:dk1>
        <a:srgbClr val="000000"/>
      </a:dk1>
      <a:lt1>
        <a:srgbClr val="FFFFFF"/>
      </a:lt1>
      <a:dk2>
        <a:srgbClr val="1B2122"/>
      </a:dk2>
      <a:lt2>
        <a:srgbClr val="F6F6F6"/>
      </a:lt2>
      <a:accent1>
        <a:srgbClr val="E3463B"/>
      </a:accent1>
      <a:accent2>
        <a:srgbClr val="48AFA4"/>
      </a:accent2>
      <a:accent3>
        <a:srgbClr val="514EA6"/>
      </a:accent3>
      <a:accent4>
        <a:srgbClr val="192C57"/>
      </a:accent4>
      <a:accent5>
        <a:srgbClr val="1B2122"/>
      </a:accent5>
      <a:accent6>
        <a:srgbClr val="F6F6F6"/>
      </a:accent6>
      <a:hlink>
        <a:srgbClr val="0563C1"/>
      </a:hlink>
      <a:folHlink>
        <a:srgbClr val="954F72"/>
      </a:folHlink>
    </a:clrScheme>
    <a:fontScheme name="Tessitura2016">
      <a:majorFont>
        <a:latin typeface="Book Antiqua"/>
        <a:ea typeface=""/>
        <a:cs typeface=""/>
      </a:majorFont>
      <a:minorFont>
        <a:latin typeface="Verdan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essitura_Network_2016_Template.pptx" id="{9758EBFC-061A-4C00-B3C4-0A26AA1E7E14}" vid="{58D65A65-FE75-4376-AA86-EDFCA3F80AD5}"/>
    </a:ext>
  </a:extLst>
</a:theme>
</file>

<file path=ppt/theme/theme3.xml><?xml version="1.0" encoding="utf-8"?>
<a:theme xmlns:a="http://schemas.openxmlformats.org/drawingml/2006/main" name="Tessitura Slides Purple">
  <a:themeElements>
    <a:clrScheme name="TessituraPPT2016">
      <a:dk1>
        <a:srgbClr val="000000"/>
      </a:dk1>
      <a:lt1>
        <a:srgbClr val="FFFFFF"/>
      </a:lt1>
      <a:dk2>
        <a:srgbClr val="1B2122"/>
      </a:dk2>
      <a:lt2>
        <a:srgbClr val="F6F6F6"/>
      </a:lt2>
      <a:accent1>
        <a:srgbClr val="E3463B"/>
      </a:accent1>
      <a:accent2>
        <a:srgbClr val="48AFA4"/>
      </a:accent2>
      <a:accent3>
        <a:srgbClr val="514EA6"/>
      </a:accent3>
      <a:accent4>
        <a:srgbClr val="192C57"/>
      </a:accent4>
      <a:accent5>
        <a:srgbClr val="1B2122"/>
      </a:accent5>
      <a:accent6>
        <a:srgbClr val="F6F6F6"/>
      </a:accent6>
      <a:hlink>
        <a:srgbClr val="0563C1"/>
      </a:hlink>
      <a:folHlink>
        <a:srgbClr val="954F72"/>
      </a:folHlink>
    </a:clrScheme>
    <a:fontScheme name="Tessitura2016">
      <a:majorFont>
        <a:latin typeface="Book Antiqua"/>
        <a:ea typeface=""/>
        <a:cs typeface=""/>
      </a:majorFont>
      <a:minorFont>
        <a:latin typeface="Verdan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essitura_Network_2016_Template.pptx" id="{9758EBFC-061A-4C00-B3C4-0A26AA1E7E14}" vid="{BD88ABCB-292D-47E1-854C-3CB1D4BE1BE0}"/>
    </a:ext>
  </a:extLst>
</a:theme>
</file>

<file path=ppt/theme/theme4.xml><?xml version="1.0" encoding="utf-8"?>
<a:theme xmlns:a="http://schemas.openxmlformats.org/drawingml/2006/main" name="Tessitura Slides Green">
  <a:themeElements>
    <a:clrScheme name="TessituraPPT2016">
      <a:dk1>
        <a:srgbClr val="000000"/>
      </a:dk1>
      <a:lt1>
        <a:srgbClr val="FFFFFF"/>
      </a:lt1>
      <a:dk2>
        <a:srgbClr val="1B2122"/>
      </a:dk2>
      <a:lt2>
        <a:srgbClr val="F6F6F6"/>
      </a:lt2>
      <a:accent1>
        <a:srgbClr val="E3463B"/>
      </a:accent1>
      <a:accent2>
        <a:srgbClr val="48AFA4"/>
      </a:accent2>
      <a:accent3>
        <a:srgbClr val="514EA6"/>
      </a:accent3>
      <a:accent4>
        <a:srgbClr val="192C57"/>
      </a:accent4>
      <a:accent5>
        <a:srgbClr val="1B2122"/>
      </a:accent5>
      <a:accent6>
        <a:srgbClr val="F6F6F6"/>
      </a:accent6>
      <a:hlink>
        <a:srgbClr val="0563C1"/>
      </a:hlink>
      <a:folHlink>
        <a:srgbClr val="954F72"/>
      </a:folHlink>
    </a:clrScheme>
    <a:fontScheme name="Tessitura2016">
      <a:majorFont>
        <a:latin typeface="Book Antiqua"/>
        <a:ea typeface=""/>
        <a:cs typeface=""/>
      </a:majorFont>
      <a:minorFont>
        <a:latin typeface="Verdan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essitura_Network_2016_Template.pptx" id="{9758EBFC-061A-4C00-B3C4-0A26AA1E7E14}" vid="{B8EB8384-4371-40EA-BC80-7FDC4E70951C}"/>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Tessitura_Network_2016_Template</Template>
  <TotalTime>324</TotalTime>
  <Words>1017</Words>
  <Application>Microsoft Office PowerPoint</Application>
  <PresentationFormat>Widescreen</PresentationFormat>
  <Paragraphs>103</Paragraphs>
  <Slides>11</Slides>
  <Notes>11</Notes>
  <HiddenSlides>0</HiddenSlides>
  <MMClips>0</MMClips>
  <ScaleCrop>false</ScaleCrop>
  <HeadingPairs>
    <vt:vector size="6" baseType="variant">
      <vt:variant>
        <vt:lpstr>Fonts Used</vt:lpstr>
      </vt:variant>
      <vt:variant>
        <vt:i4>6</vt:i4>
      </vt:variant>
      <vt:variant>
        <vt:lpstr>Theme</vt:lpstr>
      </vt:variant>
      <vt:variant>
        <vt:i4>4</vt:i4>
      </vt:variant>
      <vt:variant>
        <vt:lpstr>Slide Titles</vt:lpstr>
      </vt:variant>
      <vt:variant>
        <vt:i4>11</vt:i4>
      </vt:variant>
    </vt:vector>
  </HeadingPairs>
  <TitlesOfParts>
    <vt:vector size="21" baseType="lpstr">
      <vt:lpstr>Arial</vt:lpstr>
      <vt:lpstr>Book Antiqua</vt:lpstr>
      <vt:lpstr>Calibri</vt:lpstr>
      <vt:lpstr>Consolas</vt:lpstr>
      <vt:lpstr>Verdana</vt:lpstr>
      <vt:lpstr>Wingdings</vt:lpstr>
      <vt:lpstr>Tessitura Slides Red</vt:lpstr>
      <vt:lpstr>Tessitura</vt:lpstr>
      <vt:lpstr>Tessitura Slides Purple</vt:lpstr>
      <vt:lpstr>Tessitura Slides Green</vt:lpstr>
      <vt:lpstr>Membership Redesign Plan</vt:lpstr>
      <vt:lpstr>Membership Redesign Approach</vt:lpstr>
      <vt:lpstr>Key Focus Areas: Pricing and Discounting</vt:lpstr>
      <vt:lpstr>Key Focus Areas: Benefits</vt:lpstr>
      <vt:lpstr>Key Focus Areas: Multiple Members and Member Cards</vt:lpstr>
      <vt:lpstr>Key Focus Areas: Mid-Year Upgrade Tracking</vt:lpstr>
      <vt:lpstr>Key Focus Areas: Gift Memberships</vt:lpstr>
      <vt:lpstr>Key Focus Areas: Auto-Renewing Memberships</vt:lpstr>
      <vt:lpstr>Key Focus Areas: N-Scan </vt:lpstr>
      <vt:lpstr>Key Focus Areas: Reporting and BI </vt:lpstr>
      <vt:lpstr>Feedback?</vt:lpstr>
    </vt:vector>
  </TitlesOfParts>
  <Company>Tessitura Network, Inc</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Membership Redesign Approach</dc:title>
  <dc:creator>Kevin Sheehan</dc:creator>
  <cp:lastModifiedBy>Ferris Murrillo</cp:lastModifiedBy>
  <cp:revision>21</cp:revision>
  <dcterms:created xsi:type="dcterms:W3CDTF">2016-12-08T13:33:13Z</dcterms:created>
  <dcterms:modified xsi:type="dcterms:W3CDTF">2017-04-12T19:40:54Z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ArticulateGUID">
    <vt:lpwstr>3E25DCD3-4B42-434E-A5D4-EB05CE2BD909</vt:lpwstr>
  </property>
  <property fmtid="{D5CDD505-2E9C-101B-9397-08002B2CF9AE}" pid="3" name="ArticulatePath">
    <vt:lpwstr>Tessitura Template Option5</vt:lpwstr>
  </property>
</Properties>
</file>