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70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en-US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E40954F7-2B7B-4CE9-AA4A-9DDA5E0D54C2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A100E4AF-86F3-49EA-A990-36F82E8A12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ESO Flex Pass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Setup and Rollover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28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 Pass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Build your own package</a:t>
            </a:r>
          </a:p>
          <a:p>
            <a:endParaRPr lang="en-US" dirty="0" smtClean="0"/>
          </a:p>
          <a:p>
            <a:r>
              <a:rPr lang="en-US" dirty="0" smtClean="0"/>
              <a:t>Fixed price per coupon</a:t>
            </a:r>
          </a:p>
          <a:p>
            <a:endParaRPr lang="en-US" dirty="0" smtClean="0"/>
          </a:p>
          <a:p>
            <a:r>
              <a:rPr lang="en-US" dirty="0" smtClean="0"/>
              <a:t>Subscriber benefits</a:t>
            </a:r>
          </a:p>
          <a:p>
            <a:endParaRPr lang="en-US" dirty="0"/>
          </a:p>
          <a:p>
            <a:r>
              <a:rPr lang="en-US" dirty="0" smtClean="0"/>
              <a:t>Purchased in pairs with a minimum of 4</a:t>
            </a:r>
            <a:endParaRPr lang="en-US" dirty="0"/>
          </a:p>
        </p:txBody>
      </p:sp>
      <p:pic>
        <p:nvPicPr>
          <p:cNvPr id="1026" name="Picture 2" descr="C:\Users\bhawryluk\AppData\Local\Microsoft\Windows\Temporary Internet Files\Content.IE5\E16MSEFS\Calendar-Planning-photo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92930" y1="2240" x2="62461" y2="48385"/>
                        <a14:foregroundMark x1="61992" y1="49635" x2="74922" y2="56406"/>
                        <a14:foregroundMark x1="73984" y1="53958" x2="99844" y2="23177"/>
                        <a14:foregroundMark x1="90156" y1="19479" x2="90156" y2="19479"/>
                        <a14:foregroundMark x1="94297" y1="1667" x2="99375" y2="22552"/>
                        <a14:foregroundMark x1="91992" y1="25625" x2="73984" y2="35469"/>
                        <a14:backgroundMark x1="21367" y1="17656" x2="21367" y2="17656"/>
                        <a14:backgroundMark x1="1992" y1="23177" x2="72617" y2="3490"/>
                        <a14:backgroundMark x1="73555" y1="4740" x2="88750" y2="4740"/>
                        <a14:backgroundMark x1="89688" y1="3490" x2="91992" y2="1667"/>
                        <a14:backgroundMark x1="91992" y1="417" x2="91992" y2="417"/>
                        <a14:backgroundMark x1="99375" y1="18854" x2="99375" y2="18854"/>
                        <a14:backgroundMark x1="98008" y1="21354" x2="98008" y2="213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800225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hawryluk\AppData\Local\Microsoft\Windows\Temporary Internet Files\Content.IE5\PUJQQKAR\7933216944_55a2d8f50f_z[1]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577" y="2667000"/>
            <a:ext cx="2722023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hawryluk\AppData\Local\Microsoft\Windows\Temporary Internet Files\Content.IE5\RZV8SMV0\Thumbs%20Up[1]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491" b="92775" l="4323" r="97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054475"/>
            <a:ext cx="1929611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bhawryluk\AppData\Local\Microsoft\Windows\Temporary Internet Files\Content.IE5\E16MSEFS\date_night[1]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7397" l="0" r="100000">
                        <a14:foregroundMark x1="10143" y1="15620" x2="29857" y2="95865"/>
                        <a14:foregroundMark x1="9429" y1="78407" x2="8000" y2="51914"/>
                        <a14:foregroundMark x1="7286" y1="44410" x2="8714" y2="30015"/>
                        <a14:foregroundMark x1="42571" y1="76876" x2="34857" y2="57274"/>
                        <a14:foregroundMark x1="42571" y1="75345" x2="60286" y2="40582"/>
                        <a14:foregroundMark x1="63143" y1="93568" x2="80000" y2="35988"/>
                        <a14:foregroundMark x1="69429" y1="94334" x2="68714" y2="72435"/>
                        <a14:foregroundMark x1="82143" y1="92802" x2="72286" y2="73813"/>
                        <a14:foregroundMark x1="87857" y1="39051" x2="93429" y2="30015"/>
                        <a14:foregroundMark x1="92714" y1="30015" x2="58143" y2="5666"/>
                        <a14:foregroundMark x1="65857" y1="42879" x2="63143" y2="9495"/>
                        <a14:foregroundMark x1="34143" y1="16386" x2="39143" y2="94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5105400"/>
            <a:ext cx="1209951" cy="112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1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Setup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does it work?</a:t>
            </a:r>
            <a:endParaRPr lang="en-US" dirty="0"/>
          </a:p>
        </p:txBody>
      </p:sp>
      <p:pic>
        <p:nvPicPr>
          <p:cNvPr id="2050" name="Picture 2" descr="C:\Users\bhawryluk\AppData\Local\Microsoft\Windows\Temporary Internet Files\Content.IE5\RZV8SMV0\Questionmark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29" b="957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219200"/>
            <a:ext cx="24384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996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Facility Setup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Very large G/A facility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18004" y="2895600"/>
            <a:ext cx="5943600" cy="292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1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Ticketing Setup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Single “Dummy” performance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76400" y="2438400"/>
            <a:ext cx="5943600" cy="376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31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Ticketing Setup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Performance Group with single performance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" y="2819400"/>
            <a:ext cx="7543800" cy="197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84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Ticketing Setup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Flex Pass package with single performance group and Fixed Seat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" y="2590800"/>
            <a:ext cx="7543800" cy="315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73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Selling Flex Passes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Package line item – number of seats indicates number of vouchers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" y="2743200"/>
            <a:ext cx="7620000" cy="270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1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Selling Flex Passes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Printed on standard ticket stock with a Coupon Number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" y="2819401"/>
            <a:ext cx="7391400" cy="2871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50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Redeeming Flex Passes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506" y1="28782" x2="13033" y2="39114"/>
                        <a14:foregroundMark x1="1754" y1="8856" x2="1754" y2="59410"/>
                        <a14:foregroundMark x1="8020" y1="64207" x2="18045" y2="53875"/>
                        <a14:foregroundMark x1="19298" y1="51661" x2="18045" y2="62362"/>
                        <a14:foregroundMark x1="9023" y1="63838" x2="15789" y2="64576"/>
                        <a14:foregroundMark x1="13534" y1="68635" x2="51629" y2="85609"/>
                        <a14:foregroundMark x1="4261" y1="35793" x2="11028" y2="56089"/>
                        <a14:foregroundMark x1="11529" y1="80443" x2="39098" y2="97786"/>
                        <a14:foregroundMark x1="45113" y1="45756" x2="76441" y2="52399"/>
                        <a14:foregroundMark x1="45614" y1="46125" x2="40602" y2="66790"/>
                        <a14:foregroundMark x1="42105" y1="68266" x2="80451" y2="63838"/>
                        <a14:foregroundMark x1="49373" y1="68635" x2="74185" y2="70849"/>
                        <a14:foregroundMark x1="82957" y1="60148" x2="89223" y2="35424"/>
                        <a14:foregroundMark x1="85965" y1="52399" x2="98747" y2="31734"/>
                        <a14:foregroundMark x1="89474" y1="54244" x2="97494" y2="52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143000"/>
            <a:ext cx="3800475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37531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Redemption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Original order is loaded and appropriate seats are returned at the </a:t>
            </a:r>
            <a:r>
              <a:rPr lang="en-US" b="1" dirty="0" smtClean="0"/>
              <a:t>performance level </a:t>
            </a:r>
            <a:r>
              <a:rPr lang="en-US" dirty="0" smtClean="0"/>
              <a:t>only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76400" y="2667000"/>
            <a:ext cx="5638800" cy="378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2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Redemption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Benefits of redemption in original order and returning only performance level seats:</a:t>
            </a:r>
          </a:p>
          <a:p>
            <a:pPr lvl="1"/>
            <a:r>
              <a:rPr lang="en-US" dirty="0" smtClean="0"/>
              <a:t>Can easily see how many coupons remain</a:t>
            </a:r>
          </a:p>
          <a:p>
            <a:pPr lvl="1"/>
            <a:r>
              <a:rPr lang="en-US" dirty="0" smtClean="0"/>
              <a:t>Can see at a glance which concerts were redeemed into</a:t>
            </a:r>
          </a:p>
          <a:p>
            <a:pPr lvl="1"/>
            <a:r>
              <a:rPr lang="en-US" dirty="0" smtClean="0"/>
              <a:t>Exchange fees aren’t applied</a:t>
            </a:r>
          </a:p>
          <a:p>
            <a:pPr lvl="1"/>
            <a:r>
              <a:rPr lang="en-US" dirty="0" smtClean="0"/>
              <a:t>Base map seats remain meaning coupons can be rolled over for next season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37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Redemption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new line item for the redemption performance and choose the appropriate price type for Flex Pass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611" t="10437" r="8018" b="14294"/>
          <a:stretch/>
        </p:blipFill>
        <p:spPr>
          <a:xfrm>
            <a:off x="1524000" y="2743200"/>
            <a:ext cx="5410200" cy="343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6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Redemption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Seats can be chosen from any available seat </a:t>
            </a:r>
          </a:p>
          <a:p>
            <a:pPr lvl="2"/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sz="2400" dirty="0" smtClean="0"/>
              <a:t>(even premium seats!)</a:t>
            </a:r>
            <a:endParaRPr lang="en-US" sz="2400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133600" y="3200400"/>
            <a:ext cx="46196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70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Redemption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order should always balance to $0.00 if everything was exchanged properly.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80260" y="2667000"/>
            <a:ext cx="5943600" cy="388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Rollover and Subscription Renewal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s2.quickmeme.com/img/af/af5493f2e56c789202a68dfe98049365f1d0db0e26daee1c8f25da9da520826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371600"/>
            <a:ext cx="4648200" cy="263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4947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Rollover and Renewal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Super easy! Works exactly the same as a regular package.</a:t>
            </a:r>
          </a:p>
          <a:p>
            <a:r>
              <a:rPr lang="en-US" dirty="0" smtClean="0"/>
              <a:t>Create a rollover set and do any required price mapping then do the roll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71799"/>
            <a:ext cx="4967287" cy="3519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355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Rollover and Renewal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Custom renewal form hides “seating” data for Flex Pass and simply indicates the number of coupons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429000"/>
            <a:ext cx="5191188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112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Infinity and Beyond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bhawryluk\AppData\Local\Microsoft\Windows\Temporary Internet Files\Content.IE5\E16MSEFS\future-crystal-ball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7188" y1="2431" x2="78750" y2="97569"/>
                        <a14:foregroundMark x1="69688" y1="2431" x2="80313" y2="95139"/>
                        <a14:foregroundMark x1="72813" y1="5208" x2="77500" y2="19444"/>
                        <a14:foregroundMark x1="65313" y1="3819" x2="65000" y2="11111"/>
                        <a14:foregroundMark x1="54375" y1="14583" x2="66875" y2="64236"/>
                        <a14:foregroundMark x1="53125" y1="21528" x2="52500" y2="29167"/>
                        <a14:foregroundMark x1="60625" y1="47222" x2="65000" y2="90972"/>
                        <a14:foregroundMark x1="60313" y1="81250" x2="13125" y2="51042"/>
                        <a14:foregroundMark x1="29063" y1="52083" x2="13750" y2="47569"/>
                        <a14:foregroundMark x1="12188" y1="50694" x2="23125" y2="92708"/>
                        <a14:foregroundMark x1="31875" y1="93750" x2="31250" y2="857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143000"/>
            <a:ext cx="30480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525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 Passes in the Future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Easy online purchase and redemption</a:t>
            </a:r>
          </a:p>
          <a:p>
            <a:r>
              <a:rPr lang="en-US" dirty="0" smtClean="0"/>
              <a:t>Better reporting and analysis</a:t>
            </a:r>
            <a:endParaRPr lang="en-US" dirty="0"/>
          </a:p>
        </p:txBody>
      </p:sp>
      <p:sp>
        <p:nvSpPr>
          <p:cNvPr id="4" name="AutoShape 2" descr="data:image/jpeg;base64,/9j/4AAQSkZJRgABAQAAAQABAAD/2wCEAAkGBxQSEhQUEhQUFRUUFRcUFRQVFRQUFRYUFRUWFxQVGBUZHSggGBwlHBQVITEhJSkrLi4uFx8zODMsNygtLisBCgoKDg0OGhAQGiwkHCQsLCwsLCwsLCwsLCwsNSwsLCwsLCwsLCwsLCwsLCwsLCwsLCwsLCwsLCwsLCwsLCwsLP/AABEIALcBEwMBIgACEQEDEQH/xAAcAAABBQEBAQAAAAAAAAAAAAAEAAIDBQYBBwj/xABDEAABBAAEAwQGBQoGAgMAAAABAAIDEQQFEiExQVEGImFxEzKBkaGxIzNCcsEUUmKCkqKywtHwBxVjc+HxFkMlU7P/xAAZAQADAQEBAAAAAAAAAAAAAAAAAQIDBAX/xAAtEQACAgEDAgMHBQEAAAAAAAAAAQIRAxIhMQRBEzJRBSJhcZGhsRQzUoHRI//aAAwDAQACEQMRAD8A8pATgF0BODV6lHGcATg1ODU8NVUSR6V3SpNKcGJ0KyINTtKlDEtKKFZyCQscHDYhbTBTekaHN/srG6Vfdmpi22/ZJ286UzjsXB7mow0RRwaoIQjYeC5mboa01SsMPjaVXMd1wHopaGX8uPDhRVNjHC9kOZCmPJKSVA2QuC56IoiKKyrGTAloAr2qhUV2GhJKtcVhZTA4Ret8dP2qPWlaZNl7RRdx6dEfns8cELn8L7rQObjy+aWrekPTtueMZmAXloaW977Rsj2rW5F2jIa2MNs7NrayK47eSyWKm1PJ8TSZDIWuDgaINgrulBSVM5lKnser4TFND7I0kja+INbg9UWcRpOx8fesRgs/9I8GdjRxpw2bf9+KusLm0TwO+A660+J4BcksbR0KaZp/8yNUP79q7h8S0+seqrYWg7WiooBzIWLSLQZicXQAbxPMKCaUgDdSx4W+qc7D21xPJLYZWS4sk+SJjxBkBGojZARY5j3aAO9vfTbxUoJjF1twP4KmhHlXbrKHwzuJA0vNtI5/0Pgsw8L1LHdmnY7EudM/0bGhoaGiy4Vy/qqrG/4fBslCf6Mbuc4aTx2DQLs/1XXHLGqb3MJY23aPPSE0hH5lg9E0kbSXaXuYNtzRobJZhlUkLWGUaddlrSe9Q5kclpsRRXUkn0kigDctyaWbdjbF0T0Wnk7Cn0VscXSdODT4VyXcoM2HaGmJzQ47X1Wmy/MHgd9hXPOcr2Noxj3PL8VgnxO0vGkjkmBi9QxGOw8p0PaL6EDistm8ED9RjoOHTnXgtIZL5RnKFcMJy3sSx2GbiJ8UyASepqaK3urJcNzV0OSUn+H85GqCWCdvIsfRPsO37ysO3XcwWXx89Go+YjjHzeVi4nlptpIPUEg+8LzZdbkjJ+hhlyxhLTX3LCbsvi2EB2HkF861N9rm2B70Licqlj3cw0OJVpgu1OLi9XESEdH1IPLvgq5i7dSOFTwQTDyLCfb3h8FrH2j6oSy4n3aMPoVjlrnD1QTvey1Lcblk31mHlhJHFh1NHx/lRmXZVhaqDGMN8GzD0Z8t6v3LoXWYpI0ik3tJAeWYpxFubXgrL0ymk7PYhosNDx1Y4EfgVV4lj2eu1zfvNLfmp1RlwdG6J5JV2N6AEimjkRQWG2pWC0EzdH4WMlIdhWChtwV6YSQAeSFy+HSQTsis5zdsLBTHPc66rZoPK3fgo3bpFcLcJwke6p+3kUjoWsYaA1Odxtxr1K4cL3VS/tVPE1tgB43JABaQeGxH4qjxecTTO1yPJIsjgACfD2LfHhldmU8saorsFlbnuoivE7K8yjs9ENPpnFzyCfRj1QBzJ5oPAPfI/mTwBHAX1XoWUdm2RnW463kCieQ47DkrzZHHuTiimeZ53lwj1FrXUHVdUKPBCYci290NAIJcASdue5W47Z5LI42y9NddjuSsM/ClvrmvC7Pu5LTFJSiTkWlm6ZmTbAG7qv2ddStcvxYcavcfNeZ4fMZGVRuhQB3FXa0GVdpmgVKO8LpwG3gsp4XWxccq7np8eIFVt4quxWYtbYsEDiNQ2PK1n2Z60xteXaQdjfEUqrJMR6Vz9LeLjqftZb43wv8ABYLE92zXxF2LLJsMC58hHec7he3Ja3DMbIynBvQrP4Nha+mtJF15X4q3iw0jXAitN72TfmFM3bKiGGKNoA222HWkn4aJ4oge5MxMoHBCDE78VkXY3F5G1nehiaHnnQF9LPFeYdv8ixIdEXhrxpPeBoj7TtV8vFezQzFzeKFzHDMkaWuo+a0x5XF2TKKkj5o0FJeqY7sdhvSO3A34dPDYpLs8WJh4bNGYWvaCeSkhwzTyVDl+Y7CyriDGhcLTN7BM07NMkcH6d23w2sLIZr2foPcNiNxx3C9Lhxd7Kg7TYCR74tANawHmxWkkDh7VpjyST5JnBNcGc/xSNSYaP8yI/Ehv8ixQWr/xPkvG1+bEwe8vd/MsoF5MuTyeod5ZD2qVqiCkakYk7FOxDtWq7C4djnzukYyRrIHO0vaHCwQQd+B7p3VLc0xx1Soq8HiXxm43uZ9xxb8lf4PtRiW7GTWOj2td8ePxQ0eY4KT18K+InnDLq/dfQCWWZc2eSURvLWRsfI0vALi1pFA0RR3+CpfA3jqXll9C3ZnMMn12FiPV0ZMZ+HH3qVuFwUnqvmhP6QD2/Cz8Vm4nq1OFkY7Q5jg6r01ZrrtyWkcs13NI5pfMtouz9/VTwyeF6HfslHRZTIz1mHzG/wAlQxPVlhMa9nqvcPAOIHu4LVZ5dzaOVehcYeAk+SK/IGvAbI297HVp6hBwZ3J9otd95o/CkdDnDT60fta78D/VUspspxZSdquz0jgTHTt9WmgDsD7/APleflq9sizSI8yD4g/MWPisRm3ZCWWWWSJ0TmudqaGuBJvr0XZ0/ULiTMsuPVvEyOCxZidqaBaucN2imL2BzwAKsgcR+KrsZlE8ZOuGRtc9LqPiDVckK2Bxqgd9ga2vpa62oy3MU5LYu+0fad8lxsNM5n7V8/JZ3CYSSd2lgs8SSdgOpKJOCIc0EEknhwvfha9ByvARQtBYzSXAFwJs30JWcpxxRqKLUZZHuedQ5HM97mtb6pILjYbt0J4ovD5eWMdG6CQyu9V1UBXDc7VftW/e7fZcesn1DfYtYUjzrF5dK2MOeaI+x0HC/PZQZbi3wu1M48xvRHittm0bXVzI5Dms7mDWRPtouxVXVX5LaGTUqaIlDS7RZZbn0ocwuicGHdzhZ7vN399FuoMWySPU11trbkvKsNPGA7U6S62o7eGyMwfaUsIa63M51QNLLJg1cIuGWuWavF43dDMxO646aB41NdxGwu91WSYxo4FYKBrqL0ZmQOK5h85bdEjfnax+f4/TFx3Kxc+Me7i48bWsMGpWRLLR6lmDozI63njyI6BdXlzs2lP2iurRYX6i8VGhmxPogD1Vpgs4bQsiyi3ZfGRuA7wWbznLmxbt1C+m7fLwWcNMthyuO5s8BjrPgrg4gO0gc3s+D2k/AFeddncx0u0vO3jyW8wEjS6Mj87j+o6vjQ9qyz49Nl456keb9vpdWPn8Cxo9kbPxtUIWg7Y5XOMXO90Uml0hc14a4tLT6veArhWyzwK8l8nj5k9bv1JApGqIJ7SkQTtK2HYSbRHjZKB0QA04W07SGiOYOlY1pVlluavhZNGzTpnaGPsEmgHAaSDse+eqpM1xS0yv5/gu/wDOsM8fSYKMGvWie6Oj90Cvii+xpoYs9MK/4/8ASyTCrzs1mrYJCZAXRyMMcgHHS6tx5V7iU09zTHkuSbIWO2Wt7TYt0eMcWOLXBrRY6aVXYbKcLqDhjYjGCDpcNMhaDenSdyeV17ENneYifESSNvSSA29jTQGg141ftVcI0Vwj8b/01Dc2ecKJJBHI4zFlyMae7ovlW981DgCyZ8pLAwNhe8NaSAHN00fidkA5/wD8fH44h38BUvZl9umHM4aUDxPdTs11XJJ+hNgzqc1t1qc1t9NRAv4o+HDuc97G0SzVe4AprtJO/mqbJ5bmh/3GfxhXOCdqnxYsAaJhZ4D6QbnwTQQpkk0EjBbmOA68R7xsovTqbLMO6Ih7pYvQ7hxbICxwo92uZUWWTkRTOa0PIdHQc3XsS69vJMuiaPM5G8Hu8idQ9xsJ/wDm9inxxvHMaav3bfBVWJzFrhXomNd+c0ub5jQbCCdiEamifEa4ZoxmEBFFjmfd0uA99FdDo3epMzyfcZ/eVDmuHdCQHEHULscLBpzfMEIDEFzQ0uFBw1N8W2RfvBVLLJDeaS5RrXYSTjpsdW04fBTxYUlYIYxzDbXOaerSWn3hExdqsSz/ANmodHgO+PH4qv1HqhrqI90bjDZeBfD27lVud5JHLXdAI5gVY6bKmh7eO/8AZED1LHFp9xv5ov8A8uw0goufET+ewuHvYStI51d2X4uOSqzO5nkQjee8AK2HHh/YWdnw7m8jXVanH4F87iYJYZr+y2Vof+y6qVLjcBPH9bFI39ItNftDZeniyKS8yZzzS7IDwWO9HtyKMONBt2pu3M8/Kt1USEKJrgDutXBMUZNEub4nWRvsqh4RMpsod6aVILshKS6UkAerMjvhaFxOX+k7rjQPEjmtNgoGtNuoDyTcdl5kkuOiABY4UeoPNeapUztcbMHmmRiJupms1vZ06a8ru1L2enkLtLWveLAoAuq9uXBbXE5KXNp4sHlvurrs3gTEHM06WnpwP92tXnWinuZrD71rYz2Lix0Qtgk8nejfftILj71F6bEuoYiCBwIs6o9RHgTZF+xeiSQit+SrsRh9bXAAAkGj09i5fca3ijVx+J59iMHhXfWYGMeMTy0+4Nb81Xz5Nlx4/lMHta8e7vlbvD4DV3XCq42OHiDzVN2j7LFwMkYNtG7TW4HMUnHBhk6exjkxqr0pmWf2Twx+rxrW9BLHp/eJb8k3/wAGnP1UuHlH6Mhv3VXxQ8t8CCK2o8VGtH7NXaRyNYv4/cdN2VxjOMDj90sf8GklBS4SSP145GfeY5vzCu8HmT27a5B00yPaPaAaV3hs2n+zM4joRG74lt/Fc8+hnEpYccuGzERyIhj1spMc531sOGk+9Fv77PyQzvyV3r4MN8YpXD92mhYvp5rsH6Z9mihbinaQzUdIOoNs6QeoHVE4DHuie17DTm8PxBHMKz/yzBu3BxUXmGSD3M1FRuyWD7GMjHhKx0R/eP4KXjmuweFkW6/IXD2gja7W3CxiXk8PdpBPP0dV8VDluZBpmLybkhe0Grt7iDv04FRjsxORcboZR/pyA/OkPNkuJZ60Mn6o1/w2p3G3kXK+xY5LjmhxjkNRyjS4ng132H+FH5+COyhsvo8U2IkyNdFRY7jTnWQb3FLJy6mes1zfvAt+a7hg95Po2ucWizoBcWg7AmuA2PuQmTHJRf5li8SW6Zw/SCDbo6o8PXrx6qHIgJJ2avVbcjyeAawajfhYA9qqpc0mAMbpJKOxY5ziP2XcFFh8ydGJA2vpGaHEizpJsgHldIsNa1WzTZhG5+HkcXxSFkplBjeH9yQ08VxAB0n3ofE4ZssGGJmijd6NwAkJaCBI7g6iFQ5XmQik1OGpjmuje0Gi5jxRF+dH2KPHZi18MEYvVEJA4mqOt+ptb9LRYPJFq/gakRVicC12h9wFhqnsdQlquRG4VBmWO7hEuDbE88HtEkNH7h2Kny7Mo9eXkvaDGXtks0GAyO02TtuHWmY3B5gI3t1ulholxEzJW6RvzcXDheyBydx2/F9kBYbLPSYaWbUQ5hOlnJzWBrpTfgHA+wobAZS+aMva+JoDxHUj/RkuLdQDSRR2B58iruHFYfDtwbZnytcyMzOAYHxubiSdTH7hwOihw22VVi8IYsPjYTv6HEQOB6tcJWtd7WkH2qaM3BbfLf6X/v0KfMcK+J5ZK3S4b0aOx4EEbEHqE7C51iIvq5pW+AeS39k7fBEYx2vAwvPGOaSAH/TLGSAeQJdXmqQuUmEvdexo8L2kfK9jMTHDM17msc50bWyBriAS17Koi7VTjoNEj2cdD3Mv7riPwVfrI3HEbjzCvu0zKxU9cDI5/wC33/5l6ns3I25RbNsc3JblK9QuCIeFC4L1jRENJJ1LqBnvOEIb6435WjoXtPAAexVbYjsePmruBrW0fAcN914rPSQUDY3O9IrCOFboOWQVYKibjBwKkZZSvs0nCAKnbORzRcOMToVj5WVxQs01DewEex9qHHQMLdz/AMoQMyWcZTFJE57autqo0fLr4LBPjokHkvWcTgWvZXq8xVcVmZex7nuP0jQavhxJ9q7cGZRVSZyZsTk7SMTSc1xHBXGeZI7Dlu+oOHrVQ1dFVaV2xkpK0ckk4umW+FxeoAE780+ZzW7nzVM1hPAE+SduVk8Ks1WV0HOzH81qiw0oL9TvP2qBrEczAggU7vHgOvgq0xihJykEYTCNlfreGkDaiBZ8bVvC0N9Vzx92SRo9wdSJynKDsJHNotFabsHmDamx2VmNxLd29bXDkcZOjrgmkTYNr3bemkroRG4fvMJ+KpOxuYOlx2JE7Gxxujdh2PaPRayyV2kne9RDnd4VwFK4wU9IDOsOwEvNCJ31nLS4/bu9hZ9hormlCuDVM3pwTC0NI1gCu93roVuTxPis32i7KwGOZ2mNg0hzXMhGtmn1z3fXsVtXI8b2D7B9qfSPfhZJBM6P1Zmig9vIO/THAkbHjzoVvartY6R8kUdsYwljidjIfteTRVeO/LiQx+I9KJyOKj7xmpOz8Z9TGQeUodB/Fagf2TxJFxiOUf6crD8yE2V1qAsF3QvrS6H7NT4kec1jfb7g+KyTEs9bDyjyYXD3tsKqeSw7213jbT/VajD42VvqSyjwEjwP2bpFuz/EDZ0msfmyMjcP4bPvWMvZ2Ts0T4cHw39DEzTl27nFxoC3Ek0NgLPJWOH7RyN1a2xShzI43NlZqBbFfo7oiyL48dgr1+Pjd9ZhMK7qWxmJx/WaUO6DAu9bDSx/7U5f8JAsZdFnXYFja3jJfco84zkztYwRxxRx6i2OMEDU6tTjZ3OwVUStTJkmCcO7iJ4v9yESf/kVBJ2Vafq8ZhneEjnQk+QcFhLDkXMWRLDkk75/tGbJWiz06nsf/wDZBA/2mFgPxBUcnY3F8WRtkH50ckbx7tV/BFZ5hXxtwzZGlrxhmhzTxGl8jRfsAXX7ObWVr4F44SinqVFG8KFwRLwoXBe4WQUkn0kkUeu4XMS7ZW8GN2pY3BYsWFbuxA4g3a8lxO9SNA/FWoC8oTByalYDDkcVPA+RNcUREaQzUQ0pAGMlK6d+KbC20RJC0De1Iwbbgm3W3Jc9AeW6MwmXkjvFMCuxODZK0teCQRyq/CrvwVa/sC0hzmzHcWwOaOPRxv5LT/kVKXRpHXqqjllHysmWOMuUZns/lAwjC6YAPPrc9I5DZZztBl8V+lgcC15Li3ba+ntPBek4UBxJPsvkgMb2fhe8Pc1t0RQAAJ46jXNaY89TcmRPFcdKPOsswDXkl5Ia0Wa4n+iOdgWlmqMOqxTnWK3WzbhmNsaRyHAb1wKhmhFUefyVvqG2SsKSKbL5pQRr38eftVwZ7FKvxpa00CduQ3UUOJHVQ1q3LTrYtY8Ewtrn15rMdsIXtw0vGhQ8wXNVviZS2N7wTqbuOleSz3aDOWy4aRpLg4gd3iD3gePsSUZU2DlG0jP/AOHEjo8e6qJPiQOHWkVmY+mlsUdbtgdW+o86FoLsYazAez5KwzgfTSfeKro/3H8jPqfIvmA0pYCwA6gSeXgm0uUvTe5wp0TOxRuxQPkENK4uNncp1LlISSG22QkLhCmLU0tTJISFG4KctTHNQMFc3e+fXn71HO4uNuJJ4WSSa9qIe1QvalS5KsDeFC5qLe1QOamMGIXVJpSQMt48SQjIceUG1oKmjw181xOBvqL7A5yQr3C50TxWIEZCLw+JIWUsaLWQ2wxVlF4eVY6HMSj4MeVDxstTRtYJL4Kxa0EbrG4XNQOdK2w2Y6uDgsZQaNVJMuw4N/6RMc2yrYZiVIZTz2UjLAPtROFoH8rA5qWLGooAijwGyDxMhGxBUwx4UeJluiEIAGZxPAfFVOZYmQcvK1ZflQ1bpz5GO4gdPYtE6fBDV9zPRgekDnO48b3afLoVW4+UCT6N3du/67q7zJkdOFgWCR4LKPC7cK1bnLlenYsxmVN0usgj3rPZiO47++YRZQ2PH0b/ACWrioxdehlqbkgXsztmDfZ+KuM6b9PL94/gqfJdsez9VXmcD6eX734BcPSfuf0dXU+QrtKRCl0rhavUs4CGlzSpi1c0oAh0rhCm0rmlAEBamFqJLE0tRYwRzVA9iOcxROYlYwB7FC5iPexQujTGB6EkV6NJAEwapWLoYpGsWYWdYpmprWqRoSodkrCiPyg8tvJDAJ7QlSHqZOZSeae2cjmoKTgikFsuMNmcjW7FSvzt9UePW1Sal0FZPDFmnjMt25q7miY80cqRr1KyelDwlLKXseNJ5puJzOhQO6pW4khMc+01h33B5dtiyfmlggjfkUKcwfVAoZrCUS3AOPNvv/4V6YRI1TYHK8k2Tuoi1XAyoVbpGj+/NcxGCibwf7Nj+CpZY8ITxy7lKWofHN+jf90/JWMsYvY34oPMGfRSfcd8irk7i/kQlUkVeC2xsf6q0Wat+mk+8P4Qs7wxcR8G/NaTMB9NJ5j+ELzulf8A0O3P5APSuFqm0pFi9Ozgog0LmhT6UtCLCiDSuaVPoXC1FhRAWphaiS1MLUrHQMWqNzUWWqNzEWAE5ijMaNLEwsTsYH6NJFaEkWFHQxODFOGJwYpsREGJ4apAxO0osCMNR2BLB63HxGyGDU4NUyVqiounZaSticOFHwH9EKcEOR28VA1dUKDXDLc4vlCfGBztNan6V0NWiM2NpJPpLSgBtJBP0roamIbada6GrulIY1cKk0rulAEVIfHt+ik+47+Eo7SoMc36KT7jv4SlJ7MpLczuL2xUJ8G/NabFbyyfq/wrM5mKmgP6LfmFqHC5X+TPkV53Tupo7My9wawAcU1wU2hc0rvs5KINK7pU4YuaU9QUQ6VwtU9JBqWoKByxNLEcyFp4urpso3MaOp+CWsegCLUxzEUWppYnqFQIWJpjRnok0sRqDSCejSRWhJGoNJGGpwanhOAU6goYGrulSUugJ6hUR6V0NUgCcAjUFEelODVIGpwajUFEYanBqkDV2kWOiLSlpUtJUjUFEdJUpaXdKNQURUnNan6V2kWFDS0eKQaE+kqSsYwgKDHN+ikrjodXnpKKpMxI7jvun5FDewVuZDOPWw5/RHvFWtbhJAJX2L7sf86xWeyH0mHZR2YH3djRsB8b9y1+G+scOfo4z8XrgxedHZk8pYvkafsoalJSVLtSSOVtsipKlJSVJ2KiMhc0qWlwhFgRaVwhS0mlKxkZC4WqRcKQDN0wtUpTUDI9KSekixAoTwkkkVQ4JwSSQFHQnBJJAUPCcF1JAUOCSSSYqEuhJJAUdXUkkBQl1JJA6EkupIFQqTJh3XeR+SSSQ6MhnLSIcOXXwPrEE1exsfLktFgHW8n9Bo/ZJHzJSSXHi8yOiflLBcSSXYc9HEkkkBRxcSSQFHCmldSQOhpXCUkkgoauJJICjiSSSAo//9k="/>
          <p:cNvSpPr>
            <a:spLocks noChangeAspect="1" noChangeArrowheads="1"/>
          </p:cNvSpPr>
          <p:nvPr/>
        </p:nvSpPr>
        <p:spPr bwMode="auto">
          <a:xfrm>
            <a:off x="155575" y="-1219200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48" name="Picture 4" descr="https://www.off2class.com/wp-content/uploads/2014/11/future-perfect-simp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352800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56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ootee.ie/wp-content/uploads/2014/12/thank-you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14" b="89964" l="9957" r="899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64008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37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TM01859866[[fn=Macro]]</Template>
  <TotalTime>199</TotalTime>
  <Words>276</Words>
  <Application>Microsoft Office PowerPoint</Application>
  <PresentationFormat>On-screen Show (4:3)</PresentationFormat>
  <Paragraphs>50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Macro</vt:lpstr>
      <vt:lpstr>ESO Flex Pass</vt:lpstr>
      <vt:lpstr>Flex Pass Outline</vt:lpstr>
      <vt:lpstr>Setup</vt:lpstr>
      <vt:lpstr>Facility Setup</vt:lpstr>
      <vt:lpstr>Ticketing Setup</vt:lpstr>
      <vt:lpstr>Ticketing Setup</vt:lpstr>
      <vt:lpstr>Ticketing Setup</vt:lpstr>
      <vt:lpstr>Selling Flex Passes</vt:lpstr>
      <vt:lpstr>Selling Flex Passes</vt:lpstr>
      <vt:lpstr>Redeeming Flex Passes</vt:lpstr>
      <vt:lpstr>Redemption Process</vt:lpstr>
      <vt:lpstr>Redemption Process</vt:lpstr>
      <vt:lpstr>Redemption Process</vt:lpstr>
      <vt:lpstr>Redemption Process</vt:lpstr>
      <vt:lpstr>Redemption Process</vt:lpstr>
      <vt:lpstr>Rollover and Subscription Renewal</vt:lpstr>
      <vt:lpstr>Rollover and Renewal</vt:lpstr>
      <vt:lpstr>Rollover and Renewal</vt:lpstr>
      <vt:lpstr>To Infinity and Beyond</vt:lpstr>
      <vt:lpstr>Flex Passes in the Future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ESO Flex Pass</dc:title>
  <dc:creator>Beth Hawryluk</dc:creator>
  <cp:lastModifiedBy>Celyne Runzer</cp:lastModifiedBy>
  <cp:revision>16</cp:revision>
  <dcterms:created xsi:type="dcterms:W3CDTF">2015-05-11T20:42:48Z</dcterms:created>
  <dcterms:modified xsi:type="dcterms:W3CDTF">2015-06-03T23:03:12Z</dcterms:modified>
</cp:coreProperties>
</file>