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30935-70FD-4E41-9D94-E71FC3866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Plans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AE143-5497-459A-90AE-FDF4C1E993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Campaign, Designation, and fund must match the same plan items for a contribution </a:t>
            </a:r>
            <a:r>
              <a:rPr lang="en-US" dirty="0">
                <a:cs typeface="Calibri"/>
              </a:rPr>
              <a:t>to post properly.</a:t>
            </a:r>
          </a:p>
          <a:p>
            <a:r>
              <a:rPr lang="en-US">
                <a:cs typeface="Calibri"/>
              </a:rPr>
              <a:t>When a contribution is posted before the plan is setup, the contribution amount will not populate automatically in the plan.</a:t>
            </a:r>
          </a:p>
        </p:txBody>
      </p:sp>
    </p:spTree>
    <p:extLst>
      <p:ext uri="{BB962C8B-B14F-4D97-AF65-F5344CB8AC3E}">
        <p14:creationId xmlns:p14="http://schemas.microsoft.com/office/powerpoint/2010/main" val="2898080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596BD0-E80C-43D1-A1BE-EEBF49362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Plan Detail to Contribution Data</a:t>
            </a:r>
            <a:endParaRPr lang="en-US"/>
          </a:p>
        </p:txBody>
      </p:sp>
      <p:pic>
        <p:nvPicPr>
          <p:cNvPr id="6" name="Picture 6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BC5FDF53-CAC8-4B94-B561-5C0C4DF76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29" y="4835197"/>
            <a:ext cx="10172700" cy="575784"/>
          </a:xfrm>
          <a:prstGeom prst="rect">
            <a:avLst/>
          </a:prstGeom>
        </p:spPr>
      </p:pic>
      <p:pic>
        <p:nvPicPr>
          <p:cNvPr id="10" name="Picture 10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FCC7D00A-88D0-4754-BF38-86AFF4079A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64066" y="1828913"/>
            <a:ext cx="10182225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608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58B51-1565-4FB4-8639-F0493F49C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9813"/>
          </a:xfrm>
        </p:spPr>
        <p:txBody>
          <a:bodyPr/>
          <a:lstStyle/>
          <a:p>
            <a:r>
              <a:rPr lang="en-US">
                <a:cs typeface="Calibri Light"/>
              </a:rPr>
              <a:t>Plan Maintenance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13DD8-273B-4687-A01A-8A02BFE13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9875"/>
            <a:ext cx="10787742" cy="50316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Bulk Plan Insert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 dirty="0">
              <a:cs typeface="Calibri"/>
            </a:endParaRPr>
          </a:p>
          <a:p>
            <a:r>
              <a:rPr lang="en-US">
                <a:cs typeface="Calibri"/>
              </a:rPr>
              <a:t>Editable Detail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04D5219-5B30-47FD-AFE2-ADF67CD293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007" y="5044431"/>
            <a:ext cx="10676164" cy="1545245"/>
          </a:xfrm>
          <a:prstGeom prst="rect">
            <a:avLst/>
          </a:prstGeo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D4472154-1C58-47F9-9C9C-591635537A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008" y="2066485"/>
            <a:ext cx="10417626" cy="2071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183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E74FD-4B12-4D2E-98AB-9E08DB4B2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Plan Hacks and Strategy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5C5DD-0F8C-4A9B-BAA3-53AE34D420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Campaign Goal field should match the sum of all plan goal amounts for that same campaign.</a:t>
            </a:r>
          </a:p>
          <a:p>
            <a:r>
              <a:rPr lang="en-US">
                <a:cs typeface="Calibri"/>
              </a:rPr>
              <a:t>Create a House Account to assign all gifts under a specific dollar amount to a single plan. This allows all miscellaneous gifts to roll up to your total goal without creating individual plans for all of your smaller gifts. [Requires a custom utility]</a:t>
            </a:r>
          </a:p>
          <a:p>
            <a:r>
              <a:rPr lang="en-US">
                <a:cs typeface="Calibri"/>
              </a:rPr>
              <a:t>Populate plans based on last year's contribution in bulk. [Requires custom utility]</a:t>
            </a:r>
            <a:endParaRPr lang="en-US" dirty="0">
              <a:cs typeface="Calibri"/>
            </a:endParaRPr>
          </a:p>
          <a:p>
            <a:r>
              <a:rPr lang="en-US">
                <a:cs typeface="Calibri"/>
              </a:rPr>
              <a:t>Use a custom report to find all gifts that are not assigned to a plan.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094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FD103-7818-4706-AE0B-60FC6C1C5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365125"/>
            <a:ext cx="10801350" cy="1325563"/>
          </a:xfrm>
        </p:spPr>
        <p:txBody>
          <a:bodyPr/>
          <a:lstStyle/>
          <a:p>
            <a:r>
              <a:rPr lang="en-US">
                <a:cs typeface="Calibri Light"/>
              </a:rPr>
              <a:t>Plan Hacks and Strategy ( continued )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29A54-BFB0-4FA4-8742-2D0B4D8E84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808" y="1825625"/>
            <a:ext cx="1088299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Example of Plan management report to budget.</a:t>
            </a: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F4160127-CECE-4E81-A362-9D412547B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186" y="2358696"/>
            <a:ext cx="10798628" cy="382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02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152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Plans</vt:lpstr>
      <vt:lpstr>Plan Detail to Contribution Data</vt:lpstr>
      <vt:lpstr>Plan Maintenance</vt:lpstr>
      <vt:lpstr>Plan Hacks and Strategy</vt:lpstr>
      <vt:lpstr>Plan Hacks and Strategy ( continued 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Winchester</dc:creator>
  <cp:lastModifiedBy>Matt Winchester</cp:lastModifiedBy>
  <cp:revision>165</cp:revision>
  <dcterms:created xsi:type="dcterms:W3CDTF">2013-07-15T20:26:40Z</dcterms:created>
  <dcterms:modified xsi:type="dcterms:W3CDTF">2018-11-10T03:53:24Z</dcterms:modified>
</cp:coreProperties>
</file>