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4"/>
  </p:handoutMasterIdLst>
  <p:sldIdLst>
    <p:sldId id="290" r:id="rId2"/>
    <p:sldId id="291" r:id="rId3"/>
    <p:sldId id="256" r:id="rId4"/>
    <p:sldId id="257" r:id="rId5"/>
    <p:sldId id="258" r:id="rId6"/>
    <p:sldId id="263" r:id="rId7"/>
    <p:sldId id="262" r:id="rId8"/>
    <p:sldId id="261" r:id="rId9"/>
    <p:sldId id="260" r:id="rId10"/>
    <p:sldId id="259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75" r:id="rId31"/>
    <p:sldId id="276" r:id="rId32"/>
    <p:sldId id="277" r:id="rId3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2" autoAdjust="0"/>
    <p:restoredTop sz="94660" autoAdjust="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2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781F3-1BD0-490D-943A-1E1E80F20573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43BA4E-E333-4B42-9C64-DA51557ED0E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9DF3E-BFE5-4738-8ADD-23CC0BB9F1B7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DA6F4-E224-4F48-BC22-FCB71DF7E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www.perfecttableplan.com/html/perfecttableplan_demo_movie.html" TargetMode="Externa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470025"/>
          </a:xfrm>
        </p:spPr>
        <p:txBody>
          <a:bodyPr/>
          <a:lstStyle/>
          <a:p>
            <a:r>
              <a:rPr lang="en-US" dirty="0" smtClean="0"/>
              <a:t>Elevated Events</a:t>
            </a:r>
            <a:br>
              <a:rPr lang="en-US" dirty="0" smtClean="0"/>
            </a:br>
            <a:r>
              <a:rPr lang="en-US" dirty="0" smtClean="0"/>
              <a:t>w/Tessitura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286000"/>
            <a:ext cx="6400800" cy="1752600"/>
          </a:xfrm>
        </p:spPr>
        <p:txBody>
          <a:bodyPr>
            <a:normAutofit lnSpcReduction="10000"/>
          </a:bodyPr>
          <a:lstStyle/>
          <a:p>
            <a:endParaRPr lang="en-US" dirty="0" smtClean="0">
              <a:solidFill>
                <a:srgbClr val="FFFF00"/>
              </a:solidFill>
            </a:endParaRPr>
          </a:p>
          <a:p>
            <a:r>
              <a:rPr lang="en-US" sz="3600" dirty="0" smtClean="0">
                <a:solidFill>
                  <a:srgbClr val="FFFF00"/>
                </a:solidFill>
              </a:rPr>
              <a:t>YAY!!!!!!</a:t>
            </a:r>
          </a:p>
          <a:p>
            <a:r>
              <a:rPr lang="en-US" sz="3600" dirty="0" smtClean="0">
                <a:solidFill>
                  <a:srgbClr val="FFFF00"/>
                </a:solidFill>
              </a:rPr>
              <a:t>(I hope </a:t>
            </a:r>
            <a:r>
              <a:rPr lang="en-US" sz="3600" dirty="0" smtClean="0">
                <a:solidFill>
                  <a:srgbClr val="FFFF00"/>
                </a:solidFill>
                <a:sym typeface="Wingdings" pitchFamily="2" charset="2"/>
              </a:rPr>
              <a:t> )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447800" y="4419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Crystal Love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dirty="0" smtClean="0"/>
              <a:t>High Museum Atlanta Wine Auction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470025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High Museum Atlanta Wine Auction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219200"/>
            <a:ext cx="8763000" cy="5334000"/>
          </a:xfrm>
        </p:spPr>
        <p:txBody>
          <a:bodyPr>
            <a:normAutofit fontScale="700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3000" dirty="0" smtClean="0">
                <a:solidFill>
                  <a:srgbClr val="FFFF00"/>
                </a:solidFill>
              </a:rPr>
              <a:t>In 2016 we will be celebrating our 24</a:t>
            </a:r>
            <a:r>
              <a:rPr lang="en-US" sz="3000" baseline="30000" dirty="0" smtClean="0">
                <a:solidFill>
                  <a:srgbClr val="FFFF00"/>
                </a:solidFill>
              </a:rPr>
              <a:t>th</a:t>
            </a:r>
            <a:r>
              <a:rPr lang="en-US" sz="3000" dirty="0" smtClean="0">
                <a:solidFill>
                  <a:srgbClr val="FFFF00"/>
                </a:solidFill>
              </a:rPr>
              <a:t> anniversary</a:t>
            </a:r>
          </a:p>
          <a:p>
            <a:pPr algn="l">
              <a:buFont typeface="Arial" pitchFamily="34" charset="0"/>
              <a:buChar char="•"/>
            </a:pPr>
            <a:r>
              <a:rPr lang="en-US" sz="3000" dirty="0" smtClean="0">
                <a:solidFill>
                  <a:srgbClr val="FFFF00"/>
                </a:solidFill>
              </a:rPr>
              <a:t>Have numerous events throughout the year, with the majority happening during “Wine Auction Week”</a:t>
            </a:r>
          </a:p>
          <a:p>
            <a:pPr algn="l"/>
            <a:endParaRPr lang="en-US" sz="3000" dirty="0" smtClean="0">
              <a:solidFill>
                <a:srgbClr val="FFFF00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3000" dirty="0" smtClean="0">
                <a:solidFill>
                  <a:srgbClr val="FFFF00"/>
                </a:solidFill>
              </a:rPr>
              <a:t>Event Highlights:</a:t>
            </a: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rgbClr val="FFFF00"/>
                </a:solidFill>
              </a:rPr>
              <a:t>Kick-Off Party: 100 pp, September 2015 </a:t>
            </a:r>
            <a:r>
              <a:rPr lang="en-US" sz="2600" dirty="0" smtClean="0">
                <a:solidFill>
                  <a:schemeClr val="tx1"/>
                </a:solidFill>
              </a:rPr>
              <a:t>(Paperless Post)</a:t>
            </a: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rgbClr val="FFFF00"/>
                </a:solidFill>
              </a:rPr>
              <a:t>Top Bidders Dinner: 100 pp, January 2016 </a:t>
            </a:r>
            <a:r>
              <a:rPr lang="en-US" sz="2600" dirty="0" smtClean="0">
                <a:solidFill>
                  <a:schemeClr val="tx1"/>
                </a:solidFill>
              </a:rPr>
              <a:t>(EE)</a:t>
            </a:r>
            <a:endParaRPr lang="en-US" sz="2600" dirty="0" smtClean="0">
              <a:solidFill>
                <a:srgbClr val="FFFF00"/>
              </a:solidFill>
            </a:endParaRP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rgbClr val="FFFF00"/>
                </a:solidFill>
              </a:rPr>
              <a:t>Tasting Seminars, Ladies &amp; Gentleman’s Lunch, Trade Tasting: Various sizes, week of Wine Auction </a:t>
            </a:r>
            <a:r>
              <a:rPr lang="en-US" sz="2600" dirty="0" smtClean="0">
                <a:solidFill>
                  <a:schemeClr val="tx1"/>
                </a:solidFill>
              </a:rPr>
              <a:t>(</a:t>
            </a:r>
            <a:r>
              <a:rPr lang="en-US" sz="2600" dirty="0" err="1" smtClean="0">
                <a:solidFill>
                  <a:schemeClr val="tx1"/>
                </a:solidFill>
              </a:rPr>
              <a:t>Eventbrite</a:t>
            </a:r>
            <a:r>
              <a:rPr lang="en-US" sz="2600" dirty="0" smtClean="0">
                <a:solidFill>
                  <a:schemeClr val="tx1"/>
                </a:solidFill>
              </a:rPr>
              <a:t>)</a:t>
            </a:r>
            <a:endParaRPr lang="en-US" sz="2600" dirty="0" smtClean="0">
              <a:solidFill>
                <a:srgbClr val="FFFF00"/>
              </a:solidFill>
            </a:endParaRP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rgbClr val="FFFF00"/>
                </a:solidFill>
              </a:rPr>
              <a:t>Toque &amp; Cork Dinners: 24 Dinners, 24-30 people per dinner, March 31, 2016 </a:t>
            </a:r>
            <a:r>
              <a:rPr lang="en-US" sz="2600" dirty="0" smtClean="0">
                <a:solidFill>
                  <a:schemeClr val="tx1"/>
                </a:solidFill>
              </a:rPr>
              <a:t>(EE)</a:t>
            </a: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rgbClr val="FFFF00"/>
                </a:solidFill>
              </a:rPr>
              <a:t>Friday Fete: 700 pp, April 1, 2016 </a:t>
            </a:r>
            <a:r>
              <a:rPr lang="en-US" sz="2600" dirty="0" smtClean="0">
                <a:solidFill>
                  <a:schemeClr val="tx1"/>
                </a:solidFill>
              </a:rPr>
              <a:t>(EE)</a:t>
            </a: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rgbClr val="FFFF00"/>
                </a:solidFill>
              </a:rPr>
              <a:t>Friday Fete After-Party: 100 pp, April 1, 2016 </a:t>
            </a:r>
            <a:r>
              <a:rPr lang="en-US" sz="2600" dirty="0" smtClean="0">
                <a:solidFill>
                  <a:schemeClr val="tx1"/>
                </a:solidFill>
              </a:rPr>
              <a:t>(</a:t>
            </a:r>
            <a:r>
              <a:rPr lang="en-US" sz="2600" dirty="0" err="1" smtClean="0">
                <a:solidFill>
                  <a:schemeClr val="tx1"/>
                </a:solidFill>
              </a:rPr>
              <a:t>Eventbrite</a:t>
            </a:r>
            <a:r>
              <a:rPr lang="en-US" sz="2600" dirty="0" smtClean="0">
                <a:solidFill>
                  <a:schemeClr val="tx1"/>
                </a:solidFill>
              </a:rPr>
              <a:t>)</a:t>
            </a: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rgbClr val="FFFF00"/>
                </a:solidFill>
              </a:rPr>
              <a:t>Vintners Reception &amp; Live Auction: 1000 pp, April 2, 2016 </a:t>
            </a:r>
            <a:r>
              <a:rPr lang="en-US" sz="2600" dirty="0" smtClean="0">
                <a:solidFill>
                  <a:schemeClr val="tx1"/>
                </a:solidFill>
              </a:rPr>
              <a:t>(EE)</a:t>
            </a:r>
          </a:p>
          <a:p>
            <a:pPr algn="l"/>
            <a:endParaRPr lang="en-US" sz="3000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3000" dirty="0" smtClean="0">
                <a:solidFill>
                  <a:schemeClr val="tx1"/>
                </a:solidFill>
              </a:rPr>
              <a:t>Wine Auction &amp; Elevated Events (EE)</a:t>
            </a: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chemeClr val="tx1"/>
                </a:solidFill>
              </a:rPr>
              <a:t>We use Elevated Events to keep track of and manage our largest Wine Auction Events</a:t>
            </a:r>
          </a:p>
          <a:p>
            <a:pPr lvl="1" algn="l">
              <a:buFont typeface="Courier New" pitchFamily="49" charset="0"/>
              <a:buChar char="o"/>
            </a:pPr>
            <a:r>
              <a:rPr lang="en-US" sz="2600" dirty="0" smtClean="0">
                <a:solidFill>
                  <a:schemeClr val="tx1"/>
                </a:solidFill>
              </a:rPr>
              <a:t>Through custom reports we are able to track guests, keep updated on RSVP numbers, create excel spreadsheets to use for mailings, tax letters and nametags</a:t>
            </a:r>
          </a:p>
          <a:p>
            <a:pPr algn="l">
              <a:buFont typeface="Arial" pitchFamily="34" charset="0"/>
              <a:buChar char="•"/>
            </a:pPr>
            <a:endParaRPr lang="en-US" sz="3000" dirty="0" smtClean="0">
              <a:solidFill>
                <a:srgbClr val="FFFF00"/>
              </a:solidFill>
            </a:endParaRPr>
          </a:p>
          <a:p>
            <a:pPr lvl="1" algn="l">
              <a:buFont typeface="Courier New" pitchFamily="49" charset="0"/>
              <a:buChar char="o"/>
            </a:pPr>
            <a:endParaRPr lang="en-US" sz="2600" dirty="0" smtClean="0">
              <a:solidFill>
                <a:srgbClr val="FFFF00"/>
              </a:solidFill>
            </a:endParaRPr>
          </a:p>
          <a:p>
            <a:pPr algn="l"/>
            <a:endParaRPr lang="en-US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41148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172200" y="838200"/>
            <a:ext cx="6096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962400" y="2362200"/>
            <a:ext cx="457200" cy="3429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172200" y="838200"/>
            <a:ext cx="7620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324600" y="762000"/>
            <a:ext cx="609600" cy="609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4572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029200" y="1981200"/>
            <a:ext cx="533400" cy="3962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28600"/>
            <a:ext cx="7924800" cy="633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524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04800"/>
            <a:ext cx="7772400" cy="6217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81000" y="-74875"/>
            <a:ext cx="8458200" cy="683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Elevated Events Reports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+mj-lt"/>
                <a:ea typeface="Calibri" pitchFamily="34" charset="0"/>
                <a:cs typeface="Times New Roman" pitchFamily="18" charset="0"/>
              </a:rPr>
              <a:t>Go To </a:t>
            </a:r>
            <a:r>
              <a:rPr lang="en-US" sz="1400" b="1" dirty="0" smtClean="0">
                <a:latin typeface="+mj-lt"/>
                <a:ea typeface="Calibri" pitchFamily="34" charset="0"/>
                <a:cs typeface="Times New Roman" pitchFamily="18" charset="0"/>
                <a:sym typeface="Wingdings" pitchFamily="2" charset="2"/>
              </a:rPr>
              <a:t> Reports &amp; Utilities  Elevated Events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Custom: EE – Registration Lists by Alpha 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(Example A)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Registration List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of everyone registered for event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sz="1400" baseline="0" dirty="0" smtClean="0">
                <a:latin typeface="+mj-lt"/>
                <a:cs typeface="Times New Roman" pitchFamily="18" charset="0"/>
              </a:rPr>
              <a:t>Gives</a:t>
            </a:r>
            <a:r>
              <a:rPr lang="en-US" sz="1400" dirty="0" smtClean="0">
                <a:latin typeface="+mj-lt"/>
                <a:cs typeface="Times New Roman" pitchFamily="18" charset="0"/>
              </a:rPr>
              <a:t> you a total Guest count at the bottom if you put a “1” in the “seat” column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Guest Names, Table number, Host name, Tess ID, Level,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Padle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#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latin typeface="+mj-lt"/>
                <a:cs typeface="Times New Roman" pitchFamily="18" charset="0"/>
              </a:rPr>
              <a:t>Can pull by “Alpha” or “Alpha Grouped By Host” </a:t>
            </a:r>
            <a:r>
              <a:rPr lang="en-US" sz="14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(Example B)</a:t>
            </a:r>
            <a:endParaRPr lang="en-US" sz="1400" dirty="0" smtClean="0">
              <a:latin typeface="+mj-lt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itchFamily="18" charset="0"/>
              </a:rPr>
              <a:t>Can also include Notes section from guest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itchFamily="18" charset="0"/>
              </a:rPr>
              <a:t> registration </a:t>
            </a:r>
            <a:r>
              <a:rPr lang="en-US" sz="14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(Example C)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Save to excel, manipulate as needed </a:t>
            </a: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(</a:t>
            </a:r>
            <a:r>
              <a:rPr lang="en-US" sz="1400" dirty="0" smtClean="0"/>
              <a:t>Reports </a:t>
            </a:r>
            <a:r>
              <a:rPr lang="en-US" sz="1400" dirty="0" smtClean="0">
                <a:sym typeface="Wingdings"/>
              </a:rPr>
              <a:t></a:t>
            </a:r>
            <a:r>
              <a:rPr lang="en-US" sz="1400" dirty="0" smtClean="0"/>
              <a:t> Save as </a:t>
            </a:r>
            <a:r>
              <a:rPr lang="en-US" sz="1400" dirty="0" smtClean="0">
                <a:sym typeface="Wingdings"/>
              </a:rPr>
              <a:t></a:t>
            </a:r>
            <a:r>
              <a:rPr lang="en-US" sz="1400" dirty="0" smtClean="0"/>
              <a:t> Excel)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Custom: EE – Registration Lists by Table </a:t>
            </a:r>
            <a:r>
              <a:rPr lang="en-US" sz="14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(Example D)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Registration List of everyone registered for event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cs typeface="Times New Roman" pitchFamily="18" charset="0"/>
              </a:rPr>
              <a:t>Gives you a total Guest count for each table section if you put a “1” in the “seat” column</a:t>
            </a:r>
            <a:endParaRPr lang="en-US" sz="14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Guest Names, Table number, Host name, Tess ID, Level, </a:t>
            </a:r>
            <a:r>
              <a:rPr lang="en-US" sz="1400" dirty="0" err="1" smtClean="0">
                <a:ea typeface="Calibri" pitchFamily="34" charset="0"/>
                <a:cs typeface="Times New Roman" pitchFamily="18" charset="0"/>
              </a:rPr>
              <a:t>Padle</a:t>
            </a: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 #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cs typeface="Times New Roman" pitchFamily="18" charset="0"/>
              </a:rPr>
              <a:t>Can also include Notes section from guest registration </a:t>
            </a:r>
            <a:endParaRPr lang="en-US" sz="1400" dirty="0" smtClean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Table “998” and “999” gives you guests who are registered but not assigned to a table </a:t>
            </a:r>
            <a:r>
              <a:rPr lang="en-US" sz="14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(Example E)</a:t>
            </a:r>
            <a:endParaRPr lang="en-US" sz="1400" dirty="0" smtClean="0"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Save to excel, manipulate as needed (</a:t>
            </a:r>
            <a:r>
              <a:rPr lang="en-US" sz="1400" dirty="0" smtClean="0"/>
              <a:t>Reports </a:t>
            </a:r>
            <a:r>
              <a:rPr lang="en-US" sz="1400" dirty="0" smtClean="0">
                <a:sym typeface="Wingdings"/>
              </a:rPr>
              <a:t></a:t>
            </a:r>
            <a:r>
              <a:rPr lang="en-US" sz="1400" dirty="0" smtClean="0"/>
              <a:t> Save as </a:t>
            </a:r>
            <a:r>
              <a:rPr lang="en-US" sz="1400" dirty="0" smtClean="0">
                <a:sym typeface="Wingdings"/>
              </a:rPr>
              <a:t></a:t>
            </a:r>
            <a:r>
              <a:rPr lang="en-US" sz="1400" dirty="0" smtClean="0"/>
              <a:t> Excel)</a:t>
            </a:r>
          </a:p>
          <a:p>
            <a:endParaRPr lang="en-US" sz="1400" b="1" dirty="0" smtClean="0"/>
          </a:p>
          <a:p>
            <a:r>
              <a:rPr lang="en-US" sz="1400" b="1" dirty="0" smtClean="0">
                <a:solidFill>
                  <a:srgbClr val="FFFF00"/>
                </a:solidFill>
              </a:rPr>
              <a:t>Paddle Packet labels / Custom: EE –Paddle Packets </a:t>
            </a:r>
            <a:r>
              <a:rPr lang="en-US" sz="14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(Example F)</a:t>
            </a:r>
            <a:endParaRPr lang="en-US" sz="1400" dirty="0" smtClean="0">
              <a:solidFill>
                <a:srgbClr val="FFFF00"/>
              </a:solidFill>
            </a:endParaRPr>
          </a:p>
          <a:p>
            <a:pPr lvl="0"/>
            <a:r>
              <a:rPr lang="en-US" sz="1400" dirty="0" smtClean="0"/>
              <a:t>Cannot save as excel, formatted to fit Avery label 5163/5663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FFFF00"/>
                </a:solidFill>
                <a:ea typeface="Calibri" pitchFamily="34" charset="0"/>
                <a:cs typeface="Times New Roman" pitchFamily="18" charset="0"/>
              </a:rPr>
              <a:t>Custom: EE – Event Confirmations (guest) </a:t>
            </a:r>
            <a:r>
              <a:rPr lang="en-US" sz="14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(Example G) </a:t>
            </a:r>
            <a:r>
              <a:rPr lang="en-US" sz="1400" b="1" dirty="0" smtClean="0">
                <a:solidFill>
                  <a:srgbClr val="FFFF00"/>
                </a:solidFill>
                <a:ea typeface="Calibri" pitchFamily="34" charset="0"/>
                <a:cs typeface="Times New Roman" pitchFamily="18" charset="0"/>
              </a:rPr>
              <a:t>/  Custom: EE – Event Confirmations (host) </a:t>
            </a:r>
            <a:r>
              <a:rPr lang="en-US" sz="14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(Example H)</a:t>
            </a:r>
            <a:endParaRPr lang="en-US" sz="1400" dirty="0" smtClean="0">
              <a:solidFill>
                <a:srgbClr val="FFFF00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Nothing shows up initially, have to save as excel to see data (</a:t>
            </a:r>
            <a:r>
              <a:rPr lang="en-US" sz="1400" dirty="0" smtClean="0"/>
              <a:t>Reports </a:t>
            </a:r>
            <a:r>
              <a:rPr lang="en-US" sz="1400" dirty="0" smtClean="0">
                <a:sym typeface="Wingdings"/>
              </a:rPr>
              <a:t></a:t>
            </a:r>
            <a:r>
              <a:rPr lang="en-US" sz="1400" dirty="0" smtClean="0"/>
              <a:t> Save as </a:t>
            </a:r>
            <a:r>
              <a:rPr lang="en-US" sz="1400" dirty="0" smtClean="0">
                <a:sym typeface="Wingdings"/>
              </a:rPr>
              <a:t></a:t>
            </a:r>
            <a:r>
              <a:rPr lang="en-US" sz="1400" dirty="0" smtClean="0"/>
              <a:t> Excel)</a:t>
            </a:r>
            <a:endParaRPr lang="en-US" sz="14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What we use to send confirmations of </a:t>
            </a:r>
            <a:r>
              <a:rPr lang="en-US" sz="1400" dirty="0" err="1" smtClean="0">
                <a:ea typeface="Calibri" pitchFamily="34" charset="0"/>
                <a:cs typeface="Times New Roman" pitchFamily="18" charset="0"/>
              </a:rPr>
              <a:t>rsvp’d</a:t>
            </a: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 events and number of people </a:t>
            </a:r>
            <a:r>
              <a:rPr lang="en-US" sz="1400" dirty="0" smtClean="0"/>
              <a:t> 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Custom: EE – Confirmation</a:t>
            </a:r>
            <a:r>
              <a:rPr kumimoji="0" lang="en-US" sz="14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b="1" dirty="0" smtClean="0">
                <a:solidFill>
                  <a:srgbClr val="FFFF00"/>
                </a:solidFill>
              </a:rPr>
              <a:t>w/tax amounts </a:t>
            </a:r>
            <a:r>
              <a:rPr lang="en-US" sz="14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(Example I)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Nothing shows up </a:t>
            </a:r>
            <a:r>
              <a:rPr lang="en-US" sz="1400" dirty="0" smtClean="0">
                <a:latin typeface="+mj-lt"/>
                <a:ea typeface="Calibri" pitchFamily="34" charset="0"/>
                <a:cs typeface="Times New Roman" pitchFamily="18" charset="0"/>
              </a:rPr>
              <a:t>initially</a:t>
            </a: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, have to save as excel to see data </a:t>
            </a:r>
            <a:r>
              <a:rPr lang="en-US" sz="1400" dirty="0" smtClean="0">
                <a:ea typeface="Calibri" pitchFamily="34" charset="0"/>
                <a:cs typeface="Times New Roman" pitchFamily="18" charset="0"/>
              </a:rPr>
              <a:t>(</a:t>
            </a:r>
            <a:r>
              <a:rPr lang="en-US" sz="1400" dirty="0" smtClean="0"/>
              <a:t>Reports </a:t>
            </a:r>
            <a:r>
              <a:rPr lang="en-US" sz="1400" dirty="0" smtClean="0">
                <a:sym typeface="Wingdings"/>
              </a:rPr>
              <a:t></a:t>
            </a:r>
            <a:r>
              <a:rPr lang="en-US" sz="1400" dirty="0" smtClean="0"/>
              <a:t> Save as </a:t>
            </a:r>
            <a:r>
              <a:rPr lang="en-US" sz="1400" dirty="0" smtClean="0">
                <a:sym typeface="Wingdings"/>
              </a:rPr>
              <a:t></a:t>
            </a:r>
            <a:r>
              <a:rPr lang="en-US" sz="1400" dirty="0" smtClean="0"/>
              <a:t> Excel)</a:t>
            </a:r>
            <a:endParaRPr kumimoji="0" lang="en-US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What we use to send confirmations of </a:t>
            </a:r>
            <a:r>
              <a:rPr kumimoji="0" lang="en-US" sz="1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rsvp’d</a:t>
            </a: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events and number of people </a:t>
            </a:r>
            <a:endParaRPr kumimoji="0" lang="en-US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r="34375"/>
          <a:stretch>
            <a:fillRect/>
          </a:stretch>
        </p:blipFill>
        <p:spPr bwMode="auto">
          <a:xfrm>
            <a:off x="1905000" y="228600"/>
            <a:ext cx="5250656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048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Perfect Table</a:t>
            </a:r>
            <a:br>
              <a:rPr lang="en-US" dirty="0" smtClean="0"/>
            </a:br>
            <a:r>
              <a:rPr lang="en-US" dirty="0" smtClean="0"/>
              <a:t>perfecttableplan.com</a:t>
            </a:r>
            <a:endParaRPr lang="en-US" dirty="0"/>
          </a:p>
        </p:txBody>
      </p:sp>
      <p:pic>
        <p:nvPicPr>
          <p:cNvPr id="2253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20625" t="7031" r="21875" b="11719"/>
          <a:stretch>
            <a:fillRect/>
          </a:stretch>
        </p:blipFill>
        <p:spPr bwMode="auto">
          <a:xfrm>
            <a:off x="2438400" y="1676400"/>
            <a:ext cx="43815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600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Crystal Love</a:t>
            </a:r>
            <a:br>
              <a:rPr lang="en-US" dirty="0" smtClean="0"/>
            </a:br>
            <a:r>
              <a:rPr lang="en-US" dirty="0" smtClean="0"/>
              <a:t>High Museum Atlanta Wine Auction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(404)733-5307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Crystal.love@woodruffcenter.org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3020</TotalTime>
  <Words>522</Words>
  <Application>Microsoft Office PowerPoint</Application>
  <PresentationFormat>On-screen Show (4:3)</PresentationFormat>
  <Paragraphs>58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Elevated Events w/Tessitura </vt:lpstr>
      <vt:lpstr>High Museum Atlanta Wine Auction  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Perfect Table perfecttableplan.com</vt:lpstr>
      <vt:lpstr>Questions?</vt:lpstr>
      <vt:lpstr>Crystal Love High Museum Atlanta Wine Auction</vt:lpstr>
    </vt:vector>
  </TitlesOfParts>
  <Company>Woodruff Arts Center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Crystal Love</dc:creator>
  <cp:lastModifiedBy>ketteg</cp:lastModifiedBy>
  <cp:revision>304</cp:revision>
  <dcterms:created xsi:type="dcterms:W3CDTF">2015-10-29T19:59:51Z</dcterms:created>
  <dcterms:modified xsi:type="dcterms:W3CDTF">2015-11-13T17:36:18Z</dcterms:modified>
</cp:coreProperties>
</file>