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0" r:id="rId2"/>
    <p:sldId id="265" r:id="rId3"/>
    <p:sldId id="266" r:id="rId4"/>
    <p:sldId id="267" r:id="rId5"/>
    <p:sldId id="268" r:id="rId6"/>
    <p:sldId id="269" r:id="rId7"/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39" autoAdjust="0"/>
    <p:restoredTop sz="94714" autoAdjust="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754" y="-10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9235355-97FD-40DF-8FFF-B4C76F76F1A3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22FD639-6606-4AC3-BC14-212A489424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9D7ECE7-88D9-461F-BF9A-3BADE29CED95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0A61757-9530-4ADD-A808-A799E5F120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29A74-082A-484A-B2B9-A163D4041A1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2890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29A74-082A-484A-B2B9-A163D4041A1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6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29A74-082A-484A-B2B9-A163D4041A1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36445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29A74-082A-484A-B2B9-A163D4041A1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750346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29A74-082A-484A-B2B9-A163D4041A1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96346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61757-9530-4ADD-A808-A799E5F1206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F7BB7-FEC4-48C6-85F7-79E37E6D7E0A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8F94A-ED57-4B60-AB9E-2B12F8B15E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 &amp; Tessitura</a:t>
            </a:r>
            <a:endParaRPr lang="en-US" dirty="0"/>
          </a:p>
        </p:txBody>
      </p:sp>
      <p:pic>
        <p:nvPicPr>
          <p:cNvPr id="4" name="Content Placeholder 3" descr="TUG-Button-HiRe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743200" y="1295400"/>
            <a:ext cx="3771900" cy="377190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5486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Atlanta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Tessitura User Group </a:t>
            </a:r>
            <a:br>
              <a:rPr lang="en-US" sz="4400" dirty="0" smtClean="0">
                <a:latin typeface="+mj-lt"/>
                <a:ea typeface="+mj-ea"/>
                <a:cs typeface="+mj-cs"/>
              </a:rPr>
            </a:br>
            <a:r>
              <a:rPr lang="en-US" sz="4400" dirty="0" smtClean="0">
                <a:latin typeface="+mj-lt"/>
                <a:ea typeface="+mj-ea"/>
                <a:cs typeface="+mj-cs"/>
              </a:rPr>
              <a:t>Mini- Conference September 21,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Individuals &amp; </a:t>
            </a:r>
            <a:br>
              <a:rPr lang="en-US" dirty="0" smtClean="0"/>
            </a:br>
            <a:r>
              <a:rPr lang="en-US" dirty="0" smtClean="0"/>
              <a:t>Households	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NEW! Consortium wide </a:t>
            </a:r>
            <a:br>
              <a:rPr lang="en-US" dirty="0" smtClean="0"/>
            </a:br>
            <a:r>
              <a:rPr lang="en-US" dirty="0" smtClean="0"/>
              <a:t>Attribute for KIDS !!!</a:t>
            </a:r>
          </a:p>
          <a:p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86600" y="228600"/>
            <a:ext cx="1737360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719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Individuals &amp;</a:t>
            </a:r>
            <a:br>
              <a:rPr lang="en-US" dirty="0" smtClean="0"/>
            </a:br>
            <a:r>
              <a:rPr lang="en-US" dirty="0" smtClean="0"/>
              <a:t>Households	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r>
              <a:rPr lang="en-US" dirty="0" smtClean="0"/>
              <a:t>What information is already in the system and where is it?</a:t>
            </a:r>
          </a:p>
          <a:p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86600" y="228600"/>
            <a:ext cx="1737360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9803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Individuals &amp; Households	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3400" y="2286000"/>
            <a:ext cx="7886700" cy="3289838"/>
          </a:xfrm>
          <a:prstGeom prst="rect">
            <a:avLst/>
          </a:prstGeom>
        </p:spPr>
      </p:pic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86600" y="228600"/>
            <a:ext cx="1737360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4923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Individuals &amp; Households	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641" y="1825625"/>
            <a:ext cx="8194717" cy="3894355"/>
          </a:xfrm>
          <a:prstGeom prst="rect">
            <a:avLst/>
          </a:prstGeom>
        </p:spPr>
      </p:pic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86600" y="228600"/>
            <a:ext cx="1737360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7806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Individuals &amp; Households	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6795" y="1690689"/>
            <a:ext cx="5762625" cy="1028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22688" y="3016252"/>
            <a:ext cx="7192662" cy="2964744"/>
          </a:xfrm>
          <a:prstGeom prst="rect">
            <a:avLst/>
          </a:prstGeom>
        </p:spPr>
      </p:pic>
      <p:pic>
        <p:nvPicPr>
          <p:cNvPr id="5" name="Picture 4" descr="TUG-Button-HiR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86600" y="228600"/>
            <a:ext cx="1737360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197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6477000" cy="838199"/>
          </a:xfrm>
        </p:spPr>
        <p:txBody>
          <a:bodyPr/>
          <a:lstStyle/>
          <a:p>
            <a:r>
              <a:rPr lang="en-US" dirty="0" smtClean="0"/>
              <a:t>School Records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990600"/>
            <a:ext cx="7391400" cy="5410200"/>
          </a:xfrm>
        </p:spPr>
        <p:txBody>
          <a:bodyPr/>
          <a:lstStyle/>
          <a:p>
            <a:pPr algn="l"/>
            <a:r>
              <a:rPr lang="en-US" dirty="0" smtClean="0"/>
              <a:t>What is already in Tessitura?</a:t>
            </a:r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/>
          <a:srcRect t="2104" r="64289" b="29264"/>
          <a:stretch>
            <a:fillRect/>
          </a:stretch>
        </p:blipFill>
        <p:spPr bwMode="auto">
          <a:xfrm>
            <a:off x="304800" y="1600200"/>
            <a:ext cx="831532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04800" y="1981200"/>
            <a:ext cx="3048000" cy="6096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81000" y="3886200"/>
            <a:ext cx="4191000" cy="16764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6857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Constituencies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/>
          <a:srcRect t="1758" r="72393" b="30769"/>
          <a:stretch>
            <a:fillRect/>
          </a:stretch>
        </p:blipFill>
        <p:spPr bwMode="auto">
          <a:xfrm>
            <a:off x="457200" y="1295400"/>
            <a:ext cx="6705600" cy="512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533400" y="3657600"/>
            <a:ext cx="2209800" cy="3810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7619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Attributes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/>
          <a:srcRect t="1961" r="71138" b="28658"/>
          <a:stretch>
            <a:fillRect/>
          </a:stretch>
        </p:blipFill>
        <p:spPr bwMode="auto">
          <a:xfrm>
            <a:off x="228600" y="1219200"/>
            <a:ext cx="7200138" cy="539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81000" y="3124200"/>
            <a:ext cx="3733800" cy="5334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04800" y="4800600"/>
            <a:ext cx="3352800" cy="5334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7619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Relationships Tab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rcRect t="1613" r="65192" b="6989"/>
          <a:stretch>
            <a:fillRect/>
          </a:stretch>
        </p:blipFill>
        <p:spPr bwMode="auto">
          <a:xfrm>
            <a:off x="1187784" y="1143000"/>
            <a:ext cx="6768432" cy="5577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1219199"/>
          </a:xfrm>
        </p:spPr>
        <p:txBody>
          <a:bodyPr/>
          <a:lstStyle/>
          <a:p>
            <a:r>
              <a:rPr lang="en-US" dirty="0" smtClean="0"/>
              <a:t>Orders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rcRect l="50118" t="1783" r="15177" b="49827"/>
          <a:stretch>
            <a:fillRect/>
          </a:stretch>
        </p:blipFill>
        <p:spPr bwMode="auto">
          <a:xfrm>
            <a:off x="228600" y="1219200"/>
            <a:ext cx="8591550" cy="374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04800" y="2438400"/>
            <a:ext cx="3200400" cy="8382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76199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Invoices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/>
          <a:srcRect t="1978" r="70913" b="5042"/>
          <a:stretch>
            <a:fillRect/>
          </a:stretch>
        </p:blipFill>
        <p:spPr bwMode="auto">
          <a:xfrm>
            <a:off x="1742431" y="1066800"/>
            <a:ext cx="5659138" cy="566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76199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Reporting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143000"/>
            <a:ext cx="6400800" cy="4495800"/>
          </a:xfrm>
        </p:spPr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How many patrons are coming to the School Day Matinee for A Christmas Carol? </a:t>
            </a:r>
            <a:br>
              <a:rPr lang="en-US" dirty="0" smtClean="0">
                <a:solidFill>
                  <a:schemeClr val="tx1"/>
                </a:solidFill>
              </a:rPr>
            </a:br>
            <a:endParaRPr lang="en-US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How much $ did we make?</a:t>
            </a:r>
            <a:br>
              <a:rPr lang="en-US" dirty="0" smtClean="0">
                <a:solidFill>
                  <a:schemeClr val="tx1"/>
                </a:solidFill>
              </a:rPr>
            </a:br>
            <a:endParaRPr lang="en-US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Who is paid vs. unpaid?</a:t>
            </a:r>
          </a:p>
          <a:p>
            <a:pPr lvl="0"/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6477000" cy="76199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Bonus!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143000"/>
            <a:ext cx="6400800" cy="4495800"/>
          </a:xfrm>
        </p:spPr>
        <p:txBody>
          <a:bodyPr/>
          <a:lstStyle/>
          <a:p>
            <a:pPr lvl="0"/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TUG-Button-Hi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2800" y="228600"/>
            <a:ext cx="1737360" cy="17373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/>
          <a:srcRect r="71265" b="28644"/>
          <a:stretch>
            <a:fillRect/>
          </a:stretch>
        </p:blipFill>
        <p:spPr bwMode="auto">
          <a:xfrm>
            <a:off x="457200" y="1143000"/>
            <a:ext cx="6379763" cy="493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09600" y="1828800"/>
            <a:ext cx="6096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33400" y="4648200"/>
            <a:ext cx="4267200" cy="9906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82</Words>
  <Application>Microsoft Office PowerPoint</Application>
  <PresentationFormat>On-screen Show (4:3)</PresentationFormat>
  <Paragraphs>35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Education &amp; Tessitura</vt:lpstr>
      <vt:lpstr>Individuals &amp;  Households </vt:lpstr>
      <vt:lpstr>Individuals &amp; Households </vt:lpstr>
      <vt:lpstr>Individuals &amp; Households </vt:lpstr>
      <vt:lpstr>Individuals &amp; Households </vt:lpstr>
      <vt:lpstr>Individuals &amp; Households </vt:lpstr>
      <vt:lpstr>School Records</vt:lpstr>
      <vt:lpstr>Constituencies</vt:lpstr>
      <vt:lpstr>Attributes</vt:lpstr>
      <vt:lpstr>Relationships Tab</vt:lpstr>
      <vt:lpstr>Orders</vt:lpstr>
      <vt:lpstr>Invoices</vt:lpstr>
      <vt:lpstr>Reporting</vt:lpstr>
      <vt:lpstr>Bonus!</vt:lpstr>
    </vt:vector>
  </TitlesOfParts>
  <Company>Woodruff Arts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Records</dc:title>
  <dc:creator>drechr</dc:creator>
  <cp:lastModifiedBy>ketteg</cp:lastModifiedBy>
  <cp:revision>51</cp:revision>
  <dcterms:created xsi:type="dcterms:W3CDTF">2015-09-18T00:31:24Z</dcterms:created>
  <dcterms:modified xsi:type="dcterms:W3CDTF">2015-09-23T18:27:27Z</dcterms:modified>
</cp:coreProperties>
</file>