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37E601-A0F8-4DD6-9E94-2D4BC4621C1E}" v="321" dt="2023-07-12T13:23:49.8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255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hite, Katina" userId="e9687cbb-33aa-40c4-98a7-9557a0807ed1" providerId="ADAL" clId="{7CA32D2B-53E7-4E6D-A210-03A49712038D}"/>
    <pc:docChg chg="modSld">
      <pc:chgData name="White, Katina" userId="e9687cbb-33aa-40c4-98a7-9557a0807ed1" providerId="ADAL" clId="{7CA32D2B-53E7-4E6D-A210-03A49712038D}" dt="2023-06-20T17:23:55.891" v="599" actId="20577"/>
      <pc:docMkLst>
        <pc:docMk/>
      </pc:docMkLst>
      <pc:sldChg chg="modSp mod">
        <pc:chgData name="White, Katina" userId="e9687cbb-33aa-40c4-98a7-9557a0807ed1" providerId="ADAL" clId="{7CA32D2B-53E7-4E6D-A210-03A49712038D}" dt="2023-06-20T17:23:55.891" v="599" actId="20577"/>
        <pc:sldMkLst>
          <pc:docMk/>
          <pc:sldMk cId="3815724846" sldId="258"/>
        </pc:sldMkLst>
        <pc:spChg chg="mod">
          <ac:chgData name="White, Katina" userId="e9687cbb-33aa-40c4-98a7-9557a0807ed1" providerId="ADAL" clId="{7CA32D2B-53E7-4E6D-A210-03A49712038D}" dt="2023-06-20T17:23:55.891" v="599" actId="20577"/>
          <ac:spMkLst>
            <pc:docMk/>
            <pc:sldMk cId="3815724846" sldId="258"/>
            <ac:spMk id="2" creationId="{E265DB0E-2E76-F28E-5297-6D0616704DBA}"/>
          </ac:spMkLst>
        </pc:spChg>
        <pc:graphicFrameChg chg="mod">
          <ac:chgData name="White, Katina" userId="e9687cbb-33aa-40c4-98a7-9557a0807ed1" providerId="ADAL" clId="{7CA32D2B-53E7-4E6D-A210-03A49712038D}" dt="2023-06-20T17:19:32.507" v="586"/>
          <ac:graphicFrameMkLst>
            <pc:docMk/>
            <pc:sldMk cId="3815724846" sldId="258"/>
            <ac:graphicFrameMk id="5" creationId="{8B251DEA-F08C-9920-042A-49F97FE1A222}"/>
          </ac:graphicFrameMkLst>
        </pc:graphicFrameChg>
      </pc:sldChg>
    </pc:docChg>
  </pc:docChgLst>
  <pc:docChgLst>
    <pc:chgData name="White, Katina" userId="e9687cbb-33aa-40c4-98a7-9557a0807ed1" providerId="ADAL" clId="{3837E601-A0F8-4DD6-9E94-2D4BC4621C1E}"/>
    <pc:docChg chg="modSld">
      <pc:chgData name="White, Katina" userId="e9687cbb-33aa-40c4-98a7-9557a0807ed1" providerId="ADAL" clId="{3837E601-A0F8-4DD6-9E94-2D4BC4621C1E}" dt="2023-07-12T13:23:49.820" v="319"/>
      <pc:docMkLst>
        <pc:docMk/>
      </pc:docMkLst>
      <pc:sldChg chg="modSp">
        <pc:chgData name="White, Katina" userId="e9687cbb-33aa-40c4-98a7-9557a0807ed1" providerId="ADAL" clId="{3837E601-A0F8-4DD6-9E94-2D4BC4621C1E}" dt="2023-07-12T13:23:49.820" v="319"/>
        <pc:sldMkLst>
          <pc:docMk/>
          <pc:sldMk cId="3815724846" sldId="258"/>
        </pc:sldMkLst>
        <pc:graphicFrameChg chg="mod">
          <ac:chgData name="White, Katina" userId="e9687cbb-33aa-40c4-98a7-9557a0807ed1" providerId="ADAL" clId="{3837E601-A0F8-4DD6-9E94-2D4BC4621C1E}" dt="2023-07-12T13:23:49.820" v="319"/>
          <ac:graphicFrameMkLst>
            <pc:docMk/>
            <pc:sldMk cId="3815724846" sldId="258"/>
            <ac:graphicFrameMk id="5" creationId="{8B251DEA-F08C-9920-042A-49F97FE1A222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D42E78-0F96-4B2D-92AC-C0CAF76E367A}" type="doc">
      <dgm:prSet loTypeId="urn:microsoft.com/office/officeart/2005/8/layout/hierarchy1" loCatId="hierarchy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4351008E-8C01-481C-B8D1-F76229C9C131}">
      <dgm:prSet phldrT="[Text]"/>
      <dgm:spPr/>
      <dgm:t>
        <a:bodyPr/>
        <a:lstStyle/>
        <a:p>
          <a:r>
            <a:rPr lang="en-US" dirty="0"/>
            <a:t>Was the </a:t>
          </a:r>
          <a:r>
            <a:rPr lang="en-US" b="1" dirty="0"/>
            <a:t>payment</a:t>
          </a:r>
          <a:r>
            <a:rPr lang="en-US" dirty="0"/>
            <a:t> made before May 15, 2023?</a:t>
          </a:r>
        </a:p>
      </dgm:t>
    </dgm:pt>
    <dgm:pt modelId="{088463E4-D9C9-4BDA-8EDF-B20C06AC4048}" type="parTrans" cxnId="{2CA4CF22-58CA-4D38-B138-595B3B8817F0}">
      <dgm:prSet/>
      <dgm:spPr/>
      <dgm:t>
        <a:bodyPr/>
        <a:lstStyle/>
        <a:p>
          <a:endParaRPr lang="en-US"/>
        </a:p>
      </dgm:t>
    </dgm:pt>
    <dgm:pt modelId="{C96A6542-BFDB-4117-A3F1-88F99E8EE4B2}" type="sibTrans" cxnId="{2CA4CF22-58CA-4D38-B138-595B3B8817F0}">
      <dgm:prSet/>
      <dgm:spPr/>
      <dgm:t>
        <a:bodyPr/>
        <a:lstStyle/>
        <a:p>
          <a:endParaRPr lang="en-US"/>
        </a:p>
      </dgm:t>
    </dgm:pt>
    <dgm:pt modelId="{C94F2289-7E90-4806-B074-2699240A0C34}">
      <dgm:prSet phldrT="[Text]"/>
      <dgm:spPr/>
      <dgm:t>
        <a:bodyPr/>
        <a:lstStyle/>
        <a:p>
          <a:r>
            <a:rPr lang="en-US" dirty="0"/>
            <a:t>Yes</a:t>
          </a:r>
        </a:p>
      </dgm:t>
    </dgm:pt>
    <dgm:pt modelId="{F51CCC1B-885D-458D-9D1B-B96DD61C3E42}" type="parTrans" cxnId="{3C63BE29-1D22-4AE7-B967-8484CAB20E32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0030DA34-8945-471F-A82A-A575349CFABD}" type="sibTrans" cxnId="{3C63BE29-1D22-4AE7-B967-8484CAB20E32}">
      <dgm:prSet/>
      <dgm:spPr/>
      <dgm:t>
        <a:bodyPr/>
        <a:lstStyle/>
        <a:p>
          <a:endParaRPr lang="en-US"/>
        </a:p>
      </dgm:t>
    </dgm:pt>
    <dgm:pt modelId="{CBD70CE9-2D5E-40FA-BC0E-39BE23B2E311}">
      <dgm:prSet phldrT="[Text]"/>
      <dgm:spPr/>
      <dgm:t>
        <a:bodyPr/>
        <a:lstStyle/>
        <a:p>
          <a:r>
            <a:rPr lang="en-US" dirty="0"/>
            <a:t>Is today before August 13, 2023?</a:t>
          </a:r>
        </a:p>
      </dgm:t>
    </dgm:pt>
    <dgm:pt modelId="{24374EB8-2E01-48CF-BFF7-1212AAFC8F98}" type="parTrans" cxnId="{57469F87-47CE-475D-9737-3AB3CB60AD4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7479454C-CD95-4333-BB8F-735D0714222E}" type="sibTrans" cxnId="{57469F87-47CE-475D-9737-3AB3CB60AD49}">
      <dgm:prSet/>
      <dgm:spPr/>
      <dgm:t>
        <a:bodyPr/>
        <a:lstStyle/>
        <a:p>
          <a:endParaRPr lang="en-US"/>
        </a:p>
      </dgm:t>
    </dgm:pt>
    <dgm:pt modelId="{0D307A8B-5741-4FEC-91A5-C9474677D931}">
      <dgm:prSet phldrT="[Text]"/>
      <dgm:spPr/>
      <dgm:t>
        <a:bodyPr/>
        <a:lstStyle/>
        <a:p>
          <a:r>
            <a:rPr lang="en-US" dirty="0"/>
            <a:t>No</a:t>
          </a:r>
        </a:p>
      </dgm:t>
    </dgm:pt>
    <dgm:pt modelId="{3CBF6507-D51E-4CED-B0B1-7E212D1D9DF8}" type="parTrans" cxnId="{3D6BF7ED-95F6-4BFA-BB8D-7BAEB55B1ED5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26CAAB1B-621E-4903-AA42-7C48410A0811}" type="sibTrans" cxnId="{3D6BF7ED-95F6-4BFA-BB8D-7BAEB55B1ED5}">
      <dgm:prSet/>
      <dgm:spPr/>
      <dgm:t>
        <a:bodyPr/>
        <a:lstStyle/>
        <a:p>
          <a:endParaRPr lang="en-US"/>
        </a:p>
      </dgm:t>
    </dgm:pt>
    <dgm:pt modelId="{936CD2EA-F850-4F11-802A-6C7EA47BF93B}">
      <dgm:prSet phldrT="[Text]"/>
      <dgm:spPr>
        <a:ln>
          <a:solidFill>
            <a:schemeClr val="accent1"/>
          </a:solidFill>
        </a:ln>
      </dgm:spPr>
      <dgm:t>
        <a:bodyPr/>
        <a:lstStyle/>
        <a:p>
          <a:r>
            <a:rPr lang="en-US" dirty="0"/>
            <a:t>Referenced Refund – Use the refund button!</a:t>
          </a:r>
        </a:p>
      </dgm:t>
    </dgm:pt>
    <dgm:pt modelId="{42A7E6F6-07DC-4BE1-AEFB-1A6ECAD5B795}" type="parTrans" cxnId="{18A51A37-444E-4693-B5B1-6D7ECB7C2785}">
      <dgm:prSet>
        <dgm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dgm:style>
      </dgm:prSet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34D608CE-1B53-4873-8CDC-30274302D322}" type="sibTrans" cxnId="{18A51A37-444E-4693-B5B1-6D7ECB7C2785}">
      <dgm:prSet/>
      <dgm:spPr/>
      <dgm:t>
        <a:bodyPr/>
        <a:lstStyle/>
        <a:p>
          <a:endParaRPr lang="en-US"/>
        </a:p>
      </dgm:t>
    </dgm:pt>
    <dgm:pt modelId="{2829DF97-0FC1-488A-B238-8AE214F8572C}">
      <dgm:prSet/>
      <dgm:spPr>
        <a:ln>
          <a:solidFill>
            <a:schemeClr val="accent4">
              <a:lumMod val="60000"/>
              <a:lumOff val="40000"/>
            </a:schemeClr>
          </a:solidFill>
        </a:ln>
      </dgm:spPr>
      <dgm:t>
        <a:bodyPr/>
        <a:lstStyle/>
        <a:p>
          <a:r>
            <a:rPr lang="en-US" dirty="0"/>
            <a:t>Yes</a:t>
          </a:r>
        </a:p>
      </dgm:t>
    </dgm:pt>
    <dgm:pt modelId="{FEDDEE35-9D55-4526-A86D-EAF462859850}" type="parTrans" cxnId="{2D35DF54-4B13-46DA-8DC4-44C4DA1D0F92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983AEE67-4A08-4D59-BF5F-126F8FD7B2B5}" type="sibTrans" cxnId="{2D35DF54-4B13-46DA-8DC4-44C4DA1D0F92}">
      <dgm:prSet/>
      <dgm:spPr/>
      <dgm:t>
        <a:bodyPr/>
        <a:lstStyle/>
        <a:p>
          <a:endParaRPr lang="en-US"/>
        </a:p>
      </dgm:t>
    </dgm:pt>
    <dgm:pt modelId="{004C03DD-164E-43F8-BD90-8D66F488FAFF}">
      <dgm:prSet/>
      <dgm:spPr>
        <a:ln>
          <a:solidFill>
            <a:schemeClr val="accent4">
              <a:lumMod val="60000"/>
              <a:lumOff val="40000"/>
            </a:schemeClr>
          </a:solidFill>
        </a:ln>
      </dgm:spPr>
      <dgm:t>
        <a:bodyPr/>
        <a:lstStyle/>
        <a:p>
          <a:r>
            <a:rPr lang="en-US" dirty="0"/>
            <a:t>No</a:t>
          </a:r>
        </a:p>
      </dgm:t>
    </dgm:pt>
    <dgm:pt modelId="{7E13BF21-EEE6-471D-BE3C-64BF15A1E9C8}" type="parTrans" cxnId="{4D63DC69-E7BB-4BB7-BCB5-883E323F7F00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98E8843A-D733-4754-995D-128C7B28DCB8}" type="sibTrans" cxnId="{4D63DC69-E7BB-4BB7-BCB5-883E323F7F00}">
      <dgm:prSet/>
      <dgm:spPr/>
      <dgm:t>
        <a:bodyPr/>
        <a:lstStyle/>
        <a:p>
          <a:endParaRPr lang="en-US"/>
        </a:p>
      </dgm:t>
    </dgm:pt>
    <dgm:pt modelId="{DBA53E9E-4B69-4370-97AA-B2AA3AEEF14D}">
      <dgm:prSet/>
      <dgm:spPr/>
      <dgm:t>
        <a:bodyPr/>
        <a:lstStyle/>
        <a:p>
          <a:r>
            <a:rPr lang="en-US" dirty="0"/>
            <a:t>Unreferenced Refund – Key in or EMV the card!</a:t>
          </a:r>
        </a:p>
      </dgm:t>
    </dgm:pt>
    <dgm:pt modelId="{CFF81184-B8B5-4F32-B7EB-7DBA5DF8F00F}" type="parTrans" cxnId="{10CC33E9-85AC-4340-B745-5B8FECC8034C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A5775DF2-D87F-4655-8309-BC2675DC8DD0}" type="sibTrans" cxnId="{10CC33E9-85AC-4340-B745-5B8FECC8034C}">
      <dgm:prSet/>
      <dgm:spPr/>
      <dgm:t>
        <a:bodyPr/>
        <a:lstStyle/>
        <a:p>
          <a:endParaRPr lang="en-US"/>
        </a:p>
      </dgm:t>
    </dgm:pt>
    <dgm:pt modelId="{05CDD9F7-6A2E-428B-A794-DE514548F6CD}">
      <dgm:prSet/>
      <dgm:spPr/>
      <dgm:t>
        <a:bodyPr/>
        <a:lstStyle/>
        <a:p>
          <a:r>
            <a:rPr lang="en-US" dirty="0"/>
            <a:t>Refund to a non-credit card payment method!</a:t>
          </a:r>
        </a:p>
      </dgm:t>
    </dgm:pt>
    <dgm:pt modelId="{FDC07EDA-79FB-484D-8A86-893426D88B63}" type="parTrans" cxnId="{83DBF005-C637-41C5-89B4-07C404FA266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12AEA4E5-ADDB-4AD3-8311-902F8F9D2788}" type="sibTrans" cxnId="{83DBF005-C637-41C5-89B4-07C404FA2669}">
      <dgm:prSet/>
      <dgm:spPr/>
      <dgm:t>
        <a:bodyPr/>
        <a:lstStyle/>
        <a:p>
          <a:endParaRPr lang="en-US"/>
        </a:p>
      </dgm:t>
    </dgm:pt>
    <dgm:pt modelId="{A517D807-F1BC-44EE-A48F-57D15873E253}">
      <dgm:prSet phldrT="[Text]"/>
      <dgm:spPr>
        <a:ln>
          <a:solidFill>
            <a:schemeClr val="accent6"/>
          </a:solidFill>
        </a:ln>
      </dgm:spPr>
      <dgm:t>
        <a:bodyPr/>
        <a:lstStyle/>
        <a:p>
          <a:r>
            <a:rPr lang="en-US" b="0" dirty="0"/>
            <a:t>Load the original contribution by closing the payment window and entering a source number</a:t>
          </a:r>
        </a:p>
      </dgm:t>
    </dgm:pt>
    <dgm:pt modelId="{97ED6879-C011-49C9-8721-773B9B1FE6BD}" type="parTrans" cxnId="{C564B6A6-D910-494B-8026-E2650280469B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16DAD483-DFDB-4CB8-84D6-37ED33D65E59}" type="sibTrans" cxnId="{C564B6A6-D910-494B-8026-E2650280469B}">
      <dgm:prSet/>
      <dgm:spPr/>
      <dgm:t>
        <a:bodyPr/>
        <a:lstStyle/>
        <a:p>
          <a:endParaRPr lang="en-US"/>
        </a:p>
      </dgm:t>
    </dgm:pt>
    <dgm:pt modelId="{AADE0626-7338-4EBD-8921-55DC76AC8343}">
      <dgm:prSet phldrT="[Text]"/>
      <dgm:spPr>
        <a:ln>
          <a:solidFill>
            <a:schemeClr val="accent2"/>
          </a:solidFill>
        </a:ln>
      </dgm:spPr>
      <dgm:t>
        <a:bodyPr/>
        <a:lstStyle/>
        <a:p>
          <a:r>
            <a:rPr lang="en-US" b="0" dirty="0"/>
            <a:t>Click the Adjust button and then open the payments window</a:t>
          </a:r>
        </a:p>
      </dgm:t>
    </dgm:pt>
    <dgm:pt modelId="{BF841307-7775-4EBC-B10D-6D8EDA8FE57C}" type="parTrans" cxnId="{66270D10-41E3-47FA-BDE2-EBE8EC8DC972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0DC2F150-5741-44D7-8E81-41CA0C5CF33F}" type="sibTrans" cxnId="{66270D10-41E3-47FA-BDE2-EBE8EC8DC972}">
      <dgm:prSet/>
      <dgm:spPr/>
      <dgm:t>
        <a:bodyPr/>
        <a:lstStyle/>
        <a:p>
          <a:endParaRPr lang="en-US"/>
        </a:p>
      </dgm:t>
    </dgm:pt>
    <dgm:pt modelId="{95349B73-EC6E-428C-A262-507B21FDD19A}" type="pres">
      <dgm:prSet presAssocID="{EBD42E78-0F96-4B2D-92AC-C0CAF76E367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6205346-6EFC-4793-B770-C011FD706258}" type="pres">
      <dgm:prSet presAssocID="{4351008E-8C01-481C-B8D1-F76229C9C131}" presName="hierRoot1" presStyleCnt="0"/>
      <dgm:spPr/>
    </dgm:pt>
    <dgm:pt modelId="{85CFF5F4-E11B-4D11-ADD7-272C6C9DAA2A}" type="pres">
      <dgm:prSet presAssocID="{4351008E-8C01-481C-B8D1-F76229C9C131}" presName="composite" presStyleCnt="0"/>
      <dgm:spPr/>
    </dgm:pt>
    <dgm:pt modelId="{A0F0C56A-8E13-4844-9BD0-A33C6FBCF411}" type="pres">
      <dgm:prSet presAssocID="{4351008E-8C01-481C-B8D1-F76229C9C131}" presName="background" presStyleLbl="node0" presStyleIdx="0" presStyleCnt="1"/>
      <dgm:spPr/>
    </dgm:pt>
    <dgm:pt modelId="{C4337210-7B51-46E3-85DF-E07EF7F49D35}" type="pres">
      <dgm:prSet presAssocID="{4351008E-8C01-481C-B8D1-F76229C9C131}" presName="text" presStyleLbl="fgAcc0" presStyleIdx="0" presStyleCnt="1" custLinFactNeighborX="83364">
        <dgm:presLayoutVars>
          <dgm:chPref val="3"/>
        </dgm:presLayoutVars>
      </dgm:prSet>
      <dgm:spPr/>
    </dgm:pt>
    <dgm:pt modelId="{491BCD9C-B758-4AE5-80A5-19776D8A7F1A}" type="pres">
      <dgm:prSet presAssocID="{4351008E-8C01-481C-B8D1-F76229C9C131}" presName="hierChild2" presStyleCnt="0"/>
      <dgm:spPr/>
    </dgm:pt>
    <dgm:pt modelId="{25D07B48-2219-4D26-8B41-419327066CC3}" type="pres">
      <dgm:prSet presAssocID="{F51CCC1B-885D-458D-9D1B-B96DD61C3E42}" presName="Name10" presStyleLbl="parChTrans1D2" presStyleIdx="0" presStyleCnt="2"/>
      <dgm:spPr/>
    </dgm:pt>
    <dgm:pt modelId="{D556C776-10A5-4A2E-9BDE-08D0CC6967A5}" type="pres">
      <dgm:prSet presAssocID="{C94F2289-7E90-4806-B074-2699240A0C34}" presName="hierRoot2" presStyleCnt="0"/>
      <dgm:spPr/>
    </dgm:pt>
    <dgm:pt modelId="{9893013D-44D6-44FE-87C9-4CF7DF10A9BE}" type="pres">
      <dgm:prSet presAssocID="{C94F2289-7E90-4806-B074-2699240A0C34}" presName="composite2" presStyleCnt="0"/>
      <dgm:spPr/>
    </dgm:pt>
    <dgm:pt modelId="{C8D11432-B7A6-4BE0-911F-148298DFE57D}" type="pres">
      <dgm:prSet presAssocID="{C94F2289-7E90-4806-B074-2699240A0C34}" presName="background2" presStyleLbl="node2" presStyleIdx="0" presStyleCnt="2"/>
      <dgm:spPr/>
    </dgm:pt>
    <dgm:pt modelId="{1C7BAC4A-B21B-4D7B-BF9E-5C86D11C514A}" type="pres">
      <dgm:prSet presAssocID="{C94F2289-7E90-4806-B074-2699240A0C34}" presName="text2" presStyleLbl="fgAcc2" presStyleIdx="0" presStyleCnt="2" custLinFactNeighborX="-51805" custLinFactNeighborY="8277">
        <dgm:presLayoutVars>
          <dgm:chPref val="3"/>
        </dgm:presLayoutVars>
      </dgm:prSet>
      <dgm:spPr/>
    </dgm:pt>
    <dgm:pt modelId="{2E8D57A2-C58C-4CE8-8D65-B65D27514A04}" type="pres">
      <dgm:prSet presAssocID="{C94F2289-7E90-4806-B074-2699240A0C34}" presName="hierChild3" presStyleCnt="0"/>
      <dgm:spPr/>
    </dgm:pt>
    <dgm:pt modelId="{C6549354-FCE4-4D3D-BA06-43F8D4EBF07E}" type="pres">
      <dgm:prSet presAssocID="{24374EB8-2E01-48CF-BFF7-1212AAFC8F98}" presName="Name17" presStyleLbl="parChTrans1D3" presStyleIdx="0" presStyleCnt="2"/>
      <dgm:spPr/>
    </dgm:pt>
    <dgm:pt modelId="{73ED687C-EE8D-4294-AC91-6F614DF0E6CA}" type="pres">
      <dgm:prSet presAssocID="{CBD70CE9-2D5E-40FA-BC0E-39BE23B2E311}" presName="hierRoot3" presStyleCnt="0"/>
      <dgm:spPr/>
    </dgm:pt>
    <dgm:pt modelId="{BB6E68CB-484C-458E-A05F-B3E0003DE57D}" type="pres">
      <dgm:prSet presAssocID="{CBD70CE9-2D5E-40FA-BC0E-39BE23B2E311}" presName="composite3" presStyleCnt="0"/>
      <dgm:spPr/>
    </dgm:pt>
    <dgm:pt modelId="{75599EC5-B4EB-432D-BE53-F82A0BEF3203}" type="pres">
      <dgm:prSet presAssocID="{CBD70CE9-2D5E-40FA-BC0E-39BE23B2E311}" presName="background3" presStyleLbl="node3" presStyleIdx="0" presStyleCnt="2"/>
      <dgm:spPr/>
    </dgm:pt>
    <dgm:pt modelId="{0491215C-313B-44B0-AD53-664AB16934DE}" type="pres">
      <dgm:prSet presAssocID="{CBD70CE9-2D5E-40FA-BC0E-39BE23B2E311}" presName="text3" presStyleLbl="fgAcc3" presStyleIdx="0" presStyleCnt="2" custLinFactNeighborX="-53305" custLinFactNeighborY="-8311">
        <dgm:presLayoutVars>
          <dgm:chPref val="3"/>
        </dgm:presLayoutVars>
      </dgm:prSet>
      <dgm:spPr/>
    </dgm:pt>
    <dgm:pt modelId="{C7056933-349F-4C15-978B-BDCC2DF7943F}" type="pres">
      <dgm:prSet presAssocID="{CBD70CE9-2D5E-40FA-BC0E-39BE23B2E311}" presName="hierChild4" presStyleCnt="0"/>
      <dgm:spPr/>
    </dgm:pt>
    <dgm:pt modelId="{CBF75A83-9C09-45C3-BC48-113CC934EF16}" type="pres">
      <dgm:prSet presAssocID="{FEDDEE35-9D55-4526-A86D-EAF462859850}" presName="Name23" presStyleLbl="parChTrans1D4" presStyleIdx="0" presStyleCnt="6"/>
      <dgm:spPr/>
    </dgm:pt>
    <dgm:pt modelId="{39957329-092D-407D-9D34-BEC88491EFD0}" type="pres">
      <dgm:prSet presAssocID="{2829DF97-0FC1-488A-B238-8AE214F8572C}" presName="hierRoot4" presStyleCnt="0"/>
      <dgm:spPr/>
    </dgm:pt>
    <dgm:pt modelId="{D5D892C0-AADC-4F19-9B5D-A9DE17029DEA}" type="pres">
      <dgm:prSet presAssocID="{2829DF97-0FC1-488A-B238-8AE214F8572C}" presName="composite4" presStyleCnt="0"/>
      <dgm:spPr/>
    </dgm:pt>
    <dgm:pt modelId="{60D35452-410A-4FE7-B41F-48F8082A2604}" type="pres">
      <dgm:prSet presAssocID="{2829DF97-0FC1-488A-B238-8AE214F8572C}" presName="background4" presStyleLbl="node4" presStyleIdx="0" presStyleCnt="6"/>
      <dgm:spPr>
        <a:solidFill>
          <a:schemeClr val="accent4">
            <a:lumMod val="60000"/>
            <a:lumOff val="40000"/>
          </a:schemeClr>
        </a:solidFill>
      </dgm:spPr>
    </dgm:pt>
    <dgm:pt modelId="{04E64730-D83A-45D8-B786-42638E482AB1}" type="pres">
      <dgm:prSet presAssocID="{2829DF97-0FC1-488A-B238-8AE214F8572C}" presName="text4" presStyleLbl="fgAcc4" presStyleIdx="0" presStyleCnt="6" custLinFactX="-100000" custLinFactNeighborX="-141755">
        <dgm:presLayoutVars>
          <dgm:chPref val="3"/>
        </dgm:presLayoutVars>
      </dgm:prSet>
      <dgm:spPr/>
    </dgm:pt>
    <dgm:pt modelId="{EDC037D4-5876-44FA-BDC0-F585D4274F15}" type="pres">
      <dgm:prSet presAssocID="{2829DF97-0FC1-488A-B238-8AE214F8572C}" presName="hierChild5" presStyleCnt="0"/>
      <dgm:spPr/>
    </dgm:pt>
    <dgm:pt modelId="{F8486095-84B3-4686-A9AD-61ACC0DE63A3}" type="pres">
      <dgm:prSet presAssocID="{CFF81184-B8B5-4F32-B7EB-7DBA5DF8F00F}" presName="Name23" presStyleLbl="parChTrans1D4" presStyleIdx="1" presStyleCnt="6"/>
      <dgm:spPr/>
    </dgm:pt>
    <dgm:pt modelId="{42D73CF5-E530-468C-BF60-735DD9867563}" type="pres">
      <dgm:prSet presAssocID="{DBA53E9E-4B69-4370-97AA-B2AA3AEEF14D}" presName="hierRoot4" presStyleCnt="0"/>
      <dgm:spPr/>
    </dgm:pt>
    <dgm:pt modelId="{9C476233-C24A-4C53-9ABA-66E7FBC4134A}" type="pres">
      <dgm:prSet presAssocID="{DBA53E9E-4B69-4370-97AA-B2AA3AEEF14D}" presName="composite4" presStyleCnt="0"/>
      <dgm:spPr/>
    </dgm:pt>
    <dgm:pt modelId="{2BEDCB71-921F-486C-BF82-5FE8A03B8F2A}" type="pres">
      <dgm:prSet presAssocID="{DBA53E9E-4B69-4370-97AA-B2AA3AEEF14D}" presName="background4" presStyleLbl="node4" presStyleIdx="1" presStyleCnt="6"/>
      <dgm:spPr/>
    </dgm:pt>
    <dgm:pt modelId="{4902A2CC-996D-4772-AB34-7D4ABC1B1476}" type="pres">
      <dgm:prSet presAssocID="{DBA53E9E-4B69-4370-97AA-B2AA3AEEF14D}" presName="text4" presStyleLbl="fgAcc4" presStyleIdx="1" presStyleCnt="6" custLinFactX="-14120" custLinFactNeighborX="-100000" custLinFactNeighborY="4730">
        <dgm:presLayoutVars>
          <dgm:chPref val="3"/>
        </dgm:presLayoutVars>
      </dgm:prSet>
      <dgm:spPr/>
    </dgm:pt>
    <dgm:pt modelId="{0C83F196-C0FE-4B4F-9280-EB1FAC41A3F5}" type="pres">
      <dgm:prSet presAssocID="{DBA53E9E-4B69-4370-97AA-B2AA3AEEF14D}" presName="hierChild5" presStyleCnt="0"/>
      <dgm:spPr/>
    </dgm:pt>
    <dgm:pt modelId="{3F4BA82B-4BCA-4E89-AAE7-B2C8421454C0}" type="pres">
      <dgm:prSet presAssocID="{7E13BF21-EEE6-471D-BE3C-64BF15A1E9C8}" presName="Name23" presStyleLbl="parChTrans1D4" presStyleIdx="2" presStyleCnt="6"/>
      <dgm:spPr/>
    </dgm:pt>
    <dgm:pt modelId="{987BE603-E5B6-4B8D-9FE0-7A450C52860D}" type="pres">
      <dgm:prSet presAssocID="{004C03DD-164E-43F8-BD90-8D66F488FAFF}" presName="hierRoot4" presStyleCnt="0"/>
      <dgm:spPr/>
    </dgm:pt>
    <dgm:pt modelId="{5583AB05-2671-4C5F-AB71-4C30D9C52C84}" type="pres">
      <dgm:prSet presAssocID="{004C03DD-164E-43F8-BD90-8D66F488FAFF}" presName="composite4" presStyleCnt="0"/>
      <dgm:spPr/>
    </dgm:pt>
    <dgm:pt modelId="{E5151D41-CA83-4F5D-BE72-8B6866E35585}" type="pres">
      <dgm:prSet presAssocID="{004C03DD-164E-43F8-BD90-8D66F488FAFF}" presName="background4" presStyleLbl="node4" presStyleIdx="2" presStyleCnt="6"/>
      <dgm:spPr>
        <a:solidFill>
          <a:schemeClr val="accent4">
            <a:lumMod val="60000"/>
            <a:lumOff val="40000"/>
          </a:schemeClr>
        </a:solidFill>
      </dgm:spPr>
    </dgm:pt>
    <dgm:pt modelId="{90504604-985D-425A-B46E-F15B25A32901}" type="pres">
      <dgm:prSet presAssocID="{004C03DD-164E-43F8-BD90-8D66F488FAFF}" presName="text4" presStyleLbl="fgAcc4" presStyleIdx="2" presStyleCnt="6" custLinFactNeighborX="70574" custLinFactNeighborY="1">
        <dgm:presLayoutVars>
          <dgm:chPref val="3"/>
        </dgm:presLayoutVars>
      </dgm:prSet>
      <dgm:spPr/>
    </dgm:pt>
    <dgm:pt modelId="{32A6B6FA-CA38-44DE-9C15-86759DC01D32}" type="pres">
      <dgm:prSet presAssocID="{004C03DD-164E-43F8-BD90-8D66F488FAFF}" presName="hierChild5" presStyleCnt="0"/>
      <dgm:spPr/>
    </dgm:pt>
    <dgm:pt modelId="{570FEB88-22D4-465B-A10B-F691C0CED59E}" type="pres">
      <dgm:prSet presAssocID="{FDC07EDA-79FB-484D-8A86-893426D88B63}" presName="Name23" presStyleLbl="parChTrans1D4" presStyleIdx="3" presStyleCnt="6"/>
      <dgm:spPr/>
    </dgm:pt>
    <dgm:pt modelId="{09A038E9-7B98-4682-87A5-22CF0414E71A}" type="pres">
      <dgm:prSet presAssocID="{05CDD9F7-6A2E-428B-A794-DE514548F6CD}" presName="hierRoot4" presStyleCnt="0"/>
      <dgm:spPr/>
    </dgm:pt>
    <dgm:pt modelId="{1886A100-81B4-479E-B2D1-CBE9AA7FD6A8}" type="pres">
      <dgm:prSet presAssocID="{05CDD9F7-6A2E-428B-A794-DE514548F6CD}" presName="composite4" presStyleCnt="0"/>
      <dgm:spPr/>
    </dgm:pt>
    <dgm:pt modelId="{B8F844E1-9600-4D51-8041-DF0D613518CB}" type="pres">
      <dgm:prSet presAssocID="{05CDD9F7-6A2E-428B-A794-DE514548F6CD}" presName="background4" presStyleLbl="node4" presStyleIdx="3" presStyleCnt="6"/>
      <dgm:spPr/>
    </dgm:pt>
    <dgm:pt modelId="{91E830DB-C732-4629-808C-F7ADB180CA55}" type="pres">
      <dgm:prSet presAssocID="{05CDD9F7-6A2E-428B-A794-DE514548F6CD}" presName="text4" presStyleLbl="fgAcc4" presStyleIdx="3" presStyleCnt="6" custLinFactNeighborX="-25527" custLinFactNeighborY="-1">
        <dgm:presLayoutVars>
          <dgm:chPref val="3"/>
        </dgm:presLayoutVars>
      </dgm:prSet>
      <dgm:spPr/>
    </dgm:pt>
    <dgm:pt modelId="{804BF3B8-6B55-4834-877B-97C60A532550}" type="pres">
      <dgm:prSet presAssocID="{05CDD9F7-6A2E-428B-A794-DE514548F6CD}" presName="hierChild5" presStyleCnt="0"/>
      <dgm:spPr/>
    </dgm:pt>
    <dgm:pt modelId="{35FE5C45-744B-483C-B05B-90699343F2E1}" type="pres">
      <dgm:prSet presAssocID="{3CBF6507-D51E-4CED-B0B1-7E212D1D9DF8}" presName="Name10" presStyleLbl="parChTrans1D2" presStyleIdx="1" presStyleCnt="2"/>
      <dgm:spPr/>
    </dgm:pt>
    <dgm:pt modelId="{70C8E37A-9E79-48AC-A2FE-3CA78913786D}" type="pres">
      <dgm:prSet presAssocID="{0D307A8B-5741-4FEC-91A5-C9474677D931}" presName="hierRoot2" presStyleCnt="0"/>
      <dgm:spPr/>
    </dgm:pt>
    <dgm:pt modelId="{FAF7D777-7BC5-43B0-AB70-C39B5CF27142}" type="pres">
      <dgm:prSet presAssocID="{0D307A8B-5741-4FEC-91A5-C9474677D931}" presName="composite2" presStyleCnt="0"/>
      <dgm:spPr/>
    </dgm:pt>
    <dgm:pt modelId="{D94F7DD5-DE90-426D-8C84-4C807177A579}" type="pres">
      <dgm:prSet presAssocID="{0D307A8B-5741-4FEC-91A5-C9474677D931}" presName="background2" presStyleLbl="node2" presStyleIdx="1" presStyleCnt="2"/>
      <dgm:spPr/>
    </dgm:pt>
    <dgm:pt modelId="{76E8CA86-EEEB-4FA3-9458-ACA6A2A7110E}" type="pres">
      <dgm:prSet presAssocID="{0D307A8B-5741-4FEC-91A5-C9474677D931}" presName="text2" presStyleLbl="fgAcc2" presStyleIdx="1" presStyleCnt="2" custLinFactX="100000" custLinFactNeighborX="104516" custLinFactNeighborY="8276">
        <dgm:presLayoutVars>
          <dgm:chPref val="3"/>
        </dgm:presLayoutVars>
      </dgm:prSet>
      <dgm:spPr/>
    </dgm:pt>
    <dgm:pt modelId="{60EB740E-7031-4153-A998-F307D1BB2B11}" type="pres">
      <dgm:prSet presAssocID="{0D307A8B-5741-4FEC-91A5-C9474677D931}" presName="hierChild3" presStyleCnt="0"/>
      <dgm:spPr/>
    </dgm:pt>
    <dgm:pt modelId="{5B0EE0DE-7F78-4AC2-9C24-DB4D07785310}" type="pres">
      <dgm:prSet presAssocID="{97ED6879-C011-49C9-8721-773B9B1FE6BD}" presName="Name17" presStyleLbl="parChTrans1D3" presStyleIdx="1" presStyleCnt="2"/>
      <dgm:spPr/>
    </dgm:pt>
    <dgm:pt modelId="{BD5CAA5F-7721-41C0-BEC1-4C0939E4DEB5}" type="pres">
      <dgm:prSet presAssocID="{A517D807-F1BC-44EE-A48F-57D15873E253}" presName="hierRoot3" presStyleCnt="0"/>
      <dgm:spPr/>
    </dgm:pt>
    <dgm:pt modelId="{19A6CC82-B6DE-4FCC-80A9-26C53ED8C8C1}" type="pres">
      <dgm:prSet presAssocID="{A517D807-F1BC-44EE-A48F-57D15873E253}" presName="composite3" presStyleCnt="0"/>
      <dgm:spPr/>
    </dgm:pt>
    <dgm:pt modelId="{157D47C7-8CDD-40C9-A35A-44769E8F3D51}" type="pres">
      <dgm:prSet presAssocID="{A517D807-F1BC-44EE-A48F-57D15873E253}" presName="background3" presStyleLbl="node3" presStyleIdx="1" presStyleCnt="2"/>
      <dgm:spPr/>
    </dgm:pt>
    <dgm:pt modelId="{146328D1-3253-43FC-A5BE-86CEE527FABF}" type="pres">
      <dgm:prSet presAssocID="{A517D807-F1BC-44EE-A48F-57D15873E253}" presName="text3" presStyleLbl="fgAcc3" presStyleIdx="1" presStyleCnt="2" custScaleX="141369" custScaleY="117021" custLinFactX="100000" custLinFactNeighborX="104341" custLinFactNeighborY="2111">
        <dgm:presLayoutVars>
          <dgm:chPref val="3"/>
        </dgm:presLayoutVars>
      </dgm:prSet>
      <dgm:spPr/>
    </dgm:pt>
    <dgm:pt modelId="{138A6D1E-CFAF-4337-916C-26D101015D6C}" type="pres">
      <dgm:prSet presAssocID="{A517D807-F1BC-44EE-A48F-57D15873E253}" presName="hierChild4" presStyleCnt="0"/>
      <dgm:spPr/>
    </dgm:pt>
    <dgm:pt modelId="{4EFA328D-C21A-40B6-A1CB-C264F39828BA}" type="pres">
      <dgm:prSet presAssocID="{BF841307-7775-4EBC-B10D-6D8EDA8FE57C}" presName="Name23" presStyleLbl="parChTrans1D4" presStyleIdx="4" presStyleCnt="6"/>
      <dgm:spPr/>
    </dgm:pt>
    <dgm:pt modelId="{4CADBC8B-DA94-48D4-B119-117B2DDBD5CD}" type="pres">
      <dgm:prSet presAssocID="{AADE0626-7338-4EBD-8921-55DC76AC8343}" presName="hierRoot4" presStyleCnt="0"/>
      <dgm:spPr/>
    </dgm:pt>
    <dgm:pt modelId="{12DFD06C-B6F0-4C1F-AD91-E79D19033872}" type="pres">
      <dgm:prSet presAssocID="{AADE0626-7338-4EBD-8921-55DC76AC8343}" presName="composite4" presStyleCnt="0"/>
      <dgm:spPr/>
    </dgm:pt>
    <dgm:pt modelId="{C5FCA07F-24C9-4BB9-8149-A77DA0736852}" type="pres">
      <dgm:prSet presAssocID="{AADE0626-7338-4EBD-8921-55DC76AC8343}" presName="background4" presStyleLbl="node4" presStyleIdx="4" presStyleCnt="6"/>
      <dgm:spPr>
        <a:solidFill>
          <a:schemeClr val="accent2"/>
        </a:solidFill>
        <a:ln>
          <a:solidFill>
            <a:schemeClr val="accent2"/>
          </a:solidFill>
        </a:ln>
      </dgm:spPr>
    </dgm:pt>
    <dgm:pt modelId="{406D1861-906A-4C55-A860-09DBADA6A0E9}" type="pres">
      <dgm:prSet presAssocID="{AADE0626-7338-4EBD-8921-55DC76AC8343}" presName="text4" presStyleLbl="fgAcc4" presStyleIdx="4" presStyleCnt="6" custLinFactX="100000" custLinFactNeighborX="103950" custLinFactNeighborY="-1514">
        <dgm:presLayoutVars>
          <dgm:chPref val="3"/>
        </dgm:presLayoutVars>
      </dgm:prSet>
      <dgm:spPr/>
    </dgm:pt>
    <dgm:pt modelId="{5C26D16D-3C2D-4F52-80B0-E6F1D7743E8C}" type="pres">
      <dgm:prSet presAssocID="{AADE0626-7338-4EBD-8921-55DC76AC8343}" presName="hierChild5" presStyleCnt="0"/>
      <dgm:spPr/>
    </dgm:pt>
    <dgm:pt modelId="{5C985D16-EE54-4670-8095-76CFE3C3EE0C}" type="pres">
      <dgm:prSet presAssocID="{42A7E6F6-07DC-4BE1-AEFB-1A6ECAD5B795}" presName="Name23" presStyleLbl="parChTrans1D4" presStyleIdx="5" presStyleCnt="6"/>
      <dgm:spPr/>
    </dgm:pt>
    <dgm:pt modelId="{05071C36-D8C1-423B-936E-3C2F013872AE}" type="pres">
      <dgm:prSet presAssocID="{936CD2EA-F850-4F11-802A-6C7EA47BF93B}" presName="hierRoot4" presStyleCnt="0"/>
      <dgm:spPr/>
    </dgm:pt>
    <dgm:pt modelId="{7788DE66-C12E-408B-B6FA-B48A47367DEC}" type="pres">
      <dgm:prSet presAssocID="{936CD2EA-F850-4F11-802A-6C7EA47BF93B}" presName="composite4" presStyleCnt="0"/>
      <dgm:spPr/>
    </dgm:pt>
    <dgm:pt modelId="{D918E6AA-1A0A-40F0-8B29-5CBE2C496F80}" type="pres">
      <dgm:prSet presAssocID="{936CD2EA-F850-4F11-802A-6C7EA47BF93B}" presName="background4" presStyleLbl="node4" presStyleIdx="5" presStyleCnt="6"/>
      <dgm:spPr/>
    </dgm:pt>
    <dgm:pt modelId="{8856E407-74AD-4990-AF24-7B164E8B4500}" type="pres">
      <dgm:prSet presAssocID="{936CD2EA-F850-4F11-802A-6C7EA47BF93B}" presName="text4" presStyleLbl="fgAcc4" presStyleIdx="5" presStyleCnt="6" custLinFactX="100000" custLinFactNeighborX="103968" custLinFactNeighborY="137">
        <dgm:presLayoutVars>
          <dgm:chPref val="3"/>
        </dgm:presLayoutVars>
      </dgm:prSet>
      <dgm:spPr/>
    </dgm:pt>
    <dgm:pt modelId="{54A98AFA-4358-4CFF-8959-D6924D06C2AE}" type="pres">
      <dgm:prSet presAssocID="{936CD2EA-F850-4F11-802A-6C7EA47BF93B}" presName="hierChild5" presStyleCnt="0"/>
      <dgm:spPr/>
    </dgm:pt>
  </dgm:ptLst>
  <dgm:cxnLst>
    <dgm:cxn modelId="{83DBF005-C637-41C5-89B4-07C404FA2669}" srcId="{004C03DD-164E-43F8-BD90-8D66F488FAFF}" destId="{05CDD9F7-6A2E-428B-A794-DE514548F6CD}" srcOrd="0" destOrd="0" parTransId="{FDC07EDA-79FB-484D-8A86-893426D88B63}" sibTransId="{12AEA4E5-ADDB-4AD3-8311-902F8F9D2788}"/>
    <dgm:cxn modelId="{66270D10-41E3-47FA-BDE2-EBE8EC8DC972}" srcId="{A517D807-F1BC-44EE-A48F-57D15873E253}" destId="{AADE0626-7338-4EBD-8921-55DC76AC8343}" srcOrd="0" destOrd="0" parTransId="{BF841307-7775-4EBC-B10D-6D8EDA8FE57C}" sibTransId="{0DC2F150-5741-44D7-8E81-41CA0C5CF33F}"/>
    <dgm:cxn modelId="{A4F9A012-55A6-46CA-8C0C-A3E2020C7E12}" type="presOf" srcId="{42A7E6F6-07DC-4BE1-AEFB-1A6ECAD5B795}" destId="{5C985D16-EE54-4670-8095-76CFE3C3EE0C}" srcOrd="0" destOrd="0" presId="urn:microsoft.com/office/officeart/2005/8/layout/hierarchy1"/>
    <dgm:cxn modelId="{132D961A-421B-4C94-BD8E-6DBAE4DC374C}" type="presOf" srcId="{4351008E-8C01-481C-B8D1-F76229C9C131}" destId="{C4337210-7B51-46E3-85DF-E07EF7F49D35}" srcOrd="0" destOrd="0" presId="urn:microsoft.com/office/officeart/2005/8/layout/hierarchy1"/>
    <dgm:cxn modelId="{84CCAE1A-3445-467E-8A80-1EE2608725EF}" type="presOf" srcId="{FDC07EDA-79FB-484D-8A86-893426D88B63}" destId="{570FEB88-22D4-465B-A10B-F691C0CED59E}" srcOrd="0" destOrd="0" presId="urn:microsoft.com/office/officeart/2005/8/layout/hierarchy1"/>
    <dgm:cxn modelId="{2CA4CF22-58CA-4D38-B138-595B3B8817F0}" srcId="{EBD42E78-0F96-4B2D-92AC-C0CAF76E367A}" destId="{4351008E-8C01-481C-B8D1-F76229C9C131}" srcOrd="0" destOrd="0" parTransId="{088463E4-D9C9-4BDA-8EDF-B20C06AC4048}" sibTransId="{C96A6542-BFDB-4117-A3F1-88F99E8EE4B2}"/>
    <dgm:cxn modelId="{5AC3C028-6AC6-46FF-9C8C-4943BB9B41FC}" type="presOf" srcId="{004C03DD-164E-43F8-BD90-8D66F488FAFF}" destId="{90504604-985D-425A-B46E-F15B25A32901}" srcOrd="0" destOrd="0" presId="urn:microsoft.com/office/officeart/2005/8/layout/hierarchy1"/>
    <dgm:cxn modelId="{D5C08D29-6333-495C-B893-4227D2C69DDA}" type="presOf" srcId="{C94F2289-7E90-4806-B074-2699240A0C34}" destId="{1C7BAC4A-B21B-4D7B-BF9E-5C86D11C514A}" srcOrd="0" destOrd="0" presId="urn:microsoft.com/office/officeart/2005/8/layout/hierarchy1"/>
    <dgm:cxn modelId="{0593B129-48F0-4A30-A7E5-22762E5A0B8A}" type="presOf" srcId="{7E13BF21-EEE6-471D-BE3C-64BF15A1E9C8}" destId="{3F4BA82B-4BCA-4E89-AAE7-B2C8421454C0}" srcOrd="0" destOrd="0" presId="urn:microsoft.com/office/officeart/2005/8/layout/hierarchy1"/>
    <dgm:cxn modelId="{3C63BE29-1D22-4AE7-B967-8484CAB20E32}" srcId="{4351008E-8C01-481C-B8D1-F76229C9C131}" destId="{C94F2289-7E90-4806-B074-2699240A0C34}" srcOrd="0" destOrd="0" parTransId="{F51CCC1B-885D-458D-9D1B-B96DD61C3E42}" sibTransId="{0030DA34-8945-471F-A82A-A575349CFABD}"/>
    <dgm:cxn modelId="{133A452E-1D0A-4A7E-9671-981FECF8FDB1}" type="presOf" srcId="{BF841307-7775-4EBC-B10D-6D8EDA8FE57C}" destId="{4EFA328D-C21A-40B6-A1CB-C264F39828BA}" srcOrd="0" destOrd="0" presId="urn:microsoft.com/office/officeart/2005/8/layout/hierarchy1"/>
    <dgm:cxn modelId="{6DFB7D34-B115-4D1F-981D-1AA0A72215C0}" type="presOf" srcId="{97ED6879-C011-49C9-8721-773B9B1FE6BD}" destId="{5B0EE0DE-7F78-4AC2-9C24-DB4D07785310}" srcOrd="0" destOrd="0" presId="urn:microsoft.com/office/officeart/2005/8/layout/hierarchy1"/>
    <dgm:cxn modelId="{18A51A37-444E-4693-B5B1-6D7ECB7C2785}" srcId="{AADE0626-7338-4EBD-8921-55DC76AC8343}" destId="{936CD2EA-F850-4F11-802A-6C7EA47BF93B}" srcOrd="0" destOrd="0" parTransId="{42A7E6F6-07DC-4BE1-AEFB-1A6ECAD5B795}" sibTransId="{34D608CE-1B53-4873-8CDC-30274302D322}"/>
    <dgm:cxn modelId="{4D63DC69-E7BB-4BB7-BCB5-883E323F7F00}" srcId="{CBD70CE9-2D5E-40FA-BC0E-39BE23B2E311}" destId="{004C03DD-164E-43F8-BD90-8D66F488FAFF}" srcOrd="1" destOrd="0" parTransId="{7E13BF21-EEE6-471D-BE3C-64BF15A1E9C8}" sibTransId="{98E8843A-D733-4754-995D-128C7B28DCB8}"/>
    <dgm:cxn modelId="{EBA2A04B-6D3C-4FBD-B108-CD7E782609CD}" type="presOf" srcId="{FEDDEE35-9D55-4526-A86D-EAF462859850}" destId="{CBF75A83-9C09-45C3-BC48-113CC934EF16}" srcOrd="0" destOrd="0" presId="urn:microsoft.com/office/officeart/2005/8/layout/hierarchy1"/>
    <dgm:cxn modelId="{96A2D94E-C1DF-4ABD-8AF6-A4060EF79C16}" type="presOf" srcId="{3CBF6507-D51E-4CED-B0B1-7E212D1D9DF8}" destId="{35FE5C45-744B-483C-B05B-90699343F2E1}" srcOrd="0" destOrd="0" presId="urn:microsoft.com/office/officeart/2005/8/layout/hierarchy1"/>
    <dgm:cxn modelId="{2D35DF54-4B13-46DA-8DC4-44C4DA1D0F92}" srcId="{CBD70CE9-2D5E-40FA-BC0E-39BE23B2E311}" destId="{2829DF97-0FC1-488A-B238-8AE214F8572C}" srcOrd="0" destOrd="0" parTransId="{FEDDEE35-9D55-4526-A86D-EAF462859850}" sibTransId="{983AEE67-4A08-4D59-BF5F-126F8FD7B2B5}"/>
    <dgm:cxn modelId="{E4E6B056-618B-4602-BDE3-D398155978D5}" type="presOf" srcId="{936CD2EA-F850-4F11-802A-6C7EA47BF93B}" destId="{8856E407-74AD-4990-AF24-7B164E8B4500}" srcOrd="0" destOrd="0" presId="urn:microsoft.com/office/officeart/2005/8/layout/hierarchy1"/>
    <dgm:cxn modelId="{807B1D77-F8FC-4604-BA1F-51DA00CCF9DE}" type="presOf" srcId="{F51CCC1B-885D-458D-9D1B-B96DD61C3E42}" destId="{25D07B48-2219-4D26-8B41-419327066CC3}" srcOrd="0" destOrd="0" presId="urn:microsoft.com/office/officeart/2005/8/layout/hierarchy1"/>
    <dgm:cxn modelId="{493AB377-A9FC-47FC-9B4A-FBD9AC2A9410}" type="presOf" srcId="{05CDD9F7-6A2E-428B-A794-DE514548F6CD}" destId="{91E830DB-C732-4629-808C-F7ADB180CA55}" srcOrd="0" destOrd="0" presId="urn:microsoft.com/office/officeart/2005/8/layout/hierarchy1"/>
    <dgm:cxn modelId="{35662386-2F5B-403B-BEE7-11B183A40540}" type="presOf" srcId="{2829DF97-0FC1-488A-B238-8AE214F8572C}" destId="{04E64730-D83A-45D8-B786-42638E482AB1}" srcOrd="0" destOrd="0" presId="urn:microsoft.com/office/officeart/2005/8/layout/hierarchy1"/>
    <dgm:cxn modelId="{57469F87-47CE-475D-9737-3AB3CB60AD49}" srcId="{C94F2289-7E90-4806-B074-2699240A0C34}" destId="{CBD70CE9-2D5E-40FA-BC0E-39BE23B2E311}" srcOrd="0" destOrd="0" parTransId="{24374EB8-2E01-48CF-BFF7-1212AAFC8F98}" sibTransId="{7479454C-CD95-4333-BB8F-735D0714222E}"/>
    <dgm:cxn modelId="{64593299-FC2D-42B9-B516-E6FFB358791D}" type="presOf" srcId="{A517D807-F1BC-44EE-A48F-57D15873E253}" destId="{146328D1-3253-43FC-A5BE-86CEE527FABF}" srcOrd="0" destOrd="0" presId="urn:microsoft.com/office/officeart/2005/8/layout/hierarchy1"/>
    <dgm:cxn modelId="{7B89B29B-A1EB-4AE0-9227-E3E7460AE69E}" type="presOf" srcId="{DBA53E9E-4B69-4370-97AA-B2AA3AEEF14D}" destId="{4902A2CC-996D-4772-AB34-7D4ABC1B1476}" srcOrd="0" destOrd="0" presId="urn:microsoft.com/office/officeart/2005/8/layout/hierarchy1"/>
    <dgm:cxn modelId="{1ABEF49C-75CA-4FCB-9CB4-9724A63A7C2C}" type="presOf" srcId="{EBD42E78-0F96-4B2D-92AC-C0CAF76E367A}" destId="{95349B73-EC6E-428C-A262-507B21FDD19A}" srcOrd="0" destOrd="0" presId="urn:microsoft.com/office/officeart/2005/8/layout/hierarchy1"/>
    <dgm:cxn modelId="{0F087AA4-7ADE-4288-85D5-8605E6CE9823}" type="presOf" srcId="{24374EB8-2E01-48CF-BFF7-1212AAFC8F98}" destId="{C6549354-FCE4-4D3D-BA06-43F8D4EBF07E}" srcOrd="0" destOrd="0" presId="urn:microsoft.com/office/officeart/2005/8/layout/hierarchy1"/>
    <dgm:cxn modelId="{C564B6A6-D910-494B-8026-E2650280469B}" srcId="{0D307A8B-5741-4FEC-91A5-C9474677D931}" destId="{A517D807-F1BC-44EE-A48F-57D15873E253}" srcOrd="0" destOrd="0" parTransId="{97ED6879-C011-49C9-8721-773B9B1FE6BD}" sibTransId="{16DAD483-DFDB-4CB8-84D6-37ED33D65E59}"/>
    <dgm:cxn modelId="{5991A4B8-8622-468C-AC01-055883370988}" type="presOf" srcId="{CBD70CE9-2D5E-40FA-BC0E-39BE23B2E311}" destId="{0491215C-313B-44B0-AD53-664AB16934DE}" srcOrd="0" destOrd="0" presId="urn:microsoft.com/office/officeart/2005/8/layout/hierarchy1"/>
    <dgm:cxn modelId="{10CC33E9-85AC-4340-B745-5B8FECC8034C}" srcId="{2829DF97-0FC1-488A-B238-8AE214F8572C}" destId="{DBA53E9E-4B69-4370-97AA-B2AA3AEEF14D}" srcOrd="0" destOrd="0" parTransId="{CFF81184-B8B5-4F32-B7EB-7DBA5DF8F00F}" sibTransId="{A5775DF2-D87F-4655-8309-BC2675DC8DD0}"/>
    <dgm:cxn modelId="{3D6BF7ED-95F6-4BFA-BB8D-7BAEB55B1ED5}" srcId="{4351008E-8C01-481C-B8D1-F76229C9C131}" destId="{0D307A8B-5741-4FEC-91A5-C9474677D931}" srcOrd="1" destOrd="0" parTransId="{3CBF6507-D51E-4CED-B0B1-7E212D1D9DF8}" sibTransId="{26CAAB1B-621E-4903-AA42-7C48410A0811}"/>
    <dgm:cxn modelId="{281CC6F1-A16C-461E-AA95-8A74C48A6214}" type="presOf" srcId="{CFF81184-B8B5-4F32-B7EB-7DBA5DF8F00F}" destId="{F8486095-84B3-4686-A9AD-61ACC0DE63A3}" srcOrd="0" destOrd="0" presId="urn:microsoft.com/office/officeart/2005/8/layout/hierarchy1"/>
    <dgm:cxn modelId="{63144EF4-FB04-47CF-AE21-15AF1F572F40}" type="presOf" srcId="{AADE0626-7338-4EBD-8921-55DC76AC8343}" destId="{406D1861-906A-4C55-A860-09DBADA6A0E9}" srcOrd="0" destOrd="0" presId="urn:microsoft.com/office/officeart/2005/8/layout/hierarchy1"/>
    <dgm:cxn modelId="{148915F8-3BEF-4AF0-8FD9-5725C3A72CBF}" type="presOf" srcId="{0D307A8B-5741-4FEC-91A5-C9474677D931}" destId="{76E8CA86-EEEB-4FA3-9458-ACA6A2A7110E}" srcOrd="0" destOrd="0" presId="urn:microsoft.com/office/officeart/2005/8/layout/hierarchy1"/>
    <dgm:cxn modelId="{2EF730F7-4256-478B-BC90-E9BF79A8A8DF}" type="presParOf" srcId="{95349B73-EC6E-428C-A262-507B21FDD19A}" destId="{E6205346-6EFC-4793-B770-C011FD706258}" srcOrd="0" destOrd="0" presId="urn:microsoft.com/office/officeart/2005/8/layout/hierarchy1"/>
    <dgm:cxn modelId="{5AE07BF3-CB6F-420E-A770-4BFDE911B7E8}" type="presParOf" srcId="{E6205346-6EFC-4793-B770-C011FD706258}" destId="{85CFF5F4-E11B-4D11-ADD7-272C6C9DAA2A}" srcOrd="0" destOrd="0" presId="urn:microsoft.com/office/officeart/2005/8/layout/hierarchy1"/>
    <dgm:cxn modelId="{85A021C7-91FE-40ED-8ACD-E8C8DF44A01C}" type="presParOf" srcId="{85CFF5F4-E11B-4D11-ADD7-272C6C9DAA2A}" destId="{A0F0C56A-8E13-4844-9BD0-A33C6FBCF411}" srcOrd="0" destOrd="0" presId="urn:microsoft.com/office/officeart/2005/8/layout/hierarchy1"/>
    <dgm:cxn modelId="{E38837FB-6B47-47D1-AB7E-357F0AAE7875}" type="presParOf" srcId="{85CFF5F4-E11B-4D11-ADD7-272C6C9DAA2A}" destId="{C4337210-7B51-46E3-85DF-E07EF7F49D35}" srcOrd="1" destOrd="0" presId="urn:microsoft.com/office/officeart/2005/8/layout/hierarchy1"/>
    <dgm:cxn modelId="{AE3E2DD6-681F-47E2-A3AE-77025A466BC7}" type="presParOf" srcId="{E6205346-6EFC-4793-B770-C011FD706258}" destId="{491BCD9C-B758-4AE5-80A5-19776D8A7F1A}" srcOrd="1" destOrd="0" presId="urn:microsoft.com/office/officeart/2005/8/layout/hierarchy1"/>
    <dgm:cxn modelId="{6494E79B-123E-44C6-9AAE-D1E2707DFCB8}" type="presParOf" srcId="{491BCD9C-B758-4AE5-80A5-19776D8A7F1A}" destId="{25D07B48-2219-4D26-8B41-419327066CC3}" srcOrd="0" destOrd="0" presId="urn:microsoft.com/office/officeart/2005/8/layout/hierarchy1"/>
    <dgm:cxn modelId="{894E90B7-D03F-45ED-97F4-A14732ADADC6}" type="presParOf" srcId="{491BCD9C-B758-4AE5-80A5-19776D8A7F1A}" destId="{D556C776-10A5-4A2E-9BDE-08D0CC6967A5}" srcOrd="1" destOrd="0" presId="urn:microsoft.com/office/officeart/2005/8/layout/hierarchy1"/>
    <dgm:cxn modelId="{780FA803-C0A7-4976-89DB-86BC7C16C3A7}" type="presParOf" srcId="{D556C776-10A5-4A2E-9BDE-08D0CC6967A5}" destId="{9893013D-44D6-44FE-87C9-4CF7DF10A9BE}" srcOrd="0" destOrd="0" presId="urn:microsoft.com/office/officeart/2005/8/layout/hierarchy1"/>
    <dgm:cxn modelId="{4030764C-0F67-4D7D-B07E-E4623C5D5F60}" type="presParOf" srcId="{9893013D-44D6-44FE-87C9-4CF7DF10A9BE}" destId="{C8D11432-B7A6-4BE0-911F-148298DFE57D}" srcOrd="0" destOrd="0" presId="urn:microsoft.com/office/officeart/2005/8/layout/hierarchy1"/>
    <dgm:cxn modelId="{A3627E52-414E-4447-9FFD-CBE7710925D2}" type="presParOf" srcId="{9893013D-44D6-44FE-87C9-4CF7DF10A9BE}" destId="{1C7BAC4A-B21B-4D7B-BF9E-5C86D11C514A}" srcOrd="1" destOrd="0" presId="urn:microsoft.com/office/officeart/2005/8/layout/hierarchy1"/>
    <dgm:cxn modelId="{6F972CB7-4F5A-4F90-97E5-E4CF07DC32CC}" type="presParOf" srcId="{D556C776-10A5-4A2E-9BDE-08D0CC6967A5}" destId="{2E8D57A2-C58C-4CE8-8D65-B65D27514A04}" srcOrd="1" destOrd="0" presId="urn:microsoft.com/office/officeart/2005/8/layout/hierarchy1"/>
    <dgm:cxn modelId="{56783EDF-E4C2-43EA-9714-79B0F88FFC85}" type="presParOf" srcId="{2E8D57A2-C58C-4CE8-8D65-B65D27514A04}" destId="{C6549354-FCE4-4D3D-BA06-43F8D4EBF07E}" srcOrd="0" destOrd="0" presId="urn:microsoft.com/office/officeart/2005/8/layout/hierarchy1"/>
    <dgm:cxn modelId="{E569FDBE-F5D3-4786-9702-BD860364FED8}" type="presParOf" srcId="{2E8D57A2-C58C-4CE8-8D65-B65D27514A04}" destId="{73ED687C-EE8D-4294-AC91-6F614DF0E6CA}" srcOrd="1" destOrd="0" presId="urn:microsoft.com/office/officeart/2005/8/layout/hierarchy1"/>
    <dgm:cxn modelId="{54741BD5-4B19-4E12-898A-8E95E33F02E4}" type="presParOf" srcId="{73ED687C-EE8D-4294-AC91-6F614DF0E6CA}" destId="{BB6E68CB-484C-458E-A05F-B3E0003DE57D}" srcOrd="0" destOrd="0" presId="urn:microsoft.com/office/officeart/2005/8/layout/hierarchy1"/>
    <dgm:cxn modelId="{384F2460-FA1F-431E-A320-5B251A448B5D}" type="presParOf" srcId="{BB6E68CB-484C-458E-A05F-B3E0003DE57D}" destId="{75599EC5-B4EB-432D-BE53-F82A0BEF3203}" srcOrd="0" destOrd="0" presId="urn:microsoft.com/office/officeart/2005/8/layout/hierarchy1"/>
    <dgm:cxn modelId="{204E48EF-F3CA-48FA-B2F1-606436B60C2C}" type="presParOf" srcId="{BB6E68CB-484C-458E-A05F-B3E0003DE57D}" destId="{0491215C-313B-44B0-AD53-664AB16934DE}" srcOrd="1" destOrd="0" presId="urn:microsoft.com/office/officeart/2005/8/layout/hierarchy1"/>
    <dgm:cxn modelId="{72713AD9-3400-4250-8636-B330DAC27EAF}" type="presParOf" srcId="{73ED687C-EE8D-4294-AC91-6F614DF0E6CA}" destId="{C7056933-349F-4C15-978B-BDCC2DF7943F}" srcOrd="1" destOrd="0" presId="urn:microsoft.com/office/officeart/2005/8/layout/hierarchy1"/>
    <dgm:cxn modelId="{D345DE62-40B8-4FF5-AD90-4CD24ABA78E0}" type="presParOf" srcId="{C7056933-349F-4C15-978B-BDCC2DF7943F}" destId="{CBF75A83-9C09-45C3-BC48-113CC934EF16}" srcOrd="0" destOrd="0" presId="urn:microsoft.com/office/officeart/2005/8/layout/hierarchy1"/>
    <dgm:cxn modelId="{A5AA9F58-8694-47A8-8F81-76BE0BD7F1CF}" type="presParOf" srcId="{C7056933-349F-4C15-978B-BDCC2DF7943F}" destId="{39957329-092D-407D-9D34-BEC88491EFD0}" srcOrd="1" destOrd="0" presId="urn:microsoft.com/office/officeart/2005/8/layout/hierarchy1"/>
    <dgm:cxn modelId="{FDD49A73-3B99-4491-941C-C17E7FA58614}" type="presParOf" srcId="{39957329-092D-407D-9D34-BEC88491EFD0}" destId="{D5D892C0-AADC-4F19-9B5D-A9DE17029DEA}" srcOrd="0" destOrd="0" presId="urn:microsoft.com/office/officeart/2005/8/layout/hierarchy1"/>
    <dgm:cxn modelId="{BD99B98F-004F-4E1B-B642-4886A4DDCF1C}" type="presParOf" srcId="{D5D892C0-AADC-4F19-9B5D-A9DE17029DEA}" destId="{60D35452-410A-4FE7-B41F-48F8082A2604}" srcOrd="0" destOrd="0" presId="urn:microsoft.com/office/officeart/2005/8/layout/hierarchy1"/>
    <dgm:cxn modelId="{1D2B287F-8E0E-4820-A088-0631837603ED}" type="presParOf" srcId="{D5D892C0-AADC-4F19-9B5D-A9DE17029DEA}" destId="{04E64730-D83A-45D8-B786-42638E482AB1}" srcOrd="1" destOrd="0" presId="urn:microsoft.com/office/officeart/2005/8/layout/hierarchy1"/>
    <dgm:cxn modelId="{D52FF11C-3325-4BE6-BB6C-1BE92D3650E8}" type="presParOf" srcId="{39957329-092D-407D-9D34-BEC88491EFD0}" destId="{EDC037D4-5876-44FA-BDC0-F585D4274F15}" srcOrd="1" destOrd="0" presId="urn:microsoft.com/office/officeart/2005/8/layout/hierarchy1"/>
    <dgm:cxn modelId="{CE0B597F-15A5-4193-8311-40D1959232EC}" type="presParOf" srcId="{EDC037D4-5876-44FA-BDC0-F585D4274F15}" destId="{F8486095-84B3-4686-A9AD-61ACC0DE63A3}" srcOrd="0" destOrd="0" presId="urn:microsoft.com/office/officeart/2005/8/layout/hierarchy1"/>
    <dgm:cxn modelId="{C4B71A59-E3A8-45E3-9C21-1C0B9915144B}" type="presParOf" srcId="{EDC037D4-5876-44FA-BDC0-F585D4274F15}" destId="{42D73CF5-E530-468C-BF60-735DD9867563}" srcOrd="1" destOrd="0" presId="urn:microsoft.com/office/officeart/2005/8/layout/hierarchy1"/>
    <dgm:cxn modelId="{C7066D05-CA90-480F-BB3F-91FB6EA86FC1}" type="presParOf" srcId="{42D73CF5-E530-468C-BF60-735DD9867563}" destId="{9C476233-C24A-4C53-9ABA-66E7FBC4134A}" srcOrd="0" destOrd="0" presId="urn:microsoft.com/office/officeart/2005/8/layout/hierarchy1"/>
    <dgm:cxn modelId="{37D2B480-15F8-4982-9A56-6B44B959BF7A}" type="presParOf" srcId="{9C476233-C24A-4C53-9ABA-66E7FBC4134A}" destId="{2BEDCB71-921F-486C-BF82-5FE8A03B8F2A}" srcOrd="0" destOrd="0" presId="urn:microsoft.com/office/officeart/2005/8/layout/hierarchy1"/>
    <dgm:cxn modelId="{AD47094F-348D-431D-A4C6-A919AA15217C}" type="presParOf" srcId="{9C476233-C24A-4C53-9ABA-66E7FBC4134A}" destId="{4902A2CC-996D-4772-AB34-7D4ABC1B1476}" srcOrd="1" destOrd="0" presId="urn:microsoft.com/office/officeart/2005/8/layout/hierarchy1"/>
    <dgm:cxn modelId="{911BC696-3FDF-4DA6-8163-495AECA325AF}" type="presParOf" srcId="{42D73CF5-E530-468C-BF60-735DD9867563}" destId="{0C83F196-C0FE-4B4F-9280-EB1FAC41A3F5}" srcOrd="1" destOrd="0" presId="urn:microsoft.com/office/officeart/2005/8/layout/hierarchy1"/>
    <dgm:cxn modelId="{35EE767E-179D-4F78-85A3-F3371B396D97}" type="presParOf" srcId="{C7056933-349F-4C15-978B-BDCC2DF7943F}" destId="{3F4BA82B-4BCA-4E89-AAE7-B2C8421454C0}" srcOrd="2" destOrd="0" presId="urn:microsoft.com/office/officeart/2005/8/layout/hierarchy1"/>
    <dgm:cxn modelId="{F218B2C7-CFF4-4B82-B8E5-FD47B1D0AA5B}" type="presParOf" srcId="{C7056933-349F-4C15-978B-BDCC2DF7943F}" destId="{987BE603-E5B6-4B8D-9FE0-7A450C52860D}" srcOrd="3" destOrd="0" presId="urn:microsoft.com/office/officeart/2005/8/layout/hierarchy1"/>
    <dgm:cxn modelId="{AAE77BD9-2A27-4F4C-B121-EA0F02DD12B7}" type="presParOf" srcId="{987BE603-E5B6-4B8D-9FE0-7A450C52860D}" destId="{5583AB05-2671-4C5F-AB71-4C30D9C52C84}" srcOrd="0" destOrd="0" presId="urn:microsoft.com/office/officeart/2005/8/layout/hierarchy1"/>
    <dgm:cxn modelId="{A56AC233-59B4-462D-936B-84C01AF1F22F}" type="presParOf" srcId="{5583AB05-2671-4C5F-AB71-4C30D9C52C84}" destId="{E5151D41-CA83-4F5D-BE72-8B6866E35585}" srcOrd="0" destOrd="0" presId="urn:microsoft.com/office/officeart/2005/8/layout/hierarchy1"/>
    <dgm:cxn modelId="{9576FF3F-F8EC-4340-A0E0-8323E40DA094}" type="presParOf" srcId="{5583AB05-2671-4C5F-AB71-4C30D9C52C84}" destId="{90504604-985D-425A-B46E-F15B25A32901}" srcOrd="1" destOrd="0" presId="urn:microsoft.com/office/officeart/2005/8/layout/hierarchy1"/>
    <dgm:cxn modelId="{8B5C0EB9-05AF-4DAD-ABC1-A5F5587D64C5}" type="presParOf" srcId="{987BE603-E5B6-4B8D-9FE0-7A450C52860D}" destId="{32A6B6FA-CA38-44DE-9C15-86759DC01D32}" srcOrd="1" destOrd="0" presId="urn:microsoft.com/office/officeart/2005/8/layout/hierarchy1"/>
    <dgm:cxn modelId="{D67F40BA-B3AD-4906-8449-3EC6AEE185C7}" type="presParOf" srcId="{32A6B6FA-CA38-44DE-9C15-86759DC01D32}" destId="{570FEB88-22D4-465B-A10B-F691C0CED59E}" srcOrd="0" destOrd="0" presId="urn:microsoft.com/office/officeart/2005/8/layout/hierarchy1"/>
    <dgm:cxn modelId="{58D55E4C-6747-4F46-B543-FC119BBB80B1}" type="presParOf" srcId="{32A6B6FA-CA38-44DE-9C15-86759DC01D32}" destId="{09A038E9-7B98-4682-87A5-22CF0414E71A}" srcOrd="1" destOrd="0" presId="urn:microsoft.com/office/officeart/2005/8/layout/hierarchy1"/>
    <dgm:cxn modelId="{5FB419AE-AD4D-4F51-8A6B-DBDE4AEDA8C7}" type="presParOf" srcId="{09A038E9-7B98-4682-87A5-22CF0414E71A}" destId="{1886A100-81B4-479E-B2D1-CBE9AA7FD6A8}" srcOrd="0" destOrd="0" presId="urn:microsoft.com/office/officeart/2005/8/layout/hierarchy1"/>
    <dgm:cxn modelId="{CD0E9966-885A-48C2-9519-E2671D860FE3}" type="presParOf" srcId="{1886A100-81B4-479E-B2D1-CBE9AA7FD6A8}" destId="{B8F844E1-9600-4D51-8041-DF0D613518CB}" srcOrd="0" destOrd="0" presId="urn:microsoft.com/office/officeart/2005/8/layout/hierarchy1"/>
    <dgm:cxn modelId="{D9713F4C-3F06-492C-96B7-1AD1D1C95505}" type="presParOf" srcId="{1886A100-81B4-479E-B2D1-CBE9AA7FD6A8}" destId="{91E830DB-C732-4629-808C-F7ADB180CA55}" srcOrd="1" destOrd="0" presId="urn:microsoft.com/office/officeart/2005/8/layout/hierarchy1"/>
    <dgm:cxn modelId="{F3E0C27B-9CC3-462D-ACDC-268789E93D6F}" type="presParOf" srcId="{09A038E9-7B98-4682-87A5-22CF0414E71A}" destId="{804BF3B8-6B55-4834-877B-97C60A532550}" srcOrd="1" destOrd="0" presId="urn:microsoft.com/office/officeart/2005/8/layout/hierarchy1"/>
    <dgm:cxn modelId="{51D175A5-4F9D-4F5C-B5AC-6AD872C6190B}" type="presParOf" srcId="{491BCD9C-B758-4AE5-80A5-19776D8A7F1A}" destId="{35FE5C45-744B-483C-B05B-90699343F2E1}" srcOrd="2" destOrd="0" presId="urn:microsoft.com/office/officeart/2005/8/layout/hierarchy1"/>
    <dgm:cxn modelId="{227E017E-C428-40ED-85C9-C1343B415157}" type="presParOf" srcId="{491BCD9C-B758-4AE5-80A5-19776D8A7F1A}" destId="{70C8E37A-9E79-48AC-A2FE-3CA78913786D}" srcOrd="3" destOrd="0" presId="urn:microsoft.com/office/officeart/2005/8/layout/hierarchy1"/>
    <dgm:cxn modelId="{1320E486-F7A8-4A78-8D6E-500319095914}" type="presParOf" srcId="{70C8E37A-9E79-48AC-A2FE-3CA78913786D}" destId="{FAF7D777-7BC5-43B0-AB70-C39B5CF27142}" srcOrd="0" destOrd="0" presId="urn:microsoft.com/office/officeart/2005/8/layout/hierarchy1"/>
    <dgm:cxn modelId="{2362E87C-EC08-493A-BD16-E2B029D7B0C0}" type="presParOf" srcId="{FAF7D777-7BC5-43B0-AB70-C39B5CF27142}" destId="{D94F7DD5-DE90-426D-8C84-4C807177A579}" srcOrd="0" destOrd="0" presId="urn:microsoft.com/office/officeart/2005/8/layout/hierarchy1"/>
    <dgm:cxn modelId="{A279A852-9E76-4E68-93CB-9F555CE43EE5}" type="presParOf" srcId="{FAF7D777-7BC5-43B0-AB70-C39B5CF27142}" destId="{76E8CA86-EEEB-4FA3-9458-ACA6A2A7110E}" srcOrd="1" destOrd="0" presId="urn:microsoft.com/office/officeart/2005/8/layout/hierarchy1"/>
    <dgm:cxn modelId="{25D63B40-917F-4050-B1FC-FE5B5CE983B1}" type="presParOf" srcId="{70C8E37A-9E79-48AC-A2FE-3CA78913786D}" destId="{60EB740E-7031-4153-A998-F307D1BB2B11}" srcOrd="1" destOrd="0" presId="urn:microsoft.com/office/officeart/2005/8/layout/hierarchy1"/>
    <dgm:cxn modelId="{43C7DA4A-2E6B-4170-AAA0-451D6070AF85}" type="presParOf" srcId="{60EB740E-7031-4153-A998-F307D1BB2B11}" destId="{5B0EE0DE-7F78-4AC2-9C24-DB4D07785310}" srcOrd="0" destOrd="0" presId="urn:microsoft.com/office/officeart/2005/8/layout/hierarchy1"/>
    <dgm:cxn modelId="{0E9ACF29-9C3E-47F0-9500-F67C9106BF7E}" type="presParOf" srcId="{60EB740E-7031-4153-A998-F307D1BB2B11}" destId="{BD5CAA5F-7721-41C0-BEC1-4C0939E4DEB5}" srcOrd="1" destOrd="0" presId="urn:microsoft.com/office/officeart/2005/8/layout/hierarchy1"/>
    <dgm:cxn modelId="{AA5079F1-FBAC-4A8A-9721-37A3D6562369}" type="presParOf" srcId="{BD5CAA5F-7721-41C0-BEC1-4C0939E4DEB5}" destId="{19A6CC82-B6DE-4FCC-80A9-26C53ED8C8C1}" srcOrd="0" destOrd="0" presId="urn:microsoft.com/office/officeart/2005/8/layout/hierarchy1"/>
    <dgm:cxn modelId="{AC8D07D4-4C80-45A3-8426-514B1D606BC9}" type="presParOf" srcId="{19A6CC82-B6DE-4FCC-80A9-26C53ED8C8C1}" destId="{157D47C7-8CDD-40C9-A35A-44769E8F3D51}" srcOrd="0" destOrd="0" presId="urn:microsoft.com/office/officeart/2005/8/layout/hierarchy1"/>
    <dgm:cxn modelId="{9FED9DEF-B1E1-4C99-9A28-4C693855533E}" type="presParOf" srcId="{19A6CC82-B6DE-4FCC-80A9-26C53ED8C8C1}" destId="{146328D1-3253-43FC-A5BE-86CEE527FABF}" srcOrd="1" destOrd="0" presId="urn:microsoft.com/office/officeart/2005/8/layout/hierarchy1"/>
    <dgm:cxn modelId="{06721E59-D741-4E0F-B875-F366E633E37B}" type="presParOf" srcId="{BD5CAA5F-7721-41C0-BEC1-4C0939E4DEB5}" destId="{138A6D1E-CFAF-4337-916C-26D101015D6C}" srcOrd="1" destOrd="0" presId="urn:microsoft.com/office/officeart/2005/8/layout/hierarchy1"/>
    <dgm:cxn modelId="{B6299075-2D46-4A80-BF71-068A4E9830FE}" type="presParOf" srcId="{138A6D1E-CFAF-4337-916C-26D101015D6C}" destId="{4EFA328D-C21A-40B6-A1CB-C264F39828BA}" srcOrd="0" destOrd="0" presId="urn:microsoft.com/office/officeart/2005/8/layout/hierarchy1"/>
    <dgm:cxn modelId="{A8DBEE5F-6934-4B40-9BA2-09D2F419B9D8}" type="presParOf" srcId="{138A6D1E-CFAF-4337-916C-26D101015D6C}" destId="{4CADBC8B-DA94-48D4-B119-117B2DDBD5CD}" srcOrd="1" destOrd="0" presId="urn:microsoft.com/office/officeart/2005/8/layout/hierarchy1"/>
    <dgm:cxn modelId="{66416DA3-75AF-485D-A8DE-44F8676E4D45}" type="presParOf" srcId="{4CADBC8B-DA94-48D4-B119-117B2DDBD5CD}" destId="{12DFD06C-B6F0-4C1F-AD91-E79D19033872}" srcOrd="0" destOrd="0" presId="urn:microsoft.com/office/officeart/2005/8/layout/hierarchy1"/>
    <dgm:cxn modelId="{3D88793F-1DDC-45CB-AAED-EFA3D924AE14}" type="presParOf" srcId="{12DFD06C-B6F0-4C1F-AD91-E79D19033872}" destId="{C5FCA07F-24C9-4BB9-8149-A77DA0736852}" srcOrd="0" destOrd="0" presId="urn:microsoft.com/office/officeart/2005/8/layout/hierarchy1"/>
    <dgm:cxn modelId="{E2F6AA97-6797-4AF4-A01A-69CC84893DB4}" type="presParOf" srcId="{12DFD06C-B6F0-4C1F-AD91-E79D19033872}" destId="{406D1861-906A-4C55-A860-09DBADA6A0E9}" srcOrd="1" destOrd="0" presId="urn:microsoft.com/office/officeart/2005/8/layout/hierarchy1"/>
    <dgm:cxn modelId="{28CE3A5E-56D5-4208-B692-6E468E9F4982}" type="presParOf" srcId="{4CADBC8B-DA94-48D4-B119-117B2DDBD5CD}" destId="{5C26D16D-3C2D-4F52-80B0-E6F1D7743E8C}" srcOrd="1" destOrd="0" presId="urn:microsoft.com/office/officeart/2005/8/layout/hierarchy1"/>
    <dgm:cxn modelId="{52432ED7-E2B9-486D-9D4E-3AAE811AADD8}" type="presParOf" srcId="{5C26D16D-3C2D-4F52-80B0-E6F1D7743E8C}" destId="{5C985D16-EE54-4670-8095-76CFE3C3EE0C}" srcOrd="0" destOrd="0" presId="urn:microsoft.com/office/officeart/2005/8/layout/hierarchy1"/>
    <dgm:cxn modelId="{6F3CDD8E-DE9E-46D0-98B1-93FE4AD1DFD2}" type="presParOf" srcId="{5C26D16D-3C2D-4F52-80B0-E6F1D7743E8C}" destId="{05071C36-D8C1-423B-936E-3C2F013872AE}" srcOrd="1" destOrd="0" presId="urn:microsoft.com/office/officeart/2005/8/layout/hierarchy1"/>
    <dgm:cxn modelId="{DEC3384C-5D7F-44E0-97D9-5A548B7785FC}" type="presParOf" srcId="{05071C36-D8C1-423B-936E-3C2F013872AE}" destId="{7788DE66-C12E-408B-B6FA-B48A47367DEC}" srcOrd="0" destOrd="0" presId="urn:microsoft.com/office/officeart/2005/8/layout/hierarchy1"/>
    <dgm:cxn modelId="{2A9E425E-83FF-46B0-BBB4-A4A85F8673A6}" type="presParOf" srcId="{7788DE66-C12E-408B-B6FA-B48A47367DEC}" destId="{D918E6AA-1A0A-40F0-8B29-5CBE2C496F80}" srcOrd="0" destOrd="0" presId="urn:microsoft.com/office/officeart/2005/8/layout/hierarchy1"/>
    <dgm:cxn modelId="{EA994AD8-1CB8-4FAC-9184-23B27013F379}" type="presParOf" srcId="{7788DE66-C12E-408B-B6FA-B48A47367DEC}" destId="{8856E407-74AD-4990-AF24-7B164E8B4500}" srcOrd="1" destOrd="0" presId="urn:microsoft.com/office/officeart/2005/8/layout/hierarchy1"/>
    <dgm:cxn modelId="{C7ED0697-8248-4870-A6A2-5408B4440C65}" type="presParOf" srcId="{05071C36-D8C1-423B-936E-3C2F013872AE}" destId="{54A98AFA-4358-4CFF-8959-D6924D06C2A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985D16-EE54-4670-8095-76CFE3C3EE0C}">
      <dsp:nvSpPr>
        <dsp:cNvPr id="0" name=""/>
        <dsp:cNvSpPr/>
      </dsp:nvSpPr>
      <dsp:spPr>
        <a:xfrm>
          <a:off x="8559937" y="4178767"/>
          <a:ext cx="91440" cy="3585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8294"/>
              </a:lnTo>
              <a:lnTo>
                <a:pt x="45934" y="248294"/>
              </a:lnTo>
              <a:lnTo>
                <a:pt x="45934" y="358519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dsp:style>
    </dsp:sp>
    <dsp:sp modelId="{4EFA328D-C21A-40B6-A1CB-C264F39828BA}">
      <dsp:nvSpPr>
        <dsp:cNvPr id="0" name=""/>
        <dsp:cNvSpPr/>
      </dsp:nvSpPr>
      <dsp:spPr>
        <a:xfrm>
          <a:off x="8559937" y="3104561"/>
          <a:ext cx="91440" cy="318656"/>
        </a:xfrm>
        <a:custGeom>
          <a:avLst/>
          <a:gdLst/>
          <a:ahLst/>
          <a:cxnLst/>
          <a:rect l="0" t="0" r="0" b="0"/>
          <a:pathLst>
            <a:path>
              <a:moveTo>
                <a:pt x="50372" y="0"/>
              </a:moveTo>
              <a:lnTo>
                <a:pt x="50372" y="208431"/>
              </a:lnTo>
              <a:lnTo>
                <a:pt x="45720" y="208431"/>
              </a:lnTo>
              <a:lnTo>
                <a:pt x="45720" y="318656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0EE0DE-7F78-4AC2-9C24-DB4D07785310}">
      <dsp:nvSpPr>
        <dsp:cNvPr id="0" name=""/>
        <dsp:cNvSpPr/>
      </dsp:nvSpPr>
      <dsp:spPr>
        <a:xfrm>
          <a:off x="8564589" y="1920944"/>
          <a:ext cx="91440" cy="299465"/>
        </a:xfrm>
        <a:custGeom>
          <a:avLst/>
          <a:gdLst/>
          <a:ahLst/>
          <a:cxnLst/>
          <a:rect l="0" t="0" r="0" b="0"/>
          <a:pathLst>
            <a:path>
              <a:moveTo>
                <a:pt x="47802" y="0"/>
              </a:moveTo>
              <a:lnTo>
                <a:pt x="47802" y="189240"/>
              </a:lnTo>
              <a:lnTo>
                <a:pt x="45720" y="189240"/>
              </a:lnTo>
              <a:lnTo>
                <a:pt x="45720" y="299465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FE5C45-744B-483C-B05B-90699343F2E1}">
      <dsp:nvSpPr>
        <dsp:cNvPr id="0" name=""/>
        <dsp:cNvSpPr/>
      </dsp:nvSpPr>
      <dsp:spPr>
        <a:xfrm>
          <a:off x="6080187" y="756820"/>
          <a:ext cx="2532204" cy="408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349"/>
              </a:lnTo>
              <a:lnTo>
                <a:pt x="2532204" y="298349"/>
              </a:lnTo>
              <a:lnTo>
                <a:pt x="2532204" y="40857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0FEB88-22D4-465B-A10B-F691C0CED59E}">
      <dsp:nvSpPr>
        <dsp:cNvPr id="0" name=""/>
        <dsp:cNvSpPr/>
      </dsp:nvSpPr>
      <dsp:spPr>
        <a:xfrm>
          <a:off x="4420994" y="4061612"/>
          <a:ext cx="1143449" cy="346030"/>
        </a:xfrm>
        <a:custGeom>
          <a:avLst/>
          <a:gdLst/>
          <a:ahLst/>
          <a:cxnLst/>
          <a:rect l="0" t="0" r="0" b="0"/>
          <a:pathLst>
            <a:path>
              <a:moveTo>
                <a:pt x="1143449" y="0"/>
              </a:moveTo>
              <a:lnTo>
                <a:pt x="1143449" y="235804"/>
              </a:lnTo>
              <a:lnTo>
                <a:pt x="0" y="235804"/>
              </a:lnTo>
              <a:lnTo>
                <a:pt x="0" y="34603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4BA82B-4BCA-4E89-AAE7-B2C8421454C0}">
      <dsp:nvSpPr>
        <dsp:cNvPr id="0" name=""/>
        <dsp:cNvSpPr/>
      </dsp:nvSpPr>
      <dsp:spPr>
        <a:xfrm>
          <a:off x="3363355" y="2897216"/>
          <a:ext cx="2201088" cy="408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621"/>
              </a:lnTo>
              <a:lnTo>
                <a:pt x="2201088" y="298621"/>
              </a:lnTo>
              <a:lnTo>
                <a:pt x="2201088" y="408846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486095-84B3-4686-A9AD-61ACC0DE63A3}">
      <dsp:nvSpPr>
        <dsp:cNvPr id="0" name=""/>
        <dsp:cNvSpPr/>
      </dsp:nvSpPr>
      <dsp:spPr>
        <a:xfrm>
          <a:off x="462716" y="4061604"/>
          <a:ext cx="1449911" cy="3817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557"/>
              </a:lnTo>
              <a:lnTo>
                <a:pt x="1449911" y="271557"/>
              </a:lnTo>
              <a:lnTo>
                <a:pt x="1449911" y="38178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F75A83-9C09-45C3-BC48-113CC934EF16}">
      <dsp:nvSpPr>
        <dsp:cNvPr id="0" name=""/>
        <dsp:cNvSpPr/>
      </dsp:nvSpPr>
      <dsp:spPr>
        <a:xfrm>
          <a:off x="462716" y="2897216"/>
          <a:ext cx="2900639" cy="408839"/>
        </a:xfrm>
        <a:custGeom>
          <a:avLst/>
          <a:gdLst/>
          <a:ahLst/>
          <a:cxnLst/>
          <a:rect l="0" t="0" r="0" b="0"/>
          <a:pathLst>
            <a:path>
              <a:moveTo>
                <a:pt x="2900639" y="0"/>
              </a:moveTo>
              <a:lnTo>
                <a:pt x="2900639" y="298613"/>
              </a:lnTo>
              <a:lnTo>
                <a:pt x="0" y="298613"/>
              </a:lnTo>
              <a:lnTo>
                <a:pt x="0" y="408839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549354-FCE4-4D3D-BA06-43F8D4EBF07E}">
      <dsp:nvSpPr>
        <dsp:cNvPr id="0" name=""/>
        <dsp:cNvSpPr/>
      </dsp:nvSpPr>
      <dsp:spPr>
        <a:xfrm>
          <a:off x="3317635" y="1920951"/>
          <a:ext cx="91440" cy="220715"/>
        </a:xfrm>
        <a:custGeom>
          <a:avLst/>
          <a:gdLst/>
          <a:ahLst/>
          <a:cxnLst/>
          <a:rect l="0" t="0" r="0" b="0"/>
          <a:pathLst>
            <a:path>
              <a:moveTo>
                <a:pt x="63567" y="0"/>
              </a:moveTo>
              <a:lnTo>
                <a:pt x="63567" y="110489"/>
              </a:lnTo>
              <a:lnTo>
                <a:pt x="45720" y="110489"/>
              </a:lnTo>
              <a:lnTo>
                <a:pt x="45720" y="220715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07B48-2219-4D26-8B41-419327066CC3}">
      <dsp:nvSpPr>
        <dsp:cNvPr id="0" name=""/>
        <dsp:cNvSpPr/>
      </dsp:nvSpPr>
      <dsp:spPr>
        <a:xfrm>
          <a:off x="3381202" y="756820"/>
          <a:ext cx="2698984" cy="408582"/>
        </a:xfrm>
        <a:custGeom>
          <a:avLst/>
          <a:gdLst/>
          <a:ahLst/>
          <a:cxnLst/>
          <a:rect l="0" t="0" r="0" b="0"/>
          <a:pathLst>
            <a:path>
              <a:moveTo>
                <a:pt x="2698984" y="0"/>
              </a:moveTo>
              <a:lnTo>
                <a:pt x="2698984" y="298356"/>
              </a:lnTo>
              <a:lnTo>
                <a:pt x="0" y="298356"/>
              </a:lnTo>
              <a:lnTo>
                <a:pt x="0" y="40858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F0C56A-8E13-4844-9BD0-A33C6FBCF411}">
      <dsp:nvSpPr>
        <dsp:cNvPr id="0" name=""/>
        <dsp:cNvSpPr/>
      </dsp:nvSpPr>
      <dsp:spPr>
        <a:xfrm>
          <a:off x="5485266" y="1271"/>
          <a:ext cx="1189841" cy="7555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4337210-7B51-46E3-85DF-E07EF7F49D35}">
      <dsp:nvSpPr>
        <dsp:cNvPr id="0" name=""/>
        <dsp:cNvSpPr/>
      </dsp:nvSpPr>
      <dsp:spPr>
        <a:xfrm>
          <a:off x="5617471" y="126865"/>
          <a:ext cx="1189841" cy="7555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Was the </a:t>
          </a:r>
          <a:r>
            <a:rPr lang="en-US" sz="1000" b="1" kern="1200" dirty="0"/>
            <a:t>payment</a:t>
          </a:r>
          <a:r>
            <a:rPr lang="en-US" sz="1000" kern="1200" dirty="0"/>
            <a:t> made before May 15, 2023?</a:t>
          </a:r>
        </a:p>
      </dsp:txBody>
      <dsp:txXfrm>
        <a:off x="5639600" y="148994"/>
        <a:ext cx="1145583" cy="711291"/>
      </dsp:txXfrm>
    </dsp:sp>
    <dsp:sp modelId="{C8D11432-B7A6-4BE0-911F-148298DFE57D}">
      <dsp:nvSpPr>
        <dsp:cNvPr id="0" name=""/>
        <dsp:cNvSpPr/>
      </dsp:nvSpPr>
      <dsp:spPr>
        <a:xfrm>
          <a:off x="2786282" y="1165402"/>
          <a:ext cx="1189841" cy="7555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C7BAC4A-B21B-4D7B-BF9E-5C86D11C514A}">
      <dsp:nvSpPr>
        <dsp:cNvPr id="0" name=""/>
        <dsp:cNvSpPr/>
      </dsp:nvSpPr>
      <dsp:spPr>
        <a:xfrm>
          <a:off x="2918486" y="1290997"/>
          <a:ext cx="1189841" cy="7555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Yes</a:t>
          </a:r>
        </a:p>
      </dsp:txBody>
      <dsp:txXfrm>
        <a:off x="2940615" y="1313126"/>
        <a:ext cx="1145583" cy="711291"/>
      </dsp:txXfrm>
    </dsp:sp>
    <dsp:sp modelId="{75599EC5-B4EB-432D-BE53-F82A0BEF3203}">
      <dsp:nvSpPr>
        <dsp:cNvPr id="0" name=""/>
        <dsp:cNvSpPr/>
      </dsp:nvSpPr>
      <dsp:spPr>
        <a:xfrm>
          <a:off x="2768434" y="2141666"/>
          <a:ext cx="1189841" cy="7555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91215C-313B-44B0-AD53-664AB16934DE}">
      <dsp:nvSpPr>
        <dsp:cNvPr id="0" name=""/>
        <dsp:cNvSpPr/>
      </dsp:nvSpPr>
      <dsp:spPr>
        <a:xfrm>
          <a:off x="2900639" y="2267261"/>
          <a:ext cx="1189841" cy="7555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Is today before August 13, 2023?</a:t>
          </a:r>
        </a:p>
      </dsp:txBody>
      <dsp:txXfrm>
        <a:off x="2922768" y="2289390"/>
        <a:ext cx="1145583" cy="711291"/>
      </dsp:txXfrm>
    </dsp:sp>
    <dsp:sp modelId="{60D35452-410A-4FE7-B41F-48F8082A2604}">
      <dsp:nvSpPr>
        <dsp:cNvPr id="0" name=""/>
        <dsp:cNvSpPr/>
      </dsp:nvSpPr>
      <dsp:spPr>
        <a:xfrm>
          <a:off x="-132204" y="3306055"/>
          <a:ext cx="1189841" cy="755549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E64730-D83A-45D8-B786-42638E482AB1}">
      <dsp:nvSpPr>
        <dsp:cNvPr id="0" name=""/>
        <dsp:cNvSpPr/>
      </dsp:nvSpPr>
      <dsp:spPr>
        <a:xfrm>
          <a:off x="0" y="3431649"/>
          <a:ext cx="1189841" cy="7555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Yes</a:t>
          </a:r>
        </a:p>
      </dsp:txBody>
      <dsp:txXfrm>
        <a:off x="22129" y="3453778"/>
        <a:ext cx="1145583" cy="711291"/>
      </dsp:txXfrm>
    </dsp:sp>
    <dsp:sp modelId="{2BEDCB71-921F-486C-BF82-5FE8A03B8F2A}">
      <dsp:nvSpPr>
        <dsp:cNvPr id="0" name=""/>
        <dsp:cNvSpPr/>
      </dsp:nvSpPr>
      <dsp:spPr>
        <a:xfrm>
          <a:off x="1317707" y="4443387"/>
          <a:ext cx="1189841" cy="7555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902A2CC-996D-4772-AB34-7D4ABC1B1476}">
      <dsp:nvSpPr>
        <dsp:cNvPr id="0" name=""/>
        <dsp:cNvSpPr/>
      </dsp:nvSpPr>
      <dsp:spPr>
        <a:xfrm>
          <a:off x="1449911" y="4568982"/>
          <a:ext cx="1189841" cy="7555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Unreferenced Refund – Key in or EMV the card!</a:t>
          </a:r>
        </a:p>
      </dsp:txBody>
      <dsp:txXfrm>
        <a:off x="1472040" y="4591111"/>
        <a:ext cx="1145583" cy="711291"/>
      </dsp:txXfrm>
    </dsp:sp>
    <dsp:sp modelId="{E5151D41-CA83-4F5D-BE72-8B6866E35585}">
      <dsp:nvSpPr>
        <dsp:cNvPr id="0" name=""/>
        <dsp:cNvSpPr/>
      </dsp:nvSpPr>
      <dsp:spPr>
        <a:xfrm>
          <a:off x="4969523" y="3306063"/>
          <a:ext cx="1189841" cy="755549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0504604-985D-425A-B46E-F15B25A32901}">
      <dsp:nvSpPr>
        <dsp:cNvPr id="0" name=""/>
        <dsp:cNvSpPr/>
      </dsp:nvSpPr>
      <dsp:spPr>
        <a:xfrm>
          <a:off x="5101727" y="3431657"/>
          <a:ext cx="1189841" cy="7555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No</a:t>
          </a:r>
        </a:p>
      </dsp:txBody>
      <dsp:txXfrm>
        <a:off x="5123856" y="3453786"/>
        <a:ext cx="1145583" cy="711291"/>
      </dsp:txXfrm>
    </dsp:sp>
    <dsp:sp modelId="{B8F844E1-9600-4D51-8041-DF0D613518CB}">
      <dsp:nvSpPr>
        <dsp:cNvPr id="0" name=""/>
        <dsp:cNvSpPr/>
      </dsp:nvSpPr>
      <dsp:spPr>
        <a:xfrm>
          <a:off x="3826073" y="4407642"/>
          <a:ext cx="1189841" cy="7555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1E830DB-C732-4629-808C-F7ADB180CA55}">
      <dsp:nvSpPr>
        <dsp:cNvPr id="0" name=""/>
        <dsp:cNvSpPr/>
      </dsp:nvSpPr>
      <dsp:spPr>
        <a:xfrm>
          <a:off x="3958278" y="4533237"/>
          <a:ext cx="1189841" cy="7555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Refund to a non-credit card payment method!</a:t>
          </a:r>
        </a:p>
      </dsp:txBody>
      <dsp:txXfrm>
        <a:off x="3980407" y="4555366"/>
        <a:ext cx="1145583" cy="711291"/>
      </dsp:txXfrm>
    </dsp:sp>
    <dsp:sp modelId="{D94F7DD5-DE90-426D-8C84-4C807177A579}">
      <dsp:nvSpPr>
        <dsp:cNvPr id="0" name=""/>
        <dsp:cNvSpPr/>
      </dsp:nvSpPr>
      <dsp:spPr>
        <a:xfrm>
          <a:off x="8017471" y="1165395"/>
          <a:ext cx="1189841" cy="7555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6E8CA86-EEEB-4FA3-9458-ACA6A2A7110E}">
      <dsp:nvSpPr>
        <dsp:cNvPr id="0" name=""/>
        <dsp:cNvSpPr/>
      </dsp:nvSpPr>
      <dsp:spPr>
        <a:xfrm>
          <a:off x="8149675" y="1290989"/>
          <a:ext cx="1189841" cy="7555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No</a:t>
          </a:r>
        </a:p>
      </dsp:txBody>
      <dsp:txXfrm>
        <a:off x="8171804" y="1313118"/>
        <a:ext cx="1145583" cy="711291"/>
      </dsp:txXfrm>
    </dsp:sp>
    <dsp:sp modelId="{157D47C7-8CDD-40C9-A35A-44769E8F3D51}">
      <dsp:nvSpPr>
        <dsp:cNvPr id="0" name=""/>
        <dsp:cNvSpPr/>
      </dsp:nvSpPr>
      <dsp:spPr>
        <a:xfrm>
          <a:off x="7769276" y="2220410"/>
          <a:ext cx="1682066" cy="8841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46328D1-3253-43FC-A5BE-86CEE527FABF}">
      <dsp:nvSpPr>
        <dsp:cNvPr id="0" name=""/>
        <dsp:cNvSpPr/>
      </dsp:nvSpPr>
      <dsp:spPr>
        <a:xfrm>
          <a:off x="7901480" y="2346004"/>
          <a:ext cx="1682066" cy="8841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 dirty="0"/>
            <a:t>Load the original contribution by closing the payment window and entering a source number</a:t>
          </a:r>
        </a:p>
      </dsp:txBody>
      <dsp:txXfrm>
        <a:off x="7927376" y="2371900"/>
        <a:ext cx="1630274" cy="832359"/>
      </dsp:txXfrm>
    </dsp:sp>
    <dsp:sp modelId="{C5FCA07F-24C9-4BB9-8149-A77DA0736852}">
      <dsp:nvSpPr>
        <dsp:cNvPr id="0" name=""/>
        <dsp:cNvSpPr/>
      </dsp:nvSpPr>
      <dsp:spPr>
        <a:xfrm>
          <a:off x="8010736" y="3423218"/>
          <a:ext cx="1189841" cy="755549"/>
        </a:xfrm>
        <a:prstGeom prst="roundRect">
          <a:avLst>
            <a:gd name="adj" fmla="val 10000"/>
          </a:avLst>
        </a:prstGeom>
        <a:solidFill>
          <a:schemeClr val="accent2"/>
        </a:solidFill>
        <a:ln>
          <a:solidFill>
            <a:schemeClr val="accent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06D1861-906A-4C55-A860-09DBADA6A0E9}">
      <dsp:nvSpPr>
        <dsp:cNvPr id="0" name=""/>
        <dsp:cNvSpPr/>
      </dsp:nvSpPr>
      <dsp:spPr>
        <a:xfrm>
          <a:off x="8142941" y="3548812"/>
          <a:ext cx="1189841" cy="7555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 dirty="0"/>
            <a:t>Click the Adjust button and then open the payments window</a:t>
          </a:r>
        </a:p>
      </dsp:txBody>
      <dsp:txXfrm>
        <a:off x="8165070" y="3570941"/>
        <a:ext cx="1145583" cy="711291"/>
      </dsp:txXfrm>
    </dsp:sp>
    <dsp:sp modelId="{D918E6AA-1A0A-40F0-8B29-5CBE2C496F80}">
      <dsp:nvSpPr>
        <dsp:cNvPr id="0" name=""/>
        <dsp:cNvSpPr/>
      </dsp:nvSpPr>
      <dsp:spPr>
        <a:xfrm>
          <a:off x="8010950" y="4537287"/>
          <a:ext cx="1189841" cy="7555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856E407-74AD-4990-AF24-7B164E8B4500}">
      <dsp:nvSpPr>
        <dsp:cNvPr id="0" name=""/>
        <dsp:cNvSpPr/>
      </dsp:nvSpPr>
      <dsp:spPr>
        <a:xfrm>
          <a:off x="8143155" y="4662881"/>
          <a:ext cx="1189841" cy="7555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Referenced Refund – Use the refund button!</a:t>
          </a:r>
        </a:p>
      </dsp:txBody>
      <dsp:txXfrm>
        <a:off x="8165284" y="4685010"/>
        <a:ext cx="1145583" cy="7112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aphic 185">
            <a:extLst>
              <a:ext uri="{FF2B5EF4-FFF2-40B4-BE49-F238E27FC236}">
                <a16:creationId xmlns:a16="http://schemas.microsoft.com/office/drawing/2014/main" id="{773CCE17-EE0F-40E0-B7AE-CF7677B64709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0AC6C4E-6EA5-454A-AB84-8B94D8B585EC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4329338-925B-4677-BA6E-4357D37DB54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34C0A08-043F-4818-BA1D-BCC9F811A87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CB185DD-ED0D-4633-8098-95C4A6F177C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AD50526-B611-40B6-BB45-AE82F0EF5992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08C302-4224-4668-8CAC-3267172A0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FB39-20FB-4E2E-B861-45B709B9C3C5}" type="datetime1">
              <a:rPr lang="en-US" smtClean="0"/>
              <a:t>7/12/2023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C8FC22-AEB6-4BAF-BF93-41A2C757C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CA88A-5462-4F17-AFA0-52721ADDB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0CCC791-94D7-4BB8-9EDF-423CEA1F6215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644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33F5C3-CD4B-4472-B59A-49D460CB1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2236B-AB2C-4D6F-AE15-700992DA9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0F509-07BE-4446-8772-F44E09936B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BA543EDD-D0D2-447F-B24F-3717AF4B109D}" type="datetime1">
              <a:rPr lang="en-US" smtClean="0"/>
              <a:pPr/>
              <a:t>7/12/2023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B927E-3833-4F85-99B5-56B5F1E54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8CB64-4E98-43DE-B543-7BE5B329D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F3450C42-9A0B-4425-92C2-70FCF7C457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0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B251DEA-F08C-9920-042A-49F97FE1A2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6554713"/>
              </p:ext>
            </p:extLst>
          </p:nvPr>
        </p:nvGraphicFramePr>
        <p:xfrm>
          <a:off x="2032000" y="719666"/>
          <a:ext cx="982776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265DB0E-2E76-F28E-5297-6D0616704DBA}"/>
              </a:ext>
            </a:extLst>
          </p:cNvPr>
          <p:cNvSpPr txBox="1"/>
          <p:nvPr/>
        </p:nvSpPr>
        <p:spPr>
          <a:xfrm>
            <a:off x="1216152" y="545514"/>
            <a:ext cx="4425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+mj-lt"/>
              </a:rPr>
              <a:t>Contribution Refund Decision Tree! </a:t>
            </a:r>
          </a:p>
        </p:txBody>
      </p:sp>
    </p:spTree>
    <p:extLst>
      <p:ext uri="{BB962C8B-B14F-4D97-AF65-F5344CB8AC3E}">
        <p14:creationId xmlns:p14="http://schemas.microsoft.com/office/powerpoint/2010/main" val="3815724846"/>
      </p:ext>
    </p:extLst>
  </p:cSld>
  <p:clrMapOvr>
    <a:masterClrMapping/>
  </p:clrMapOvr>
</p:sld>
</file>

<file path=ppt/theme/theme1.xml><?xml version="1.0" encoding="utf-8"?>
<a:theme xmlns:a="http://schemas.openxmlformats.org/drawingml/2006/main" name="FunkyShapesVTI">
  <a:themeElements>
    <a:clrScheme name="Custom 15">
      <a:dk1>
        <a:sysClr val="windowText" lastClr="000000"/>
      </a:dk1>
      <a:lt1>
        <a:sysClr val="window" lastClr="FFFFFF"/>
      </a:lt1>
      <a:dk2>
        <a:srgbClr val="2D2D2D"/>
      </a:dk2>
      <a:lt2>
        <a:srgbClr val="F3FFF8"/>
      </a:lt2>
      <a:accent1>
        <a:srgbClr val="FF80BD"/>
      </a:accent1>
      <a:accent2>
        <a:srgbClr val="1EB9D3"/>
      </a:accent2>
      <a:accent3>
        <a:srgbClr val="21C46B"/>
      </a:accent3>
      <a:accent4>
        <a:srgbClr val="EA9600"/>
      </a:accent4>
      <a:accent5>
        <a:srgbClr val="F43B56"/>
      </a:accent5>
      <a:accent6>
        <a:srgbClr val="4B56E8"/>
      </a:accent6>
      <a:hlink>
        <a:srgbClr val="8F61FF"/>
      </a:hlink>
      <a:folHlink>
        <a:srgbClr val="F900A0"/>
      </a:folHlink>
    </a:clrScheme>
    <a:fontScheme name="Source Sans Pro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kyShapesVTI" id="{A7F40C41-3FB2-45B0-B0D6-DFB7FDD9B7AD}" vid="{C49381A0-09CD-46EE-B141-E2CDD87ABFE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52a7ce0-d76f-4074-8b81-0e9bd788e8b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82E6D344BFCB4E913C4397B8791BF6" ma:contentTypeVersion="15" ma:contentTypeDescription="Create a new document." ma:contentTypeScope="" ma:versionID="892211c3de794eb4aa57125a4fccc609">
  <xsd:schema xmlns:xsd="http://www.w3.org/2001/XMLSchema" xmlns:xs="http://www.w3.org/2001/XMLSchema" xmlns:p="http://schemas.microsoft.com/office/2006/metadata/properties" xmlns:ns3="a52a7ce0-d76f-4074-8b81-0e9bd788e8ba" xmlns:ns4="0cd7c8e1-afe9-487c-ad47-8e8ad903743c" targetNamespace="http://schemas.microsoft.com/office/2006/metadata/properties" ma:root="true" ma:fieldsID="caea7f01eb2dac54c972d089644ffc31" ns3:_="" ns4:_="">
    <xsd:import namespace="a52a7ce0-d76f-4074-8b81-0e9bd788e8ba"/>
    <xsd:import namespace="0cd7c8e1-afe9-487c-ad47-8e8ad90374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2a7ce0-d76f-4074-8b81-0e9bd788e8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d7c8e1-afe9-487c-ad47-8e8ad903743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56CA4A-725D-4C3C-B3B5-085CE822528D}">
  <ds:schemaRefs>
    <ds:schemaRef ds:uri="http://schemas.microsoft.com/office/2006/documentManagement/types"/>
    <ds:schemaRef ds:uri="http://schemas.openxmlformats.org/package/2006/metadata/core-properties"/>
    <ds:schemaRef ds:uri="a52a7ce0-d76f-4074-8b81-0e9bd788e8ba"/>
    <ds:schemaRef ds:uri="http://purl.org/dc/elements/1.1/"/>
    <ds:schemaRef ds:uri="0cd7c8e1-afe9-487c-ad47-8e8ad903743c"/>
    <ds:schemaRef ds:uri="http://purl.org/dc/dcmitype/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3421D23-E5E2-46EB-BE82-4AEF7CCD33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FC682F-97B7-4E4E-9D78-C2EC66BCF6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2a7ce0-d76f-4074-8b81-0e9bd788e8ba"/>
    <ds:schemaRef ds:uri="0cd7c8e1-afe9-487c-ad47-8e8ad90374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77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Source Sans Pro</vt:lpstr>
      <vt:lpstr>FunkyShapesVTI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White, Katina</dc:creator>
  <cp:lastModifiedBy>White, Katina</cp:lastModifiedBy>
  <cp:revision>3</cp:revision>
  <dcterms:created xsi:type="dcterms:W3CDTF">2023-05-11T20:07:14Z</dcterms:created>
  <dcterms:modified xsi:type="dcterms:W3CDTF">2023-07-12T13:23:56Z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0x010100AE82E6D344BFCB4E913C4397B8791BF6</vt:lpwstr>
  </property>
</Properties>
</file>